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 id="2147483680" r:id="rId2"/>
  </p:sldMasterIdLst>
  <p:notesMasterIdLst>
    <p:notesMasterId r:id="rId41"/>
  </p:notesMasterIdLst>
  <p:sldIdLst>
    <p:sldId id="256" r:id="rId3"/>
    <p:sldId id="258" r:id="rId4"/>
    <p:sldId id="262" r:id="rId5"/>
    <p:sldId id="263" r:id="rId6"/>
    <p:sldId id="308" r:id="rId7"/>
    <p:sldId id="280" r:id="rId8"/>
    <p:sldId id="279" r:id="rId9"/>
    <p:sldId id="309" r:id="rId10"/>
    <p:sldId id="315" r:id="rId11"/>
    <p:sldId id="310" r:id="rId12"/>
    <p:sldId id="311" r:id="rId13"/>
    <p:sldId id="316" r:id="rId14"/>
    <p:sldId id="314" r:id="rId15"/>
    <p:sldId id="283" r:id="rId16"/>
    <p:sldId id="318" r:id="rId17"/>
    <p:sldId id="319" r:id="rId18"/>
    <p:sldId id="284" r:id="rId19"/>
    <p:sldId id="287" r:id="rId20"/>
    <p:sldId id="288" r:id="rId21"/>
    <p:sldId id="289" r:id="rId22"/>
    <p:sldId id="290" r:id="rId23"/>
    <p:sldId id="291" r:id="rId24"/>
    <p:sldId id="292" r:id="rId25"/>
    <p:sldId id="293" r:id="rId26"/>
    <p:sldId id="294" r:id="rId27"/>
    <p:sldId id="295" r:id="rId28"/>
    <p:sldId id="296" r:id="rId29"/>
    <p:sldId id="297" r:id="rId30"/>
    <p:sldId id="298" r:id="rId31"/>
    <p:sldId id="299" r:id="rId32"/>
    <p:sldId id="300" r:id="rId33"/>
    <p:sldId id="301" r:id="rId34"/>
    <p:sldId id="302" r:id="rId35"/>
    <p:sldId id="303" r:id="rId36"/>
    <p:sldId id="304" r:id="rId37"/>
    <p:sldId id="305" r:id="rId38"/>
    <p:sldId id="306" r:id="rId39"/>
    <p:sldId id="307" r:id="rId40"/>
  </p:sldIdLst>
  <p:sldSz cx="9144000" cy="5143500" type="screen16x9"/>
  <p:notesSz cx="6858000" cy="9144000"/>
  <p:embeddedFontLst>
    <p:embeddedFont>
      <p:font typeface="Amatic SC" panose="00000500000000000000" pitchFamily="2" charset="-79"/>
      <p:regular r:id="rId42"/>
      <p:bold r:id="rId43"/>
    </p:embeddedFont>
    <p:embeddedFont>
      <p:font typeface="Bebas Neue" panose="020B0604020202020204" charset="0"/>
      <p:regular r:id="rId44"/>
    </p:embeddedFont>
    <p:embeddedFont>
      <p:font typeface="Calibri" panose="020F0502020204030204" pitchFamily="34" charset="0"/>
      <p:regular r:id="rId45"/>
      <p:bold r:id="rId46"/>
      <p:italic r:id="rId47"/>
      <p:boldItalic r:id="rId48"/>
    </p:embeddedFont>
    <p:embeddedFont>
      <p:font typeface="Oxygen" panose="02000503000000000000" pitchFamily="2" charset="0"/>
      <p:regular r:id="rId49"/>
      <p:bold r:id="rId50"/>
    </p:embeddedFont>
    <p:embeddedFont>
      <p:font typeface="Oxygen Light" panose="02000303000000000000" pitchFamily="2" charset="0"/>
      <p:regular r:id="rId51"/>
      <p:bold r:id="rId52"/>
    </p:embeddedFont>
    <p:embeddedFont>
      <p:font typeface="Poiret One" panose="020B0604020202020204" charset="0"/>
      <p:regular r:id="rId53"/>
    </p:embeddedFont>
    <p:embeddedFont>
      <p:font typeface="Proxima Nova" panose="020B0604020202020204" charset="0"/>
      <p:regular r:id="rId54"/>
      <p:bold r:id="rId55"/>
      <p:italic r:id="rId56"/>
      <p:boldItalic r:id="rId57"/>
    </p:embeddedFont>
    <p:embeddedFont>
      <p:font typeface="Proxima Nova Semibold" panose="020B0604020202020204" charset="0"/>
      <p:regular r:id="rId58"/>
      <p:bold r:id="rId59"/>
      <p:boldItalic r:id="rId60"/>
    </p:embeddedFont>
    <p:embeddedFont>
      <p:font typeface="Roboto Medium" panose="02000000000000000000" pitchFamily="2"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867E6D8-3BA9-4633-BEC4-2CED12F7F9B5}">
  <a:tblStyle styleId="{5867E6D8-3BA9-4633-BEC4-2CED12F7F9B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89" autoAdjust="0"/>
  </p:normalViewPr>
  <p:slideViewPr>
    <p:cSldViewPr snapToGrid="0">
      <p:cViewPr varScale="1">
        <p:scale>
          <a:sx n="108" d="100"/>
          <a:sy n="108" d="100"/>
        </p:scale>
        <p:origin x="73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font" Target="fonts/font22.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8.fntdata"/><Relationship Id="rId57" Type="http://schemas.openxmlformats.org/officeDocument/2006/relationships/font" Target="fonts/font16.fntdata"/><Relationship Id="rId61" Type="http://schemas.openxmlformats.org/officeDocument/2006/relationships/font" Target="fonts/font20.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font" Target="fonts/font1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font" Target="fonts/font2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gif>
</file>

<file path=ppt/media/image19.gif>
</file>

<file path=ppt/media/image2.png>
</file>

<file path=ppt/media/image20.gif>
</file>

<file path=ppt/media/image21.gif>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a25f85cae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a25f85ca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92814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06488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97773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57603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ac8787dcf5_1_247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ac8787dcf5_1_247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565747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685347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ac8787dcf5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ac8787dcf5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ac8787dcf5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ac8787dcf5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ac8787dcf5_1_24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ac8787dcf5_1_24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ac439249f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ac439249f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ac8787dcf5_1_244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 name="Google Shape;1177;gac8787dcf5_1_24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SLIDES_API55708598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SLIDES_API55708598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SLIDES_API55708598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SLIDES_API55708598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ac8787dcf5_1_12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ac8787dcf5_1_12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
        <p:cNvGrpSpPr/>
        <p:nvPr/>
      </p:nvGrpSpPr>
      <p:grpSpPr>
        <a:xfrm>
          <a:off x="0" y="0"/>
          <a:ext cx="0" cy="0"/>
          <a:chOff x="0" y="0"/>
          <a:chExt cx="0" cy="0"/>
        </a:xfrm>
      </p:grpSpPr>
      <p:sp>
        <p:nvSpPr>
          <p:cNvPr id="1216" name="Google Shape;1216;gac8787dcf5_1_12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7" name="Google Shape;1217;gac8787dcf5_1_12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ac8787dcf5_1_123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c8787dcf5_1_12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8"/>
        <p:cNvGrpSpPr/>
        <p:nvPr/>
      </p:nvGrpSpPr>
      <p:grpSpPr>
        <a:xfrm>
          <a:off x="0" y="0"/>
          <a:ext cx="0" cy="0"/>
          <a:chOff x="0" y="0"/>
          <a:chExt cx="0" cy="0"/>
        </a:xfrm>
      </p:grpSpPr>
      <p:sp>
        <p:nvSpPr>
          <p:cNvPr id="1569" name="Google Shape;1569;gac8787dcf5_1_126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0" name="Google Shape;1570;gac8787dcf5_1_12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8"/>
        <p:cNvGrpSpPr/>
        <p:nvPr/>
      </p:nvGrpSpPr>
      <p:grpSpPr>
        <a:xfrm>
          <a:off x="0" y="0"/>
          <a:ext cx="0" cy="0"/>
          <a:chOff x="0" y="0"/>
          <a:chExt cx="0" cy="0"/>
        </a:xfrm>
      </p:grpSpPr>
      <p:sp>
        <p:nvSpPr>
          <p:cNvPr id="8069" name="Google Shape;8069;gac8787dcf5_1_19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0" name="Google Shape;8070;gac8787dcf5_1_19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5"/>
        <p:cNvGrpSpPr/>
        <p:nvPr/>
      </p:nvGrpSpPr>
      <p:grpSpPr>
        <a:xfrm>
          <a:off x="0" y="0"/>
          <a:ext cx="0" cy="0"/>
          <a:chOff x="0" y="0"/>
          <a:chExt cx="0" cy="0"/>
        </a:xfrm>
      </p:grpSpPr>
      <p:sp>
        <p:nvSpPr>
          <p:cNvPr id="8496" name="Google Shape;8496;gac8787dcf5_1_19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7" name="Google Shape;8497;gac8787dcf5_1_19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8"/>
        <p:cNvGrpSpPr/>
        <p:nvPr/>
      </p:nvGrpSpPr>
      <p:grpSpPr>
        <a:xfrm>
          <a:off x="0" y="0"/>
          <a:ext cx="0" cy="0"/>
          <a:chOff x="0" y="0"/>
          <a:chExt cx="0" cy="0"/>
        </a:xfrm>
      </p:grpSpPr>
      <p:sp>
        <p:nvSpPr>
          <p:cNvPr id="8659" name="Google Shape;8659;gac8787dcf5_1_197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0" name="Google Shape;8660;gac8787dcf5_1_19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ac439249f7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ac439249f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0"/>
        <p:cNvGrpSpPr/>
        <p:nvPr/>
      </p:nvGrpSpPr>
      <p:grpSpPr>
        <a:xfrm>
          <a:off x="0" y="0"/>
          <a:ext cx="0" cy="0"/>
          <a:chOff x="0" y="0"/>
          <a:chExt cx="0" cy="0"/>
        </a:xfrm>
      </p:grpSpPr>
      <p:sp>
        <p:nvSpPr>
          <p:cNvPr id="9061" name="Google Shape;9061;gac8787dcf5_1_20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2" name="Google Shape;9062;gac8787dcf5_1_2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1"/>
        <p:cNvGrpSpPr/>
        <p:nvPr/>
      </p:nvGrpSpPr>
      <p:grpSpPr>
        <a:xfrm>
          <a:off x="0" y="0"/>
          <a:ext cx="0" cy="0"/>
          <a:chOff x="0" y="0"/>
          <a:chExt cx="0" cy="0"/>
        </a:xfrm>
      </p:grpSpPr>
      <p:sp>
        <p:nvSpPr>
          <p:cNvPr id="9432" name="Google Shape;9432;gac8787dcf5_1_20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3" name="Google Shape;9433;gac8787dcf5_1_20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8"/>
        <p:cNvGrpSpPr/>
        <p:nvPr/>
      </p:nvGrpSpPr>
      <p:grpSpPr>
        <a:xfrm>
          <a:off x="0" y="0"/>
          <a:ext cx="0" cy="0"/>
          <a:chOff x="0" y="0"/>
          <a:chExt cx="0" cy="0"/>
        </a:xfrm>
      </p:grpSpPr>
      <p:sp>
        <p:nvSpPr>
          <p:cNvPr id="9809" name="Google Shape;9809;gac8787dcf5_1_208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0" name="Google Shape;9810;gac8787dcf5_1_208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9"/>
        <p:cNvGrpSpPr/>
        <p:nvPr/>
      </p:nvGrpSpPr>
      <p:grpSpPr>
        <a:xfrm>
          <a:off x="0" y="0"/>
          <a:ext cx="0" cy="0"/>
          <a:chOff x="0" y="0"/>
          <a:chExt cx="0" cy="0"/>
        </a:xfrm>
      </p:grpSpPr>
      <p:sp>
        <p:nvSpPr>
          <p:cNvPr id="10240" name="Google Shape;10240;gac8787dcf5_1_213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1" name="Google Shape;10241;gac8787dcf5_1_21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2"/>
        <p:cNvGrpSpPr/>
        <p:nvPr/>
      </p:nvGrpSpPr>
      <p:grpSpPr>
        <a:xfrm>
          <a:off x="0" y="0"/>
          <a:ext cx="0" cy="0"/>
          <a:chOff x="0" y="0"/>
          <a:chExt cx="0" cy="0"/>
        </a:xfrm>
      </p:grpSpPr>
      <p:sp>
        <p:nvSpPr>
          <p:cNvPr id="11033" name="Google Shape;11033;gac8787dcf5_1_22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4" name="Google Shape;11034;gac8787dcf5_1_22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3"/>
        <p:cNvGrpSpPr/>
        <p:nvPr/>
      </p:nvGrpSpPr>
      <p:grpSpPr>
        <a:xfrm>
          <a:off x="0" y="0"/>
          <a:ext cx="0" cy="0"/>
          <a:chOff x="0" y="0"/>
          <a:chExt cx="0" cy="0"/>
        </a:xfrm>
      </p:grpSpPr>
      <p:sp>
        <p:nvSpPr>
          <p:cNvPr id="11774" name="Google Shape;11774;gac8787dcf5_1_228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5" name="Google Shape;11775;gac8787dcf5_1_228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66"/>
        <p:cNvGrpSpPr/>
        <p:nvPr/>
      </p:nvGrpSpPr>
      <p:grpSpPr>
        <a:xfrm>
          <a:off x="0" y="0"/>
          <a:ext cx="0" cy="0"/>
          <a:chOff x="0" y="0"/>
          <a:chExt cx="0" cy="0"/>
        </a:xfrm>
      </p:grpSpPr>
      <p:sp>
        <p:nvSpPr>
          <p:cNvPr id="12467" name="Google Shape;12467;gac8787dcf5_1_235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68" name="Google Shape;12468;gac8787dcf5_1_23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8"/>
        <p:cNvGrpSpPr/>
        <p:nvPr/>
      </p:nvGrpSpPr>
      <p:grpSpPr>
        <a:xfrm>
          <a:off x="0" y="0"/>
          <a:ext cx="0" cy="0"/>
          <a:chOff x="0" y="0"/>
          <a:chExt cx="0" cy="0"/>
        </a:xfrm>
      </p:grpSpPr>
      <p:sp>
        <p:nvSpPr>
          <p:cNvPr id="12769" name="Google Shape;12769;gac8787dcf5_1_23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0" name="Google Shape;12770;gac8787dcf5_1_23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08"/>
        <p:cNvGrpSpPr/>
        <p:nvPr/>
      </p:nvGrpSpPr>
      <p:grpSpPr>
        <a:xfrm>
          <a:off x="0" y="0"/>
          <a:ext cx="0" cy="0"/>
          <a:chOff x="0" y="0"/>
          <a:chExt cx="0" cy="0"/>
        </a:xfrm>
      </p:grpSpPr>
      <p:sp>
        <p:nvSpPr>
          <p:cNvPr id="13409" name="Google Shape;13409;gac8787dcf5_1_244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0" name="Google Shape;13410;gac8787dcf5_1_24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ac439249f7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ac439249f7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15649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ac8787dcf5_1_247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ac8787dcf5_1_24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04674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56762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slidesgo.com/" TargetMode="External"/><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3999" cy="5144006"/>
          </a:xfrm>
          <a:prstGeom prst="rect">
            <a:avLst/>
          </a:prstGeom>
          <a:noFill/>
          <a:ln>
            <a:noFill/>
          </a:ln>
        </p:spPr>
      </p:pic>
      <p:sp>
        <p:nvSpPr>
          <p:cNvPr id="10" name="Google Shape;10;p2"/>
          <p:cNvSpPr txBox="1">
            <a:spLocks noGrp="1"/>
          </p:cNvSpPr>
          <p:nvPr>
            <p:ph type="ctrTitle"/>
          </p:nvPr>
        </p:nvSpPr>
        <p:spPr>
          <a:xfrm>
            <a:off x="4149000" y="970200"/>
            <a:ext cx="3852000" cy="24105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4400" b="1">
                <a:latin typeface="Poiret One"/>
                <a:ea typeface="Poiret One"/>
                <a:cs typeface="Poiret One"/>
                <a:sym typeface="Poiret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149000" y="3380700"/>
            <a:ext cx="3852000" cy="792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a:latin typeface="Oxygen"/>
                <a:ea typeface="Oxygen"/>
                <a:cs typeface="Oxygen"/>
                <a:sym typeface="Oxyge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CUSTOM_10">
    <p:spTree>
      <p:nvGrpSpPr>
        <p:cNvPr id="1" name="Shape 144"/>
        <p:cNvGrpSpPr/>
        <p:nvPr/>
      </p:nvGrpSpPr>
      <p:grpSpPr>
        <a:xfrm>
          <a:off x="0" y="0"/>
          <a:ext cx="0" cy="0"/>
          <a:chOff x="0" y="0"/>
          <a:chExt cx="0" cy="0"/>
        </a:xfrm>
      </p:grpSpPr>
      <p:pic>
        <p:nvPicPr>
          <p:cNvPr id="145" name="Google Shape;145;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6" name="Google Shape;146;p27"/>
          <p:cNvSpPr txBox="1">
            <a:spLocks noGrp="1"/>
          </p:cNvSpPr>
          <p:nvPr>
            <p:ph type="title"/>
          </p:nvPr>
        </p:nvSpPr>
        <p:spPr>
          <a:xfrm>
            <a:off x="2929500" y="2342625"/>
            <a:ext cx="3285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b="1"/>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7" name="Google Shape;147;p27"/>
          <p:cNvSpPr txBox="1">
            <a:spLocks noGrp="1"/>
          </p:cNvSpPr>
          <p:nvPr>
            <p:ph type="title" idx="2" hasCustomPrompt="1"/>
          </p:nvPr>
        </p:nvSpPr>
        <p:spPr>
          <a:xfrm>
            <a:off x="2929500" y="1106175"/>
            <a:ext cx="3285000" cy="1265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8" name="Google Shape;148;p27"/>
          <p:cNvSpPr txBox="1">
            <a:spLocks noGrp="1"/>
          </p:cNvSpPr>
          <p:nvPr>
            <p:ph type="subTitle" idx="1"/>
          </p:nvPr>
        </p:nvSpPr>
        <p:spPr>
          <a:xfrm>
            <a:off x="2929500" y="3323950"/>
            <a:ext cx="3285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
        <p:cNvGrpSpPr/>
        <p:nvPr/>
      </p:nvGrpSpPr>
      <p:grpSpPr>
        <a:xfrm>
          <a:off x="0" y="0"/>
          <a:ext cx="0" cy="0"/>
          <a:chOff x="0" y="0"/>
          <a:chExt cx="0" cy="0"/>
        </a:xfrm>
      </p:grpSpPr>
      <p:pic>
        <p:nvPicPr>
          <p:cNvPr id="150" name="Google Shape;150;p28"/>
          <p:cNvPicPr preferRelativeResize="0"/>
          <p:nvPr/>
        </p:nvPicPr>
        <p:blipFill>
          <a:blip r:embed="rId2">
            <a:alphaModFix/>
          </a:blip>
          <a:stretch>
            <a:fillRect/>
          </a:stretch>
        </p:blipFill>
        <p:spPr>
          <a:xfrm>
            <a:off x="0" y="3"/>
            <a:ext cx="9144000" cy="5143489"/>
          </a:xfrm>
          <a:prstGeom prst="rect">
            <a:avLst/>
          </a:prstGeom>
          <a:noFill/>
          <a:ln>
            <a:noFill/>
          </a:ln>
        </p:spPr>
      </p:pic>
      <p:sp>
        <p:nvSpPr>
          <p:cNvPr id="151" name="Google Shape;151;p28"/>
          <p:cNvSpPr txBox="1">
            <a:spLocks noGrp="1"/>
          </p:cNvSpPr>
          <p:nvPr>
            <p:ph type="ctrTitle"/>
          </p:nvPr>
        </p:nvSpPr>
        <p:spPr>
          <a:xfrm>
            <a:off x="4096775" y="540100"/>
            <a:ext cx="4325700" cy="98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2" name="Google Shape;152;p28"/>
          <p:cNvSpPr txBox="1">
            <a:spLocks noGrp="1"/>
          </p:cNvSpPr>
          <p:nvPr>
            <p:ph type="subTitle" idx="1"/>
          </p:nvPr>
        </p:nvSpPr>
        <p:spPr>
          <a:xfrm>
            <a:off x="4096775" y="1524100"/>
            <a:ext cx="43257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3" name="Google Shape;153;p28"/>
          <p:cNvSpPr txBox="1"/>
          <p:nvPr/>
        </p:nvSpPr>
        <p:spPr>
          <a:xfrm>
            <a:off x="4409075" y="3137600"/>
            <a:ext cx="3701100" cy="96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Oxygen"/>
                <a:ea typeface="Oxygen"/>
                <a:cs typeface="Oxygen"/>
                <a:sym typeface="Oxygen"/>
              </a:rPr>
              <a:t>CREDITS: This presentation template was created by </a:t>
            </a:r>
            <a:r>
              <a:rPr lang="en" u="sng">
                <a:solidFill>
                  <a:schemeClr val="lt2"/>
                </a:solidFill>
                <a:latin typeface="Oxygen"/>
                <a:ea typeface="Oxygen"/>
                <a:cs typeface="Oxygen"/>
                <a:sym typeface="Oxygen"/>
                <a:hlinkClick r:id="rId3">
                  <a:extLst>
                    <a:ext uri="{A12FA001-AC4F-418D-AE19-62706E023703}">
                      <ahyp:hlinkClr xmlns:ahyp="http://schemas.microsoft.com/office/drawing/2018/hyperlinkcolor" val="tx"/>
                    </a:ext>
                  </a:extLst>
                </a:hlinkClick>
              </a:rPr>
              <a:t>Slidesgo</a:t>
            </a:r>
            <a:r>
              <a:rPr lang="en">
                <a:solidFill>
                  <a:schemeClr val="lt2"/>
                </a:solidFill>
                <a:latin typeface="Oxygen"/>
                <a:ea typeface="Oxygen"/>
                <a:cs typeface="Oxygen"/>
                <a:sym typeface="Oxygen"/>
              </a:rPr>
              <a:t>, including icons by </a:t>
            </a:r>
            <a:r>
              <a:rPr lang="en" u="sng">
                <a:solidFill>
                  <a:schemeClr val="lt2"/>
                </a:solidFill>
                <a:latin typeface="Oxygen"/>
                <a:ea typeface="Oxygen"/>
                <a:cs typeface="Oxygen"/>
                <a:sym typeface="Oxygen"/>
                <a:hlinkClick r:id="rId4">
                  <a:extLst>
                    <a:ext uri="{A12FA001-AC4F-418D-AE19-62706E023703}">
                      <ahyp:hlinkClr xmlns:ahyp="http://schemas.microsoft.com/office/drawing/2018/hyperlinkcolor" val="tx"/>
                    </a:ext>
                  </a:extLst>
                </a:hlinkClick>
              </a:rPr>
              <a:t>Flaticon</a:t>
            </a:r>
            <a:r>
              <a:rPr lang="en">
                <a:solidFill>
                  <a:schemeClr val="lt2"/>
                </a:solidFill>
                <a:latin typeface="Oxygen"/>
                <a:ea typeface="Oxygen"/>
                <a:cs typeface="Oxygen"/>
                <a:sym typeface="Oxygen"/>
              </a:rPr>
              <a:t>, infographics &amp; images by</a:t>
            </a:r>
            <a:r>
              <a:rPr lang="en">
                <a:solidFill>
                  <a:schemeClr val="lt2"/>
                </a:solidFill>
                <a:uFill>
                  <a:noFill/>
                </a:uFill>
                <a:latin typeface="Oxygen"/>
                <a:ea typeface="Oxygen"/>
                <a:cs typeface="Oxygen"/>
                <a:sym typeface="Oxygen"/>
                <a:hlinkClick r:id="rId5">
                  <a:extLst>
                    <a:ext uri="{A12FA001-AC4F-418D-AE19-62706E023703}">
                      <ahyp:hlinkClr xmlns:ahyp="http://schemas.microsoft.com/office/drawing/2018/hyperlinkcolor" val="tx"/>
                    </a:ext>
                  </a:extLst>
                </a:hlinkClick>
              </a:rPr>
              <a:t> </a:t>
            </a:r>
            <a:r>
              <a:rPr lang="en" u="sng">
                <a:solidFill>
                  <a:schemeClr val="lt2"/>
                </a:solidFill>
                <a:latin typeface="Oxygen"/>
                <a:ea typeface="Oxygen"/>
                <a:cs typeface="Oxygen"/>
                <a:sym typeface="Oxygen"/>
                <a:hlinkClick r:id="rId5">
                  <a:extLst>
                    <a:ext uri="{A12FA001-AC4F-418D-AE19-62706E023703}">
                      <ahyp:hlinkClr xmlns:ahyp="http://schemas.microsoft.com/office/drawing/2018/hyperlinkcolor" val="tx"/>
                    </a:ext>
                  </a:extLst>
                </a:hlinkClick>
              </a:rPr>
              <a:t>Freepik</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3">
    <p:spTree>
      <p:nvGrpSpPr>
        <p:cNvPr id="1" name="Shape 155"/>
        <p:cNvGrpSpPr/>
        <p:nvPr/>
      </p:nvGrpSpPr>
      <p:grpSpPr>
        <a:xfrm>
          <a:off x="0" y="0"/>
          <a:ext cx="0" cy="0"/>
          <a:chOff x="0" y="0"/>
          <a:chExt cx="0" cy="0"/>
        </a:xfrm>
      </p:grpSpPr>
      <p:pic>
        <p:nvPicPr>
          <p:cNvPr id="156" name="Google Shape;156;p30"/>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4_1">
    <p:spTree>
      <p:nvGrpSpPr>
        <p:cNvPr id="1" name="Shape 157"/>
        <p:cNvGrpSpPr/>
        <p:nvPr/>
      </p:nvGrpSpPr>
      <p:grpSpPr>
        <a:xfrm>
          <a:off x="0" y="0"/>
          <a:ext cx="0" cy="0"/>
          <a:chOff x="0" y="0"/>
          <a:chExt cx="0" cy="0"/>
        </a:xfrm>
      </p:grpSpPr>
      <p:pic>
        <p:nvPicPr>
          <p:cNvPr id="158" name="Google Shape;158;p31"/>
          <p:cNvPicPr preferRelativeResize="0"/>
          <p:nvPr/>
        </p:nvPicPr>
        <p:blipFill>
          <a:blip r:embed="rId2">
            <a:alphaModFix/>
          </a:blip>
          <a:stretch>
            <a:fillRect/>
          </a:stretch>
        </p:blipFill>
        <p:spPr>
          <a:xfrm>
            <a:off x="0" y="0"/>
            <a:ext cx="9144000" cy="514351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484"/>
          </a:xfrm>
          <a:prstGeom prst="rect">
            <a:avLst/>
          </a:prstGeom>
          <a:noFill/>
          <a:ln>
            <a:noFill/>
          </a:ln>
        </p:spPr>
      </p:pic>
      <p:sp>
        <p:nvSpPr>
          <p:cNvPr id="14" name="Google Shape;14;p3"/>
          <p:cNvSpPr txBox="1">
            <a:spLocks noGrp="1"/>
          </p:cNvSpPr>
          <p:nvPr>
            <p:ph type="title"/>
          </p:nvPr>
        </p:nvSpPr>
        <p:spPr>
          <a:xfrm>
            <a:off x="5139007" y="2342625"/>
            <a:ext cx="32850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500" b="1"/>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138900" y="1106175"/>
            <a:ext cx="3285000" cy="1265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5139001" y="3323950"/>
            <a:ext cx="32850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pic>
        <p:nvPicPr>
          <p:cNvPr id="29" name="Google Shape;29;p6"/>
          <p:cNvPicPr preferRelativeResize="0"/>
          <p:nvPr/>
        </p:nvPicPr>
        <p:blipFill rotWithShape="1">
          <a:blip r:embed="rId2">
            <a:alphaModFix/>
          </a:blip>
          <a:srcRect/>
          <a:stretch/>
        </p:blipFill>
        <p:spPr>
          <a:xfrm>
            <a:off x="0" y="0"/>
            <a:ext cx="9144010" cy="5143500"/>
          </a:xfrm>
          <a:prstGeom prst="rect">
            <a:avLst/>
          </a:prstGeom>
          <a:noFill/>
          <a:ln>
            <a:noFill/>
          </a:ln>
        </p:spPr>
      </p:pic>
      <p:sp>
        <p:nvSpPr>
          <p:cNvPr id="30" name="Google Shape;3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1"/>
        <p:cNvGrpSpPr/>
        <p:nvPr/>
      </p:nvGrpSpPr>
      <p:grpSpPr>
        <a:xfrm>
          <a:off x="0" y="0"/>
          <a:ext cx="0" cy="0"/>
          <a:chOff x="0" y="0"/>
          <a:chExt cx="0" cy="0"/>
        </a:xfrm>
      </p:grpSpPr>
      <p:pic>
        <p:nvPicPr>
          <p:cNvPr id="52" name="Google Shape;52;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3" name="Google Shape;53;p13"/>
          <p:cNvSpPr txBox="1">
            <a:spLocks noGrp="1"/>
          </p:cNvSpPr>
          <p:nvPr>
            <p:ph type="title"/>
          </p:nvPr>
        </p:nvSpPr>
        <p:spPr>
          <a:xfrm>
            <a:off x="7200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4" name="Google Shape;54;p13"/>
          <p:cNvSpPr txBox="1">
            <a:spLocks noGrp="1"/>
          </p:cNvSpPr>
          <p:nvPr>
            <p:ph type="title" idx="2" hasCustomPrompt="1"/>
          </p:nvPr>
        </p:nvSpPr>
        <p:spPr>
          <a:xfrm>
            <a:off x="7200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1"/>
          </p:nvPr>
        </p:nvSpPr>
        <p:spPr>
          <a:xfrm>
            <a:off x="7200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56" name="Google Shape;56;p13"/>
          <p:cNvSpPr txBox="1">
            <a:spLocks noGrp="1"/>
          </p:cNvSpPr>
          <p:nvPr>
            <p:ph type="title" idx="3"/>
          </p:nvPr>
        </p:nvSpPr>
        <p:spPr>
          <a:xfrm>
            <a:off x="34038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7" name="Google Shape;57;p13"/>
          <p:cNvSpPr txBox="1">
            <a:spLocks noGrp="1"/>
          </p:cNvSpPr>
          <p:nvPr>
            <p:ph type="title" idx="4" hasCustomPrompt="1"/>
          </p:nvPr>
        </p:nvSpPr>
        <p:spPr>
          <a:xfrm>
            <a:off x="34038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5"/>
          </p:nvPr>
        </p:nvSpPr>
        <p:spPr>
          <a:xfrm>
            <a:off x="34038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59" name="Google Shape;59;p13"/>
          <p:cNvSpPr txBox="1">
            <a:spLocks noGrp="1"/>
          </p:cNvSpPr>
          <p:nvPr>
            <p:ph type="title" idx="6"/>
          </p:nvPr>
        </p:nvSpPr>
        <p:spPr>
          <a:xfrm>
            <a:off x="60876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0" name="Google Shape;60;p13"/>
          <p:cNvSpPr txBox="1">
            <a:spLocks noGrp="1"/>
          </p:cNvSpPr>
          <p:nvPr>
            <p:ph type="title" idx="7" hasCustomPrompt="1"/>
          </p:nvPr>
        </p:nvSpPr>
        <p:spPr>
          <a:xfrm>
            <a:off x="60876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8"/>
          </p:nvPr>
        </p:nvSpPr>
        <p:spPr>
          <a:xfrm>
            <a:off x="60876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2" name="Google Shape;62;p1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6"/>
        <p:cNvGrpSpPr/>
        <p:nvPr/>
      </p:nvGrpSpPr>
      <p:grpSpPr>
        <a:xfrm>
          <a:off x="0" y="0"/>
          <a:ext cx="0" cy="0"/>
          <a:chOff x="0" y="0"/>
          <a:chExt cx="0" cy="0"/>
        </a:xfrm>
      </p:grpSpPr>
      <p:pic>
        <p:nvPicPr>
          <p:cNvPr id="67" name="Google Shape;67;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68" name="Google Shape;68;p15"/>
          <p:cNvSpPr txBox="1">
            <a:spLocks noGrp="1"/>
          </p:cNvSpPr>
          <p:nvPr>
            <p:ph type="subTitle" idx="1"/>
          </p:nvPr>
        </p:nvSpPr>
        <p:spPr>
          <a:xfrm>
            <a:off x="720000" y="1452575"/>
            <a:ext cx="4461600" cy="284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Font typeface="Maven Pro"/>
              <a:buChar char="●"/>
              <a:defRPr sz="1600">
                <a:latin typeface="Oxygen"/>
                <a:ea typeface="Oxygen"/>
                <a:cs typeface="Oxygen"/>
                <a:sym typeface="Oxygen"/>
              </a:defRPr>
            </a:lvl1pPr>
            <a:lvl2pPr lvl="1">
              <a:spcBef>
                <a:spcPts val="1600"/>
              </a:spcBef>
              <a:spcAft>
                <a:spcPts val="0"/>
              </a:spcAft>
              <a:buClr>
                <a:srgbClr val="024427"/>
              </a:buClr>
              <a:buSzPts val="1400"/>
              <a:buFont typeface="Maven Pro"/>
              <a:buChar char="○"/>
              <a:defRPr/>
            </a:lvl2pPr>
            <a:lvl3pPr lvl="2">
              <a:spcBef>
                <a:spcPts val="1600"/>
              </a:spcBef>
              <a:spcAft>
                <a:spcPts val="0"/>
              </a:spcAft>
              <a:buClr>
                <a:srgbClr val="024427"/>
              </a:buClr>
              <a:buSzPts val="1400"/>
              <a:buFont typeface="Maven Pro"/>
              <a:buChar char="■"/>
              <a:defRPr/>
            </a:lvl3pPr>
            <a:lvl4pPr lvl="3">
              <a:spcBef>
                <a:spcPts val="1600"/>
              </a:spcBef>
              <a:spcAft>
                <a:spcPts val="0"/>
              </a:spcAft>
              <a:buClr>
                <a:srgbClr val="024427"/>
              </a:buClr>
              <a:buSzPts val="1400"/>
              <a:buFont typeface="Maven Pro"/>
              <a:buChar char="●"/>
              <a:defRPr/>
            </a:lvl4pPr>
            <a:lvl5pPr lvl="4">
              <a:spcBef>
                <a:spcPts val="1600"/>
              </a:spcBef>
              <a:spcAft>
                <a:spcPts val="0"/>
              </a:spcAft>
              <a:buClr>
                <a:srgbClr val="024427"/>
              </a:buClr>
              <a:buSzPts val="1400"/>
              <a:buFont typeface="Maven Pro"/>
              <a:buChar char="○"/>
              <a:defRPr/>
            </a:lvl5pPr>
            <a:lvl6pPr lvl="5">
              <a:spcBef>
                <a:spcPts val="1600"/>
              </a:spcBef>
              <a:spcAft>
                <a:spcPts val="0"/>
              </a:spcAft>
              <a:buClr>
                <a:srgbClr val="024427"/>
              </a:buClr>
              <a:buSzPts val="1400"/>
              <a:buFont typeface="Maven Pro"/>
              <a:buChar char="■"/>
              <a:defRPr/>
            </a:lvl6pPr>
            <a:lvl7pPr lvl="6">
              <a:spcBef>
                <a:spcPts val="1600"/>
              </a:spcBef>
              <a:spcAft>
                <a:spcPts val="0"/>
              </a:spcAft>
              <a:buClr>
                <a:srgbClr val="024427"/>
              </a:buClr>
              <a:buSzPts val="1400"/>
              <a:buFont typeface="Maven Pro"/>
              <a:buChar char="●"/>
              <a:defRPr/>
            </a:lvl7pPr>
            <a:lvl8pPr lvl="7">
              <a:spcBef>
                <a:spcPts val="1600"/>
              </a:spcBef>
              <a:spcAft>
                <a:spcPts val="0"/>
              </a:spcAft>
              <a:buClr>
                <a:srgbClr val="024427"/>
              </a:buClr>
              <a:buSzPts val="1400"/>
              <a:buFont typeface="Maven Pro"/>
              <a:buChar char="○"/>
              <a:defRPr/>
            </a:lvl8pPr>
            <a:lvl9pPr lvl="8">
              <a:spcBef>
                <a:spcPts val="1600"/>
              </a:spcBef>
              <a:spcAft>
                <a:spcPts val="1600"/>
              </a:spcAft>
              <a:buClr>
                <a:srgbClr val="024427"/>
              </a:buClr>
              <a:buSzPts val="1400"/>
              <a:buFont typeface="Maven Pro"/>
              <a:buChar char="■"/>
              <a:defRPr/>
            </a:lvl9pPr>
          </a:lstStyle>
          <a:p>
            <a:endParaRPr/>
          </a:p>
        </p:txBody>
      </p:sp>
      <p:sp>
        <p:nvSpPr>
          <p:cNvPr id="69" name="Google Shape;69;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e text 3">
  <p:cSld name="CUSTOM_2">
    <p:spTree>
      <p:nvGrpSpPr>
        <p:cNvPr id="1" name="Shape 116"/>
        <p:cNvGrpSpPr/>
        <p:nvPr/>
      </p:nvGrpSpPr>
      <p:grpSpPr>
        <a:xfrm>
          <a:off x="0" y="0"/>
          <a:ext cx="0" cy="0"/>
          <a:chOff x="0" y="0"/>
          <a:chExt cx="0" cy="0"/>
        </a:xfrm>
      </p:grpSpPr>
      <p:pic>
        <p:nvPicPr>
          <p:cNvPr id="117" name="Google Shape;117;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8" name="Google Shape;118;p21"/>
          <p:cNvSpPr txBox="1">
            <a:spLocks noGrp="1"/>
          </p:cNvSpPr>
          <p:nvPr>
            <p:ph type="subTitle" idx="1"/>
          </p:nvPr>
        </p:nvSpPr>
        <p:spPr>
          <a:xfrm>
            <a:off x="1759800" y="2006750"/>
            <a:ext cx="2659800" cy="19689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Oxygen"/>
              <a:buNone/>
              <a:defRPr sz="1600">
                <a:latin typeface="Oxygen"/>
                <a:ea typeface="Oxygen"/>
                <a:cs typeface="Oxygen"/>
                <a:sym typeface="Oxygen"/>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19" name="Google Shape;11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4">
  <p:cSld name="CUSTOM_5">
    <p:spTree>
      <p:nvGrpSpPr>
        <p:cNvPr id="1" name="Shape 128"/>
        <p:cNvGrpSpPr/>
        <p:nvPr/>
      </p:nvGrpSpPr>
      <p:grpSpPr>
        <a:xfrm>
          <a:off x="0" y="0"/>
          <a:ext cx="0" cy="0"/>
          <a:chOff x="0" y="0"/>
          <a:chExt cx="0" cy="0"/>
        </a:xfrm>
      </p:grpSpPr>
      <p:pic>
        <p:nvPicPr>
          <p:cNvPr id="129" name="Google Shape;129;p24"/>
          <p:cNvPicPr preferRelativeResize="0"/>
          <p:nvPr/>
        </p:nvPicPr>
        <p:blipFill>
          <a:blip r:embed="rId2">
            <a:alphaModFix/>
          </a:blip>
          <a:stretch>
            <a:fillRect/>
          </a:stretch>
        </p:blipFill>
        <p:spPr>
          <a:xfrm>
            <a:off x="-5" y="0"/>
            <a:ext cx="9144005" cy="5143500"/>
          </a:xfrm>
          <a:prstGeom prst="rect">
            <a:avLst/>
          </a:prstGeom>
          <a:noFill/>
          <a:ln>
            <a:noFill/>
          </a:ln>
        </p:spPr>
      </p:pic>
      <p:sp>
        <p:nvSpPr>
          <p:cNvPr id="130" name="Google Shape;130;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9">
    <p:spTree>
      <p:nvGrpSpPr>
        <p:cNvPr id="1" name="Shape 139"/>
        <p:cNvGrpSpPr/>
        <p:nvPr/>
      </p:nvGrpSpPr>
      <p:grpSpPr>
        <a:xfrm>
          <a:off x="0" y="0"/>
          <a:ext cx="0" cy="0"/>
          <a:chOff x="0" y="0"/>
          <a:chExt cx="0" cy="0"/>
        </a:xfrm>
      </p:grpSpPr>
      <p:pic>
        <p:nvPicPr>
          <p:cNvPr id="140" name="Google Shape;140;p26"/>
          <p:cNvPicPr preferRelativeResize="0"/>
          <p:nvPr/>
        </p:nvPicPr>
        <p:blipFill>
          <a:blip r:embed="rId2">
            <a:alphaModFix/>
          </a:blip>
          <a:stretch>
            <a:fillRect/>
          </a:stretch>
        </p:blipFill>
        <p:spPr>
          <a:xfrm>
            <a:off x="-7" y="0"/>
            <a:ext cx="9144000" cy="5143497"/>
          </a:xfrm>
          <a:prstGeom prst="rect">
            <a:avLst/>
          </a:prstGeom>
          <a:noFill/>
          <a:ln>
            <a:noFill/>
          </a:ln>
        </p:spPr>
      </p:pic>
      <p:sp>
        <p:nvSpPr>
          <p:cNvPr id="141" name="Google Shape;141;p26"/>
          <p:cNvSpPr txBox="1">
            <a:spLocks noGrp="1"/>
          </p:cNvSpPr>
          <p:nvPr>
            <p:ph type="title"/>
          </p:nvPr>
        </p:nvSpPr>
        <p:spPr>
          <a:xfrm>
            <a:off x="720107" y="2342625"/>
            <a:ext cx="32850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b="1"/>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2" name="Google Shape;142;p26"/>
          <p:cNvSpPr txBox="1">
            <a:spLocks noGrp="1"/>
          </p:cNvSpPr>
          <p:nvPr>
            <p:ph type="title" idx="2" hasCustomPrompt="1"/>
          </p:nvPr>
        </p:nvSpPr>
        <p:spPr>
          <a:xfrm>
            <a:off x="720000" y="1106175"/>
            <a:ext cx="3285000" cy="12651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3" name="Google Shape;143;p26"/>
          <p:cNvSpPr txBox="1">
            <a:spLocks noGrp="1"/>
          </p:cNvSpPr>
          <p:nvPr>
            <p:ph type="subTitle" idx="1"/>
          </p:nvPr>
        </p:nvSpPr>
        <p:spPr>
          <a:xfrm>
            <a:off x="720101" y="3323950"/>
            <a:ext cx="32850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oiret One"/>
              <a:buNone/>
              <a:defRPr sz="2800">
                <a:solidFill>
                  <a:schemeClr val="dk1"/>
                </a:solidFill>
                <a:latin typeface="Poiret One"/>
                <a:ea typeface="Poiret One"/>
                <a:cs typeface="Poiret One"/>
                <a:sym typeface="Poiret One"/>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Oxygen Light"/>
              <a:buChar char="●"/>
              <a:defRPr sz="1800">
                <a:solidFill>
                  <a:schemeClr val="lt2"/>
                </a:solidFill>
                <a:latin typeface="Oxygen Light"/>
                <a:ea typeface="Oxygen Light"/>
                <a:cs typeface="Oxygen Light"/>
                <a:sym typeface="Oxygen Light"/>
              </a:defRPr>
            </a:lvl1pPr>
            <a:lvl2pPr marL="914400" lvl="1"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2pPr>
            <a:lvl3pPr marL="1371600" lvl="2"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3pPr>
            <a:lvl4pPr marL="1828800" lvl="3"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4pPr>
            <a:lvl5pPr marL="2286000" lvl="4"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5pPr>
            <a:lvl6pPr marL="2743200" lvl="5"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6pPr>
            <a:lvl7pPr marL="3200400" lvl="6"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7pPr>
            <a:lvl8pPr marL="3657600" lvl="7"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8pPr>
            <a:lvl9pPr marL="4114800" lvl="8" indent="-317500">
              <a:lnSpc>
                <a:spcPct val="115000"/>
              </a:lnSpc>
              <a:spcBef>
                <a:spcPts val="1600"/>
              </a:spcBef>
              <a:spcAft>
                <a:spcPts val="1600"/>
              </a:spcAft>
              <a:buClr>
                <a:schemeClr val="lt2"/>
              </a:buClr>
              <a:buSzPts val="1400"/>
              <a:buFont typeface="Oxygen Light"/>
              <a:buChar char="■"/>
              <a:defRPr>
                <a:solidFill>
                  <a:schemeClr val="lt2"/>
                </a:solidFill>
                <a:latin typeface="Oxygen Light"/>
                <a:ea typeface="Oxygen Light"/>
                <a:cs typeface="Oxygen Light"/>
                <a:sym typeface="Oxyge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8" r:id="rId4"/>
    <p:sldLayoutId id="2147483659" r:id="rId5"/>
    <p:sldLayoutId id="2147483661" r:id="rId6"/>
    <p:sldLayoutId id="2147483667" r:id="rId7"/>
    <p:sldLayoutId id="2147483670" r:id="rId8"/>
    <p:sldLayoutId id="2147483672" r:id="rId9"/>
    <p:sldLayoutId id="2147483673" r:id="rId10"/>
    <p:sldLayoutId id="2147483674" r:id="rId11"/>
    <p:sldLayoutId id="2147483675" r:id="rId12"/>
    <p:sldLayoutId id="2147483676" r:id="rId13"/>
    <p:sldLayoutId id="2147483677"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9"/>
        <p:cNvGrpSpPr/>
        <p:nvPr/>
      </p:nvGrpSpPr>
      <p:grpSpPr>
        <a:xfrm>
          <a:off x="0" y="0"/>
          <a:ext cx="0" cy="0"/>
          <a:chOff x="0" y="0"/>
          <a:chExt cx="0" cy="0"/>
        </a:xfrm>
      </p:grpSpPr>
      <p:sp>
        <p:nvSpPr>
          <p:cNvPr id="160" name="Google Shape;160;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1" name="Google Shape;161;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8" Type="http://schemas.openxmlformats.org/officeDocument/2006/relationships/hyperlink" Target="https://www.freepik.es/foto-gratis/retrato-mujer-ojos-cubiertos-hombre_5263166.htm/?utm_source=slidesgo_template&amp;utm_medium=referral-link&amp;utm_campaign=sg_resources&amp;utm_content=freepik" TargetMode="External"/><Relationship Id="rId3" Type="http://schemas.openxmlformats.org/officeDocument/2006/relationships/hyperlink" Target="https://www.freepik.com/free-vector/painted-business-card-template_7090035.htm/?utm_source=slidesgo_template&amp;utm_medium=referral-link&amp;utm_campaign=sg_resources&amp;utm_content=stories" TargetMode="External"/><Relationship Id="rId7" Type="http://schemas.openxmlformats.org/officeDocument/2006/relationships/hyperlink" Target="https://www.freepik.com/free-vector/floral-instagram-highlights-social-media-online-websites_6540133.htm/?utm_source=slidesgo_template&amp;utm_medium=referral-link&amp;utm_campaign=sg_resources&amp;utm_content=stories" TargetMode="External"/><Relationship Id="rId2" Type="http://schemas.openxmlformats.org/officeDocument/2006/relationships/notesSlide" Target="../notesSlides/notesSlide20.xml"/><Relationship Id="rId1" Type="http://schemas.openxmlformats.org/officeDocument/2006/relationships/slideLayout" Target="../slideLayouts/slideLayout8.xml"/><Relationship Id="rId6" Type="http://schemas.openxmlformats.org/officeDocument/2006/relationships/hyperlink" Target="https://www.freepik.com/free-vector/instagram-hand-drawn-floral-stories-highlights_6732824.htm/?utm_source=slidesgo_template&amp;utm_medium=referral-link&amp;utm_campaign=sg_resources&amp;utm_content=stories" TargetMode="External"/><Relationship Id="rId11" Type="http://schemas.openxmlformats.org/officeDocument/2006/relationships/hyperlink" Target="https://www.freepik.es/foto-gratis/mujer-negocios-posando_4337291.htm/?utm_source=slidesgo_template&amp;utm_medium=referral-link&amp;utm_campaign=sg_resources&amp;utm_content=freepik" TargetMode="External"/><Relationship Id="rId5" Type="http://schemas.openxmlformats.org/officeDocument/2006/relationships/hyperlink" Target="https://www.freepik.com/free-vector/instagram-hand-drawn-floral-stories-highlights_6849151.htm/?utm_source=slidesgo_template&amp;utm_medium=referral-link&amp;utm_campaign=sg_resources&amp;utm_content=stories" TargetMode="External"/><Relationship Id="rId10" Type="http://schemas.openxmlformats.org/officeDocument/2006/relationships/hyperlink" Target="https://www.freepik.es/foto-gratis/trabajadora-sonriente-hablando-telefono_1063813.htm/?utm_source=slidesgo_template&amp;utm_medium=referral-link&amp;utm_campaign=sg_resources&amp;utm_content=freepik" TargetMode="External"/><Relationship Id="rId4" Type="http://schemas.openxmlformats.org/officeDocument/2006/relationships/hyperlink" Target="https://www.freepik.com/free-vector/instagram-hand-drawn-floral-stories-highlights_6600209.htm/?utm_source=slidesgo_template&amp;utm_medium=referral-link&amp;utm_campaign=sg_resources&amp;utm_content=stories" TargetMode="External"/><Relationship Id="rId9" Type="http://schemas.openxmlformats.org/officeDocument/2006/relationships/hyperlink" Target="https://www.freepik.es/foto-gratis/retrato-hombre-efecto-caleidoscopio_5263164.htm/?utm_source=slidesgo_template&amp;utm_medium=referral-link&amp;utm_campaign=sg_resources&amp;utm_content=freepik"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2.xml"/><Relationship Id="rId1" Type="http://schemas.openxmlformats.org/officeDocument/2006/relationships/slideLayout" Target="../slideLayouts/slideLayout1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fonts.google.com/specimen/Poiret+One?query=POIRET+"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4" Type="http://schemas.openxmlformats.org/officeDocument/2006/relationships/hyperlink" Target="https://fonts.google.com/specimen/Oxygen?query=Oxygen"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21.gif"/><Relationship Id="rId2" Type="http://schemas.openxmlformats.org/officeDocument/2006/relationships/notesSlide" Target="../notesSlides/notesSlide24.xml"/><Relationship Id="rId1" Type="http://schemas.openxmlformats.org/officeDocument/2006/relationships/slideLayout" Target="../slideLayouts/slideLayout15.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20.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9.gif"/><Relationship Id="rId4" Type="http://schemas.openxmlformats.org/officeDocument/2006/relationships/image" Target="../media/image17.gif"/><Relationship Id="rId9" Type="http://schemas.openxmlformats.org/officeDocument/2006/relationships/image" Target="../media/image18.gif"/></Relationships>
</file>

<file path=ppt/slides/_rels/slide2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15.xml"/><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4"/>
          <p:cNvSpPr txBox="1">
            <a:spLocks noGrp="1"/>
          </p:cNvSpPr>
          <p:nvPr>
            <p:ph type="ctrTitle"/>
          </p:nvPr>
        </p:nvSpPr>
        <p:spPr>
          <a:xfrm>
            <a:off x="3278143" y="161250"/>
            <a:ext cx="3852000" cy="2410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solidFill>
                  <a:schemeClr val="bg1">
                    <a:lumMod val="10000"/>
                  </a:schemeClr>
                </a:solidFill>
                <a:latin typeface="+mj-lt"/>
              </a:rPr>
              <a:t>TÌM HIỂU VỀ </a:t>
            </a:r>
            <a:r>
              <a:rPr lang="en" dirty="0">
                <a:solidFill>
                  <a:schemeClr val="bg1">
                    <a:lumMod val="10000"/>
                  </a:schemeClr>
                </a:solidFill>
                <a:latin typeface="+mj-lt"/>
              </a:rPr>
              <a:t>LẬP TRÌNH ĐA TẦNG</a:t>
            </a:r>
            <a:endParaRPr dirty="0">
              <a:solidFill>
                <a:schemeClr val="bg1">
                  <a:lumMod val="10000"/>
                </a:schemeClr>
              </a:solidFill>
              <a:latin typeface="+mj-lt"/>
            </a:endParaRPr>
          </a:p>
        </p:txBody>
      </p:sp>
      <p:sp>
        <p:nvSpPr>
          <p:cNvPr id="168" name="Google Shape;168;p34"/>
          <p:cNvSpPr txBox="1">
            <a:spLocks noGrp="1"/>
          </p:cNvSpPr>
          <p:nvPr>
            <p:ph type="subTitle" idx="1"/>
          </p:nvPr>
        </p:nvSpPr>
        <p:spPr>
          <a:xfrm>
            <a:off x="4061913" y="4503300"/>
            <a:ext cx="38520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bg1">
                    <a:lumMod val="10000"/>
                  </a:schemeClr>
                </a:solidFill>
              </a:rPr>
              <a:t>GVHD: ThS. Trần Phong Nhã</a:t>
            </a:r>
            <a:endParaRPr dirty="0">
              <a:solidFill>
                <a:schemeClr val="bg1">
                  <a:lumMod val="10000"/>
                </a:schemeClr>
              </a:solidFill>
            </a:endParaRPr>
          </a:p>
        </p:txBody>
      </p:sp>
      <p:sp>
        <p:nvSpPr>
          <p:cNvPr id="5" name="Google Shape;168;p34">
            <a:extLst>
              <a:ext uri="{FF2B5EF4-FFF2-40B4-BE49-F238E27FC236}">
                <a16:creationId xmlns:a16="http://schemas.microsoft.com/office/drawing/2014/main" id="{6689B06A-2BAA-4688-B218-94DE89702CB5}"/>
              </a:ext>
            </a:extLst>
          </p:cNvPr>
          <p:cNvSpPr txBox="1">
            <a:spLocks/>
          </p:cNvSpPr>
          <p:nvPr/>
        </p:nvSpPr>
        <p:spPr>
          <a:xfrm>
            <a:off x="4889228" y="2723937"/>
            <a:ext cx="3852000" cy="14924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a:ea typeface="Oxygen"/>
                <a:cs typeface="Oxygen"/>
                <a:sym typeface="Oxygen"/>
              </a:defRPr>
            </a:lvl1pPr>
            <a:lvl2pPr marL="914400" marR="0" lvl="1"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2pPr>
            <a:lvl3pPr marL="1371600" marR="0" lvl="2"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3pPr>
            <a:lvl4pPr marL="1828800" marR="0" lvl="3"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4pPr>
            <a:lvl5pPr marL="2286000" marR="0" lvl="4"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5pPr>
            <a:lvl6pPr marL="2743200" marR="0" lvl="5"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6pPr>
            <a:lvl7pPr marL="3200400" marR="0" lvl="6"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7pPr>
            <a:lvl8pPr marL="3657600" marR="0" lvl="7"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8pPr>
            <a:lvl9pPr marL="4114800" marR="0" lvl="8" indent="-317500" algn="ctr" rtl="0">
              <a:lnSpc>
                <a:spcPct val="100000"/>
              </a:lnSpc>
              <a:spcBef>
                <a:spcPts val="0"/>
              </a:spcBef>
              <a:spcAft>
                <a:spcPts val="0"/>
              </a:spcAft>
              <a:buClr>
                <a:schemeClr val="lt2"/>
              </a:buClr>
              <a:buSzPts val="1800"/>
              <a:buFont typeface="Oxygen Light"/>
              <a:buNone/>
              <a:defRPr sz="1800" b="0" i="0" u="none" strike="noStrike" cap="none">
                <a:solidFill>
                  <a:schemeClr val="lt2"/>
                </a:solidFill>
                <a:latin typeface="Oxygen Light"/>
                <a:ea typeface="Oxygen Light"/>
                <a:cs typeface="Oxygen Light"/>
                <a:sym typeface="Oxygen Light"/>
              </a:defRPr>
            </a:lvl9pPr>
          </a:lstStyle>
          <a:p>
            <a:pPr marL="0" indent="0" algn="l"/>
            <a:r>
              <a:rPr lang="en-US" dirty="0" err="1">
                <a:solidFill>
                  <a:schemeClr val="bg1">
                    <a:lumMod val="10000"/>
                  </a:schemeClr>
                </a:solidFill>
              </a:rPr>
              <a:t>Nhóm</a:t>
            </a:r>
            <a:r>
              <a:rPr lang="en-US" dirty="0">
                <a:solidFill>
                  <a:schemeClr val="bg1">
                    <a:lumMod val="10000"/>
                  </a:schemeClr>
                </a:solidFill>
              </a:rPr>
              <a:t> </a:t>
            </a:r>
            <a:r>
              <a:rPr lang="en-US" dirty="0" err="1">
                <a:solidFill>
                  <a:schemeClr val="bg1">
                    <a:lumMod val="10000"/>
                  </a:schemeClr>
                </a:solidFill>
              </a:rPr>
              <a:t>thực</a:t>
            </a:r>
            <a:r>
              <a:rPr lang="en-US" dirty="0">
                <a:solidFill>
                  <a:schemeClr val="bg1">
                    <a:lumMod val="10000"/>
                  </a:schemeClr>
                </a:solidFill>
              </a:rPr>
              <a:t> </a:t>
            </a:r>
            <a:r>
              <a:rPr lang="en-US" dirty="0" err="1">
                <a:solidFill>
                  <a:schemeClr val="bg1">
                    <a:lumMod val="10000"/>
                  </a:schemeClr>
                </a:solidFill>
              </a:rPr>
              <a:t>hiện</a:t>
            </a:r>
            <a:r>
              <a:rPr lang="en-US" dirty="0">
                <a:solidFill>
                  <a:schemeClr val="bg1">
                    <a:lumMod val="10000"/>
                  </a:schemeClr>
                </a:solidFill>
              </a:rPr>
              <a:t>: </a:t>
            </a:r>
          </a:p>
          <a:p>
            <a:pPr marL="0" indent="0" algn="l"/>
            <a:r>
              <a:rPr lang="en-US" dirty="0" err="1">
                <a:solidFill>
                  <a:schemeClr val="bg1">
                    <a:lumMod val="10000"/>
                  </a:schemeClr>
                </a:solidFill>
              </a:rPr>
              <a:t>Phạm</a:t>
            </a:r>
            <a:r>
              <a:rPr lang="en-US" dirty="0">
                <a:solidFill>
                  <a:schemeClr val="bg1">
                    <a:lumMod val="10000"/>
                  </a:schemeClr>
                </a:solidFill>
              </a:rPr>
              <a:t> </a:t>
            </a:r>
            <a:r>
              <a:rPr lang="en-US" dirty="0" err="1">
                <a:solidFill>
                  <a:schemeClr val="bg1">
                    <a:lumMod val="10000"/>
                  </a:schemeClr>
                </a:solidFill>
              </a:rPr>
              <a:t>Thành</a:t>
            </a:r>
            <a:r>
              <a:rPr lang="en-US" dirty="0">
                <a:solidFill>
                  <a:schemeClr val="bg1">
                    <a:lumMod val="10000"/>
                  </a:schemeClr>
                </a:solidFill>
              </a:rPr>
              <a:t> </a:t>
            </a:r>
            <a:r>
              <a:rPr lang="en-US" dirty="0" err="1">
                <a:solidFill>
                  <a:schemeClr val="bg1">
                    <a:lumMod val="10000"/>
                  </a:schemeClr>
                </a:solidFill>
              </a:rPr>
              <a:t>Hậu</a:t>
            </a:r>
            <a:r>
              <a:rPr lang="en-US" dirty="0">
                <a:solidFill>
                  <a:schemeClr val="bg1">
                    <a:lumMod val="10000"/>
                  </a:schemeClr>
                </a:solidFill>
              </a:rPr>
              <a:t> – 5951071024</a:t>
            </a:r>
          </a:p>
          <a:p>
            <a:pPr marL="0" indent="0" algn="l"/>
            <a:r>
              <a:rPr lang="en-US" dirty="0" err="1">
                <a:solidFill>
                  <a:schemeClr val="bg1">
                    <a:lumMod val="10000"/>
                  </a:schemeClr>
                </a:solidFill>
              </a:rPr>
              <a:t>Phạm</a:t>
            </a:r>
            <a:r>
              <a:rPr lang="en-US" dirty="0">
                <a:solidFill>
                  <a:schemeClr val="bg1">
                    <a:lumMod val="10000"/>
                  </a:schemeClr>
                </a:solidFill>
              </a:rPr>
              <a:t> </a:t>
            </a:r>
            <a:r>
              <a:rPr lang="en-US" dirty="0" err="1">
                <a:solidFill>
                  <a:schemeClr val="bg1">
                    <a:lumMod val="10000"/>
                  </a:schemeClr>
                </a:solidFill>
              </a:rPr>
              <a:t>Trọng</a:t>
            </a:r>
            <a:r>
              <a:rPr lang="en-US" dirty="0">
                <a:solidFill>
                  <a:schemeClr val="bg1">
                    <a:lumMod val="10000"/>
                  </a:schemeClr>
                </a:solidFill>
              </a:rPr>
              <a:t> </a:t>
            </a:r>
            <a:r>
              <a:rPr lang="en-US" dirty="0" err="1">
                <a:solidFill>
                  <a:schemeClr val="bg1">
                    <a:lumMod val="10000"/>
                  </a:schemeClr>
                </a:solidFill>
              </a:rPr>
              <a:t>Trường</a:t>
            </a:r>
            <a:r>
              <a:rPr lang="en-US" dirty="0">
                <a:solidFill>
                  <a:schemeClr val="bg1">
                    <a:lumMod val="10000"/>
                  </a:schemeClr>
                </a:solidFill>
              </a:rPr>
              <a:t> – 5951071113</a:t>
            </a:r>
          </a:p>
          <a:p>
            <a:pPr marL="0" indent="0" algn="l"/>
            <a:r>
              <a:rPr lang="en-US" dirty="0" err="1">
                <a:solidFill>
                  <a:schemeClr val="bg1">
                    <a:lumMod val="10000"/>
                  </a:schemeClr>
                </a:solidFill>
              </a:rPr>
              <a:t>Trần</a:t>
            </a:r>
            <a:r>
              <a:rPr lang="en-US" dirty="0">
                <a:solidFill>
                  <a:schemeClr val="bg1">
                    <a:lumMod val="10000"/>
                  </a:schemeClr>
                </a:solidFill>
              </a:rPr>
              <a:t> Quang </a:t>
            </a:r>
            <a:r>
              <a:rPr lang="en-US" dirty="0" err="1">
                <a:solidFill>
                  <a:schemeClr val="bg1">
                    <a:lumMod val="10000"/>
                  </a:schemeClr>
                </a:solidFill>
              </a:rPr>
              <a:t>Trường</a:t>
            </a:r>
            <a:r>
              <a:rPr lang="en-US" dirty="0">
                <a:solidFill>
                  <a:schemeClr val="bg1">
                    <a:lumMod val="10000"/>
                  </a:schemeClr>
                </a:solidFill>
              </a:rPr>
              <a:t> – 5951071114</a:t>
            </a:r>
          </a:p>
          <a:p>
            <a:pPr marL="0" indent="0" algn="l"/>
            <a:r>
              <a:rPr lang="en-US" dirty="0" err="1">
                <a:solidFill>
                  <a:schemeClr val="bg1">
                    <a:lumMod val="10000"/>
                  </a:schemeClr>
                </a:solidFill>
              </a:rPr>
              <a:t>Hoàng</a:t>
            </a:r>
            <a:r>
              <a:rPr lang="en-US" dirty="0">
                <a:solidFill>
                  <a:schemeClr val="bg1">
                    <a:lumMod val="10000"/>
                  </a:schemeClr>
                </a:solidFill>
              </a:rPr>
              <a:t> </a:t>
            </a:r>
            <a:r>
              <a:rPr lang="en-US" dirty="0" err="1">
                <a:solidFill>
                  <a:schemeClr val="bg1">
                    <a:lumMod val="10000"/>
                  </a:schemeClr>
                </a:solidFill>
              </a:rPr>
              <a:t>Huy</a:t>
            </a:r>
            <a:r>
              <a:rPr lang="en-US" dirty="0">
                <a:solidFill>
                  <a:schemeClr val="bg1">
                    <a:lumMod val="10000"/>
                  </a:schemeClr>
                </a:solidFill>
              </a:rPr>
              <a:t> </a:t>
            </a:r>
            <a:r>
              <a:rPr lang="en-US" dirty="0" err="1">
                <a:solidFill>
                  <a:schemeClr val="bg1">
                    <a:lumMod val="10000"/>
                  </a:schemeClr>
                </a:solidFill>
              </a:rPr>
              <a:t>Tuấn</a:t>
            </a:r>
            <a:r>
              <a:rPr lang="en-US" dirty="0">
                <a:solidFill>
                  <a:schemeClr val="bg1">
                    <a:lumMod val="10000"/>
                  </a:schemeClr>
                </a:solidFill>
              </a:rPr>
              <a:t> - 5951071116</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3" name="Title 2">
            <a:extLst>
              <a:ext uri="{FF2B5EF4-FFF2-40B4-BE49-F238E27FC236}">
                <a16:creationId xmlns:a16="http://schemas.microsoft.com/office/drawing/2014/main" id="{1AA38982-F6AA-464F-8308-631FA1EA05BB}"/>
              </a:ext>
            </a:extLst>
          </p:cNvPr>
          <p:cNvSpPr>
            <a:spLocks noGrp="1"/>
          </p:cNvSpPr>
          <p:nvPr>
            <p:ph type="title"/>
          </p:nvPr>
        </p:nvSpPr>
        <p:spPr>
          <a:xfrm>
            <a:off x="556968" y="168579"/>
            <a:ext cx="7704000" cy="572700"/>
          </a:xfrm>
        </p:spPr>
        <p:txBody>
          <a:bodyPr/>
          <a:lstStyle/>
          <a:p>
            <a:pPr algn="l"/>
            <a:r>
              <a:rPr lang="en-US" dirty="0">
                <a:solidFill>
                  <a:schemeClr val="bg1">
                    <a:lumMod val="10000"/>
                  </a:schemeClr>
                </a:solidFill>
                <a:latin typeface="+mj-lt"/>
              </a:rPr>
              <a:t>2.1. </a:t>
            </a:r>
            <a:r>
              <a:rPr lang="en-US" dirty="0" err="1">
                <a:solidFill>
                  <a:schemeClr val="bg1">
                    <a:lumMod val="10000"/>
                  </a:schemeClr>
                </a:solidFill>
                <a:latin typeface="+mj-lt"/>
              </a:rPr>
              <a:t>Kiến</a:t>
            </a:r>
            <a:r>
              <a:rPr lang="en-US" dirty="0">
                <a:solidFill>
                  <a:schemeClr val="bg1">
                    <a:lumMod val="10000"/>
                  </a:schemeClr>
                </a:solidFill>
                <a:latin typeface="+mj-lt"/>
              </a:rPr>
              <a:t> </a:t>
            </a:r>
            <a:r>
              <a:rPr lang="en-US" dirty="0" err="1">
                <a:solidFill>
                  <a:schemeClr val="bg1">
                    <a:lumMod val="10000"/>
                  </a:schemeClr>
                </a:solidFill>
                <a:latin typeface="+mj-lt"/>
              </a:rPr>
              <a:t>trúc</a:t>
            </a:r>
            <a:r>
              <a:rPr lang="en-US" dirty="0">
                <a:solidFill>
                  <a:schemeClr val="bg1">
                    <a:lumMod val="10000"/>
                  </a:schemeClr>
                </a:solidFill>
                <a:latin typeface="+mj-lt"/>
              </a:rPr>
              <a:t> 3 </a:t>
            </a:r>
            <a:r>
              <a:rPr lang="en-US" dirty="0" err="1">
                <a:solidFill>
                  <a:schemeClr val="bg1">
                    <a:lumMod val="10000"/>
                  </a:schemeClr>
                </a:solidFill>
                <a:latin typeface="+mj-lt"/>
              </a:rPr>
              <a:t>tầng</a:t>
            </a:r>
            <a:r>
              <a:rPr lang="en-US" dirty="0">
                <a:solidFill>
                  <a:schemeClr val="bg1">
                    <a:lumMod val="10000"/>
                  </a:schemeClr>
                </a:solidFill>
                <a:latin typeface="+mj-lt"/>
              </a:rPr>
              <a:t>:</a:t>
            </a:r>
          </a:p>
        </p:txBody>
      </p:sp>
      <p:sp>
        <p:nvSpPr>
          <p:cNvPr id="6" name="TextBox 5">
            <a:extLst>
              <a:ext uri="{FF2B5EF4-FFF2-40B4-BE49-F238E27FC236}">
                <a16:creationId xmlns:a16="http://schemas.microsoft.com/office/drawing/2014/main" id="{000B8849-866C-4816-BDB3-4D906596F6A1}"/>
              </a:ext>
            </a:extLst>
          </p:cNvPr>
          <p:cNvSpPr txBox="1"/>
          <p:nvPr/>
        </p:nvSpPr>
        <p:spPr>
          <a:xfrm>
            <a:off x="556968" y="920360"/>
            <a:ext cx="6076704" cy="367216"/>
          </a:xfrm>
          <a:prstGeom prst="rect">
            <a:avLst/>
          </a:prstGeom>
          <a:noFill/>
        </p:spPr>
        <p:txBody>
          <a:bodyPr wrap="square">
            <a:spAutoFit/>
          </a:bodyPr>
          <a:lstStyle/>
          <a:p>
            <a:pPr marL="0" marR="0">
              <a:lnSpc>
                <a:spcPct val="107000"/>
              </a:lnSpc>
              <a:spcBef>
                <a:spcPts val="0"/>
              </a:spcBef>
              <a:spcAft>
                <a:spcPts val="800"/>
              </a:spcAft>
            </a:pPr>
            <a:r>
              <a:rPr lang="en-US" sz="1800" b="1" dirty="0" err="1">
                <a:solidFill>
                  <a:srgbClr val="222222"/>
                </a:solidFill>
                <a:effectLst/>
                <a:latin typeface="+mj-lt"/>
                <a:ea typeface="Times New Roman" panose="02020603050405020304" pitchFamily="18" charset="0"/>
                <a:cs typeface="Times New Roman" panose="02020603050405020304" pitchFamily="18" charset="0"/>
              </a:rPr>
              <a:t>Tầng</a:t>
            </a:r>
            <a:r>
              <a:rPr lang="en-US" sz="1800" b="1" dirty="0">
                <a:solidFill>
                  <a:srgbClr val="222222"/>
                </a:solidFill>
                <a:effectLst/>
                <a:latin typeface="+mj-lt"/>
                <a:ea typeface="Times New Roman" panose="02020603050405020304" pitchFamily="18" charset="0"/>
                <a:cs typeface="Times New Roman" panose="02020603050405020304" pitchFamily="18" charset="0"/>
              </a:rPr>
              <a:t> </a:t>
            </a:r>
            <a:r>
              <a:rPr lang="en-US" sz="1800" b="1" dirty="0" err="1">
                <a:solidFill>
                  <a:srgbClr val="222222"/>
                </a:solidFill>
                <a:effectLst/>
                <a:latin typeface="+mj-lt"/>
                <a:ea typeface="Times New Roman" panose="02020603050405020304" pitchFamily="18" charset="0"/>
                <a:cs typeface="Times New Roman" panose="02020603050405020304" pitchFamily="18" charset="0"/>
              </a:rPr>
              <a:t>giao</a:t>
            </a:r>
            <a:r>
              <a:rPr lang="en-US" sz="1800" b="1" dirty="0">
                <a:solidFill>
                  <a:srgbClr val="222222"/>
                </a:solidFill>
                <a:effectLst/>
                <a:latin typeface="+mj-lt"/>
                <a:ea typeface="Times New Roman" panose="02020603050405020304" pitchFamily="18" charset="0"/>
                <a:cs typeface="Times New Roman" panose="02020603050405020304" pitchFamily="18" charset="0"/>
              </a:rPr>
              <a:t> </a:t>
            </a:r>
            <a:r>
              <a:rPr lang="en-US" sz="1800" b="1" dirty="0" err="1">
                <a:solidFill>
                  <a:srgbClr val="222222"/>
                </a:solidFill>
                <a:effectLst/>
                <a:latin typeface="+mj-lt"/>
                <a:ea typeface="Times New Roman" panose="02020603050405020304" pitchFamily="18" charset="0"/>
                <a:cs typeface="Times New Roman" panose="02020603050405020304" pitchFamily="18" charset="0"/>
              </a:rPr>
              <a:t>diện</a:t>
            </a:r>
            <a:r>
              <a:rPr lang="en-US" sz="1800" b="1" dirty="0">
                <a:solidFill>
                  <a:srgbClr val="222222"/>
                </a:solidFill>
                <a:effectLst/>
                <a:latin typeface="+mj-lt"/>
                <a:ea typeface="Times New Roman" panose="02020603050405020304" pitchFamily="18" charset="0"/>
                <a:cs typeface="Times New Roman" panose="02020603050405020304" pitchFamily="18" charset="0"/>
              </a:rPr>
              <a:t> </a:t>
            </a:r>
            <a:r>
              <a:rPr lang="en-US" sz="1800" b="1" dirty="0" err="1">
                <a:solidFill>
                  <a:srgbClr val="222222"/>
                </a:solidFill>
                <a:effectLst/>
                <a:latin typeface="+mj-lt"/>
                <a:ea typeface="Times New Roman" panose="02020603050405020304" pitchFamily="18" charset="0"/>
                <a:cs typeface="Times New Roman" panose="02020603050405020304" pitchFamily="18" charset="0"/>
              </a:rPr>
              <a:t>người</a:t>
            </a:r>
            <a:r>
              <a:rPr lang="en-US" sz="1800" b="1" dirty="0">
                <a:solidFill>
                  <a:srgbClr val="222222"/>
                </a:solidFill>
                <a:effectLst/>
                <a:latin typeface="+mj-lt"/>
                <a:ea typeface="Times New Roman" panose="02020603050405020304" pitchFamily="18" charset="0"/>
                <a:cs typeface="Times New Roman" panose="02020603050405020304" pitchFamily="18" charset="0"/>
              </a:rPr>
              <a:t> </a:t>
            </a:r>
            <a:r>
              <a:rPr lang="en-US" sz="1800" b="1" dirty="0" err="1">
                <a:solidFill>
                  <a:srgbClr val="222222"/>
                </a:solidFill>
                <a:effectLst/>
                <a:latin typeface="+mj-lt"/>
                <a:ea typeface="Times New Roman" panose="02020603050405020304" pitchFamily="18" charset="0"/>
                <a:cs typeface="Times New Roman" panose="02020603050405020304" pitchFamily="18" charset="0"/>
              </a:rPr>
              <a:t>dùng</a:t>
            </a:r>
            <a:r>
              <a:rPr lang="en-US" sz="1800" b="1" dirty="0">
                <a:solidFill>
                  <a:srgbClr val="222222"/>
                </a:solidFill>
                <a:effectLst/>
                <a:latin typeface="+mj-lt"/>
                <a:ea typeface="Times New Roman" panose="02020603050405020304" pitchFamily="18" charset="0"/>
                <a:cs typeface="Times New Roman" panose="02020603050405020304" pitchFamily="18" charset="0"/>
              </a:rPr>
              <a:t> </a:t>
            </a:r>
            <a:r>
              <a:rPr lang="en-US" sz="1800" b="1" dirty="0" err="1">
                <a:solidFill>
                  <a:srgbClr val="222222"/>
                </a:solidFill>
                <a:effectLst/>
                <a:latin typeface="+mj-lt"/>
                <a:ea typeface="Times New Roman" panose="02020603050405020304" pitchFamily="18" charset="0"/>
                <a:cs typeface="Times New Roman" panose="02020603050405020304" pitchFamily="18" charset="0"/>
              </a:rPr>
              <a:t>hoặc</a:t>
            </a:r>
            <a:r>
              <a:rPr lang="en-US" sz="1800" b="1" dirty="0">
                <a:solidFill>
                  <a:srgbClr val="222222"/>
                </a:solidFill>
                <a:effectLst/>
                <a:latin typeface="+mj-lt"/>
                <a:ea typeface="Times New Roman" panose="02020603050405020304" pitchFamily="18" charset="0"/>
                <a:cs typeface="Times New Roman" panose="02020603050405020304" pitchFamily="18" charset="0"/>
              </a:rPr>
              <a:t> </a:t>
            </a:r>
            <a:r>
              <a:rPr lang="en-US" sz="1800" b="1" dirty="0" err="1">
                <a:solidFill>
                  <a:srgbClr val="222222"/>
                </a:solidFill>
                <a:effectLst/>
                <a:latin typeface="+mj-lt"/>
                <a:ea typeface="Times New Roman" panose="02020603050405020304" pitchFamily="18" charset="0"/>
                <a:cs typeface="Times New Roman" panose="02020603050405020304" pitchFamily="18" charset="0"/>
              </a:rPr>
              <a:t>Tầng</a:t>
            </a:r>
            <a:r>
              <a:rPr lang="en-US" sz="1800" b="1" dirty="0">
                <a:solidFill>
                  <a:srgbClr val="222222"/>
                </a:solidFill>
                <a:effectLst/>
                <a:latin typeface="+mj-lt"/>
                <a:ea typeface="Times New Roman" panose="02020603050405020304" pitchFamily="18" charset="0"/>
                <a:cs typeface="Times New Roman" panose="02020603050405020304" pitchFamily="18" charset="0"/>
              </a:rPr>
              <a:t> </a:t>
            </a:r>
            <a:r>
              <a:rPr lang="en-US" sz="1800" b="1" dirty="0" err="1">
                <a:solidFill>
                  <a:srgbClr val="222222"/>
                </a:solidFill>
                <a:effectLst/>
                <a:latin typeface="+mj-lt"/>
                <a:ea typeface="Times New Roman" panose="02020603050405020304" pitchFamily="18" charset="0"/>
                <a:cs typeface="Times New Roman" panose="02020603050405020304" pitchFamily="18" charset="0"/>
              </a:rPr>
              <a:t>trình</a:t>
            </a:r>
            <a:r>
              <a:rPr lang="en-US" sz="1800" b="1" dirty="0">
                <a:solidFill>
                  <a:srgbClr val="222222"/>
                </a:solidFill>
                <a:effectLst/>
                <a:latin typeface="+mj-lt"/>
                <a:ea typeface="Times New Roman" panose="02020603050405020304" pitchFamily="18" charset="0"/>
                <a:cs typeface="Times New Roman" panose="02020603050405020304" pitchFamily="18" charset="0"/>
              </a:rPr>
              <a:t> </a:t>
            </a:r>
            <a:r>
              <a:rPr lang="en-US" sz="1800" b="1" dirty="0" err="1">
                <a:solidFill>
                  <a:srgbClr val="222222"/>
                </a:solidFill>
                <a:effectLst/>
                <a:latin typeface="+mj-lt"/>
                <a:ea typeface="Times New Roman" panose="02020603050405020304" pitchFamily="18" charset="0"/>
                <a:cs typeface="Times New Roman" panose="02020603050405020304" pitchFamily="18" charset="0"/>
              </a:rPr>
              <a:t>bày</a:t>
            </a:r>
            <a:endParaRPr lang="en-US" sz="1800" dirty="0">
              <a:effectLst/>
              <a:latin typeface="+mj-lt"/>
              <a:ea typeface="Calibri" panose="020F0502020204030204" pitchFamily="34" charset="0"/>
              <a:cs typeface="Times New Roman" panose="02020603050405020304" pitchFamily="18" charset="0"/>
            </a:endParaRPr>
          </a:p>
        </p:txBody>
      </p:sp>
      <p:pic>
        <p:nvPicPr>
          <p:cNvPr id="7" name="Picture 6" descr="Kiến trúc N-Tier - Khái niệm &amp; Mẹo hệ thống">
            <a:extLst>
              <a:ext uri="{FF2B5EF4-FFF2-40B4-BE49-F238E27FC236}">
                <a16:creationId xmlns:a16="http://schemas.microsoft.com/office/drawing/2014/main" id="{37167B46-357F-4CE1-A774-A1BA4B8E8EA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237423" y="1389155"/>
            <a:ext cx="6343090" cy="1295886"/>
          </a:xfrm>
          <a:prstGeom prst="rect">
            <a:avLst/>
          </a:prstGeom>
          <a:noFill/>
          <a:ln>
            <a:noFill/>
          </a:ln>
        </p:spPr>
      </p:pic>
      <p:sp>
        <p:nvSpPr>
          <p:cNvPr id="4" name="TextBox 3">
            <a:extLst>
              <a:ext uri="{FF2B5EF4-FFF2-40B4-BE49-F238E27FC236}">
                <a16:creationId xmlns:a16="http://schemas.microsoft.com/office/drawing/2014/main" id="{1876A324-5D8C-4A67-96DB-9515381EB4FC}"/>
              </a:ext>
            </a:extLst>
          </p:cNvPr>
          <p:cNvSpPr txBox="1"/>
          <p:nvPr/>
        </p:nvSpPr>
        <p:spPr>
          <a:xfrm>
            <a:off x="852524" y="3231338"/>
            <a:ext cx="7625170" cy="646331"/>
          </a:xfrm>
          <a:prstGeom prst="rect">
            <a:avLst/>
          </a:prstGeom>
          <a:noFill/>
        </p:spPr>
        <p:txBody>
          <a:bodyPr wrap="square" rtlCol="0">
            <a:spAutoFit/>
          </a:bodyPr>
          <a:lstStyle/>
          <a:p>
            <a:r>
              <a:rPr lang="en-US" sz="1800" dirty="0">
                <a:solidFill>
                  <a:srgbClr val="333333"/>
                </a:solidFill>
                <a:effectLst/>
                <a:latin typeface="Times New Roman" panose="02020603050405020304" pitchFamily="18" charset="0"/>
                <a:ea typeface="Times New Roman" panose="02020603050405020304" pitchFamily="18" charset="0"/>
              </a:rPr>
              <a:t>Bao </a:t>
            </a:r>
            <a:r>
              <a:rPr lang="en-US" sz="1800" dirty="0" err="1">
                <a:solidFill>
                  <a:srgbClr val="333333"/>
                </a:solidFill>
                <a:effectLst/>
                <a:latin typeface="Times New Roman" panose="02020603050405020304" pitchFamily="18" charset="0"/>
                <a:ea typeface="Times New Roman" panose="02020603050405020304" pitchFamily="18" charset="0"/>
              </a:rPr>
              <a:t>gồm</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các</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thành</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phần</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phần</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xử</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lý</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giao</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diện</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Được</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dùng</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để</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giao</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tiếp</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với</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người</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dùng</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nhiệm</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vụ</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chính</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là</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hiển</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thị</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dữ</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liệu</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và</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nhận</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dữ</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liệu</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từ</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người</a:t>
            </a:r>
            <a:r>
              <a:rPr lang="en-US" sz="1800" dirty="0">
                <a:solidFill>
                  <a:srgbClr val="333333"/>
                </a:solidFill>
                <a:effectLst/>
                <a:latin typeface="Times New Roman" panose="02020603050405020304" pitchFamily="18" charset="0"/>
                <a:ea typeface="Times New Roman" panose="02020603050405020304" pitchFamily="18" charset="0"/>
              </a:rPr>
              <a:t> </a:t>
            </a:r>
            <a:r>
              <a:rPr lang="en-US" sz="1800" dirty="0" err="1">
                <a:solidFill>
                  <a:srgbClr val="333333"/>
                </a:solidFill>
                <a:effectLst/>
                <a:latin typeface="Times New Roman" panose="02020603050405020304" pitchFamily="18" charset="0"/>
                <a:ea typeface="Times New Roman" panose="02020603050405020304" pitchFamily="18" charset="0"/>
              </a:rPr>
              <a:t>dùng</a:t>
            </a:r>
            <a:r>
              <a:rPr lang="en-US" sz="1800" dirty="0">
                <a:solidFill>
                  <a:srgbClr val="333333"/>
                </a:solidFill>
                <a:effectLst/>
                <a:latin typeface="Times New Roman" panose="02020603050405020304" pitchFamily="18" charset="0"/>
                <a:ea typeface="Times New Roman" panose="02020603050405020304" pitchFamily="18" charset="0"/>
              </a:rPr>
              <a:t>.</a:t>
            </a:r>
            <a:endParaRPr lang="en-US" dirty="0"/>
          </a:p>
        </p:txBody>
      </p:sp>
    </p:spTree>
    <p:extLst>
      <p:ext uri="{BB962C8B-B14F-4D97-AF65-F5344CB8AC3E}">
        <p14:creationId xmlns:p14="http://schemas.microsoft.com/office/powerpoint/2010/main" val="350796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3" name="Title 2">
            <a:extLst>
              <a:ext uri="{FF2B5EF4-FFF2-40B4-BE49-F238E27FC236}">
                <a16:creationId xmlns:a16="http://schemas.microsoft.com/office/drawing/2014/main" id="{1AA38982-F6AA-464F-8308-631FA1EA05BB}"/>
              </a:ext>
            </a:extLst>
          </p:cNvPr>
          <p:cNvSpPr>
            <a:spLocks noGrp="1"/>
          </p:cNvSpPr>
          <p:nvPr>
            <p:ph type="title"/>
          </p:nvPr>
        </p:nvSpPr>
        <p:spPr>
          <a:xfrm>
            <a:off x="556968" y="168579"/>
            <a:ext cx="7704000" cy="572700"/>
          </a:xfrm>
        </p:spPr>
        <p:txBody>
          <a:bodyPr/>
          <a:lstStyle/>
          <a:p>
            <a:pPr algn="l"/>
            <a:r>
              <a:rPr lang="en-US" dirty="0">
                <a:solidFill>
                  <a:schemeClr val="bg1">
                    <a:lumMod val="10000"/>
                  </a:schemeClr>
                </a:solidFill>
                <a:latin typeface="+mj-lt"/>
              </a:rPr>
              <a:t>2.1. </a:t>
            </a:r>
            <a:r>
              <a:rPr lang="en-US" dirty="0" err="1">
                <a:solidFill>
                  <a:schemeClr val="bg1">
                    <a:lumMod val="10000"/>
                  </a:schemeClr>
                </a:solidFill>
                <a:latin typeface="+mj-lt"/>
              </a:rPr>
              <a:t>Kiến</a:t>
            </a:r>
            <a:r>
              <a:rPr lang="en-US" dirty="0">
                <a:solidFill>
                  <a:schemeClr val="bg1">
                    <a:lumMod val="10000"/>
                  </a:schemeClr>
                </a:solidFill>
                <a:latin typeface="+mj-lt"/>
              </a:rPr>
              <a:t> </a:t>
            </a:r>
            <a:r>
              <a:rPr lang="en-US" dirty="0" err="1">
                <a:solidFill>
                  <a:schemeClr val="bg1">
                    <a:lumMod val="10000"/>
                  </a:schemeClr>
                </a:solidFill>
                <a:latin typeface="+mj-lt"/>
              </a:rPr>
              <a:t>trúc</a:t>
            </a:r>
            <a:r>
              <a:rPr lang="en-US" dirty="0">
                <a:solidFill>
                  <a:schemeClr val="bg1">
                    <a:lumMod val="10000"/>
                  </a:schemeClr>
                </a:solidFill>
                <a:latin typeface="+mj-lt"/>
              </a:rPr>
              <a:t> 3 </a:t>
            </a:r>
            <a:r>
              <a:rPr lang="en-US" dirty="0" err="1">
                <a:solidFill>
                  <a:schemeClr val="bg1">
                    <a:lumMod val="10000"/>
                  </a:schemeClr>
                </a:solidFill>
                <a:latin typeface="+mj-lt"/>
              </a:rPr>
              <a:t>tầng</a:t>
            </a:r>
            <a:r>
              <a:rPr lang="en-US" dirty="0">
                <a:solidFill>
                  <a:schemeClr val="bg1">
                    <a:lumMod val="10000"/>
                  </a:schemeClr>
                </a:solidFill>
                <a:latin typeface="+mj-lt"/>
              </a:rPr>
              <a:t>:</a:t>
            </a:r>
          </a:p>
        </p:txBody>
      </p:sp>
      <p:sp>
        <p:nvSpPr>
          <p:cNvPr id="2" name="TextBox 1">
            <a:extLst>
              <a:ext uri="{FF2B5EF4-FFF2-40B4-BE49-F238E27FC236}">
                <a16:creationId xmlns:a16="http://schemas.microsoft.com/office/drawing/2014/main" id="{CD204933-8D0A-444F-8487-ECDBD63DCEC0}"/>
              </a:ext>
            </a:extLst>
          </p:cNvPr>
          <p:cNvSpPr txBox="1"/>
          <p:nvPr/>
        </p:nvSpPr>
        <p:spPr>
          <a:xfrm>
            <a:off x="498291" y="758510"/>
            <a:ext cx="8468500" cy="4216411"/>
          </a:xfrm>
          <a:prstGeom prst="rect">
            <a:avLst/>
          </a:prstGeom>
          <a:noFill/>
        </p:spPr>
        <p:txBody>
          <a:bodyPr wrap="square" rtlCol="0">
            <a:spAutoFit/>
          </a:bodyPr>
          <a:lstStyle/>
          <a:p>
            <a:pPr marL="0" marR="0" algn="just">
              <a:lnSpc>
                <a:spcPct val="107000"/>
              </a:lnSpc>
              <a:spcBef>
                <a:spcPts val="0"/>
              </a:spcBef>
              <a:spcAft>
                <a:spcPts val="800"/>
              </a:spcAft>
            </a:pPr>
            <a:r>
              <a:rPr lang="en-US" sz="16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Tầng</a:t>
            </a:r>
            <a:r>
              <a:rPr lang="en-US" sz="1600" b="1"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nghiệp</a:t>
            </a:r>
            <a:r>
              <a:rPr lang="en-US" sz="1600" b="1"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vụ</a:t>
            </a: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a:p>
            <a:pPr algn="just">
              <a:lnSpc>
                <a:spcPct val="107000"/>
              </a:lnSpc>
              <a:spcAft>
                <a:spcPts val="800"/>
              </a:spcAft>
            </a:pP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Đây</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là</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chức</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năng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của</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nghiệp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vụ</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chấp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nhận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dữ</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liệu</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từ</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ứng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dụng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và</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chuyển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nó</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đến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dữ</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liệu</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a:t>
            </a: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Logic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nghiệp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vụ</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hoạt</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động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như</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một</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giao</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diện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giữa</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Khách</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hàng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và</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truy</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cập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dữ</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liệu</a:t>
            </a: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SzPts val="1000"/>
              <a:buFont typeface="Symbol" panose="05050102010706020507" pitchFamily="18" charset="2"/>
              <a:buChar char=""/>
              <a:tabLst>
                <a:tab pos="457200" algn="l"/>
              </a:tabLst>
            </a:pP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Tất</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cả</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logic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nghiệp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vụ</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như</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xác</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thực</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dữ</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liệu</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tính</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toán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chèn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sửa</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đổi</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dữ</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liệu</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đều</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được</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viết</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dưới</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lớp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logic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nghiệp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vụ</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a:t>
            </a: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Nó</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giúp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giao</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tiếp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nhanh</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hơn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và</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dễ</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dàng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hơn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giữa</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máy</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khách</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và</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dữ</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liệu</a:t>
            </a: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SzPts val="1000"/>
              <a:buFont typeface="Symbol" panose="05050102010706020507" pitchFamily="18" charset="2"/>
              <a:buChar char=""/>
              <a:tabLst>
                <a:tab pos="457200" algn="l"/>
              </a:tabLst>
            </a:pP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Xác</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định</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một</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hoạt</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động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quy</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trình</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công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việc</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thích</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hợp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cần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thiết</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để</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hoàn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thành</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một</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nhiệm</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vụ</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a:t>
            </a: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a:p>
            <a:pPr algn="just">
              <a:lnSpc>
                <a:spcPct val="107000"/>
              </a:lnSpc>
              <a:spcAft>
                <a:spcPts val="800"/>
              </a:spcAft>
            </a:pPr>
            <a:r>
              <a:rPr lang="en-US" sz="1600" b="1" dirty="0" err="1">
                <a:solidFill>
                  <a:schemeClr val="bg1">
                    <a:lumMod val="10000"/>
                  </a:schemeClr>
                </a:solidFill>
                <a:ea typeface="Times New Roman" panose="02020603050405020304" pitchFamily="18" charset="0"/>
                <a:cs typeface="Times New Roman" panose="02020603050405020304" pitchFamily="18" charset="0"/>
              </a:rPr>
              <a:t>Tầng</a:t>
            </a:r>
            <a:r>
              <a:rPr lang="en-US" sz="1600" b="1"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truy</a:t>
            </a:r>
            <a:r>
              <a:rPr lang="en-US" sz="1600" b="1"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cập</a:t>
            </a:r>
            <a:r>
              <a:rPr lang="en-US" sz="1600" b="1"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dữ</a:t>
            </a:r>
            <a:r>
              <a:rPr lang="en-US" sz="1600" b="1"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liệu</a:t>
            </a: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a:p>
            <a:pPr algn="just">
              <a:lnSpc>
                <a:spcPct val="107000"/>
              </a:lnSpc>
              <a:spcAft>
                <a:spcPts val="800"/>
              </a:spcAft>
            </a:pP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Đây</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là</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chức</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năng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của</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dữ</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liệu</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nhận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dữ</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liệu</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từ</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nghiệp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vụ</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và</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thực</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hiện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các</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thao</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tác</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cần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thiết</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vào</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cơ</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sở</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dữ</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liệu</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a:t>
            </a: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99298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3" name="Title 2">
            <a:extLst>
              <a:ext uri="{FF2B5EF4-FFF2-40B4-BE49-F238E27FC236}">
                <a16:creationId xmlns:a16="http://schemas.microsoft.com/office/drawing/2014/main" id="{1AA38982-F6AA-464F-8308-631FA1EA05BB}"/>
              </a:ext>
            </a:extLst>
          </p:cNvPr>
          <p:cNvSpPr>
            <a:spLocks noGrp="1"/>
          </p:cNvSpPr>
          <p:nvPr>
            <p:ph type="title"/>
          </p:nvPr>
        </p:nvSpPr>
        <p:spPr>
          <a:xfrm>
            <a:off x="555153" y="161491"/>
            <a:ext cx="7673693" cy="572700"/>
          </a:xfrm>
        </p:spPr>
        <p:txBody>
          <a:bodyPr/>
          <a:lstStyle/>
          <a:p>
            <a:pPr algn="l"/>
            <a:r>
              <a:rPr lang="en-US" dirty="0">
                <a:solidFill>
                  <a:schemeClr val="bg1">
                    <a:lumMod val="10000"/>
                  </a:schemeClr>
                </a:solidFill>
                <a:latin typeface="+mj-lt"/>
              </a:rPr>
              <a:t>2.3. </a:t>
            </a:r>
            <a:r>
              <a:rPr lang="en-US" dirty="0" err="1">
                <a:solidFill>
                  <a:schemeClr val="bg1">
                    <a:lumMod val="10000"/>
                  </a:schemeClr>
                </a:solidFill>
                <a:latin typeface="+mj-lt"/>
              </a:rPr>
              <a:t>Những</a:t>
            </a:r>
            <a:r>
              <a:rPr lang="en-US" dirty="0">
                <a:solidFill>
                  <a:schemeClr val="bg1">
                    <a:lumMod val="10000"/>
                  </a:schemeClr>
                </a:solidFill>
                <a:latin typeface="+mj-lt"/>
              </a:rPr>
              <a:t> </a:t>
            </a:r>
            <a:r>
              <a:rPr lang="en-US" dirty="0" err="1">
                <a:solidFill>
                  <a:schemeClr val="bg1">
                    <a:lumMod val="10000"/>
                  </a:schemeClr>
                </a:solidFill>
                <a:latin typeface="+mj-lt"/>
              </a:rPr>
              <a:t>công</a:t>
            </a:r>
            <a:r>
              <a:rPr lang="en-US" dirty="0">
                <a:solidFill>
                  <a:schemeClr val="bg1">
                    <a:lumMod val="10000"/>
                  </a:schemeClr>
                </a:solidFill>
                <a:latin typeface="+mj-lt"/>
              </a:rPr>
              <a:t> </a:t>
            </a:r>
            <a:r>
              <a:rPr lang="en-US" dirty="0" err="1">
                <a:solidFill>
                  <a:schemeClr val="bg1">
                    <a:lumMod val="10000"/>
                  </a:schemeClr>
                </a:solidFill>
                <a:latin typeface="+mj-lt"/>
              </a:rPr>
              <a:t>nghệ</a:t>
            </a:r>
            <a:r>
              <a:rPr lang="en-US" dirty="0">
                <a:solidFill>
                  <a:schemeClr val="bg1">
                    <a:lumMod val="10000"/>
                  </a:schemeClr>
                </a:solidFill>
                <a:latin typeface="+mj-lt"/>
              </a:rPr>
              <a:t> </a:t>
            </a:r>
            <a:r>
              <a:rPr lang="en-US" dirty="0" err="1">
                <a:solidFill>
                  <a:schemeClr val="bg1">
                    <a:lumMod val="10000"/>
                  </a:schemeClr>
                </a:solidFill>
                <a:latin typeface="+mj-lt"/>
              </a:rPr>
              <a:t>nào</a:t>
            </a:r>
            <a:r>
              <a:rPr lang="en-US" dirty="0">
                <a:solidFill>
                  <a:schemeClr val="bg1">
                    <a:lumMod val="10000"/>
                  </a:schemeClr>
                </a:solidFill>
                <a:latin typeface="+mj-lt"/>
              </a:rPr>
              <a:t> </a:t>
            </a:r>
            <a:r>
              <a:rPr lang="en-US" dirty="0" err="1">
                <a:solidFill>
                  <a:schemeClr val="bg1">
                    <a:lumMod val="10000"/>
                  </a:schemeClr>
                </a:solidFill>
                <a:latin typeface="+mj-lt"/>
              </a:rPr>
              <a:t>hỗ</a:t>
            </a:r>
            <a:r>
              <a:rPr lang="en-US" dirty="0">
                <a:solidFill>
                  <a:schemeClr val="bg1">
                    <a:lumMod val="10000"/>
                  </a:schemeClr>
                </a:solidFill>
                <a:latin typeface="+mj-lt"/>
              </a:rPr>
              <a:t> </a:t>
            </a:r>
            <a:r>
              <a:rPr lang="en-US" dirty="0" err="1">
                <a:solidFill>
                  <a:schemeClr val="bg1">
                    <a:lumMod val="10000"/>
                  </a:schemeClr>
                </a:solidFill>
                <a:latin typeface="+mj-lt"/>
              </a:rPr>
              <a:t>trợ</a:t>
            </a:r>
            <a:r>
              <a:rPr lang="en-US" dirty="0">
                <a:solidFill>
                  <a:schemeClr val="bg1">
                    <a:lumMod val="10000"/>
                  </a:schemeClr>
                </a:solidFill>
                <a:latin typeface="+mj-lt"/>
              </a:rPr>
              <a:t> </a:t>
            </a:r>
            <a:r>
              <a:rPr lang="en-US" dirty="0" err="1">
                <a:solidFill>
                  <a:schemeClr val="bg1">
                    <a:lumMod val="10000"/>
                  </a:schemeClr>
                </a:solidFill>
                <a:latin typeface="+mj-lt"/>
              </a:rPr>
              <a:t>xây</a:t>
            </a:r>
            <a:r>
              <a:rPr lang="en-US" dirty="0">
                <a:solidFill>
                  <a:schemeClr val="bg1">
                    <a:lumMod val="10000"/>
                  </a:schemeClr>
                </a:solidFill>
                <a:latin typeface="+mj-lt"/>
              </a:rPr>
              <a:t> </a:t>
            </a:r>
            <a:r>
              <a:rPr lang="en-US" dirty="0" err="1">
                <a:solidFill>
                  <a:schemeClr val="bg1">
                    <a:lumMod val="10000"/>
                  </a:schemeClr>
                </a:solidFill>
                <a:latin typeface="+mj-lt"/>
              </a:rPr>
              <a:t>dựng</a:t>
            </a:r>
            <a:r>
              <a:rPr lang="en-US" dirty="0">
                <a:solidFill>
                  <a:schemeClr val="bg1">
                    <a:lumMod val="10000"/>
                  </a:schemeClr>
                </a:solidFill>
                <a:latin typeface="+mj-lt"/>
              </a:rPr>
              <a:t> </a:t>
            </a:r>
            <a:r>
              <a:rPr lang="en-US" dirty="0" err="1">
                <a:solidFill>
                  <a:schemeClr val="bg1">
                    <a:lumMod val="10000"/>
                  </a:schemeClr>
                </a:solidFill>
                <a:latin typeface="+mj-lt"/>
              </a:rPr>
              <a:t>các</a:t>
            </a:r>
            <a:r>
              <a:rPr lang="en-US" dirty="0">
                <a:solidFill>
                  <a:schemeClr val="bg1">
                    <a:lumMod val="10000"/>
                  </a:schemeClr>
                </a:solidFill>
                <a:latin typeface="+mj-lt"/>
              </a:rPr>
              <a:t> </a:t>
            </a:r>
            <a:r>
              <a:rPr lang="en-US" dirty="0" err="1">
                <a:solidFill>
                  <a:schemeClr val="bg1">
                    <a:lumMod val="10000"/>
                  </a:schemeClr>
                </a:solidFill>
                <a:latin typeface="+mj-lt"/>
              </a:rPr>
              <a:t>ứng</a:t>
            </a:r>
            <a:r>
              <a:rPr lang="en-US" dirty="0">
                <a:solidFill>
                  <a:schemeClr val="bg1">
                    <a:lumMod val="10000"/>
                  </a:schemeClr>
                </a:solidFill>
                <a:latin typeface="+mj-lt"/>
              </a:rPr>
              <a:t> </a:t>
            </a:r>
            <a:r>
              <a:rPr lang="en-US" dirty="0" err="1">
                <a:solidFill>
                  <a:schemeClr val="bg1">
                    <a:lumMod val="10000"/>
                  </a:schemeClr>
                </a:solidFill>
                <a:latin typeface="+mj-lt"/>
              </a:rPr>
              <a:t>dụng</a:t>
            </a:r>
            <a:r>
              <a:rPr lang="en-US" dirty="0">
                <a:solidFill>
                  <a:schemeClr val="bg1">
                    <a:lumMod val="10000"/>
                  </a:schemeClr>
                </a:solidFill>
                <a:latin typeface="+mj-lt"/>
              </a:rPr>
              <a:t> 3-tiers:</a:t>
            </a:r>
          </a:p>
        </p:txBody>
      </p:sp>
      <p:sp>
        <p:nvSpPr>
          <p:cNvPr id="7" name="TextBox 6">
            <a:extLst>
              <a:ext uri="{FF2B5EF4-FFF2-40B4-BE49-F238E27FC236}">
                <a16:creationId xmlns:a16="http://schemas.microsoft.com/office/drawing/2014/main" id="{A16606EE-2536-48DC-9155-0A3B7EF2BAEA}"/>
              </a:ext>
            </a:extLst>
          </p:cNvPr>
          <p:cNvSpPr txBox="1"/>
          <p:nvPr/>
        </p:nvSpPr>
        <p:spPr>
          <a:xfrm>
            <a:off x="772242" y="1679647"/>
            <a:ext cx="7796846" cy="2308324"/>
          </a:xfrm>
          <a:prstGeom prst="rect">
            <a:avLst/>
          </a:prstGeom>
          <a:noFill/>
        </p:spPr>
        <p:txBody>
          <a:bodyPr wrap="square">
            <a:spAutoFit/>
          </a:bodyPr>
          <a:lstStyle/>
          <a:p>
            <a:pPr algn="just"/>
            <a:r>
              <a:rPr lang="vi-VN" sz="1800" b="0" i="0" dirty="0">
                <a:solidFill>
                  <a:schemeClr val="bg1">
                    <a:lumMod val="10000"/>
                  </a:schemeClr>
                </a:solidFill>
                <a:effectLst/>
                <a:latin typeface="Arial" panose="020B0604020202020204" pitchFamily="34" charset="0"/>
              </a:rPr>
              <a:t>Tùy thuộc vào nền tảng, bạn có thể chọn một trong các công nghệ như EJB (J2EE), COM+ (Windows), hay cũng có thể dùng các máy chủ web như nền tảng xây dựng giữa</a:t>
            </a:r>
            <a:r>
              <a:rPr lang="en-US" sz="1800" b="0" i="0" dirty="0">
                <a:solidFill>
                  <a:schemeClr val="bg1">
                    <a:lumMod val="10000"/>
                  </a:schemeClr>
                </a:solidFill>
                <a:effectLst/>
                <a:latin typeface="Arial" panose="020B0604020202020204" pitchFamily="34" charset="0"/>
              </a:rPr>
              <a:t> </a:t>
            </a:r>
            <a:r>
              <a:rPr lang="en-US" sz="1800" b="0" i="0" dirty="0" err="1">
                <a:solidFill>
                  <a:schemeClr val="bg1">
                    <a:lumMod val="10000"/>
                  </a:schemeClr>
                </a:solidFill>
                <a:effectLst/>
                <a:latin typeface="Arial" panose="020B0604020202020204" pitchFamily="34" charset="0"/>
              </a:rPr>
              <a:t>các</a:t>
            </a:r>
            <a:r>
              <a:rPr lang="en-US" sz="1800" b="0" i="0" dirty="0">
                <a:solidFill>
                  <a:schemeClr val="bg1">
                    <a:lumMod val="10000"/>
                  </a:schemeClr>
                </a:solidFill>
                <a:effectLst/>
                <a:latin typeface="Arial" panose="020B0604020202020204" pitchFamily="34" charset="0"/>
              </a:rPr>
              <a:t> </a:t>
            </a:r>
            <a:r>
              <a:rPr lang="en-US" sz="1800" b="0" i="0" dirty="0" err="1">
                <a:solidFill>
                  <a:schemeClr val="bg1">
                    <a:lumMod val="10000"/>
                  </a:schemeClr>
                </a:solidFill>
                <a:effectLst/>
                <a:latin typeface="Arial" panose="020B0604020202020204" pitchFamily="34" charset="0"/>
              </a:rPr>
              <a:t>tầng</a:t>
            </a:r>
            <a:r>
              <a:rPr lang="vi-VN" sz="1800" b="0" i="0" dirty="0">
                <a:solidFill>
                  <a:schemeClr val="bg1">
                    <a:lumMod val="10000"/>
                  </a:schemeClr>
                </a:solidFill>
                <a:effectLst/>
                <a:latin typeface="Arial" panose="020B0604020202020204" pitchFamily="34" charset="0"/>
              </a:rPr>
              <a:t> (dùng webservice). Tuy nhiên, EJB và COM+ là hai tùy chọn tốt nhất vì nó có nhiều công nghệ hỗ trợ như Object Pooling, Authentication và Authority, Resource management, Remote Object Access, Transaction…</a:t>
            </a:r>
          </a:p>
          <a:p>
            <a:pPr algn="just"/>
            <a:r>
              <a:rPr lang="vi-VN" sz="1800" b="0" i="0" dirty="0">
                <a:solidFill>
                  <a:schemeClr val="bg1">
                    <a:lumMod val="10000"/>
                  </a:schemeClr>
                </a:solidFill>
                <a:effectLst/>
                <a:latin typeface="Arial" panose="020B0604020202020204" pitchFamily="34" charset="0"/>
              </a:rPr>
              <a:t>Các công nghệ truyền thông điệp như JMS hay MSMQ cũng hỗ trợ nhiều trong việc tạo các lời gọi không đồng bộ.</a:t>
            </a:r>
          </a:p>
        </p:txBody>
      </p:sp>
    </p:spTree>
    <p:extLst>
      <p:ext uri="{BB962C8B-B14F-4D97-AF65-F5344CB8AC3E}">
        <p14:creationId xmlns:p14="http://schemas.microsoft.com/office/powerpoint/2010/main" val="4202431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3" name="Title 2">
            <a:extLst>
              <a:ext uri="{FF2B5EF4-FFF2-40B4-BE49-F238E27FC236}">
                <a16:creationId xmlns:a16="http://schemas.microsoft.com/office/drawing/2014/main" id="{1AA38982-F6AA-464F-8308-631FA1EA05BB}"/>
              </a:ext>
            </a:extLst>
          </p:cNvPr>
          <p:cNvSpPr>
            <a:spLocks noGrp="1"/>
          </p:cNvSpPr>
          <p:nvPr>
            <p:ph type="title"/>
          </p:nvPr>
        </p:nvSpPr>
        <p:spPr>
          <a:xfrm>
            <a:off x="556968" y="168579"/>
            <a:ext cx="7704000" cy="572700"/>
          </a:xfrm>
        </p:spPr>
        <p:txBody>
          <a:bodyPr/>
          <a:lstStyle/>
          <a:p>
            <a:pPr algn="l"/>
            <a:r>
              <a:rPr lang="en-US" dirty="0">
                <a:solidFill>
                  <a:schemeClr val="bg1">
                    <a:lumMod val="10000"/>
                  </a:schemeClr>
                </a:solidFill>
                <a:latin typeface="+mj-lt"/>
              </a:rPr>
              <a:t>2.3. </a:t>
            </a:r>
            <a:r>
              <a:rPr lang="en-US" dirty="0" err="1">
                <a:solidFill>
                  <a:schemeClr val="bg1">
                    <a:lumMod val="10000"/>
                  </a:schemeClr>
                </a:solidFill>
                <a:latin typeface="+mj-lt"/>
              </a:rPr>
              <a:t>Ưu</a:t>
            </a:r>
            <a:r>
              <a:rPr lang="en-US" dirty="0">
                <a:solidFill>
                  <a:schemeClr val="bg1">
                    <a:lumMod val="10000"/>
                  </a:schemeClr>
                </a:solidFill>
                <a:latin typeface="+mj-lt"/>
              </a:rPr>
              <a:t> </a:t>
            </a:r>
            <a:r>
              <a:rPr lang="en-US" dirty="0" err="1">
                <a:solidFill>
                  <a:schemeClr val="bg1">
                    <a:lumMod val="10000"/>
                  </a:schemeClr>
                </a:solidFill>
                <a:latin typeface="+mj-lt"/>
              </a:rPr>
              <a:t>điểm</a:t>
            </a:r>
            <a:r>
              <a:rPr lang="en-US" dirty="0">
                <a:solidFill>
                  <a:schemeClr val="bg1">
                    <a:lumMod val="10000"/>
                  </a:schemeClr>
                </a:solidFill>
                <a:latin typeface="+mj-lt"/>
              </a:rPr>
              <a:t> </a:t>
            </a:r>
            <a:r>
              <a:rPr lang="en-US" dirty="0" err="1">
                <a:solidFill>
                  <a:schemeClr val="bg1">
                    <a:lumMod val="10000"/>
                  </a:schemeClr>
                </a:solidFill>
                <a:latin typeface="+mj-lt"/>
              </a:rPr>
              <a:t>và</a:t>
            </a:r>
            <a:r>
              <a:rPr lang="en-US" dirty="0">
                <a:solidFill>
                  <a:schemeClr val="bg1">
                    <a:lumMod val="10000"/>
                  </a:schemeClr>
                </a:solidFill>
                <a:latin typeface="+mj-lt"/>
              </a:rPr>
              <a:t> </a:t>
            </a:r>
            <a:r>
              <a:rPr lang="en-US" dirty="0" err="1">
                <a:solidFill>
                  <a:schemeClr val="bg1">
                    <a:lumMod val="10000"/>
                  </a:schemeClr>
                </a:solidFill>
                <a:latin typeface="+mj-lt"/>
              </a:rPr>
              <a:t>nhược</a:t>
            </a:r>
            <a:r>
              <a:rPr lang="en-US" dirty="0">
                <a:solidFill>
                  <a:schemeClr val="bg1">
                    <a:lumMod val="10000"/>
                  </a:schemeClr>
                </a:solidFill>
                <a:latin typeface="+mj-lt"/>
              </a:rPr>
              <a:t> </a:t>
            </a:r>
            <a:r>
              <a:rPr lang="en-US" dirty="0" err="1">
                <a:solidFill>
                  <a:schemeClr val="bg1">
                    <a:lumMod val="10000"/>
                  </a:schemeClr>
                </a:solidFill>
                <a:latin typeface="+mj-lt"/>
              </a:rPr>
              <a:t>điểm</a:t>
            </a:r>
            <a:r>
              <a:rPr lang="en-US" dirty="0">
                <a:solidFill>
                  <a:schemeClr val="bg1">
                    <a:lumMod val="10000"/>
                  </a:schemeClr>
                </a:solidFill>
                <a:latin typeface="+mj-lt"/>
              </a:rPr>
              <a:t> </a:t>
            </a:r>
            <a:r>
              <a:rPr lang="en-US" dirty="0" err="1">
                <a:solidFill>
                  <a:schemeClr val="bg1">
                    <a:lumMod val="10000"/>
                  </a:schemeClr>
                </a:solidFill>
                <a:latin typeface="+mj-lt"/>
              </a:rPr>
              <a:t>của</a:t>
            </a:r>
            <a:r>
              <a:rPr lang="en-US" dirty="0">
                <a:solidFill>
                  <a:schemeClr val="bg1">
                    <a:lumMod val="10000"/>
                  </a:schemeClr>
                </a:solidFill>
                <a:latin typeface="+mj-lt"/>
              </a:rPr>
              <a:t> </a:t>
            </a:r>
            <a:r>
              <a:rPr lang="en-US" dirty="0" err="1">
                <a:solidFill>
                  <a:schemeClr val="bg1">
                    <a:lumMod val="10000"/>
                  </a:schemeClr>
                </a:solidFill>
                <a:latin typeface="+mj-lt"/>
              </a:rPr>
              <a:t>kiến</a:t>
            </a:r>
            <a:r>
              <a:rPr lang="en-US" dirty="0">
                <a:solidFill>
                  <a:schemeClr val="bg1">
                    <a:lumMod val="10000"/>
                  </a:schemeClr>
                </a:solidFill>
                <a:latin typeface="+mj-lt"/>
              </a:rPr>
              <a:t> </a:t>
            </a:r>
            <a:r>
              <a:rPr lang="en-US" dirty="0" err="1">
                <a:solidFill>
                  <a:schemeClr val="bg1">
                    <a:lumMod val="10000"/>
                  </a:schemeClr>
                </a:solidFill>
                <a:latin typeface="+mj-lt"/>
              </a:rPr>
              <a:t>trúc</a:t>
            </a:r>
            <a:r>
              <a:rPr lang="en-US" dirty="0">
                <a:solidFill>
                  <a:schemeClr val="bg1">
                    <a:lumMod val="10000"/>
                  </a:schemeClr>
                </a:solidFill>
                <a:latin typeface="+mj-lt"/>
              </a:rPr>
              <a:t> </a:t>
            </a:r>
            <a:r>
              <a:rPr lang="en-US" dirty="0" err="1">
                <a:solidFill>
                  <a:schemeClr val="bg1">
                    <a:lumMod val="10000"/>
                  </a:schemeClr>
                </a:solidFill>
                <a:latin typeface="+mj-lt"/>
              </a:rPr>
              <a:t>đa</a:t>
            </a:r>
            <a:r>
              <a:rPr lang="en-US" dirty="0">
                <a:solidFill>
                  <a:schemeClr val="bg1">
                    <a:lumMod val="10000"/>
                  </a:schemeClr>
                </a:solidFill>
                <a:latin typeface="+mj-lt"/>
              </a:rPr>
              <a:t> </a:t>
            </a:r>
            <a:r>
              <a:rPr lang="en-US" dirty="0" err="1">
                <a:solidFill>
                  <a:schemeClr val="bg1">
                    <a:lumMod val="10000"/>
                  </a:schemeClr>
                </a:solidFill>
                <a:latin typeface="+mj-lt"/>
              </a:rPr>
              <a:t>tầng</a:t>
            </a:r>
            <a:r>
              <a:rPr lang="en-US" dirty="0">
                <a:solidFill>
                  <a:schemeClr val="bg1">
                    <a:lumMod val="10000"/>
                  </a:schemeClr>
                </a:solidFill>
                <a:latin typeface="+mj-lt"/>
              </a:rPr>
              <a:t>:</a:t>
            </a:r>
          </a:p>
        </p:txBody>
      </p:sp>
      <p:graphicFrame>
        <p:nvGraphicFramePr>
          <p:cNvPr id="4" name="Table 3">
            <a:extLst>
              <a:ext uri="{FF2B5EF4-FFF2-40B4-BE49-F238E27FC236}">
                <a16:creationId xmlns:a16="http://schemas.microsoft.com/office/drawing/2014/main" id="{DDD6B4D1-7121-444A-ADC5-AD91B64B18E9}"/>
              </a:ext>
            </a:extLst>
          </p:cNvPr>
          <p:cNvGraphicFramePr>
            <a:graphicFrameLocks noGrp="1"/>
          </p:cNvGraphicFramePr>
          <p:nvPr>
            <p:extLst>
              <p:ext uri="{D42A27DB-BD31-4B8C-83A1-F6EECF244321}">
                <p14:modId xmlns:p14="http://schemas.microsoft.com/office/powerpoint/2010/main" val="3971078255"/>
              </p:ext>
            </p:extLst>
          </p:nvPr>
        </p:nvGraphicFramePr>
        <p:xfrm>
          <a:off x="1390495" y="1006228"/>
          <a:ext cx="6036946" cy="2503548"/>
        </p:xfrm>
        <a:graphic>
          <a:graphicData uri="http://schemas.openxmlformats.org/drawingml/2006/table">
            <a:tbl>
              <a:tblPr firstRow="1" firstCol="1" bandRow="1">
                <a:tableStyleId>{5867E6D8-3BA9-4633-BEC4-2CED12F7F9B5}</a:tableStyleId>
              </a:tblPr>
              <a:tblGrid>
                <a:gridCol w="3018473">
                  <a:extLst>
                    <a:ext uri="{9D8B030D-6E8A-4147-A177-3AD203B41FA5}">
                      <a16:colId xmlns:a16="http://schemas.microsoft.com/office/drawing/2014/main" val="797839394"/>
                    </a:ext>
                  </a:extLst>
                </a:gridCol>
                <a:gridCol w="3018473">
                  <a:extLst>
                    <a:ext uri="{9D8B030D-6E8A-4147-A177-3AD203B41FA5}">
                      <a16:colId xmlns:a16="http://schemas.microsoft.com/office/drawing/2014/main" val="488584918"/>
                    </a:ext>
                  </a:extLst>
                </a:gridCol>
              </a:tblGrid>
              <a:tr h="200660">
                <a:tc>
                  <a:txBody>
                    <a:bodyPr/>
                    <a:lstStyle/>
                    <a:p>
                      <a:pPr marL="0" marR="0" algn="ctr">
                        <a:lnSpc>
                          <a:spcPct val="107000"/>
                        </a:lnSpc>
                        <a:spcBef>
                          <a:spcPts val="0"/>
                        </a:spcBef>
                        <a:spcAft>
                          <a:spcPts val="0"/>
                        </a:spcAft>
                      </a:pPr>
                      <a:r>
                        <a:rPr lang="en-US" sz="1600" dirty="0" err="1">
                          <a:effectLst/>
                          <a:latin typeface="+mj-lt"/>
                        </a:rPr>
                        <a:t>Thuận</a:t>
                      </a:r>
                      <a:r>
                        <a:rPr lang="en-US" sz="1600" dirty="0">
                          <a:effectLst/>
                          <a:latin typeface="+mj-lt"/>
                        </a:rPr>
                        <a:t> </a:t>
                      </a:r>
                      <a:r>
                        <a:rPr lang="en-US" sz="1600" dirty="0" err="1">
                          <a:effectLst/>
                          <a:latin typeface="+mj-lt"/>
                        </a:rPr>
                        <a:t>lợi</a:t>
                      </a:r>
                      <a:endParaRPr lang="en-US" sz="1600" dirty="0">
                        <a:effectLst/>
                        <a:latin typeface="+mj-lt"/>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600">
                          <a:effectLst/>
                          <a:latin typeface="+mj-lt"/>
                        </a:rPr>
                        <a:t>Nhược điểm</a:t>
                      </a:r>
                      <a:endParaRPr lang="en-US" sz="1600">
                        <a:effectLst/>
                        <a:latin typeface="+mj-lt"/>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495619398"/>
                  </a:ext>
                </a:extLst>
              </a:tr>
              <a:tr h="375920">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Khả</a:t>
                      </a:r>
                      <a:r>
                        <a:rPr lang="en-US" sz="1600" dirty="0">
                          <a:effectLst/>
                          <a:latin typeface="+mj-lt"/>
                        </a:rPr>
                        <a:t> </a:t>
                      </a:r>
                      <a:r>
                        <a:rPr lang="en-US" sz="1600" dirty="0" err="1">
                          <a:effectLst/>
                          <a:latin typeface="+mj-lt"/>
                        </a:rPr>
                        <a:t>năng</a:t>
                      </a:r>
                      <a:r>
                        <a:rPr lang="en-US" sz="1600" dirty="0">
                          <a:effectLst/>
                          <a:latin typeface="+mj-lt"/>
                        </a:rPr>
                        <a:t> </a:t>
                      </a:r>
                      <a:r>
                        <a:rPr lang="en-US" sz="1600" dirty="0" err="1">
                          <a:effectLst/>
                          <a:latin typeface="+mj-lt"/>
                        </a:rPr>
                        <a:t>mở</a:t>
                      </a:r>
                      <a:r>
                        <a:rPr lang="en-US" sz="1600" dirty="0">
                          <a:effectLst/>
                          <a:latin typeface="+mj-lt"/>
                        </a:rPr>
                        <a:t> </a:t>
                      </a:r>
                      <a:r>
                        <a:rPr lang="en-US" sz="1600" dirty="0" err="1">
                          <a:effectLst/>
                          <a:latin typeface="+mj-lt"/>
                        </a:rPr>
                        <a:t>rộng</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Tăng</a:t>
                      </a:r>
                      <a:r>
                        <a:rPr lang="en-US" sz="1600" dirty="0">
                          <a:effectLst/>
                          <a:latin typeface="+mj-lt"/>
                        </a:rPr>
                        <a:t> </a:t>
                      </a:r>
                      <a:r>
                        <a:rPr lang="en-US" sz="1600" dirty="0" err="1">
                          <a:effectLst/>
                          <a:latin typeface="+mj-lt"/>
                        </a:rPr>
                        <a:t>nỗ</a:t>
                      </a:r>
                      <a:r>
                        <a:rPr lang="en-US" sz="1600" dirty="0">
                          <a:effectLst/>
                          <a:latin typeface="+mj-lt"/>
                        </a:rPr>
                        <a:t> </a:t>
                      </a:r>
                      <a:r>
                        <a:rPr lang="en-US" sz="1600" dirty="0" err="1">
                          <a:effectLst/>
                          <a:latin typeface="+mj-lt"/>
                        </a:rPr>
                        <a:t>lực</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600288104"/>
                  </a:ext>
                </a:extLst>
              </a:tr>
              <a:tr h="367030">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Toàn</a:t>
                      </a:r>
                      <a:r>
                        <a:rPr lang="en-US" sz="1600" dirty="0">
                          <a:effectLst/>
                          <a:latin typeface="+mj-lt"/>
                        </a:rPr>
                        <a:t> </a:t>
                      </a:r>
                      <a:r>
                        <a:rPr lang="en-US" sz="1600" dirty="0" err="1">
                          <a:effectLst/>
                          <a:latin typeface="+mj-lt"/>
                        </a:rPr>
                        <a:t>vẹn</a:t>
                      </a:r>
                      <a:r>
                        <a:rPr lang="en-US" sz="1600" dirty="0">
                          <a:effectLst/>
                          <a:latin typeface="+mj-lt"/>
                        </a:rPr>
                        <a:t> </a:t>
                      </a:r>
                      <a:r>
                        <a:rPr lang="en-US" sz="1600" dirty="0" err="1">
                          <a:effectLst/>
                          <a:latin typeface="+mj-lt"/>
                        </a:rPr>
                        <a:t>dữ</a:t>
                      </a:r>
                      <a:r>
                        <a:rPr lang="en-US" sz="1600" dirty="0">
                          <a:effectLst/>
                          <a:latin typeface="+mj-lt"/>
                        </a:rPr>
                        <a:t> </a:t>
                      </a:r>
                      <a:r>
                        <a:rPr lang="en-US" sz="1600" dirty="0" err="1">
                          <a:effectLst/>
                          <a:latin typeface="+mj-lt"/>
                        </a:rPr>
                        <a:t>liệu</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Tăng</a:t>
                      </a:r>
                      <a:r>
                        <a:rPr lang="en-US" sz="1600" dirty="0">
                          <a:effectLst/>
                          <a:latin typeface="+mj-lt"/>
                        </a:rPr>
                        <a:t> </a:t>
                      </a:r>
                      <a:r>
                        <a:rPr lang="en-US" sz="1600" dirty="0" err="1">
                          <a:effectLst/>
                          <a:latin typeface="+mj-lt"/>
                        </a:rPr>
                        <a:t>độ</a:t>
                      </a:r>
                      <a:r>
                        <a:rPr lang="en-US" sz="1600" dirty="0">
                          <a:effectLst/>
                          <a:latin typeface="+mj-lt"/>
                        </a:rPr>
                        <a:t> </a:t>
                      </a:r>
                      <a:r>
                        <a:rPr lang="en-US" sz="1600" dirty="0" err="1">
                          <a:effectLst/>
                          <a:latin typeface="+mj-lt"/>
                        </a:rPr>
                        <a:t>phức</a:t>
                      </a:r>
                      <a:r>
                        <a:rPr lang="en-US" sz="1600" dirty="0">
                          <a:effectLst/>
                          <a:latin typeface="+mj-lt"/>
                        </a:rPr>
                        <a:t> </a:t>
                      </a:r>
                      <a:r>
                        <a:rPr lang="en-US" sz="1600" dirty="0" err="1">
                          <a:effectLst/>
                          <a:latin typeface="+mj-lt"/>
                        </a:rPr>
                        <a:t>tạp</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277632846"/>
                  </a:ext>
                </a:extLst>
              </a:tr>
              <a:tr h="367030">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Khả</a:t>
                      </a:r>
                      <a:r>
                        <a:rPr lang="en-US" sz="1600" dirty="0">
                          <a:effectLst/>
                          <a:latin typeface="+mj-lt"/>
                        </a:rPr>
                        <a:t> </a:t>
                      </a:r>
                      <a:r>
                        <a:rPr lang="en-US" sz="1600" dirty="0" err="1">
                          <a:effectLst/>
                          <a:latin typeface="+mj-lt"/>
                        </a:rPr>
                        <a:t>năng</a:t>
                      </a:r>
                      <a:r>
                        <a:rPr lang="en-US" sz="1600" dirty="0">
                          <a:effectLst/>
                          <a:latin typeface="+mj-lt"/>
                        </a:rPr>
                        <a:t> </a:t>
                      </a:r>
                      <a:r>
                        <a:rPr lang="en-US" sz="1600" dirty="0" err="1">
                          <a:effectLst/>
                          <a:latin typeface="+mj-lt"/>
                        </a:rPr>
                        <a:t>tái</a:t>
                      </a:r>
                      <a:r>
                        <a:rPr lang="en-US" sz="1600" dirty="0">
                          <a:effectLst/>
                          <a:latin typeface="+mj-lt"/>
                        </a:rPr>
                        <a:t> </a:t>
                      </a:r>
                      <a:r>
                        <a:rPr lang="en-US" sz="1600" dirty="0" err="1">
                          <a:effectLst/>
                          <a:latin typeface="+mj-lt"/>
                        </a:rPr>
                        <a:t>sử</a:t>
                      </a:r>
                      <a:r>
                        <a:rPr lang="en-US" sz="1600" dirty="0">
                          <a:effectLst/>
                          <a:latin typeface="+mj-lt"/>
                        </a:rPr>
                        <a:t> </a:t>
                      </a:r>
                      <a:r>
                        <a:rPr lang="en-US" sz="1600" dirty="0" err="1">
                          <a:effectLst/>
                          <a:latin typeface="+mj-lt"/>
                        </a:rPr>
                        <a:t>dụng</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rowSpan="4">
                  <a:txBody>
                    <a:bodyPr/>
                    <a:lstStyle/>
                    <a:p>
                      <a:pPr>
                        <a:lnSpc>
                          <a:spcPct val="107000"/>
                        </a:lnSpc>
                      </a:pPr>
                      <a:endParaRPr lang="en-US" sz="1600" dirty="0">
                        <a:effectLst/>
                        <a:latin typeface="+mj-lt"/>
                        <a:cs typeface="Times New Roman" panose="02020603050405020304" pitchFamily="18" charset="0"/>
                      </a:endParaRPr>
                    </a:p>
                  </a:txBody>
                  <a:tcPr marL="9525" marR="9525" marT="9525" marB="9525" anchor="ctr"/>
                </a:tc>
                <a:extLst>
                  <a:ext uri="{0D108BD9-81ED-4DB2-BD59-A6C34878D82A}">
                    <a16:rowId xmlns:a16="http://schemas.microsoft.com/office/drawing/2014/main" val="2920993303"/>
                  </a:ext>
                </a:extLst>
              </a:tr>
              <a:tr h="367030">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Giảm</a:t>
                      </a:r>
                      <a:r>
                        <a:rPr lang="en-US" sz="1600" dirty="0">
                          <a:effectLst/>
                          <a:latin typeface="+mj-lt"/>
                        </a:rPr>
                        <a:t> </a:t>
                      </a:r>
                      <a:r>
                        <a:rPr lang="en-US" sz="1600" dirty="0" err="1">
                          <a:effectLst/>
                          <a:latin typeface="+mj-lt"/>
                        </a:rPr>
                        <a:t>phân</a:t>
                      </a:r>
                      <a:r>
                        <a:rPr lang="en-US" sz="1600" dirty="0">
                          <a:effectLst/>
                          <a:latin typeface="+mj-lt"/>
                        </a:rPr>
                        <a:t> </a:t>
                      </a:r>
                      <a:r>
                        <a:rPr lang="en-US" sz="1600" dirty="0" err="1">
                          <a:effectLst/>
                          <a:latin typeface="+mj-lt"/>
                        </a:rPr>
                        <a:t>phối</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vMerge="1">
                  <a:txBody>
                    <a:bodyPr/>
                    <a:lstStyle/>
                    <a:p>
                      <a:pPr>
                        <a:lnSpc>
                          <a:spcPct val="107000"/>
                        </a:lnSpc>
                      </a:pPr>
                      <a:endParaRPr lang="en-US" sz="1600" dirty="0">
                        <a:effectLst/>
                        <a:latin typeface="+mj-lt"/>
                        <a:cs typeface="Times New Roman" panose="02020603050405020304" pitchFamily="18" charset="0"/>
                      </a:endParaRPr>
                    </a:p>
                  </a:txBody>
                  <a:tcPr marL="9525" marR="9525" marT="9525" marB="9525" anchor="ctr"/>
                </a:tc>
                <a:extLst>
                  <a:ext uri="{0D108BD9-81ED-4DB2-BD59-A6C34878D82A}">
                    <a16:rowId xmlns:a16="http://schemas.microsoft.com/office/drawing/2014/main" val="2882067713"/>
                  </a:ext>
                </a:extLst>
              </a:tr>
              <a:tr h="398523">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a:effectLst/>
                          <a:latin typeface="+mj-lt"/>
                        </a:rPr>
                        <a:t>Cải thiện bảo mật</a:t>
                      </a:r>
                      <a:endParaRPr lang="en-US" sz="160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vMerge="1">
                  <a:txBody>
                    <a:bodyPr/>
                    <a:lstStyle/>
                    <a:p>
                      <a:pPr>
                        <a:lnSpc>
                          <a:spcPct val="107000"/>
                        </a:lnSpc>
                      </a:pPr>
                      <a:endParaRPr lang="en-US" sz="1600" dirty="0">
                        <a:effectLst/>
                        <a:latin typeface="+mj-lt"/>
                        <a:cs typeface="Times New Roman" panose="02020603050405020304" pitchFamily="18" charset="0"/>
                      </a:endParaRPr>
                    </a:p>
                  </a:txBody>
                  <a:tcPr marL="9525" marR="9525" marT="9525" marB="9525" anchor="ctr"/>
                </a:tc>
                <a:extLst>
                  <a:ext uri="{0D108BD9-81ED-4DB2-BD59-A6C34878D82A}">
                    <a16:rowId xmlns:a16="http://schemas.microsoft.com/office/drawing/2014/main" val="3988297356"/>
                  </a:ext>
                </a:extLst>
              </a:tr>
              <a:tr h="367030">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Tính</a:t>
                      </a:r>
                      <a:r>
                        <a:rPr lang="en-US" sz="1600" dirty="0">
                          <a:effectLst/>
                          <a:latin typeface="+mj-lt"/>
                        </a:rPr>
                        <a:t> </a:t>
                      </a:r>
                      <a:r>
                        <a:rPr lang="en-US" sz="1600" dirty="0" err="1">
                          <a:effectLst/>
                          <a:latin typeface="+mj-lt"/>
                        </a:rPr>
                        <a:t>khả</a:t>
                      </a:r>
                      <a:r>
                        <a:rPr lang="en-US" sz="1600" dirty="0">
                          <a:effectLst/>
                          <a:latin typeface="+mj-lt"/>
                        </a:rPr>
                        <a:t> </a:t>
                      </a:r>
                      <a:r>
                        <a:rPr lang="en-US" sz="1600" dirty="0" err="1">
                          <a:effectLst/>
                          <a:latin typeface="+mj-lt"/>
                        </a:rPr>
                        <a:t>dụng</a:t>
                      </a:r>
                      <a:r>
                        <a:rPr lang="en-US" sz="1600" dirty="0">
                          <a:effectLst/>
                          <a:latin typeface="+mj-lt"/>
                        </a:rPr>
                        <a:t> </a:t>
                      </a:r>
                      <a:r>
                        <a:rPr lang="en-US" sz="1600" dirty="0" err="1">
                          <a:effectLst/>
                          <a:latin typeface="+mj-lt"/>
                        </a:rPr>
                        <a:t>được</a:t>
                      </a:r>
                      <a:r>
                        <a:rPr lang="en-US" sz="1600" dirty="0">
                          <a:effectLst/>
                          <a:latin typeface="+mj-lt"/>
                        </a:rPr>
                        <a:t> </a:t>
                      </a:r>
                      <a:r>
                        <a:rPr lang="en-US" sz="1600" dirty="0" err="1">
                          <a:effectLst/>
                          <a:latin typeface="+mj-lt"/>
                        </a:rPr>
                        <a:t>cải</a:t>
                      </a:r>
                      <a:r>
                        <a:rPr lang="en-US" sz="1600" dirty="0">
                          <a:effectLst/>
                          <a:latin typeface="+mj-lt"/>
                        </a:rPr>
                        <a:t> </a:t>
                      </a:r>
                      <a:r>
                        <a:rPr lang="en-US" sz="1600" dirty="0" err="1">
                          <a:effectLst/>
                          <a:latin typeface="+mj-lt"/>
                        </a:rPr>
                        <a:t>thiện</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vMerge="1">
                  <a:txBody>
                    <a:bodyPr/>
                    <a:lstStyle/>
                    <a:p>
                      <a:pPr>
                        <a:lnSpc>
                          <a:spcPct val="107000"/>
                        </a:lnSpc>
                      </a:pPr>
                      <a:endParaRPr lang="en-US" sz="1600" dirty="0">
                        <a:effectLst/>
                        <a:latin typeface="+mj-lt"/>
                        <a:cs typeface="Times New Roman" panose="02020603050405020304" pitchFamily="18" charset="0"/>
                      </a:endParaRPr>
                    </a:p>
                  </a:txBody>
                  <a:tcPr marL="9525" marR="9525" marT="9525" marB="9525" anchor="ctr"/>
                </a:tc>
                <a:extLst>
                  <a:ext uri="{0D108BD9-81ED-4DB2-BD59-A6C34878D82A}">
                    <a16:rowId xmlns:a16="http://schemas.microsoft.com/office/drawing/2014/main" val="2121148033"/>
                  </a:ext>
                </a:extLst>
              </a:tr>
            </a:tbl>
          </a:graphicData>
        </a:graphic>
      </p:graphicFrame>
      <p:sp>
        <p:nvSpPr>
          <p:cNvPr id="6" name="TextBox 5">
            <a:extLst>
              <a:ext uri="{FF2B5EF4-FFF2-40B4-BE49-F238E27FC236}">
                <a16:creationId xmlns:a16="http://schemas.microsoft.com/office/drawing/2014/main" id="{511915A8-C77C-4AE4-B6BD-156EC7C8BE7C}"/>
              </a:ext>
            </a:extLst>
          </p:cNvPr>
          <p:cNvSpPr txBox="1"/>
          <p:nvPr/>
        </p:nvSpPr>
        <p:spPr>
          <a:xfrm>
            <a:off x="1304260" y="3768881"/>
            <a:ext cx="7031666" cy="830997"/>
          </a:xfrm>
          <a:prstGeom prst="rect">
            <a:avLst/>
          </a:prstGeom>
          <a:noFill/>
        </p:spPr>
        <p:txBody>
          <a:bodyPr wrap="square">
            <a:spAutoFit/>
          </a:bodyPr>
          <a:lstStyle/>
          <a:p>
            <a:pPr marL="285750" indent="-285750" algn="just">
              <a:buFont typeface="Wingdings" panose="05000000000000000000" pitchFamily="2" charset="2"/>
              <a:buChar char="Ø"/>
            </a:pPr>
            <a:r>
              <a:rPr lang="en-US" sz="1600" dirty="0">
                <a:solidFill>
                  <a:srgbClr val="222222"/>
                </a:solidFill>
                <a:effectLst/>
                <a:latin typeface="+mj-lt"/>
                <a:ea typeface="Times New Roman" panose="02020603050405020304" pitchFamily="18" charset="0"/>
              </a:rPr>
              <a:t>Do </a:t>
            </a:r>
            <a:r>
              <a:rPr lang="en-US" sz="1600" dirty="0" err="1">
                <a:solidFill>
                  <a:srgbClr val="222222"/>
                </a:solidFill>
                <a:effectLst/>
                <a:latin typeface="+mj-lt"/>
                <a:ea typeface="Times New Roman" panose="02020603050405020304" pitchFamily="18" charset="0"/>
              </a:rPr>
              <a:t>đó</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nó</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là</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một</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phần</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của</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chương</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trình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mã</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hóa</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các</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vấn</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đề</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kinh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doanh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trong</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thế</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giới</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thực</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và</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xác</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định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cách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dữ</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liệu</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có</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thể</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được</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cập</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nhật</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tạo</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lưu</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trữ</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hoặc</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thay</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đổi</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để</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hoàn</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thành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nhiệm</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vụ</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hoàn</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chỉnh</a:t>
            </a:r>
            <a:endParaRPr lang="en-US" sz="1600" dirty="0">
              <a:latin typeface="+mj-lt"/>
            </a:endParaRPr>
          </a:p>
        </p:txBody>
      </p:sp>
    </p:spTree>
    <p:extLst>
      <p:ext uri="{BB962C8B-B14F-4D97-AF65-F5344CB8AC3E}">
        <p14:creationId xmlns:p14="http://schemas.microsoft.com/office/powerpoint/2010/main" val="362332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1"/>
          <p:cNvSpPr txBox="1">
            <a:spLocks noGrp="1"/>
          </p:cNvSpPr>
          <p:nvPr>
            <p:ph type="title"/>
          </p:nvPr>
        </p:nvSpPr>
        <p:spPr>
          <a:xfrm>
            <a:off x="134679" y="2342625"/>
            <a:ext cx="8924261"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10000"/>
                  </a:schemeClr>
                </a:solidFill>
                <a:latin typeface="+mj-lt"/>
              </a:rPr>
              <a:t>So sánh 3-tier và kiến trúc khác</a:t>
            </a:r>
            <a:endParaRPr dirty="0">
              <a:solidFill>
                <a:schemeClr val="bg1">
                  <a:lumMod val="10000"/>
                </a:schemeClr>
              </a:solidFill>
              <a:latin typeface="+mj-lt"/>
            </a:endParaRPr>
          </a:p>
        </p:txBody>
      </p:sp>
      <p:sp>
        <p:nvSpPr>
          <p:cNvPr id="566" name="Google Shape;566;p61"/>
          <p:cNvSpPr txBox="1">
            <a:spLocks noGrp="1"/>
          </p:cNvSpPr>
          <p:nvPr>
            <p:ph type="title" idx="2"/>
          </p:nvPr>
        </p:nvSpPr>
        <p:spPr>
          <a:xfrm>
            <a:off x="2929500" y="1106175"/>
            <a:ext cx="3285000" cy="126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bg1">
                    <a:lumMod val="10000"/>
                  </a:schemeClr>
                </a:solidFill>
                <a:latin typeface="+mj-lt"/>
              </a:rPr>
              <a:t>03</a:t>
            </a:r>
            <a:endParaRPr dirty="0">
              <a:solidFill>
                <a:schemeClr val="bg1">
                  <a:lumMod val="10000"/>
                </a:schemeClr>
              </a:solidFill>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65"/>
                                        </p:tgtEl>
                                        <p:attrNameLst>
                                          <p:attrName>style.visibility</p:attrName>
                                        </p:attrNameLst>
                                      </p:cBhvr>
                                      <p:to>
                                        <p:strVal val="visible"/>
                                      </p:to>
                                    </p:set>
                                    <p:animEffect transition="in" filter="fade">
                                      <p:cBhvr>
                                        <p:cTn id="7" dur="1000"/>
                                        <p:tgtEl>
                                          <p:spTgt spid="565"/>
                                        </p:tgtEl>
                                      </p:cBhvr>
                                    </p:animEffect>
                                    <p:anim calcmode="lin" valueType="num">
                                      <p:cBhvr>
                                        <p:cTn id="8" dur="1000" fill="hold"/>
                                        <p:tgtEl>
                                          <p:spTgt spid="565"/>
                                        </p:tgtEl>
                                        <p:attrNameLst>
                                          <p:attrName>ppt_x</p:attrName>
                                        </p:attrNameLst>
                                      </p:cBhvr>
                                      <p:tavLst>
                                        <p:tav tm="0">
                                          <p:val>
                                            <p:strVal val="#ppt_x"/>
                                          </p:val>
                                        </p:tav>
                                        <p:tav tm="100000">
                                          <p:val>
                                            <p:strVal val="#ppt_x"/>
                                          </p:val>
                                        </p:tav>
                                      </p:tavLst>
                                    </p:anim>
                                    <p:anim calcmode="lin" valueType="num">
                                      <p:cBhvr>
                                        <p:cTn id="9" dur="1000" fill="hold"/>
                                        <p:tgtEl>
                                          <p:spTgt spid="56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66"/>
                                        </p:tgtEl>
                                        <p:attrNameLst>
                                          <p:attrName>style.visibility</p:attrName>
                                        </p:attrNameLst>
                                      </p:cBhvr>
                                      <p:to>
                                        <p:strVal val="visible"/>
                                      </p:to>
                                    </p:set>
                                    <p:animEffect transition="in" filter="fade">
                                      <p:cBhvr>
                                        <p:cTn id="12" dur="1000"/>
                                        <p:tgtEl>
                                          <p:spTgt spid="566"/>
                                        </p:tgtEl>
                                      </p:cBhvr>
                                    </p:animEffect>
                                    <p:anim calcmode="lin" valueType="num">
                                      <p:cBhvr>
                                        <p:cTn id="13" dur="1000" fill="hold"/>
                                        <p:tgtEl>
                                          <p:spTgt spid="566"/>
                                        </p:tgtEl>
                                        <p:attrNameLst>
                                          <p:attrName>ppt_x</p:attrName>
                                        </p:attrNameLst>
                                      </p:cBhvr>
                                      <p:tavLst>
                                        <p:tav tm="0">
                                          <p:val>
                                            <p:strVal val="#ppt_x"/>
                                          </p:val>
                                        </p:tav>
                                        <p:tav tm="100000">
                                          <p:val>
                                            <p:strVal val="#ppt_x"/>
                                          </p:val>
                                        </p:tav>
                                      </p:tavLst>
                                    </p:anim>
                                    <p:anim calcmode="lin" valueType="num">
                                      <p:cBhvr>
                                        <p:cTn id="14" dur="1000" fill="hold"/>
                                        <p:tgtEl>
                                          <p:spTgt spid="56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5" grpId="0"/>
      <p:bldP spid="56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11" name="Title 2">
            <a:extLst>
              <a:ext uri="{FF2B5EF4-FFF2-40B4-BE49-F238E27FC236}">
                <a16:creationId xmlns:a16="http://schemas.microsoft.com/office/drawing/2014/main" id="{8702E0F9-BEE9-4199-8F7B-7B07BA12B696}"/>
              </a:ext>
            </a:extLst>
          </p:cNvPr>
          <p:cNvSpPr txBox="1">
            <a:spLocks/>
          </p:cNvSpPr>
          <p:nvPr/>
        </p:nvSpPr>
        <p:spPr>
          <a:xfrm>
            <a:off x="720000" y="2311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l"/>
            <a:r>
              <a:rPr lang="en-US" dirty="0" err="1">
                <a:solidFill>
                  <a:schemeClr val="bg1">
                    <a:lumMod val="10000"/>
                  </a:schemeClr>
                </a:solidFill>
                <a:latin typeface="+mj-lt"/>
              </a:rPr>
              <a:t>Sự</a:t>
            </a:r>
            <a:r>
              <a:rPr lang="en-US" dirty="0">
                <a:solidFill>
                  <a:schemeClr val="bg1">
                    <a:lumMod val="10000"/>
                  </a:schemeClr>
                </a:solidFill>
                <a:latin typeface="+mj-lt"/>
              </a:rPr>
              <a:t> </a:t>
            </a:r>
            <a:r>
              <a:rPr lang="en-US" dirty="0" err="1">
                <a:solidFill>
                  <a:schemeClr val="bg1">
                    <a:lumMod val="10000"/>
                  </a:schemeClr>
                </a:solidFill>
                <a:latin typeface="+mj-lt"/>
              </a:rPr>
              <a:t>khác</a:t>
            </a:r>
            <a:r>
              <a:rPr lang="en-US" dirty="0">
                <a:solidFill>
                  <a:schemeClr val="bg1">
                    <a:lumMod val="10000"/>
                  </a:schemeClr>
                </a:solidFill>
                <a:latin typeface="+mj-lt"/>
              </a:rPr>
              <a:t> </a:t>
            </a:r>
            <a:r>
              <a:rPr lang="en-US" dirty="0" err="1">
                <a:solidFill>
                  <a:schemeClr val="bg1">
                    <a:lumMod val="10000"/>
                  </a:schemeClr>
                </a:solidFill>
                <a:latin typeface="+mj-lt"/>
              </a:rPr>
              <a:t>biệt</a:t>
            </a:r>
            <a:r>
              <a:rPr lang="en-US" dirty="0">
                <a:solidFill>
                  <a:schemeClr val="bg1">
                    <a:lumMod val="10000"/>
                  </a:schemeClr>
                </a:solidFill>
                <a:latin typeface="+mj-lt"/>
              </a:rPr>
              <a:t> </a:t>
            </a:r>
            <a:r>
              <a:rPr lang="en-US" dirty="0" err="1">
                <a:solidFill>
                  <a:schemeClr val="bg1">
                    <a:lumMod val="10000"/>
                  </a:schemeClr>
                </a:solidFill>
                <a:latin typeface="+mj-lt"/>
              </a:rPr>
              <a:t>giữa</a:t>
            </a:r>
            <a:r>
              <a:rPr lang="en-US" dirty="0">
                <a:solidFill>
                  <a:schemeClr val="bg1">
                    <a:lumMod val="10000"/>
                  </a:schemeClr>
                </a:solidFill>
                <a:latin typeface="+mj-lt"/>
              </a:rPr>
              <a:t> 3-tiers </a:t>
            </a:r>
            <a:r>
              <a:rPr lang="en-US" dirty="0" err="1">
                <a:solidFill>
                  <a:schemeClr val="bg1">
                    <a:lumMod val="10000"/>
                  </a:schemeClr>
                </a:solidFill>
                <a:latin typeface="+mj-lt"/>
              </a:rPr>
              <a:t>và</a:t>
            </a:r>
            <a:r>
              <a:rPr lang="en-US" dirty="0">
                <a:solidFill>
                  <a:schemeClr val="bg1">
                    <a:lumMod val="10000"/>
                  </a:schemeClr>
                </a:solidFill>
                <a:latin typeface="+mj-lt"/>
              </a:rPr>
              <a:t> 3-layer:</a:t>
            </a:r>
          </a:p>
        </p:txBody>
      </p:sp>
      <p:sp>
        <p:nvSpPr>
          <p:cNvPr id="12" name="TextBox 11">
            <a:extLst>
              <a:ext uri="{FF2B5EF4-FFF2-40B4-BE49-F238E27FC236}">
                <a16:creationId xmlns:a16="http://schemas.microsoft.com/office/drawing/2014/main" id="{D1DD8C5A-83F0-4ACA-83ED-619209092F6A}"/>
              </a:ext>
            </a:extLst>
          </p:cNvPr>
          <p:cNvSpPr txBox="1"/>
          <p:nvPr/>
        </p:nvSpPr>
        <p:spPr>
          <a:xfrm>
            <a:off x="777879" y="1127708"/>
            <a:ext cx="7877023" cy="3539430"/>
          </a:xfrm>
          <a:prstGeom prst="rect">
            <a:avLst/>
          </a:prstGeom>
          <a:noFill/>
        </p:spPr>
        <p:txBody>
          <a:bodyPr wrap="square">
            <a:spAutoFit/>
          </a:bodyPr>
          <a:lstStyle/>
          <a:p>
            <a:pPr algn="just"/>
            <a:r>
              <a:rPr lang="en-US" sz="1600" b="0" i="0" dirty="0">
                <a:solidFill>
                  <a:schemeClr val="bg1">
                    <a:lumMod val="10000"/>
                  </a:schemeClr>
                </a:solidFill>
                <a:effectLst/>
                <a:latin typeface="+mn-lt"/>
              </a:rPr>
              <a:t>- </a:t>
            </a:r>
            <a:r>
              <a:rPr lang="vi-VN" sz="1600" b="0" i="0" dirty="0">
                <a:solidFill>
                  <a:schemeClr val="bg1">
                    <a:lumMod val="10000"/>
                  </a:schemeClr>
                </a:solidFill>
                <a:effectLst/>
                <a:latin typeface="+mn-lt"/>
              </a:rPr>
              <a:t>3-tiers có nghĩa là 3 tầng, 3-layer có nghĩa là 3 lớp. Về mặt ý nghĩa tầng sẽ lớn hơn lớp, mỗi tầng sẽ có nhiều lớp.</a:t>
            </a:r>
            <a:endParaRPr lang="en-US" sz="1600" b="0" i="0" dirty="0">
              <a:solidFill>
                <a:schemeClr val="bg1">
                  <a:lumMod val="10000"/>
                </a:schemeClr>
              </a:solidFill>
              <a:effectLst/>
              <a:latin typeface="+mn-lt"/>
            </a:endParaRPr>
          </a:p>
          <a:p>
            <a:pPr algn="just"/>
            <a:r>
              <a:rPr lang="vi-VN" sz="1600" b="0" i="0" dirty="0">
                <a:solidFill>
                  <a:schemeClr val="bg1">
                    <a:lumMod val="10000"/>
                  </a:schemeClr>
                </a:solidFill>
                <a:effectLst/>
                <a:latin typeface="+mn-lt"/>
              </a:rPr>
              <a:t>- Khi dùng từ layer, chúng ta nói tới việc phân chia ứng dụng thành các thành phần một cách logic theo chức năng hoặc theo vai trò, điều này giúp phần mềm của bạn có cấu trúc sáng sủa, dễ dùng lại, từ đó giúp việc phát triển và bảo trì dễ dàng hơn. Các layer khác nhau khi được thực thi vẫn có thể nằm trong cùng một vùng bộ nhớ của một process, và hiển nhiên việc giao tiếp giữa 2 layer có thể không phải là giao tiếp giữa 2 process, đồng nghĩa với việc chúng không liên quan tới mô hình client/server.</a:t>
            </a:r>
          </a:p>
          <a:p>
            <a:pPr algn="just"/>
            <a:r>
              <a:rPr lang="vi-VN" sz="1600" b="0" i="0" dirty="0">
                <a:solidFill>
                  <a:schemeClr val="bg1">
                    <a:lumMod val="10000"/>
                  </a:schemeClr>
                </a:solidFill>
                <a:effectLst/>
                <a:latin typeface="+mn-lt"/>
              </a:rPr>
              <a:t>- Trái lại, tier liên quan đến cách phân chia một cách vật lý các thành phần trên các máy tính khác nhau. Điều làm nhiều người nhầm lẫn giữa layer và tier là chúng có cùng cách phân chia (presentation, business, data), tuy nhiên trên thực tế chúng khác nhau. Vì cách phân chia như trên nên 1 tier có thể chứa nhiều hơn 1 layer.</a:t>
            </a:r>
            <a:endParaRPr lang="en-US" sz="1600" b="0" i="0" dirty="0">
              <a:solidFill>
                <a:schemeClr val="bg1">
                  <a:lumMod val="10000"/>
                </a:schemeClr>
              </a:solidFill>
              <a:effectLst/>
              <a:latin typeface="+mn-lt"/>
            </a:endParaRPr>
          </a:p>
          <a:p>
            <a:pPr algn="just"/>
            <a:endParaRPr lang="en-US" sz="1600" dirty="0">
              <a:solidFill>
                <a:schemeClr val="bg1">
                  <a:lumMod val="10000"/>
                </a:schemeClr>
              </a:solidFill>
              <a:latin typeface="+mn-lt"/>
            </a:endParaRPr>
          </a:p>
        </p:txBody>
      </p:sp>
    </p:spTree>
    <p:extLst>
      <p:ext uri="{BB962C8B-B14F-4D97-AF65-F5344CB8AC3E}">
        <p14:creationId xmlns:p14="http://schemas.microsoft.com/office/powerpoint/2010/main" val="2426017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11" name="Title 2">
            <a:extLst>
              <a:ext uri="{FF2B5EF4-FFF2-40B4-BE49-F238E27FC236}">
                <a16:creationId xmlns:a16="http://schemas.microsoft.com/office/drawing/2014/main" id="{8702E0F9-BEE9-4199-8F7B-7B07BA12B696}"/>
              </a:ext>
            </a:extLst>
          </p:cNvPr>
          <p:cNvSpPr txBox="1">
            <a:spLocks/>
          </p:cNvSpPr>
          <p:nvPr/>
        </p:nvSpPr>
        <p:spPr>
          <a:xfrm>
            <a:off x="720000" y="2311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l"/>
            <a:r>
              <a:rPr lang="en-US" dirty="0" err="1">
                <a:solidFill>
                  <a:schemeClr val="bg1">
                    <a:lumMod val="10000"/>
                  </a:schemeClr>
                </a:solidFill>
                <a:latin typeface="+mj-lt"/>
              </a:rPr>
              <a:t>Sự</a:t>
            </a:r>
            <a:r>
              <a:rPr lang="en-US" dirty="0">
                <a:solidFill>
                  <a:schemeClr val="bg1">
                    <a:lumMod val="10000"/>
                  </a:schemeClr>
                </a:solidFill>
                <a:latin typeface="+mj-lt"/>
              </a:rPr>
              <a:t> </a:t>
            </a:r>
            <a:r>
              <a:rPr lang="en-US" dirty="0" err="1">
                <a:solidFill>
                  <a:schemeClr val="bg1">
                    <a:lumMod val="10000"/>
                  </a:schemeClr>
                </a:solidFill>
                <a:latin typeface="+mj-lt"/>
              </a:rPr>
              <a:t>khác</a:t>
            </a:r>
            <a:r>
              <a:rPr lang="en-US" dirty="0">
                <a:solidFill>
                  <a:schemeClr val="bg1">
                    <a:lumMod val="10000"/>
                  </a:schemeClr>
                </a:solidFill>
                <a:latin typeface="+mj-lt"/>
              </a:rPr>
              <a:t> </a:t>
            </a:r>
            <a:r>
              <a:rPr lang="en-US" dirty="0" err="1">
                <a:solidFill>
                  <a:schemeClr val="bg1">
                    <a:lumMod val="10000"/>
                  </a:schemeClr>
                </a:solidFill>
                <a:latin typeface="+mj-lt"/>
              </a:rPr>
              <a:t>biệt</a:t>
            </a:r>
            <a:r>
              <a:rPr lang="en-US" dirty="0">
                <a:solidFill>
                  <a:schemeClr val="bg1">
                    <a:lumMod val="10000"/>
                  </a:schemeClr>
                </a:solidFill>
                <a:latin typeface="+mj-lt"/>
              </a:rPr>
              <a:t> </a:t>
            </a:r>
            <a:r>
              <a:rPr lang="en-US" dirty="0" err="1">
                <a:solidFill>
                  <a:schemeClr val="bg1">
                    <a:lumMod val="10000"/>
                  </a:schemeClr>
                </a:solidFill>
                <a:latin typeface="+mj-lt"/>
              </a:rPr>
              <a:t>giữa</a:t>
            </a:r>
            <a:r>
              <a:rPr lang="en-US" dirty="0">
                <a:solidFill>
                  <a:schemeClr val="bg1">
                    <a:lumMod val="10000"/>
                  </a:schemeClr>
                </a:solidFill>
                <a:latin typeface="+mj-lt"/>
              </a:rPr>
              <a:t> 3-tiers </a:t>
            </a:r>
            <a:r>
              <a:rPr lang="en-US" dirty="0" err="1">
                <a:solidFill>
                  <a:schemeClr val="bg1">
                    <a:lumMod val="10000"/>
                  </a:schemeClr>
                </a:solidFill>
                <a:latin typeface="+mj-lt"/>
              </a:rPr>
              <a:t>và</a:t>
            </a:r>
            <a:r>
              <a:rPr lang="en-US" dirty="0">
                <a:solidFill>
                  <a:schemeClr val="bg1">
                    <a:lumMod val="10000"/>
                  </a:schemeClr>
                </a:solidFill>
                <a:latin typeface="+mj-lt"/>
              </a:rPr>
              <a:t> MVC:</a:t>
            </a:r>
          </a:p>
        </p:txBody>
      </p:sp>
      <p:pic>
        <p:nvPicPr>
          <p:cNvPr id="3" name="Picture 2">
            <a:extLst>
              <a:ext uri="{FF2B5EF4-FFF2-40B4-BE49-F238E27FC236}">
                <a16:creationId xmlns:a16="http://schemas.microsoft.com/office/drawing/2014/main" id="{2DBDCACD-76C3-4B9A-A950-8D27DAA77B6A}"/>
              </a:ext>
            </a:extLst>
          </p:cNvPr>
          <p:cNvPicPr>
            <a:picLocks noChangeAspect="1"/>
          </p:cNvPicPr>
          <p:nvPr/>
        </p:nvPicPr>
        <p:blipFill>
          <a:blip r:embed="rId3"/>
          <a:stretch>
            <a:fillRect/>
          </a:stretch>
        </p:blipFill>
        <p:spPr>
          <a:xfrm>
            <a:off x="769619" y="803899"/>
            <a:ext cx="1914525" cy="3990975"/>
          </a:xfrm>
          <a:prstGeom prst="rect">
            <a:avLst/>
          </a:prstGeom>
        </p:spPr>
      </p:pic>
      <p:pic>
        <p:nvPicPr>
          <p:cNvPr id="4" name="Picture 3">
            <a:extLst>
              <a:ext uri="{FF2B5EF4-FFF2-40B4-BE49-F238E27FC236}">
                <a16:creationId xmlns:a16="http://schemas.microsoft.com/office/drawing/2014/main" id="{21BB187C-573C-46DE-80E4-78DEFFCBA7E5}"/>
              </a:ext>
            </a:extLst>
          </p:cNvPr>
          <p:cNvPicPr>
            <a:picLocks noChangeAspect="1"/>
          </p:cNvPicPr>
          <p:nvPr/>
        </p:nvPicPr>
        <p:blipFill>
          <a:blip r:embed="rId4"/>
          <a:stretch>
            <a:fillRect/>
          </a:stretch>
        </p:blipFill>
        <p:spPr>
          <a:xfrm>
            <a:off x="3305618" y="803898"/>
            <a:ext cx="5482710" cy="3990975"/>
          </a:xfrm>
          <a:prstGeom prst="rect">
            <a:avLst/>
          </a:prstGeom>
        </p:spPr>
      </p:pic>
    </p:spTree>
    <p:extLst>
      <p:ext uri="{BB962C8B-B14F-4D97-AF65-F5344CB8AC3E}">
        <p14:creationId xmlns:p14="http://schemas.microsoft.com/office/powerpoint/2010/main" val="4032869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grpSp>
        <p:nvGrpSpPr>
          <p:cNvPr id="574" name="Google Shape;574;p62"/>
          <p:cNvGrpSpPr/>
          <p:nvPr/>
        </p:nvGrpSpPr>
        <p:grpSpPr>
          <a:xfrm>
            <a:off x="2361168" y="1264836"/>
            <a:ext cx="3667492" cy="2797551"/>
            <a:chOff x="238125" y="1973675"/>
            <a:chExt cx="2558775" cy="1951825"/>
          </a:xfrm>
        </p:grpSpPr>
        <p:sp>
          <p:nvSpPr>
            <p:cNvPr id="575" name="Google Shape;575;p62"/>
            <p:cNvSpPr/>
            <p:nvPr/>
          </p:nvSpPr>
          <p:spPr>
            <a:xfrm>
              <a:off x="325550" y="2055000"/>
              <a:ext cx="2386075" cy="1459975"/>
            </a:xfrm>
            <a:custGeom>
              <a:avLst/>
              <a:gdLst/>
              <a:ahLst/>
              <a:cxnLst/>
              <a:rect l="l" t="t" r="r" b="b"/>
              <a:pathLst>
                <a:path w="95443" h="58399" extrusionOk="0">
                  <a:moveTo>
                    <a:pt x="94925" y="516"/>
                  </a:moveTo>
                  <a:lnTo>
                    <a:pt x="94925" y="57881"/>
                  </a:lnTo>
                  <a:lnTo>
                    <a:pt x="518" y="57881"/>
                  </a:lnTo>
                  <a:lnTo>
                    <a:pt x="518" y="516"/>
                  </a:lnTo>
                  <a:close/>
                  <a:moveTo>
                    <a:pt x="260" y="0"/>
                  </a:moveTo>
                  <a:cubicBezTo>
                    <a:pt x="118" y="0"/>
                    <a:pt x="1" y="115"/>
                    <a:pt x="1" y="259"/>
                  </a:cubicBezTo>
                  <a:lnTo>
                    <a:pt x="1" y="58140"/>
                  </a:lnTo>
                  <a:cubicBezTo>
                    <a:pt x="1" y="58282"/>
                    <a:pt x="118" y="58399"/>
                    <a:pt x="260" y="58399"/>
                  </a:cubicBezTo>
                  <a:lnTo>
                    <a:pt x="95184" y="58399"/>
                  </a:lnTo>
                  <a:cubicBezTo>
                    <a:pt x="95326" y="58399"/>
                    <a:pt x="95441" y="58282"/>
                    <a:pt x="95441" y="58140"/>
                  </a:cubicBezTo>
                  <a:lnTo>
                    <a:pt x="95441" y="259"/>
                  </a:lnTo>
                  <a:cubicBezTo>
                    <a:pt x="95442" y="115"/>
                    <a:pt x="95326" y="0"/>
                    <a:pt x="95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62"/>
            <p:cNvSpPr/>
            <p:nvPr/>
          </p:nvSpPr>
          <p:spPr>
            <a:xfrm>
              <a:off x="1075325" y="3589700"/>
              <a:ext cx="884075" cy="335800"/>
            </a:xfrm>
            <a:custGeom>
              <a:avLst/>
              <a:gdLst/>
              <a:ahLst/>
              <a:cxnLst/>
              <a:rect l="l" t="t" r="r" b="b"/>
              <a:pathLst>
                <a:path w="35363" h="13432" extrusionOk="0">
                  <a:moveTo>
                    <a:pt x="28176" y="0"/>
                  </a:moveTo>
                  <a:cubicBezTo>
                    <a:pt x="28078" y="0"/>
                    <a:pt x="27996" y="34"/>
                    <a:pt x="27932" y="102"/>
                  </a:cubicBezTo>
                  <a:cubicBezTo>
                    <a:pt x="27790" y="253"/>
                    <a:pt x="27790" y="509"/>
                    <a:pt x="27932" y="1118"/>
                  </a:cubicBezTo>
                  <a:cubicBezTo>
                    <a:pt x="27985" y="1344"/>
                    <a:pt x="28047" y="1651"/>
                    <a:pt x="28119" y="2009"/>
                  </a:cubicBezTo>
                  <a:cubicBezTo>
                    <a:pt x="28420" y="3516"/>
                    <a:pt x="28876" y="5791"/>
                    <a:pt x="29651" y="7179"/>
                  </a:cubicBezTo>
                  <a:cubicBezTo>
                    <a:pt x="30394" y="8514"/>
                    <a:pt x="31835" y="9775"/>
                    <a:pt x="32886" y="10698"/>
                  </a:cubicBezTo>
                  <a:cubicBezTo>
                    <a:pt x="33194" y="10968"/>
                    <a:pt x="33463" y="11203"/>
                    <a:pt x="33660" y="11396"/>
                  </a:cubicBezTo>
                  <a:cubicBezTo>
                    <a:pt x="34197" y="11917"/>
                    <a:pt x="34530" y="12027"/>
                    <a:pt x="34711" y="12085"/>
                  </a:cubicBezTo>
                  <a:cubicBezTo>
                    <a:pt x="34724" y="12089"/>
                    <a:pt x="34738" y="12094"/>
                    <a:pt x="34750" y="12098"/>
                  </a:cubicBezTo>
                  <a:cubicBezTo>
                    <a:pt x="34781" y="12255"/>
                    <a:pt x="34798" y="12433"/>
                    <a:pt x="34708" y="12569"/>
                  </a:cubicBezTo>
                  <a:cubicBezTo>
                    <a:pt x="34621" y="12698"/>
                    <a:pt x="34443" y="12789"/>
                    <a:pt x="34176" y="12841"/>
                  </a:cubicBezTo>
                  <a:cubicBezTo>
                    <a:pt x="33894" y="12897"/>
                    <a:pt x="33576" y="12915"/>
                    <a:pt x="33188" y="12915"/>
                  </a:cubicBezTo>
                  <a:cubicBezTo>
                    <a:pt x="32866" y="12915"/>
                    <a:pt x="32496" y="12902"/>
                    <a:pt x="32057" y="12888"/>
                  </a:cubicBezTo>
                  <a:cubicBezTo>
                    <a:pt x="31412" y="12865"/>
                    <a:pt x="30607" y="12837"/>
                    <a:pt x="29586" y="12837"/>
                  </a:cubicBezTo>
                  <a:lnTo>
                    <a:pt x="8800" y="12837"/>
                  </a:lnTo>
                  <a:cubicBezTo>
                    <a:pt x="7800" y="12837"/>
                    <a:pt x="6833" y="12841"/>
                    <a:pt x="5939" y="12847"/>
                  </a:cubicBezTo>
                  <a:cubicBezTo>
                    <a:pt x="5199" y="12851"/>
                    <a:pt x="4507" y="12855"/>
                    <a:pt x="3887" y="12855"/>
                  </a:cubicBezTo>
                  <a:cubicBezTo>
                    <a:pt x="3179" y="12855"/>
                    <a:pt x="2567" y="12850"/>
                    <a:pt x="2090" y="12837"/>
                  </a:cubicBezTo>
                  <a:lnTo>
                    <a:pt x="1783" y="12828"/>
                  </a:lnTo>
                  <a:cubicBezTo>
                    <a:pt x="706" y="12798"/>
                    <a:pt x="700" y="12793"/>
                    <a:pt x="570" y="12668"/>
                  </a:cubicBezTo>
                  <a:cubicBezTo>
                    <a:pt x="526" y="12627"/>
                    <a:pt x="520" y="12598"/>
                    <a:pt x="520" y="12571"/>
                  </a:cubicBezTo>
                  <a:cubicBezTo>
                    <a:pt x="520" y="12511"/>
                    <a:pt x="556" y="12333"/>
                    <a:pt x="912" y="11971"/>
                  </a:cubicBezTo>
                  <a:cubicBezTo>
                    <a:pt x="1108" y="11772"/>
                    <a:pt x="1452" y="11550"/>
                    <a:pt x="1848" y="11293"/>
                  </a:cubicBezTo>
                  <a:cubicBezTo>
                    <a:pt x="2410" y="10928"/>
                    <a:pt x="3111" y="10473"/>
                    <a:pt x="3670" y="9890"/>
                  </a:cubicBezTo>
                  <a:lnTo>
                    <a:pt x="4006" y="9544"/>
                  </a:lnTo>
                  <a:cubicBezTo>
                    <a:pt x="4870" y="8657"/>
                    <a:pt x="5947" y="7555"/>
                    <a:pt x="6528" y="6084"/>
                  </a:cubicBezTo>
                  <a:cubicBezTo>
                    <a:pt x="7009" y="4866"/>
                    <a:pt x="7250" y="2705"/>
                    <a:pt x="7410" y="1274"/>
                  </a:cubicBezTo>
                  <a:cubicBezTo>
                    <a:pt x="7465" y="775"/>
                    <a:pt x="7515" y="343"/>
                    <a:pt x="7558" y="87"/>
                  </a:cubicBezTo>
                  <a:lnTo>
                    <a:pt x="7048" y="0"/>
                  </a:lnTo>
                  <a:cubicBezTo>
                    <a:pt x="7002" y="269"/>
                    <a:pt x="6956" y="688"/>
                    <a:pt x="6896" y="1217"/>
                  </a:cubicBezTo>
                  <a:cubicBezTo>
                    <a:pt x="6739" y="2621"/>
                    <a:pt x="6503" y="4741"/>
                    <a:pt x="6047" y="5895"/>
                  </a:cubicBezTo>
                  <a:cubicBezTo>
                    <a:pt x="5506" y="7268"/>
                    <a:pt x="4512" y="8286"/>
                    <a:pt x="3637" y="9183"/>
                  </a:cubicBezTo>
                  <a:lnTo>
                    <a:pt x="3298" y="9533"/>
                  </a:lnTo>
                  <a:cubicBezTo>
                    <a:pt x="2779" y="10073"/>
                    <a:pt x="2136" y="10490"/>
                    <a:pt x="1568" y="10859"/>
                  </a:cubicBezTo>
                  <a:cubicBezTo>
                    <a:pt x="1145" y="11133"/>
                    <a:pt x="780" y="11369"/>
                    <a:pt x="546" y="11608"/>
                  </a:cubicBezTo>
                  <a:cubicBezTo>
                    <a:pt x="172" y="11988"/>
                    <a:pt x="0" y="12296"/>
                    <a:pt x="5" y="12578"/>
                  </a:cubicBezTo>
                  <a:cubicBezTo>
                    <a:pt x="6" y="12752"/>
                    <a:pt x="78" y="12911"/>
                    <a:pt x="211" y="13040"/>
                  </a:cubicBezTo>
                  <a:cubicBezTo>
                    <a:pt x="492" y="13309"/>
                    <a:pt x="611" y="13312"/>
                    <a:pt x="1770" y="13345"/>
                  </a:cubicBezTo>
                  <a:lnTo>
                    <a:pt x="2075" y="13354"/>
                  </a:lnTo>
                  <a:cubicBezTo>
                    <a:pt x="2547" y="13367"/>
                    <a:pt x="3149" y="13372"/>
                    <a:pt x="3843" y="13372"/>
                  </a:cubicBezTo>
                  <a:cubicBezTo>
                    <a:pt x="4476" y="13372"/>
                    <a:pt x="5185" y="13368"/>
                    <a:pt x="5944" y="13364"/>
                  </a:cubicBezTo>
                  <a:cubicBezTo>
                    <a:pt x="6836" y="13358"/>
                    <a:pt x="7802" y="13354"/>
                    <a:pt x="8802" y="13354"/>
                  </a:cubicBezTo>
                  <a:lnTo>
                    <a:pt x="29586" y="13354"/>
                  </a:lnTo>
                  <a:cubicBezTo>
                    <a:pt x="30598" y="13354"/>
                    <a:pt x="31397" y="13381"/>
                    <a:pt x="32040" y="13403"/>
                  </a:cubicBezTo>
                  <a:cubicBezTo>
                    <a:pt x="32484" y="13420"/>
                    <a:pt x="32860" y="13432"/>
                    <a:pt x="33192" y="13432"/>
                  </a:cubicBezTo>
                  <a:cubicBezTo>
                    <a:pt x="33609" y="13432"/>
                    <a:pt x="33956" y="13412"/>
                    <a:pt x="34274" y="13348"/>
                  </a:cubicBezTo>
                  <a:cubicBezTo>
                    <a:pt x="34682" y="13269"/>
                    <a:pt x="34972" y="13103"/>
                    <a:pt x="35137" y="12856"/>
                  </a:cubicBezTo>
                  <a:cubicBezTo>
                    <a:pt x="35363" y="12517"/>
                    <a:pt x="35282" y="12127"/>
                    <a:pt x="35252" y="11980"/>
                  </a:cubicBezTo>
                  <a:cubicBezTo>
                    <a:pt x="35195" y="11701"/>
                    <a:pt x="35007" y="11639"/>
                    <a:pt x="34871" y="11593"/>
                  </a:cubicBezTo>
                  <a:cubicBezTo>
                    <a:pt x="34721" y="11545"/>
                    <a:pt x="34470" y="11463"/>
                    <a:pt x="34019" y="11025"/>
                  </a:cubicBezTo>
                  <a:cubicBezTo>
                    <a:pt x="33815" y="10828"/>
                    <a:pt x="33540" y="10585"/>
                    <a:pt x="33225" y="10309"/>
                  </a:cubicBezTo>
                  <a:cubicBezTo>
                    <a:pt x="32202" y="9412"/>
                    <a:pt x="30800" y="8183"/>
                    <a:pt x="30101" y="6928"/>
                  </a:cubicBezTo>
                  <a:cubicBezTo>
                    <a:pt x="29367" y="5611"/>
                    <a:pt x="28902" y="3294"/>
                    <a:pt x="28625" y="1909"/>
                  </a:cubicBezTo>
                  <a:cubicBezTo>
                    <a:pt x="28552" y="1542"/>
                    <a:pt x="28489" y="1231"/>
                    <a:pt x="28435" y="1000"/>
                  </a:cubicBezTo>
                  <a:cubicBezTo>
                    <a:pt x="28376" y="749"/>
                    <a:pt x="28353" y="598"/>
                    <a:pt x="28346" y="510"/>
                  </a:cubicBezTo>
                  <a:cubicBezTo>
                    <a:pt x="28373" y="500"/>
                    <a:pt x="28400" y="486"/>
                    <a:pt x="28422" y="468"/>
                  </a:cubicBezTo>
                  <a:lnTo>
                    <a:pt x="28537" y="268"/>
                  </a:lnTo>
                  <a:lnTo>
                    <a:pt x="28247" y="234"/>
                  </a:lnTo>
                  <a:lnTo>
                    <a:pt x="28111" y="56"/>
                  </a:lnTo>
                  <a:cubicBezTo>
                    <a:pt x="28153" y="24"/>
                    <a:pt x="28202" y="8"/>
                    <a:pt x="28254" y="8"/>
                  </a:cubicBezTo>
                  <a:cubicBezTo>
                    <a:pt x="28256" y="8"/>
                    <a:pt x="28258" y="8"/>
                    <a:pt x="28261" y="8"/>
                  </a:cubicBezTo>
                  <a:cubicBezTo>
                    <a:pt x="28231" y="3"/>
                    <a:pt x="28203" y="0"/>
                    <a:pt x="28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2"/>
            <p:cNvSpPr/>
            <p:nvPr/>
          </p:nvSpPr>
          <p:spPr>
            <a:xfrm>
              <a:off x="238125" y="1973675"/>
              <a:ext cx="2558775" cy="1623600"/>
            </a:xfrm>
            <a:custGeom>
              <a:avLst/>
              <a:gdLst/>
              <a:ahLst/>
              <a:cxnLst/>
              <a:rect l="l" t="t" r="r" b="b"/>
              <a:pathLst>
                <a:path w="102351" h="64944" extrusionOk="0">
                  <a:moveTo>
                    <a:pt x="99608" y="516"/>
                  </a:moveTo>
                  <a:cubicBezTo>
                    <a:pt x="100838" y="516"/>
                    <a:pt x="101835" y="1513"/>
                    <a:pt x="101835" y="2744"/>
                  </a:cubicBezTo>
                  <a:lnTo>
                    <a:pt x="101835" y="62200"/>
                  </a:lnTo>
                  <a:cubicBezTo>
                    <a:pt x="101833" y="63429"/>
                    <a:pt x="100836" y="64425"/>
                    <a:pt x="99608" y="64426"/>
                  </a:cubicBezTo>
                  <a:lnTo>
                    <a:pt x="2743" y="64426"/>
                  </a:lnTo>
                  <a:cubicBezTo>
                    <a:pt x="1514" y="64425"/>
                    <a:pt x="519" y="63429"/>
                    <a:pt x="517" y="62200"/>
                  </a:cubicBezTo>
                  <a:lnTo>
                    <a:pt x="517" y="2744"/>
                  </a:lnTo>
                  <a:cubicBezTo>
                    <a:pt x="519" y="1515"/>
                    <a:pt x="1514" y="518"/>
                    <a:pt x="2743" y="516"/>
                  </a:cubicBezTo>
                  <a:close/>
                  <a:moveTo>
                    <a:pt x="2743" y="1"/>
                  </a:moveTo>
                  <a:cubicBezTo>
                    <a:pt x="1230" y="1"/>
                    <a:pt x="0" y="1229"/>
                    <a:pt x="0" y="2744"/>
                  </a:cubicBezTo>
                  <a:lnTo>
                    <a:pt x="0" y="62200"/>
                  </a:lnTo>
                  <a:cubicBezTo>
                    <a:pt x="0" y="63713"/>
                    <a:pt x="1230" y="64943"/>
                    <a:pt x="2743" y="64943"/>
                  </a:cubicBezTo>
                  <a:lnTo>
                    <a:pt x="99608" y="64943"/>
                  </a:lnTo>
                  <a:cubicBezTo>
                    <a:pt x="101120" y="64943"/>
                    <a:pt x="102351" y="63713"/>
                    <a:pt x="102351" y="62200"/>
                  </a:cubicBezTo>
                  <a:lnTo>
                    <a:pt x="102351" y="2744"/>
                  </a:lnTo>
                  <a:cubicBezTo>
                    <a:pt x="102351" y="1228"/>
                    <a:pt x="101123" y="1"/>
                    <a:pt x="99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62"/>
            <p:cNvSpPr/>
            <p:nvPr/>
          </p:nvSpPr>
          <p:spPr>
            <a:xfrm>
              <a:off x="255425" y="1991200"/>
              <a:ext cx="2524175" cy="1588500"/>
            </a:xfrm>
            <a:custGeom>
              <a:avLst/>
              <a:gdLst/>
              <a:ahLst/>
              <a:cxnLst/>
              <a:rect l="l" t="t" r="r" b="b"/>
              <a:pathLst>
                <a:path w="100967" h="63540" extrusionOk="0">
                  <a:moveTo>
                    <a:pt x="98640" y="518"/>
                  </a:moveTo>
                  <a:cubicBezTo>
                    <a:pt x="99639" y="518"/>
                    <a:pt x="100449" y="1328"/>
                    <a:pt x="100449" y="2328"/>
                  </a:cubicBezTo>
                  <a:lnTo>
                    <a:pt x="100449" y="61214"/>
                  </a:lnTo>
                  <a:cubicBezTo>
                    <a:pt x="100448" y="62212"/>
                    <a:pt x="99639" y="63022"/>
                    <a:pt x="98640" y="63024"/>
                  </a:cubicBezTo>
                  <a:lnTo>
                    <a:pt x="2328" y="63024"/>
                  </a:lnTo>
                  <a:cubicBezTo>
                    <a:pt x="1328" y="63022"/>
                    <a:pt x="519" y="62212"/>
                    <a:pt x="517" y="61214"/>
                  </a:cubicBezTo>
                  <a:lnTo>
                    <a:pt x="517" y="2328"/>
                  </a:lnTo>
                  <a:cubicBezTo>
                    <a:pt x="519" y="1328"/>
                    <a:pt x="1328" y="519"/>
                    <a:pt x="2328" y="518"/>
                  </a:cubicBezTo>
                  <a:close/>
                  <a:moveTo>
                    <a:pt x="2328" y="1"/>
                  </a:moveTo>
                  <a:cubicBezTo>
                    <a:pt x="1042" y="2"/>
                    <a:pt x="2" y="1043"/>
                    <a:pt x="0" y="2328"/>
                  </a:cubicBezTo>
                  <a:lnTo>
                    <a:pt x="0" y="61214"/>
                  </a:lnTo>
                  <a:cubicBezTo>
                    <a:pt x="2" y="62498"/>
                    <a:pt x="1042" y="63538"/>
                    <a:pt x="2328" y="63540"/>
                  </a:cubicBezTo>
                  <a:lnTo>
                    <a:pt x="98640" y="63540"/>
                  </a:lnTo>
                  <a:cubicBezTo>
                    <a:pt x="99925" y="63538"/>
                    <a:pt x="100965" y="62498"/>
                    <a:pt x="100967" y="61214"/>
                  </a:cubicBezTo>
                  <a:lnTo>
                    <a:pt x="100967" y="2328"/>
                  </a:lnTo>
                  <a:cubicBezTo>
                    <a:pt x="100967" y="1043"/>
                    <a:pt x="99925" y="1"/>
                    <a:pt x="98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2"/>
            <p:cNvSpPr/>
            <p:nvPr/>
          </p:nvSpPr>
          <p:spPr>
            <a:xfrm>
              <a:off x="1091150" y="3888075"/>
              <a:ext cx="856825" cy="25"/>
            </a:xfrm>
            <a:custGeom>
              <a:avLst/>
              <a:gdLst/>
              <a:ahLst/>
              <a:cxnLst/>
              <a:rect l="l" t="t" r="r" b="b"/>
              <a:pathLst>
                <a:path w="34273" h="1" extrusionOk="0">
                  <a:moveTo>
                    <a:pt x="1" y="0"/>
                  </a:moveTo>
                  <a:lnTo>
                    <a:pt x="34272"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62"/>
            <p:cNvSpPr/>
            <p:nvPr/>
          </p:nvSpPr>
          <p:spPr>
            <a:xfrm>
              <a:off x="1091125" y="3881600"/>
              <a:ext cx="856850" cy="12925"/>
            </a:xfrm>
            <a:custGeom>
              <a:avLst/>
              <a:gdLst/>
              <a:ahLst/>
              <a:cxnLst/>
              <a:rect l="l" t="t" r="r" b="b"/>
              <a:pathLst>
                <a:path w="34274" h="517" extrusionOk="0">
                  <a:moveTo>
                    <a:pt x="0" y="1"/>
                  </a:moveTo>
                  <a:lnTo>
                    <a:pt x="0" y="516"/>
                  </a:lnTo>
                  <a:lnTo>
                    <a:pt x="34273" y="516"/>
                  </a:lnTo>
                  <a:lnTo>
                    <a:pt x="34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 name="Google Shape;581;p62"/>
          <p:cNvSpPr txBox="1">
            <a:spLocks noGrp="1"/>
          </p:cNvSpPr>
          <p:nvPr>
            <p:ph type="subTitle" idx="1"/>
          </p:nvPr>
        </p:nvSpPr>
        <p:spPr>
          <a:xfrm>
            <a:off x="2952644" y="1924095"/>
            <a:ext cx="3109200" cy="968819"/>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1600"/>
              </a:spcAft>
              <a:buNone/>
            </a:pPr>
            <a:r>
              <a:rPr lang="en-US" sz="4400" dirty="0">
                <a:solidFill>
                  <a:schemeClr val="bg1">
                    <a:lumMod val="10000"/>
                  </a:schemeClr>
                </a:solidFill>
                <a:latin typeface="+mj-lt"/>
              </a:rPr>
              <a:t>4.DEMO</a:t>
            </a:r>
            <a:endParaRPr sz="4400" dirty="0">
              <a:solidFill>
                <a:schemeClr val="bg1">
                  <a:lumMod val="10000"/>
                </a:schemeClr>
              </a:solidFill>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81">
                                            <p:txEl>
                                              <p:pRg st="0" end="0"/>
                                            </p:txEl>
                                          </p:spTgt>
                                        </p:tgtEl>
                                        <p:attrNameLst>
                                          <p:attrName>style.visibility</p:attrName>
                                        </p:attrNameLst>
                                      </p:cBhvr>
                                      <p:to>
                                        <p:strVal val="visible"/>
                                      </p:to>
                                    </p:set>
                                    <p:anim calcmode="lin" valueType="num">
                                      <p:cBhvr additive="base">
                                        <p:cTn id="7" dur="500" fill="hold"/>
                                        <p:tgtEl>
                                          <p:spTgt spid="58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8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1"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65"/>
          <p:cNvSpPr txBox="1">
            <a:spLocks noGrp="1"/>
          </p:cNvSpPr>
          <p:nvPr>
            <p:ph type="ctrTitle"/>
          </p:nvPr>
        </p:nvSpPr>
        <p:spPr>
          <a:xfrm>
            <a:off x="4096775" y="540100"/>
            <a:ext cx="4325700" cy="98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607" name="Google Shape;607;p65"/>
          <p:cNvSpPr txBox="1">
            <a:spLocks noGrp="1"/>
          </p:cNvSpPr>
          <p:nvPr>
            <p:ph type="subTitle" idx="1"/>
          </p:nvPr>
        </p:nvSpPr>
        <p:spPr>
          <a:xfrm>
            <a:off x="4096775" y="1524100"/>
            <a:ext cx="43257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 addyouremail@freepik.com </a:t>
            </a:r>
            <a:br>
              <a:rPr lang="en"/>
            </a:br>
            <a:r>
              <a:rPr lang="en"/>
              <a:t>+91 620 421 838 </a:t>
            </a:r>
            <a:br>
              <a:rPr lang="en"/>
            </a:br>
            <a:r>
              <a:rPr lang="en"/>
              <a:t>yourcompany.com</a:t>
            </a:r>
            <a:endParaRPr/>
          </a:p>
        </p:txBody>
      </p:sp>
      <p:sp>
        <p:nvSpPr>
          <p:cNvPr id="608" name="Google Shape;608;p65"/>
          <p:cNvSpPr/>
          <p:nvPr/>
        </p:nvSpPr>
        <p:spPr>
          <a:xfrm>
            <a:off x="5637309" y="2638774"/>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65"/>
          <p:cNvGrpSpPr/>
          <p:nvPr/>
        </p:nvGrpSpPr>
        <p:grpSpPr>
          <a:xfrm>
            <a:off x="6086781" y="2638774"/>
            <a:ext cx="346056" cy="345674"/>
            <a:chOff x="3303268" y="3817349"/>
            <a:chExt cx="346056" cy="345674"/>
          </a:xfrm>
        </p:grpSpPr>
        <p:sp>
          <p:nvSpPr>
            <p:cNvPr id="610" name="Google Shape;610;p6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p65"/>
          <p:cNvGrpSpPr/>
          <p:nvPr/>
        </p:nvGrpSpPr>
        <p:grpSpPr>
          <a:xfrm>
            <a:off x="6535870" y="2638774"/>
            <a:ext cx="346056" cy="345674"/>
            <a:chOff x="3752358" y="3817349"/>
            <a:chExt cx="346056" cy="345674"/>
          </a:xfrm>
        </p:grpSpPr>
        <p:sp>
          <p:nvSpPr>
            <p:cNvPr id="615" name="Google Shape;615;p6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 name="Google Shape;619;p65"/>
          <p:cNvSpPr txBox="1"/>
          <p:nvPr/>
        </p:nvSpPr>
        <p:spPr>
          <a:xfrm>
            <a:off x="4108062" y="4099700"/>
            <a:ext cx="4325700" cy="50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2"/>
                </a:solidFill>
                <a:latin typeface="Oxygen"/>
                <a:ea typeface="Oxygen"/>
                <a:cs typeface="Oxygen"/>
                <a:sym typeface="Oxygen"/>
              </a:rPr>
              <a:t>Please keep this slide for attribution  </a:t>
            </a:r>
            <a:endParaRPr b="1">
              <a:solidFill>
                <a:schemeClr val="dk2"/>
              </a:solidFill>
              <a:latin typeface="Oxygen"/>
              <a:ea typeface="Oxygen"/>
              <a:cs typeface="Oxygen"/>
              <a:sym typeface="Oxygen"/>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66"/>
          <p:cNvSpPr/>
          <p:nvPr/>
        </p:nvSpPr>
        <p:spPr>
          <a:xfrm rot="10800000">
            <a:off x="5779470" y="1332688"/>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68" y="266"/>
                </a:lnTo>
                <a:lnTo>
                  <a:pt x="45911" y="342"/>
                </a:lnTo>
                <a:lnTo>
                  <a:pt x="45254" y="418"/>
                </a:lnTo>
                <a:lnTo>
                  <a:pt x="44610" y="506"/>
                </a:lnTo>
                <a:lnTo>
                  <a:pt x="43965" y="594"/>
                </a:lnTo>
                <a:lnTo>
                  <a:pt x="43321" y="696"/>
                </a:lnTo>
                <a:lnTo>
                  <a:pt x="42689" y="809"/>
                </a:lnTo>
                <a:lnTo>
                  <a:pt x="42045" y="923"/>
                </a:lnTo>
                <a:lnTo>
                  <a:pt x="41413" y="1049"/>
                </a:lnTo>
                <a:lnTo>
                  <a:pt x="40782" y="1188"/>
                </a:lnTo>
                <a:lnTo>
                  <a:pt x="40150" y="1327"/>
                </a:lnTo>
                <a:lnTo>
                  <a:pt x="39531" y="1479"/>
                </a:lnTo>
                <a:lnTo>
                  <a:pt x="38899" y="1630"/>
                </a:lnTo>
                <a:lnTo>
                  <a:pt x="38280" y="1795"/>
                </a:lnTo>
                <a:lnTo>
                  <a:pt x="37661" y="1971"/>
                </a:lnTo>
                <a:lnTo>
                  <a:pt x="37055" y="2148"/>
                </a:lnTo>
                <a:lnTo>
                  <a:pt x="36448" y="2325"/>
                </a:lnTo>
                <a:lnTo>
                  <a:pt x="35829" y="2527"/>
                </a:lnTo>
                <a:lnTo>
                  <a:pt x="35235" y="2729"/>
                </a:lnTo>
                <a:lnTo>
                  <a:pt x="34629" y="2931"/>
                </a:lnTo>
                <a:lnTo>
                  <a:pt x="34035" y="3146"/>
                </a:lnTo>
                <a:lnTo>
                  <a:pt x="33441" y="3374"/>
                </a:lnTo>
                <a:lnTo>
                  <a:pt x="32848" y="3601"/>
                </a:lnTo>
                <a:lnTo>
                  <a:pt x="32267" y="3828"/>
                </a:lnTo>
                <a:lnTo>
                  <a:pt x="31673" y="4068"/>
                </a:lnTo>
                <a:lnTo>
                  <a:pt x="31104"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7" y="12646"/>
                </a:lnTo>
                <a:lnTo>
                  <a:pt x="16992" y="13467"/>
                </a:lnTo>
                <a:lnTo>
                  <a:pt x="16083" y="14313"/>
                </a:lnTo>
                <a:lnTo>
                  <a:pt x="15198" y="15185"/>
                </a:lnTo>
                <a:lnTo>
                  <a:pt x="14327" y="16082"/>
                </a:lnTo>
                <a:lnTo>
                  <a:pt x="13480" y="16992"/>
                </a:lnTo>
                <a:lnTo>
                  <a:pt x="12646" y="17914"/>
                </a:lnTo>
                <a:lnTo>
                  <a:pt x="11851" y="18874"/>
                </a:lnTo>
                <a:lnTo>
                  <a:pt x="11067" y="19834"/>
                </a:lnTo>
                <a:lnTo>
                  <a:pt x="10309" y="20832"/>
                </a:lnTo>
                <a:lnTo>
                  <a:pt x="9577" y="21830"/>
                </a:lnTo>
                <a:lnTo>
                  <a:pt x="8856" y="22866"/>
                </a:lnTo>
                <a:lnTo>
                  <a:pt x="8174" y="23902"/>
                </a:lnTo>
                <a:lnTo>
                  <a:pt x="7517" y="24963"/>
                </a:lnTo>
                <a:lnTo>
                  <a:pt x="6873" y="26049"/>
                </a:lnTo>
                <a:lnTo>
                  <a:pt x="6570" y="26592"/>
                </a:lnTo>
                <a:lnTo>
                  <a:pt x="6267" y="27136"/>
                </a:lnTo>
                <a:lnTo>
                  <a:pt x="5963" y="27691"/>
                </a:lnTo>
                <a:lnTo>
                  <a:pt x="5673" y="28247"/>
                </a:lnTo>
                <a:lnTo>
                  <a:pt x="5395" y="28803"/>
                </a:lnTo>
                <a:lnTo>
                  <a:pt x="5117" y="29372"/>
                </a:lnTo>
                <a:lnTo>
                  <a:pt x="4852" y="29940"/>
                </a:lnTo>
                <a:lnTo>
                  <a:pt x="4586" y="30509"/>
                </a:lnTo>
                <a:lnTo>
                  <a:pt x="4334" y="31090"/>
                </a:lnTo>
                <a:lnTo>
                  <a:pt x="4081" y="31671"/>
                </a:lnTo>
                <a:lnTo>
                  <a:pt x="3841" y="32252"/>
                </a:lnTo>
                <a:lnTo>
                  <a:pt x="3601" y="32846"/>
                </a:lnTo>
                <a:lnTo>
                  <a:pt x="3373" y="33427"/>
                </a:lnTo>
                <a:lnTo>
                  <a:pt x="3146" y="34020"/>
                </a:lnTo>
                <a:lnTo>
                  <a:pt x="2944" y="34627"/>
                </a:lnTo>
                <a:lnTo>
                  <a:pt x="2729" y="35220"/>
                </a:lnTo>
                <a:lnTo>
                  <a:pt x="2527" y="35827"/>
                </a:lnTo>
                <a:lnTo>
                  <a:pt x="2337" y="36433"/>
                </a:lnTo>
                <a:lnTo>
                  <a:pt x="2148" y="37040"/>
                </a:lnTo>
                <a:lnTo>
                  <a:pt x="1971" y="37659"/>
                </a:lnTo>
                <a:lnTo>
                  <a:pt x="1807" y="38278"/>
                </a:lnTo>
                <a:lnTo>
                  <a:pt x="1643" y="38897"/>
                </a:lnTo>
                <a:lnTo>
                  <a:pt x="1478" y="39516"/>
                </a:lnTo>
                <a:lnTo>
                  <a:pt x="1339" y="40147"/>
                </a:lnTo>
                <a:lnTo>
                  <a:pt x="1188" y="40766"/>
                </a:lnTo>
                <a:lnTo>
                  <a:pt x="1061" y="41398"/>
                </a:lnTo>
                <a:lnTo>
                  <a:pt x="935" y="42042"/>
                </a:lnTo>
                <a:lnTo>
                  <a:pt x="821" y="42674"/>
                </a:lnTo>
                <a:lnTo>
                  <a:pt x="708" y="43318"/>
                </a:lnTo>
                <a:lnTo>
                  <a:pt x="607" y="43962"/>
                </a:lnTo>
                <a:lnTo>
                  <a:pt x="506" y="44607"/>
                </a:lnTo>
                <a:lnTo>
                  <a:pt x="417" y="45251"/>
                </a:lnTo>
                <a:lnTo>
                  <a:pt x="341" y="45895"/>
                </a:lnTo>
                <a:lnTo>
                  <a:pt x="278" y="46552"/>
                </a:lnTo>
                <a:lnTo>
                  <a:pt x="215" y="47209"/>
                </a:lnTo>
                <a:lnTo>
                  <a:pt x="152" y="47866"/>
                </a:lnTo>
                <a:lnTo>
                  <a:pt x="114" y="48523"/>
                </a:lnTo>
                <a:lnTo>
                  <a:pt x="76" y="49180"/>
                </a:lnTo>
                <a:lnTo>
                  <a:pt x="38" y="49849"/>
                </a:lnTo>
                <a:lnTo>
                  <a:pt x="26" y="50519"/>
                </a:lnTo>
                <a:lnTo>
                  <a:pt x="13" y="51188"/>
                </a:lnTo>
                <a:lnTo>
                  <a:pt x="0" y="51858"/>
                </a:lnTo>
                <a:lnTo>
                  <a:pt x="13" y="52527"/>
                </a:lnTo>
                <a:lnTo>
                  <a:pt x="26" y="53197"/>
                </a:lnTo>
                <a:lnTo>
                  <a:pt x="38" y="53854"/>
                </a:lnTo>
                <a:lnTo>
                  <a:pt x="76" y="54523"/>
                </a:lnTo>
                <a:lnTo>
                  <a:pt x="114" y="55180"/>
                </a:lnTo>
                <a:lnTo>
                  <a:pt x="152" y="55850"/>
                </a:lnTo>
                <a:lnTo>
                  <a:pt x="215" y="56506"/>
                </a:lnTo>
                <a:lnTo>
                  <a:pt x="278" y="57151"/>
                </a:lnTo>
                <a:lnTo>
                  <a:pt x="341" y="57808"/>
                </a:lnTo>
                <a:lnTo>
                  <a:pt x="417" y="58452"/>
                </a:lnTo>
                <a:lnTo>
                  <a:pt x="506" y="59109"/>
                </a:lnTo>
                <a:lnTo>
                  <a:pt x="607" y="59753"/>
                </a:lnTo>
                <a:lnTo>
                  <a:pt x="708" y="60397"/>
                </a:lnTo>
                <a:lnTo>
                  <a:pt x="821" y="61029"/>
                </a:lnTo>
                <a:lnTo>
                  <a:pt x="935" y="61673"/>
                </a:lnTo>
                <a:lnTo>
                  <a:pt x="1061" y="62305"/>
                </a:lnTo>
                <a:lnTo>
                  <a:pt x="1188" y="62936"/>
                </a:lnTo>
                <a:lnTo>
                  <a:pt x="1339" y="63568"/>
                </a:lnTo>
                <a:lnTo>
                  <a:pt x="1478" y="64187"/>
                </a:lnTo>
                <a:lnTo>
                  <a:pt x="1643" y="64819"/>
                </a:lnTo>
                <a:lnTo>
                  <a:pt x="1807" y="65438"/>
                </a:lnTo>
                <a:lnTo>
                  <a:pt x="1971" y="66044"/>
                </a:lnTo>
                <a:lnTo>
                  <a:pt x="2148" y="66663"/>
                </a:lnTo>
                <a:lnTo>
                  <a:pt x="2337" y="67269"/>
                </a:lnTo>
                <a:lnTo>
                  <a:pt x="2527" y="67876"/>
                </a:lnTo>
                <a:lnTo>
                  <a:pt x="2729" y="68482"/>
                </a:lnTo>
                <a:lnTo>
                  <a:pt x="2944" y="69089"/>
                </a:lnTo>
                <a:lnTo>
                  <a:pt x="3146" y="69682"/>
                </a:lnTo>
                <a:lnTo>
                  <a:pt x="3373" y="70276"/>
                </a:lnTo>
                <a:lnTo>
                  <a:pt x="3601" y="70870"/>
                </a:lnTo>
                <a:lnTo>
                  <a:pt x="3841" y="71451"/>
                </a:lnTo>
                <a:lnTo>
                  <a:pt x="4081" y="72032"/>
                </a:lnTo>
                <a:lnTo>
                  <a:pt x="4334" y="72613"/>
                </a:lnTo>
                <a:lnTo>
                  <a:pt x="4586" y="73194"/>
                </a:lnTo>
                <a:lnTo>
                  <a:pt x="4852" y="73763"/>
                </a:lnTo>
                <a:lnTo>
                  <a:pt x="5117" y="74331"/>
                </a:lnTo>
                <a:lnTo>
                  <a:pt x="5395" y="74900"/>
                </a:lnTo>
                <a:lnTo>
                  <a:pt x="5673" y="75455"/>
                </a:lnTo>
                <a:lnTo>
                  <a:pt x="5963" y="76024"/>
                </a:lnTo>
                <a:lnTo>
                  <a:pt x="6267" y="76567"/>
                </a:lnTo>
                <a:lnTo>
                  <a:pt x="6570" y="77123"/>
                </a:lnTo>
                <a:lnTo>
                  <a:pt x="6873" y="77666"/>
                </a:lnTo>
                <a:lnTo>
                  <a:pt x="7517" y="78740"/>
                </a:lnTo>
                <a:lnTo>
                  <a:pt x="8174" y="79801"/>
                </a:lnTo>
                <a:lnTo>
                  <a:pt x="8856" y="80850"/>
                </a:lnTo>
                <a:lnTo>
                  <a:pt x="9577" y="81873"/>
                </a:lnTo>
                <a:lnTo>
                  <a:pt x="10309" y="82883"/>
                </a:lnTo>
                <a:lnTo>
                  <a:pt x="11067" y="83869"/>
                </a:lnTo>
                <a:lnTo>
                  <a:pt x="11851" y="84841"/>
                </a:lnTo>
                <a:lnTo>
                  <a:pt x="12646" y="85789"/>
                </a:lnTo>
                <a:lnTo>
                  <a:pt x="13480" y="86724"/>
                </a:lnTo>
                <a:lnTo>
                  <a:pt x="14327" y="87633"/>
                </a:lnTo>
                <a:lnTo>
                  <a:pt x="15198" y="88518"/>
                </a:lnTo>
                <a:lnTo>
                  <a:pt x="16083" y="89389"/>
                </a:lnTo>
                <a:lnTo>
                  <a:pt x="16992" y="90236"/>
                </a:lnTo>
                <a:lnTo>
                  <a:pt x="17927"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4" y="99382"/>
                </a:lnTo>
                <a:lnTo>
                  <a:pt x="31673" y="99634"/>
                </a:lnTo>
                <a:lnTo>
                  <a:pt x="32267" y="99874"/>
                </a:lnTo>
                <a:lnTo>
                  <a:pt x="32848" y="100114"/>
                </a:lnTo>
                <a:lnTo>
                  <a:pt x="33441" y="100342"/>
                </a:lnTo>
                <a:lnTo>
                  <a:pt x="34035" y="100556"/>
                </a:lnTo>
                <a:lnTo>
                  <a:pt x="34629" y="100771"/>
                </a:lnTo>
                <a:lnTo>
                  <a:pt x="35235" y="100986"/>
                </a:lnTo>
                <a:lnTo>
                  <a:pt x="35829" y="101188"/>
                </a:lnTo>
                <a:lnTo>
                  <a:pt x="36448" y="101378"/>
                </a:lnTo>
                <a:lnTo>
                  <a:pt x="37055" y="101567"/>
                </a:lnTo>
                <a:lnTo>
                  <a:pt x="37661" y="101744"/>
                </a:lnTo>
                <a:lnTo>
                  <a:pt x="38280" y="101908"/>
                </a:lnTo>
                <a:lnTo>
                  <a:pt x="38899" y="102072"/>
                </a:lnTo>
                <a:lnTo>
                  <a:pt x="39531" y="102237"/>
                </a:lnTo>
                <a:lnTo>
                  <a:pt x="40150" y="102376"/>
                </a:lnTo>
                <a:lnTo>
                  <a:pt x="40782" y="102527"/>
                </a:lnTo>
                <a:lnTo>
                  <a:pt x="41413" y="102653"/>
                </a:lnTo>
                <a:lnTo>
                  <a:pt x="42045" y="102780"/>
                </a:lnTo>
                <a:lnTo>
                  <a:pt x="42689" y="102893"/>
                </a:lnTo>
                <a:lnTo>
                  <a:pt x="43321" y="103007"/>
                </a:lnTo>
                <a:lnTo>
                  <a:pt x="43965" y="103108"/>
                </a:lnTo>
                <a:lnTo>
                  <a:pt x="44610" y="103209"/>
                </a:lnTo>
                <a:lnTo>
                  <a:pt x="45254" y="103298"/>
                </a:lnTo>
                <a:lnTo>
                  <a:pt x="45911" y="103373"/>
                </a:lnTo>
                <a:lnTo>
                  <a:pt x="46568" y="103437"/>
                </a:lnTo>
                <a:lnTo>
                  <a:pt x="47212" y="103500"/>
                </a:lnTo>
                <a:lnTo>
                  <a:pt x="47869" y="103563"/>
                </a:lnTo>
                <a:lnTo>
                  <a:pt x="48539" y="103601"/>
                </a:lnTo>
                <a:lnTo>
                  <a:pt x="49196" y="103639"/>
                </a:lnTo>
                <a:lnTo>
                  <a:pt x="49865" y="103664"/>
                </a:lnTo>
                <a:lnTo>
                  <a:pt x="50522" y="103689"/>
                </a:lnTo>
                <a:lnTo>
                  <a:pt x="51192" y="103702"/>
                </a:lnTo>
                <a:lnTo>
                  <a:pt x="52531" y="103702"/>
                </a:lnTo>
                <a:lnTo>
                  <a:pt x="53200" y="103689"/>
                </a:lnTo>
                <a:lnTo>
                  <a:pt x="53870" y="103664"/>
                </a:lnTo>
                <a:lnTo>
                  <a:pt x="54527" y="103639"/>
                </a:lnTo>
                <a:lnTo>
                  <a:pt x="55197" y="103601"/>
                </a:lnTo>
                <a:lnTo>
                  <a:pt x="55854" y="103563"/>
                </a:lnTo>
                <a:lnTo>
                  <a:pt x="56510" y="103500"/>
                </a:lnTo>
                <a:lnTo>
                  <a:pt x="57167" y="103437"/>
                </a:lnTo>
                <a:lnTo>
                  <a:pt x="57824" y="103373"/>
                </a:lnTo>
                <a:lnTo>
                  <a:pt x="58469" y="103298"/>
                </a:lnTo>
                <a:lnTo>
                  <a:pt x="59113" y="103209"/>
                </a:lnTo>
                <a:lnTo>
                  <a:pt x="59757" y="103108"/>
                </a:lnTo>
                <a:lnTo>
                  <a:pt x="60402" y="103007"/>
                </a:lnTo>
                <a:lnTo>
                  <a:pt x="61046" y="102893"/>
                </a:lnTo>
                <a:lnTo>
                  <a:pt x="61678" y="102780"/>
                </a:lnTo>
                <a:lnTo>
                  <a:pt x="62309" y="102653"/>
                </a:lnTo>
                <a:lnTo>
                  <a:pt x="62941" y="102527"/>
                </a:lnTo>
                <a:lnTo>
                  <a:pt x="63573" y="102376"/>
                </a:lnTo>
                <a:lnTo>
                  <a:pt x="64204" y="102237"/>
                </a:lnTo>
                <a:lnTo>
                  <a:pt x="64823" y="102072"/>
                </a:lnTo>
                <a:lnTo>
                  <a:pt x="65442" y="101908"/>
                </a:lnTo>
                <a:lnTo>
                  <a:pt x="66061" y="101744"/>
                </a:lnTo>
                <a:lnTo>
                  <a:pt x="66681" y="101567"/>
                </a:lnTo>
                <a:lnTo>
                  <a:pt x="67287" y="101378"/>
                </a:lnTo>
                <a:lnTo>
                  <a:pt x="67893" y="101188"/>
                </a:lnTo>
                <a:lnTo>
                  <a:pt x="68500" y="100986"/>
                </a:lnTo>
                <a:lnTo>
                  <a:pt x="69094" y="100771"/>
                </a:lnTo>
                <a:lnTo>
                  <a:pt x="69700" y="100556"/>
                </a:lnTo>
                <a:lnTo>
                  <a:pt x="70294" y="100342"/>
                </a:lnTo>
                <a:lnTo>
                  <a:pt x="70875" y="100114"/>
                </a:lnTo>
                <a:lnTo>
                  <a:pt x="71469" y="99874"/>
                </a:lnTo>
                <a:lnTo>
                  <a:pt x="72050" y="99634"/>
                </a:lnTo>
                <a:lnTo>
                  <a:pt x="72631" y="99382"/>
                </a:lnTo>
                <a:lnTo>
                  <a:pt x="73199" y="99129"/>
                </a:lnTo>
                <a:lnTo>
                  <a:pt x="73781" y="98864"/>
                </a:lnTo>
                <a:lnTo>
                  <a:pt x="74349" y="98598"/>
                </a:lnTo>
                <a:lnTo>
                  <a:pt x="74918" y="98320"/>
                </a:lnTo>
                <a:lnTo>
                  <a:pt x="75474" y="98030"/>
                </a:lnTo>
                <a:lnTo>
                  <a:pt x="76029" y="97752"/>
                </a:lnTo>
                <a:lnTo>
                  <a:pt x="76585" y="97449"/>
                </a:lnTo>
                <a:lnTo>
                  <a:pt x="77129" y="97146"/>
                </a:lnTo>
                <a:lnTo>
                  <a:pt x="77672" y="96842"/>
                </a:lnTo>
                <a:lnTo>
                  <a:pt x="78758" y="96198"/>
                </a:lnTo>
                <a:lnTo>
                  <a:pt x="79820" y="95541"/>
                </a:lnTo>
                <a:lnTo>
                  <a:pt x="80855" y="94846"/>
                </a:lnTo>
                <a:lnTo>
                  <a:pt x="81879" y="94139"/>
                </a:lnTo>
                <a:lnTo>
                  <a:pt x="82889" y="93406"/>
                </a:lnTo>
                <a:lnTo>
                  <a:pt x="83875" y="92648"/>
                </a:lnTo>
                <a:lnTo>
                  <a:pt x="84848" y="91865"/>
                </a:lnTo>
                <a:lnTo>
                  <a:pt x="85795" y="91069"/>
                </a:lnTo>
                <a:lnTo>
                  <a:pt x="86730" y="90236"/>
                </a:lnTo>
                <a:lnTo>
                  <a:pt x="87640" y="89389"/>
                </a:lnTo>
                <a:lnTo>
                  <a:pt x="88537" y="88518"/>
                </a:lnTo>
                <a:lnTo>
                  <a:pt x="89408" y="87633"/>
                </a:lnTo>
                <a:lnTo>
                  <a:pt x="90255" y="86724"/>
                </a:lnTo>
                <a:lnTo>
                  <a:pt x="91076" y="85789"/>
                </a:lnTo>
                <a:lnTo>
                  <a:pt x="91885" y="84841"/>
                </a:lnTo>
                <a:lnTo>
                  <a:pt x="92668" y="83869"/>
                </a:lnTo>
                <a:lnTo>
                  <a:pt x="93426" y="82883"/>
                </a:lnTo>
                <a:lnTo>
                  <a:pt x="94159" y="81873"/>
                </a:lnTo>
                <a:lnTo>
                  <a:pt x="94866" y="80850"/>
                </a:lnTo>
                <a:lnTo>
                  <a:pt x="95548" y="79801"/>
                </a:lnTo>
                <a:lnTo>
                  <a:pt x="96218" y="78740"/>
                </a:lnTo>
                <a:lnTo>
                  <a:pt x="96850" y="77666"/>
                </a:lnTo>
                <a:lnTo>
                  <a:pt x="97165" y="77123"/>
                </a:lnTo>
                <a:lnTo>
                  <a:pt x="97469" y="76567"/>
                </a:lnTo>
                <a:lnTo>
                  <a:pt x="97759" y="76024"/>
                </a:lnTo>
                <a:lnTo>
                  <a:pt x="98050" y="75455"/>
                </a:lnTo>
                <a:lnTo>
                  <a:pt x="98328" y="74900"/>
                </a:lnTo>
                <a:lnTo>
                  <a:pt x="98606" y="74331"/>
                </a:lnTo>
                <a:lnTo>
                  <a:pt x="98884" y="73763"/>
                </a:lnTo>
                <a:lnTo>
                  <a:pt x="99136" y="73194"/>
                </a:lnTo>
                <a:lnTo>
                  <a:pt x="99402" y="72613"/>
                </a:lnTo>
                <a:lnTo>
                  <a:pt x="99642" y="72032"/>
                </a:lnTo>
                <a:lnTo>
                  <a:pt x="99894" y="71451"/>
                </a:lnTo>
                <a:lnTo>
                  <a:pt x="100122" y="70870"/>
                </a:lnTo>
                <a:lnTo>
                  <a:pt x="100349" y="70276"/>
                </a:lnTo>
                <a:lnTo>
                  <a:pt x="100577" y="69682"/>
                </a:lnTo>
                <a:lnTo>
                  <a:pt x="100791" y="69089"/>
                </a:lnTo>
                <a:lnTo>
                  <a:pt x="100993" y="68482"/>
                </a:lnTo>
                <a:lnTo>
                  <a:pt x="101196" y="67876"/>
                </a:lnTo>
                <a:lnTo>
                  <a:pt x="101385" y="67269"/>
                </a:lnTo>
                <a:lnTo>
                  <a:pt x="101575" y="66663"/>
                </a:lnTo>
                <a:lnTo>
                  <a:pt x="101751" y="66044"/>
                </a:lnTo>
                <a:lnTo>
                  <a:pt x="101928" y="65438"/>
                </a:lnTo>
                <a:lnTo>
                  <a:pt x="102093" y="64819"/>
                </a:lnTo>
                <a:lnTo>
                  <a:pt x="102244" y="64187"/>
                </a:lnTo>
                <a:lnTo>
                  <a:pt x="102396" y="63568"/>
                </a:lnTo>
                <a:lnTo>
                  <a:pt x="102535" y="62936"/>
                </a:lnTo>
                <a:lnTo>
                  <a:pt x="102674" y="62305"/>
                </a:lnTo>
                <a:lnTo>
                  <a:pt x="102800" y="61673"/>
                </a:lnTo>
                <a:lnTo>
                  <a:pt x="102914" y="61029"/>
                </a:lnTo>
                <a:lnTo>
                  <a:pt x="103027" y="60397"/>
                </a:lnTo>
                <a:lnTo>
                  <a:pt x="103129" y="59753"/>
                </a:lnTo>
                <a:lnTo>
                  <a:pt x="103217" y="59109"/>
                </a:lnTo>
                <a:lnTo>
                  <a:pt x="103305" y="58452"/>
                </a:lnTo>
                <a:lnTo>
                  <a:pt x="103381" y="57808"/>
                </a:lnTo>
                <a:lnTo>
                  <a:pt x="103457" y="57151"/>
                </a:lnTo>
                <a:lnTo>
                  <a:pt x="103520" y="56506"/>
                </a:lnTo>
                <a:lnTo>
                  <a:pt x="103571" y="55850"/>
                </a:lnTo>
                <a:lnTo>
                  <a:pt x="103621" y="55180"/>
                </a:lnTo>
                <a:lnTo>
                  <a:pt x="103659" y="54523"/>
                </a:lnTo>
                <a:lnTo>
                  <a:pt x="103684" y="53854"/>
                </a:lnTo>
                <a:lnTo>
                  <a:pt x="103710" y="53197"/>
                </a:lnTo>
                <a:lnTo>
                  <a:pt x="103722" y="52527"/>
                </a:lnTo>
                <a:lnTo>
                  <a:pt x="103722" y="51858"/>
                </a:lnTo>
                <a:lnTo>
                  <a:pt x="103722" y="51188"/>
                </a:lnTo>
                <a:lnTo>
                  <a:pt x="103710" y="50519"/>
                </a:lnTo>
                <a:lnTo>
                  <a:pt x="103684" y="49849"/>
                </a:lnTo>
                <a:lnTo>
                  <a:pt x="103659" y="49180"/>
                </a:lnTo>
                <a:lnTo>
                  <a:pt x="103621" y="48523"/>
                </a:lnTo>
                <a:lnTo>
                  <a:pt x="103571" y="47866"/>
                </a:lnTo>
                <a:lnTo>
                  <a:pt x="103520" y="47209"/>
                </a:lnTo>
                <a:lnTo>
                  <a:pt x="103457" y="46552"/>
                </a:lnTo>
                <a:lnTo>
                  <a:pt x="103381" y="45895"/>
                </a:lnTo>
                <a:lnTo>
                  <a:pt x="103305" y="45251"/>
                </a:lnTo>
                <a:lnTo>
                  <a:pt x="103217" y="44607"/>
                </a:lnTo>
                <a:lnTo>
                  <a:pt x="103129" y="43962"/>
                </a:lnTo>
                <a:lnTo>
                  <a:pt x="103027" y="43318"/>
                </a:lnTo>
                <a:lnTo>
                  <a:pt x="102914" y="42674"/>
                </a:lnTo>
                <a:lnTo>
                  <a:pt x="102800" y="42042"/>
                </a:lnTo>
                <a:lnTo>
                  <a:pt x="102674" y="41398"/>
                </a:lnTo>
                <a:lnTo>
                  <a:pt x="102535" y="40766"/>
                </a:lnTo>
                <a:lnTo>
                  <a:pt x="102396" y="40147"/>
                </a:lnTo>
                <a:lnTo>
                  <a:pt x="102244" y="39516"/>
                </a:lnTo>
                <a:lnTo>
                  <a:pt x="102093" y="38897"/>
                </a:lnTo>
                <a:lnTo>
                  <a:pt x="101928" y="38278"/>
                </a:lnTo>
                <a:lnTo>
                  <a:pt x="101751" y="37659"/>
                </a:lnTo>
                <a:lnTo>
                  <a:pt x="101575" y="37040"/>
                </a:lnTo>
                <a:lnTo>
                  <a:pt x="101385" y="36433"/>
                </a:lnTo>
                <a:lnTo>
                  <a:pt x="101196" y="35827"/>
                </a:lnTo>
                <a:lnTo>
                  <a:pt x="100993" y="35220"/>
                </a:lnTo>
                <a:lnTo>
                  <a:pt x="100791" y="34627"/>
                </a:lnTo>
                <a:lnTo>
                  <a:pt x="100577" y="34020"/>
                </a:lnTo>
                <a:lnTo>
                  <a:pt x="100349" y="33427"/>
                </a:lnTo>
                <a:lnTo>
                  <a:pt x="100122" y="32846"/>
                </a:lnTo>
                <a:lnTo>
                  <a:pt x="99894" y="32252"/>
                </a:lnTo>
                <a:lnTo>
                  <a:pt x="99642" y="31671"/>
                </a:lnTo>
                <a:lnTo>
                  <a:pt x="99402" y="31090"/>
                </a:lnTo>
                <a:lnTo>
                  <a:pt x="99136" y="30509"/>
                </a:lnTo>
                <a:lnTo>
                  <a:pt x="98884" y="29940"/>
                </a:lnTo>
                <a:lnTo>
                  <a:pt x="98606" y="29372"/>
                </a:lnTo>
                <a:lnTo>
                  <a:pt x="98328" y="28803"/>
                </a:lnTo>
                <a:lnTo>
                  <a:pt x="98050" y="28247"/>
                </a:lnTo>
                <a:lnTo>
                  <a:pt x="97759" y="27691"/>
                </a:lnTo>
                <a:lnTo>
                  <a:pt x="97469" y="27136"/>
                </a:lnTo>
                <a:lnTo>
                  <a:pt x="97165" y="26592"/>
                </a:lnTo>
                <a:lnTo>
                  <a:pt x="96850" y="26049"/>
                </a:lnTo>
                <a:lnTo>
                  <a:pt x="96218" y="24963"/>
                </a:lnTo>
                <a:lnTo>
                  <a:pt x="95548" y="23902"/>
                </a:lnTo>
                <a:lnTo>
                  <a:pt x="94866" y="22866"/>
                </a:lnTo>
                <a:lnTo>
                  <a:pt x="94159" y="21830"/>
                </a:lnTo>
                <a:lnTo>
                  <a:pt x="93426" y="20832"/>
                </a:lnTo>
                <a:lnTo>
                  <a:pt x="92668" y="19834"/>
                </a:lnTo>
                <a:lnTo>
                  <a:pt x="91885" y="18874"/>
                </a:lnTo>
                <a:lnTo>
                  <a:pt x="91076" y="17914"/>
                </a:lnTo>
                <a:lnTo>
                  <a:pt x="90255" y="16992"/>
                </a:lnTo>
                <a:lnTo>
                  <a:pt x="89408" y="16082"/>
                </a:lnTo>
                <a:lnTo>
                  <a:pt x="88537" y="15185"/>
                </a:lnTo>
                <a:lnTo>
                  <a:pt x="87640" y="14313"/>
                </a:lnTo>
                <a:lnTo>
                  <a:pt x="86730" y="13467"/>
                </a:lnTo>
                <a:lnTo>
                  <a:pt x="85795" y="12646"/>
                </a:lnTo>
                <a:lnTo>
                  <a:pt x="84848" y="11837"/>
                </a:lnTo>
                <a:lnTo>
                  <a:pt x="83875" y="11054"/>
                </a:lnTo>
                <a:lnTo>
                  <a:pt x="82889" y="10296"/>
                </a:lnTo>
                <a:lnTo>
                  <a:pt x="81879" y="9564"/>
                </a:lnTo>
                <a:lnTo>
                  <a:pt x="80855" y="8856"/>
                </a:lnTo>
                <a:lnTo>
                  <a:pt x="79820" y="8174"/>
                </a:lnTo>
                <a:lnTo>
                  <a:pt x="78758" y="7504"/>
                </a:lnTo>
                <a:lnTo>
                  <a:pt x="77672" y="6873"/>
                </a:lnTo>
                <a:lnTo>
                  <a:pt x="77129" y="6557"/>
                </a:lnTo>
                <a:lnTo>
                  <a:pt x="76585" y="6254"/>
                </a:lnTo>
                <a:lnTo>
                  <a:pt x="76029" y="5963"/>
                </a:lnTo>
                <a:lnTo>
                  <a:pt x="75474" y="5673"/>
                </a:lnTo>
                <a:lnTo>
                  <a:pt x="74918" y="5395"/>
                </a:lnTo>
                <a:lnTo>
                  <a:pt x="74349" y="5117"/>
                </a:lnTo>
                <a:lnTo>
                  <a:pt x="73781" y="4839"/>
                </a:lnTo>
                <a:lnTo>
                  <a:pt x="73199" y="4574"/>
                </a:lnTo>
                <a:lnTo>
                  <a:pt x="72631" y="4321"/>
                </a:lnTo>
                <a:lnTo>
                  <a:pt x="72050" y="4068"/>
                </a:lnTo>
                <a:lnTo>
                  <a:pt x="71469" y="3828"/>
                </a:lnTo>
                <a:lnTo>
                  <a:pt x="70875" y="3601"/>
                </a:lnTo>
                <a:lnTo>
                  <a:pt x="70294" y="3374"/>
                </a:lnTo>
                <a:lnTo>
                  <a:pt x="69700" y="3146"/>
                </a:lnTo>
                <a:lnTo>
                  <a:pt x="69094" y="2931"/>
                </a:lnTo>
                <a:lnTo>
                  <a:pt x="68500" y="2729"/>
                </a:lnTo>
                <a:lnTo>
                  <a:pt x="67893" y="2527"/>
                </a:lnTo>
                <a:lnTo>
                  <a:pt x="67287" y="2325"/>
                </a:lnTo>
                <a:lnTo>
                  <a:pt x="66681" y="2148"/>
                </a:lnTo>
                <a:lnTo>
                  <a:pt x="66061" y="1971"/>
                </a:lnTo>
                <a:lnTo>
                  <a:pt x="65442" y="1795"/>
                </a:lnTo>
                <a:lnTo>
                  <a:pt x="64823" y="1630"/>
                </a:lnTo>
                <a:lnTo>
                  <a:pt x="64204" y="1479"/>
                </a:lnTo>
                <a:lnTo>
                  <a:pt x="63573" y="1327"/>
                </a:lnTo>
                <a:lnTo>
                  <a:pt x="62941" y="1188"/>
                </a:lnTo>
                <a:lnTo>
                  <a:pt x="62309" y="1049"/>
                </a:lnTo>
                <a:lnTo>
                  <a:pt x="61678" y="923"/>
                </a:lnTo>
                <a:lnTo>
                  <a:pt x="61046" y="809"/>
                </a:lnTo>
                <a:lnTo>
                  <a:pt x="60402" y="696"/>
                </a:lnTo>
                <a:lnTo>
                  <a:pt x="59757" y="594"/>
                </a:lnTo>
                <a:lnTo>
                  <a:pt x="59113" y="506"/>
                </a:lnTo>
                <a:lnTo>
                  <a:pt x="58469" y="418"/>
                </a:lnTo>
                <a:lnTo>
                  <a:pt x="57824" y="342"/>
                </a:lnTo>
                <a:lnTo>
                  <a:pt x="57167" y="266"/>
                </a:lnTo>
                <a:lnTo>
                  <a:pt x="56510" y="203"/>
                </a:lnTo>
                <a:lnTo>
                  <a:pt x="55854" y="152"/>
                </a:lnTo>
                <a:lnTo>
                  <a:pt x="55197" y="102"/>
                </a:lnTo>
                <a:lnTo>
                  <a:pt x="54527" y="64"/>
                </a:lnTo>
                <a:lnTo>
                  <a:pt x="53870"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6"/>
          <p:cNvSpPr/>
          <p:nvPr/>
        </p:nvSpPr>
        <p:spPr>
          <a:xfrm rot="10800000">
            <a:off x="2415372" y="1332618"/>
            <a:ext cx="563994" cy="584947"/>
          </a:xfrm>
          <a:custGeom>
            <a:avLst/>
            <a:gdLst/>
            <a:ahLst/>
            <a:cxnLst/>
            <a:rect l="l" t="t" r="r" b="b"/>
            <a:pathLst>
              <a:path w="103723" h="103714" extrusionOk="0">
                <a:moveTo>
                  <a:pt x="51861" y="0"/>
                </a:moveTo>
                <a:lnTo>
                  <a:pt x="51192" y="13"/>
                </a:lnTo>
                <a:lnTo>
                  <a:pt x="50522" y="25"/>
                </a:lnTo>
                <a:lnTo>
                  <a:pt x="49865" y="38"/>
                </a:lnTo>
                <a:lnTo>
                  <a:pt x="49196" y="76"/>
                </a:lnTo>
                <a:lnTo>
                  <a:pt x="48539" y="114"/>
                </a:lnTo>
                <a:lnTo>
                  <a:pt x="47869" y="152"/>
                </a:lnTo>
                <a:lnTo>
                  <a:pt x="47212" y="215"/>
                </a:lnTo>
                <a:lnTo>
                  <a:pt x="46568" y="278"/>
                </a:lnTo>
                <a:lnTo>
                  <a:pt x="45911" y="341"/>
                </a:lnTo>
                <a:lnTo>
                  <a:pt x="45254" y="417"/>
                </a:lnTo>
                <a:lnTo>
                  <a:pt x="44610" y="505"/>
                </a:lnTo>
                <a:lnTo>
                  <a:pt x="43965" y="607"/>
                </a:lnTo>
                <a:lnTo>
                  <a:pt x="43321" y="708"/>
                </a:lnTo>
                <a:lnTo>
                  <a:pt x="42689" y="821"/>
                </a:lnTo>
                <a:lnTo>
                  <a:pt x="42045" y="935"/>
                </a:lnTo>
                <a:lnTo>
                  <a:pt x="41413" y="1061"/>
                </a:lnTo>
                <a:lnTo>
                  <a:pt x="40782" y="1188"/>
                </a:lnTo>
                <a:lnTo>
                  <a:pt x="40150" y="1339"/>
                </a:lnTo>
                <a:lnTo>
                  <a:pt x="39531" y="1478"/>
                </a:lnTo>
                <a:lnTo>
                  <a:pt x="38899" y="1642"/>
                </a:lnTo>
                <a:lnTo>
                  <a:pt x="38280" y="1807"/>
                </a:lnTo>
                <a:lnTo>
                  <a:pt x="37661" y="1971"/>
                </a:lnTo>
                <a:lnTo>
                  <a:pt x="37055" y="2148"/>
                </a:lnTo>
                <a:lnTo>
                  <a:pt x="36448" y="2337"/>
                </a:lnTo>
                <a:lnTo>
                  <a:pt x="35829" y="2527"/>
                </a:lnTo>
                <a:lnTo>
                  <a:pt x="35235" y="2729"/>
                </a:lnTo>
                <a:lnTo>
                  <a:pt x="34629" y="2931"/>
                </a:lnTo>
                <a:lnTo>
                  <a:pt x="34035" y="3146"/>
                </a:lnTo>
                <a:lnTo>
                  <a:pt x="33441" y="3373"/>
                </a:lnTo>
                <a:lnTo>
                  <a:pt x="32848" y="3600"/>
                </a:lnTo>
                <a:lnTo>
                  <a:pt x="32267" y="3840"/>
                </a:lnTo>
                <a:lnTo>
                  <a:pt x="31673" y="4080"/>
                </a:lnTo>
                <a:lnTo>
                  <a:pt x="31104" y="4333"/>
                </a:lnTo>
                <a:lnTo>
                  <a:pt x="30523" y="4586"/>
                </a:lnTo>
                <a:lnTo>
                  <a:pt x="29955" y="4851"/>
                </a:lnTo>
                <a:lnTo>
                  <a:pt x="29386" y="5116"/>
                </a:lnTo>
                <a:lnTo>
                  <a:pt x="28818" y="5394"/>
                </a:lnTo>
                <a:lnTo>
                  <a:pt x="28249" y="5672"/>
                </a:lnTo>
                <a:lnTo>
                  <a:pt x="27693" y="5963"/>
                </a:lnTo>
                <a:lnTo>
                  <a:pt x="27150" y="6266"/>
                </a:lnTo>
                <a:lnTo>
                  <a:pt x="26594" y="6569"/>
                </a:lnTo>
                <a:lnTo>
                  <a:pt x="26051" y="6872"/>
                </a:lnTo>
                <a:lnTo>
                  <a:pt x="24977" y="7517"/>
                </a:lnTo>
                <a:lnTo>
                  <a:pt x="23916" y="8173"/>
                </a:lnTo>
                <a:lnTo>
                  <a:pt x="22867" y="8856"/>
                </a:lnTo>
                <a:lnTo>
                  <a:pt x="21844" y="9576"/>
                </a:lnTo>
                <a:lnTo>
                  <a:pt x="20833" y="10308"/>
                </a:lnTo>
                <a:lnTo>
                  <a:pt x="19848" y="11066"/>
                </a:lnTo>
                <a:lnTo>
                  <a:pt x="18875" y="11850"/>
                </a:lnTo>
                <a:lnTo>
                  <a:pt x="17927" y="12645"/>
                </a:lnTo>
                <a:lnTo>
                  <a:pt x="16992" y="13479"/>
                </a:lnTo>
                <a:lnTo>
                  <a:pt x="16083" y="14326"/>
                </a:lnTo>
                <a:lnTo>
                  <a:pt x="15198" y="15197"/>
                </a:lnTo>
                <a:lnTo>
                  <a:pt x="14327" y="16081"/>
                </a:lnTo>
                <a:lnTo>
                  <a:pt x="13480" y="16991"/>
                </a:lnTo>
                <a:lnTo>
                  <a:pt x="12646" y="17926"/>
                </a:lnTo>
                <a:lnTo>
                  <a:pt x="11851" y="18873"/>
                </a:lnTo>
                <a:lnTo>
                  <a:pt x="11067" y="19846"/>
                </a:lnTo>
                <a:lnTo>
                  <a:pt x="10309" y="20831"/>
                </a:lnTo>
                <a:lnTo>
                  <a:pt x="9577" y="21842"/>
                </a:lnTo>
                <a:lnTo>
                  <a:pt x="8856" y="22865"/>
                </a:lnTo>
                <a:lnTo>
                  <a:pt x="8174" y="23914"/>
                </a:lnTo>
                <a:lnTo>
                  <a:pt x="7517" y="24975"/>
                </a:lnTo>
                <a:lnTo>
                  <a:pt x="6873" y="26049"/>
                </a:lnTo>
                <a:lnTo>
                  <a:pt x="6570" y="26592"/>
                </a:lnTo>
                <a:lnTo>
                  <a:pt x="6267" y="27148"/>
                </a:lnTo>
                <a:lnTo>
                  <a:pt x="5963" y="27691"/>
                </a:lnTo>
                <a:lnTo>
                  <a:pt x="5673" y="28247"/>
                </a:lnTo>
                <a:lnTo>
                  <a:pt x="5395" y="28815"/>
                </a:lnTo>
                <a:lnTo>
                  <a:pt x="5117" y="29384"/>
                </a:lnTo>
                <a:lnTo>
                  <a:pt x="4852" y="29952"/>
                </a:lnTo>
                <a:lnTo>
                  <a:pt x="4586" y="30521"/>
                </a:lnTo>
                <a:lnTo>
                  <a:pt x="4334" y="31102"/>
                </a:lnTo>
                <a:lnTo>
                  <a:pt x="4081" y="31670"/>
                </a:lnTo>
                <a:lnTo>
                  <a:pt x="3841" y="32264"/>
                </a:lnTo>
                <a:lnTo>
                  <a:pt x="3601" y="32845"/>
                </a:lnTo>
                <a:lnTo>
                  <a:pt x="3373" y="33439"/>
                </a:lnTo>
                <a:lnTo>
                  <a:pt x="3146" y="34032"/>
                </a:lnTo>
                <a:lnTo>
                  <a:pt x="2944" y="34626"/>
                </a:lnTo>
                <a:lnTo>
                  <a:pt x="2729" y="35233"/>
                </a:lnTo>
                <a:lnTo>
                  <a:pt x="2527" y="35826"/>
                </a:lnTo>
                <a:lnTo>
                  <a:pt x="2337" y="36445"/>
                </a:lnTo>
                <a:lnTo>
                  <a:pt x="2148" y="37052"/>
                </a:lnTo>
                <a:lnTo>
                  <a:pt x="1971" y="37658"/>
                </a:lnTo>
                <a:lnTo>
                  <a:pt x="1807" y="38277"/>
                </a:lnTo>
                <a:lnTo>
                  <a:pt x="1643" y="38896"/>
                </a:lnTo>
                <a:lnTo>
                  <a:pt x="1478" y="39528"/>
                </a:lnTo>
                <a:lnTo>
                  <a:pt x="1339" y="40147"/>
                </a:lnTo>
                <a:lnTo>
                  <a:pt x="1188" y="40778"/>
                </a:lnTo>
                <a:lnTo>
                  <a:pt x="1061" y="41410"/>
                </a:lnTo>
                <a:lnTo>
                  <a:pt x="935" y="42042"/>
                </a:lnTo>
                <a:lnTo>
                  <a:pt x="821" y="42686"/>
                </a:lnTo>
                <a:lnTo>
                  <a:pt x="708" y="43317"/>
                </a:lnTo>
                <a:lnTo>
                  <a:pt x="607" y="43962"/>
                </a:lnTo>
                <a:lnTo>
                  <a:pt x="506" y="44606"/>
                </a:lnTo>
                <a:lnTo>
                  <a:pt x="417" y="45250"/>
                </a:lnTo>
                <a:lnTo>
                  <a:pt x="341" y="45907"/>
                </a:lnTo>
                <a:lnTo>
                  <a:pt x="278" y="46564"/>
                </a:lnTo>
                <a:lnTo>
                  <a:pt x="215" y="47208"/>
                </a:lnTo>
                <a:lnTo>
                  <a:pt x="152" y="47865"/>
                </a:lnTo>
                <a:lnTo>
                  <a:pt x="114" y="48535"/>
                </a:lnTo>
                <a:lnTo>
                  <a:pt x="76" y="49192"/>
                </a:lnTo>
                <a:lnTo>
                  <a:pt x="38" y="49861"/>
                </a:lnTo>
                <a:lnTo>
                  <a:pt x="26" y="50518"/>
                </a:lnTo>
                <a:lnTo>
                  <a:pt x="13" y="51188"/>
                </a:lnTo>
                <a:lnTo>
                  <a:pt x="0" y="51857"/>
                </a:lnTo>
                <a:lnTo>
                  <a:pt x="13" y="52527"/>
                </a:lnTo>
                <a:lnTo>
                  <a:pt x="26" y="53196"/>
                </a:lnTo>
                <a:lnTo>
                  <a:pt x="38" y="53866"/>
                </a:lnTo>
                <a:lnTo>
                  <a:pt x="76" y="54523"/>
                </a:lnTo>
                <a:lnTo>
                  <a:pt x="114" y="55192"/>
                </a:lnTo>
                <a:lnTo>
                  <a:pt x="152" y="55849"/>
                </a:lnTo>
                <a:lnTo>
                  <a:pt x="215" y="56506"/>
                </a:lnTo>
                <a:lnTo>
                  <a:pt x="278" y="57163"/>
                </a:lnTo>
                <a:lnTo>
                  <a:pt x="341" y="57820"/>
                </a:lnTo>
                <a:lnTo>
                  <a:pt x="417" y="58464"/>
                </a:lnTo>
                <a:lnTo>
                  <a:pt x="506" y="59108"/>
                </a:lnTo>
                <a:lnTo>
                  <a:pt x="607" y="59752"/>
                </a:lnTo>
                <a:lnTo>
                  <a:pt x="708" y="60397"/>
                </a:lnTo>
                <a:lnTo>
                  <a:pt x="821" y="61041"/>
                </a:lnTo>
                <a:lnTo>
                  <a:pt x="935" y="61673"/>
                </a:lnTo>
                <a:lnTo>
                  <a:pt x="1061" y="62304"/>
                </a:lnTo>
                <a:lnTo>
                  <a:pt x="1188" y="62936"/>
                </a:lnTo>
                <a:lnTo>
                  <a:pt x="1339" y="63568"/>
                </a:lnTo>
                <a:lnTo>
                  <a:pt x="1478" y="64199"/>
                </a:lnTo>
                <a:lnTo>
                  <a:pt x="1643" y="64818"/>
                </a:lnTo>
                <a:lnTo>
                  <a:pt x="1807" y="65437"/>
                </a:lnTo>
                <a:lnTo>
                  <a:pt x="1971" y="66056"/>
                </a:lnTo>
                <a:lnTo>
                  <a:pt x="2148" y="66675"/>
                </a:lnTo>
                <a:lnTo>
                  <a:pt x="2337" y="67282"/>
                </a:lnTo>
                <a:lnTo>
                  <a:pt x="2527" y="67888"/>
                </a:lnTo>
                <a:lnTo>
                  <a:pt x="2729" y="68494"/>
                </a:lnTo>
                <a:lnTo>
                  <a:pt x="2944" y="69088"/>
                </a:lnTo>
                <a:lnTo>
                  <a:pt x="3146" y="69694"/>
                </a:lnTo>
                <a:lnTo>
                  <a:pt x="3373" y="70288"/>
                </a:lnTo>
                <a:lnTo>
                  <a:pt x="3601" y="70869"/>
                </a:lnTo>
                <a:lnTo>
                  <a:pt x="3841" y="71463"/>
                </a:lnTo>
                <a:lnTo>
                  <a:pt x="4081" y="72044"/>
                </a:lnTo>
                <a:lnTo>
                  <a:pt x="4334" y="72625"/>
                </a:lnTo>
                <a:lnTo>
                  <a:pt x="4586" y="73194"/>
                </a:lnTo>
                <a:lnTo>
                  <a:pt x="4852" y="73775"/>
                </a:lnTo>
                <a:lnTo>
                  <a:pt x="5117" y="74343"/>
                </a:lnTo>
                <a:lnTo>
                  <a:pt x="5395" y="74912"/>
                </a:lnTo>
                <a:lnTo>
                  <a:pt x="5673" y="75467"/>
                </a:lnTo>
                <a:lnTo>
                  <a:pt x="5963" y="76023"/>
                </a:lnTo>
                <a:lnTo>
                  <a:pt x="6267" y="76579"/>
                </a:lnTo>
                <a:lnTo>
                  <a:pt x="6570" y="77122"/>
                </a:lnTo>
                <a:lnTo>
                  <a:pt x="6873" y="77666"/>
                </a:lnTo>
                <a:lnTo>
                  <a:pt x="7517" y="78752"/>
                </a:lnTo>
                <a:lnTo>
                  <a:pt x="8174" y="79813"/>
                </a:lnTo>
                <a:lnTo>
                  <a:pt x="8856" y="80849"/>
                </a:lnTo>
                <a:lnTo>
                  <a:pt x="9577" y="81872"/>
                </a:lnTo>
                <a:lnTo>
                  <a:pt x="10309" y="82883"/>
                </a:lnTo>
                <a:lnTo>
                  <a:pt x="11067" y="83868"/>
                </a:lnTo>
                <a:lnTo>
                  <a:pt x="11851" y="84841"/>
                </a:lnTo>
                <a:lnTo>
                  <a:pt x="12646" y="85788"/>
                </a:lnTo>
                <a:lnTo>
                  <a:pt x="13480" y="86723"/>
                </a:lnTo>
                <a:lnTo>
                  <a:pt x="14327" y="87633"/>
                </a:lnTo>
                <a:lnTo>
                  <a:pt x="15198" y="88530"/>
                </a:lnTo>
                <a:lnTo>
                  <a:pt x="16083" y="89401"/>
                </a:lnTo>
                <a:lnTo>
                  <a:pt x="16992" y="90248"/>
                </a:lnTo>
                <a:lnTo>
                  <a:pt x="17927" y="91069"/>
                </a:lnTo>
                <a:lnTo>
                  <a:pt x="18875" y="91877"/>
                </a:lnTo>
                <a:lnTo>
                  <a:pt x="19848" y="92660"/>
                </a:lnTo>
                <a:lnTo>
                  <a:pt x="20833" y="93418"/>
                </a:lnTo>
                <a:lnTo>
                  <a:pt x="21844" y="94151"/>
                </a:lnTo>
                <a:lnTo>
                  <a:pt x="22867" y="94859"/>
                </a:lnTo>
                <a:lnTo>
                  <a:pt x="23916" y="95541"/>
                </a:lnTo>
                <a:lnTo>
                  <a:pt x="24977" y="96210"/>
                </a:lnTo>
                <a:lnTo>
                  <a:pt x="26051" y="96842"/>
                </a:lnTo>
                <a:lnTo>
                  <a:pt x="26594" y="97158"/>
                </a:lnTo>
                <a:lnTo>
                  <a:pt x="27150" y="97461"/>
                </a:lnTo>
                <a:lnTo>
                  <a:pt x="27693" y="97751"/>
                </a:lnTo>
                <a:lnTo>
                  <a:pt x="28249" y="98042"/>
                </a:lnTo>
                <a:lnTo>
                  <a:pt x="28818" y="98320"/>
                </a:lnTo>
                <a:lnTo>
                  <a:pt x="29386" y="98598"/>
                </a:lnTo>
                <a:lnTo>
                  <a:pt x="29955" y="98876"/>
                </a:lnTo>
                <a:lnTo>
                  <a:pt x="30523" y="99128"/>
                </a:lnTo>
                <a:lnTo>
                  <a:pt x="31104" y="99394"/>
                </a:lnTo>
                <a:lnTo>
                  <a:pt x="31673" y="99634"/>
                </a:lnTo>
                <a:lnTo>
                  <a:pt x="32267" y="99886"/>
                </a:lnTo>
                <a:lnTo>
                  <a:pt x="32848" y="100114"/>
                </a:lnTo>
                <a:lnTo>
                  <a:pt x="33441" y="100341"/>
                </a:lnTo>
                <a:lnTo>
                  <a:pt x="34035" y="100568"/>
                </a:lnTo>
                <a:lnTo>
                  <a:pt x="34629" y="100783"/>
                </a:lnTo>
                <a:lnTo>
                  <a:pt x="35235" y="100985"/>
                </a:lnTo>
                <a:lnTo>
                  <a:pt x="35829" y="101187"/>
                </a:lnTo>
                <a:lnTo>
                  <a:pt x="36448" y="101377"/>
                </a:lnTo>
                <a:lnTo>
                  <a:pt x="37055" y="101566"/>
                </a:lnTo>
                <a:lnTo>
                  <a:pt x="37661" y="101743"/>
                </a:lnTo>
                <a:lnTo>
                  <a:pt x="38280" y="101920"/>
                </a:lnTo>
                <a:lnTo>
                  <a:pt x="38899" y="102084"/>
                </a:lnTo>
                <a:lnTo>
                  <a:pt x="39531" y="102236"/>
                </a:lnTo>
                <a:lnTo>
                  <a:pt x="40150" y="102388"/>
                </a:lnTo>
                <a:lnTo>
                  <a:pt x="40782" y="102527"/>
                </a:lnTo>
                <a:lnTo>
                  <a:pt x="41413" y="102665"/>
                </a:lnTo>
                <a:lnTo>
                  <a:pt x="42045" y="102792"/>
                </a:lnTo>
                <a:lnTo>
                  <a:pt x="42689" y="102906"/>
                </a:lnTo>
                <a:lnTo>
                  <a:pt x="43321" y="103019"/>
                </a:lnTo>
                <a:lnTo>
                  <a:pt x="43965" y="103120"/>
                </a:lnTo>
                <a:lnTo>
                  <a:pt x="44610" y="103209"/>
                </a:lnTo>
                <a:lnTo>
                  <a:pt x="45254" y="103297"/>
                </a:lnTo>
                <a:lnTo>
                  <a:pt x="45911" y="103373"/>
                </a:lnTo>
                <a:lnTo>
                  <a:pt x="46568" y="103449"/>
                </a:lnTo>
                <a:lnTo>
                  <a:pt x="47212" y="103512"/>
                </a:lnTo>
                <a:lnTo>
                  <a:pt x="47869" y="103562"/>
                </a:lnTo>
                <a:lnTo>
                  <a:pt x="48539" y="103613"/>
                </a:lnTo>
                <a:lnTo>
                  <a:pt x="49196" y="103651"/>
                </a:lnTo>
                <a:lnTo>
                  <a:pt x="49865" y="103676"/>
                </a:lnTo>
                <a:lnTo>
                  <a:pt x="50522" y="103701"/>
                </a:lnTo>
                <a:lnTo>
                  <a:pt x="51192" y="103714"/>
                </a:lnTo>
                <a:lnTo>
                  <a:pt x="52531" y="103714"/>
                </a:lnTo>
                <a:lnTo>
                  <a:pt x="53200" y="103701"/>
                </a:lnTo>
                <a:lnTo>
                  <a:pt x="53870" y="103676"/>
                </a:lnTo>
                <a:lnTo>
                  <a:pt x="54527" y="103651"/>
                </a:lnTo>
                <a:lnTo>
                  <a:pt x="55197" y="103613"/>
                </a:lnTo>
                <a:lnTo>
                  <a:pt x="55854" y="103562"/>
                </a:lnTo>
                <a:lnTo>
                  <a:pt x="56510" y="103512"/>
                </a:lnTo>
                <a:lnTo>
                  <a:pt x="57167" y="103449"/>
                </a:lnTo>
                <a:lnTo>
                  <a:pt x="57824" y="103373"/>
                </a:lnTo>
                <a:lnTo>
                  <a:pt x="58469" y="103297"/>
                </a:lnTo>
                <a:lnTo>
                  <a:pt x="59113" y="103209"/>
                </a:lnTo>
                <a:lnTo>
                  <a:pt x="59757" y="103120"/>
                </a:lnTo>
                <a:lnTo>
                  <a:pt x="60402" y="103019"/>
                </a:lnTo>
                <a:lnTo>
                  <a:pt x="61046" y="102906"/>
                </a:lnTo>
                <a:lnTo>
                  <a:pt x="61678" y="102792"/>
                </a:lnTo>
                <a:lnTo>
                  <a:pt x="62309" y="102665"/>
                </a:lnTo>
                <a:lnTo>
                  <a:pt x="62941" y="102527"/>
                </a:lnTo>
                <a:lnTo>
                  <a:pt x="63573" y="102388"/>
                </a:lnTo>
                <a:lnTo>
                  <a:pt x="64204" y="102236"/>
                </a:lnTo>
                <a:lnTo>
                  <a:pt x="64823" y="102084"/>
                </a:lnTo>
                <a:lnTo>
                  <a:pt x="65442" y="101920"/>
                </a:lnTo>
                <a:lnTo>
                  <a:pt x="66061" y="101743"/>
                </a:lnTo>
                <a:lnTo>
                  <a:pt x="66681" y="101566"/>
                </a:lnTo>
                <a:lnTo>
                  <a:pt x="67287" y="101377"/>
                </a:lnTo>
                <a:lnTo>
                  <a:pt x="67893" y="101187"/>
                </a:lnTo>
                <a:lnTo>
                  <a:pt x="68500" y="100985"/>
                </a:lnTo>
                <a:lnTo>
                  <a:pt x="69094" y="100783"/>
                </a:lnTo>
                <a:lnTo>
                  <a:pt x="69700" y="100568"/>
                </a:lnTo>
                <a:lnTo>
                  <a:pt x="70294" y="100341"/>
                </a:lnTo>
                <a:lnTo>
                  <a:pt x="70875" y="100114"/>
                </a:lnTo>
                <a:lnTo>
                  <a:pt x="71469" y="99886"/>
                </a:lnTo>
                <a:lnTo>
                  <a:pt x="72050" y="99634"/>
                </a:lnTo>
                <a:lnTo>
                  <a:pt x="72631" y="99394"/>
                </a:lnTo>
                <a:lnTo>
                  <a:pt x="73199" y="99128"/>
                </a:lnTo>
                <a:lnTo>
                  <a:pt x="73781" y="98876"/>
                </a:lnTo>
                <a:lnTo>
                  <a:pt x="74349" y="98598"/>
                </a:lnTo>
                <a:lnTo>
                  <a:pt x="74918" y="98320"/>
                </a:lnTo>
                <a:lnTo>
                  <a:pt x="75474" y="98042"/>
                </a:lnTo>
                <a:lnTo>
                  <a:pt x="76029" y="97751"/>
                </a:lnTo>
                <a:lnTo>
                  <a:pt x="76585" y="97461"/>
                </a:lnTo>
                <a:lnTo>
                  <a:pt x="77129" y="97158"/>
                </a:lnTo>
                <a:lnTo>
                  <a:pt x="77672" y="96842"/>
                </a:lnTo>
                <a:lnTo>
                  <a:pt x="78758" y="96210"/>
                </a:lnTo>
                <a:lnTo>
                  <a:pt x="79820" y="95541"/>
                </a:lnTo>
                <a:lnTo>
                  <a:pt x="80855" y="94859"/>
                </a:lnTo>
                <a:lnTo>
                  <a:pt x="81879" y="94151"/>
                </a:lnTo>
                <a:lnTo>
                  <a:pt x="82889" y="93418"/>
                </a:lnTo>
                <a:lnTo>
                  <a:pt x="83875" y="92660"/>
                </a:lnTo>
                <a:lnTo>
                  <a:pt x="84848" y="91877"/>
                </a:lnTo>
                <a:lnTo>
                  <a:pt x="85795" y="91069"/>
                </a:lnTo>
                <a:lnTo>
                  <a:pt x="86730" y="90248"/>
                </a:lnTo>
                <a:lnTo>
                  <a:pt x="87640" y="89401"/>
                </a:lnTo>
                <a:lnTo>
                  <a:pt x="88537" y="88530"/>
                </a:lnTo>
                <a:lnTo>
                  <a:pt x="89408" y="87633"/>
                </a:lnTo>
                <a:lnTo>
                  <a:pt x="90255" y="86723"/>
                </a:lnTo>
                <a:lnTo>
                  <a:pt x="91076" y="85788"/>
                </a:lnTo>
                <a:lnTo>
                  <a:pt x="91885" y="84841"/>
                </a:lnTo>
                <a:lnTo>
                  <a:pt x="92668" y="83868"/>
                </a:lnTo>
                <a:lnTo>
                  <a:pt x="93426" y="82883"/>
                </a:lnTo>
                <a:lnTo>
                  <a:pt x="94159" y="81872"/>
                </a:lnTo>
                <a:lnTo>
                  <a:pt x="94866" y="80849"/>
                </a:lnTo>
                <a:lnTo>
                  <a:pt x="95548" y="79813"/>
                </a:lnTo>
                <a:lnTo>
                  <a:pt x="96218" y="78752"/>
                </a:lnTo>
                <a:lnTo>
                  <a:pt x="96850" y="77666"/>
                </a:lnTo>
                <a:lnTo>
                  <a:pt x="97165" y="77122"/>
                </a:lnTo>
                <a:lnTo>
                  <a:pt x="97469" y="76579"/>
                </a:lnTo>
                <a:lnTo>
                  <a:pt x="97759" y="76023"/>
                </a:lnTo>
                <a:lnTo>
                  <a:pt x="98050" y="75467"/>
                </a:lnTo>
                <a:lnTo>
                  <a:pt x="98328" y="74912"/>
                </a:lnTo>
                <a:lnTo>
                  <a:pt x="98606" y="74343"/>
                </a:lnTo>
                <a:lnTo>
                  <a:pt x="98884" y="73775"/>
                </a:lnTo>
                <a:lnTo>
                  <a:pt x="99136" y="73194"/>
                </a:lnTo>
                <a:lnTo>
                  <a:pt x="99402" y="72625"/>
                </a:lnTo>
                <a:lnTo>
                  <a:pt x="99642" y="72044"/>
                </a:lnTo>
                <a:lnTo>
                  <a:pt x="99894" y="71463"/>
                </a:lnTo>
                <a:lnTo>
                  <a:pt x="100122" y="70869"/>
                </a:lnTo>
                <a:lnTo>
                  <a:pt x="100349" y="70288"/>
                </a:lnTo>
                <a:lnTo>
                  <a:pt x="100577" y="69694"/>
                </a:lnTo>
                <a:lnTo>
                  <a:pt x="100791" y="69088"/>
                </a:lnTo>
                <a:lnTo>
                  <a:pt x="100993" y="68494"/>
                </a:lnTo>
                <a:lnTo>
                  <a:pt x="101196" y="67888"/>
                </a:lnTo>
                <a:lnTo>
                  <a:pt x="101385" y="67282"/>
                </a:lnTo>
                <a:lnTo>
                  <a:pt x="101575" y="66675"/>
                </a:lnTo>
                <a:lnTo>
                  <a:pt x="101751" y="66056"/>
                </a:lnTo>
                <a:lnTo>
                  <a:pt x="101928" y="65437"/>
                </a:lnTo>
                <a:lnTo>
                  <a:pt x="102093" y="64818"/>
                </a:lnTo>
                <a:lnTo>
                  <a:pt x="102244" y="64199"/>
                </a:lnTo>
                <a:lnTo>
                  <a:pt x="102396" y="63568"/>
                </a:lnTo>
                <a:lnTo>
                  <a:pt x="102535" y="62936"/>
                </a:lnTo>
                <a:lnTo>
                  <a:pt x="102674" y="62304"/>
                </a:lnTo>
                <a:lnTo>
                  <a:pt x="102800" y="61673"/>
                </a:lnTo>
                <a:lnTo>
                  <a:pt x="102914" y="61041"/>
                </a:lnTo>
                <a:lnTo>
                  <a:pt x="103027" y="60397"/>
                </a:lnTo>
                <a:lnTo>
                  <a:pt x="103129" y="59752"/>
                </a:lnTo>
                <a:lnTo>
                  <a:pt x="103217" y="59108"/>
                </a:lnTo>
                <a:lnTo>
                  <a:pt x="103305" y="58464"/>
                </a:lnTo>
                <a:lnTo>
                  <a:pt x="103381" y="57820"/>
                </a:lnTo>
                <a:lnTo>
                  <a:pt x="103457" y="57163"/>
                </a:lnTo>
                <a:lnTo>
                  <a:pt x="103520" y="56506"/>
                </a:lnTo>
                <a:lnTo>
                  <a:pt x="103571" y="55849"/>
                </a:lnTo>
                <a:lnTo>
                  <a:pt x="103621" y="55192"/>
                </a:lnTo>
                <a:lnTo>
                  <a:pt x="103659" y="54523"/>
                </a:lnTo>
                <a:lnTo>
                  <a:pt x="103684" y="53866"/>
                </a:lnTo>
                <a:lnTo>
                  <a:pt x="103710" y="53196"/>
                </a:lnTo>
                <a:lnTo>
                  <a:pt x="103722" y="52527"/>
                </a:lnTo>
                <a:lnTo>
                  <a:pt x="103722" y="51857"/>
                </a:lnTo>
                <a:lnTo>
                  <a:pt x="103722" y="51188"/>
                </a:lnTo>
                <a:lnTo>
                  <a:pt x="103710" y="50518"/>
                </a:lnTo>
                <a:lnTo>
                  <a:pt x="103684" y="49861"/>
                </a:lnTo>
                <a:lnTo>
                  <a:pt x="103659" y="49192"/>
                </a:lnTo>
                <a:lnTo>
                  <a:pt x="103621" y="48535"/>
                </a:lnTo>
                <a:lnTo>
                  <a:pt x="103571" y="47865"/>
                </a:lnTo>
                <a:lnTo>
                  <a:pt x="103520" y="47208"/>
                </a:lnTo>
                <a:lnTo>
                  <a:pt x="103457" y="46564"/>
                </a:lnTo>
                <a:lnTo>
                  <a:pt x="103381" y="45907"/>
                </a:lnTo>
                <a:lnTo>
                  <a:pt x="103305" y="45250"/>
                </a:lnTo>
                <a:lnTo>
                  <a:pt x="103217" y="44606"/>
                </a:lnTo>
                <a:lnTo>
                  <a:pt x="103129" y="43962"/>
                </a:lnTo>
                <a:lnTo>
                  <a:pt x="103027" y="43317"/>
                </a:lnTo>
                <a:lnTo>
                  <a:pt x="102914" y="42686"/>
                </a:lnTo>
                <a:lnTo>
                  <a:pt x="102800" y="42042"/>
                </a:lnTo>
                <a:lnTo>
                  <a:pt x="102674" y="41410"/>
                </a:lnTo>
                <a:lnTo>
                  <a:pt x="102535" y="40778"/>
                </a:lnTo>
                <a:lnTo>
                  <a:pt x="102396" y="40147"/>
                </a:lnTo>
                <a:lnTo>
                  <a:pt x="102244" y="39528"/>
                </a:lnTo>
                <a:lnTo>
                  <a:pt x="102093" y="38896"/>
                </a:lnTo>
                <a:lnTo>
                  <a:pt x="101928" y="38277"/>
                </a:lnTo>
                <a:lnTo>
                  <a:pt x="101751" y="37658"/>
                </a:lnTo>
                <a:lnTo>
                  <a:pt x="101575" y="37052"/>
                </a:lnTo>
                <a:lnTo>
                  <a:pt x="101385" y="36445"/>
                </a:lnTo>
                <a:lnTo>
                  <a:pt x="101196" y="35826"/>
                </a:lnTo>
                <a:lnTo>
                  <a:pt x="100993" y="35233"/>
                </a:lnTo>
                <a:lnTo>
                  <a:pt x="100791" y="34626"/>
                </a:lnTo>
                <a:lnTo>
                  <a:pt x="100577" y="34032"/>
                </a:lnTo>
                <a:lnTo>
                  <a:pt x="100349" y="33439"/>
                </a:lnTo>
                <a:lnTo>
                  <a:pt x="100122" y="32845"/>
                </a:lnTo>
                <a:lnTo>
                  <a:pt x="99894" y="32264"/>
                </a:lnTo>
                <a:lnTo>
                  <a:pt x="99642" y="31670"/>
                </a:lnTo>
                <a:lnTo>
                  <a:pt x="99402" y="31102"/>
                </a:lnTo>
                <a:lnTo>
                  <a:pt x="99136" y="30521"/>
                </a:lnTo>
                <a:lnTo>
                  <a:pt x="98884" y="29952"/>
                </a:lnTo>
                <a:lnTo>
                  <a:pt x="98606" y="29384"/>
                </a:lnTo>
                <a:lnTo>
                  <a:pt x="98328" y="28815"/>
                </a:lnTo>
                <a:lnTo>
                  <a:pt x="98050" y="28247"/>
                </a:lnTo>
                <a:lnTo>
                  <a:pt x="97759" y="27691"/>
                </a:lnTo>
                <a:lnTo>
                  <a:pt x="97469" y="27148"/>
                </a:lnTo>
                <a:lnTo>
                  <a:pt x="97165" y="26592"/>
                </a:lnTo>
                <a:lnTo>
                  <a:pt x="96850" y="26049"/>
                </a:lnTo>
                <a:lnTo>
                  <a:pt x="96218" y="24975"/>
                </a:lnTo>
                <a:lnTo>
                  <a:pt x="95548" y="23914"/>
                </a:lnTo>
                <a:lnTo>
                  <a:pt x="94866" y="22865"/>
                </a:lnTo>
                <a:lnTo>
                  <a:pt x="94159" y="21842"/>
                </a:lnTo>
                <a:lnTo>
                  <a:pt x="93426" y="20831"/>
                </a:lnTo>
                <a:lnTo>
                  <a:pt x="92668" y="19846"/>
                </a:lnTo>
                <a:lnTo>
                  <a:pt x="91885" y="18873"/>
                </a:lnTo>
                <a:lnTo>
                  <a:pt x="91076" y="17926"/>
                </a:lnTo>
                <a:lnTo>
                  <a:pt x="90255" y="16991"/>
                </a:lnTo>
                <a:lnTo>
                  <a:pt x="89408" y="16081"/>
                </a:lnTo>
                <a:lnTo>
                  <a:pt x="88537" y="15197"/>
                </a:lnTo>
                <a:lnTo>
                  <a:pt x="87640" y="14326"/>
                </a:lnTo>
                <a:lnTo>
                  <a:pt x="86730" y="13479"/>
                </a:lnTo>
                <a:lnTo>
                  <a:pt x="85795" y="12645"/>
                </a:lnTo>
                <a:lnTo>
                  <a:pt x="84848" y="11850"/>
                </a:lnTo>
                <a:lnTo>
                  <a:pt x="83875" y="11066"/>
                </a:lnTo>
                <a:lnTo>
                  <a:pt x="82889" y="10308"/>
                </a:lnTo>
                <a:lnTo>
                  <a:pt x="81879" y="9576"/>
                </a:lnTo>
                <a:lnTo>
                  <a:pt x="80855" y="8856"/>
                </a:lnTo>
                <a:lnTo>
                  <a:pt x="79820" y="8173"/>
                </a:lnTo>
                <a:lnTo>
                  <a:pt x="78758" y="7517"/>
                </a:lnTo>
                <a:lnTo>
                  <a:pt x="77672" y="6872"/>
                </a:lnTo>
                <a:lnTo>
                  <a:pt x="77129" y="6569"/>
                </a:lnTo>
                <a:lnTo>
                  <a:pt x="76585" y="6266"/>
                </a:lnTo>
                <a:lnTo>
                  <a:pt x="76029" y="5963"/>
                </a:lnTo>
                <a:lnTo>
                  <a:pt x="75474" y="5672"/>
                </a:lnTo>
                <a:lnTo>
                  <a:pt x="74918" y="5394"/>
                </a:lnTo>
                <a:lnTo>
                  <a:pt x="74349" y="5116"/>
                </a:lnTo>
                <a:lnTo>
                  <a:pt x="73781" y="4851"/>
                </a:lnTo>
                <a:lnTo>
                  <a:pt x="73199" y="4586"/>
                </a:lnTo>
                <a:lnTo>
                  <a:pt x="72631" y="4333"/>
                </a:lnTo>
                <a:lnTo>
                  <a:pt x="72050" y="4080"/>
                </a:lnTo>
                <a:lnTo>
                  <a:pt x="71469" y="3840"/>
                </a:lnTo>
                <a:lnTo>
                  <a:pt x="70875" y="3600"/>
                </a:lnTo>
                <a:lnTo>
                  <a:pt x="70294" y="3373"/>
                </a:lnTo>
                <a:lnTo>
                  <a:pt x="69700" y="3146"/>
                </a:lnTo>
                <a:lnTo>
                  <a:pt x="69094" y="2931"/>
                </a:lnTo>
                <a:lnTo>
                  <a:pt x="68500" y="2729"/>
                </a:lnTo>
                <a:lnTo>
                  <a:pt x="67893" y="2527"/>
                </a:lnTo>
                <a:lnTo>
                  <a:pt x="67287" y="2337"/>
                </a:lnTo>
                <a:lnTo>
                  <a:pt x="66681" y="2148"/>
                </a:lnTo>
                <a:lnTo>
                  <a:pt x="66061" y="1971"/>
                </a:lnTo>
                <a:lnTo>
                  <a:pt x="65442" y="1807"/>
                </a:lnTo>
                <a:lnTo>
                  <a:pt x="64823" y="1642"/>
                </a:lnTo>
                <a:lnTo>
                  <a:pt x="64204" y="1478"/>
                </a:lnTo>
                <a:lnTo>
                  <a:pt x="63573" y="1339"/>
                </a:lnTo>
                <a:lnTo>
                  <a:pt x="62941" y="1188"/>
                </a:lnTo>
                <a:lnTo>
                  <a:pt x="62309" y="1061"/>
                </a:lnTo>
                <a:lnTo>
                  <a:pt x="61678" y="935"/>
                </a:lnTo>
                <a:lnTo>
                  <a:pt x="61046" y="821"/>
                </a:lnTo>
                <a:lnTo>
                  <a:pt x="60402" y="708"/>
                </a:lnTo>
                <a:lnTo>
                  <a:pt x="59757" y="607"/>
                </a:lnTo>
                <a:lnTo>
                  <a:pt x="59113" y="505"/>
                </a:lnTo>
                <a:lnTo>
                  <a:pt x="58469" y="417"/>
                </a:lnTo>
                <a:lnTo>
                  <a:pt x="57824" y="341"/>
                </a:lnTo>
                <a:lnTo>
                  <a:pt x="57167" y="278"/>
                </a:lnTo>
                <a:lnTo>
                  <a:pt x="56510" y="215"/>
                </a:lnTo>
                <a:lnTo>
                  <a:pt x="55854" y="152"/>
                </a:lnTo>
                <a:lnTo>
                  <a:pt x="55197" y="114"/>
                </a:lnTo>
                <a:lnTo>
                  <a:pt x="54527" y="76"/>
                </a:lnTo>
                <a:lnTo>
                  <a:pt x="53870" y="38"/>
                </a:lnTo>
                <a:lnTo>
                  <a:pt x="53200" y="25"/>
                </a:lnTo>
                <a:lnTo>
                  <a:pt x="52531" y="13"/>
                </a:lnTo>
                <a:lnTo>
                  <a:pt x="51861"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6"/>
          <p:cNvSpPr/>
          <p:nvPr/>
        </p:nvSpPr>
        <p:spPr>
          <a:xfrm rot="10800000">
            <a:off x="4097386" y="1332618"/>
            <a:ext cx="563994" cy="584947"/>
          </a:xfrm>
          <a:custGeom>
            <a:avLst/>
            <a:gdLst/>
            <a:ahLst/>
            <a:cxnLst/>
            <a:rect l="l" t="t" r="r" b="b"/>
            <a:pathLst>
              <a:path w="103723" h="103714" extrusionOk="0">
                <a:moveTo>
                  <a:pt x="51862" y="0"/>
                </a:moveTo>
                <a:lnTo>
                  <a:pt x="51192" y="13"/>
                </a:lnTo>
                <a:lnTo>
                  <a:pt x="50522" y="25"/>
                </a:lnTo>
                <a:lnTo>
                  <a:pt x="49865" y="38"/>
                </a:lnTo>
                <a:lnTo>
                  <a:pt x="49196" y="76"/>
                </a:lnTo>
                <a:lnTo>
                  <a:pt x="48539" y="114"/>
                </a:lnTo>
                <a:lnTo>
                  <a:pt x="47869" y="152"/>
                </a:lnTo>
                <a:lnTo>
                  <a:pt x="47212" y="215"/>
                </a:lnTo>
                <a:lnTo>
                  <a:pt x="46555" y="278"/>
                </a:lnTo>
                <a:lnTo>
                  <a:pt x="45911" y="341"/>
                </a:lnTo>
                <a:lnTo>
                  <a:pt x="45254" y="417"/>
                </a:lnTo>
                <a:lnTo>
                  <a:pt x="44610" y="505"/>
                </a:lnTo>
                <a:lnTo>
                  <a:pt x="43966" y="607"/>
                </a:lnTo>
                <a:lnTo>
                  <a:pt x="43321" y="708"/>
                </a:lnTo>
                <a:lnTo>
                  <a:pt x="42690" y="821"/>
                </a:lnTo>
                <a:lnTo>
                  <a:pt x="42045" y="935"/>
                </a:lnTo>
                <a:lnTo>
                  <a:pt x="41414" y="1061"/>
                </a:lnTo>
                <a:lnTo>
                  <a:pt x="40782" y="1188"/>
                </a:lnTo>
                <a:lnTo>
                  <a:pt x="40150" y="1339"/>
                </a:lnTo>
                <a:lnTo>
                  <a:pt x="39531" y="1478"/>
                </a:lnTo>
                <a:lnTo>
                  <a:pt x="38899" y="1642"/>
                </a:lnTo>
                <a:lnTo>
                  <a:pt x="38280" y="1807"/>
                </a:lnTo>
                <a:lnTo>
                  <a:pt x="37661" y="1971"/>
                </a:lnTo>
                <a:lnTo>
                  <a:pt x="37055" y="2148"/>
                </a:lnTo>
                <a:lnTo>
                  <a:pt x="36449" y="2337"/>
                </a:lnTo>
                <a:lnTo>
                  <a:pt x="35830" y="2527"/>
                </a:lnTo>
                <a:lnTo>
                  <a:pt x="35236" y="2729"/>
                </a:lnTo>
                <a:lnTo>
                  <a:pt x="34629" y="2931"/>
                </a:lnTo>
                <a:lnTo>
                  <a:pt x="34036" y="3146"/>
                </a:lnTo>
                <a:lnTo>
                  <a:pt x="33442" y="3373"/>
                </a:lnTo>
                <a:lnTo>
                  <a:pt x="32848" y="3600"/>
                </a:lnTo>
                <a:lnTo>
                  <a:pt x="32267" y="3840"/>
                </a:lnTo>
                <a:lnTo>
                  <a:pt x="31673" y="4080"/>
                </a:lnTo>
                <a:lnTo>
                  <a:pt x="31105" y="4333"/>
                </a:lnTo>
                <a:lnTo>
                  <a:pt x="30523" y="4586"/>
                </a:lnTo>
                <a:lnTo>
                  <a:pt x="29955" y="4851"/>
                </a:lnTo>
                <a:lnTo>
                  <a:pt x="29386" y="5116"/>
                </a:lnTo>
                <a:lnTo>
                  <a:pt x="28818" y="5394"/>
                </a:lnTo>
                <a:lnTo>
                  <a:pt x="28249" y="5672"/>
                </a:lnTo>
                <a:lnTo>
                  <a:pt x="27693" y="5963"/>
                </a:lnTo>
                <a:lnTo>
                  <a:pt x="27150" y="6266"/>
                </a:lnTo>
                <a:lnTo>
                  <a:pt x="26594" y="6569"/>
                </a:lnTo>
                <a:lnTo>
                  <a:pt x="26051" y="6872"/>
                </a:lnTo>
                <a:lnTo>
                  <a:pt x="24977" y="7517"/>
                </a:lnTo>
                <a:lnTo>
                  <a:pt x="23916" y="8173"/>
                </a:lnTo>
                <a:lnTo>
                  <a:pt x="22867" y="8856"/>
                </a:lnTo>
                <a:lnTo>
                  <a:pt x="21844" y="9576"/>
                </a:lnTo>
                <a:lnTo>
                  <a:pt x="20833" y="10308"/>
                </a:lnTo>
                <a:lnTo>
                  <a:pt x="19848" y="11066"/>
                </a:lnTo>
                <a:lnTo>
                  <a:pt x="18875" y="11850"/>
                </a:lnTo>
                <a:lnTo>
                  <a:pt x="17928" y="12645"/>
                </a:lnTo>
                <a:lnTo>
                  <a:pt x="16993" y="13479"/>
                </a:lnTo>
                <a:lnTo>
                  <a:pt x="16083" y="14326"/>
                </a:lnTo>
                <a:lnTo>
                  <a:pt x="15199" y="15197"/>
                </a:lnTo>
                <a:lnTo>
                  <a:pt x="14327" y="16081"/>
                </a:lnTo>
                <a:lnTo>
                  <a:pt x="13481" y="16991"/>
                </a:lnTo>
                <a:lnTo>
                  <a:pt x="12647" y="17926"/>
                </a:lnTo>
                <a:lnTo>
                  <a:pt x="11851" y="18873"/>
                </a:lnTo>
                <a:lnTo>
                  <a:pt x="11068" y="19846"/>
                </a:lnTo>
                <a:lnTo>
                  <a:pt x="10310" y="20831"/>
                </a:lnTo>
                <a:lnTo>
                  <a:pt x="9577" y="21842"/>
                </a:lnTo>
                <a:lnTo>
                  <a:pt x="8857" y="22865"/>
                </a:lnTo>
                <a:lnTo>
                  <a:pt x="8174" y="23914"/>
                </a:lnTo>
                <a:lnTo>
                  <a:pt x="7518" y="24975"/>
                </a:lnTo>
                <a:lnTo>
                  <a:pt x="6873" y="26049"/>
                </a:lnTo>
                <a:lnTo>
                  <a:pt x="6570" y="26592"/>
                </a:lnTo>
                <a:lnTo>
                  <a:pt x="6267" y="27148"/>
                </a:lnTo>
                <a:lnTo>
                  <a:pt x="5964" y="27691"/>
                </a:lnTo>
                <a:lnTo>
                  <a:pt x="5673" y="28247"/>
                </a:lnTo>
                <a:lnTo>
                  <a:pt x="5395" y="28815"/>
                </a:lnTo>
                <a:lnTo>
                  <a:pt x="5117" y="29384"/>
                </a:lnTo>
                <a:lnTo>
                  <a:pt x="4852" y="29952"/>
                </a:lnTo>
                <a:lnTo>
                  <a:pt x="4587" y="30521"/>
                </a:lnTo>
                <a:lnTo>
                  <a:pt x="4334" y="31102"/>
                </a:lnTo>
                <a:lnTo>
                  <a:pt x="4081" y="31670"/>
                </a:lnTo>
                <a:lnTo>
                  <a:pt x="3841" y="32264"/>
                </a:lnTo>
                <a:lnTo>
                  <a:pt x="3601" y="32845"/>
                </a:lnTo>
                <a:lnTo>
                  <a:pt x="3374" y="33439"/>
                </a:lnTo>
                <a:lnTo>
                  <a:pt x="3146" y="34032"/>
                </a:lnTo>
                <a:lnTo>
                  <a:pt x="2932" y="34626"/>
                </a:lnTo>
                <a:lnTo>
                  <a:pt x="2729" y="35233"/>
                </a:lnTo>
                <a:lnTo>
                  <a:pt x="2527" y="35826"/>
                </a:lnTo>
                <a:lnTo>
                  <a:pt x="2338" y="36445"/>
                </a:lnTo>
                <a:lnTo>
                  <a:pt x="2148" y="37052"/>
                </a:lnTo>
                <a:lnTo>
                  <a:pt x="1971" y="37658"/>
                </a:lnTo>
                <a:lnTo>
                  <a:pt x="1807" y="38277"/>
                </a:lnTo>
                <a:lnTo>
                  <a:pt x="1643" y="38896"/>
                </a:lnTo>
                <a:lnTo>
                  <a:pt x="1479" y="39528"/>
                </a:lnTo>
                <a:lnTo>
                  <a:pt x="1340" y="40147"/>
                </a:lnTo>
                <a:lnTo>
                  <a:pt x="1188" y="40778"/>
                </a:lnTo>
                <a:lnTo>
                  <a:pt x="1062" y="41410"/>
                </a:lnTo>
                <a:lnTo>
                  <a:pt x="935" y="42042"/>
                </a:lnTo>
                <a:lnTo>
                  <a:pt x="809" y="42686"/>
                </a:lnTo>
                <a:lnTo>
                  <a:pt x="708" y="43317"/>
                </a:lnTo>
                <a:lnTo>
                  <a:pt x="607" y="43962"/>
                </a:lnTo>
                <a:lnTo>
                  <a:pt x="506" y="44606"/>
                </a:lnTo>
                <a:lnTo>
                  <a:pt x="417" y="45250"/>
                </a:lnTo>
                <a:lnTo>
                  <a:pt x="342" y="45907"/>
                </a:lnTo>
                <a:lnTo>
                  <a:pt x="278" y="46564"/>
                </a:lnTo>
                <a:lnTo>
                  <a:pt x="215" y="47208"/>
                </a:lnTo>
                <a:lnTo>
                  <a:pt x="152" y="47865"/>
                </a:lnTo>
                <a:lnTo>
                  <a:pt x="114" y="48535"/>
                </a:lnTo>
                <a:lnTo>
                  <a:pt x="76" y="49192"/>
                </a:lnTo>
                <a:lnTo>
                  <a:pt x="38" y="49861"/>
                </a:lnTo>
                <a:lnTo>
                  <a:pt x="26" y="50518"/>
                </a:lnTo>
                <a:lnTo>
                  <a:pt x="13" y="51188"/>
                </a:lnTo>
                <a:lnTo>
                  <a:pt x="1" y="51857"/>
                </a:lnTo>
                <a:lnTo>
                  <a:pt x="13" y="52527"/>
                </a:lnTo>
                <a:lnTo>
                  <a:pt x="26" y="53196"/>
                </a:lnTo>
                <a:lnTo>
                  <a:pt x="38" y="53866"/>
                </a:lnTo>
                <a:lnTo>
                  <a:pt x="76" y="54523"/>
                </a:lnTo>
                <a:lnTo>
                  <a:pt x="114" y="55192"/>
                </a:lnTo>
                <a:lnTo>
                  <a:pt x="152" y="55849"/>
                </a:lnTo>
                <a:lnTo>
                  <a:pt x="215" y="56506"/>
                </a:lnTo>
                <a:lnTo>
                  <a:pt x="278" y="57163"/>
                </a:lnTo>
                <a:lnTo>
                  <a:pt x="342" y="57820"/>
                </a:lnTo>
                <a:lnTo>
                  <a:pt x="417" y="58464"/>
                </a:lnTo>
                <a:lnTo>
                  <a:pt x="506" y="59108"/>
                </a:lnTo>
                <a:lnTo>
                  <a:pt x="607" y="59752"/>
                </a:lnTo>
                <a:lnTo>
                  <a:pt x="708" y="60397"/>
                </a:lnTo>
                <a:lnTo>
                  <a:pt x="809" y="61041"/>
                </a:lnTo>
                <a:lnTo>
                  <a:pt x="935" y="61673"/>
                </a:lnTo>
                <a:lnTo>
                  <a:pt x="1062" y="62304"/>
                </a:lnTo>
                <a:lnTo>
                  <a:pt x="1188" y="62936"/>
                </a:lnTo>
                <a:lnTo>
                  <a:pt x="1340" y="63568"/>
                </a:lnTo>
                <a:lnTo>
                  <a:pt x="1479" y="64199"/>
                </a:lnTo>
                <a:lnTo>
                  <a:pt x="1643" y="64818"/>
                </a:lnTo>
                <a:lnTo>
                  <a:pt x="1807" y="65437"/>
                </a:lnTo>
                <a:lnTo>
                  <a:pt x="1971" y="66056"/>
                </a:lnTo>
                <a:lnTo>
                  <a:pt x="2148" y="66675"/>
                </a:lnTo>
                <a:lnTo>
                  <a:pt x="2338" y="67282"/>
                </a:lnTo>
                <a:lnTo>
                  <a:pt x="2527" y="67888"/>
                </a:lnTo>
                <a:lnTo>
                  <a:pt x="2729" y="68494"/>
                </a:lnTo>
                <a:lnTo>
                  <a:pt x="2932" y="69088"/>
                </a:lnTo>
                <a:lnTo>
                  <a:pt x="3146" y="69694"/>
                </a:lnTo>
                <a:lnTo>
                  <a:pt x="3374" y="70288"/>
                </a:lnTo>
                <a:lnTo>
                  <a:pt x="3601" y="70869"/>
                </a:lnTo>
                <a:lnTo>
                  <a:pt x="3841" y="71463"/>
                </a:lnTo>
                <a:lnTo>
                  <a:pt x="4081" y="72044"/>
                </a:lnTo>
                <a:lnTo>
                  <a:pt x="4334" y="72625"/>
                </a:lnTo>
                <a:lnTo>
                  <a:pt x="4587" y="73194"/>
                </a:lnTo>
                <a:lnTo>
                  <a:pt x="4852" y="73775"/>
                </a:lnTo>
                <a:lnTo>
                  <a:pt x="5117" y="74343"/>
                </a:lnTo>
                <a:lnTo>
                  <a:pt x="5395" y="74912"/>
                </a:lnTo>
                <a:lnTo>
                  <a:pt x="5673" y="75467"/>
                </a:lnTo>
                <a:lnTo>
                  <a:pt x="5964" y="76023"/>
                </a:lnTo>
                <a:lnTo>
                  <a:pt x="6267" y="76579"/>
                </a:lnTo>
                <a:lnTo>
                  <a:pt x="6873" y="77666"/>
                </a:lnTo>
                <a:lnTo>
                  <a:pt x="7518" y="78752"/>
                </a:lnTo>
                <a:lnTo>
                  <a:pt x="8174" y="79813"/>
                </a:lnTo>
                <a:lnTo>
                  <a:pt x="8857" y="80849"/>
                </a:lnTo>
                <a:lnTo>
                  <a:pt x="9577" y="81872"/>
                </a:lnTo>
                <a:lnTo>
                  <a:pt x="10310" y="82883"/>
                </a:lnTo>
                <a:lnTo>
                  <a:pt x="11068" y="83868"/>
                </a:lnTo>
                <a:lnTo>
                  <a:pt x="11851" y="84841"/>
                </a:lnTo>
                <a:lnTo>
                  <a:pt x="12647" y="85788"/>
                </a:lnTo>
                <a:lnTo>
                  <a:pt x="13481" y="86723"/>
                </a:lnTo>
                <a:lnTo>
                  <a:pt x="14327" y="87633"/>
                </a:lnTo>
                <a:lnTo>
                  <a:pt x="15199" y="88530"/>
                </a:lnTo>
                <a:lnTo>
                  <a:pt x="16083" y="89401"/>
                </a:lnTo>
                <a:lnTo>
                  <a:pt x="16993" y="90248"/>
                </a:lnTo>
                <a:lnTo>
                  <a:pt x="17928" y="91069"/>
                </a:lnTo>
                <a:lnTo>
                  <a:pt x="18875" y="91877"/>
                </a:lnTo>
                <a:lnTo>
                  <a:pt x="19848" y="92660"/>
                </a:lnTo>
                <a:lnTo>
                  <a:pt x="20833" y="93418"/>
                </a:lnTo>
                <a:lnTo>
                  <a:pt x="21844" y="94151"/>
                </a:lnTo>
                <a:lnTo>
                  <a:pt x="22867" y="94859"/>
                </a:lnTo>
                <a:lnTo>
                  <a:pt x="23916" y="95541"/>
                </a:lnTo>
                <a:lnTo>
                  <a:pt x="24977" y="96210"/>
                </a:lnTo>
                <a:lnTo>
                  <a:pt x="25508" y="96526"/>
                </a:lnTo>
                <a:lnTo>
                  <a:pt x="26051" y="96842"/>
                </a:lnTo>
                <a:lnTo>
                  <a:pt x="26594" y="97158"/>
                </a:lnTo>
                <a:lnTo>
                  <a:pt x="27150" y="97461"/>
                </a:lnTo>
                <a:lnTo>
                  <a:pt x="27693" y="97751"/>
                </a:lnTo>
                <a:lnTo>
                  <a:pt x="28249" y="98042"/>
                </a:lnTo>
                <a:lnTo>
                  <a:pt x="28818" y="98320"/>
                </a:lnTo>
                <a:lnTo>
                  <a:pt x="29386" y="98598"/>
                </a:lnTo>
                <a:lnTo>
                  <a:pt x="29955" y="98876"/>
                </a:lnTo>
                <a:lnTo>
                  <a:pt x="30523" y="99128"/>
                </a:lnTo>
                <a:lnTo>
                  <a:pt x="31105" y="99394"/>
                </a:lnTo>
                <a:lnTo>
                  <a:pt x="31673" y="99634"/>
                </a:lnTo>
                <a:lnTo>
                  <a:pt x="32267" y="99886"/>
                </a:lnTo>
                <a:lnTo>
                  <a:pt x="32848" y="100114"/>
                </a:lnTo>
                <a:lnTo>
                  <a:pt x="33442" y="100341"/>
                </a:lnTo>
                <a:lnTo>
                  <a:pt x="34036" y="100568"/>
                </a:lnTo>
                <a:lnTo>
                  <a:pt x="34629" y="100783"/>
                </a:lnTo>
                <a:lnTo>
                  <a:pt x="35236" y="100985"/>
                </a:lnTo>
                <a:lnTo>
                  <a:pt x="35830" y="101187"/>
                </a:lnTo>
                <a:lnTo>
                  <a:pt x="36449" y="101377"/>
                </a:lnTo>
                <a:lnTo>
                  <a:pt x="37055" y="101566"/>
                </a:lnTo>
                <a:lnTo>
                  <a:pt x="37661" y="101743"/>
                </a:lnTo>
                <a:lnTo>
                  <a:pt x="38280" y="101920"/>
                </a:lnTo>
                <a:lnTo>
                  <a:pt x="38899" y="102084"/>
                </a:lnTo>
                <a:lnTo>
                  <a:pt x="39531" y="102236"/>
                </a:lnTo>
                <a:lnTo>
                  <a:pt x="40150" y="102388"/>
                </a:lnTo>
                <a:lnTo>
                  <a:pt x="40782" y="102527"/>
                </a:lnTo>
                <a:lnTo>
                  <a:pt x="41414" y="102665"/>
                </a:lnTo>
                <a:lnTo>
                  <a:pt x="42045" y="102792"/>
                </a:lnTo>
                <a:lnTo>
                  <a:pt x="42690" y="102906"/>
                </a:lnTo>
                <a:lnTo>
                  <a:pt x="43321" y="103019"/>
                </a:lnTo>
                <a:lnTo>
                  <a:pt x="43966" y="103120"/>
                </a:lnTo>
                <a:lnTo>
                  <a:pt x="44610" y="103209"/>
                </a:lnTo>
                <a:lnTo>
                  <a:pt x="45254" y="103297"/>
                </a:lnTo>
                <a:lnTo>
                  <a:pt x="45911" y="103373"/>
                </a:lnTo>
                <a:lnTo>
                  <a:pt x="46555" y="103449"/>
                </a:lnTo>
                <a:lnTo>
                  <a:pt x="47212" y="103512"/>
                </a:lnTo>
                <a:lnTo>
                  <a:pt x="47869" y="103562"/>
                </a:lnTo>
                <a:lnTo>
                  <a:pt x="48539" y="103613"/>
                </a:lnTo>
                <a:lnTo>
                  <a:pt x="49196" y="103651"/>
                </a:lnTo>
                <a:lnTo>
                  <a:pt x="49865" y="103676"/>
                </a:lnTo>
                <a:lnTo>
                  <a:pt x="50522" y="103701"/>
                </a:lnTo>
                <a:lnTo>
                  <a:pt x="51192" y="103714"/>
                </a:lnTo>
                <a:lnTo>
                  <a:pt x="52531" y="103714"/>
                </a:lnTo>
                <a:lnTo>
                  <a:pt x="53201" y="103701"/>
                </a:lnTo>
                <a:lnTo>
                  <a:pt x="53870" y="103676"/>
                </a:lnTo>
                <a:lnTo>
                  <a:pt x="54527" y="103651"/>
                </a:lnTo>
                <a:lnTo>
                  <a:pt x="55197" y="103613"/>
                </a:lnTo>
                <a:lnTo>
                  <a:pt x="55854" y="103562"/>
                </a:lnTo>
                <a:lnTo>
                  <a:pt x="56511" y="103512"/>
                </a:lnTo>
                <a:lnTo>
                  <a:pt x="57168" y="103449"/>
                </a:lnTo>
                <a:lnTo>
                  <a:pt x="57825" y="103373"/>
                </a:lnTo>
                <a:lnTo>
                  <a:pt x="58469" y="103297"/>
                </a:lnTo>
                <a:lnTo>
                  <a:pt x="59113" y="103209"/>
                </a:lnTo>
                <a:lnTo>
                  <a:pt x="59758" y="103120"/>
                </a:lnTo>
                <a:lnTo>
                  <a:pt x="60402" y="103019"/>
                </a:lnTo>
                <a:lnTo>
                  <a:pt x="61046" y="102906"/>
                </a:lnTo>
                <a:lnTo>
                  <a:pt x="61678" y="102792"/>
                </a:lnTo>
                <a:lnTo>
                  <a:pt x="62310" y="102665"/>
                </a:lnTo>
                <a:lnTo>
                  <a:pt x="62941" y="102527"/>
                </a:lnTo>
                <a:lnTo>
                  <a:pt x="63573" y="102388"/>
                </a:lnTo>
                <a:lnTo>
                  <a:pt x="64205" y="102236"/>
                </a:lnTo>
                <a:lnTo>
                  <a:pt x="64824" y="102084"/>
                </a:lnTo>
                <a:lnTo>
                  <a:pt x="65443" y="101920"/>
                </a:lnTo>
                <a:lnTo>
                  <a:pt x="66062" y="101743"/>
                </a:lnTo>
                <a:lnTo>
                  <a:pt x="66668" y="101566"/>
                </a:lnTo>
                <a:lnTo>
                  <a:pt x="67287" y="101377"/>
                </a:lnTo>
                <a:lnTo>
                  <a:pt x="67894" y="101187"/>
                </a:lnTo>
                <a:lnTo>
                  <a:pt x="68500" y="100985"/>
                </a:lnTo>
                <a:lnTo>
                  <a:pt x="69094" y="100783"/>
                </a:lnTo>
                <a:lnTo>
                  <a:pt x="69700" y="100568"/>
                </a:lnTo>
                <a:lnTo>
                  <a:pt x="70294" y="100341"/>
                </a:lnTo>
                <a:lnTo>
                  <a:pt x="70875" y="100114"/>
                </a:lnTo>
                <a:lnTo>
                  <a:pt x="71469" y="99886"/>
                </a:lnTo>
                <a:lnTo>
                  <a:pt x="72050" y="99634"/>
                </a:lnTo>
                <a:lnTo>
                  <a:pt x="72631" y="99394"/>
                </a:lnTo>
                <a:lnTo>
                  <a:pt x="73200" y="99128"/>
                </a:lnTo>
                <a:lnTo>
                  <a:pt x="73781" y="98876"/>
                </a:lnTo>
                <a:lnTo>
                  <a:pt x="74349" y="98598"/>
                </a:lnTo>
                <a:lnTo>
                  <a:pt x="74905" y="98320"/>
                </a:lnTo>
                <a:lnTo>
                  <a:pt x="75474" y="98042"/>
                </a:lnTo>
                <a:lnTo>
                  <a:pt x="76030" y="97751"/>
                </a:lnTo>
                <a:lnTo>
                  <a:pt x="76586" y="97461"/>
                </a:lnTo>
                <a:lnTo>
                  <a:pt x="77129" y="97158"/>
                </a:lnTo>
                <a:lnTo>
                  <a:pt x="77672" y="96842"/>
                </a:lnTo>
                <a:lnTo>
                  <a:pt x="78215" y="96526"/>
                </a:lnTo>
                <a:lnTo>
                  <a:pt x="78759" y="96210"/>
                </a:lnTo>
                <a:lnTo>
                  <a:pt x="79820" y="95541"/>
                </a:lnTo>
                <a:lnTo>
                  <a:pt x="80856" y="94859"/>
                </a:lnTo>
                <a:lnTo>
                  <a:pt x="81879" y="94151"/>
                </a:lnTo>
                <a:lnTo>
                  <a:pt x="82890" y="93418"/>
                </a:lnTo>
                <a:lnTo>
                  <a:pt x="83875" y="92660"/>
                </a:lnTo>
                <a:lnTo>
                  <a:pt x="84848" y="91877"/>
                </a:lnTo>
                <a:lnTo>
                  <a:pt x="85795" y="91069"/>
                </a:lnTo>
                <a:lnTo>
                  <a:pt x="86730" y="90248"/>
                </a:lnTo>
                <a:lnTo>
                  <a:pt x="87640" y="89401"/>
                </a:lnTo>
                <a:lnTo>
                  <a:pt x="88537" y="88530"/>
                </a:lnTo>
                <a:lnTo>
                  <a:pt x="89409" y="87633"/>
                </a:lnTo>
                <a:lnTo>
                  <a:pt x="90255" y="86723"/>
                </a:lnTo>
                <a:lnTo>
                  <a:pt x="91076" y="85788"/>
                </a:lnTo>
                <a:lnTo>
                  <a:pt x="91885" y="84841"/>
                </a:lnTo>
                <a:lnTo>
                  <a:pt x="92656" y="83868"/>
                </a:lnTo>
                <a:lnTo>
                  <a:pt x="93426" y="82883"/>
                </a:lnTo>
                <a:lnTo>
                  <a:pt x="94159" y="81872"/>
                </a:lnTo>
                <a:lnTo>
                  <a:pt x="94866" y="80849"/>
                </a:lnTo>
                <a:lnTo>
                  <a:pt x="95549" y="79813"/>
                </a:lnTo>
                <a:lnTo>
                  <a:pt x="96218" y="78752"/>
                </a:lnTo>
                <a:lnTo>
                  <a:pt x="96850" y="77666"/>
                </a:lnTo>
                <a:lnTo>
                  <a:pt x="97469" y="76579"/>
                </a:lnTo>
                <a:lnTo>
                  <a:pt x="97760" y="76023"/>
                </a:lnTo>
                <a:lnTo>
                  <a:pt x="98050" y="75467"/>
                </a:lnTo>
                <a:lnTo>
                  <a:pt x="98328" y="74912"/>
                </a:lnTo>
                <a:lnTo>
                  <a:pt x="98606" y="74343"/>
                </a:lnTo>
                <a:lnTo>
                  <a:pt x="98884" y="73775"/>
                </a:lnTo>
                <a:lnTo>
                  <a:pt x="99137" y="73194"/>
                </a:lnTo>
                <a:lnTo>
                  <a:pt x="99402" y="72625"/>
                </a:lnTo>
                <a:lnTo>
                  <a:pt x="99642" y="72044"/>
                </a:lnTo>
                <a:lnTo>
                  <a:pt x="99895" y="71463"/>
                </a:lnTo>
                <a:lnTo>
                  <a:pt x="100122" y="70869"/>
                </a:lnTo>
                <a:lnTo>
                  <a:pt x="100349" y="70288"/>
                </a:lnTo>
                <a:lnTo>
                  <a:pt x="100577" y="69694"/>
                </a:lnTo>
                <a:lnTo>
                  <a:pt x="100792" y="69088"/>
                </a:lnTo>
                <a:lnTo>
                  <a:pt x="100994" y="68494"/>
                </a:lnTo>
                <a:lnTo>
                  <a:pt x="101196" y="67888"/>
                </a:lnTo>
                <a:lnTo>
                  <a:pt x="101385" y="67282"/>
                </a:lnTo>
                <a:lnTo>
                  <a:pt x="101575" y="66675"/>
                </a:lnTo>
                <a:lnTo>
                  <a:pt x="101752" y="66056"/>
                </a:lnTo>
                <a:lnTo>
                  <a:pt x="101929" y="65437"/>
                </a:lnTo>
                <a:lnTo>
                  <a:pt x="102093" y="64818"/>
                </a:lnTo>
                <a:lnTo>
                  <a:pt x="102244" y="64199"/>
                </a:lnTo>
                <a:lnTo>
                  <a:pt x="102396" y="63568"/>
                </a:lnTo>
                <a:lnTo>
                  <a:pt x="102535" y="62936"/>
                </a:lnTo>
                <a:lnTo>
                  <a:pt x="102674" y="62304"/>
                </a:lnTo>
                <a:lnTo>
                  <a:pt x="102800" y="61673"/>
                </a:lnTo>
                <a:lnTo>
                  <a:pt x="102914" y="61041"/>
                </a:lnTo>
                <a:lnTo>
                  <a:pt x="103028" y="60397"/>
                </a:lnTo>
                <a:lnTo>
                  <a:pt x="103129" y="59752"/>
                </a:lnTo>
                <a:lnTo>
                  <a:pt x="103217" y="59108"/>
                </a:lnTo>
                <a:lnTo>
                  <a:pt x="103306" y="58464"/>
                </a:lnTo>
                <a:lnTo>
                  <a:pt x="103382" y="57820"/>
                </a:lnTo>
                <a:lnTo>
                  <a:pt x="103457" y="57163"/>
                </a:lnTo>
                <a:lnTo>
                  <a:pt x="103520" y="56506"/>
                </a:lnTo>
                <a:lnTo>
                  <a:pt x="103571" y="55849"/>
                </a:lnTo>
                <a:lnTo>
                  <a:pt x="103622" y="55192"/>
                </a:lnTo>
                <a:lnTo>
                  <a:pt x="103659" y="54523"/>
                </a:lnTo>
                <a:lnTo>
                  <a:pt x="103685" y="53866"/>
                </a:lnTo>
                <a:lnTo>
                  <a:pt x="103710" y="53196"/>
                </a:lnTo>
                <a:lnTo>
                  <a:pt x="103723" y="52527"/>
                </a:lnTo>
                <a:lnTo>
                  <a:pt x="103723" y="51857"/>
                </a:lnTo>
                <a:lnTo>
                  <a:pt x="103723" y="51188"/>
                </a:lnTo>
                <a:lnTo>
                  <a:pt x="103710" y="50518"/>
                </a:lnTo>
                <a:lnTo>
                  <a:pt x="103685" y="49861"/>
                </a:lnTo>
                <a:lnTo>
                  <a:pt x="103659" y="49192"/>
                </a:lnTo>
                <a:lnTo>
                  <a:pt x="103622" y="48535"/>
                </a:lnTo>
                <a:lnTo>
                  <a:pt x="103571" y="47865"/>
                </a:lnTo>
                <a:lnTo>
                  <a:pt x="103520" y="47208"/>
                </a:lnTo>
                <a:lnTo>
                  <a:pt x="103457" y="46564"/>
                </a:lnTo>
                <a:lnTo>
                  <a:pt x="103382" y="45907"/>
                </a:lnTo>
                <a:lnTo>
                  <a:pt x="103306" y="45250"/>
                </a:lnTo>
                <a:lnTo>
                  <a:pt x="103217" y="44606"/>
                </a:lnTo>
                <a:lnTo>
                  <a:pt x="103129" y="43962"/>
                </a:lnTo>
                <a:lnTo>
                  <a:pt x="103028" y="43317"/>
                </a:lnTo>
                <a:lnTo>
                  <a:pt x="102914" y="42686"/>
                </a:lnTo>
                <a:lnTo>
                  <a:pt x="102800" y="42042"/>
                </a:lnTo>
                <a:lnTo>
                  <a:pt x="102674" y="41410"/>
                </a:lnTo>
                <a:lnTo>
                  <a:pt x="102535" y="40778"/>
                </a:lnTo>
                <a:lnTo>
                  <a:pt x="102396" y="40147"/>
                </a:lnTo>
                <a:lnTo>
                  <a:pt x="102244" y="39528"/>
                </a:lnTo>
                <a:lnTo>
                  <a:pt x="102093" y="38896"/>
                </a:lnTo>
                <a:lnTo>
                  <a:pt x="101929" y="38277"/>
                </a:lnTo>
                <a:lnTo>
                  <a:pt x="101752" y="37658"/>
                </a:lnTo>
                <a:lnTo>
                  <a:pt x="101575" y="37052"/>
                </a:lnTo>
                <a:lnTo>
                  <a:pt x="101385" y="36445"/>
                </a:lnTo>
                <a:lnTo>
                  <a:pt x="101196" y="35826"/>
                </a:lnTo>
                <a:lnTo>
                  <a:pt x="100994" y="35233"/>
                </a:lnTo>
                <a:lnTo>
                  <a:pt x="100792" y="34626"/>
                </a:lnTo>
                <a:lnTo>
                  <a:pt x="100577" y="34032"/>
                </a:lnTo>
                <a:lnTo>
                  <a:pt x="100349" y="33439"/>
                </a:lnTo>
                <a:lnTo>
                  <a:pt x="100122" y="32845"/>
                </a:lnTo>
                <a:lnTo>
                  <a:pt x="99895" y="32264"/>
                </a:lnTo>
                <a:lnTo>
                  <a:pt x="99642" y="31670"/>
                </a:lnTo>
                <a:lnTo>
                  <a:pt x="99402" y="31102"/>
                </a:lnTo>
                <a:lnTo>
                  <a:pt x="99137" y="30521"/>
                </a:lnTo>
                <a:lnTo>
                  <a:pt x="98884" y="29952"/>
                </a:lnTo>
                <a:lnTo>
                  <a:pt x="98606" y="29384"/>
                </a:lnTo>
                <a:lnTo>
                  <a:pt x="98328" y="28815"/>
                </a:lnTo>
                <a:lnTo>
                  <a:pt x="98050" y="28247"/>
                </a:lnTo>
                <a:lnTo>
                  <a:pt x="97760" y="27691"/>
                </a:lnTo>
                <a:lnTo>
                  <a:pt x="97469" y="27148"/>
                </a:lnTo>
                <a:lnTo>
                  <a:pt x="97166" y="26592"/>
                </a:lnTo>
                <a:lnTo>
                  <a:pt x="96850" y="26049"/>
                </a:lnTo>
                <a:lnTo>
                  <a:pt x="96218" y="24975"/>
                </a:lnTo>
                <a:lnTo>
                  <a:pt x="95549" y="23914"/>
                </a:lnTo>
                <a:lnTo>
                  <a:pt x="94866" y="22865"/>
                </a:lnTo>
                <a:lnTo>
                  <a:pt x="94159" y="21842"/>
                </a:lnTo>
                <a:lnTo>
                  <a:pt x="93426" y="20831"/>
                </a:lnTo>
                <a:lnTo>
                  <a:pt x="92656" y="19846"/>
                </a:lnTo>
                <a:lnTo>
                  <a:pt x="91885" y="18873"/>
                </a:lnTo>
                <a:lnTo>
                  <a:pt x="91076" y="17926"/>
                </a:lnTo>
                <a:lnTo>
                  <a:pt x="90255" y="16991"/>
                </a:lnTo>
                <a:lnTo>
                  <a:pt x="89409" y="16081"/>
                </a:lnTo>
                <a:lnTo>
                  <a:pt x="88537" y="15197"/>
                </a:lnTo>
                <a:lnTo>
                  <a:pt x="87640" y="14326"/>
                </a:lnTo>
                <a:lnTo>
                  <a:pt x="86730" y="13479"/>
                </a:lnTo>
                <a:lnTo>
                  <a:pt x="85795" y="12645"/>
                </a:lnTo>
                <a:lnTo>
                  <a:pt x="84848" y="11850"/>
                </a:lnTo>
                <a:lnTo>
                  <a:pt x="83875" y="11066"/>
                </a:lnTo>
                <a:lnTo>
                  <a:pt x="82890" y="10308"/>
                </a:lnTo>
                <a:lnTo>
                  <a:pt x="81879" y="9576"/>
                </a:lnTo>
                <a:lnTo>
                  <a:pt x="80856" y="8856"/>
                </a:lnTo>
                <a:lnTo>
                  <a:pt x="79820" y="8173"/>
                </a:lnTo>
                <a:lnTo>
                  <a:pt x="78759" y="7517"/>
                </a:lnTo>
                <a:lnTo>
                  <a:pt x="77672" y="6872"/>
                </a:lnTo>
                <a:lnTo>
                  <a:pt x="77129" y="6569"/>
                </a:lnTo>
                <a:lnTo>
                  <a:pt x="76586" y="6266"/>
                </a:lnTo>
                <a:lnTo>
                  <a:pt x="76030" y="5963"/>
                </a:lnTo>
                <a:lnTo>
                  <a:pt x="75474" y="5672"/>
                </a:lnTo>
                <a:lnTo>
                  <a:pt x="74905" y="5394"/>
                </a:lnTo>
                <a:lnTo>
                  <a:pt x="74349" y="5116"/>
                </a:lnTo>
                <a:lnTo>
                  <a:pt x="73781" y="4851"/>
                </a:lnTo>
                <a:lnTo>
                  <a:pt x="73200" y="4586"/>
                </a:lnTo>
                <a:lnTo>
                  <a:pt x="72631" y="4333"/>
                </a:lnTo>
                <a:lnTo>
                  <a:pt x="72050" y="4080"/>
                </a:lnTo>
                <a:lnTo>
                  <a:pt x="71469" y="3840"/>
                </a:lnTo>
                <a:lnTo>
                  <a:pt x="70875" y="3600"/>
                </a:lnTo>
                <a:lnTo>
                  <a:pt x="70294" y="3373"/>
                </a:lnTo>
                <a:lnTo>
                  <a:pt x="69700" y="3146"/>
                </a:lnTo>
                <a:lnTo>
                  <a:pt x="69094" y="2931"/>
                </a:lnTo>
                <a:lnTo>
                  <a:pt x="68500" y="2729"/>
                </a:lnTo>
                <a:lnTo>
                  <a:pt x="67894" y="2527"/>
                </a:lnTo>
                <a:lnTo>
                  <a:pt x="67287" y="2337"/>
                </a:lnTo>
                <a:lnTo>
                  <a:pt x="66668" y="2148"/>
                </a:lnTo>
                <a:lnTo>
                  <a:pt x="66062" y="1971"/>
                </a:lnTo>
                <a:lnTo>
                  <a:pt x="65443" y="1807"/>
                </a:lnTo>
                <a:lnTo>
                  <a:pt x="64824" y="1642"/>
                </a:lnTo>
                <a:lnTo>
                  <a:pt x="64205" y="1478"/>
                </a:lnTo>
                <a:lnTo>
                  <a:pt x="63573" y="1339"/>
                </a:lnTo>
                <a:lnTo>
                  <a:pt x="62941" y="1188"/>
                </a:lnTo>
                <a:lnTo>
                  <a:pt x="62310" y="1061"/>
                </a:lnTo>
                <a:lnTo>
                  <a:pt x="61678" y="935"/>
                </a:lnTo>
                <a:lnTo>
                  <a:pt x="61046" y="821"/>
                </a:lnTo>
                <a:lnTo>
                  <a:pt x="60402" y="708"/>
                </a:lnTo>
                <a:lnTo>
                  <a:pt x="59758" y="607"/>
                </a:lnTo>
                <a:lnTo>
                  <a:pt x="59113" y="505"/>
                </a:lnTo>
                <a:lnTo>
                  <a:pt x="58469" y="417"/>
                </a:lnTo>
                <a:lnTo>
                  <a:pt x="57825" y="341"/>
                </a:lnTo>
                <a:lnTo>
                  <a:pt x="57168" y="278"/>
                </a:lnTo>
                <a:lnTo>
                  <a:pt x="56511" y="215"/>
                </a:lnTo>
                <a:lnTo>
                  <a:pt x="55854" y="152"/>
                </a:lnTo>
                <a:lnTo>
                  <a:pt x="55197" y="114"/>
                </a:lnTo>
                <a:lnTo>
                  <a:pt x="54527" y="76"/>
                </a:lnTo>
                <a:lnTo>
                  <a:pt x="53870" y="38"/>
                </a:lnTo>
                <a:lnTo>
                  <a:pt x="53201" y="25"/>
                </a:lnTo>
                <a:lnTo>
                  <a:pt x="52531" y="13"/>
                </a:lnTo>
                <a:lnTo>
                  <a:pt x="51862"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6"/>
          <p:cNvSpPr/>
          <p:nvPr/>
        </p:nvSpPr>
        <p:spPr>
          <a:xfrm rot="10800000">
            <a:off x="4938428" y="1332688"/>
            <a:ext cx="563994" cy="584879"/>
          </a:xfrm>
          <a:custGeom>
            <a:avLst/>
            <a:gdLst/>
            <a:ahLst/>
            <a:cxnLst/>
            <a:rect l="l" t="t" r="r" b="b"/>
            <a:pathLst>
              <a:path w="103723" h="103702" extrusionOk="0">
                <a:moveTo>
                  <a:pt x="51192" y="1"/>
                </a:moveTo>
                <a:lnTo>
                  <a:pt x="50523" y="13"/>
                </a:lnTo>
                <a:lnTo>
                  <a:pt x="49853" y="39"/>
                </a:lnTo>
                <a:lnTo>
                  <a:pt x="49184" y="64"/>
                </a:lnTo>
                <a:lnTo>
                  <a:pt x="48527" y="102"/>
                </a:lnTo>
                <a:lnTo>
                  <a:pt x="47870" y="152"/>
                </a:lnTo>
                <a:lnTo>
                  <a:pt x="47213" y="203"/>
                </a:lnTo>
                <a:lnTo>
                  <a:pt x="46556" y="266"/>
                </a:lnTo>
                <a:lnTo>
                  <a:pt x="45899" y="342"/>
                </a:lnTo>
                <a:lnTo>
                  <a:pt x="45255" y="418"/>
                </a:lnTo>
                <a:lnTo>
                  <a:pt x="44610" y="506"/>
                </a:lnTo>
                <a:lnTo>
                  <a:pt x="43966" y="594"/>
                </a:lnTo>
                <a:lnTo>
                  <a:pt x="43322" y="696"/>
                </a:lnTo>
                <a:lnTo>
                  <a:pt x="42677" y="809"/>
                </a:lnTo>
                <a:lnTo>
                  <a:pt x="42046" y="923"/>
                </a:lnTo>
                <a:lnTo>
                  <a:pt x="41401" y="1049"/>
                </a:lnTo>
                <a:lnTo>
                  <a:pt x="40770" y="1188"/>
                </a:lnTo>
                <a:lnTo>
                  <a:pt x="40151" y="1327"/>
                </a:lnTo>
                <a:lnTo>
                  <a:pt x="39519" y="1479"/>
                </a:lnTo>
                <a:lnTo>
                  <a:pt x="38900" y="1630"/>
                </a:lnTo>
                <a:lnTo>
                  <a:pt x="38281" y="1795"/>
                </a:lnTo>
                <a:lnTo>
                  <a:pt x="37662" y="1971"/>
                </a:lnTo>
                <a:lnTo>
                  <a:pt x="37043" y="2148"/>
                </a:lnTo>
                <a:lnTo>
                  <a:pt x="36436" y="2325"/>
                </a:lnTo>
                <a:lnTo>
                  <a:pt x="35830" y="2527"/>
                </a:lnTo>
                <a:lnTo>
                  <a:pt x="35223" y="2729"/>
                </a:lnTo>
                <a:lnTo>
                  <a:pt x="34630" y="2931"/>
                </a:lnTo>
                <a:lnTo>
                  <a:pt x="34023" y="3146"/>
                </a:lnTo>
                <a:lnTo>
                  <a:pt x="33429" y="3374"/>
                </a:lnTo>
                <a:lnTo>
                  <a:pt x="32848" y="3601"/>
                </a:lnTo>
                <a:lnTo>
                  <a:pt x="32255" y="3828"/>
                </a:lnTo>
                <a:lnTo>
                  <a:pt x="31673" y="4068"/>
                </a:lnTo>
                <a:lnTo>
                  <a:pt x="31092" y="4321"/>
                </a:lnTo>
                <a:lnTo>
                  <a:pt x="30511" y="4574"/>
                </a:lnTo>
                <a:lnTo>
                  <a:pt x="29943" y="4839"/>
                </a:lnTo>
                <a:lnTo>
                  <a:pt x="29374" y="5117"/>
                </a:lnTo>
                <a:lnTo>
                  <a:pt x="28806" y="5395"/>
                </a:lnTo>
                <a:lnTo>
                  <a:pt x="28250" y="5673"/>
                </a:lnTo>
                <a:lnTo>
                  <a:pt x="27694" y="5963"/>
                </a:lnTo>
                <a:lnTo>
                  <a:pt x="27138" y="6254"/>
                </a:lnTo>
                <a:lnTo>
                  <a:pt x="26595" y="6557"/>
                </a:lnTo>
                <a:lnTo>
                  <a:pt x="26051" y="6873"/>
                </a:lnTo>
                <a:lnTo>
                  <a:pt x="24965" y="7504"/>
                </a:lnTo>
                <a:lnTo>
                  <a:pt x="23904" y="8174"/>
                </a:lnTo>
                <a:lnTo>
                  <a:pt x="22868" y="8856"/>
                </a:lnTo>
                <a:lnTo>
                  <a:pt x="21844" y="9564"/>
                </a:lnTo>
                <a:lnTo>
                  <a:pt x="20834" y="10296"/>
                </a:lnTo>
                <a:lnTo>
                  <a:pt x="19836" y="11054"/>
                </a:lnTo>
                <a:lnTo>
                  <a:pt x="18876" y="11837"/>
                </a:lnTo>
                <a:lnTo>
                  <a:pt x="17915" y="12646"/>
                </a:lnTo>
                <a:lnTo>
                  <a:pt x="16993" y="13467"/>
                </a:lnTo>
                <a:lnTo>
                  <a:pt x="16084" y="14313"/>
                </a:lnTo>
                <a:lnTo>
                  <a:pt x="15187" y="15185"/>
                </a:lnTo>
                <a:lnTo>
                  <a:pt x="14315" y="16082"/>
                </a:lnTo>
                <a:lnTo>
                  <a:pt x="13468" y="16992"/>
                </a:lnTo>
                <a:lnTo>
                  <a:pt x="12647" y="17914"/>
                </a:lnTo>
                <a:lnTo>
                  <a:pt x="11839" y="18874"/>
                </a:lnTo>
                <a:lnTo>
                  <a:pt x="11055" y="19834"/>
                </a:lnTo>
                <a:lnTo>
                  <a:pt x="10297" y="20832"/>
                </a:lnTo>
                <a:lnTo>
                  <a:pt x="9565" y="21830"/>
                </a:lnTo>
                <a:lnTo>
                  <a:pt x="8857" y="22866"/>
                </a:lnTo>
                <a:lnTo>
                  <a:pt x="8175" y="23902"/>
                </a:lnTo>
                <a:lnTo>
                  <a:pt x="7505" y="24963"/>
                </a:lnTo>
                <a:lnTo>
                  <a:pt x="6874" y="26049"/>
                </a:lnTo>
                <a:lnTo>
                  <a:pt x="6558" y="26592"/>
                </a:lnTo>
                <a:lnTo>
                  <a:pt x="6255" y="27136"/>
                </a:lnTo>
                <a:lnTo>
                  <a:pt x="5964" y="27691"/>
                </a:lnTo>
                <a:lnTo>
                  <a:pt x="5673" y="28247"/>
                </a:lnTo>
                <a:lnTo>
                  <a:pt x="5395" y="28803"/>
                </a:lnTo>
                <a:lnTo>
                  <a:pt x="5118" y="29372"/>
                </a:lnTo>
                <a:lnTo>
                  <a:pt x="4840" y="29940"/>
                </a:lnTo>
                <a:lnTo>
                  <a:pt x="4587" y="30509"/>
                </a:lnTo>
                <a:lnTo>
                  <a:pt x="4322" y="31090"/>
                </a:lnTo>
                <a:lnTo>
                  <a:pt x="4069" y="31671"/>
                </a:lnTo>
                <a:lnTo>
                  <a:pt x="3829" y="32252"/>
                </a:lnTo>
                <a:lnTo>
                  <a:pt x="3601" y="32846"/>
                </a:lnTo>
                <a:lnTo>
                  <a:pt x="3374" y="33427"/>
                </a:lnTo>
                <a:lnTo>
                  <a:pt x="3147" y="34020"/>
                </a:lnTo>
                <a:lnTo>
                  <a:pt x="2932" y="34627"/>
                </a:lnTo>
                <a:lnTo>
                  <a:pt x="2730" y="35220"/>
                </a:lnTo>
                <a:lnTo>
                  <a:pt x="2528" y="35827"/>
                </a:lnTo>
                <a:lnTo>
                  <a:pt x="2325" y="36433"/>
                </a:lnTo>
                <a:lnTo>
                  <a:pt x="2149" y="37040"/>
                </a:lnTo>
                <a:lnTo>
                  <a:pt x="1972" y="37659"/>
                </a:lnTo>
                <a:lnTo>
                  <a:pt x="1795" y="38278"/>
                </a:lnTo>
                <a:lnTo>
                  <a:pt x="1631" y="38897"/>
                </a:lnTo>
                <a:lnTo>
                  <a:pt x="1479" y="39516"/>
                </a:lnTo>
                <a:lnTo>
                  <a:pt x="1327" y="40147"/>
                </a:lnTo>
                <a:lnTo>
                  <a:pt x="1188" y="40766"/>
                </a:lnTo>
                <a:lnTo>
                  <a:pt x="1050" y="41398"/>
                </a:lnTo>
                <a:lnTo>
                  <a:pt x="923" y="42042"/>
                </a:lnTo>
                <a:lnTo>
                  <a:pt x="809" y="42674"/>
                </a:lnTo>
                <a:lnTo>
                  <a:pt x="696" y="43318"/>
                </a:lnTo>
                <a:lnTo>
                  <a:pt x="595" y="43962"/>
                </a:lnTo>
                <a:lnTo>
                  <a:pt x="506" y="44607"/>
                </a:lnTo>
                <a:lnTo>
                  <a:pt x="418" y="45251"/>
                </a:lnTo>
                <a:lnTo>
                  <a:pt x="342" y="45895"/>
                </a:lnTo>
                <a:lnTo>
                  <a:pt x="266" y="46552"/>
                </a:lnTo>
                <a:lnTo>
                  <a:pt x="203" y="47209"/>
                </a:lnTo>
                <a:lnTo>
                  <a:pt x="153" y="47866"/>
                </a:lnTo>
                <a:lnTo>
                  <a:pt x="102" y="48523"/>
                </a:lnTo>
                <a:lnTo>
                  <a:pt x="64" y="49180"/>
                </a:lnTo>
                <a:lnTo>
                  <a:pt x="39" y="49849"/>
                </a:lnTo>
                <a:lnTo>
                  <a:pt x="14" y="50519"/>
                </a:lnTo>
                <a:lnTo>
                  <a:pt x="1" y="51188"/>
                </a:lnTo>
                <a:lnTo>
                  <a:pt x="1" y="51858"/>
                </a:lnTo>
                <a:lnTo>
                  <a:pt x="1" y="52527"/>
                </a:lnTo>
                <a:lnTo>
                  <a:pt x="14" y="53197"/>
                </a:lnTo>
                <a:lnTo>
                  <a:pt x="39" y="53854"/>
                </a:lnTo>
                <a:lnTo>
                  <a:pt x="64" y="54523"/>
                </a:lnTo>
                <a:lnTo>
                  <a:pt x="102" y="55180"/>
                </a:lnTo>
                <a:lnTo>
                  <a:pt x="153" y="55850"/>
                </a:lnTo>
                <a:lnTo>
                  <a:pt x="203" y="56506"/>
                </a:lnTo>
                <a:lnTo>
                  <a:pt x="266" y="57151"/>
                </a:lnTo>
                <a:lnTo>
                  <a:pt x="342" y="57808"/>
                </a:lnTo>
                <a:lnTo>
                  <a:pt x="418" y="58452"/>
                </a:lnTo>
                <a:lnTo>
                  <a:pt x="506" y="59109"/>
                </a:lnTo>
                <a:lnTo>
                  <a:pt x="595" y="59753"/>
                </a:lnTo>
                <a:lnTo>
                  <a:pt x="696" y="60397"/>
                </a:lnTo>
                <a:lnTo>
                  <a:pt x="809" y="61029"/>
                </a:lnTo>
                <a:lnTo>
                  <a:pt x="923" y="61673"/>
                </a:lnTo>
                <a:lnTo>
                  <a:pt x="1050" y="62305"/>
                </a:lnTo>
                <a:lnTo>
                  <a:pt x="1188" y="62936"/>
                </a:lnTo>
                <a:lnTo>
                  <a:pt x="1327" y="63568"/>
                </a:lnTo>
                <a:lnTo>
                  <a:pt x="1479" y="64187"/>
                </a:lnTo>
                <a:lnTo>
                  <a:pt x="1631" y="64819"/>
                </a:lnTo>
                <a:lnTo>
                  <a:pt x="1795" y="65438"/>
                </a:lnTo>
                <a:lnTo>
                  <a:pt x="1972" y="66044"/>
                </a:lnTo>
                <a:lnTo>
                  <a:pt x="2149" y="66663"/>
                </a:lnTo>
                <a:lnTo>
                  <a:pt x="2325" y="67269"/>
                </a:lnTo>
                <a:lnTo>
                  <a:pt x="2528" y="67876"/>
                </a:lnTo>
                <a:lnTo>
                  <a:pt x="2730" y="68482"/>
                </a:lnTo>
                <a:lnTo>
                  <a:pt x="2932" y="69089"/>
                </a:lnTo>
                <a:lnTo>
                  <a:pt x="3147" y="69682"/>
                </a:lnTo>
                <a:lnTo>
                  <a:pt x="3374" y="70276"/>
                </a:lnTo>
                <a:lnTo>
                  <a:pt x="3601" y="70870"/>
                </a:lnTo>
                <a:lnTo>
                  <a:pt x="3829" y="71451"/>
                </a:lnTo>
                <a:lnTo>
                  <a:pt x="4069" y="72032"/>
                </a:lnTo>
                <a:lnTo>
                  <a:pt x="4322" y="72613"/>
                </a:lnTo>
                <a:lnTo>
                  <a:pt x="4587" y="73194"/>
                </a:lnTo>
                <a:lnTo>
                  <a:pt x="4840" y="73763"/>
                </a:lnTo>
                <a:lnTo>
                  <a:pt x="5118" y="74331"/>
                </a:lnTo>
                <a:lnTo>
                  <a:pt x="5395" y="74900"/>
                </a:lnTo>
                <a:lnTo>
                  <a:pt x="5673" y="75455"/>
                </a:lnTo>
                <a:lnTo>
                  <a:pt x="5964" y="76024"/>
                </a:lnTo>
                <a:lnTo>
                  <a:pt x="6255" y="76567"/>
                </a:lnTo>
                <a:lnTo>
                  <a:pt x="6558" y="77123"/>
                </a:lnTo>
                <a:lnTo>
                  <a:pt x="6874" y="77666"/>
                </a:lnTo>
                <a:lnTo>
                  <a:pt x="7505" y="78740"/>
                </a:lnTo>
                <a:lnTo>
                  <a:pt x="8175" y="79801"/>
                </a:lnTo>
                <a:lnTo>
                  <a:pt x="8857" y="80850"/>
                </a:lnTo>
                <a:lnTo>
                  <a:pt x="9565" y="81873"/>
                </a:lnTo>
                <a:lnTo>
                  <a:pt x="10297" y="82883"/>
                </a:lnTo>
                <a:lnTo>
                  <a:pt x="11055" y="83869"/>
                </a:lnTo>
                <a:lnTo>
                  <a:pt x="11839" y="84841"/>
                </a:lnTo>
                <a:lnTo>
                  <a:pt x="12647" y="85789"/>
                </a:lnTo>
                <a:lnTo>
                  <a:pt x="13468" y="86724"/>
                </a:lnTo>
                <a:lnTo>
                  <a:pt x="14315" y="87633"/>
                </a:lnTo>
                <a:lnTo>
                  <a:pt x="15187" y="88518"/>
                </a:lnTo>
                <a:lnTo>
                  <a:pt x="16084" y="89389"/>
                </a:lnTo>
                <a:lnTo>
                  <a:pt x="16993" y="90236"/>
                </a:lnTo>
                <a:lnTo>
                  <a:pt x="17915" y="91069"/>
                </a:lnTo>
                <a:lnTo>
                  <a:pt x="18876" y="91865"/>
                </a:lnTo>
                <a:lnTo>
                  <a:pt x="19836" y="92648"/>
                </a:lnTo>
                <a:lnTo>
                  <a:pt x="20834" y="93406"/>
                </a:lnTo>
                <a:lnTo>
                  <a:pt x="21844" y="94139"/>
                </a:lnTo>
                <a:lnTo>
                  <a:pt x="22868" y="94846"/>
                </a:lnTo>
                <a:lnTo>
                  <a:pt x="23904" y="95541"/>
                </a:lnTo>
                <a:lnTo>
                  <a:pt x="24965" y="96198"/>
                </a:lnTo>
                <a:lnTo>
                  <a:pt x="26051" y="96842"/>
                </a:lnTo>
                <a:lnTo>
                  <a:pt x="26595" y="97146"/>
                </a:lnTo>
                <a:lnTo>
                  <a:pt x="27138" y="97449"/>
                </a:lnTo>
                <a:lnTo>
                  <a:pt x="27694" y="97752"/>
                </a:lnTo>
                <a:lnTo>
                  <a:pt x="28250" y="98030"/>
                </a:lnTo>
                <a:lnTo>
                  <a:pt x="28806" y="98320"/>
                </a:lnTo>
                <a:lnTo>
                  <a:pt x="29374" y="98598"/>
                </a:lnTo>
                <a:lnTo>
                  <a:pt x="29943" y="98864"/>
                </a:lnTo>
                <a:lnTo>
                  <a:pt x="30511" y="99129"/>
                </a:lnTo>
                <a:lnTo>
                  <a:pt x="31092" y="99382"/>
                </a:lnTo>
                <a:lnTo>
                  <a:pt x="31673" y="99634"/>
                </a:lnTo>
                <a:lnTo>
                  <a:pt x="32255" y="99874"/>
                </a:lnTo>
                <a:lnTo>
                  <a:pt x="32848" y="100114"/>
                </a:lnTo>
                <a:lnTo>
                  <a:pt x="33429" y="100342"/>
                </a:lnTo>
                <a:lnTo>
                  <a:pt x="34023" y="100556"/>
                </a:lnTo>
                <a:lnTo>
                  <a:pt x="34630" y="100771"/>
                </a:lnTo>
                <a:lnTo>
                  <a:pt x="35223" y="100986"/>
                </a:lnTo>
                <a:lnTo>
                  <a:pt x="35830" y="101188"/>
                </a:lnTo>
                <a:lnTo>
                  <a:pt x="36436" y="101378"/>
                </a:lnTo>
                <a:lnTo>
                  <a:pt x="37043" y="101567"/>
                </a:lnTo>
                <a:lnTo>
                  <a:pt x="37662" y="101744"/>
                </a:lnTo>
                <a:lnTo>
                  <a:pt x="38281" y="101908"/>
                </a:lnTo>
                <a:lnTo>
                  <a:pt x="38900" y="102072"/>
                </a:lnTo>
                <a:lnTo>
                  <a:pt x="39519" y="102237"/>
                </a:lnTo>
                <a:lnTo>
                  <a:pt x="40151" y="102376"/>
                </a:lnTo>
                <a:lnTo>
                  <a:pt x="40770" y="102527"/>
                </a:lnTo>
                <a:lnTo>
                  <a:pt x="41401" y="102653"/>
                </a:lnTo>
                <a:lnTo>
                  <a:pt x="42046" y="102780"/>
                </a:lnTo>
                <a:lnTo>
                  <a:pt x="42677" y="102893"/>
                </a:lnTo>
                <a:lnTo>
                  <a:pt x="43322" y="103007"/>
                </a:lnTo>
                <a:lnTo>
                  <a:pt x="43966" y="103108"/>
                </a:lnTo>
                <a:lnTo>
                  <a:pt x="44610" y="103209"/>
                </a:lnTo>
                <a:lnTo>
                  <a:pt x="45255" y="103298"/>
                </a:lnTo>
                <a:lnTo>
                  <a:pt x="45899" y="103373"/>
                </a:lnTo>
                <a:lnTo>
                  <a:pt x="46556" y="103437"/>
                </a:lnTo>
                <a:lnTo>
                  <a:pt x="47213" y="103500"/>
                </a:lnTo>
                <a:lnTo>
                  <a:pt x="47870" y="103563"/>
                </a:lnTo>
                <a:lnTo>
                  <a:pt x="48527" y="103601"/>
                </a:lnTo>
                <a:lnTo>
                  <a:pt x="49184" y="103639"/>
                </a:lnTo>
                <a:lnTo>
                  <a:pt x="49853" y="103664"/>
                </a:lnTo>
                <a:lnTo>
                  <a:pt x="50523" y="103689"/>
                </a:lnTo>
                <a:lnTo>
                  <a:pt x="51192" y="103702"/>
                </a:lnTo>
                <a:lnTo>
                  <a:pt x="52532" y="103702"/>
                </a:lnTo>
                <a:lnTo>
                  <a:pt x="53201" y="103689"/>
                </a:lnTo>
                <a:lnTo>
                  <a:pt x="53858" y="103664"/>
                </a:lnTo>
                <a:lnTo>
                  <a:pt x="54528" y="103639"/>
                </a:lnTo>
                <a:lnTo>
                  <a:pt x="55185" y="103601"/>
                </a:lnTo>
                <a:lnTo>
                  <a:pt x="55854" y="103563"/>
                </a:lnTo>
                <a:lnTo>
                  <a:pt x="56511" y="103500"/>
                </a:lnTo>
                <a:lnTo>
                  <a:pt x="57155" y="103437"/>
                </a:lnTo>
                <a:lnTo>
                  <a:pt x="57812" y="103373"/>
                </a:lnTo>
                <a:lnTo>
                  <a:pt x="58469" y="103298"/>
                </a:lnTo>
                <a:lnTo>
                  <a:pt x="59114" y="103209"/>
                </a:lnTo>
                <a:lnTo>
                  <a:pt x="59758" y="103108"/>
                </a:lnTo>
                <a:lnTo>
                  <a:pt x="60402" y="103007"/>
                </a:lnTo>
                <a:lnTo>
                  <a:pt x="61034" y="102893"/>
                </a:lnTo>
                <a:lnTo>
                  <a:pt x="61678" y="102780"/>
                </a:lnTo>
                <a:lnTo>
                  <a:pt x="62310" y="102653"/>
                </a:lnTo>
                <a:lnTo>
                  <a:pt x="62942" y="102527"/>
                </a:lnTo>
                <a:lnTo>
                  <a:pt x="63573" y="102376"/>
                </a:lnTo>
                <a:lnTo>
                  <a:pt x="64192" y="102237"/>
                </a:lnTo>
                <a:lnTo>
                  <a:pt x="64824" y="102072"/>
                </a:lnTo>
                <a:lnTo>
                  <a:pt x="65443" y="101908"/>
                </a:lnTo>
                <a:lnTo>
                  <a:pt x="66050" y="101744"/>
                </a:lnTo>
                <a:lnTo>
                  <a:pt x="66669" y="101567"/>
                </a:lnTo>
                <a:lnTo>
                  <a:pt x="67275" y="101378"/>
                </a:lnTo>
                <a:lnTo>
                  <a:pt x="67881" y="101188"/>
                </a:lnTo>
                <a:lnTo>
                  <a:pt x="68488" y="100986"/>
                </a:lnTo>
                <a:lnTo>
                  <a:pt x="69094" y="100771"/>
                </a:lnTo>
                <a:lnTo>
                  <a:pt x="69688" y="100556"/>
                </a:lnTo>
                <a:lnTo>
                  <a:pt x="70282" y="100342"/>
                </a:lnTo>
                <a:lnTo>
                  <a:pt x="70876" y="100114"/>
                </a:lnTo>
                <a:lnTo>
                  <a:pt x="71457" y="99874"/>
                </a:lnTo>
                <a:lnTo>
                  <a:pt x="72038" y="99634"/>
                </a:lnTo>
                <a:lnTo>
                  <a:pt x="72619" y="99382"/>
                </a:lnTo>
                <a:lnTo>
                  <a:pt x="73200" y="99129"/>
                </a:lnTo>
                <a:lnTo>
                  <a:pt x="73769" y="98864"/>
                </a:lnTo>
                <a:lnTo>
                  <a:pt x="74337" y="98598"/>
                </a:lnTo>
                <a:lnTo>
                  <a:pt x="74906" y="98320"/>
                </a:lnTo>
                <a:lnTo>
                  <a:pt x="75462" y="98030"/>
                </a:lnTo>
                <a:lnTo>
                  <a:pt x="76030" y="97752"/>
                </a:lnTo>
                <a:lnTo>
                  <a:pt x="76573" y="97449"/>
                </a:lnTo>
                <a:lnTo>
                  <a:pt x="77129" y="97146"/>
                </a:lnTo>
                <a:lnTo>
                  <a:pt x="77672" y="96842"/>
                </a:lnTo>
                <a:lnTo>
                  <a:pt x="78746" y="96198"/>
                </a:lnTo>
                <a:lnTo>
                  <a:pt x="79808" y="95541"/>
                </a:lnTo>
                <a:lnTo>
                  <a:pt x="80856" y="94846"/>
                </a:lnTo>
                <a:lnTo>
                  <a:pt x="81879" y="94139"/>
                </a:lnTo>
                <a:lnTo>
                  <a:pt x="82890" y="93406"/>
                </a:lnTo>
                <a:lnTo>
                  <a:pt x="83876" y="92648"/>
                </a:lnTo>
                <a:lnTo>
                  <a:pt x="84848" y="91865"/>
                </a:lnTo>
                <a:lnTo>
                  <a:pt x="85796" y="91069"/>
                </a:lnTo>
                <a:lnTo>
                  <a:pt x="86731" y="90236"/>
                </a:lnTo>
                <a:lnTo>
                  <a:pt x="87640" y="89389"/>
                </a:lnTo>
                <a:lnTo>
                  <a:pt x="88525" y="88518"/>
                </a:lnTo>
                <a:lnTo>
                  <a:pt x="89396" y="87633"/>
                </a:lnTo>
                <a:lnTo>
                  <a:pt x="90243" y="86724"/>
                </a:lnTo>
                <a:lnTo>
                  <a:pt x="91077" y="85789"/>
                </a:lnTo>
                <a:lnTo>
                  <a:pt x="91873" y="84841"/>
                </a:lnTo>
                <a:lnTo>
                  <a:pt x="92656" y="83869"/>
                </a:lnTo>
                <a:lnTo>
                  <a:pt x="93414" y="82883"/>
                </a:lnTo>
                <a:lnTo>
                  <a:pt x="94147" y="81873"/>
                </a:lnTo>
                <a:lnTo>
                  <a:pt x="94854" y="80850"/>
                </a:lnTo>
                <a:lnTo>
                  <a:pt x="95549" y="79801"/>
                </a:lnTo>
                <a:lnTo>
                  <a:pt x="96206" y="78740"/>
                </a:lnTo>
                <a:lnTo>
                  <a:pt x="96850" y="77666"/>
                </a:lnTo>
                <a:lnTo>
                  <a:pt x="97154" y="77123"/>
                </a:lnTo>
                <a:lnTo>
                  <a:pt x="97457" y="76567"/>
                </a:lnTo>
                <a:lnTo>
                  <a:pt x="97760" y="76024"/>
                </a:lnTo>
                <a:lnTo>
                  <a:pt x="98038" y="75455"/>
                </a:lnTo>
                <a:lnTo>
                  <a:pt x="98328" y="74900"/>
                </a:lnTo>
                <a:lnTo>
                  <a:pt x="98606" y="74331"/>
                </a:lnTo>
                <a:lnTo>
                  <a:pt x="98872" y="73763"/>
                </a:lnTo>
                <a:lnTo>
                  <a:pt x="99137" y="73194"/>
                </a:lnTo>
                <a:lnTo>
                  <a:pt x="99390" y="72613"/>
                </a:lnTo>
                <a:lnTo>
                  <a:pt x="99642" y="72032"/>
                </a:lnTo>
                <a:lnTo>
                  <a:pt x="99882" y="71451"/>
                </a:lnTo>
                <a:lnTo>
                  <a:pt x="100122" y="70870"/>
                </a:lnTo>
                <a:lnTo>
                  <a:pt x="100350" y="70276"/>
                </a:lnTo>
                <a:lnTo>
                  <a:pt x="100565" y="69682"/>
                </a:lnTo>
                <a:lnTo>
                  <a:pt x="100779" y="69089"/>
                </a:lnTo>
                <a:lnTo>
                  <a:pt x="100994" y="68482"/>
                </a:lnTo>
                <a:lnTo>
                  <a:pt x="101196" y="67876"/>
                </a:lnTo>
                <a:lnTo>
                  <a:pt x="101386" y="67269"/>
                </a:lnTo>
                <a:lnTo>
                  <a:pt x="101575" y="66663"/>
                </a:lnTo>
                <a:lnTo>
                  <a:pt x="101752" y="66044"/>
                </a:lnTo>
                <a:lnTo>
                  <a:pt x="101916" y="65438"/>
                </a:lnTo>
                <a:lnTo>
                  <a:pt x="102081" y="64819"/>
                </a:lnTo>
                <a:lnTo>
                  <a:pt x="102245" y="64187"/>
                </a:lnTo>
                <a:lnTo>
                  <a:pt x="102384" y="63568"/>
                </a:lnTo>
                <a:lnTo>
                  <a:pt x="102535" y="62936"/>
                </a:lnTo>
                <a:lnTo>
                  <a:pt x="102662" y="62305"/>
                </a:lnTo>
                <a:lnTo>
                  <a:pt x="102788" y="61673"/>
                </a:lnTo>
                <a:lnTo>
                  <a:pt x="102902" y="61029"/>
                </a:lnTo>
                <a:lnTo>
                  <a:pt x="103016" y="60397"/>
                </a:lnTo>
                <a:lnTo>
                  <a:pt x="103117" y="59753"/>
                </a:lnTo>
                <a:lnTo>
                  <a:pt x="103218" y="59109"/>
                </a:lnTo>
                <a:lnTo>
                  <a:pt x="103306" y="58452"/>
                </a:lnTo>
                <a:lnTo>
                  <a:pt x="103382" y="57808"/>
                </a:lnTo>
                <a:lnTo>
                  <a:pt x="103445" y="57151"/>
                </a:lnTo>
                <a:lnTo>
                  <a:pt x="103508" y="56506"/>
                </a:lnTo>
                <a:lnTo>
                  <a:pt x="103571" y="55850"/>
                </a:lnTo>
                <a:lnTo>
                  <a:pt x="103609" y="55180"/>
                </a:lnTo>
                <a:lnTo>
                  <a:pt x="103647" y="54523"/>
                </a:lnTo>
                <a:lnTo>
                  <a:pt x="103685" y="53854"/>
                </a:lnTo>
                <a:lnTo>
                  <a:pt x="103698" y="53197"/>
                </a:lnTo>
                <a:lnTo>
                  <a:pt x="103710" y="52527"/>
                </a:lnTo>
                <a:lnTo>
                  <a:pt x="103723" y="51858"/>
                </a:lnTo>
                <a:lnTo>
                  <a:pt x="103710" y="51188"/>
                </a:lnTo>
                <a:lnTo>
                  <a:pt x="103698" y="50519"/>
                </a:lnTo>
                <a:lnTo>
                  <a:pt x="103685" y="49849"/>
                </a:lnTo>
                <a:lnTo>
                  <a:pt x="103647" y="49180"/>
                </a:lnTo>
                <a:lnTo>
                  <a:pt x="103609" y="48523"/>
                </a:lnTo>
                <a:lnTo>
                  <a:pt x="103571" y="47866"/>
                </a:lnTo>
                <a:lnTo>
                  <a:pt x="103508" y="47209"/>
                </a:lnTo>
                <a:lnTo>
                  <a:pt x="103445" y="46552"/>
                </a:lnTo>
                <a:lnTo>
                  <a:pt x="103382" y="45895"/>
                </a:lnTo>
                <a:lnTo>
                  <a:pt x="103306" y="45251"/>
                </a:lnTo>
                <a:lnTo>
                  <a:pt x="103218" y="44607"/>
                </a:lnTo>
                <a:lnTo>
                  <a:pt x="103117" y="43962"/>
                </a:lnTo>
                <a:lnTo>
                  <a:pt x="103016" y="43318"/>
                </a:lnTo>
                <a:lnTo>
                  <a:pt x="102902" y="42674"/>
                </a:lnTo>
                <a:lnTo>
                  <a:pt x="102788" y="42042"/>
                </a:lnTo>
                <a:lnTo>
                  <a:pt x="102662" y="41398"/>
                </a:lnTo>
                <a:lnTo>
                  <a:pt x="102535" y="40766"/>
                </a:lnTo>
                <a:lnTo>
                  <a:pt x="102384" y="40147"/>
                </a:lnTo>
                <a:lnTo>
                  <a:pt x="102245" y="39516"/>
                </a:lnTo>
                <a:lnTo>
                  <a:pt x="102081" y="38897"/>
                </a:lnTo>
                <a:lnTo>
                  <a:pt x="101916" y="38278"/>
                </a:lnTo>
                <a:lnTo>
                  <a:pt x="101752" y="37659"/>
                </a:lnTo>
                <a:lnTo>
                  <a:pt x="101575" y="37040"/>
                </a:lnTo>
                <a:lnTo>
                  <a:pt x="101386" y="36433"/>
                </a:lnTo>
                <a:lnTo>
                  <a:pt x="101196" y="35827"/>
                </a:lnTo>
                <a:lnTo>
                  <a:pt x="100994" y="35220"/>
                </a:lnTo>
                <a:lnTo>
                  <a:pt x="100779" y="34627"/>
                </a:lnTo>
                <a:lnTo>
                  <a:pt x="100565" y="34020"/>
                </a:lnTo>
                <a:lnTo>
                  <a:pt x="100350" y="33427"/>
                </a:lnTo>
                <a:lnTo>
                  <a:pt x="100122" y="32846"/>
                </a:lnTo>
                <a:lnTo>
                  <a:pt x="99882" y="32252"/>
                </a:lnTo>
                <a:lnTo>
                  <a:pt x="99642" y="31671"/>
                </a:lnTo>
                <a:lnTo>
                  <a:pt x="99390" y="31090"/>
                </a:lnTo>
                <a:lnTo>
                  <a:pt x="99137" y="30509"/>
                </a:lnTo>
                <a:lnTo>
                  <a:pt x="98872" y="29940"/>
                </a:lnTo>
                <a:lnTo>
                  <a:pt x="98606" y="29372"/>
                </a:lnTo>
                <a:lnTo>
                  <a:pt x="98328" y="28803"/>
                </a:lnTo>
                <a:lnTo>
                  <a:pt x="98038" y="28247"/>
                </a:lnTo>
                <a:lnTo>
                  <a:pt x="97760" y="27691"/>
                </a:lnTo>
                <a:lnTo>
                  <a:pt x="97457" y="27136"/>
                </a:lnTo>
                <a:lnTo>
                  <a:pt x="97154" y="26592"/>
                </a:lnTo>
                <a:lnTo>
                  <a:pt x="96850" y="26049"/>
                </a:lnTo>
                <a:lnTo>
                  <a:pt x="96206" y="24963"/>
                </a:lnTo>
                <a:lnTo>
                  <a:pt x="95549" y="23902"/>
                </a:lnTo>
                <a:lnTo>
                  <a:pt x="94854" y="22866"/>
                </a:lnTo>
                <a:lnTo>
                  <a:pt x="94147" y="21830"/>
                </a:lnTo>
                <a:lnTo>
                  <a:pt x="93414" y="20832"/>
                </a:lnTo>
                <a:lnTo>
                  <a:pt x="92656" y="19834"/>
                </a:lnTo>
                <a:lnTo>
                  <a:pt x="91873" y="18874"/>
                </a:lnTo>
                <a:lnTo>
                  <a:pt x="91077" y="17914"/>
                </a:lnTo>
                <a:lnTo>
                  <a:pt x="90243" y="16992"/>
                </a:lnTo>
                <a:lnTo>
                  <a:pt x="89396" y="16082"/>
                </a:lnTo>
                <a:lnTo>
                  <a:pt x="88525" y="15185"/>
                </a:lnTo>
                <a:lnTo>
                  <a:pt x="87640" y="14313"/>
                </a:lnTo>
                <a:lnTo>
                  <a:pt x="86731" y="13467"/>
                </a:lnTo>
                <a:lnTo>
                  <a:pt x="85796" y="12646"/>
                </a:lnTo>
                <a:lnTo>
                  <a:pt x="84848" y="11837"/>
                </a:lnTo>
                <a:lnTo>
                  <a:pt x="83876" y="11054"/>
                </a:lnTo>
                <a:lnTo>
                  <a:pt x="82890" y="10296"/>
                </a:lnTo>
                <a:lnTo>
                  <a:pt x="81879" y="9564"/>
                </a:lnTo>
                <a:lnTo>
                  <a:pt x="80856" y="8856"/>
                </a:lnTo>
                <a:lnTo>
                  <a:pt x="79808" y="8174"/>
                </a:lnTo>
                <a:lnTo>
                  <a:pt x="78746" y="7504"/>
                </a:lnTo>
                <a:lnTo>
                  <a:pt x="77672" y="6873"/>
                </a:lnTo>
                <a:lnTo>
                  <a:pt x="77129" y="6557"/>
                </a:lnTo>
                <a:lnTo>
                  <a:pt x="76573" y="6254"/>
                </a:lnTo>
                <a:lnTo>
                  <a:pt x="76030" y="5963"/>
                </a:lnTo>
                <a:lnTo>
                  <a:pt x="75462" y="5673"/>
                </a:lnTo>
                <a:lnTo>
                  <a:pt x="74906" y="5395"/>
                </a:lnTo>
                <a:lnTo>
                  <a:pt x="74337" y="5117"/>
                </a:lnTo>
                <a:lnTo>
                  <a:pt x="73769" y="4839"/>
                </a:lnTo>
                <a:lnTo>
                  <a:pt x="73200" y="4574"/>
                </a:lnTo>
                <a:lnTo>
                  <a:pt x="72619" y="4321"/>
                </a:lnTo>
                <a:lnTo>
                  <a:pt x="72038" y="4068"/>
                </a:lnTo>
                <a:lnTo>
                  <a:pt x="71457" y="3828"/>
                </a:lnTo>
                <a:lnTo>
                  <a:pt x="70876" y="3601"/>
                </a:lnTo>
                <a:lnTo>
                  <a:pt x="70282" y="3374"/>
                </a:lnTo>
                <a:lnTo>
                  <a:pt x="69688" y="3146"/>
                </a:lnTo>
                <a:lnTo>
                  <a:pt x="69094" y="2931"/>
                </a:lnTo>
                <a:lnTo>
                  <a:pt x="68488" y="2729"/>
                </a:lnTo>
                <a:lnTo>
                  <a:pt x="67881" y="2527"/>
                </a:lnTo>
                <a:lnTo>
                  <a:pt x="67275" y="2325"/>
                </a:lnTo>
                <a:lnTo>
                  <a:pt x="66669" y="2148"/>
                </a:lnTo>
                <a:lnTo>
                  <a:pt x="66050" y="1971"/>
                </a:lnTo>
                <a:lnTo>
                  <a:pt x="65443" y="1795"/>
                </a:lnTo>
                <a:lnTo>
                  <a:pt x="64824" y="1630"/>
                </a:lnTo>
                <a:lnTo>
                  <a:pt x="64192" y="1479"/>
                </a:lnTo>
                <a:lnTo>
                  <a:pt x="63573" y="1327"/>
                </a:lnTo>
                <a:lnTo>
                  <a:pt x="62942" y="1188"/>
                </a:lnTo>
                <a:lnTo>
                  <a:pt x="62310" y="1049"/>
                </a:lnTo>
                <a:lnTo>
                  <a:pt x="61678" y="923"/>
                </a:lnTo>
                <a:lnTo>
                  <a:pt x="61034" y="809"/>
                </a:lnTo>
                <a:lnTo>
                  <a:pt x="60402" y="696"/>
                </a:lnTo>
                <a:lnTo>
                  <a:pt x="59758" y="594"/>
                </a:lnTo>
                <a:lnTo>
                  <a:pt x="59114" y="506"/>
                </a:lnTo>
                <a:lnTo>
                  <a:pt x="58469" y="418"/>
                </a:lnTo>
                <a:lnTo>
                  <a:pt x="57812" y="342"/>
                </a:lnTo>
                <a:lnTo>
                  <a:pt x="57155" y="266"/>
                </a:lnTo>
                <a:lnTo>
                  <a:pt x="56511" y="203"/>
                </a:lnTo>
                <a:lnTo>
                  <a:pt x="55854" y="152"/>
                </a:lnTo>
                <a:lnTo>
                  <a:pt x="55185" y="102"/>
                </a:lnTo>
                <a:lnTo>
                  <a:pt x="54528" y="64"/>
                </a:lnTo>
                <a:lnTo>
                  <a:pt x="53858" y="39"/>
                </a:lnTo>
                <a:lnTo>
                  <a:pt x="53201" y="13"/>
                </a:lnTo>
                <a:lnTo>
                  <a:pt x="5253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6"/>
          <p:cNvSpPr/>
          <p:nvPr/>
        </p:nvSpPr>
        <p:spPr>
          <a:xfrm rot="10800000">
            <a:off x="3256414" y="1332618"/>
            <a:ext cx="563923" cy="584947"/>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6"/>
          <p:cNvSpPr/>
          <p:nvPr/>
        </p:nvSpPr>
        <p:spPr>
          <a:xfrm rot="10800000">
            <a:off x="1574330" y="1332618"/>
            <a:ext cx="563994" cy="584947"/>
          </a:xfrm>
          <a:custGeom>
            <a:avLst/>
            <a:gdLst/>
            <a:ahLst/>
            <a:cxnLst/>
            <a:rect l="l" t="t" r="r" b="b"/>
            <a:pathLst>
              <a:path w="103723" h="103714" extrusionOk="0">
                <a:moveTo>
                  <a:pt x="51862" y="0"/>
                </a:moveTo>
                <a:lnTo>
                  <a:pt x="51192" y="13"/>
                </a:lnTo>
                <a:lnTo>
                  <a:pt x="50523" y="25"/>
                </a:lnTo>
                <a:lnTo>
                  <a:pt x="49853" y="38"/>
                </a:lnTo>
                <a:lnTo>
                  <a:pt x="49184" y="76"/>
                </a:lnTo>
                <a:lnTo>
                  <a:pt x="48527" y="114"/>
                </a:lnTo>
                <a:lnTo>
                  <a:pt x="47870" y="152"/>
                </a:lnTo>
                <a:lnTo>
                  <a:pt x="47213" y="215"/>
                </a:lnTo>
                <a:lnTo>
                  <a:pt x="46556" y="278"/>
                </a:lnTo>
                <a:lnTo>
                  <a:pt x="45899" y="341"/>
                </a:lnTo>
                <a:lnTo>
                  <a:pt x="45255" y="417"/>
                </a:lnTo>
                <a:lnTo>
                  <a:pt x="44610" y="505"/>
                </a:lnTo>
                <a:lnTo>
                  <a:pt x="43966" y="607"/>
                </a:lnTo>
                <a:lnTo>
                  <a:pt x="43322" y="708"/>
                </a:lnTo>
                <a:lnTo>
                  <a:pt x="42677" y="821"/>
                </a:lnTo>
                <a:lnTo>
                  <a:pt x="42046" y="935"/>
                </a:lnTo>
                <a:lnTo>
                  <a:pt x="41401" y="1061"/>
                </a:lnTo>
                <a:lnTo>
                  <a:pt x="40770" y="1188"/>
                </a:lnTo>
                <a:lnTo>
                  <a:pt x="40151" y="1339"/>
                </a:lnTo>
                <a:lnTo>
                  <a:pt x="39519" y="1478"/>
                </a:lnTo>
                <a:lnTo>
                  <a:pt x="38900" y="1642"/>
                </a:lnTo>
                <a:lnTo>
                  <a:pt x="38281" y="1807"/>
                </a:lnTo>
                <a:lnTo>
                  <a:pt x="37662" y="1971"/>
                </a:lnTo>
                <a:lnTo>
                  <a:pt x="37043" y="2148"/>
                </a:lnTo>
                <a:lnTo>
                  <a:pt x="36436" y="2337"/>
                </a:lnTo>
                <a:lnTo>
                  <a:pt x="35830" y="2527"/>
                </a:lnTo>
                <a:lnTo>
                  <a:pt x="35223" y="2729"/>
                </a:lnTo>
                <a:lnTo>
                  <a:pt x="34630" y="2931"/>
                </a:lnTo>
                <a:lnTo>
                  <a:pt x="34023" y="3146"/>
                </a:lnTo>
                <a:lnTo>
                  <a:pt x="33429" y="3373"/>
                </a:lnTo>
                <a:lnTo>
                  <a:pt x="32848" y="3600"/>
                </a:lnTo>
                <a:lnTo>
                  <a:pt x="32255" y="3840"/>
                </a:lnTo>
                <a:lnTo>
                  <a:pt x="31673" y="4080"/>
                </a:lnTo>
                <a:lnTo>
                  <a:pt x="31092" y="4333"/>
                </a:lnTo>
                <a:lnTo>
                  <a:pt x="30511" y="4586"/>
                </a:lnTo>
                <a:lnTo>
                  <a:pt x="29943" y="4851"/>
                </a:lnTo>
                <a:lnTo>
                  <a:pt x="29374" y="5116"/>
                </a:lnTo>
                <a:lnTo>
                  <a:pt x="28806" y="5394"/>
                </a:lnTo>
                <a:lnTo>
                  <a:pt x="28250" y="5672"/>
                </a:lnTo>
                <a:lnTo>
                  <a:pt x="27694" y="5963"/>
                </a:lnTo>
                <a:lnTo>
                  <a:pt x="27138" y="6266"/>
                </a:lnTo>
                <a:lnTo>
                  <a:pt x="26595" y="6569"/>
                </a:lnTo>
                <a:lnTo>
                  <a:pt x="26051" y="6872"/>
                </a:lnTo>
                <a:lnTo>
                  <a:pt x="24965" y="7517"/>
                </a:lnTo>
                <a:lnTo>
                  <a:pt x="23904" y="8173"/>
                </a:lnTo>
                <a:lnTo>
                  <a:pt x="22868" y="8856"/>
                </a:lnTo>
                <a:lnTo>
                  <a:pt x="21844" y="9576"/>
                </a:lnTo>
                <a:lnTo>
                  <a:pt x="20834" y="10308"/>
                </a:lnTo>
                <a:lnTo>
                  <a:pt x="19836" y="11066"/>
                </a:lnTo>
                <a:lnTo>
                  <a:pt x="18876" y="11850"/>
                </a:lnTo>
                <a:lnTo>
                  <a:pt x="17915" y="12645"/>
                </a:lnTo>
                <a:lnTo>
                  <a:pt x="16993" y="13479"/>
                </a:lnTo>
                <a:lnTo>
                  <a:pt x="16084" y="14326"/>
                </a:lnTo>
                <a:lnTo>
                  <a:pt x="15187" y="15197"/>
                </a:lnTo>
                <a:lnTo>
                  <a:pt x="14315" y="16081"/>
                </a:lnTo>
                <a:lnTo>
                  <a:pt x="13468" y="16991"/>
                </a:lnTo>
                <a:lnTo>
                  <a:pt x="12647" y="17926"/>
                </a:lnTo>
                <a:lnTo>
                  <a:pt x="11839" y="18873"/>
                </a:lnTo>
                <a:lnTo>
                  <a:pt x="11055" y="19846"/>
                </a:lnTo>
                <a:lnTo>
                  <a:pt x="10297" y="20831"/>
                </a:lnTo>
                <a:lnTo>
                  <a:pt x="9565" y="21842"/>
                </a:lnTo>
                <a:lnTo>
                  <a:pt x="8857" y="22865"/>
                </a:lnTo>
                <a:lnTo>
                  <a:pt x="8175" y="23914"/>
                </a:lnTo>
                <a:lnTo>
                  <a:pt x="7505" y="24975"/>
                </a:lnTo>
                <a:lnTo>
                  <a:pt x="6874" y="26049"/>
                </a:lnTo>
                <a:lnTo>
                  <a:pt x="6558" y="26592"/>
                </a:lnTo>
                <a:lnTo>
                  <a:pt x="6255" y="27148"/>
                </a:lnTo>
                <a:lnTo>
                  <a:pt x="5964" y="27691"/>
                </a:lnTo>
                <a:lnTo>
                  <a:pt x="5673" y="28247"/>
                </a:lnTo>
                <a:lnTo>
                  <a:pt x="5395" y="28815"/>
                </a:lnTo>
                <a:lnTo>
                  <a:pt x="5118" y="29384"/>
                </a:lnTo>
                <a:lnTo>
                  <a:pt x="4840" y="29952"/>
                </a:lnTo>
                <a:lnTo>
                  <a:pt x="4587" y="30521"/>
                </a:lnTo>
                <a:lnTo>
                  <a:pt x="4322" y="31102"/>
                </a:lnTo>
                <a:lnTo>
                  <a:pt x="4069" y="31670"/>
                </a:lnTo>
                <a:lnTo>
                  <a:pt x="3829" y="32264"/>
                </a:lnTo>
                <a:lnTo>
                  <a:pt x="3601" y="32845"/>
                </a:lnTo>
                <a:lnTo>
                  <a:pt x="3374" y="33439"/>
                </a:lnTo>
                <a:lnTo>
                  <a:pt x="3147" y="34032"/>
                </a:lnTo>
                <a:lnTo>
                  <a:pt x="2932" y="34626"/>
                </a:lnTo>
                <a:lnTo>
                  <a:pt x="2730" y="35233"/>
                </a:lnTo>
                <a:lnTo>
                  <a:pt x="2528" y="35826"/>
                </a:lnTo>
                <a:lnTo>
                  <a:pt x="2325" y="36445"/>
                </a:lnTo>
                <a:lnTo>
                  <a:pt x="2149" y="37052"/>
                </a:lnTo>
                <a:lnTo>
                  <a:pt x="1972" y="37658"/>
                </a:lnTo>
                <a:lnTo>
                  <a:pt x="1795" y="38277"/>
                </a:lnTo>
                <a:lnTo>
                  <a:pt x="1631" y="38896"/>
                </a:lnTo>
                <a:lnTo>
                  <a:pt x="1479" y="39528"/>
                </a:lnTo>
                <a:lnTo>
                  <a:pt x="1327" y="40147"/>
                </a:lnTo>
                <a:lnTo>
                  <a:pt x="1188" y="40778"/>
                </a:lnTo>
                <a:lnTo>
                  <a:pt x="1050" y="41410"/>
                </a:lnTo>
                <a:lnTo>
                  <a:pt x="923" y="42042"/>
                </a:lnTo>
                <a:lnTo>
                  <a:pt x="809" y="42686"/>
                </a:lnTo>
                <a:lnTo>
                  <a:pt x="696" y="43317"/>
                </a:lnTo>
                <a:lnTo>
                  <a:pt x="595" y="43962"/>
                </a:lnTo>
                <a:lnTo>
                  <a:pt x="506" y="44606"/>
                </a:lnTo>
                <a:lnTo>
                  <a:pt x="418" y="45250"/>
                </a:lnTo>
                <a:lnTo>
                  <a:pt x="342" y="45907"/>
                </a:lnTo>
                <a:lnTo>
                  <a:pt x="266" y="46564"/>
                </a:lnTo>
                <a:lnTo>
                  <a:pt x="203" y="47208"/>
                </a:lnTo>
                <a:lnTo>
                  <a:pt x="153" y="47865"/>
                </a:lnTo>
                <a:lnTo>
                  <a:pt x="102" y="48535"/>
                </a:lnTo>
                <a:lnTo>
                  <a:pt x="64" y="49192"/>
                </a:lnTo>
                <a:lnTo>
                  <a:pt x="39" y="49861"/>
                </a:lnTo>
                <a:lnTo>
                  <a:pt x="14" y="50518"/>
                </a:lnTo>
                <a:lnTo>
                  <a:pt x="1" y="51188"/>
                </a:lnTo>
                <a:lnTo>
                  <a:pt x="1" y="51857"/>
                </a:lnTo>
                <a:lnTo>
                  <a:pt x="1" y="52527"/>
                </a:lnTo>
                <a:lnTo>
                  <a:pt x="14" y="53196"/>
                </a:lnTo>
                <a:lnTo>
                  <a:pt x="39" y="53866"/>
                </a:lnTo>
                <a:lnTo>
                  <a:pt x="64" y="54523"/>
                </a:lnTo>
                <a:lnTo>
                  <a:pt x="102" y="55192"/>
                </a:lnTo>
                <a:lnTo>
                  <a:pt x="153" y="55849"/>
                </a:lnTo>
                <a:lnTo>
                  <a:pt x="203" y="56506"/>
                </a:lnTo>
                <a:lnTo>
                  <a:pt x="266" y="57163"/>
                </a:lnTo>
                <a:lnTo>
                  <a:pt x="342" y="57820"/>
                </a:lnTo>
                <a:lnTo>
                  <a:pt x="418" y="58464"/>
                </a:lnTo>
                <a:lnTo>
                  <a:pt x="506" y="59108"/>
                </a:lnTo>
                <a:lnTo>
                  <a:pt x="595" y="59752"/>
                </a:lnTo>
                <a:lnTo>
                  <a:pt x="696" y="60397"/>
                </a:lnTo>
                <a:lnTo>
                  <a:pt x="809" y="61041"/>
                </a:lnTo>
                <a:lnTo>
                  <a:pt x="923" y="61673"/>
                </a:lnTo>
                <a:lnTo>
                  <a:pt x="1050" y="62304"/>
                </a:lnTo>
                <a:lnTo>
                  <a:pt x="1188" y="62936"/>
                </a:lnTo>
                <a:lnTo>
                  <a:pt x="1327" y="63568"/>
                </a:lnTo>
                <a:lnTo>
                  <a:pt x="1479" y="64199"/>
                </a:lnTo>
                <a:lnTo>
                  <a:pt x="1631" y="64818"/>
                </a:lnTo>
                <a:lnTo>
                  <a:pt x="1795" y="65437"/>
                </a:lnTo>
                <a:lnTo>
                  <a:pt x="1972" y="66056"/>
                </a:lnTo>
                <a:lnTo>
                  <a:pt x="2149" y="66675"/>
                </a:lnTo>
                <a:lnTo>
                  <a:pt x="2325" y="67282"/>
                </a:lnTo>
                <a:lnTo>
                  <a:pt x="2528" y="67888"/>
                </a:lnTo>
                <a:lnTo>
                  <a:pt x="2730" y="68494"/>
                </a:lnTo>
                <a:lnTo>
                  <a:pt x="2932" y="69088"/>
                </a:lnTo>
                <a:lnTo>
                  <a:pt x="3147" y="69694"/>
                </a:lnTo>
                <a:lnTo>
                  <a:pt x="3374" y="70288"/>
                </a:lnTo>
                <a:lnTo>
                  <a:pt x="3601" y="70869"/>
                </a:lnTo>
                <a:lnTo>
                  <a:pt x="3829" y="71463"/>
                </a:lnTo>
                <a:lnTo>
                  <a:pt x="4069" y="72044"/>
                </a:lnTo>
                <a:lnTo>
                  <a:pt x="4322" y="72625"/>
                </a:lnTo>
                <a:lnTo>
                  <a:pt x="4587" y="73194"/>
                </a:lnTo>
                <a:lnTo>
                  <a:pt x="4840" y="73775"/>
                </a:lnTo>
                <a:lnTo>
                  <a:pt x="5118" y="74343"/>
                </a:lnTo>
                <a:lnTo>
                  <a:pt x="5395" y="74912"/>
                </a:lnTo>
                <a:lnTo>
                  <a:pt x="5673" y="75467"/>
                </a:lnTo>
                <a:lnTo>
                  <a:pt x="5964" y="76023"/>
                </a:lnTo>
                <a:lnTo>
                  <a:pt x="6255" y="76579"/>
                </a:lnTo>
                <a:lnTo>
                  <a:pt x="6558" y="77122"/>
                </a:lnTo>
                <a:lnTo>
                  <a:pt x="6874" y="77666"/>
                </a:lnTo>
                <a:lnTo>
                  <a:pt x="7505" y="78752"/>
                </a:lnTo>
                <a:lnTo>
                  <a:pt x="8175" y="79813"/>
                </a:lnTo>
                <a:lnTo>
                  <a:pt x="8857" y="80849"/>
                </a:lnTo>
                <a:lnTo>
                  <a:pt x="9565" y="81872"/>
                </a:lnTo>
                <a:lnTo>
                  <a:pt x="10297" y="82883"/>
                </a:lnTo>
                <a:lnTo>
                  <a:pt x="11055" y="83868"/>
                </a:lnTo>
                <a:lnTo>
                  <a:pt x="11839" y="84841"/>
                </a:lnTo>
                <a:lnTo>
                  <a:pt x="12647" y="85788"/>
                </a:lnTo>
                <a:lnTo>
                  <a:pt x="13468" y="86723"/>
                </a:lnTo>
                <a:lnTo>
                  <a:pt x="14315" y="87633"/>
                </a:lnTo>
                <a:lnTo>
                  <a:pt x="15187" y="88530"/>
                </a:lnTo>
                <a:lnTo>
                  <a:pt x="16084" y="89401"/>
                </a:lnTo>
                <a:lnTo>
                  <a:pt x="16993" y="90248"/>
                </a:lnTo>
                <a:lnTo>
                  <a:pt x="17915" y="91069"/>
                </a:lnTo>
                <a:lnTo>
                  <a:pt x="18876" y="91877"/>
                </a:lnTo>
                <a:lnTo>
                  <a:pt x="19836" y="92660"/>
                </a:lnTo>
                <a:lnTo>
                  <a:pt x="20834" y="93418"/>
                </a:lnTo>
                <a:lnTo>
                  <a:pt x="21844" y="94151"/>
                </a:lnTo>
                <a:lnTo>
                  <a:pt x="22868" y="94859"/>
                </a:lnTo>
                <a:lnTo>
                  <a:pt x="23904" y="95541"/>
                </a:lnTo>
                <a:lnTo>
                  <a:pt x="24965" y="96210"/>
                </a:lnTo>
                <a:lnTo>
                  <a:pt x="26051" y="96842"/>
                </a:lnTo>
                <a:lnTo>
                  <a:pt x="26595" y="97158"/>
                </a:lnTo>
                <a:lnTo>
                  <a:pt x="27138" y="97461"/>
                </a:lnTo>
                <a:lnTo>
                  <a:pt x="27694" y="97751"/>
                </a:lnTo>
                <a:lnTo>
                  <a:pt x="28250" y="98042"/>
                </a:lnTo>
                <a:lnTo>
                  <a:pt x="28806" y="98320"/>
                </a:lnTo>
                <a:lnTo>
                  <a:pt x="29374" y="98598"/>
                </a:lnTo>
                <a:lnTo>
                  <a:pt x="29943" y="98876"/>
                </a:lnTo>
                <a:lnTo>
                  <a:pt x="30511" y="99128"/>
                </a:lnTo>
                <a:lnTo>
                  <a:pt x="31092" y="99394"/>
                </a:lnTo>
                <a:lnTo>
                  <a:pt x="31673" y="99634"/>
                </a:lnTo>
                <a:lnTo>
                  <a:pt x="32255" y="99886"/>
                </a:lnTo>
                <a:lnTo>
                  <a:pt x="32848" y="100114"/>
                </a:lnTo>
                <a:lnTo>
                  <a:pt x="33429" y="100341"/>
                </a:lnTo>
                <a:lnTo>
                  <a:pt x="34023" y="100568"/>
                </a:lnTo>
                <a:lnTo>
                  <a:pt x="34630" y="100783"/>
                </a:lnTo>
                <a:lnTo>
                  <a:pt x="35223" y="100985"/>
                </a:lnTo>
                <a:lnTo>
                  <a:pt x="35830" y="101187"/>
                </a:lnTo>
                <a:lnTo>
                  <a:pt x="36436" y="101377"/>
                </a:lnTo>
                <a:lnTo>
                  <a:pt x="37043" y="101566"/>
                </a:lnTo>
                <a:lnTo>
                  <a:pt x="37662" y="101743"/>
                </a:lnTo>
                <a:lnTo>
                  <a:pt x="38281" y="101920"/>
                </a:lnTo>
                <a:lnTo>
                  <a:pt x="38900" y="102084"/>
                </a:lnTo>
                <a:lnTo>
                  <a:pt x="39519" y="102236"/>
                </a:lnTo>
                <a:lnTo>
                  <a:pt x="40151" y="102388"/>
                </a:lnTo>
                <a:lnTo>
                  <a:pt x="40770" y="102527"/>
                </a:lnTo>
                <a:lnTo>
                  <a:pt x="41401" y="102665"/>
                </a:lnTo>
                <a:lnTo>
                  <a:pt x="42046" y="102792"/>
                </a:lnTo>
                <a:lnTo>
                  <a:pt x="42677" y="102906"/>
                </a:lnTo>
                <a:lnTo>
                  <a:pt x="43322" y="103019"/>
                </a:lnTo>
                <a:lnTo>
                  <a:pt x="43966" y="103120"/>
                </a:lnTo>
                <a:lnTo>
                  <a:pt x="44610" y="103209"/>
                </a:lnTo>
                <a:lnTo>
                  <a:pt x="45255" y="103297"/>
                </a:lnTo>
                <a:lnTo>
                  <a:pt x="45899" y="103373"/>
                </a:lnTo>
                <a:lnTo>
                  <a:pt x="46556" y="103449"/>
                </a:lnTo>
                <a:lnTo>
                  <a:pt x="47213" y="103512"/>
                </a:lnTo>
                <a:lnTo>
                  <a:pt x="47870" y="103562"/>
                </a:lnTo>
                <a:lnTo>
                  <a:pt x="48527" y="103613"/>
                </a:lnTo>
                <a:lnTo>
                  <a:pt x="49184" y="103651"/>
                </a:lnTo>
                <a:lnTo>
                  <a:pt x="49853" y="103676"/>
                </a:lnTo>
                <a:lnTo>
                  <a:pt x="50523" y="103701"/>
                </a:lnTo>
                <a:lnTo>
                  <a:pt x="51192" y="103714"/>
                </a:lnTo>
                <a:lnTo>
                  <a:pt x="52532" y="103714"/>
                </a:lnTo>
                <a:lnTo>
                  <a:pt x="53201" y="103701"/>
                </a:lnTo>
                <a:lnTo>
                  <a:pt x="53858" y="103676"/>
                </a:lnTo>
                <a:lnTo>
                  <a:pt x="54528" y="103651"/>
                </a:lnTo>
                <a:lnTo>
                  <a:pt x="55185" y="103613"/>
                </a:lnTo>
                <a:lnTo>
                  <a:pt x="55854" y="103562"/>
                </a:lnTo>
                <a:lnTo>
                  <a:pt x="56511" y="103512"/>
                </a:lnTo>
                <a:lnTo>
                  <a:pt x="57155" y="103449"/>
                </a:lnTo>
                <a:lnTo>
                  <a:pt x="57812" y="103373"/>
                </a:lnTo>
                <a:lnTo>
                  <a:pt x="58469" y="103297"/>
                </a:lnTo>
                <a:lnTo>
                  <a:pt x="59114" y="103209"/>
                </a:lnTo>
                <a:lnTo>
                  <a:pt x="59758" y="103120"/>
                </a:lnTo>
                <a:lnTo>
                  <a:pt x="60402" y="103019"/>
                </a:lnTo>
                <a:lnTo>
                  <a:pt x="61034" y="102906"/>
                </a:lnTo>
                <a:lnTo>
                  <a:pt x="61678" y="102792"/>
                </a:lnTo>
                <a:lnTo>
                  <a:pt x="62310" y="102665"/>
                </a:lnTo>
                <a:lnTo>
                  <a:pt x="62942" y="102527"/>
                </a:lnTo>
                <a:lnTo>
                  <a:pt x="63573" y="102388"/>
                </a:lnTo>
                <a:lnTo>
                  <a:pt x="64192" y="102236"/>
                </a:lnTo>
                <a:lnTo>
                  <a:pt x="64824" y="102084"/>
                </a:lnTo>
                <a:lnTo>
                  <a:pt x="65443" y="101920"/>
                </a:lnTo>
                <a:lnTo>
                  <a:pt x="66050" y="101743"/>
                </a:lnTo>
                <a:lnTo>
                  <a:pt x="66669" y="101566"/>
                </a:lnTo>
                <a:lnTo>
                  <a:pt x="67275" y="101377"/>
                </a:lnTo>
                <a:lnTo>
                  <a:pt x="67881" y="101187"/>
                </a:lnTo>
                <a:lnTo>
                  <a:pt x="68488" y="100985"/>
                </a:lnTo>
                <a:lnTo>
                  <a:pt x="69094" y="100783"/>
                </a:lnTo>
                <a:lnTo>
                  <a:pt x="69688" y="100568"/>
                </a:lnTo>
                <a:lnTo>
                  <a:pt x="70282" y="100341"/>
                </a:lnTo>
                <a:lnTo>
                  <a:pt x="70876" y="100114"/>
                </a:lnTo>
                <a:lnTo>
                  <a:pt x="71457" y="99886"/>
                </a:lnTo>
                <a:lnTo>
                  <a:pt x="72038" y="99634"/>
                </a:lnTo>
                <a:lnTo>
                  <a:pt x="72619" y="99394"/>
                </a:lnTo>
                <a:lnTo>
                  <a:pt x="73200" y="99128"/>
                </a:lnTo>
                <a:lnTo>
                  <a:pt x="73769" y="98876"/>
                </a:lnTo>
                <a:lnTo>
                  <a:pt x="74337" y="98598"/>
                </a:lnTo>
                <a:lnTo>
                  <a:pt x="74906" y="98320"/>
                </a:lnTo>
                <a:lnTo>
                  <a:pt x="75462" y="98042"/>
                </a:lnTo>
                <a:lnTo>
                  <a:pt x="76030" y="97751"/>
                </a:lnTo>
                <a:lnTo>
                  <a:pt x="76573" y="97461"/>
                </a:lnTo>
                <a:lnTo>
                  <a:pt x="77129" y="97158"/>
                </a:lnTo>
                <a:lnTo>
                  <a:pt x="77672" y="96842"/>
                </a:lnTo>
                <a:lnTo>
                  <a:pt x="78216" y="96526"/>
                </a:lnTo>
                <a:lnTo>
                  <a:pt x="78746" y="96210"/>
                </a:lnTo>
                <a:lnTo>
                  <a:pt x="79808" y="95541"/>
                </a:lnTo>
                <a:lnTo>
                  <a:pt x="80856" y="94859"/>
                </a:lnTo>
                <a:lnTo>
                  <a:pt x="81879" y="94151"/>
                </a:lnTo>
                <a:lnTo>
                  <a:pt x="82890" y="93418"/>
                </a:lnTo>
                <a:lnTo>
                  <a:pt x="83876" y="92660"/>
                </a:lnTo>
                <a:lnTo>
                  <a:pt x="84848" y="91877"/>
                </a:lnTo>
                <a:lnTo>
                  <a:pt x="85796" y="91069"/>
                </a:lnTo>
                <a:lnTo>
                  <a:pt x="86731" y="90248"/>
                </a:lnTo>
                <a:lnTo>
                  <a:pt x="87640" y="89401"/>
                </a:lnTo>
                <a:lnTo>
                  <a:pt x="88525" y="88530"/>
                </a:lnTo>
                <a:lnTo>
                  <a:pt x="89396" y="87633"/>
                </a:lnTo>
                <a:lnTo>
                  <a:pt x="90243" y="86723"/>
                </a:lnTo>
                <a:lnTo>
                  <a:pt x="91077" y="85788"/>
                </a:lnTo>
                <a:lnTo>
                  <a:pt x="91873" y="84841"/>
                </a:lnTo>
                <a:lnTo>
                  <a:pt x="92656" y="83868"/>
                </a:lnTo>
                <a:lnTo>
                  <a:pt x="93414" y="82883"/>
                </a:lnTo>
                <a:lnTo>
                  <a:pt x="94147" y="81872"/>
                </a:lnTo>
                <a:lnTo>
                  <a:pt x="94854" y="80849"/>
                </a:lnTo>
                <a:lnTo>
                  <a:pt x="95549" y="79813"/>
                </a:lnTo>
                <a:lnTo>
                  <a:pt x="96206" y="78752"/>
                </a:lnTo>
                <a:lnTo>
                  <a:pt x="96534" y="78209"/>
                </a:lnTo>
                <a:lnTo>
                  <a:pt x="96850" y="77666"/>
                </a:lnTo>
                <a:lnTo>
                  <a:pt x="97154" y="77122"/>
                </a:lnTo>
                <a:lnTo>
                  <a:pt x="97457" y="76579"/>
                </a:lnTo>
                <a:lnTo>
                  <a:pt x="97760" y="76023"/>
                </a:lnTo>
                <a:lnTo>
                  <a:pt x="98038" y="75467"/>
                </a:lnTo>
                <a:lnTo>
                  <a:pt x="98328" y="74912"/>
                </a:lnTo>
                <a:lnTo>
                  <a:pt x="98606" y="74343"/>
                </a:lnTo>
                <a:lnTo>
                  <a:pt x="98872" y="73775"/>
                </a:lnTo>
                <a:lnTo>
                  <a:pt x="99137" y="73194"/>
                </a:lnTo>
                <a:lnTo>
                  <a:pt x="99390" y="72625"/>
                </a:lnTo>
                <a:lnTo>
                  <a:pt x="99642" y="72044"/>
                </a:lnTo>
                <a:lnTo>
                  <a:pt x="99882" y="71463"/>
                </a:lnTo>
                <a:lnTo>
                  <a:pt x="100122" y="70869"/>
                </a:lnTo>
                <a:lnTo>
                  <a:pt x="100350" y="70288"/>
                </a:lnTo>
                <a:lnTo>
                  <a:pt x="100565" y="69694"/>
                </a:lnTo>
                <a:lnTo>
                  <a:pt x="100779" y="69088"/>
                </a:lnTo>
                <a:lnTo>
                  <a:pt x="100994" y="68494"/>
                </a:lnTo>
                <a:lnTo>
                  <a:pt x="101196" y="67888"/>
                </a:lnTo>
                <a:lnTo>
                  <a:pt x="101386" y="67282"/>
                </a:lnTo>
                <a:lnTo>
                  <a:pt x="101575" y="66675"/>
                </a:lnTo>
                <a:lnTo>
                  <a:pt x="101752" y="66056"/>
                </a:lnTo>
                <a:lnTo>
                  <a:pt x="101916" y="65437"/>
                </a:lnTo>
                <a:lnTo>
                  <a:pt x="102081" y="64818"/>
                </a:lnTo>
                <a:lnTo>
                  <a:pt x="102245" y="64199"/>
                </a:lnTo>
                <a:lnTo>
                  <a:pt x="102384" y="63568"/>
                </a:lnTo>
                <a:lnTo>
                  <a:pt x="102535" y="62936"/>
                </a:lnTo>
                <a:lnTo>
                  <a:pt x="102662" y="62304"/>
                </a:lnTo>
                <a:lnTo>
                  <a:pt x="102788" y="61673"/>
                </a:lnTo>
                <a:lnTo>
                  <a:pt x="102902" y="61041"/>
                </a:lnTo>
                <a:lnTo>
                  <a:pt x="103016" y="60397"/>
                </a:lnTo>
                <a:lnTo>
                  <a:pt x="103117" y="59752"/>
                </a:lnTo>
                <a:lnTo>
                  <a:pt x="103218" y="59108"/>
                </a:lnTo>
                <a:lnTo>
                  <a:pt x="103306" y="58464"/>
                </a:lnTo>
                <a:lnTo>
                  <a:pt x="103382" y="57820"/>
                </a:lnTo>
                <a:lnTo>
                  <a:pt x="103445" y="57163"/>
                </a:lnTo>
                <a:lnTo>
                  <a:pt x="103508" y="56506"/>
                </a:lnTo>
                <a:lnTo>
                  <a:pt x="103571" y="55849"/>
                </a:lnTo>
                <a:lnTo>
                  <a:pt x="103609" y="55192"/>
                </a:lnTo>
                <a:lnTo>
                  <a:pt x="103647" y="54523"/>
                </a:lnTo>
                <a:lnTo>
                  <a:pt x="103685" y="53866"/>
                </a:lnTo>
                <a:lnTo>
                  <a:pt x="103698" y="53196"/>
                </a:lnTo>
                <a:lnTo>
                  <a:pt x="103710" y="52527"/>
                </a:lnTo>
                <a:lnTo>
                  <a:pt x="103723" y="51857"/>
                </a:lnTo>
                <a:lnTo>
                  <a:pt x="103710" y="51188"/>
                </a:lnTo>
                <a:lnTo>
                  <a:pt x="103698" y="50518"/>
                </a:lnTo>
                <a:lnTo>
                  <a:pt x="103685" y="49861"/>
                </a:lnTo>
                <a:lnTo>
                  <a:pt x="103647" y="49192"/>
                </a:lnTo>
                <a:lnTo>
                  <a:pt x="103609" y="48535"/>
                </a:lnTo>
                <a:lnTo>
                  <a:pt x="103571" y="47865"/>
                </a:lnTo>
                <a:lnTo>
                  <a:pt x="103508" y="47208"/>
                </a:lnTo>
                <a:lnTo>
                  <a:pt x="103445" y="46564"/>
                </a:lnTo>
                <a:lnTo>
                  <a:pt x="103382" y="45907"/>
                </a:lnTo>
                <a:lnTo>
                  <a:pt x="103306" y="45250"/>
                </a:lnTo>
                <a:lnTo>
                  <a:pt x="103218" y="44606"/>
                </a:lnTo>
                <a:lnTo>
                  <a:pt x="103117" y="43962"/>
                </a:lnTo>
                <a:lnTo>
                  <a:pt x="103016" y="43317"/>
                </a:lnTo>
                <a:lnTo>
                  <a:pt x="102902" y="42686"/>
                </a:lnTo>
                <a:lnTo>
                  <a:pt x="102788" y="42042"/>
                </a:lnTo>
                <a:lnTo>
                  <a:pt x="102662" y="41410"/>
                </a:lnTo>
                <a:lnTo>
                  <a:pt x="102535" y="40778"/>
                </a:lnTo>
                <a:lnTo>
                  <a:pt x="102384" y="40147"/>
                </a:lnTo>
                <a:lnTo>
                  <a:pt x="102245" y="39528"/>
                </a:lnTo>
                <a:lnTo>
                  <a:pt x="102081" y="38896"/>
                </a:lnTo>
                <a:lnTo>
                  <a:pt x="101916" y="38277"/>
                </a:lnTo>
                <a:lnTo>
                  <a:pt x="101752" y="37658"/>
                </a:lnTo>
                <a:lnTo>
                  <a:pt x="101575" y="37052"/>
                </a:lnTo>
                <a:lnTo>
                  <a:pt x="101386" y="36445"/>
                </a:lnTo>
                <a:lnTo>
                  <a:pt x="101196" y="35826"/>
                </a:lnTo>
                <a:lnTo>
                  <a:pt x="100994" y="35233"/>
                </a:lnTo>
                <a:lnTo>
                  <a:pt x="100779" y="34626"/>
                </a:lnTo>
                <a:lnTo>
                  <a:pt x="100565" y="34032"/>
                </a:lnTo>
                <a:lnTo>
                  <a:pt x="100350" y="33439"/>
                </a:lnTo>
                <a:lnTo>
                  <a:pt x="100122" y="32845"/>
                </a:lnTo>
                <a:lnTo>
                  <a:pt x="99882" y="32264"/>
                </a:lnTo>
                <a:lnTo>
                  <a:pt x="99642" y="31670"/>
                </a:lnTo>
                <a:lnTo>
                  <a:pt x="99390" y="31102"/>
                </a:lnTo>
                <a:lnTo>
                  <a:pt x="99137" y="30521"/>
                </a:lnTo>
                <a:lnTo>
                  <a:pt x="98872" y="29952"/>
                </a:lnTo>
                <a:lnTo>
                  <a:pt x="98606" y="29384"/>
                </a:lnTo>
                <a:lnTo>
                  <a:pt x="98328" y="28815"/>
                </a:lnTo>
                <a:lnTo>
                  <a:pt x="98038" y="28247"/>
                </a:lnTo>
                <a:lnTo>
                  <a:pt x="97760" y="27691"/>
                </a:lnTo>
                <a:lnTo>
                  <a:pt x="97457" y="27148"/>
                </a:lnTo>
                <a:lnTo>
                  <a:pt x="97154" y="26592"/>
                </a:lnTo>
                <a:lnTo>
                  <a:pt x="96850" y="26049"/>
                </a:lnTo>
                <a:lnTo>
                  <a:pt x="96206" y="24975"/>
                </a:lnTo>
                <a:lnTo>
                  <a:pt x="95549" y="23914"/>
                </a:lnTo>
                <a:lnTo>
                  <a:pt x="94854" y="22865"/>
                </a:lnTo>
                <a:lnTo>
                  <a:pt x="94147" y="21842"/>
                </a:lnTo>
                <a:lnTo>
                  <a:pt x="93414" y="20831"/>
                </a:lnTo>
                <a:lnTo>
                  <a:pt x="92656" y="19846"/>
                </a:lnTo>
                <a:lnTo>
                  <a:pt x="91873" y="18873"/>
                </a:lnTo>
                <a:lnTo>
                  <a:pt x="91077" y="17926"/>
                </a:lnTo>
                <a:lnTo>
                  <a:pt x="90243" y="16991"/>
                </a:lnTo>
                <a:lnTo>
                  <a:pt x="89396" y="16081"/>
                </a:lnTo>
                <a:lnTo>
                  <a:pt x="88525" y="15197"/>
                </a:lnTo>
                <a:lnTo>
                  <a:pt x="87640" y="14326"/>
                </a:lnTo>
                <a:lnTo>
                  <a:pt x="86731" y="13479"/>
                </a:lnTo>
                <a:lnTo>
                  <a:pt x="85796" y="12645"/>
                </a:lnTo>
                <a:lnTo>
                  <a:pt x="84848" y="11850"/>
                </a:lnTo>
                <a:lnTo>
                  <a:pt x="83876" y="11066"/>
                </a:lnTo>
                <a:lnTo>
                  <a:pt x="82890" y="10308"/>
                </a:lnTo>
                <a:lnTo>
                  <a:pt x="81879" y="9576"/>
                </a:lnTo>
                <a:lnTo>
                  <a:pt x="80856" y="8856"/>
                </a:lnTo>
                <a:lnTo>
                  <a:pt x="79808" y="8173"/>
                </a:lnTo>
                <a:lnTo>
                  <a:pt x="78746" y="7517"/>
                </a:lnTo>
                <a:lnTo>
                  <a:pt x="77672" y="6872"/>
                </a:lnTo>
                <a:lnTo>
                  <a:pt x="77129" y="6569"/>
                </a:lnTo>
                <a:lnTo>
                  <a:pt x="76573" y="6266"/>
                </a:lnTo>
                <a:lnTo>
                  <a:pt x="76030" y="5963"/>
                </a:lnTo>
                <a:lnTo>
                  <a:pt x="75462" y="5672"/>
                </a:lnTo>
                <a:lnTo>
                  <a:pt x="74906" y="5394"/>
                </a:lnTo>
                <a:lnTo>
                  <a:pt x="74337" y="5116"/>
                </a:lnTo>
                <a:lnTo>
                  <a:pt x="73769" y="4851"/>
                </a:lnTo>
                <a:lnTo>
                  <a:pt x="73200" y="4586"/>
                </a:lnTo>
                <a:lnTo>
                  <a:pt x="72619" y="4333"/>
                </a:lnTo>
                <a:lnTo>
                  <a:pt x="72038" y="4080"/>
                </a:lnTo>
                <a:lnTo>
                  <a:pt x="71457" y="3840"/>
                </a:lnTo>
                <a:lnTo>
                  <a:pt x="70876" y="3600"/>
                </a:lnTo>
                <a:lnTo>
                  <a:pt x="70282" y="3373"/>
                </a:lnTo>
                <a:lnTo>
                  <a:pt x="69688" y="3146"/>
                </a:lnTo>
                <a:lnTo>
                  <a:pt x="69094" y="2931"/>
                </a:lnTo>
                <a:lnTo>
                  <a:pt x="68488" y="2729"/>
                </a:lnTo>
                <a:lnTo>
                  <a:pt x="67881" y="2527"/>
                </a:lnTo>
                <a:lnTo>
                  <a:pt x="67275" y="2337"/>
                </a:lnTo>
                <a:lnTo>
                  <a:pt x="66669" y="2148"/>
                </a:lnTo>
                <a:lnTo>
                  <a:pt x="66050" y="1971"/>
                </a:lnTo>
                <a:lnTo>
                  <a:pt x="65443" y="1807"/>
                </a:lnTo>
                <a:lnTo>
                  <a:pt x="64824" y="1642"/>
                </a:lnTo>
                <a:lnTo>
                  <a:pt x="64192" y="1478"/>
                </a:lnTo>
                <a:lnTo>
                  <a:pt x="63573" y="1339"/>
                </a:lnTo>
                <a:lnTo>
                  <a:pt x="62942" y="1188"/>
                </a:lnTo>
                <a:lnTo>
                  <a:pt x="62310" y="1061"/>
                </a:lnTo>
                <a:lnTo>
                  <a:pt x="61678" y="935"/>
                </a:lnTo>
                <a:lnTo>
                  <a:pt x="61034" y="821"/>
                </a:lnTo>
                <a:lnTo>
                  <a:pt x="60402" y="708"/>
                </a:lnTo>
                <a:lnTo>
                  <a:pt x="59758" y="607"/>
                </a:lnTo>
                <a:lnTo>
                  <a:pt x="59114" y="505"/>
                </a:lnTo>
                <a:lnTo>
                  <a:pt x="58469" y="417"/>
                </a:lnTo>
                <a:lnTo>
                  <a:pt x="57812" y="341"/>
                </a:lnTo>
                <a:lnTo>
                  <a:pt x="57155" y="278"/>
                </a:lnTo>
                <a:lnTo>
                  <a:pt x="56511" y="215"/>
                </a:lnTo>
                <a:lnTo>
                  <a:pt x="55854" y="152"/>
                </a:lnTo>
                <a:lnTo>
                  <a:pt x="55185" y="114"/>
                </a:lnTo>
                <a:lnTo>
                  <a:pt x="54528" y="76"/>
                </a:lnTo>
                <a:lnTo>
                  <a:pt x="53858" y="38"/>
                </a:lnTo>
                <a:lnTo>
                  <a:pt x="53201" y="25"/>
                </a:lnTo>
                <a:lnTo>
                  <a:pt x="52532" y="13"/>
                </a:lnTo>
                <a:lnTo>
                  <a:pt x="51862"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6"/>
          <p:cNvSpPr/>
          <p:nvPr/>
        </p:nvSpPr>
        <p:spPr>
          <a:xfrm rot="10800000">
            <a:off x="7461555" y="1332688"/>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68" y="266"/>
                </a:lnTo>
                <a:lnTo>
                  <a:pt x="45911" y="342"/>
                </a:lnTo>
                <a:lnTo>
                  <a:pt x="45254" y="418"/>
                </a:lnTo>
                <a:lnTo>
                  <a:pt x="44610" y="506"/>
                </a:lnTo>
                <a:lnTo>
                  <a:pt x="43965" y="594"/>
                </a:lnTo>
                <a:lnTo>
                  <a:pt x="43321" y="696"/>
                </a:lnTo>
                <a:lnTo>
                  <a:pt x="42689" y="809"/>
                </a:lnTo>
                <a:lnTo>
                  <a:pt x="42045" y="923"/>
                </a:lnTo>
                <a:lnTo>
                  <a:pt x="41413" y="1049"/>
                </a:lnTo>
                <a:lnTo>
                  <a:pt x="40782" y="1188"/>
                </a:lnTo>
                <a:lnTo>
                  <a:pt x="40150" y="1327"/>
                </a:lnTo>
                <a:lnTo>
                  <a:pt x="39531" y="1479"/>
                </a:lnTo>
                <a:lnTo>
                  <a:pt x="38899" y="1630"/>
                </a:lnTo>
                <a:lnTo>
                  <a:pt x="38280" y="1795"/>
                </a:lnTo>
                <a:lnTo>
                  <a:pt x="37661" y="1971"/>
                </a:lnTo>
                <a:lnTo>
                  <a:pt x="37055" y="2148"/>
                </a:lnTo>
                <a:lnTo>
                  <a:pt x="36448" y="2325"/>
                </a:lnTo>
                <a:lnTo>
                  <a:pt x="35829" y="2527"/>
                </a:lnTo>
                <a:lnTo>
                  <a:pt x="35235" y="2729"/>
                </a:lnTo>
                <a:lnTo>
                  <a:pt x="34629" y="2931"/>
                </a:lnTo>
                <a:lnTo>
                  <a:pt x="34035" y="3146"/>
                </a:lnTo>
                <a:lnTo>
                  <a:pt x="33441" y="3374"/>
                </a:lnTo>
                <a:lnTo>
                  <a:pt x="32848" y="3601"/>
                </a:lnTo>
                <a:lnTo>
                  <a:pt x="32267" y="3828"/>
                </a:lnTo>
                <a:lnTo>
                  <a:pt x="31673" y="4068"/>
                </a:lnTo>
                <a:lnTo>
                  <a:pt x="31104"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7" y="12646"/>
                </a:lnTo>
                <a:lnTo>
                  <a:pt x="16992" y="13467"/>
                </a:lnTo>
                <a:lnTo>
                  <a:pt x="16083" y="14313"/>
                </a:lnTo>
                <a:lnTo>
                  <a:pt x="15198" y="15185"/>
                </a:lnTo>
                <a:lnTo>
                  <a:pt x="14327" y="16082"/>
                </a:lnTo>
                <a:lnTo>
                  <a:pt x="13480" y="16992"/>
                </a:lnTo>
                <a:lnTo>
                  <a:pt x="12646" y="17914"/>
                </a:lnTo>
                <a:lnTo>
                  <a:pt x="11851" y="18874"/>
                </a:lnTo>
                <a:lnTo>
                  <a:pt x="11067" y="19834"/>
                </a:lnTo>
                <a:lnTo>
                  <a:pt x="10309" y="20832"/>
                </a:lnTo>
                <a:lnTo>
                  <a:pt x="9577" y="21830"/>
                </a:lnTo>
                <a:lnTo>
                  <a:pt x="8856" y="22866"/>
                </a:lnTo>
                <a:lnTo>
                  <a:pt x="8174" y="23902"/>
                </a:lnTo>
                <a:lnTo>
                  <a:pt x="7517" y="24963"/>
                </a:lnTo>
                <a:lnTo>
                  <a:pt x="6873" y="26049"/>
                </a:lnTo>
                <a:lnTo>
                  <a:pt x="6570" y="26592"/>
                </a:lnTo>
                <a:lnTo>
                  <a:pt x="6267" y="27136"/>
                </a:lnTo>
                <a:lnTo>
                  <a:pt x="5963" y="27691"/>
                </a:lnTo>
                <a:lnTo>
                  <a:pt x="5673" y="28247"/>
                </a:lnTo>
                <a:lnTo>
                  <a:pt x="5395" y="28803"/>
                </a:lnTo>
                <a:lnTo>
                  <a:pt x="5117" y="29372"/>
                </a:lnTo>
                <a:lnTo>
                  <a:pt x="4852" y="29940"/>
                </a:lnTo>
                <a:lnTo>
                  <a:pt x="4586" y="30509"/>
                </a:lnTo>
                <a:lnTo>
                  <a:pt x="4334" y="31090"/>
                </a:lnTo>
                <a:lnTo>
                  <a:pt x="4081" y="31671"/>
                </a:lnTo>
                <a:lnTo>
                  <a:pt x="3841" y="32252"/>
                </a:lnTo>
                <a:lnTo>
                  <a:pt x="3601" y="32846"/>
                </a:lnTo>
                <a:lnTo>
                  <a:pt x="3373" y="33427"/>
                </a:lnTo>
                <a:lnTo>
                  <a:pt x="3146" y="34020"/>
                </a:lnTo>
                <a:lnTo>
                  <a:pt x="2944" y="34627"/>
                </a:lnTo>
                <a:lnTo>
                  <a:pt x="2729" y="35220"/>
                </a:lnTo>
                <a:lnTo>
                  <a:pt x="2527" y="35827"/>
                </a:lnTo>
                <a:lnTo>
                  <a:pt x="2337" y="36433"/>
                </a:lnTo>
                <a:lnTo>
                  <a:pt x="2148" y="37040"/>
                </a:lnTo>
                <a:lnTo>
                  <a:pt x="1971" y="37659"/>
                </a:lnTo>
                <a:lnTo>
                  <a:pt x="1807" y="38278"/>
                </a:lnTo>
                <a:lnTo>
                  <a:pt x="1643" y="38897"/>
                </a:lnTo>
                <a:lnTo>
                  <a:pt x="1478" y="39516"/>
                </a:lnTo>
                <a:lnTo>
                  <a:pt x="1339" y="40147"/>
                </a:lnTo>
                <a:lnTo>
                  <a:pt x="1188" y="40766"/>
                </a:lnTo>
                <a:lnTo>
                  <a:pt x="1061" y="41398"/>
                </a:lnTo>
                <a:lnTo>
                  <a:pt x="935" y="42042"/>
                </a:lnTo>
                <a:lnTo>
                  <a:pt x="821" y="42674"/>
                </a:lnTo>
                <a:lnTo>
                  <a:pt x="708" y="43318"/>
                </a:lnTo>
                <a:lnTo>
                  <a:pt x="607" y="43962"/>
                </a:lnTo>
                <a:lnTo>
                  <a:pt x="506" y="44607"/>
                </a:lnTo>
                <a:lnTo>
                  <a:pt x="417" y="45251"/>
                </a:lnTo>
                <a:lnTo>
                  <a:pt x="341" y="45895"/>
                </a:lnTo>
                <a:lnTo>
                  <a:pt x="278" y="46552"/>
                </a:lnTo>
                <a:lnTo>
                  <a:pt x="215" y="47209"/>
                </a:lnTo>
                <a:lnTo>
                  <a:pt x="152" y="47866"/>
                </a:lnTo>
                <a:lnTo>
                  <a:pt x="114" y="48523"/>
                </a:lnTo>
                <a:lnTo>
                  <a:pt x="76" y="49180"/>
                </a:lnTo>
                <a:lnTo>
                  <a:pt x="38" y="49849"/>
                </a:lnTo>
                <a:lnTo>
                  <a:pt x="26" y="50519"/>
                </a:lnTo>
                <a:lnTo>
                  <a:pt x="13" y="51188"/>
                </a:lnTo>
                <a:lnTo>
                  <a:pt x="0" y="51858"/>
                </a:lnTo>
                <a:lnTo>
                  <a:pt x="13" y="52527"/>
                </a:lnTo>
                <a:lnTo>
                  <a:pt x="26" y="53197"/>
                </a:lnTo>
                <a:lnTo>
                  <a:pt x="38" y="53854"/>
                </a:lnTo>
                <a:lnTo>
                  <a:pt x="76" y="54523"/>
                </a:lnTo>
                <a:lnTo>
                  <a:pt x="114" y="55180"/>
                </a:lnTo>
                <a:lnTo>
                  <a:pt x="152" y="55850"/>
                </a:lnTo>
                <a:lnTo>
                  <a:pt x="215" y="56506"/>
                </a:lnTo>
                <a:lnTo>
                  <a:pt x="278" y="57151"/>
                </a:lnTo>
                <a:lnTo>
                  <a:pt x="341" y="57808"/>
                </a:lnTo>
                <a:lnTo>
                  <a:pt x="417" y="58452"/>
                </a:lnTo>
                <a:lnTo>
                  <a:pt x="506" y="59109"/>
                </a:lnTo>
                <a:lnTo>
                  <a:pt x="607" y="59753"/>
                </a:lnTo>
                <a:lnTo>
                  <a:pt x="708" y="60397"/>
                </a:lnTo>
                <a:lnTo>
                  <a:pt x="821" y="61029"/>
                </a:lnTo>
                <a:lnTo>
                  <a:pt x="935" y="61673"/>
                </a:lnTo>
                <a:lnTo>
                  <a:pt x="1061" y="62305"/>
                </a:lnTo>
                <a:lnTo>
                  <a:pt x="1188" y="62936"/>
                </a:lnTo>
                <a:lnTo>
                  <a:pt x="1339" y="63568"/>
                </a:lnTo>
                <a:lnTo>
                  <a:pt x="1478" y="64187"/>
                </a:lnTo>
                <a:lnTo>
                  <a:pt x="1643" y="64819"/>
                </a:lnTo>
                <a:lnTo>
                  <a:pt x="1807" y="65438"/>
                </a:lnTo>
                <a:lnTo>
                  <a:pt x="1971" y="66044"/>
                </a:lnTo>
                <a:lnTo>
                  <a:pt x="2148" y="66663"/>
                </a:lnTo>
                <a:lnTo>
                  <a:pt x="2337" y="67269"/>
                </a:lnTo>
                <a:lnTo>
                  <a:pt x="2527" y="67876"/>
                </a:lnTo>
                <a:lnTo>
                  <a:pt x="2729" y="68482"/>
                </a:lnTo>
                <a:lnTo>
                  <a:pt x="2944" y="69089"/>
                </a:lnTo>
                <a:lnTo>
                  <a:pt x="3146" y="69682"/>
                </a:lnTo>
                <a:lnTo>
                  <a:pt x="3373" y="70276"/>
                </a:lnTo>
                <a:lnTo>
                  <a:pt x="3601" y="70870"/>
                </a:lnTo>
                <a:lnTo>
                  <a:pt x="3841" y="71451"/>
                </a:lnTo>
                <a:lnTo>
                  <a:pt x="4081" y="72032"/>
                </a:lnTo>
                <a:lnTo>
                  <a:pt x="4334" y="72613"/>
                </a:lnTo>
                <a:lnTo>
                  <a:pt x="4586" y="73194"/>
                </a:lnTo>
                <a:lnTo>
                  <a:pt x="4852" y="73763"/>
                </a:lnTo>
                <a:lnTo>
                  <a:pt x="5117" y="74331"/>
                </a:lnTo>
                <a:lnTo>
                  <a:pt x="5395" y="74900"/>
                </a:lnTo>
                <a:lnTo>
                  <a:pt x="5673" y="75455"/>
                </a:lnTo>
                <a:lnTo>
                  <a:pt x="5963" y="76024"/>
                </a:lnTo>
                <a:lnTo>
                  <a:pt x="6267" y="76567"/>
                </a:lnTo>
                <a:lnTo>
                  <a:pt x="6570" y="77123"/>
                </a:lnTo>
                <a:lnTo>
                  <a:pt x="6873" y="77666"/>
                </a:lnTo>
                <a:lnTo>
                  <a:pt x="7517" y="78740"/>
                </a:lnTo>
                <a:lnTo>
                  <a:pt x="8174" y="79801"/>
                </a:lnTo>
                <a:lnTo>
                  <a:pt x="8856" y="80850"/>
                </a:lnTo>
                <a:lnTo>
                  <a:pt x="9577" y="81873"/>
                </a:lnTo>
                <a:lnTo>
                  <a:pt x="10309" y="82883"/>
                </a:lnTo>
                <a:lnTo>
                  <a:pt x="11067" y="83869"/>
                </a:lnTo>
                <a:lnTo>
                  <a:pt x="11851" y="84841"/>
                </a:lnTo>
                <a:lnTo>
                  <a:pt x="12646" y="85789"/>
                </a:lnTo>
                <a:lnTo>
                  <a:pt x="13480" y="86724"/>
                </a:lnTo>
                <a:lnTo>
                  <a:pt x="14327" y="87633"/>
                </a:lnTo>
                <a:lnTo>
                  <a:pt x="15198" y="88518"/>
                </a:lnTo>
                <a:lnTo>
                  <a:pt x="16083" y="89389"/>
                </a:lnTo>
                <a:lnTo>
                  <a:pt x="16992" y="90236"/>
                </a:lnTo>
                <a:lnTo>
                  <a:pt x="17927"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4" y="99382"/>
                </a:lnTo>
                <a:lnTo>
                  <a:pt x="31673" y="99634"/>
                </a:lnTo>
                <a:lnTo>
                  <a:pt x="32267" y="99874"/>
                </a:lnTo>
                <a:lnTo>
                  <a:pt x="32848" y="100114"/>
                </a:lnTo>
                <a:lnTo>
                  <a:pt x="33441" y="100342"/>
                </a:lnTo>
                <a:lnTo>
                  <a:pt x="34035" y="100556"/>
                </a:lnTo>
                <a:lnTo>
                  <a:pt x="34629" y="100771"/>
                </a:lnTo>
                <a:lnTo>
                  <a:pt x="35235" y="100986"/>
                </a:lnTo>
                <a:lnTo>
                  <a:pt x="35829" y="101188"/>
                </a:lnTo>
                <a:lnTo>
                  <a:pt x="36448" y="101378"/>
                </a:lnTo>
                <a:lnTo>
                  <a:pt x="37055" y="101567"/>
                </a:lnTo>
                <a:lnTo>
                  <a:pt x="37661" y="101744"/>
                </a:lnTo>
                <a:lnTo>
                  <a:pt x="38280" y="101908"/>
                </a:lnTo>
                <a:lnTo>
                  <a:pt x="38899" y="102072"/>
                </a:lnTo>
                <a:lnTo>
                  <a:pt x="39531" y="102237"/>
                </a:lnTo>
                <a:lnTo>
                  <a:pt x="40150" y="102376"/>
                </a:lnTo>
                <a:lnTo>
                  <a:pt x="40782" y="102527"/>
                </a:lnTo>
                <a:lnTo>
                  <a:pt x="41413" y="102653"/>
                </a:lnTo>
                <a:lnTo>
                  <a:pt x="42045" y="102780"/>
                </a:lnTo>
                <a:lnTo>
                  <a:pt x="42689" y="102893"/>
                </a:lnTo>
                <a:lnTo>
                  <a:pt x="43321" y="103007"/>
                </a:lnTo>
                <a:lnTo>
                  <a:pt x="43965" y="103108"/>
                </a:lnTo>
                <a:lnTo>
                  <a:pt x="44610" y="103209"/>
                </a:lnTo>
                <a:lnTo>
                  <a:pt x="45254" y="103298"/>
                </a:lnTo>
                <a:lnTo>
                  <a:pt x="45911" y="103373"/>
                </a:lnTo>
                <a:lnTo>
                  <a:pt x="46568" y="103437"/>
                </a:lnTo>
                <a:lnTo>
                  <a:pt x="47212" y="103500"/>
                </a:lnTo>
                <a:lnTo>
                  <a:pt x="47869" y="103563"/>
                </a:lnTo>
                <a:lnTo>
                  <a:pt x="48539" y="103601"/>
                </a:lnTo>
                <a:lnTo>
                  <a:pt x="49196" y="103639"/>
                </a:lnTo>
                <a:lnTo>
                  <a:pt x="49865" y="103664"/>
                </a:lnTo>
                <a:lnTo>
                  <a:pt x="50522" y="103689"/>
                </a:lnTo>
                <a:lnTo>
                  <a:pt x="51192" y="103702"/>
                </a:lnTo>
                <a:lnTo>
                  <a:pt x="52531" y="103702"/>
                </a:lnTo>
                <a:lnTo>
                  <a:pt x="53200" y="103689"/>
                </a:lnTo>
                <a:lnTo>
                  <a:pt x="53870" y="103664"/>
                </a:lnTo>
                <a:lnTo>
                  <a:pt x="54527" y="103639"/>
                </a:lnTo>
                <a:lnTo>
                  <a:pt x="55197" y="103601"/>
                </a:lnTo>
                <a:lnTo>
                  <a:pt x="55854" y="103563"/>
                </a:lnTo>
                <a:lnTo>
                  <a:pt x="56510" y="103500"/>
                </a:lnTo>
                <a:lnTo>
                  <a:pt x="57167" y="103437"/>
                </a:lnTo>
                <a:lnTo>
                  <a:pt x="57824" y="103373"/>
                </a:lnTo>
                <a:lnTo>
                  <a:pt x="58469" y="103298"/>
                </a:lnTo>
                <a:lnTo>
                  <a:pt x="59113" y="103209"/>
                </a:lnTo>
                <a:lnTo>
                  <a:pt x="59757" y="103108"/>
                </a:lnTo>
                <a:lnTo>
                  <a:pt x="60402" y="103007"/>
                </a:lnTo>
                <a:lnTo>
                  <a:pt x="61046" y="102893"/>
                </a:lnTo>
                <a:lnTo>
                  <a:pt x="61678" y="102780"/>
                </a:lnTo>
                <a:lnTo>
                  <a:pt x="62309" y="102653"/>
                </a:lnTo>
                <a:lnTo>
                  <a:pt x="62941" y="102527"/>
                </a:lnTo>
                <a:lnTo>
                  <a:pt x="63573" y="102376"/>
                </a:lnTo>
                <a:lnTo>
                  <a:pt x="64204" y="102237"/>
                </a:lnTo>
                <a:lnTo>
                  <a:pt x="64823" y="102072"/>
                </a:lnTo>
                <a:lnTo>
                  <a:pt x="65442" y="101908"/>
                </a:lnTo>
                <a:lnTo>
                  <a:pt x="66061" y="101744"/>
                </a:lnTo>
                <a:lnTo>
                  <a:pt x="66681" y="101567"/>
                </a:lnTo>
                <a:lnTo>
                  <a:pt x="67287" y="101378"/>
                </a:lnTo>
                <a:lnTo>
                  <a:pt x="67893" y="101188"/>
                </a:lnTo>
                <a:lnTo>
                  <a:pt x="68500" y="100986"/>
                </a:lnTo>
                <a:lnTo>
                  <a:pt x="69094" y="100771"/>
                </a:lnTo>
                <a:lnTo>
                  <a:pt x="69700" y="100556"/>
                </a:lnTo>
                <a:lnTo>
                  <a:pt x="70294" y="100342"/>
                </a:lnTo>
                <a:lnTo>
                  <a:pt x="70875" y="100114"/>
                </a:lnTo>
                <a:lnTo>
                  <a:pt x="71469" y="99874"/>
                </a:lnTo>
                <a:lnTo>
                  <a:pt x="72050" y="99634"/>
                </a:lnTo>
                <a:lnTo>
                  <a:pt x="72631" y="99382"/>
                </a:lnTo>
                <a:lnTo>
                  <a:pt x="73199" y="99129"/>
                </a:lnTo>
                <a:lnTo>
                  <a:pt x="73781" y="98864"/>
                </a:lnTo>
                <a:lnTo>
                  <a:pt x="74349" y="98598"/>
                </a:lnTo>
                <a:lnTo>
                  <a:pt x="74918" y="98320"/>
                </a:lnTo>
                <a:lnTo>
                  <a:pt x="75474" y="98030"/>
                </a:lnTo>
                <a:lnTo>
                  <a:pt x="76029" y="97752"/>
                </a:lnTo>
                <a:lnTo>
                  <a:pt x="76585" y="97449"/>
                </a:lnTo>
                <a:lnTo>
                  <a:pt x="77129" y="97146"/>
                </a:lnTo>
                <a:lnTo>
                  <a:pt x="77672" y="96842"/>
                </a:lnTo>
                <a:lnTo>
                  <a:pt x="78758" y="96198"/>
                </a:lnTo>
                <a:lnTo>
                  <a:pt x="79820" y="95541"/>
                </a:lnTo>
                <a:lnTo>
                  <a:pt x="80855" y="94846"/>
                </a:lnTo>
                <a:lnTo>
                  <a:pt x="81879" y="94139"/>
                </a:lnTo>
                <a:lnTo>
                  <a:pt x="82889" y="93406"/>
                </a:lnTo>
                <a:lnTo>
                  <a:pt x="83875" y="92648"/>
                </a:lnTo>
                <a:lnTo>
                  <a:pt x="84848" y="91865"/>
                </a:lnTo>
                <a:lnTo>
                  <a:pt x="85795" y="91069"/>
                </a:lnTo>
                <a:lnTo>
                  <a:pt x="86730" y="90236"/>
                </a:lnTo>
                <a:lnTo>
                  <a:pt x="87640" y="89389"/>
                </a:lnTo>
                <a:lnTo>
                  <a:pt x="88537" y="88518"/>
                </a:lnTo>
                <a:lnTo>
                  <a:pt x="89408" y="87633"/>
                </a:lnTo>
                <a:lnTo>
                  <a:pt x="90255" y="86724"/>
                </a:lnTo>
                <a:lnTo>
                  <a:pt x="91076" y="85789"/>
                </a:lnTo>
                <a:lnTo>
                  <a:pt x="91885" y="84841"/>
                </a:lnTo>
                <a:lnTo>
                  <a:pt x="92668" y="83869"/>
                </a:lnTo>
                <a:lnTo>
                  <a:pt x="93426" y="82883"/>
                </a:lnTo>
                <a:lnTo>
                  <a:pt x="94159" y="81873"/>
                </a:lnTo>
                <a:lnTo>
                  <a:pt x="94866" y="80850"/>
                </a:lnTo>
                <a:lnTo>
                  <a:pt x="95548" y="79801"/>
                </a:lnTo>
                <a:lnTo>
                  <a:pt x="96218" y="78740"/>
                </a:lnTo>
                <a:lnTo>
                  <a:pt x="96850" y="77666"/>
                </a:lnTo>
                <a:lnTo>
                  <a:pt x="97165" y="77123"/>
                </a:lnTo>
                <a:lnTo>
                  <a:pt x="97469" y="76567"/>
                </a:lnTo>
                <a:lnTo>
                  <a:pt x="97759" y="76024"/>
                </a:lnTo>
                <a:lnTo>
                  <a:pt x="98050" y="75455"/>
                </a:lnTo>
                <a:lnTo>
                  <a:pt x="98328" y="74900"/>
                </a:lnTo>
                <a:lnTo>
                  <a:pt x="98606" y="74331"/>
                </a:lnTo>
                <a:lnTo>
                  <a:pt x="98884" y="73763"/>
                </a:lnTo>
                <a:lnTo>
                  <a:pt x="99136" y="73194"/>
                </a:lnTo>
                <a:lnTo>
                  <a:pt x="99402" y="72613"/>
                </a:lnTo>
                <a:lnTo>
                  <a:pt x="99642" y="72032"/>
                </a:lnTo>
                <a:lnTo>
                  <a:pt x="99894" y="71451"/>
                </a:lnTo>
                <a:lnTo>
                  <a:pt x="100122" y="70870"/>
                </a:lnTo>
                <a:lnTo>
                  <a:pt x="100349" y="70276"/>
                </a:lnTo>
                <a:lnTo>
                  <a:pt x="100577" y="69682"/>
                </a:lnTo>
                <a:lnTo>
                  <a:pt x="100791" y="69089"/>
                </a:lnTo>
                <a:lnTo>
                  <a:pt x="100993" y="68482"/>
                </a:lnTo>
                <a:lnTo>
                  <a:pt x="101196" y="67876"/>
                </a:lnTo>
                <a:lnTo>
                  <a:pt x="101385" y="67269"/>
                </a:lnTo>
                <a:lnTo>
                  <a:pt x="101575" y="66663"/>
                </a:lnTo>
                <a:lnTo>
                  <a:pt x="101751" y="66044"/>
                </a:lnTo>
                <a:lnTo>
                  <a:pt x="101928" y="65438"/>
                </a:lnTo>
                <a:lnTo>
                  <a:pt x="102093" y="64819"/>
                </a:lnTo>
                <a:lnTo>
                  <a:pt x="102244" y="64187"/>
                </a:lnTo>
                <a:lnTo>
                  <a:pt x="102396" y="63568"/>
                </a:lnTo>
                <a:lnTo>
                  <a:pt x="102535" y="62936"/>
                </a:lnTo>
                <a:lnTo>
                  <a:pt x="102674" y="62305"/>
                </a:lnTo>
                <a:lnTo>
                  <a:pt x="102800" y="61673"/>
                </a:lnTo>
                <a:lnTo>
                  <a:pt x="102914" y="61029"/>
                </a:lnTo>
                <a:lnTo>
                  <a:pt x="103027" y="60397"/>
                </a:lnTo>
                <a:lnTo>
                  <a:pt x="103129" y="59753"/>
                </a:lnTo>
                <a:lnTo>
                  <a:pt x="103217" y="59109"/>
                </a:lnTo>
                <a:lnTo>
                  <a:pt x="103305" y="58452"/>
                </a:lnTo>
                <a:lnTo>
                  <a:pt x="103381" y="57808"/>
                </a:lnTo>
                <a:lnTo>
                  <a:pt x="103457" y="57151"/>
                </a:lnTo>
                <a:lnTo>
                  <a:pt x="103520" y="56506"/>
                </a:lnTo>
                <a:lnTo>
                  <a:pt x="103571" y="55850"/>
                </a:lnTo>
                <a:lnTo>
                  <a:pt x="103621" y="55180"/>
                </a:lnTo>
                <a:lnTo>
                  <a:pt x="103659" y="54523"/>
                </a:lnTo>
                <a:lnTo>
                  <a:pt x="103684" y="53854"/>
                </a:lnTo>
                <a:lnTo>
                  <a:pt x="103710" y="53197"/>
                </a:lnTo>
                <a:lnTo>
                  <a:pt x="103722" y="52527"/>
                </a:lnTo>
                <a:lnTo>
                  <a:pt x="103722" y="51858"/>
                </a:lnTo>
                <a:lnTo>
                  <a:pt x="103722" y="51188"/>
                </a:lnTo>
                <a:lnTo>
                  <a:pt x="103710" y="50519"/>
                </a:lnTo>
                <a:lnTo>
                  <a:pt x="103684" y="49849"/>
                </a:lnTo>
                <a:lnTo>
                  <a:pt x="103659" y="49180"/>
                </a:lnTo>
                <a:lnTo>
                  <a:pt x="103621" y="48523"/>
                </a:lnTo>
                <a:lnTo>
                  <a:pt x="103571" y="47866"/>
                </a:lnTo>
                <a:lnTo>
                  <a:pt x="103520" y="47209"/>
                </a:lnTo>
                <a:lnTo>
                  <a:pt x="103457" y="46552"/>
                </a:lnTo>
                <a:lnTo>
                  <a:pt x="103381" y="45895"/>
                </a:lnTo>
                <a:lnTo>
                  <a:pt x="103305" y="45251"/>
                </a:lnTo>
                <a:lnTo>
                  <a:pt x="103217" y="44607"/>
                </a:lnTo>
                <a:lnTo>
                  <a:pt x="103129" y="43962"/>
                </a:lnTo>
                <a:lnTo>
                  <a:pt x="103027" y="43318"/>
                </a:lnTo>
                <a:lnTo>
                  <a:pt x="102914" y="42674"/>
                </a:lnTo>
                <a:lnTo>
                  <a:pt x="102800" y="42042"/>
                </a:lnTo>
                <a:lnTo>
                  <a:pt x="102674" y="41398"/>
                </a:lnTo>
                <a:lnTo>
                  <a:pt x="102535" y="40766"/>
                </a:lnTo>
                <a:lnTo>
                  <a:pt x="102396" y="40147"/>
                </a:lnTo>
                <a:lnTo>
                  <a:pt x="102244" y="39516"/>
                </a:lnTo>
                <a:lnTo>
                  <a:pt x="102093" y="38897"/>
                </a:lnTo>
                <a:lnTo>
                  <a:pt x="101928" y="38278"/>
                </a:lnTo>
                <a:lnTo>
                  <a:pt x="101751" y="37659"/>
                </a:lnTo>
                <a:lnTo>
                  <a:pt x="101575" y="37040"/>
                </a:lnTo>
                <a:lnTo>
                  <a:pt x="101385" y="36433"/>
                </a:lnTo>
                <a:lnTo>
                  <a:pt x="101196" y="35827"/>
                </a:lnTo>
                <a:lnTo>
                  <a:pt x="100993" y="35220"/>
                </a:lnTo>
                <a:lnTo>
                  <a:pt x="100791" y="34627"/>
                </a:lnTo>
                <a:lnTo>
                  <a:pt x="100577" y="34020"/>
                </a:lnTo>
                <a:lnTo>
                  <a:pt x="100349" y="33427"/>
                </a:lnTo>
                <a:lnTo>
                  <a:pt x="100122" y="32846"/>
                </a:lnTo>
                <a:lnTo>
                  <a:pt x="99894" y="32252"/>
                </a:lnTo>
                <a:lnTo>
                  <a:pt x="99642" y="31671"/>
                </a:lnTo>
                <a:lnTo>
                  <a:pt x="99402" y="31090"/>
                </a:lnTo>
                <a:lnTo>
                  <a:pt x="99136" y="30509"/>
                </a:lnTo>
                <a:lnTo>
                  <a:pt x="98884" y="29940"/>
                </a:lnTo>
                <a:lnTo>
                  <a:pt x="98606" y="29372"/>
                </a:lnTo>
                <a:lnTo>
                  <a:pt x="98328" y="28803"/>
                </a:lnTo>
                <a:lnTo>
                  <a:pt x="98050" y="28247"/>
                </a:lnTo>
                <a:lnTo>
                  <a:pt x="97759" y="27691"/>
                </a:lnTo>
                <a:lnTo>
                  <a:pt x="97469" y="27136"/>
                </a:lnTo>
                <a:lnTo>
                  <a:pt x="97165" y="26592"/>
                </a:lnTo>
                <a:lnTo>
                  <a:pt x="96850" y="26049"/>
                </a:lnTo>
                <a:lnTo>
                  <a:pt x="96218" y="24963"/>
                </a:lnTo>
                <a:lnTo>
                  <a:pt x="95548" y="23902"/>
                </a:lnTo>
                <a:lnTo>
                  <a:pt x="94866" y="22866"/>
                </a:lnTo>
                <a:lnTo>
                  <a:pt x="94159" y="21830"/>
                </a:lnTo>
                <a:lnTo>
                  <a:pt x="93426" y="20832"/>
                </a:lnTo>
                <a:lnTo>
                  <a:pt x="92668" y="19834"/>
                </a:lnTo>
                <a:lnTo>
                  <a:pt x="91885" y="18874"/>
                </a:lnTo>
                <a:lnTo>
                  <a:pt x="91076" y="17914"/>
                </a:lnTo>
                <a:lnTo>
                  <a:pt x="90255" y="16992"/>
                </a:lnTo>
                <a:lnTo>
                  <a:pt x="89408" y="16082"/>
                </a:lnTo>
                <a:lnTo>
                  <a:pt x="88537" y="15185"/>
                </a:lnTo>
                <a:lnTo>
                  <a:pt x="87640" y="14313"/>
                </a:lnTo>
                <a:lnTo>
                  <a:pt x="86730" y="13467"/>
                </a:lnTo>
                <a:lnTo>
                  <a:pt x="85795" y="12646"/>
                </a:lnTo>
                <a:lnTo>
                  <a:pt x="84848" y="11837"/>
                </a:lnTo>
                <a:lnTo>
                  <a:pt x="83875" y="11054"/>
                </a:lnTo>
                <a:lnTo>
                  <a:pt x="82889" y="10296"/>
                </a:lnTo>
                <a:lnTo>
                  <a:pt x="81879" y="9564"/>
                </a:lnTo>
                <a:lnTo>
                  <a:pt x="80855" y="8856"/>
                </a:lnTo>
                <a:lnTo>
                  <a:pt x="79820" y="8174"/>
                </a:lnTo>
                <a:lnTo>
                  <a:pt x="78758" y="7504"/>
                </a:lnTo>
                <a:lnTo>
                  <a:pt x="77672" y="6873"/>
                </a:lnTo>
                <a:lnTo>
                  <a:pt x="77129" y="6557"/>
                </a:lnTo>
                <a:lnTo>
                  <a:pt x="76585" y="6254"/>
                </a:lnTo>
                <a:lnTo>
                  <a:pt x="76029" y="5963"/>
                </a:lnTo>
                <a:lnTo>
                  <a:pt x="75474" y="5673"/>
                </a:lnTo>
                <a:lnTo>
                  <a:pt x="74918" y="5395"/>
                </a:lnTo>
                <a:lnTo>
                  <a:pt x="74349" y="5117"/>
                </a:lnTo>
                <a:lnTo>
                  <a:pt x="73781" y="4839"/>
                </a:lnTo>
                <a:lnTo>
                  <a:pt x="73199" y="4574"/>
                </a:lnTo>
                <a:lnTo>
                  <a:pt x="72631" y="4321"/>
                </a:lnTo>
                <a:lnTo>
                  <a:pt x="72050" y="4068"/>
                </a:lnTo>
                <a:lnTo>
                  <a:pt x="71469" y="3828"/>
                </a:lnTo>
                <a:lnTo>
                  <a:pt x="70875" y="3601"/>
                </a:lnTo>
                <a:lnTo>
                  <a:pt x="70294" y="3374"/>
                </a:lnTo>
                <a:lnTo>
                  <a:pt x="69700" y="3146"/>
                </a:lnTo>
                <a:lnTo>
                  <a:pt x="69094" y="2931"/>
                </a:lnTo>
                <a:lnTo>
                  <a:pt x="68500" y="2729"/>
                </a:lnTo>
                <a:lnTo>
                  <a:pt x="67893" y="2527"/>
                </a:lnTo>
                <a:lnTo>
                  <a:pt x="67287" y="2325"/>
                </a:lnTo>
                <a:lnTo>
                  <a:pt x="66681" y="2148"/>
                </a:lnTo>
                <a:lnTo>
                  <a:pt x="66061" y="1971"/>
                </a:lnTo>
                <a:lnTo>
                  <a:pt x="65442" y="1795"/>
                </a:lnTo>
                <a:lnTo>
                  <a:pt x="64823" y="1630"/>
                </a:lnTo>
                <a:lnTo>
                  <a:pt x="64204" y="1479"/>
                </a:lnTo>
                <a:lnTo>
                  <a:pt x="63573" y="1327"/>
                </a:lnTo>
                <a:lnTo>
                  <a:pt x="62941" y="1188"/>
                </a:lnTo>
                <a:lnTo>
                  <a:pt x="62309" y="1049"/>
                </a:lnTo>
                <a:lnTo>
                  <a:pt x="61678" y="923"/>
                </a:lnTo>
                <a:lnTo>
                  <a:pt x="61046" y="809"/>
                </a:lnTo>
                <a:lnTo>
                  <a:pt x="60402" y="696"/>
                </a:lnTo>
                <a:lnTo>
                  <a:pt x="59757" y="594"/>
                </a:lnTo>
                <a:lnTo>
                  <a:pt x="59113" y="506"/>
                </a:lnTo>
                <a:lnTo>
                  <a:pt x="58469" y="418"/>
                </a:lnTo>
                <a:lnTo>
                  <a:pt x="57824" y="342"/>
                </a:lnTo>
                <a:lnTo>
                  <a:pt x="57167" y="266"/>
                </a:lnTo>
                <a:lnTo>
                  <a:pt x="56510" y="203"/>
                </a:lnTo>
                <a:lnTo>
                  <a:pt x="55854" y="152"/>
                </a:lnTo>
                <a:lnTo>
                  <a:pt x="55197" y="102"/>
                </a:lnTo>
                <a:lnTo>
                  <a:pt x="54527" y="64"/>
                </a:lnTo>
                <a:lnTo>
                  <a:pt x="53870"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6"/>
          <p:cNvSpPr/>
          <p:nvPr/>
        </p:nvSpPr>
        <p:spPr>
          <a:xfrm rot="10800000">
            <a:off x="6620512" y="1332688"/>
            <a:ext cx="563994" cy="584879"/>
          </a:xfrm>
          <a:custGeom>
            <a:avLst/>
            <a:gdLst/>
            <a:ahLst/>
            <a:cxnLst/>
            <a:rect l="l" t="t" r="r" b="b"/>
            <a:pathLst>
              <a:path w="103723" h="103702" extrusionOk="0">
                <a:moveTo>
                  <a:pt x="51192" y="1"/>
                </a:moveTo>
                <a:lnTo>
                  <a:pt x="50523" y="13"/>
                </a:lnTo>
                <a:lnTo>
                  <a:pt x="49853" y="39"/>
                </a:lnTo>
                <a:lnTo>
                  <a:pt x="49184" y="64"/>
                </a:lnTo>
                <a:lnTo>
                  <a:pt x="48527" y="102"/>
                </a:lnTo>
                <a:lnTo>
                  <a:pt x="47870" y="152"/>
                </a:lnTo>
                <a:lnTo>
                  <a:pt x="47213" y="203"/>
                </a:lnTo>
                <a:lnTo>
                  <a:pt x="46556" y="266"/>
                </a:lnTo>
                <a:lnTo>
                  <a:pt x="45899" y="342"/>
                </a:lnTo>
                <a:lnTo>
                  <a:pt x="45255" y="418"/>
                </a:lnTo>
                <a:lnTo>
                  <a:pt x="44610" y="506"/>
                </a:lnTo>
                <a:lnTo>
                  <a:pt x="43966" y="594"/>
                </a:lnTo>
                <a:lnTo>
                  <a:pt x="43322" y="696"/>
                </a:lnTo>
                <a:lnTo>
                  <a:pt x="42677" y="809"/>
                </a:lnTo>
                <a:lnTo>
                  <a:pt x="42046" y="923"/>
                </a:lnTo>
                <a:lnTo>
                  <a:pt x="41401" y="1049"/>
                </a:lnTo>
                <a:lnTo>
                  <a:pt x="40770" y="1188"/>
                </a:lnTo>
                <a:lnTo>
                  <a:pt x="40151" y="1327"/>
                </a:lnTo>
                <a:lnTo>
                  <a:pt x="39519" y="1479"/>
                </a:lnTo>
                <a:lnTo>
                  <a:pt x="38900" y="1630"/>
                </a:lnTo>
                <a:lnTo>
                  <a:pt x="38281" y="1795"/>
                </a:lnTo>
                <a:lnTo>
                  <a:pt x="37662" y="1971"/>
                </a:lnTo>
                <a:lnTo>
                  <a:pt x="37043" y="2148"/>
                </a:lnTo>
                <a:lnTo>
                  <a:pt x="36436" y="2325"/>
                </a:lnTo>
                <a:lnTo>
                  <a:pt x="35830" y="2527"/>
                </a:lnTo>
                <a:lnTo>
                  <a:pt x="35223" y="2729"/>
                </a:lnTo>
                <a:lnTo>
                  <a:pt x="34630" y="2931"/>
                </a:lnTo>
                <a:lnTo>
                  <a:pt x="34023" y="3146"/>
                </a:lnTo>
                <a:lnTo>
                  <a:pt x="33429" y="3374"/>
                </a:lnTo>
                <a:lnTo>
                  <a:pt x="32848" y="3601"/>
                </a:lnTo>
                <a:lnTo>
                  <a:pt x="32255" y="3828"/>
                </a:lnTo>
                <a:lnTo>
                  <a:pt x="31673" y="4068"/>
                </a:lnTo>
                <a:lnTo>
                  <a:pt x="31092" y="4321"/>
                </a:lnTo>
                <a:lnTo>
                  <a:pt x="30511" y="4574"/>
                </a:lnTo>
                <a:lnTo>
                  <a:pt x="29943" y="4839"/>
                </a:lnTo>
                <a:lnTo>
                  <a:pt x="29374" y="5117"/>
                </a:lnTo>
                <a:lnTo>
                  <a:pt x="28806" y="5395"/>
                </a:lnTo>
                <a:lnTo>
                  <a:pt x="28250" y="5673"/>
                </a:lnTo>
                <a:lnTo>
                  <a:pt x="27694" y="5963"/>
                </a:lnTo>
                <a:lnTo>
                  <a:pt x="27138" y="6254"/>
                </a:lnTo>
                <a:lnTo>
                  <a:pt x="26595" y="6557"/>
                </a:lnTo>
                <a:lnTo>
                  <a:pt x="26051" y="6873"/>
                </a:lnTo>
                <a:lnTo>
                  <a:pt x="24965" y="7504"/>
                </a:lnTo>
                <a:lnTo>
                  <a:pt x="23904" y="8174"/>
                </a:lnTo>
                <a:lnTo>
                  <a:pt x="22868" y="8856"/>
                </a:lnTo>
                <a:lnTo>
                  <a:pt x="21844" y="9564"/>
                </a:lnTo>
                <a:lnTo>
                  <a:pt x="20834" y="10296"/>
                </a:lnTo>
                <a:lnTo>
                  <a:pt x="19836" y="11054"/>
                </a:lnTo>
                <a:lnTo>
                  <a:pt x="18876" y="11837"/>
                </a:lnTo>
                <a:lnTo>
                  <a:pt x="17915" y="12646"/>
                </a:lnTo>
                <a:lnTo>
                  <a:pt x="16993" y="13467"/>
                </a:lnTo>
                <a:lnTo>
                  <a:pt x="16084" y="14313"/>
                </a:lnTo>
                <a:lnTo>
                  <a:pt x="15187" y="15185"/>
                </a:lnTo>
                <a:lnTo>
                  <a:pt x="14315" y="16082"/>
                </a:lnTo>
                <a:lnTo>
                  <a:pt x="13468" y="16992"/>
                </a:lnTo>
                <a:lnTo>
                  <a:pt x="12647" y="17914"/>
                </a:lnTo>
                <a:lnTo>
                  <a:pt x="11839" y="18874"/>
                </a:lnTo>
                <a:lnTo>
                  <a:pt x="11055" y="19834"/>
                </a:lnTo>
                <a:lnTo>
                  <a:pt x="10297" y="20832"/>
                </a:lnTo>
                <a:lnTo>
                  <a:pt x="9565" y="21830"/>
                </a:lnTo>
                <a:lnTo>
                  <a:pt x="8857" y="22866"/>
                </a:lnTo>
                <a:lnTo>
                  <a:pt x="8175" y="23902"/>
                </a:lnTo>
                <a:lnTo>
                  <a:pt x="7505" y="24963"/>
                </a:lnTo>
                <a:lnTo>
                  <a:pt x="6874" y="26049"/>
                </a:lnTo>
                <a:lnTo>
                  <a:pt x="6558" y="26592"/>
                </a:lnTo>
                <a:lnTo>
                  <a:pt x="6255" y="27136"/>
                </a:lnTo>
                <a:lnTo>
                  <a:pt x="5964" y="27691"/>
                </a:lnTo>
                <a:lnTo>
                  <a:pt x="5673" y="28247"/>
                </a:lnTo>
                <a:lnTo>
                  <a:pt x="5395" y="28803"/>
                </a:lnTo>
                <a:lnTo>
                  <a:pt x="5118" y="29372"/>
                </a:lnTo>
                <a:lnTo>
                  <a:pt x="4840" y="29940"/>
                </a:lnTo>
                <a:lnTo>
                  <a:pt x="4587" y="30509"/>
                </a:lnTo>
                <a:lnTo>
                  <a:pt x="4322" y="31090"/>
                </a:lnTo>
                <a:lnTo>
                  <a:pt x="4069" y="31671"/>
                </a:lnTo>
                <a:lnTo>
                  <a:pt x="3829" y="32252"/>
                </a:lnTo>
                <a:lnTo>
                  <a:pt x="3601" y="32846"/>
                </a:lnTo>
                <a:lnTo>
                  <a:pt x="3374" y="33427"/>
                </a:lnTo>
                <a:lnTo>
                  <a:pt x="3147" y="34020"/>
                </a:lnTo>
                <a:lnTo>
                  <a:pt x="2932" y="34627"/>
                </a:lnTo>
                <a:lnTo>
                  <a:pt x="2730" y="35220"/>
                </a:lnTo>
                <a:lnTo>
                  <a:pt x="2528" y="35827"/>
                </a:lnTo>
                <a:lnTo>
                  <a:pt x="2325" y="36433"/>
                </a:lnTo>
                <a:lnTo>
                  <a:pt x="2149" y="37040"/>
                </a:lnTo>
                <a:lnTo>
                  <a:pt x="1972" y="37659"/>
                </a:lnTo>
                <a:lnTo>
                  <a:pt x="1795" y="38278"/>
                </a:lnTo>
                <a:lnTo>
                  <a:pt x="1631" y="38897"/>
                </a:lnTo>
                <a:lnTo>
                  <a:pt x="1479" y="39516"/>
                </a:lnTo>
                <a:lnTo>
                  <a:pt x="1327" y="40147"/>
                </a:lnTo>
                <a:lnTo>
                  <a:pt x="1188" y="40766"/>
                </a:lnTo>
                <a:lnTo>
                  <a:pt x="1050" y="41398"/>
                </a:lnTo>
                <a:lnTo>
                  <a:pt x="923" y="42042"/>
                </a:lnTo>
                <a:lnTo>
                  <a:pt x="809" y="42674"/>
                </a:lnTo>
                <a:lnTo>
                  <a:pt x="696" y="43318"/>
                </a:lnTo>
                <a:lnTo>
                  <a:pt x="595" y="43962"/>
                </a:lnTo>
                <a:lnTo>
                  <a:pt x="506" y="44607"/>
                </a:lnTo>
                <a:lnTo>
                  <a:pt x="418" y="45251"/>
                </a:lnTo>
                <a:lnTo>
                  <a:pt x="342" y="45895"/>
                </a:lnTo>
                <a:lnTo>
                  <a:pt x="266" y="46552"/>
                </a:lnTo>
                <a:lnTo>
                  <a:pt x="203" y="47209"/>
                </a:lnTo>
                <a:lnTo>
                  <a:pt x="153" y="47866"/>
                </a:lnTo>
                <a:lnTo>
                  <a:pt x="102" y="48523"/>
                </a:lnTo>
                <a:lnTo>
                  <a:pt x="64" y="49180"/>
                </a:lnTo>
                <a:lnTo>
                  <a:pt x="39" y="49849"/>
                </a:lnTo>
                <a:lnTo>
                  <a:pt x="14" y="50519"/>
                </a:lnTo>
                <a:lnTo>
                  <a:pt x="1" y="51188"/>
                </a:lnTo>
                <a:lnTo>
                  <a:pt x="1" y="51858"/>
                </a:lnTo>
                <a:lnTo>
                  <a:pt x="1" y="52527"/>
                </a:lnTo>
                <a:lnTo>
                  <a:pt x="14" y="53197"/>
                </a:lnTo>
                <a:lnTo>
                  <a:pt x="39" y="53854"/>
                </a:lnTo>
                <a:lnTo>
                  <a:pt x="64" y="54523"/>
                </a:lnTo>
                <a:lnTo>
                  <a:pt x="102" y="55180"/>
                </a:lnTo>
                <a:lnTo>
                  <a:pt x="153" y="55850"/>
                </a:lnTo>
                <a:lnTo>
                  <a:pt x="203" y="56506"/>
                </a:lnTo>
                <a:lnTo>
                  <a:pt x="266" y="57151"/>
                </a:lnTo>
                <a:lnTo>
                  <a:pt x="342" y="57808"/>
                </a:lnTo>
                <a:lnTo>
                  <a:pt x="418" y="58452"/>
                </a:lnTo>
                <a:lnTo>
                  <a:pt x="506" y="59109"/>
                </a:lnTo>
                <a:lnTo>
                  <a:pt x="595" y="59753"/>
                </a:lnTo>
                <a:lnTo>
                  <a:pt x="696" y="60397"/>
                </a:lnTo>
                <a:lnTo>
                  <a:pt x="809" y="61029"/>
                </a:lnTo>
                <a:lnTo>
                  <a:pt x="923" y="61673"/>
                </a:lnTo>
                <a:lnTo>
                  <a:pt x="1050" y="62305"/>
                </a:lnTo>
                <a:lnTo>
                  <a:pt x="1188" y="62936"/>
                </a:lnTo>
                <a:lnTo>
                  <a:pt x="1327" y="63568"/>
                </a:lnTo>
                <a:lnTo>
                  <a:pt x="1479" y="64187"/>
                </a:lnTo>
                <a:lnTo>
                  <a:pt x="1631" y="64819"/>
                </a:lnTo>
                <a:lnTo>
                  <a:pt x="1795" y="65438"/>
                </a:lnTo>
                <a:lnTo>
                  <a:pt x="1972" y="66044"/>
                </a:lnTo>
                <a:lnTo>
                  <a:pt x="2149" y="66663"/>
                </a:lnTo>
                <a:lnTo>
                  <a:pt x="2325" y="67269"/>
                </a:lnTo>
                <a:lnTo>
                  <a:pt x="2528" y="67876"/>
                </a:lnTo>
                <a:lnTo>
                  <a:pt x="2730" y="68482"/>
                </a:lnTo>
                <a:lnTo>
                  <a:pt x="2932" y="69089"/>
                </a:lnTo>
                <a:lnTo>
                  <a:pt x="3147" y="69682"/>
                </a:lnTo>
                <a:lnTo>
                  <a:pt x="3374" y="70276"/>
                </a:lnTo>
                <a:lnTo>
                  <a:pt x="3601" y="70870"/>
                </a:lnTo>
                <a:lnTo>
                  <a:pt x="3829" y="71451"/>
                </a:lnTo>
                <a:lnTo>
                  <a:pt x="4069" y="72032"/>
                </a:lnTo>
                <a:lnTo>
                  <a:pt x="4322" y="72613"/>
                </a:lnTo>
                <a:lnTo>
                  <a:pt x="4587" y="73194"/>
                </a:lnTo>
                <a:lnTo>
                  <a:pt x="4840" y="73763"/>
                </a:lnTo>
                <a:lnTo>
                  <a:pt x="5118" y="74331"/>
                </a:lnTo>
                <a:lnTo>
                  <a:pt x="5395" y="74900"/>
                </a:lnTo>
                <a:lnTo>
                  <a:pt x="5673" y="75455"/>
                </a:lnTo>
                <a:lnTo>
                  <a:pt x="5964" y="76024"/>
                </a:lnTo>
                <a:lnTo>
                  <a:pt x="6255" y="76567"/>
                </a:lnTo>
                <a:lnTo>
                  <a:pt x="6558" y="77123"/>
                </a:lnTo>
                <a:lnTo>
                  <a:pt x="6874" y="77666"/>
                </a:lnTo>
                <a:lnTo>
                  <a:pt x="7505" y="78740"/>
                </a:lnTo>
                <a:lnTo>
                  <a:pt x="8175" y="79801"/>
                </a:lnTo>
                <a:lnTo>
                  <a:pt x="8857" y="80850"/>
                </a:lnTo>
                <a:lnTo>
                  <a:pt x="9565" y="81873"/>
                </a:lnTo>
                <a:lnTo>
                  <a:pt x="10297" y="82883"/>
                </a:lnTo>
                <a:lnTo>
                  <a:pt x="11055" y="83869"/>
                </a:lnTo>
                <a:lnTo>
                  <a:pt x="11839" y="84841"/>
                </a:lnTo>
                <a:lnTo>
                  <a:pt x="12647" y="85789"/>
                </a:lnTo>
                <a:lnTo>
                  <a:pt x="13468" y="86724"/>
                </a:lnTo>
                <a:lnTo>
                  <a:pt x="14315" y="87633"/>
                </a:lnTo>
                <a:lnTo>
                  <a:pt x="15187" y="88518"/>
                </a:lnTo>
                <a:lnTo>
                  <a:pt x="16084" y="89389"/>
                </a:lnTo>
                <a:lnTo>
                  <a:pt x="16993" y="90236"/>
                </a:lnTo>
                <a:lnTo>
                  <a:pt x="17915" y="91069"/>
                </a:lnTo>
                <a:lnTo>
                  <a:pt x="18876" y="91865"/>
                </a:lnTo>
                <a:lnTo>
                  <a:pt x="19836" y="92648"/>
                </a:lnTo>
                <a:lnTo>
                  <a:pt x="20834" y="93406"/>
                </a:lnTo>
                <a:lnTo>
                  <a:pt x="21844" y="94139"/>
                </a:lnTo>
                <a:lnTo>
                  <a:pt x="22868" y="94846"/>
                </a:lnTo>
                <a:lnTo>
                  <a:pt x="23904" y="95541"/>
                </a:lnTo>
                <a:lnTo>
                  <a:pt x="24965" y="96198"/>
                </a:lnTo>
                <a:lnTo>
                  <a:pt x="26051" y="96842"/>
                </a:lnTo>
                <a:lnTo>
                  <a:pt x="26595" y="97146"/>
                </a:lnTo>
                <a:lnTo>
                  <a:pt x="27138" y="97449"/>
                </a:lnTo>
                <a:lnTo>
                  <a:pt x="27694" y="97752"/>
                </a:lnTo>
                <a:lnTo>
                  <a:pt x="28250" y="98030"/>
                </a:lnTo>
                <a:lnTo>
                  <a:pt x="28806" y="98320"/>
                </a:lnTo>
                <a:lnTo>
                  <a:pt x="29374" y="98598"/>
                </a:lnTo>
                <a:lnTo>
                  <a:pt x="29943" y="98864"/>
                </a:lnTo>
                <a:lnTo>
                  <a:pt x="30511" y="99129"/>
                </a:lnTo>
                <a:lnTo>
                  <a:pt x="31092" y="99382"/>
                </a:lnTo>
                <a:lnTo>
                  <a:pt x="31673" y="99634"/>
                </a:lnTo>
                <a:lnTo>
                  <a:pt x="32255" y="99874"/>
                </a:lnTo>
                <a:lnTo>
                  <a:pt x="32848" y="100114"/>
                </a:lnTo>
                <a:lnTo>
                  <a:pt x="33429" y="100342"/>
                </a:lnTo>
                <a:lnTo>
                  <a:pt x="34023" y="100556"/>
                </a:lnTo>
                <a:lnTo>
                  <a:pt x="34630" y="100771"/>
                </a:lnTo>
                <a:lnTo>
                  <a:pt x="35223" y="100986"/>
                </a:lnTo>
                <a:lnTo>
                  <a:pt x="35830" y="101188"/>
                </a:lnTo>
                <a:lnTo>
                  <a:pt x="36436" y="101378"/>
                </a:lnTo>
                <a:lnTo>
                  <a:pt x="37043" y="101567"/>
                </a:lnTo>
                <a:lnTo>
                  <a:pt x="37662" y="101744"/>
                </a:lnTo>
                <a:lnTo>
                  <a:pt x="38281" y="101908"/>
                </a:lnTo>
                <a:lnTo>
                  <a:pt x="38900" y="102072"/>
                </a:lnTo>
                <a:lnTo>
                  <a:pt x="39519" y="102237"/>
                </a:lnTo>
                <a:lnTo>
                  <a:pt x="40151" y="102376"/>
                </a:lnTo>
                <a:lnTo>
                  <a:pt x="40770" y="102527"/>
                </a:lnTo>
                <a:lnTo>
                  <a:pt x="41401" y="102653"/>
                </a:lnTo>
                <a:lnTo>
                  <a:pt x="42046" y="102780"/>
                </a:lnTo>
                <a:lnTo>
                  <a:pt x="42677" y="102893"/>
                </a:lnTo>
                <a:lnTo>
                  <a:pt x="43322" y="103007"/>
                </a:lnTo>
                <a:lnTo>
                  <a:pt x="43966" y="103108"/>
                </a:lnTo>
                <a:lnTo>
                  <a:pt x="44610" y="103209"/>
                </a:lnTo>
                <a:lnTo>
                  <a:pt x="45255" y="103298"/>
                </a:lnTo>
                <a:lnTo>
                  <a:pt x="45899" y="103373"/>
                </a:lnTo>
                <a:lnTo>
                  <a:pt x="46556" y="103437"/>
                </a:lnTo>
                <a:lnTo>
                  <a:pt x="47213" y="103500"/>
                </a:lnTo>
                <a:lnTo>
                  <a:pt x="47870" y="103563"/>
                </a:lnTo>
                <a:lnTo>
                  <a:pt x="48527" y="103601"/>
                </a:lnTo>
                <a:lnTo>
                  <a:pt x="49184" y="103639"/>
                </a:lnTo>
                <a:lnTo>
                  <a:pt x="49853" y="103664"/>
                </a:lnTo>
                <a:lnTo>
                  <a:pt x="50523" y="103689"/>
                </a:lnTo>
                <a:lnTo>
                  <a:pt x="51192" y="103702"/>
                </a:lnTo>
                <a:lnTo>
                  <a:pt x="52532" y="103702"/>
                </a:lnTo>
                <a:lnTo>
                  <a:pt x="53201" y="103689"/>
                </a:lnTo>
                <a:lnTo>
                  <a:pt x="53858" y="103664"/>
                </a:lnTo>
                <a:lnTo>
                  <a:pt x="54528" y="103639"/>
                </a:lnTo>
                <a:lnTo>
                  <a:pt x="55185" y="103601"/>
                </a:lnTo>
                <a:lnTo>
                  <a:pt x="55854" y="103563"/>
                </a:lnTo>
                <a:lnTo>
                  <a:pt x="56511" y="103500"/>
                </a:lnTo>
                <a:lnTo>
                  <a:pt x="57155" y="103437"/>
                </a:lnTo>
                <a:lnTo>
                  <a:pt x="57812" y="103373"/>
                </a:lnTo>
                <a:lnTo>
                  <a:pt x="58469" y="103298"/>
                </a:lnTo>
                <a:lnTo>
                  <a:pt x="59114" y="103209"/>
                </a:lnTo>
                <a:lnTo>
                  <a:pt x="59758" y="103108"/>
                </a:lnTo>
                <a:lnTo>
                  <a:pt x="60402" y="103007"/>
                </a:lnTo>
                <a:lnTo>
                  <a:pt x="61034" y="102893"/>
                </a:lnTo>
                <a:lnTo>
                  <a:pt x="61678" y="102780"/>
                </a:lnTo>
                <a:lnTo>
                  <a:pt x="62310" y="102653"/>
                </a:lnTo>
                <a:lnTo>
                  <a:pt x="62942" y="102527"/>
                </a:lnTo>
                <a:lnTo>
                  <a:pt x="63573" y="102376"/>
                </a:lnTo>
                <a:lnTo>
                  <a:pt x="64192" y="102237"/>
                </a:lnTo>
                <a:lnTo>
                  <a:pt x="64824" y="102072"/>
                </a:lnTo>
                <a:lnTo>
                  <a:pt x="65443" y="101908"/>
                </a:lnTo>
                <a:lnTo>
                  <a:pt x="66050" y="101744"/>
                </a:lnTo>
                <a:lnTo>
                  <a:pt x="66669" y="101567"/>
                </a:lnTo>
                <a:lnTo>
                  <a:pt x="67275" y="101378"/>
                </a:lnTo>
                <a:lnTo>
                  <a:pt x="67881" y="101188"/>
                </a:lnTo>
                <a:lnTo>
                  <a:pt x="68488" y="100986"/>
                </a:lnTo>
                <a:lnTo>
                  <a:pt x="69094" y="100771"/>
                </a:lnTo>
                <a:lnTo>
                  <a:pt x="69688" y="100556"/>
                </a:lnTo>
                <a:lnTo>
                  <a:pt x="70282" y="100342"/>
                </a:lnTo>
                <a:lnTo>
                  <a:pt x="70876" y="100114"/>
                </a:lnTo>
                <a:lnTo>
                  <a:pt x="71457" y="99874"/>
                </a:lnTo>
                <a:lnTo>
                  <a:pt x="72038" y="99634"/>
                </a:lnTo>
                <a:lnTo>
                  <a:pt x="72619" y="99382"/>
                </a:lnTo>
                <a:lnTo>
                  <a:pt x="73200" y="99129"/>
                </a:lnTo>
                <a:lnTo>
                  <a:pt x="73769" y="98864"/>
                </a:lnTo>
                <a:lnTo>
                  <a:pt x="74337" y="98598"/>
                </a:lnTo>
                <a:lnTo>
                  <a:pt x="74906" y="98320"/>
                </a:lnTo>
                <a:lnTo>
                  <a:pt x="75462" y="98030"/>
                </a:lnTo>
                <a:lnTo>
                  <a:pt x="76030" y="97752"/>
                </a:lnTo>
                <a:lnTo>
                  <a:pt x="76573" y="97449"/>
                </a:lnTo>
                <a:lnTo>
                  <a:pt x="77129" y="97146"/>
                </a:lnTo>
                <a:lnTo>
                  <a:pt x="77672" y="96842"/>
                </a:lnTo>
                <a:lnTo>
                  <a:pt x="78746" y="96198"/>
                </a:lnTo>
                <a:lnTo>
                  <a:pt x="79808" y="95541"/>
                </a:lnTo>
                <a:lnTo>
                  <a:pt x="80856" y="94846"/>
                </a:lnTo>
                <a:lnTo>
                  <a:pt x="81879" y="94139"/>
                </a:lnTo>
                <a:lnTo>
                  <a:pt x="82890" y="93406"/>
                </a:lnTo>
                <a:lnTo>
                  <a:pt x="83876" y="92648"/>
                </a:lnTo>
                <a:lnTo>
                  <a:pt x="84848" y="91865"/>
                </a:lnTo>
                <a:lnTo>
                  <a:pt x="85796" y="91069"/>
                </a:lnTo>
                <a:lnTo>
                  <a:pt x="86731" y="90236"/>
                </a:lnTo>
                <a:lnTo>
                  <a:pt x="87640" y="89389"/>
                </a:lnTo>
                <a:lnTo>
                  <a:pt x="88525" y="88518"/>
                </a:lnTo>
                <a:lnTo>
                  <a:pt x="89396" y="87633"/>
                </a:lnTo>
                <a:lnTo>
                  <a:pt x="90243" y="86724"/>
                </a:lnTo>
                <a:lnTo>
                  <a:pt x="91077" y="85789"/>
                </a:lnTo>
                <a:lnTo>
                  <a:pt x="91873" y="84841"/>
                </a:lnTo>
                <a:lnTo>
                  <a:pt x="92656" y="83869"/>
                </a:lnTo>
                <a:lnTo>
                  <a:pt x="93414" y="82883"/>
                </a:lnTo>
                <a:lnTo>
                  <a:pt x="94147" y="81873"/>
                </a:lnTo>
                <a:lnTo>
                  <a:pt x="94854" y="80850"/>
                </a:lnTo>
                <a:lnTo>
                  <a:pt x="95549" y="79801"/>
                </a:lnTo>
                <a:lnTo>
                  <a:pt x="96206" y="78740"/>
                </a:lnTo>
                <a:lnTo>
                  <a:pt x="96850" y="77666"/>
                </a:lnTo>
                <a:lnTo>
                  <a:pt x="97154" y="77123"/>
                </a:lnTo>
                <a:lnTo>
                  <a:pt x="97457" y="76567"/>
                </a:lnTo>
                <a:lnTo>
                  <a:pt x="97760" y="76024"/>
                </a:lnTo>
                <a:lnTo>
                  <a:pt x="98038" y="75455"/>
                </a:lnTo>
                <a:lnTo>
                  <a:pt x="98328" y="74900"/>
                </a:lnTo>
                <a:lnTo>
                  <a:pt x="98606" y="74331"/>
                </a:lnTo>
                <a:lnTo>
                  <a:pt x="98872" y="73763"/>
                </a:lnTo>
                <a:lnTo>
                  <a:pt x="99137" y="73194"/>
                </a:lnTo>
                <a:lnTo>
                  <a:pt x="99390" y="72613"/>
                </a:lnTo>
                <a:lnTo>
                  <a:pt x="99642" y="72032"/>
                </a:lnTo>
                <a:lnTo>
                  <a:pt x="99882" y="71451"/>
                </a:lnTo>
                <a:lnTo>
                  <a:pt x="100122" y="70870"/>
                </a:lnTo>
                <a:lnTo>
                  <a:pt x="100350" y="70276"/>
                </a:lnTo>
                <a:lnTo>
                  <a:pt x="100565" y="69682"/>
                </a:lnTo>
                <a:lnTo>
                  <a:pt x="100779" y="69089"/>
                </a:lnTo>
                <a:lnTo>
                  <a:pt x="100994" y="68482"/>
                </a:lnTo>
                <a:lnTo>
                  <a:pt x="101196" y="67876"/>
                </a:lnTo>
                <a:lnTo>
                  <a:pt x="101386" y="67269"/>
                </a:lnTo>
                <a:lnTo>
                  <a:pt x="101575" y="66663"/>
                </a:lnTo>
                <a:lnTo>
                  <a:pt x="101752" y="66044"/>
                </a:lnTo>
                <a:lnTo>
                  <a:pt x="101916" y="65438"/>
                </a:lnTo>
                <a:lnTo>
                  <a:pt x="102081" y="64819"/>
                </a:lnTo>
                <a:lnTo>
                  <a:pt x="102245" y="64187"/>
                </a:lnTo>
                <a:lnTo>
                  <a:pt x="102384" y="63568"/>
                </a:lnTo>
                <a:lnTo>
                  <a:pt x="102535" y="62936"/>
                </a:lnTo>
                <a:lnTo>
                  <a:pt x="102662" y="62305"/>
                </a:lnTo>
                <a:lnTo>
                  <a:pt x="102788" y="61673"/>
                </a:lnTo>
                <a:lnTo>
                  <a:pt x="102902" y="61029"/>
                </a:lnTo>
                <a:lnTo>
                  <a:pt x="103016" y="60397"/>
                </a:lnTo>
                <a:lnTo>
                  <a:pt x="103117" y="59753"/>
                </a:lnTo>
                <a:lnTo>
                  <a:pt x="103218" y="59109"/>
                </a:lnTo>
                <a:lnTo>
                  <a:pt x="103306" y="58452"/>
                </a:lnTo>
                <a:lnTo>
                  <a:pt x="103382" y="57808"/>
                </a:lnTo>
                <a:lnTo>
                  <a:pt x="103445" y="57151"/>
                </a:lnTo>
                <a:lnTo>
                  <a:pt x="103508" y="56506"/>
                </a:lnTo>
                <a:lnTo>
                  <a:pt x="103571" y="55850"/>
                </a:lnTo>
                <a:lnTo>
                  <a:pt x="103609" y="55180"/>
                </a:lnTo>
                <a:lnTo>
                  <a:pt x="103647" y="54523"/>
                </a:lnTo>
                <a:lnTo>
                  <a:pt x="103685" y="53854"/>
                </a:lnTo>
                <a:lnTo>
                  <a:pt x="103698" y="53197"/>
                </a:lnTo>
                <a:lnTo>
                  <a:pt x="103710" y="52527"/>
                </a:lnTo>
                <a:lnTo>
                  <a:pt x="103723" y="51858"/>
                </a:lnTo>
                <a:lnTo>
                  <a:pt x="103710" y="51188"/>
                </a:lnTo>
                <a:lnTo>
                  <a:pt x="103698" y="50519"/>
                </a:lnTo>
                <a:lnTo>
                  <a:pt x="103685" y="49849"/>
                </a:lnTo>
                <a:lnTo>
                  <a:pt x="103647" y="49180"/>
                </a:lnTo>
                <a:lnTo>
                  <a:pt x="103609" y="48523"/>
                </a:lnTo>
                <a:lnTo>
                  <a:pt x="103571" y="47866"/>
                </a:lnTo>
                <a:lnTo>
                  <a:pt x="103508" y="47209"/>
                </a:lnTo>
                <a:lnTo>
                  <a:pt x="103445" y="46552"/>
                </a:lnTo>
                <a:lnTo>
                  <a:pt x="103382" y="45895"/>
                </a:lnTo>
                <a:lnTo>
                  <a:pt x="103306" y="45251"/>
                </a:lnTo>
                <a:lnTo>
                  <a:pt x="103218" y="44607"/>
                </a:lnTo>
                <a:lnTo>
                  <a:pt x="103117" y="43962"/>
                </a:lnTo>
                <a:lnTo>
                  <a:pt x="103016" y="43318"/>
                </a:lnTo>
                <a:lnTo>
                  <a:pt x="102902" y="42674"/>
                </a:lnTo>
                <a:lnTo>
                  <a:pt x="102788" y="42042"/>
                </a:lnTo>
                <a:lnTo>
                  <a:pt x="102662" y="41398"/>
                </a:lnTo>
                <a:lnTo>
                  <a:pt x="102535" y="40766"/>
                </a:lnTo>
                <a:lnTo>
                  <a:pt x="102384" y="40147"/>
                </a:lnTo>
                <a:lnTo>
                  <a:pt x="102245" y="39516"/>
                </a:lnTo>
                <a:lnTo>
                  <a:pt x="102081" y="38897"/>
                </a:lnTo>
                <a:lnTo>
                  <a:pt x="101916" y="38278"/>
                </a:lnTo>
                <a:lnTo>
                  <a:pt x="101752" y="37659"/>
                </a:lnTo>
                <a:lnTo>
                  <a:pt x="101575" y="37040"/>
                </a:lnTo>
                <a:lnTo>
                  <a:pt x="101386" y="36433"/>
                </a:lnTo>
                <a:lnTo>
                  <a:pt x="101196" y="35827"/>
                </a:lnTo>
                <a:lnTo>
                  <a:pt x="100994" y="35220"/>
                </a:lnTo>
                <a:lnTo>
                  <a:pt x="100779" y="34627"/>
                </a:lnTo>
                <a:lnTo>
                  <a:pt x="100565" y="34020"/>
                </a:lnTo>
                <a:lnTo>
                  <a:pt x="100350" y="33427"/>
                </a:lnTo>
                <a:lnTo>
                  <a:pt x="100122" y="32846"/>
                </a:lnTo>
                <a:lnTo>
                  <a:pt x="99882" y="32252"/>
                </a:lnTo>
                <a:lnTo>
                  <a:pt x="99642" y="31671"/>
                </a:lnTo>
                <a:lnTo>
                  <a:pt x="99390" y="31090"/>
                </a:lnTo>
                <a:lnTo>
                  <a:pt x="99137" y="30509"/>
                </a:lnTo>
                <a:lnTo>
                  <a:pt x="98872" y="29940"/>
                </a:lnTo>
                <a:lnTo>
                  <a:pt x="98606" y="29372"/>
                </a:lnTo>
                <a:lnTo>
                  <a:pt x="98328" y="28803"/>
                </a:lnTo>
                <a:lnTo>
                  <a:pt x="98038" y="28247"/>
                </a:lnTo>
                <a:lnTo>
                  <a:pt x="97760" y="27691"/>
                </a:lnTo>
                <a:lnTo>
                  <a:pt x="97457" y="27136"/>
                </a:lnTo>
                <a:lnTo>
                  <a:pt x="97154" y="26592"/>
                </a:lnTo>
                <a:lnTo>
                  <a:pt x="96850" y="26049"/>
                </a:lnTo>
                <a:lnTo>
                  <a:pt x="96206" y="24963"/>
                </a:lnTo>
                <a:lnTo>
                  <a:pt x="95549" y="23902"/>
                </a:lnTo>
                <a:lnTo>
                  <a:pt x="94854" y="22866"/>
                </a:lnTo>
                <a:lnTo>
                  <a:pt x="94147" y="21830"/>
                </a:lnTo>
                <a:lnTo>
                  <a:pt x="93414" y="20832"/>
                </a:lnTo>
                <a:lnTo>
                  <a:pt x="92656" y="19834"/>
                </a:lnTo>
                <a:lnTo>
                  <a:pt x="91873" y="18874"/>
                </a:lnTo>
                <a:lnTo>
                  <a:pt x="91077" y="17914"/>
                </a:lnTo>
                <a:lnTo>
                  <a:pt x="90243" y="16992"/>
                </a:lnTo>
                <a:lnTo>
                  <a:pt x="89396" y="16082"/>
                </a:lnTo>
                <a:lnTo>
                  <a:pt x="88525" y="15185"/>
                </a:lnTo>
                <a:lnTo>
                  <a:pt x="87640" y="14313"/>
                </a:lnTo>
                <a:lnTo>
                  <a:pt x="86731" y="13467"/>
                </a:lnTo>
                <a:lnTo>
                  <a:pt x="85796" y="12646"/>
                </a:lnTo>
                <a:lnTo>
                  <a:pt x="84848" y="11837"/>
                </a:lnTo>
                <a:lnTo>
                  <a:pt x="83876" y="11054"/>
                </a:lnTo>
                <a:lnTo>
                  <a:pt x="82890" y="10296"/>
                </a:lnTo>
                <a:lnTo>
                  <a:pt x="81879" y="9564"/>
                </a:lnTo>
                <a:lnTo>
                  <a:pt x="80856" y="8856"/>
                </a:lnTo>
                <a:lnTo>
                  <a:pt x="79808" y="8174"/>
                </a:lnTo>
                <a:lnTo>
                  <a:pt x="78746" y="7504"/>
                </a:lnTo>
                <a:lnTo>
                  <a:pt x="77672" y="6873"/>
                </a:lnTo>
                <a:lnTo>
                  <a:pt x="77129" y="6557"/>
                </a:lnTo>
                <a:lnTo>
                  <a:pt x="76573" y="6254"/>
                </a:lnTo>
                <a:lnTo>
                  <a:pt x="76030" y="5963"/>
                </a:lnTo>
                <a:lnTo>
                  <a:pt x="75462" y="5673"/>
                </a:lnTo>
                <a:lnTo>
                  <a:pt x="74906" y="5395"/>
                </a:lnTo>
                <a:lnTo>
                  <a:pt x="74337" y="5117"/>
                </a:lnTo>
                <a:lnTo>
                  <a:pt x="73769" y="4839"/>
                </a:lnTo>
                <a:lnTo>
                  <a:pt x="73200" y="4574"/>
                </a:lnTo>
                <a:lnTo>
                  <a:pt x="72619" y="4321"/>
                </a:lnTo>
                <a:lnTo>
                  <a:pt x="72038" y="4068"/>
                </a:lnTo>
                <a:lnTo>
                  <a:pt x="71457" y="3828"/>
                </a:lnTo>
                <a:lnTo>
                  <a:pt x="70876" y="3601"/>
                </a:lnTo>
                <a:lnTo>
                  <a:pt x="70282" y="3374"/>
                </a:lnTo>
                <a:lnTo>
                  <a:pt x="69688" y="3146"/>
                </a:lnTo>
                <a:lnTo>
                  <a:pt x="69094" y="2931"/>
                </a:lnTo>
                <a:lnTo>
                  <a:pt x="68488" y="2729"/>
                </a:lnTo>
                <a:lnTo>
                  <a:pt x="67881" y="2527"/>
                </a:lnTo>
                <a:lnTo>
                  <a:pt x="67275" y="2325"/>
                </a:lnTo>
                <a:lnTo>
                  <a:pt x="66669" y="2148"/>
                </a:lnTo>
                <a:lnTo>
                  <a:pt x="66050" y="1971"/>
                </a:lnTo>
                <a:lnTo>
                  <a:pt x="65443" y="1795"/>
                </a:lnTo>
                <a:lnTo>
                  <a:pt x="64824" y="1630"/>
                </a:lnTo>
                <a:lnTo>
                  <a:pt x="64192" y="1479"/>
                </a:lnTo>
                <a:lnTo>
                  <a:pt x="63573" y="1327"/>
                </a:lnTo>
                <a:lnTo>
                  <a:pt x="62942" y="1188"/>
                </a:lnTo>
                <a:lnTo>
                  <a:pt x="62310" y="1049"/>
                </a:lnTo>
                <a:lnTo>
                  <a:pt x="61678" y="923"/>
                </a:lnTo>
                <a:lnTo>
                  <a:pt x="61034" y="809"/>
                </a:lnTo>
                <a:lnTo>
                  <a:pt x="60402" y="696"/>
                </a:lnTo>
                <a:lnTo>
                  <a:pt x="59758" y="594"/>
                </a:lnTo>
                <a:lnTo>
                  <a:pt x="59114" y="506"/>
                </a:lnTo>
                <a:lnTo>
                  <a:pt x="58469" y="418"/>
                </a:lnTo>
                <a:lnTo>
                  <a:pt x="57812" y="342"/>
                </a:lnTo>
                <a:lnTo>
                  <a:pt x="57155" y="266"/>
                </a:lnTo>
                <a:lnTo>
                  <a:pt x="56511" y="203"/>
                </a:lnTo>
                <a:lnTo>
                  <a:pt x="55854" y="152"/>
                </a:lnTo>
                <a:lnTo>
                  <a:pt x="55185" y="102"/>
                </a:lnTo>
                <a:lnTo>
                  <a:pt x="54528" y="64"/>
                </a:lnTo>
                <a:lnTo>
                  <a:pt x="53858" y="39"/>
                </a:lnTo>
                <a:lnTo>
                  <a:pt x="53201" y="13"/>
                </a:lnTo>
                <a:lnTo>
                  <a:pt x="5253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6"/>
          <p:cNvSpPr/>
          <p:nvPr/>
        </p:nvSpPr>
        <p:spPr>
          <a:xfrm rot="10800000">
            <a:off x="2415321" y="2147946"/>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55" y="266"/>
                </a:lnTo>
                <a:lnTo>
                  <a:pt x="45911" y="342"/>
                </a:lnTo>
                <a:lnTo>
                  <a:pt x="45254" y="418"/>
                </a:lnTo>
                <a:lnTo>
                  <a:pt x="44610" y="506"/>
                </a:lnTo>
                <a:lnTo>
                  <a:pt x="43966" y="594"/>
                </a:lnTo>
                <a:lnTo>
                  <a:pt x="43321" y="696"/>
                </a:lnTo>
                <a:lnTo>
                  <a:pt x="42690" y="809"/>
                </a:lnTo>
                <a:lnTo>
                  <a:pt x="42045" y="923"/>
                </a:lnTo>
                <a:lnTo>
                  <a:pt x="41414" y="1049"/>
                </a:lnTo>
                <a:lnTo>
                  <a:pt x="40782" y="1188"/>
                </a:lnTo>
                <a:lnTo>
                  <a:pt x="40150" y="1327"/>
                </a:lnTo>
                <a:lnTo>
                  <a:pt x="39531" y="1479"/>
                </a:lnTo>
                <a:lnTo>
                  <a:pt x="38899" y="1630"/>
                </a:lnTo>
                <a:lnTo>
                  <a:pt x="38280" y="1795"/>
                </a:lnTo>
                <a:lnTo>
                  <a:pt x="37661" y="1971"/>
                </a:lnTo>
                <a:lnTo>
                  <a:pt x="37055" y="2148"/>
                </a:lnTo>
                <a:lnTo>
                  <a:pt x="36449" y="2325"/>
                </a:lnTo>
                <a:lnTo>
                  <a:pt x="35830" y="2527"/>
                </a:lnTo>
                <a:lnTo>
                  <a:pt x="35236" y="2729"/>
                </a:lnTo>
                <a:lnTo>
                  <a:pt x="34629" y="2931"/>
                </a:lnTo>
                <a:lnTo>
                  <a:pt x="34036" y="3146"/>
                </a:lnTo>
                <a:lnTo>
                  <a:pt x="33442" y="3374"/>
                </a:lnTo>
                <a:lnTo>
                  <a:pt x="32848" y="3601"/>
                </a:lnTo>
                <a:lnTo>
                  <a:pt x="32267" y="3828"/>
                </a:lnTo>
                <a:lnTo>
                  <a:pt x="31673" y="4068"/>
                </a:lnTo>
                <a:lnTo>
                  <a:pt x="31105"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8" y="12646"/>
                </a:lnTo>
                <a:lnTo>
                  <a:pt x="16993" y="13467"/>
                </a:lnTo>
                <a:lnTo>
                  <a:pt x="16083" y="14313"/>
                </a:lnTo>
                <a:lnTo>
                  <a:pt x="15199" y="15185"/>
                </a:lnTo>
                <a:lnTo>
                  <a:pt x="14327" y="16082"/>
                </a:lnTo>
                <a:lnTo>
                  <a:pt x="13481" y="16992"/>
                </a:lnTo>
                <a:lnTo>
                  <a:pt x="12647" y="17914"/>
                </a:lnTo>
                <a:lnTo>
                  <a:pt x="11851" y="18874"/>
                </a:lnTo>
                <a:lnTo>
                  <a:pt x="11068" y="19834"/>
                </a:lnTo>
                <a:lnTo>
                  <a:pt x="10310" y="20832"/>
                </a:lnTo>
                <a:lnTo>
                  <a:pt x="9577" y="21830"/>
                </a:lnTo>
                <a:lnTo>
                  <a:pt x="8857" y="22866"/>
                </a:lnTo>
                <a:lnTo>
                  <a:pt x="8174" y="23902"/>
                </a:lnTo>
                <a:lnTo>
                  <a:pt x="7518" y="24963"/>
                </a:lnTo>
                <a:lnTo>
                  <a:pt x="6873" y="26049"/>
                </a:lnTo>
                <a:lnTo>
                  <a:pt x="6570" y="26592"/>
                </a:lnTo>
                <a:lnTo>
                  <a:pt x="6267" y="27136"/>
                </a:lnTo>
                <a:lnTo>
                  <a:pt x="5964" y="27691"/>
                </a:lnTo>
                <a:lnTo>
                  <a:pt x="5673" y="28247"/>
                </a:lnTo>
                <a:lnTo>
                  <a:pt x="5395" y="28803"/>
                </a:lnTo>
                <a:lnTo>
                  <a:pt x="5117" y="29372"/>
                </a:lnTo>
                <a:lnTo>
                  <a:pt x="4852" y="29940"/>
                </a:lnTo>
                <a:lnTo>
                  <a:pt x="4587" y="30509"/>
                </a:lnTo>
                <a:lnTo>
                  <a:pt x="4334" y="31090"/>
                </a:lnTo>
                <a:lnTo>
                  <a:pt x="4081" y="31671"/>
                </a:lnTo>
                <a:lnTo>
                  <a:pt x="3841" y="32252"/>
                </a:lnTo>
                <a:lnTo>
                  <a:pt x="3601" y="32846"/>
                </a:lnTo>
                <a:lnTo>
                  <a:pt x="3374" y="33427"/>
                </a:lnTo>
                <a:lnTo>
                  <a:pt x="3146" y="34020"/>
                </a:lnTo>
                <a:lnTo>
                  <a:pt x="2932" y="34627"/>
                </a:lnTo>
                <a:lnTo>
                  <a:pt x="2729" y="35220"/>
                </a:lnTo>
                <a:lnTo>
                  <a:pt x="2527" y="35827"/>
                </a:lnTo>
                <a:lnTo>
                  <a:pt x="2338" y="36433"/>
                </a:lnTo>
                <a:lnTo>
                  <a:pt x="2148" y="37040"/>
                </a:lnTo>
                <a:lnTo>
                  <a:pt x="1971" y="37659"/>
                </a:lnTo>
                <a:lnTo>
                  <a:pt x="1807" y="38278"/>
                </a:lnTo>
                <a:lnTo>
                  <a:pt x="1643" y="38897"/>
                </a:lnTo>
                <a:lnTo>
                  <a:pt x="1479" y="39516"/>
                </a:lnTo>
                <a:lnTo>
                  <a:pt x="1340" y="40147"/>
                </a:lnTo>
                <a:lnTo>
                  <a:pt x="1188" y="40766"/>
                </a:lnTo>
                <a:lnTo>
                  <a:pt x="1062" y="41398"/>
                </a:lnTo>
                <a:lnTo>
                  <a:pt x="935" y="42042"/>
                </a:lnTo>
                <a:lnTo>
                  <a:pt x="809" y="42674"/>
                </a:lnTo>
                <a:lnTo>
                  <a:pt x="708" y="43318"/>
                </a:lnTo>
                <a:lnTo>
                  <a:pt x="607" y="43962"/>
                </a:lnTo>
                <a:lnTo>
                  <a:pt x="506" y="44607"/>
                </a:lnTo>
                <a:lnTo>
                  <a:pt x="417" y="45251"/>
                </a:lnTo>
                <a:lnTo>
                  <a:pt x="342" y="45895"/>
                </a:lnTo>
                <a:lnTo>
                  <a:pt x="278" y="46552"/>
                </a:lnTo>
                <a:lnTo>
                  <a:pt x="215" y="47209"/>
                </a:lnTo>
                <a:lnTo>
                  <a:pt x="152" y="47866"/>
                </a:lnTo>
                <a:lnTo>
                  <a:pt x="114" y="48523"/>
                </a:lnTo>
                <a:lnTo>
                  <a:pt x="76" y="49180"/>
                </a:lnTo>
                <a:lnTo>
                  <a:pt x="38" y="49849"/>
                </a:lnTo>
                <a:lnTo>
                  <a:pt x="26" y="50519"/>
                </a:lnTo>
                <a:lnTo>
                  <a:pt x="13" y="51188"/>
                </a:lnTo>
                <a:lnTo>
                  <a:pt x="1" y="51858"/>
                </a:lnTo>
                <a:lnTo>
                  <a:pt x="13" y="52527"/>
                </a:lnTo>
                <a:lnTo>
                  <a:pt x="26" y="53197"/>
                </a:lnTo>
                <a:lnTo>
                  <a:pt x="38" y="53854"/>
                </a:lnTo>
                <a:lnTo>
                  <a:pt x="76" y="54523"/>
                </a:lnTo>
                <a:lnTo>
                  <a:pt x="114" y="55180"/>
                </a:lnTo>
                <a:lnTo>
                  <a:pt x="152" y="55850"/>
                </a:lnTo>
                <a:lnTo>
                  <a:pt x="215" y="56506"/>
                </a:lnTo>
                <a:lnTo>
                  <a:pt x="278" y="57151"/>
                </a:lnTo>
                <a:lnTo>
                  <a:pt x="342" y="57808"/>
                </a:lnTo>
                <a:lnTo>
                  <a:pt x="417" y="58452"/>
                </a:lnTo>
                <a:lnTo>
                  <a:pt x="506" y="59109"/>
                </a:lnTo>
                <a:lnTo>
                  <a:pt x="607" y="59753"/>
                </a:lnTo>
                <a:lnTo>
                  <a:pt x="708" y="60397"/>
                </a:lnTo>
                <a:lnTo>
                  <a:pt x="809" y="61029"/>
                </a:lnTo>
                <a:lnTo>
                  <a:pt x="935" y="61673"/>
                </a:lnTo>
                <a:lnTo>
                  <a:pt x="1062" y="62305"/>
                </a:lnTo>
                <a:lnTo>
                  <a:pt x="1188" y="62936"/>
                </a:lnTo>
                <a:lnTo>
                  <a:pt x="1340" y="63568"/>
                </a:lnTo>
                <a:lnTo>
                  <a:pt x="1479" y="64187"/>
                </a:lnTo>
                <a:lnTo>
                  <a:pt x="1643" y="64819"/>
                </a:lnTo>
                <a:lnTo>
                  <a:pt x="1807" y="65438"/>
                </a:lnTo>
                <a:lnTo>
                  <a:pt x="1971" y="66044"/>
                </a:lnTo>
                <a:lnTo>
                  <a:pt x="2148" y="66663"/>
                </a:lnTo>
                <a:lnTo>
                  <a:pt x="2338" y="67269"/>
                </a:lnTo>
                <a:lnTo>
                  <a:pt x="2527" y="67876"/>
                </a:lnTo>
                <a:lnTo>
                  <a:pt x="2729" y="68482"/>
                </a:lnTo>
                <a:lnTo>
                  <a:pt x="2932" y="69089"/>
                </a:lnTo>
                <a:lnTo>
                  <a:pt x="3146" y="69682"/>
                </a:lnTo>
                <a:lnTo>
                  <a:pt x="3374" y="70276"/>
                </a:lnTo>
                <a:lnTo>
                  <a:pt x="3601" y="70870"/>
                </a:lnTo>
                <a:lnTo>
                  <a:pt x="3841" y="71451"/>
                </a:lnTo>
                <a:lnTo>
                  <a:pt x="4081" y="72032"/>
                </a:lnTo>
                <a:lnTo>
                  <a:pt x="4334" y="72613"/>
                </a:lnTo>
                <a:lnTo>
                  <a:pt x="4587" y="73194"/>
                </a:lnTo>
                <a:lnTo>
                  <a:pt x="4852" y="73763"/>
                </a:lnTo>
                <a:lnTo>
                  <a:pt x="5117" y="74331"/>
                </a:lnTo>
                <a:lnTo>
                  <a:pt x="5395" y="74900"/>
                </a:lnTo>
                <a:lnTo>
                  <a:pt x="5673" y="75455"/>
                </a:lnTo>
                <a:lnTo>
                  <a:pt x="5964" y="76024"/>
                </a:lnTo>
                <a:lnTo>
                  <a:pt x="6267" y="76567"/>
                </a:lnTo>
                <a:lnTo>
                  <a:pt x="6873" y="77666"/>
                </a:lnTo>
                <a:lnTo>
                  <a:pt x="7518" y="78740"/>
                </a:lnTo>
                <a:lnTo>
                  <a:pt x="8174" y="79801"/>
                </a:lnTo>
                <a:lnTo>
                  <a:pt x="8857" y="80850"/>
                </a:lnTo>
                <a:lnTo>
                  <a:pt x="9577" y="81873"/>
                </a:lnTo>
                <a:lnTo>
                  <a:pt x="10310" y="82883"/>
                </a:lnTo>
                <a:lnTo>
                  <a:pt x="11068" y="83869"/>
                </a:lnTo>
                <a:lnTo>
                  <a:pt x="11851" y="84841"/>
                </a:lnTo>
                <a:lnTo>
                  <a:pt x="12647" y="85789"/>
                </a:lnTo>
                <a:lnTo>
                  <a:pt x="13481" y="86724"/>
                </a:lnTo>
                <a:lnTo>
                  <a:pt x="14327" y="87633"/>
                </a:lnTo>
                <a:lnTo>
                  <a:pt x="15199" y="88518"/>
                </a:lnTo>
                <a:lnTo>
                  <a:pt x="16083" y="89389"/>
                </a:lnTo>
                <a:lnTo>
                  <a:pt x="16993" y="90236"/>
                </a:lnTo>
                <a:lnTo>
                  <a:pt x="17928"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5" y="99382"/>
                </a:lnTo>
                <a:lnTo>
                  <a:pt x="31673" y="99634"/>
                </a:lnTo>
                <a:lnTo>
                  <a:pt x="32267" y="99874"/>
                </a:lnTo>
                <a:lnTo>
                  <a:pt x="32848" y="100114"/>
                </a:lnTo>
                <a:lnTo>
                  <a:pt x="33442" y="100342"/>
                </a:lnTo>
                <a:lnTo>
                  <a:pt x="34036" y="100556"/>
                </a:lnTo>
                <a:lnTo>
                  <a:pt x="34629" y="100771"/>
                </a:lnTo>
                <a:lnTo>
                  <a:pt x="35236" y="100986"/>
                </a:lnTo>
                <a:lnTo>
                  <a:pt x="35830" y="101188"/>
                </a:lnTo>
                <a:lnTo>
                  <a:pt x="36449" y="101378"/>
                </a:lnTo>
                <a:lnTo>
                  <a:pt x="37055" y="101567"/>
                </a:lnTo>
                <a:lnTo>
                  <a:pt x="37661" y="101744"/>
                </a:lnTo>
                <a:lnTo>
                  <a:pt x="38280" y="101908"/>
                </a:lnTo>
                <a:lnTo>
                  <a:pt x="38899" y="102072"/>
                </a:lnTo>
                <a:lnTo>
                  <a:pt x="39531" y="102237"/>
                </a:lnTo>
                <a:lnTo>
                  <a:pt x="40150" y="102376"/>
                </a:lnTo>
                <a:lnTo>
                  <a:pt x="40782" y="102527"/>
                </a:lnTo>
                <a:lnTo>
                  <a:pt x="41414" y="102653"/>
                </a:lnTo>
                <a:lnTo>
                  <a:pt x="42045" y="102780"/>
                </a:lnTo>
                <a:lnTo>
                  <a:pt x="42690" y="102893"/>
                </a:lnTo>
                <a:lnTo>
                  <a:pt x="43321" y="103007"/>
                </a:lnTo>
                <a:lnTo>
                  <a:pt x="43966" y="103108"/>
                </a:lnTo>
                <a:lnTo>
                  <a:pt x="44610" y="103209"/>
                </a:lnTo>
                <a:lnTo>
                  <a:pt x="45254" y="103298"/>
                </a:lnTo>
                <a:lnTo>
                  <a:pt x="45911" y="103373"/>
                </a:lnTo>
                <a:lnTo>
                  <a:pt x="46555" y="103437"/>
                </a:lnTo>
                <a:lnTo>
                  <a:pt x="47212" y="103500"/>
                </a:lnTo>
                <a:lnTo>
                  <a:pt x="47869" y="103563"/>
                </a:lnTo>
                <a:lnTo>
                  <a:pt x="48539" y="103601"/>
                </a:lnTo>
                <a:lnTo>
                  <a:pt x="49196" y="103639"/>
                </a:lnTo>
                <a:lnTo>
                  <a:pt x="49865" y="103664"/>
                </a:lnTo>
                <a:lnTo>
                  <a:pt x="50522" y="103689"/>
                </a:lnTo>
                <a:lnTo>
                  <a:pt x="51192" y="103702"/>
                </a:lnTo>
                <a:lnTo>
                  <a:pt x="52531" y="103702"/>
                </a:lnTo>
                <a:lnTo>
                  <a:pt x="53201" y="103689"/>
                </a:lnTo>
                <a:lnTo>
                  <a:pt x="53870" y="103664"/>
                </a:lnTo>
                <a:lnTo>
                  <a:pt x="54527" y="103639"/>
                </a:lnTo>
                <a:lnTo>
                  <a:pt x="55197" y="103601"/>
                </a:lnTo>
                <a:lnTo>
                  <a:pt x="55854" y="103563"/>
                </a:lnTo>
                <a:lnTo>
                  <a:pt x="56511" y="103500"/>
                </a:lnTo>
                <a:lnTo>
                  <a:pt x="57168" y="103437"/>
                </a:lnTo>
                <a:lnTo>
                  <a:pt x="57825" y="103373"/>
                </a:lnTo>
                <a:lnTo>
                  <a:pt x="58469" y="103298"/>
                </a:lnTo>
                <a:lnTo>
                  <a:pt x="59113" y="103209"/>
                </a:lnTo>
                <a:lnTo>
                  <a:pt x="59758" y="103108"/>
                </a:lnTo>
                <a:lnTo>
                  <a:pt x="60402" y="103007"/>
                </a:lnTo>
                <a:lnTo>
                  <a:pt x="61046" y="102893"/>
                </a:lnTo>
                <a:lnTo>
                  <a:pt x="61678" y="102780"/>
                </a:lnTo>
                <a:lnTo>
                  <a:pt x="62310" y="102653"/>
                </a:lnTo>
                <a:lnTo>
                  <a:pt x="62941" y="102527"/>
                </a:lnTo>
                <a:lnTo>
                  <a:pt x="63573" y="102376"/>
                </a:lnTo>
                <a:lnTo>
                  <a:pt x="64205" y="102237"/>
                </a:lnTo>
                <a:lnTo>
                  <a:pt x="64824" y="102072"/>
                </a:lnTo>
                <a:lnTo>
                  <a:pt x="65443" y="101908"/>
                </a:lnTo>
                <a:lnTo>
                  <a:pt x="66062" y="101744"/>
                </a:lnTo>
                <a:lnTo>
                  <a:pt x="66668" y="101567"/>
                </a:lnTo>
                <a:lnTo>
                  <a:pt x="67287" y="101378"/>
                </a:lnTo>
                <a:lnTo>
                  <a:pt x="67894" y="101188"/>
                </a:lnTo>
                <a:lnTo>
                  <a:pt x="68500" y="100986"/>
                </a:lnTo>
                <a:lnTo>
                  <a:pt x="69094" y="100771"/>
                </a:lnTo>
                <a:lnTo>
                  <a:pt x="69700" y="100556"/>
                </a:lnTo>
                <a:lnTo>
                  <a:pt x="70294" y="100342"/>
                </a:lnTo>
                <a:lnTo>
                  <a:pt x="70875" y="100114"/>
                </a:lnTo>
                <a:lnTo>
                  <a:pt x="71469" y="99874"/>
                </a:lnTo>
                <a:lnTo>
                  <a:pt x="72050" y="99634"/>
                </a:lnTo>
                <a:lnTo>
                  <a:pt x="72631" y="99382"/>
                </a:lnTo>
                <a:lnTo>
                  <a:pt x="73200" y="99129"/>
                </a:lnTo>
                <a:lnTo>
                  <a:pt x="73781" y="98864"/>
                </a:lnTo>
                <a:lnTo>
                  <a:pt x="74349" y="98598"/>
                </a:lnTo>
                <a:lnTo>
                  <a:pt x="74905" y="98320"/>
                </a:lnTo>
                <a:lnTo>
                  <a:pt x="75474" y="98030"/>
                </a:lnTo>
                <a:lnTo>
                  <a:pt x="76030" y="97752"/>
                </a:lnTo>
                <a:lnTo>
                  <a:pt x="76586" y="97449"/>
                </a:lnTo>
                <a:lnTo>
                  <a:pt x="77129" y="97146"/>
                </a:lnTo>
                <a:lnTo>
                  <a:pt x="77672" y="96842"/>
                </a:lnTo>
                <a:lnTo>
                  <a:pt x="78759" y="96198"/>
                </a:lnTo>
                <a:lnTo>
                  <a:pt x="79820" y="95541"/>
                </a:lnTo>
                <a:lnTo>
                  <a:pt x="80856" y="94846"/>
                </a:lnTo>
                <a:lnTo>
                  <a:pt x="81879" y="94139"/>
                </a:lnTo>
                <a:lnTo>
                  <a:pt x="82890" y="93406"/>
                </a:lnTo>
                <a:lnTo>
                  <a:pt x="83875" y="92648"/>
                </a:lnTo>
                <a:lnTo>
                  <a:pt x="84848" y="91865"/>
                </a:lnTo>
                <a:lnTo>
                  <a:pt x="85795" y="91069"/>
                </a:lnTo>
                <a:lnTo>
                  <a:pt x="86730" y="90236"/>
                </a:lnTo>
                <a:lnTo>
                  <a:pt x="87640" y="89389"/>
                </a:lnTo>
                <a:lnTo>
                  <a:pt x="88537" y="88518"/>
                </a:lnTo>
                <a:lnTo>
                  <a:pt x="89409" y="87633"/>
                </a:lnTo>
                <a:lnTo>
                  <a:pt x="90255" y="86724"/>
                </a:lnTo>
                <a:lnTo>
                  <a:pt x="91076" y="85789"/>
                </a:lnTo>
                <a:lnTo>
                  <a:pt x="91885" y="84841"/>
                </a:lnTo>
                <a:lnTo>
                  <a:pt x="92656" y="83869"/>
                </a:lnTo>
                <a:lnTo>
                  <a:pt x="93426" y="82883"/>
                </a:lnTo>
                <a:lnTo>
                  <a:pt x="94159" y="81873"/>
                </a:lnTo>
                <a:lnTo>
                  <a:pt x="94866" y="80850"/>
                </a:lnTo>
                <a:lnTo>
                  <a:pt x="95549" y="79801"/>
                </a:lnTo>
                <a:lnTo>
                  <a:pt x="96218" y="78740"/>
                </a:lnTo>
                <a:lnTo>
                  <a:pt x="96850" y="77666"/>
                </a:lnTo>
                <a:lnTo>
                  <a:pt x="97469" y="76567"/>
                </a:lnTo>
                <a:lnTo>
                  <a:pt x="97760" y="76024"/>
                </a:lnTo>
                <a:lnTo>
                  <a:pt x="98050" y="75455"/>
                </a:lnTo>
                <a:lnTo>
                  <a:pt x="98328" y="74900"/>
                </a:lnTo>
                <a:lnTo>
                  <a:pt x="98606" y="74331"/>
                </a:lnTo>
                <a:lnTo>
                  <a:pt x="98884" y="73763"/>
                </a:lnTo>
                <a:lnTo>
                  <a:pt x="99137" y="73194"/>
                </a:lnTo>
                <a:lnTo>
                  <a:pt x="99402" y="72613"/>
                </a:lnTo>
                <a:lnTo>
                  <a:pt x="99642" y="72032"/>
                </a:lnTo>
                <a:lnTo>
                  <a:pt x="99895" y="71451"/>
                </a:lnTo>
                <a:lnTo>
                  <a:pt x="100122" y="70870"/>
                </a:lnTo>
                <a:lnTo>
                  <a:pt x="100349" y="70276"/>
                </a:lnTo>
                <a:lnTo>
                  <a:pt x="100577" y="69682"/>
                </a:lnTo>
                <a:lnTo>
                  <a:pt x="100792" y="69089"/>
                </a:lnTo>
                <a:lnTo>
                  <a:pt x="100994" y="68482"/>
                </a:lnTo>
                <a:lnTo>
                  <a:pt x="101196" y="67876"/>
                </a:lnTo>
                <a:lnTo>
                  <a:pt x="101385" y="67269"/>
                </a:lnTo>
                <a:lnTo>
                  <a:pt x="101575" y="66663"/>
                </a:lnTo>
                <a:lnTo>
                  <a:pt x="101752" y="66044"/>
                </a:lnTo>
                <a:lnTo>
                  <a:pt x="101929" y="65438"/>
                </a:lnTo>
                <a:lnTo>
                  <a:pt x="102093" y="64819"/>
                </a:lnTo>
                <a:lnTo>
                  <a:pt x="102244" y="64187"/>
                </a:lnTo>
                <a:lnTo>
                  <a:pt x="102396" y="63568"/>
                </a:lnTo>
                <a:lnTo>
                  <a:pt x="102535" y="62936"/>
                </a:lnTo>
                <a:lnTo>
                  <a:pt x="102674" y="62305"/>
                </a:lnTo>
                <a:lnTo>
                  <a:pt x="102800" y="61673"/>
                </a:lnTo>
                <a:lnTo>
                  <a:pt x="102914" y="61029"/>
                </a:lnTo>
                <a:lnTo>
                  <a:pt x="103028" y="60397"/>
                </a:lnTo>
                <a:lnTo>
                  <a:pt x="103129" y="59753"/>
                </a:lnTo>
                <a:lnTo>
                  <a:pt x="103217" y="59109"/>
                </a:lnTo>
                <a:lnTo>
                  <a:pt x="103306" y="58452"/>
                </a:lnTo>
                <a:lnTo>
                  <a:pt x="103382" y="57808"/>
                </a:lnTo>
                <a:lnTo>
                  <a:pt x="103457" y="57151"/>
                </a:lnTo>
                <a:lnTo>
                  <a:pt x="103520" y="56506"/>
                </a:lnTo>
                <a:lnTo>
                  <a:pt x="103571" y="55850"/>
                </a:lnTo>
                <a:lnTo>
                  <a:pt x="103622" y="55180"/>
                </a:lnTo>
                <a:lnTo>
                  <a:pt x="103659" y="54523"/>
                </a:lnTo>
                <a:lnTo>
                  <a:pt x="103685" y="53854"/>
                </a:lnTo>
                <a:lnTo>
                  <a:pt x="103710" y="53197"/>
                </a:lnTo>
                <a:lnTo>
                  <a:pt x="103723" y="52527"/>
                </a:lnTo>
                <a:lnTo>
                  <a:pt x="103723" y="51858"/>
                </a:lnTo>
                <a:lnTo>
                  <a:pt x="103723" y="51188"/>
                </a:lnTo>
                <a:lnTo>
                  <a:pt x="103710" y="50519"/>
                </a:lnTo>
                <a:lnTo>
                  <a:pt x="103685" y="49849"/>
                </a:lnTo>
                <a:lnTo>
                  <a:pt x="103659" y="49180"/>
                </a:lnTo>
                <a:lnTo>
                  <a:pt x="103622" y="48523"/>
                </a:lnTo>
                <a:lnTo>
                  <a:pt x="103571" y="47866"/>
                </a:lnTo>
                <a:lnTo>
                  <a:pt x="103520" y="47209"/>
                </a:lnTo>
                <a:lnTo>
                  <a:pt x="103457" y="46552"/>
                </a:lnTo>
                <a:lnTo>
                  <a:pt x="103382" y="45895"/>
                </a:lnTo>
                <a:lnTo>
                  <a:pt x="103306" y="45251"/>
                </a:lnTo>
                <a:lnTo>
                  <a:pt x="103217" y="44607"/>
                </a:lnTo>
                <a:lnTo>
                  <a:pt x="103129" y="43962"/>
                </a:lnTo>
                <a:lnTo>
                  <a:pt x="103028" y="43318"/>
                </a:lnTo>
                <a:lnTo>
                  <a:pt x="102914" y="42674"/>
                </a:lnTo>
                <a:lnTo>
                  <a:pt x="102800" y="42042"/>
                </a:lnTo>
                <a:lnTo>
                  <a:pt x="102674" y="41398"/>
                </a:lnTo>
                <a:lnTo>
                  <a:pt x="102535" y="40766"/>
                </a:lnTo>
                <a:lnTo>
                  <a:pt x="102396" y="40147"/>
                </a:lnTo>
                <a:lnTo>
                  <a:pt x="102244" y="39516"/>
                </a:lnTo>
                <a:lnTo>
                  <a:pt x="102093" y="38897"/>
                </a:lnTo>
                <a:lnTo>
                  <a:pt x="101929" y="38278"/>
                </a:lnTo>
                <a:lnTo>
                  <a:pt x="101752" y="37659"/>
                </a:lnTo>
                <a:lnTo>
                  <a:pt x="101575" y="37040"/>
                </a:lnTo>
                <a:lnTo>
                  <a:pt x="101385" y="36433"/>
                </a:lnTo>
                <a:lnTo>
                  <a:pt x="101196" y="35827"/>
                </a:lnTo>
                <a:lnTo>
                  <a:pt x="100994" y="35220"/>
                </a:lnTo>
                <a:lnTo>
                  <a:pt x="100792" y="34627"/>
                </a:lnTo>
                <a:lnTo>
                  <a:pt x="100577" y="34020"/>
                </a:lnTo>
                <a:lnTo>
                  <a:pt x="100349" y="33427"/>
                </a:lnTo>
                <a:lnTo>
                  <a:pt x="100122" y="32846"/>
                </a:lnTo>
                <a:lnTo>
                  <a:pt x="99895" y="32252"/>
                </a:lnTo>
                <a:lnTo>
                  <a:pt x="99642" y="31671"/>
                </a:lnTo>
                <a:lnTo>
                  <a:pt x="99402" y="31090"/>
                </a:lnTo>
                <a:lnTo>
                  <a:pt x="99137" y="30509"/>
                </a:lnTo>
                <a:lnTo>
                  <a:pt x="98884" y="29940"/>
                </a:lnTo>
                <a:lnTo>
                  <a:pt x="98606" y="29372"/>
                </a:lnTo>
                <a:lnTo>
                  <a:pt x="98328" y="28803"/>
                </a:lnTo>
                <a:lnTo>
                  <a:pt x="98050" y="28247"/>
                </a:lnTo>
                <a:lnTo>
                  <a:pt x="97760" y="27691"/>
                </a:lnTo>
                <a:lnTo>
                  <a:pt x="97469" y="27136"/>
                </a:lnTo>
                <a:lnTo>
                  <a:pt x="97166" y="26592"/>
                </a:lnTo>
                <a:lnTo>
                  <a:pt x="96850" y="26049"/>
                </a:lnTo>
                <a:lnTo>
                  <a:pt x="96218" y="24963"/>
                </a:lnTo>
                <a:lnTo>
                  <a:pt x="95549" y="23902"/>
                </a:lnTo>
                <a:lnTo>
                  <a:pt x="94866" y="22866"/>
                </a:lnTo>
                <a:lnTo>
                  <a:pt x="94159" y="21830"/>
                </a:lnTo>
                <a:lnTo>
                  <a:pt x="93426" y="20832"/>
                </a:lnTo>
                <a:lnTo>
                  <a:pt x="92656" y="19834"/>
                </a:lnTo>
                <a:lnTo>
                  <a:pt x="91885" y="18874"/>
                </a:lnTo>
                <a:lnTo>
                  <a:pt x="91076" y="17914"/>
                </a:lnTo>
                <a:lnTo>
                  <a:pt x="90255" y="16992"/>
                </a:lnTo>
                <a:lnTo>
                  <a:pt x="89409" y="16082"/>
                </a:lnTo>
                <a:lnTo>
                  <a:pt x="88537" y="15185"/>
                </a:lnTo>
                <a:lnTo>
                  <a:pt x="87640" y="14313"/>
                </a:lnTo>
                <a:lnTo>
                  <a:pt x="86730" y="13467"/>
                </a:lnTo>
                <a:lnTo>
                  <a:pt x="85795" y="12646"/>
                </a:lnTo>
                <a:lnTo>
                  <a:pt x="84848" y="11837"/>
                </a:lnTo>
                <a:lnTo>
                  <a:pt x="83875" y="11054"/>
                </a:lnTo>
                <a:lnTo>
                  <a:pt x="82890" y="10296"/>
                </a:lnTo>
                <a:lnTo>
                  <a:pt x="81879" y="9564"/>
                </a:lnTo>
                <a:lnTo>
                  <a:pt x="80856" y="8856"/>
                </a:lnTo>
                <a:lnTo>
                  <a:pt x="79820" y="8174"/>
                </a:lnTo>
                <a:lnTo>
                  <a:pt x="78759" y="7504"/>
                </a:lnTo>
                <a:lnTo>
                  <a:pt x="77672" y="6873"/>
                </a:lnTo>
                <a:lnTo>
                  <a:pt x="77129" y="6557"/>
                </a:lnTo>
                <a:lnTo>
                  <a:pt x="76586" y="6254"/>
                </a:lnTo>
                <a:lnTo>
                  <a:pt x="76030" y="5963"/>
                </a:lnTo>
                <a:lnTo>
                  <a:pt x="75474" y="5673"/>
                </a:lnTo>
                <a:lnTo>
                  <a:pt x="74905" y="5395"/>
                </a:lnTo>
                <a:lnTo>
                  <a:pt x="74349" y="5117"/>
                </a:lnTo>
                <a:lnTo>
                  <a:pt x="73781" y="4839"/>
                </a:lnTo>
                <a:lnTo>
                  <a:pt x="73200" y="4574"/>
                </a:lnTo>
                <a:lnTo>
                  <a:pt x="72631" y="4321"/>
                </a:lnTo>
                <a:lnTo>
                  <a:pt x="72050" y="4068"/>
                </a:lnTo>
                <a:lnTo>
                  <a:pt x="71469" y="3828"/>
                </a:lnTo>
                <a:lnTo>
                  <a:pt x="70875" y="3601"/>
                </a:lnTo>
                <a:lnTo>
                  <a:pt x="70294" y="3374"/>
                </a:lnTo>
                <a:lnTo>
                  <a:pt x="69700" y="3146"/>
                </a:lnTo>
                <a:lnTo>
                  <a:pt x="69094" y="2931"/>
                </a:lnTo>
                <a:lnTo>
                  <a:pt x="68500" y="2729"/>
                </a:lnTo>
                <a:lnTo>
                  <a:pt x="67894" y="2527"/>
                </a:lnTo>
                <a:lnTo>
                  <a:pt x="67287" y="2325"/>
                </a:lnTo>
                <a:lnTo>
                  <a:pt x="66668" y="2148"/>
                </a:lnTo>
                <a:lnTo>
                  <a:pt x="66062" y="1971"/>
                </a:lnTo>
                <a:lnTo>
                  <a:pt x="65443" y="1795"/>
                </a:lnTo>
                <a:lnTo>
                  <a:pt x="64824" y="1630"/>
                </a:lnTo>
                <a:lnTo>
                  <a:pt x="64205" y="1479"/>
                </a:lnTo>
                <a:lnTo>
                  <a:pt x="63573" y="1327"/>
                </a:lnTo>
                <a:lnTo>
                  <a:pt x="62941" y="1188"/>
                </a:lnTo>
                <a:lnTo>
                  <a:pt x="62310" y="1049"/>
                </a:lnTo>
                <a:lnTo>
                  <a:pt x="61678" y="923"/>
                </a:lnTo>
                <a:lnTo>
                  <a:pt x="61046" y="809"/>
                </a:lnTo>
                <a:lnTo>
                  <a:pt x="60402" y="696"/>
                </a:lnTo>
                <a:lnTo>
                  <a:pt x="59758" y="594"/>
                </a:lnTo>
                <a:lnTo>
                  <a:pt x="59113" y="506"/>
                </a:lnTo>
                <a:lnTo>
                  <a:pt x="58469" y="418"/>
                </a:lnTo>
                <a:lnTo>
                  <a:pt x="57825" y="342"/>
                </a:lnTo>
                <a:lnTo>
                  <a:pt x="57168" y="266"/>
                </a:lnTo>
                <a:lnTo>
                  <a:pt x="56511" y="203"/>
                </a:lnTo>
                <a:lnTo>
                  <a:pt x="55854" y="152"/>
                </a:lnTo>
                <a:lnTo>
                  <a:pt x="55197" y="102"/>
                </a:lnTo>
                <a:lnTo>
                  <a:pt x="54527" y="64"/>
                </a:lnTo>
                <a:lnTo>
                  <a:pt x="53870" y="39"/>
                </a:lnTo>
                <a:lnTo>
                  <a:pt x="53201" y="13"/>
                </a:lnTo>
                <a:lnTo>
                  <a:pt x="52531"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6"/>
          <p:cNvSpPr/>
          <p:nvPr/>
        </p:nvSpPr>
        <p:spPr>
          <a:xfrm rot="10800000">
            <a:off x="3256384" y="2147910"/>
            <a:ext cx="563994" cy="584953"/>
          </a:xfrm>
          <a:custGeom>
            <a:avLst/>
            <a:gdLst/>
            <a:ahLst/>
            <a:cxnLst/>
            <a:rect l="l" t="t" r="r" b="b"/>
            <a:pathLst>
              <a:path w="103723" h="103715" extrusionOk="0">
                <a:moveTo>
                  <a:pt x="51862" y="1"/>
                </a:moveTo>
                <a:lnTo>
                  <a:pt x="51192" y="13"/>
                </a:lnTo>
                <a:lnTo>
                  <a:pt x="50523" y="26"/>
                </a:lnTo>
                <a:lnTo>
                  <a:pt x="49853" y="39"/>
                </a:lnTo>
                <a:lnTo>
                  <a:pt x="49184" y="76"/>
                </a:lnTo>
                <a:lnTo>
                  <a:pt x="48527" y="114"/>
                </a:lnTo>
                <a:lnTo>
                  <a:pt x="47870" y="152"/>
                </a:lnTo>
                <a:lnTo>
                  <a:pt x="47213" y="215"/>
                </a:lnTo>
                <a:lnTo>
                  <a:pt x="46556" y="279"/>
                </a:lnTo>
                <a:lnTo>
                  <a:pt x="45899" y="342"/>
                </a:lnTo>
                <a:lnTo>
                  <a:pt x="45255" y="418"/>
                </a:lnTo>
                <a:lnTo>
                  <a:pt x="44610" y="506"/>
                </a:lnTo>
                <a:lnTo>
                  <a:pt x="43966" y="607"/>
                </a:lnTo>
                <a:lnTo>
                  <a:pt x="43322" y="708"/>
                </a:lnTo>
                <a:lnTo>
                  <a:pt x="42677" y="809"/>
                </a:lnTo>
                <a:lnTo>
                  <a:pt x="42046" y="935"/>
                </a:lnTo>
                <a:lnTo>
                  <a:pt x="41401" y="1062"/>
                </a:lnTo>
                <a:lnTo>
                  <a:pt x="40770" y="1188"/>
                </a:lnTo>
                <a:lnTo>
                  <a:pt x="40151" y="1327"/>
                </a:lnTo>
                <a:lnTo>
                  <a:pt x="39519" y="1479"/>
                </a:lnTo>
                <a:lnTo>
                  <a:pt x="38900" y="1643"/>
                </a:lnTo>
                <a:lnTo>
                  <a:pt x="38281" y="1807"/>
                </a:lnTo>
                <a:lnTo>
                  <a:pt x="37662" y="1971"/>
                </a:lnTo>
                <a:lnTo>
                  <a:pt x="37043" y="2148"/>
                </a:lnTo>
                <a:lnTo>
                  <a:pt x="36436" y="2338"/>
                </a:lnTo>
                <a:lnTo>
                  <a:pt x="35830" y="2527"/>
                </a:lnTo>
                <a:lnTo>
                  <a:pt x="35223" y="2729"/>
                </a:lnTo>
                <a:lnTo>
                  <a:pt x="34630" y="2931"/>
                </a:lnTo>
                <a:lnTo>
                  <a:pt x="34023" y="3146"/>
                </a:lnTo>
                <a:lnTo>
                  <a:pt x="33429" y="3374"/>
                </a:lnTo>
                <a:lnTo>
                  <a:pt x="32848" y="3601"/>
                </a:lnTo>
                <a:lnTo>
                  <a:pt x="32255" y="3841"/>
                </a:lnTo>
                <a:lnTo>
                  <a:pt x="31673" y="4081"/>
                </a:lnTo>
                <a:lnTo>
                  <a:pt x="31092" y="4334"/>
                </a:lnTo>
                <a:lnTo>
                  <a:pt x="30511" y="4586"/>
                </a:lnTo>
                <a:lnTo>
                  <a:pt x="29943" y="4852"/>
                </a:lnTo>
                <a:lnTo>
                  <a:pt x="29374" y="5117"/>
                </a:lnTo>
                <a:lnTo>
                  <a:pt x="28806" y="5395"/>
                </a:lnTo>
                <a:lnTo>
                  <a:pt x="28250" y="5673"/>
                </a:lnTo>
                <a:lnTo>
                  <a:pt x="27694" y="5963"/>
                </a:lnTo>
                <a:lnTo>
                  <a:pt x="27138" y="6266"/>
                </a:lnTo>
                <a:lnTo>
                  <a:pt x="26595" y="6570"/>
                </a:lnTo>
                <a:lnTo>
                  <a:pt x="26051" y="6873"/>
                </a:lnTo>
                <a:lnTo>
                  <a:pt x="24965" y="7517"/>
                </a:lnTo>
                <a:lnTo>
                  <a:pt x="23904" y="8174"/>
                </a:lnTo>
                <a:lnTo>
                  <a:pt x="22868" y="8856"/>
                </a:lnTo>
                <a:lnTo>
                  <a:pt x="21844" y="9576"/>
                </a:lnTo>
                <a:lnTo>
                  <a:pt x="20834" y="10309"/>
                </a:lnTo>
                <a:lnTo>
                  <a:pt x="19836" y="11067"/>
                </a:lnTo>
                <a:lnTo>
                  <a:pt x="18876" y="11850"/>
                </a:lnTo>
                <a:lnTo>
                  <a:pt x="17915" y="12646"/>
                </a:lnTo>
                <a:lnTo>
                  <a:pt x="16993" y="13480"/>
                </a:lnTo>
                <a:lnTo>
                  <a:pt x="16084" y="14326"/>
                </a:lnTo>
                <a:lnTo>
                  <a:pt x="15187" y="15198"/>
                </a:lnTo>
                <a:lnTo>
                  <a:pt x="14315" y="16082"/>
                </a:lnTo>
                <a:lnTo>
                  <a:pt x="13468" y="16992"/>
                </a:lnTo>
                <a:lnTo>
                  <a:pt x="12647" y="17926"/>
                </a:lnTo>
                <a:lnTo>
                  <a:pt x="11839" y="18874"/>
                </a:lnTo>
                <a:lnTo>
                  <a:pt x="11055" y="19847"/>
                </a:lnTo>
                <a:lnTo>
                  <a:pt x="10297" y="20832"/>
                </a:lnTo>
                <a:lnTo>
                  <a:pt x="9565" y="21842"/>
                </a:lnTo>
                <a:lnTo>
                  <a:pt x="8857" y="22866"/>
                </a:lnTo>
                <a:lnTo>
                  <a:pt x="8175" y="23914"/>
                </a:lnTo>
                <a:lnTo>
                  <a:pt x="7505" y="24975"/>
                </a:lnTo>
                <a:lnTo>
                  <a:pt x="6874" y="26049"/>
                </a:lnTo>
                <a:lnTo>
                  <a:pt x="6558" y="26592"/>
                </a:lnTo>
                <a:lnTo>
                  <a:pt x="6255" y="27148"/>
                </a:lnTo>
                <a:lnTo>
                  <a:pt x="5964" y="27691"/>
                </a:lnTo>
                <a:lnTo>
                  <a:pt x="5673" y="28247"/>
                </a:lnTo>
                <a:lnTo>
                  <a:pt x="5395" y="28816"/>
                </a:lnTo>
                <a:lnTo>
                  <a:pt x="5118" y="29384"/>
                </a:lnTo>
                <a:lnTo>
                  <a:pt x="4840" y="29953"/>
                </a:lnTo>
                <a:lnTo>
                  <a:pt x="4587" y="30521"/>
                </a:lnTo>
                <a:lnTo>
                  <a:pt x="4322" y="31102"/>
                </a:lnTo>
                <a:lnTo>
                  <a:pt x="4069" y="31671"/>
                </a:lnTo>
                <a:lnTo>
                  <a:pt x="3829" y="32264"/>
                </a:lnTo>
                <a:lnTo>
                  <a:pt x="3601" y="32845"/>
                </a:lnTo>
                <a:lnTo>
                  <a:pt x="3374" y="33439"/>
                </a:lnTo>
                <a:lnTo>
                  <a:pt x="3147" y="34033"/>
                </a:lnTo>
                <a:lnTo>
                  <a:pt x="2932" y="34627"/>
                </a:lnTo>
                <a:lnTo>
                  <a:pt x="2730" y="35233"/>
                </a:lnTo>
                <a:lnTo>
                  <a:pt x="2528" y="35827"/>
                </a:lnTo>
                <a:lnTo>
                  <a:pt x="2325" y="36446"/>
                </a:lnTo>
                <a:lnTo>
                  <a:pt x="2149" y="37052"/>
                </a:lnTo>
                <a:lnTo>
                  <a:pt x="1972" y="37659"/>
                </a:lnTo>
                <a:lnTo>
                  <a:pt x="1795" y="38278"/>
                </a:lnTo>
                <a:lnTo>
                  <a:pt x="1631" y="38897"/>
                </a:lnTo>
                <a:lnTo>
                  <a:pt x="1479" y="39528"/>
                </a:lnTo>
                <a:lnTo>
                  <a:pt x="1327" y="40147"/>
                </a:lnTo>
                <a:lnTo>
                  <a:pt x="1188" y="40779"/>
                </a:lnTo>
                <a:lnTo>
                  <a:pt x="1050" y="41410"/>
                </a:lnTo>
                <a:lnTo>
                  <a:pt x="923" y="42042"/>
                </a:lnTo>
                <a:lnTo>
                  <a:pt x="809" y="42686"/>
                </a:lnTo>
                <a:lnTo>
                  <a:pt x="696" y="43318"/>
                </a:lnTo>
                <a:lnTo>
                  <a:pt x="595" y="43962"/>
                </a:lnTo>
                <a:lnTo>
                  <a:pt x="506" y="44606"/>
                </a:lnTo>
                <a:lnTo>
                  <a:pt x="418" y="45251"/>
                </a:lnTo>
                <a:lnTo>
                  <a:pt x="342" y="45908"/>
                </a:lnTo>
                <a:lnTo>
                  <a:pt x="266" y="46552"/>
                </a:lnTo>
                <a:lnTo>
                  <a:pt x="203" y="47209"/>
                </a:lnTo>
                <a:lnTo>
                  <a:pt x="153" y="47866"/>
                </a:lnTo>
                <a:lnTo>
                  <a:pt x="102" y="48535"/>
                </a:lnTo>
                <a:lnTo>
                  <a:pt x="64" y="49192"/>
                </a:lnTo>
                <a:lnTo>
                  <a:pt x="39" y="49862"/>
                </a:lnTo>
                <a:lnTo>
                  <a:pt x="14" y="50519"/>
                </a:lnTo>
                <a:lnTo>
                  <a:pt x="1" y="51188"/>
                </a:lnTo>
                <a:lnTo>
                  <a:pt x="1" y="51858"/>
                </a:lnTo>
                <a:lnTo>
                  <a:pt x="1" y="52527"/>
                </a:lnTo>
                <a:lnTo>
                  <a:pt x="14" y="53197"/>
                </a:lnTo>
                <a:lnTo>
                  <a:pt x="39" y="53866"/>
                </a:lnTo>
                <a:lnTo>
                  <a:pt x="64" y="54523"/>
                </a:lnTo>
                <a:lnTo>
                  <a:pt x="102" y="55193"/>
                </a:lnTo>
                <a:lnTo>
                  <a:pt x="153" y="55850"/>
                </a:lnTo>
                <a:lnTo>
                  <a:pt x="203" y="56506"/>
                </a:lnTo>
                <a:lnTo>
                  <a:pt x="266" y="57163"/>
                </a:lnTo>
                <a:lnTo>
                  <a:pt x="342" y="57820"/>
                </a:lnTo>
                <a:lnTo>
                  <a:pt x="418" y="58464"/>
                </a:lnTo>
                <a:lnTo>
                  <a:pt x="506" y="59109"/>
                </a:lnTo>
                <a:lnTo>
                  <a:pt x="595" y="59753"/>
                </a:lnTo>
                <a:lnTo>
                  <a:pt x="696" y="60397"/>
                </a:lnTo>
                <a:lnTo>
                  <a:pt x="809" y="61042"/>
                </a:lnTo>
                <a:lnTo>
                  <a:pt x="923" y="61673"/>
                </a:lnTo>
                <a:lnTo>
                  <a:pt x="1050" y="62305"/>
                </a:lnTo>
                <a:lnTo>
                  <a:pt x="1188" y="62936"/>
                </a:lnTo>
                <a:lnTo>
                  <a:pt x="1327" y="63568"/>
                </a:lnTo>
                <a:lnTo>
                  <a:pt x="1479" y="64200"/>
                </a:lnTo>
                <a:lnTo>
                  <a:pt x="1631" y="64819"/>
                </a:lnTo>
                <a:lnTo>
                  <a:pt x="1795" y="65438"/>
                </a:lnTo>
                <a:lnTo>
                  <a:pt x="1972" y="66057"/>
                </a:lnTo>
                <a:lnTo>
                  <a:pt x="2149" y="66663"/>
                </a:lnTo>
                <a:lnTo>
                  <a:pt x="2325" y="67282"/>
                </a:lnTo>
                <a:lnTo>
                  <a:pt x="2528" y="67888"/>
                </a:lnTo>
                <a:lnTo>
                  <a:pt x="2730" y="68495"/>
                </a:lnTo>
                <a:lnTo>
                  <a:pt x="2932" y="69088"/>
                </a:lnTo>
                <a:lnTo>
                  <a:pt x="3147" y="69695"/>
                </a:lnTo>
                <a:lnTo>
                  <a:pt x="3374" y="70289"/>
                </a:lnTo>
                <a:lnTo>
                  <a:pt x="3601" y="70870"/>
                </a:lnTo>
                <a:lnTo>
                  <a:pt x="3829" y="71463"/>
                </a:lnTo>
                <a:lnTo>
                  <a:pt x="4069" y="72045"/>
                </a:lnTo>
                <a:lnTo>
                  <a:pt x="4322" y="72626"/>
                </a:lnTo>
                <a:lnTo>
                  <a:pt x="4587" y="73194"/>
                </a:lnTo>
                <a:lnTo>
                  <a:pt x="4840" y="73775"/>
                </a:lnTo>
                <a:lnTo>
                  <a:pt x="5118" y="74344"/>
                </a:lnTo>
                <a:lnTo>
                  <a:pt x="5395" y="74900"/>
                </a:lnTo>
                <a:lnTo>
                  <a:pt x="5673" y="75468"/>
                </a:lnTo>
                <a:lnTo>
                  <a:pt x="5964" y="76024"/>
                </a:lnTo>
                <a:lnTo>
                  <a:pt x="6255" y="76580"/>
                </a:lnTo>
                <a:lnTo>
                  <a:pt x="6558" y="77123"/>
                </a:lnTo>
                <a:lnTo>
                  <a:pt x="6874" y="77666"/>
                </a:lnTo>
                <a:lnTo>
                  <a:pt x="7505" y="78752"/>
                </a:lnTo>
                <a:lnTo>
                  <a:pt x="8175" y="79814"/>
                </a:lnTo>
                <a:lnTo>
                  <a:pt x="8857" y="80849"/>
                </a:lnTo>
                <a:lnTo>
                  <a:pt x="9565" y="81873"/>
                </a:lnTo>
                <a:lnTo>
                  <a:pt x="10297" y="82883"/>
                </a:lnTo>
                <a:lnTo>
                  <a:pt x="11055" y="83869"/>
                </a:lnTo>
                <a:lnTo>
                  <a:pt x="11839" y="84841"/>
                </a:lnTo>
                <a:lnTo>
                  <a:pt x="12647" y="85789"/>
                </a:lnTo>
                <a:lnTo>
                  <a:pt x="13468" y="86724"/>
                </a:lnTo>
                <a:lnTo>
                  <a:pt x="14315" y="87633"/>
                </a:lnTo>
                <a:lnTo>
                  <a:pt x="15187" y="88530"/>
                </a:lnTo>
                <a:lnTo>
                  <a:pt x="16084" y="89402"/>
                </a:lnTo>
                <a:lnTo>
                  <a:pt x="16993" y="90248"/>
                </a:lnTo>
                <a:lnTo>
                  <a:pt x="17915" y="91069"/>
                </a:lnTo>
                <a:lnTo>
                  <a:pt x="18876" y="91878"/>
                </a:lnTo>
                <a:lnTo>
                  <a:pt x="19836" y="92648"/>
                </a:lnTo>
                <a:lnTo>
                  <a:pt x="20834" y="93419"/>
                </a:lnTo>
                <a:lnTo>
                  <a:pt x="21844" y="94152"/>
                </a:lnTo>
                <a:lnTo>
                  <a:pt x="22868" y="94859"/>
                </a:lnTo>
                <a:lnTo>
                  <a:pt x="23904" y="95541"/>
                </a:lnTo>
                <a:lnTo>
                  <a:pt x="24965" y="96211"/>
                </a:lnTo>
                <a:lnTo>
                  <a:pt x="26051" y="96842"/>
                </a:lnTo>
                <a:lnTo>
                  <a:pt x="26595" y="97158"/>
                </a:lnTo>
                <a:lnTo>
                  <a:pt x="27138" y="97461"/>
                </a:lnTo>
                <a:lnTo>
                  <a:pt x="27694" y="97752"/>
                </a:lnTo>
                <a:lnTo>
                  <a:pt x="28250" y="98042"/>
                </a:lnTo>
                <a:lnTo>
                  <a:pt x="28806" y="98320"/>
                </a:lnTo>
                <a:lnTo>
                  <a:pt x="29374" y="98598"/>
                </a:lnTo>
                <a:lnTo>
                  <a:pt x="29943" y="98876"/>
                </a:lnTo>
                <a:lnTo>
                  <a:pt x="30511" y="99129"/>
                </a:lnTo>
                <a:lnTo>
                  <a:pt x="31092" y="99394"/>
                </a:lnTo>
                <a:lnTo>
                  <a:pt x="31673" y="99634"/>
                </a:lnTo>
                <a:lnTo>
                  <a:pt x="32255" y="99887"/>
                </a:lnTo>
                <a:lnTo>
                  <a:pt x="32848" y="100114"/>
                </a:lnTo>
                <a:lnTo>
                  <a:pt x="33429" y="100342"/>
                </a:lnTo>
                <a:lnTo>
                  <a:pt x="34023" y="100569"/>
                </a:lnTo>
                <a:lnTo>
                  <a:pt x="34630" y="100784"/>
                </a:lnTo>
                <a:lnTo>
                  <a:pt x="35223" y="100986"/>
                </a:lnTo>
                <a:lnTo>
                  <a:pt x="35830" y="101188"/>
                </a:lnTo>
                <a:lnTo>
                  <a:pt x="36436" y="101377"/>
                </a:lnTo>
                <a:lnTo>
                  <a:pt x="37043" y="101567"/>
                </a:lnTo>
                <a:lnTo>
                  <a:pt x="37662" y="101744"/>
                </a:lnTo>
                <a:lnTo>
                  <a:pt x="38281" y="101921"/>
                </a:lnTo>
                <a:lnTo>
                  <a:pt x="38900" y="102085"/>
                </a:lnTo>
                <a:lnTo>
                  <a:pt x="39519" y="102237"/>
                </a:lnTo>
                <a:lnTo>
                  <a:pt x="40151" y="102388"/>
                </a:lnTo>
                <a:lnTo>
                  <a:pt x="40770" y="102527"/>
                </a:lnTo>
                <a:lnTo>
                  <a:pt x="41401" y="102666"/>
                </a:lnTo>
                <a:lnTo>
                  <a:pt x="42046" y="102792"/>
                </a:lnTo>
                <a:lnTo>
                  <a:pt x="42677" y="102906"/>
                </a:lnTo>
                <a:lnTo>
                  <a:pt x="43322" y="103020"/>
                </a:lnTo>
                <a:lnTo>
                  <a:pt x="43966" y="103121"/>
                </a:lnTo>
                <a:lnTo>
                  <a:pt x="44610" y="103209"/>
                </a:lnTo>
                <a:lnTo>
                  <a:pt x="45255" y="103298"/>
                </a:lnTo>
                <a:lnTo>
                  <a:pt x="45899" y="103373"/>
                </a:lnTo>
                <a:lnTo>
                  <a:pt x="46556" y="103449"/>
                </a:lnTo>
                <a:lnTo>
                  <a:pt x="47213" y="103512"/>
                </a:lnTo>
                <a:lnTo>
                  <a:pt x="47870" y="103563"/>
                </a:lnTo>
                <a:lnTo>
                  <a:pt x="48527" y="103613"/>
                </a:lnTo>
                <a:lnTo>
                  <a:pt x="49184" y="103651"/>
                </a:lnTo>
                <a:lnTo>
                  <a:pt x="49853" y="103677"/>
                </a:lnTo>
                <a:lnTo>
                  <a:pt x="50523" y="103702"/>
                </a:lnTo>
                <a:lnTo>
                  <a:pt x="51192" y="103715"/>
                </a:lnTo>
                <a:lnTo>
                  <a:pt x="52532" y="103715"/>
                </a:lnTo>
                <a:lnTo>
                  <a:pt x="53201" y="103702"/>
                </a:lnTo>
                <a:lnTo>
                  <a:pt x="53858" y="103677"/>
                </a:lnTo>
                <a:lnTo>
                  <a:pt x="54528" y="103651"/>
                </a:lnTo>
                <a:lnTo>
                  <a:pt x="55185" y="103613"/>
                </a:lnTo>
                <a:lnTo>
                  <a:pt x="55854" y="103563"/>
                </a:lnTo>
                <a:lnTo>
                  <a:pt x="56511" y="103512"/>
                </a:lnTo>
                <a:lnTo>
                  <a:pt x="57155" y="103449"/>
                </a:lnTo>
                <a:lnTo>
                  <a:pt x="57812" y="103373"/>
                </a:lnTo>
                <a:lnTo>
                  <a:pt x="58469" y="103298"/>
                </a:lnTo>
                <a:lnTo>
                  <a:pt x="59114" y="103209"/>
                </a:lnTo>
                <a:lnTo>
                  <a:pt x="59758" y="103121"/>
                </a:lnTo>
                <a:lnTo>
                  <a:pt x="60402" y="103020"/>
                </a:lnTo>
                <a:lnTo>
                  <a:pt x="61034" y="102906"/>
                </a:lnTo>
                <a:lnTo>
                  <a:pt x="61678" y="102792"/>
                </a:lnTo>
                <a:lnTo>
                  <a:pt x="62310" y="102666"/>
                </a:lnTo>
                <a:lnTo>
                  <a:pt x="62942" y="102527"/>
                </a:lnTo>
                <a:lnTo>
                  <a:pt x="63573" y="102388"/>
                </a:lnTo>
                <a:lnTo>
                  <a:pt x="64192" y="102237"/>
                </a:lnTo>
                <a:lnTo>
                  <a:pt x="64824" y="102085"/>
                </a:lnTo>
                <a:lnTo>
                  <a:pt x="65443" y="101921"/>
                </a:lnTo>
                <a:lnTo>
                  <a:pt x="66050" y="101744"/>
                </a:lnTo>
                <a:lnTo>
                  <a:pt x="66669" y="101567"/>
                </a:lnTo>
                <a:lnTo>
                  <a:pt x="67275" y="101377"/>
                </a:lnTo>
                <a:lnTo>
                  <a:pt x="67881" y="101188"/>
                </a:lnTo>
                <a:lnTo>
                  <a:pt x="68488" y="100986"/>
                </a:lnTo>
                <a:lnTo>
                  <a:pt x="69094" y="100784"/>
                </a:lnTo>
                <a:lnTo>
                  <a:pt x="69688" y="100569"/>
                </a:lnTo>
                <a:lnTo>
                  <a:pt x="70282" y="100342"/>
                </a:lnTo>
                <a:lnTo>
                  <a:pt x="70876" y="100114"/>
                </a:lnTo>
                <a:lnTo>
                  <a:pt x="71457" y="99887"/>
                </a:lnTo>
                <a:lnTo>
                  <a:pt x="72038" y="99634"/>
                </a:lnTo>
                <a:lnTo>
                  <a:pt x="72619" y="99394"/>
                </a:lnTo>
                <a:lnTo>
                  <a:pt x="73200" y="99129"/>
                </a:lnTo>
                <a:lnTo>
                  <a:pt x="73769" y="98876"/>
                </a:lnTo>
                <a:lnTo>
                  <a:pt x="74337" y="98598"/>
                </a:lnTo>
                <a:lnTo>
                  <a:pt x="74906" y="98320"/>
                </a:lnTo>
                <a:lnTo>
                  <a:pt x="75462" y="98042"/>
                </a:lnTo>
                <a:lnTo>
                  <a:pt x="76030" y="97752"/>
                </a:lnTo>
                <a:lnTo>
                  <a:pt x="76573" y="97461"/>
                </a:lnTo>
                <a:lnTo>
                  <a:pt x="77129" y="97158"/>
                </a:lnTo>
                <a:lnTo>
                  <a:pt x="77672" y="96842"/>
                </a:lnTo>
                <a:lnTo>
                  <a:pt x="78746" y="96211"/>
                </a:lnTo>
                <a:lnTo>
                  <a:pt x="79808" y="95541"/>
                </a:lnTo>
                <a:lnTo>
                  <a:pt x="80856" y="94859"/>
                </a:lnTo>
                <a:lnTo>
                  <a:pt x="81879" y="94152"/>
                </a:lnTo>
                <a:lnTo>
                  <a:pt x="82890" y="93419"/>
                </a:lnTo>
                <a:lnTo>
                  <a:pt x="83876" y="92648"/>
                </a:lnTo>
                <a:lnTo>
                  <a:pt x="84848" y="91878"/>
                </a:lnTo>
                <a:lnTo>
                  <a:pt x="85796" y="91069"/>
                </a:lnTo>
                <a:lnTo>
                  <a:pt x="86731" y="90248"/>
                </a:lnTo>
                <a:lnTo>
                  <a:pt x="87640" y="89402"/>
                </a:lnTo>
                <a:lnTo>
                  <a:pt x="88525" y="88530"/>
                </a:lnTo>
                <a:lnTo>
                  <a:pt x="89396" y="87633"/>
                </a:lnTo>
                <a:lnTo>
                  <a:pt x="90243" y="86724"/>
                </a:lnTo>
                <a:lnTo>
                  <a:pt x="91077" y="85789"/>
                </a:lnTo>
                <a:lnTo>
                  <a:pt x="91873" y="84841"/>
                </a:lnTo>
                <a:lnTo>
                  <a:pt x="92656" y="83869"/>
                </a:lnTo>
                <a:lnTo>
                  <a:pt x="93414" y="82883"/>
                </a:lnTo>
                <a:lnTo>
                  <a:pt x="94147" y="81873"/>
                </a:lnTo>
                <a:lnTo>
                  <a:pt x="94854" y="80849"/>
                </a:lnTo>
                <a:lnTo>
                  <a:pt x="95549" y="79814"/>
                </a:lnTo>
                <a:lnTo>
                  <a:pt x="96206" y="78752"/>
                </a:lnTo>
                <a:lnTo>
                  <a:pt x="96850" y="77666"/>
                </a:lnTo>
                <a:lnTo>
                  <a:pt x="97154" y="77123"/>
                </a:lnTo>
                <a:lnTo>
                  <a:pt x="97457" y="76580"/>
                </a:lnTo>
                <a:lnTo>
                  <a:pt x="97760" y="76024"/>
                </a:lnTo>
                <a:lnTo>
                  <a:pt x="98038" y="75468"/>
                </a:lnTo>
                <a:lnTo>
                  <a:pt x="98328" y="74900"/>
                </a:lnTo>
                <a:lnTo>
                  <a:pt x="98606" y="74344"/>
                </a:lnTo>
                <a:lnTo>
                  <a:pt x="98872" y="73775"/>
                </a:lnTo>
                <a:lnTo>
                  <a:pt x="99137" y="73194"/>
                </a:lnTo>
                <a:lnTo>
                  <a:pt x="99390" y="72626"/>
                </a:lnTo>
                <a:lnTo>
                  <a:pt x="99642" y="72045"/>
                </a:lnTo>
                <a:lnTo>
                  <a:pt x="99882" y="71463"/>
                </a:lnTo>
                <a:lnTo>
                  <a:pt x="100122" y="70870"/>
                </a:lnTo>
                <a:lnTo>
                  <a:pt x="100350" y="70289"/>
                </a:lnTo>
                <a:lnTo>
                  <a:pt x="100565" y="69695"/>
                </a:lnTo>
                <a:lnTo>
                  <a:pt x="100779" y="69088"/>
                </a:lnTo>
                <a:lnTo>
                  <a:pt x="100994" y="68495"/>
                </a:lnTo>
                <a:lnTo>
                  <a:pt x="101196" y="67888"/>
                </a:lnTo>
                <a:lnTo>
                  <a:pt x="101386" y="67282"/>
                </a:lnTo>
                <a:lnTo>
                  <a:pt x="101575" y="66663"/>
                </a:lnTo>
                <a:lnTo>
                  <a:pt x="101752" y="66057"/>
                </a:lnTo>
                <a:lnTo>
                  <a:pt x="101916" y="65438"/>
                </a:lnTo>
                <a:lnTo>
                  <a:pt x="102081" y="64819"/>
                </a:lnTo>
                <a:lnTo>
                  <a:pt x="102245" y="64200"/>
                </a:lnTo>
                <a:lnTo>
                  <a:pt x="102384" y="63568"/>
                </a:lnTo>
                <a:lnTo>
                  <a:pt x="102535" y="62936"/>
                </a:lnTo>
                <a:lnTo>
                  <a:pt x="102662" y="62305"/>
                </a:lnTo>
                <a:lnTo>
                  <a:pt x="102788" y="61673"/>
                </a:lnTo>
                <a:lnTo>
                  <a:pt x="102902" y="61042"/>
                </a:lnTo>
                <a:lnTo>
                  <a:pt x="103016" y="60397"/>
                </a:lnTo>
                <a:lnTo>
                  <a:pt x="103117" y="59753"/>
                </a:lnTo>
                <a:lnTo>
                  <a:pt x="103218" y="59109"/>
                </a:lnTo>
                <a:lnTo>
                  <a:pt x="103306" y="58464"/>
                </a:lnTo>
                <a:lnTo>
                  <a:pt x="103382" y="57820"/>
                </a:lnTo>
                <a:lnTo>
                  <a:pt x="103445" y="57163"/>
                </a:lnTo>
                <a:lnTo>
                  <a:pt x="103508" y="56506"/>
                </a:lnTo>
                <a:lnTo>
                  <a:pt x="103571" y="55850"/>
                </a:lnTo>
                <a:lnTo>
                  <a:pt x="103609" y="55193"/>
                </a:lnTo>
                <a:lnTo>
                  <a:pt x="103647" y="54523"/>
                </a:lnTo>
                <a:lnTo>
                  <a:pt x="103685" y="53866"/>
                </a:lnTo>
                <a:lnTo>
                  <a:pt x="103698" y="53197"/>
                </a:lnTo>
                <a:lnTo>
                  <a:pt x="103710" y="52527"/>
                </a:lnTo>
                <a:lnTo>
                  <a:pt x="103723" y="51858"/>
                </a:lnTo>
                <a:lnTo>
                  <a:pt x="103710" y="51188"/>
                </a:lnTo>
                <a:lnTo>
                  <a:pt x="103698" y="50519"/>
                </a:lnTo>
                <a:lnTo>
                  <a:pt x="103685" y="49862"/>
                </a:lnTo>
                <a:lnTo>
                  <a:pt x="103647" y="49192"/>
                </a:lnTo>
                <a:lnTo>
                  <a:pt x="103609" y="48535"/>
                </a:lnTo>
                <a:lnTo>
                  <a:pt x="103571" y="47866"/>
                </a:lnTo>
                <a:lnTo>
                  <a:pt x="103508" y="47209"/>
                </a:lnTo>
                <a:lnTo>
                  <a:pt x="103445" y="46552"/>
                </a:lnTo>
                <a:lnTo>
                  <a:pt x="103382" y="45908"/>
                </a:lnTo>
                <a:lnTo>
                  <a:pt x="103306" y="45251"/>
                </a:lnTo>
                <a:lnTo>
                  <a:pt x="103218" y="44606"/>
                </a:lnTo>
                <a:lnTo>
                  <a:pt x="103117" y="43962"/>
                </a:lnTo>
                <a:lnTo>
                  <a:pt x="103016" y="43318"/>
                </a:lnTo>
                <a:lnTo>
                  <a:pt x="102902" y="42686"/>
                </a:lnTo>
                <a:lnTo>
                  <a:pt x="102788" y="42042"/>
                </a:lnTo>
                <a:lnTo>
                  <a:pt x="102662" y="41410"/>
                </a:lnTo>
                <a:lnTo>
                  <a:pt x="102535" y="40779"/>
                </a:lnTo>
                <a:lnTo>
                  <a:pt x="102384" y="40147"/>
                </a:lnTo>
                <a:lnTo>
                  <a:pt x="102245" y="39528"/>
                </a:lnTo>
                <a:lnTo>
                  <a:pt x="102081" y="38897"/>
                </a:lnTo>
                <a:lnTo>
                  <a:pt x="101916" y="38278"/>
                </a:lnTo>
                <a:lnTo>
                  <a:pt x="101752" y="37659"/>
                </a:lnTo>
                <a:lnTo>
                  <a:pt x="101575" y="37052"/>
                </a:lnTo>
                <a:lnTo>
                  <a:pt x="101386" y="36446"/>
                </a:lnTo>
                <a:lnTo>
                  <a:pt x="101196" y="35827"/>
                </a:lnTo>
                <a:lnTo>
                  <a:pt x="100994" y="35233"/>
                </a:lnTo>
                <a:lnTo>
                  <a:pt x="100779" y="34627"/>
                </a:lnTo>
                <a:lnTo>
                  <a:pt x="100565" y="34033"/>
                </a:lnTo>
                <a:lnTo>
                  <a:pt x="100350" y="33439"/>
                </a:lnTo>
                <a:lnTo>
                  <a:pt x="100122" y="32845"/>
                </a:lnTo>
                <a:lnTo>
                  <a:pt x="99882" y="32264"/>
                </a:lnTo>
                <a:lnTo>
                  <a:pt x="99642" y="31671"/>
                </a:lnTo>
                <a:lnTo>
                  <a:pt x="99390" y="31102"/>
                </a:lnTo>
                <a:lnTo>
                  <a:pt x="99137" y="30521"/>
                </a:lnTo>
                <a:lnTo>
                  <a:pt x="98872" y="29953"/>
                </a:lnTo>
                <a:lnTo>
                  <a:pt x="98606" y="29384"/>
                </a:lnTo>
                <a:lnTo>
                  <a:pt x="98328" y="28816"/>
                </a:lnTo>
                <a:lnTo>
                  <a:pt x="98038" y="28247"/>
                </a:lnTo>
                <a:lnTo>
                  <a:pt x="97760" y="27691"/>
                </a:lnTo>
                <a:lnTo>
                  <a:pt x="97457" y="27148"/>
                </a:lnTo>
                <a:lnTo>
                  <a:pt x="97154" y="26592"/>
                </a:lnTo>
                <a:lnTo>
                  <a:pt x="96850" y="26049"/>
                </a:lnTo>
                <a:lnTo>
                  <a:pt x="96206" y="24975"/>
                </a:lnTo>
                <a:lnTo>
                  <a:pt x="95549" y="23914"/>
                </a:lnTo>
                <a:lnTo>
                  <a:pt x="94854" y="22866"/>
                </a:lnTo>
                <a:lnTo>
                  <a:pt x="94147" y="21842"/>
                </a:lnTo>
                <a:lnTo>
                  <a:pt x="93414" y="20832"/>
                </a:lnTo>
                <a:lnTo>
                  <a:pt x="92656" y="19847"/>
                </a:lnTo>
                <a:lnTo>
                  <a:pt x="91873" y="18874"/>
                </a:lnTo>
                <a:lnTo>
                  <a:pt x="91077" y="17926"/>
                </a:lnTo>
                <a:lnTo>
                  <a:pt x="90243" y="16992"/>
                </a:lnTo>
                <a:lnTo>
                  <a:pt x="89396" y="16082"/>
                </a:lnTo>
                <a:lnTo>
                  <a:pt x="88525" y="15198"/>
                </a:lnTo>
                <a:lnTo>
                  <a:pt x="87640" y="14326"/>
                </a:lnTo>
                <a:lnTo>
                  <a:pt x="86731" y="13480"/>
                </a:lnTo>
                <a:lnTo>
                  <a:pt x="85796" y="12646"/>
                </a:lnTo>
                <a:lnTo>
                  <a:pt x="84848" y="11850"/>
                </a:lnTo>
                <a:lnTo>
                  <a:pt x="83876" y="11067"/>
                </a:lnTo>
                <a:lnTo>
                  <a:pt x="82890" y="10309"/>
                </a:lnTo>
                <a:lnTo>
                  <a:pt x="81879" y="9576"/>
                </a:lnTo>
                <a:lnTo>
                  <a:pt x="80856" y="8856"/>
                </a:lnTo>
                <a:lnTo>
                  <a:pt x="79808" y="8174"/>
                </a:lnTo>
                <a:lnTo>
                  <a:pt x="78746" y="7517"/>
                </a:lnTo>
                <a:lnTo>
                  <a:pt x="77672" y="6873"/>
                </a:lnTo>
                <a:lnTo>
                  <a:pt x="77129" y="6570"/>
                </a:lnTo>
                <a:lnTo>
                  <a:pt x="76573" y="6266"/>
                </a:lnTo>
                <a:lnTo>
                  <a:pt x="76030" y="5963"/>
                </a:lnTo>
                <a:lnTo>
                  <a:pt x="75462" y="5673"/>
                </a:lnTo>
                <a:lnTo>
                  <a:pt x="74906" y="5395"/>
                </a:lnTo>
                <a:lnTo>
                  <a:pt x="74337" y="5117"/>
                </a:lnTo>
                <a:lnTo>
                  <a:pt x="73769" y="4852"/>
                </a:lnTo>
                <a:lnTo>
                  <a:pt x="73200" y="4586"/>
                </a:lnTo>
                <a:lnTo>
                  <a:pt x="72619" y="4334"/>
                </a:lnTo>
                <a:lnTo>
                  <a:pt x="72038" y="4081"/>
                </a:lnTo>
                <a:lnTo>
                  <a:pt x="71457" y="3841"/>
                </a:lnTo>
                <a:lnTo>
                  <a:pt x="70876" y="3601"/>
                </a:lnTo>
                <a:lnTo>
                  <a:pt x="70282" y="3374"/>
                </a:lnTo>
                <a:lnTo>
                  <a:pt x="69688" y="3146"/>
                </a:lnTo>
                <a:lnTo>
                  <a:pt x="69094" y="2931"/>
                </a:lnTo>
                <a:lnTo>
                  <a:pt x="68488" y="2729"/>
                </a:lnTo>
                <a:lnTo>
                  <a:pt x="67881" y="2527"/>
                </a:lnTo>
                <a:lnTo>
                  <a:pt x="67275" y="2338"/>
                </a:lnTo>
                <a:lnTo>
                  <a:pt x="66669" y="2148"/>
                </a:lnTo>
                <a:lnTo>
                  <a:pt x="66050" y="1971"/>
                </a:lnTo>
                <a:lnTo>
                  <a:pt x="65443" y="1807"/>
                </a:lnTo>
                <a:lnTo>
                  <a:pt x="64824" y="1643"/>
                </a:lnTo>
                <a:lnTo>
                  <a:pt x="64192" y="1479"/>
                </a:lnTo>
                <a:lnTo>
                  <a:pt x="63573" y="1327"/>
                </a:lnTo>
                <a:lnTo>
                  <a:pt x="62942" y="1188"/>
                </a:lnTo>
                <a:lnTo>
                  <a:pt x="62310" y="1062"/>
                </a:lnTo>
                <a:lnTo>
                  <a:pt x="61678" y="935"/>
                </a:lnTo>
                <a:lnTo>
                  <a:pt x="61034" y="809"/>
                </a:lnTo>
                <a:lnTo>
                  <a:pt x="60402" y="708"/>
                </a:lnTo>
                <a:lnTo>
                  <a:pt x="59758" y="607"/>
                </a:lnTo>
                <a:lnTo>
                  <a:pt x="59114" y="506"/>
                </a:lnTo>
                <a:lnTo>
                  <a:pt x="58469" y="418"/>
                </a:lnTo>
                <a:lnTo>
                  <a:pt x="57812" y="342"/>
                </a:lnTo>
                <a:lnTo>
                  <a:pt x="57155" y="279"/>
                </a:lnTo>
                <a:lnTo>
                  <a:pt x="56511" y="215"/>
                </a:lnTo>
                <a:lnTo>
                  <a:pt x="55854" y="152"/>
                </a:lnTo>
                <a:lnTo>
                  <a:pt x="55185" y="114"/>
                </a:lnTo>
                <a:lnTo>
                  <a:pt x="54528" y="76"/>
                </a:lnTo>
                <a:lnTo>
                  <a:pt x="53858" y="39"/>
                </a:lnTo>
                <a:lnTo>
                  <a:pt x="53201" y="26"/>
                </a:lnTo>
                <a:lnTo>
                  <a:pt x="52532" y="13"/>
                </a:lnTo>
                <a:lnTo>
                  <a:pt x="51862"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6"/>
          <p:cNvSpPr/>
          <p:nvPr/>
        </p:nvSpPr>
        <p:spPr>
          <a:xfrm rot="10800000">
            <a:off x="4938509" y="2147910"/>
            <a:ext cx="563923" cy="584953"/>
          </a:xfrm>
          <a:custGeom>
            <a:avLst/>
            <a:gdLst/>
            <a:ahLst/>
            <a:cxnLst/>
            <a:rect l="l" t="t" r="r" b="b"/>
            <a:pathLst>
              <a:path w="103710" h="103715" extrusionOk="0">
                <a:moveTo>
                  <a:pt x="51861" y="1"/>
                </a:moveTo>
                <a:lnTo>
                  <a:pt x="51192" y="13"/>
                </a:lnTo>
                <a:lnTo>
                  <a:pt x="50522" y="26"/>
                </a:lnTo>
                <a:lnTo>
                  <a:pt x="49852" y="39"/>
                </a:lnTo>
                <a:lnTo>
                  <a:pt x="49183" y="76"/>
                </a:lnTo>
                <a:lnTo>
                  <a:pt x="48526" y="114"/>
                </a:lnTo>
                <a:lnTo>
                  <a:pt x="47869" y="152"/>
                </a:lnTo>
                <a:lnTo>
                  <a:pt x="47212" y="215"/>
                </a:lnTo>
                <a:lnTo>
                  <a:pt x="46555" y="279"/>
                </a:lnTo>
                <a:lnTo>
                  <a:pt x="45898" y="342"/>
                </a:lnTo>
                <a:lnTo>
                  <a:pt x="45254" y="418"/>
                </a:lnTo>
                <a:lnTo>
                  <a:pt x="44610" y="506"/>
                </a:lnTo>
                <a:lnTo>
                  <a:pt x="43965" y="607"/>
                </a:lnTo>
                <a:lnTo>
                  <a:pt x="43321" y="708"/>
                </a:lnTo>
                <a:lnTo>
                  <a:pt x="42677" y="809"/>
                </a:lnTo>
                <a:lnTo>
                  <a:pt x="42045" y="935"/>
                </a:lnTo>
                <a:lnTo>
                  <a:pt x="41401" y="1062"/>
                </a:lnTo>
                <a:lnTo>
                  <a:pt x="40769" y="1188"/>
                </a:lnTo>
                <a:lnTo>
                  <a:pt x="40150" y="1327"/>
                </a:lnTo>
                <a:lnTo>
                  <a:pt x="39518" y="1479"/>
                </a:lnTo>
                <a:lnTo>
                  <a:pt x="38899" y="1643"/>
                </a:lnTo>
                <a:lnTo>
                  <a:pt x="38280" y="1807"/>
                </a:lnTo>
                <a:lnTo>
                  <a:pt x="37661" y="1971"/>
                </a:lnTo>
                <a:lnTo>
                  <a:pt x="37042" y="2148"/>
                </a:lnTo>
                <a:lnTo>
                  <a:pt x="36436" y="2338"/>
                </a:lnTo>
                <a:lnTo>
                  <a:pt x="35829" y="2527"/>
                </a:lnTo>
                <a:lnTo>
                  <a:pt x="35223" y="2729"/>
                </a:lnTo>
                <a:lnTo>
                  <a:pt x="34629" y="2931"/>
                </a:lnTo>
                <a:lnTo>
                  <a:pt x="34023" y="3146"/>
                </a:lnTo>
                <a:lnTo>
                  <a:pt x="33429" y="3374"/>
                </a:lnTo>
                <a:lnTo>
                  <a:pt x="32848" y="3601"/>
                </a:lnTo>
                <a:lnTo>
                  <a:pt x="32254" y="3841"/>
                </a:lnTo>
                <a:lnTo>
                  <a:pt x="31673" y="4081"/>
                </a:lnTo>
                <a:lnTo>
                  <a:pt x="31092" y="4334"/>
                </a:lnTo>
                <a:lnTo>
                  <a:pt x="30510" y="4586"/>
                </a:lnTo>
                <a:lnTo>
                  <a:pt x="29942" y="4852"/>
                </a:lnTo>
                <a:lnTo>
                  <a:pt x="29373" y="5117"/>
                </a:lnTo>
                <a:lnTo>
                  <a:pt x="28805" y="5395"/>
                </a:lnTo>
                <a:lnTo>
                  <a:pt x="28249" y="5673"/>
                </a:lnTo>
                <a:lnTo>
                  <a:pt x="27693" y="5963"/>
                </a:lnTo>
                <a:lnTo>
                  <a:pt x="27137" y="6266"/>
                </a:lnTo>
                <a:lnTo>
                  <a:pt x="26594" y="6570"/>
                </a:lnTo>
                <a:lnTo>
                  <a:pt x="26051" y="6873"/>
                </a:lnTo>
                <a:lnTo>
                  <a:pt x="24964" y="7517"/>
                </a:lnTo>
                <a:lnTo>
                  <a:pt x="23903" y="8174"/>
                </a:lnTo>
                <a:lnTo>
                  <a:pt x="22867" y="8856"/>
                </a:lnTo>
                <a:lnTo>
                  <a:pt x="21831" y="9576"/>
                </a:lnTo>
                <a:lnTo>
                  <a:pt x="20833" y="10309"/>
                </a:lnTo>
                <a:lnTo>
                  <a:pt x="19835" y="11067"/>
                </a:lnTo>
                <a:lnTo>
                  <a:pt x="18875" y="11850"/>
                </a:lnTo>
                <a:lnTo>
                  <a:pt x="17915" y="12646"/>
                </a:lnTo>
                <a:lnTo>
                  <a:pt x="16992" y="13480"/>
                </a:lnTo>
                <a:lnTo>
                  <a:pt x="16083" y="14326"/>
                </a:lnTo>
                <a:lnTo>
                  <a:pt x="15186" y="15198"/>
                </a:lnTo>
                <a:lnTo>
                  <a:pt x="14314" y="16082"/>
                </a:lnTo>
                <a:lnTo>
                  <a:pt x="13468" y="16992"/>
                </a:lnTo>
                <a:lnTo>
                  <a:pt x="12646" y="17926"/>
                </a:lnTo>
                <a:lnTo>
                  <a:pt x="11838" y="18874"/>
                </a:lnTo>
                <a:lnTo>
                  <a:pt x="11055" y="19847"/>
                </a:lnTo>
                <a:lnTo>
                  <a:pt x="10297" y="20832"/>
                </a:lnTo>
                <a:lnTo>
                  <a:pt x="9564" y="21842"/>
                </a:lnTo>
                <a:lnTo>
                  <a:pt x="8856" y="22866"/>
                </a:lnTo>
                <a:lnTo>
                  <a:pt x="8174" y="23914"/>
                </a:lnTo>
                <a:lnTo>
                  <a:pt x="7505" y="24975"/>
                </a:lnTo>
                <a:lnTo>
                  <a:pt x="6873" y="26049"/>
                </a:lnTo>
                <a:lnTo>
                  <a:pt x="6557" y="26592"/>
                </a:lnTo>
                <a:lnTo>
                  <a:pt x="6254" y="27148"/>
                </a:lnTo>
                <a:lnTo>
                  <a:pt x="5963" y="27691"/>
                </a:lnTo>
                <a:lnTo>
                  <a:pt x="5673" y="28247"/>
                </a:lnTo>
                <a:lnTo>
                  <a:pt x="5395" y="28816"/>
                </a:lnTo>
                <a:lnTo>
                  <a:pt x="5117" y="29384"/>
                </a:lnTo>
                <a:lnTo>
                  <a:pt x="4839" y="29953"/>
                </a:lnTo>
                <a:lnTo>
                  <a:pt x="4586" y="30521"/>
                </a:lnTo>
                <a:lnTo>
                  <a:pt x="4321" y="31102"/>
                </a:lnTo>
                <a:lnTo>
                  <a:pt x="4068" y="31671"/>
                </a:lnTo>
                <a:lnTo>
                  <a:pt x="3828" y="32264"/>
                </a:lnTo>
                <a:lnTo>
                  <a:pt x="3601" y="32845"/>
                </a:lnTo>
                <a:lnTo>
                  <a:pt x="3373" y="33439"/>
                </a:lnTo>
                <a:lnTo>
                  <a:pt x="3146" y="34033"/>
                </a:lnTo>
                <a:lnTo>
                  <a:pt x="2931" y="34627"/>
                </a:lnTo>
                <a:lnTo>
                  <a:pt x="2729" y="35233"/>
                </a:lnTo>
                <a:lnTo>
                  <a:pt x="2527" y="35827"/>
                </a:lnTo>
                <a:lnTo>
                  <a:pt x="2325" y="36446"/>
                </a:lnTo>
                <a:lnTo>
                  <a:pt x="2148" y="37052"/>
                </a:lnTo>
                <a:lnTo>
                  <a:pt x="1971" y="37659"/>
                </a:lnTo>
                <a:lnTo>
                  <a:pt x="1794" y="38278"/>
                </a:lnTo>
                <a:lnTo>
                  <a:pt x="1630" y="38897"/>
                </a:lnTo>
                <a:lnTo>
                  <a:pt x="1478" y="39528"/>
                </a:lnTo>
                <a:lnTo>
                  <a:pt x="1327" y="40147"/>
                </a:lnTo>
                <a:lnTo>
                  <a:pt x="1188" y="40779"/>
                </a:lnTo>
                <a:lnTo>
                  <a:pt x="1049" y="41410"/>
                </a:lnTo>
                <a:lnTo>
                  <a:pt x="922" y="42042"/>
                </a:lnTo>
                <a:lnTo>
                  <a:pt x="809" y="42686"/>
                </a:lnTo>
                <a:lnTo>
                  <a:pt x="695" y="43318"/>
                </a:lnTo>
                <a:lnTo>
                  <a:pt x="594" y="43962"/>
                </a:lnTo>
                <a:lnTo>
                  <a:pt x="506" y="44606"/>
                </a:lnTo>
                <a:lnTo>
                  <a:pt x="417" y="45251"/>
                </a:lnTo>
                <a:lnTo>
                  <a:pt x="341" y="45908"/>
                </a:lnTo>
                <a:lnTo>
                  <a:pt x="266" y="46552"/>
                </a:lnTo>
                <a:lnTo>
                  <a:pt x="202" y="47209"/>
                </a:lnTo>
                <a:lnTo>
                  <a:pt x="152" y="47866"/>
                </a:lnTo>
                <a:lnTo>
                  <a:pt x="101" y="48535"/>
                </a:lnTo>
                <a:lnTo>
                  <a:pt x="63" y="49192"/>
                </a:lnTo>
                <a:lnTo>
                  <a:pt x="38" y="49862"/>
                </a:lnTo>
                <a:lnTo>
                  <a:pt x="13" y="50519"/>
                </a:lnTo>
                <a:lnTo>
                  <a:pt x="0" y="51188"/>
                </a:lnTo>
                <a:lnTo>
                  <a:pt x="0" y="51858"/>
                </a:lnTo>
                <a:lnTo>
                  <a:pt x="0" y="52527"/>
                </a:lnTo>
                <a:lnTo>
                  <a:pt x="13" y="53197"/>
                </a:lnTo>
                <a:lnTo>
                  <a:pt x="38" y="53866"/>
                </a:lnTo>
                <a:lnTo>
                  <a:pt x="63" y="54523"/>
                </a:lnTo>
                <a:lnTo>
                  <a:pt x="101" y="55193"/>
                </a:lnTo>
                <a:lnTo>
                  <a:pt x="152" y="55850"/>
                </a:lnTo>
                <a:lnTo>
                  <a:pt x="202" y="56506"/>
                </a:lnTo>
                <a:lnTo>
                  <a:pt x="266" y="57163"/>
                </a:lnTo>
                <a:lnTo>
                  <a:pt x="341" y="57820"/>
                </a:lnTo>
                <a:lnTo>
                  <a:pt x="417" y="58464"/>
                </a:lnTo>
                <a:lnTo>
                  <a:pt x="506" y="59109"/>
                </a:lnTo>
                <a:lnTo>
                  <a:pt x="594" y="59753"/>
                </a:lnTo>
                <a:lnTo>
                  <a:pt x="695" y="60397"/>
                </a:lnTo>
                <a:lnTo>
                  <a:pt x="809" y="61042"/>
                </a:lnTo>
                <a:lnTo>
                  <a:pt x="922" y="61673"/>
                </a:lnTo>
                <a:lnTo>
                  <a:pt x="1049" y="62305"/>
                </a:lnTo>
                <a:lnTo>
                  <a:pt x="1188" y="62936"/>
                </a:lnTo>
                <a:lnTo>
                  <a:pt x="1327" y="63568"/>
                </a:lnTo>
                <a:lnTo>
                  <a:pt x="1478" y="64200"/>
                </a:lnTo>
                <a:lnTo>
                  <a:pt x="1630" y="64819"/>
                </a:lnTo>
                <a:lnTo>
                  <a:pt x="1794" y="65438"/>
                </a:lnTo>
                <a:lnTo>
                  <a:pt x="1971" y="66057"/>
                </a:lnTo>
                <a:lnTo>
                  <a:pt x="2148" y="66663"/>
                </a:lnTo>
                <a:lnTo>
                  <a:pt x="2325" y="67282"/>
                </a:lnTo>
                <a:lnTo>
                  <a:pt x="2527" y="67888"/>
                </a:lnTo>
                <a:lnTo>
                  <a:pt x="2729" y="68495"/>
                </a:lnTo>
                <a:lnTo>
                  <a:pt x="2931" y="69088"/>
                </a:lnTo>
                <a:lnTo>
                  <a:pt x="3146" y="69695"/>
                </a:lnTo>
                <a:lnTo>
                  <a:pt x="3373" y="70289"/>
                </a:lnTo>
                <a:lnTo>
                  <a:pt x="3601" y="70870"/>
                </a:lnTo>
                <a:lnTo>
                  <a:pt x="3828" y="71463"/>
                </a:lnTo>
                <a:lnTo>
                  <a:pt x="4068" y="72045"/>
                </a:lnTo>
                <a:lnTo>
                  <a:pt x="4321" y="72626"/>
                </a:lnTo>
                <a:lnTo>
                  <a:pt x="4586" y="73194"/>
                </a:lnTo>
                <a:lnTo>
                  <a:pt x="4839" y="73775"/>
                </a:lnTo>
                <a:lnTo>
                  <a:pt x="5117" y="74344"/>
                </a:lnTo>
                <a:lnTo>
                  <a:pt x="5395" y="74900"/>
                </a:lnTo>
                <a:lnTo>
                  <a:pt x="5673" y="75468"/>
                </a:lnTo>
                <a:lnTo>
                  <a:pt x="5963" y="76024"/>
                </a:lnTo>
                <a:lnTo>
                  <a:pt x="6254" y="76580"/>
                </a:lnTo>
                <a:lnTo>
                  <a:pt x="6557" y="77123"/>
                </a:lnTo>
                <a:lnTo>
                  <a:pt x="6873" y="77666"/>
                </a:lnTo>
                <a:lnTo>
                  <a:pt x="7505" y="78752"/>
                </a:lnTo>
                <a:lnTo>
                  <a:pt x="8174" y="79814"/>
                </a:lnTo>
                <a:lnTo>
                  <a:pt x="8856" y="80849"/>
                </a:lnTo>
                <a:lnTo>
                  <a:pt x="9564" y="81873"/>
                </a:lnTo>
                <a:lnTo>
                  <a:pt x="10297" y="82883"/>
                </a:lnTo>
                <a:lnTo>
                  <a:pt x="11055" y="83869"/>
                </a:lnTo>
                <a:lnTo>
                  <a:pt x="11838" y="84841"/>
                </a:lnTo>
                <a:lnTo>
                  <a:pt x="12646" y="85789"/>
                </a:lnTo>
                <a:lnTo>
                  <a:pt x="13468" y="86724"/>
                </a:lnTo>
                <a:lnTo>
                  <a:pt x="14314" y="87633"/>
                </a:lnTo>
                <a:lnTo>
                  <a:pt x="15186" y="88530"/>
                </a:lnTo>
                <a:lnTo>
                  <a:pt x="16083" y="89402"/>
                </a:lnTo>
                <a:lnTo>
                  <a:pt x="16992" y="90248"/>
                </a:lnTo>
                <a:lnTo>
                  <a:pt x="17915" y="91069"/>
                </a:lnTo>
                <a:lnTo>
                  <a:pt x="18875" y="91878"/>
                </a:lnTo>
                <a:lnTo>
                  <a:pt x="19835" y="92648"/>
                </a:lnTo>
                <a:lnTo>
                  <a:pt x="20833" y="93419"/>
                </a:lnTo>
                <a:lnTo>
                  <a:pt x="21831" y="94152"/>
                </a:lnTo>
                <a:lnTo>
                  <a:pt x="22867" y="94859"/>
                </a:lnTo>
                <a:lnTo>
                  <a:pt x="23903" y="95541"/>
                </a:lnTo>
                <a:lnTo>
                  <a:pt x="24964" y="96211"/>
                </a:lnTo>
                <a:lnTo>
                  <a:pt x="26051" y="96842"/>
                </a:lnTo>
                <a:lnTo>
                  <a:pt x="26594" y="97158"/>
                </a:lnTo>
                <a:lnTo>
                  <a:pt x="27137" y="97461"/>
                </a:lnTo>
                <a:lnTo>
                  <a:pt x="27693" y="97752"/>
                </a:lnTo>
                <a:lnTo>
                  <a:pt x="28249" y="98042"/>
                </a:lnTo>
                <a:lnTo>
                  <a:pt x="28805" y="98320"/>
                </a:lnTo>
                <a:lnTo>
                  <a:pt x="29373" y="98598"/>
                </a:lnTo>
                <a:lnTo>
                  <a:pt x="29942" y="98876"/>
                </a:lnTo>
                <a:lnTo>
                  <a:pt x="30510" y="99129"/>
                </a:lnTo>
                <a:lnTo>
                  <a:pt x="31092" y="99394"/>
                </a:lnTo>
                <a:lnTo>
                  <a:pt x="31673" y="99634"/>
                </a:lnTo>
                <a:lnTo>
                  <a:pt x="32254" y="99887"/>
                </a:lnTo>
                <a:lnTo>
                  <a:pt x="32848" y="100114"/>
                </a:lnTo>
                <a:lnTo>
                  <a:pt x="33429" y="100342"/>
                </a:lnTo>
                <a:lnTo>
                  <a:pt x="34023" y="100569"/>
                </a:lnTo>
                <a:lnTo>
                  <a:pt x="34629" y="100784"/>
                </a:lnTo>
                <a:lnTo>
                  <a:pt x="35223" y="100986"/>
                </a:lnTo>
                <a:lnTo>
                  <a:pt x="35829" y="101188"/>
                </a:lnTo>
                <a:lnTo>
                  <a:pt x="36436" y="101377"/>
                </a:lnTo>
                <a:lnTo>
                  <a:pt x="37042" y="101567"/>
                </a:lnTo>
                <a:lnTo>
                  <a:pt x="37661" y="101744"/>
                </a:lnTo>
                <a:lnTo>
                  <a:pt x="38280" y="101921"/>
                </a:lnTo>
                <a:lnTo>
                  <a:pt x="38899" y="102085"/>
                </a:lnTo>
                <a:lnTo>
                  <a:pt x="39518" y="102237"/>
                </a:lnTo>
                <a:lnTo>
                  <a:pt x="40150" y="102388"/>
                </a:lnTo>
                <a:lnTo>
                  <a:pt x="40769" y="102527"/>
                </a:lnTo>
                <a:lnTo>
                  <a:pt x="41401" y="102666"/>
                </a:lnTo>
                <a:lnTo>
                  <a:pt x="42045" y="102792"/>
                </a:lnTo>
                <a:lnTo>
                  <a:pt x="42677" y="102906"/>
                </a:lnTo>
                <a:lnTo>
                  <a:pt x="43321" y="103020"/>
                </a:lnTo>
                <a:lnTo>
                  <a:pt x="43965" y="103121"/>
                </a:lnTo>
                <a:lnTo>
                  <a:pt x="44610" y="103209"/>
                </a:lnTo>
                <a:lnTo>
                  <a:pt x="45254" y="103298"/>
                </a:lnTo>
                <a:lnTo>
                  <a:pt x="45898" y="103373"/>
                </a:lnTo>
                <a:lnTo>
                  <a:pt x="46555" y="103449"/>
                </a:lnTo>
                <a:lnTo>
                  <a:pt x="47212" y="103512"/>
                </a:lnTo>
                <a:lnTo>
                  <a:pt x="47869" y="103563"/>
                </a:lnTo>
                <a:lnTo>
                  <a:pt x="48526" y="103613"/>
                </a:lnTo>
                <a:lnTo>
                  <a:pt x="49183" y="103651"/>
                </a:lnTo>
                <a:lnTo>
                  <a:pt x="49852" y="103677"/>
                </a:lnTo>
                <a:lnTo>
                  <a:pt x="50522" y="103702"/>
                </a:lnTo>
                <a:lnTo>
                  <a:pt x="51192" y="103715"/>
                </a:lnTo>
                <a:lnTo>
                  <a:pt x="52531" y="103715"/>
                </a:lnTo>
                <a:lnTo>
                  <a:pt x="53200" y="103702"/>
                </a:lnTo>
                <a:lnTo>
                  <a:pt x="53857" y="103677"/>
                </a:lnTo>
                <a:lnTo>
                  <a:pt x="54527" y="103651"/>
                </a:lnTo>
                <a:lnTo>
                  <a:pt x="55184" y="103613"/>
                </a:lnTo>
                <a:lnTo>
                  <a:pt x="55853" y="103563"/>
                </a:lnTo>
                <a:lnTo>
                  <a:pt x="56510" y="103512"/>
                </a:lnTo>
                <a:lnTo>
                  <a:pt x="57155" y="103449"/>
                </a:lnTo>
                <a:lnTo>
                  <a:pt x="57812" y="103373"/>
                </a:lnTo>
                <a:lnTo>
                  <a:pt x="58456" y="103298"/>
                </a:lnTo>
                <a:lnTo>
                  <a:pt x="59113" y="103209"/>
                </a:lnTo>
                <a:lnTo>
                  <a:pt x="59757" y="103121"/>
                </a:lnTo>
                <a:lnTo>
                  <a:pt x="60402" y="103020"/>
                </a:lnTo>
                <a:lnTo>
                  <a:pt x="61033" y="102906"/>
                </a:lnTo>
                <a:lnTo>
                  <a:pt x="61678" y="102792"/>
                </a:lnTo>
                <a:lnTo>
                  <a:pt x="62309" y="102666"/>
                </a:lnTo>
                <a:lnTo>
                  <a:pt x="62941" y="102527"/>
                </a:lnTo>
                <a:lnTo>
                  <a:pt x="63573" y="102388"/>
                </a:lnTo>
                <a:lnTo>
                  <a:pt x="64192" y="102237"/>
                </a:lnTo>
                <a:lnTo>
                  <a:pt x="64823" y="102085"/>
                </a:lnTo>
                <a:lnTo>
                  <a:pt x="65442" y="101921"/>
                </a:lnTo>
                <a:lnTo>
                  <a:pt x="66049" y="101744"/>
                </a:lnTo>
                <a:lnTo>
                  <a:pt x="66668" y="101567"/>
                </a:lnTo>
                <a:lnTo>
                  <a:pt x="67274" y="101377"/>
                </a:lnTo>
                <a:lnTo>
                  <a:pt x="67881" y="101188"/>
                </a:lnTo>
                <a:lnTo>
                  <a:pt x="68487" y="100986"/>
                </a:lnTo>
                <a:lnTo>
                  <a:pt x="69094" y="100784"/>
                </a:lnTo>
                <a:lnTo>
                  <a:pt x="69687" y="100569"/>
                </a:lnTo>
                <a:lnTo>
                  <a:pt x="70281" y="100342"/>
                </a:lnTo>
                <a:lnTo>
                  <a:pt x="70875" y="100114"/>
                </a:lnTo>
                <a:lnTo>
                  <a:pt x="71456" y="99887"/>
                </a:lnTo>
                <a:lnTo>
                  <a:pt x="72037" y="99634"/>
                </a:lnTo>
                <a:lnTo>
                  <a:pt x="72618" y="99394"/>
                </a:lnTo>
                <a:lnTo>
                  <a:pt x="73199" y="99129"/>
                </a:lnTo>
                <a:lnTo>
                  <a:pt x="73768" y="98876"/>
                </a:lnTo>
                <a:lnTo>
                  <a:pt x="74336" y="98598"/>
                </a:lnTo>
                <a:lnTo>
                  <a:pt x="74905" y="98320"/>
                </a:lnTo>
                <a:lnTo>
                  <a:pt x="75461" y="98042"/>
                </a:lnTo>
                <a:lnTo>
                  <a:pt x="76029" y="97752"/>
                </a:lnTo>
                <a:lnTo>
                  <a:pt x="76573" y="97461"/>
                </a:lnTo>
                <a:lnTo>
                  <a:pt x="77129" y="97158"/>
                </a:lnTo>
                <a:lnTo>
                  <a:pt x="77672" y="96842"/>
                </a:lnTo>
                <a:lnTo>
                  <a:pt x="78746" y="96211"/>
                </a:lnTo>
                <a:lnTo>
                  <a:pt x="79807" y="95541"/>
                </a:lnTo>
                <a:lnTo>
                  <a:pt x="80855" y="94859"/>
                </a:lnTo>
                <a:lnTo>
                  <a:pt x="81879" y="94152"/>
                </a:lnTo>
                <a:lnTo>
                  <a:pt x="82889" y="93419"/>
                </a:lnTo>
                <a:lnTo>
                  <a:pt x="83875" y="92648"/>
                </a:lnTo>
                <a:lnTo>
                  <a:pt x="84848" y="91878"/>
                </a:lnTo>
                <a:lnTo>
                  <a:pt x="85795" y="91069"/>
                </a:lnTo>
                <a:lnTo>
                  <a:pt x="86730" y="90248"/>
                </a:lnTo>
                <a:lnTo>
                  <a:pt x="87640" y="89402"/>
                </a:lnTo>
                <a:lnTo>
                  <a:pt x="88524" y="88530"/>
                </a:lnTo>
                <a:lnTo>
                  <a:pt x="89396" y="87633"/>
                </a:lnTo>
                <a:lnTo>
                  <a:pt x="90242" y="86724"/>
                </a:lnTo>
                <a:lnTo>
                  <a:pt x="91076" y="85789"/>
                </a:lnTo>
                <a:lnTo>
                  <a:pt x="91872" y="84841"/>
                </a:lnTo>
                <a:lnTo>
                  <a:pt x="92655" y="83869"/>
                </a:lnTo>
                <a:lnTo>
                  <a:pt x="93413" y="82883"/>
                </a:lnTo>
                <a:lnTo>
                  <a:pt x="94146" y="81873"/>
                </a:lnTo>
                <a:lnTo>
                  <a:pt x="94853" y="80849"/>
                </a:lnTo>
                <a:lnTo>
                  <a:pt x="95548" y="79814"/>
                </a:lnTo>
                <a:lnTo>
                  <a:pt x="96205" y="78752"/>
                </a:lnTo>
                <a:lnTo>
                  <a:pt x="96850" y="77666"/>
                </a:lnTo>
                <a:lnTo>
                  <a:pt x="97153" y="77123"/>
                </a:lnTo>
                <a:lnTo>
                  <a:pt x="97456" y="76580"/>
                </a:lnTo>
                <a:lnTo>
                  <a:pt x="97759" y="76024"/>
                </a:lnTo>
                <a:lnTo>
                  <a:pt x="98037" y="75468"/>
                </a:lnTo>
                <a:lnTo>
                  <a:pt x="98328" y="74900"/>
                </a:lnTo>
                <a:lnTo>
                  <a:pt x="98606" y="74344"/>
                </a:lnTo>
                <a:lnTo>
                  <a:pt x="98871" y="73775"/>
                </a:lnTo>
                <a:lnTo>
                  <a:pt x="99136" y="73194"/>
                </a:lnTo>
                <a:lnTo>
                  <a:pt x="99389" y="72626"/>
                </a:lnTo>
                <a:lnTo>
                  <a:pt x="99642" y="72045"/>
                </a:lnTo>
                <a:lnTo>
                  <a:pt x="99882" y="71463"/>
                </a:lnTo>
                <a:lnTo>
                  <a:pt x="100122" y="70870"/>
                </a:lnTo>
                <a:lnTo>
                  <a:pt x="100349" y="70289"/>
                </a:lnTo>
                <a:lnTo>
                  <a:pt x="100564" y="69695"/>
                </a:lnTo>
                <a:lnTo>
                  <a:pt x="100779" y="69088"/>
                </a:lnTo>
                <a:lnTo>
                  <a:pt x="100993" y="68495"/>
                </a:lnTo>
                <a:lnTo>
                  <a:pt x="101196" y="67888"/>
                </a:lnTo>
                <a:lnTo>
                  <a:pt x="101385" y="67282"/>
                </a:lnTo>
                <a:lnTo>
                  <a:pt x="101575" y="66663"/>
                </a:lnTo>
                <a:lnTo>
                  <a:pt x="101751" y="66057"/>
                </a:lnTo>
                <a:lnTo>
                  <a:pt x="101916" y="65438"/>
                </a:lnTo>
                <a:lnTo>
                  <a:pt x="102080" y="64819"/>
                </a:lnTo>
                <a:lnTo>
                  <a:pt x="102244" y="64200"/>
                </a:lnTo>
                <a:lnTo>
                  <a:pt x="102383" y="63568"/>
                </a:lnTo>
                <a:lnTo>
                  <a:pt x="102535" y="62936"/>
                </a:lnTo>
                <a:lnTo>
                  <a:pt x="102661" y="62305"/>
                </a:lnTo>
                <a:lnTo>
                  <a:pt x="102787" y="61673"/>
                </a:lnTo>
                <a:lnTo>
                  <a:pt x="102901" y="61042"/>
                </a:lnTo>
                <a:lnTo>
                  <a:pt x="103015" y="60397"/>
                </a:lnTo>
                <a:lnTo>
                  <a:pt x="103116" y="59753"/>
                </a:lnTo>
                <a:lnTo>
                  <a:pt x="103217" y="59109"/>
                </a:lnTo>
                <a:lnTo>
                  <a:pt x="103305" y="58464"/>
                </a:lnTo>
                <a:lnTo>
                  <a:pt x="103381" y="57820"/>
                </a:lnTo>
                <a:lnTo>
                  <a:pt x="103444" y="57163"/>
                </a:lnTo>
                <a:lnTo>
                  <a:pt x="103508" y="56506"/>
                </a:lnTo>
                <a:lnTo>
                  <a:pt x="103571" y="55850"/>
                </a:lnTo>
                <a:lnTo>
                  <a:pt x="103609" y="55193"/>
                </a:lnTo>
                <a:lnTo>
                  <a:pt x="103646" y="54523"/>
                </a:lnTo>
                <a:lnTo>
                  <a:pt x="103672" y="53866"/>
                </a:lnTo>
                <a:lnTo>
                  <a:pt x="103697" y="53197"/>
                </a:lnTo>
                <a:lnTo>
                  <a:pt x="103710" y="52527"/>
                </a:lnTo>
                <a:lnTo>
                  <a:pt x="103710" y="51858"/>
                </a:lnTo>
                <a:lnTo>
                  <a:pt x="103710" y="51188"/>
                </a:lnTo>
                <a:lnTo>
                  <a:pt x="103697" y="50519"/>
                </a:lnTo>
                <a:lnTo>
                  <a:pt x="103672" y="49862"/>
                </a:lnTo>
                <a:lnTo>
                  <a:pt x="103646" y="49192"/>
                </a:lnTo>
                <a:lnTo>
                  <a:pt x="103609" y="48535"/>
                </a:lnTo>
                <a:lnTo>
                  <a:pt x="103571" y="47866"/>
                </a:lnTo>
                <a:lnTo>
                  <a:pt x="103508" y="47209"/>
                </a:lnTo>
                <a:lnTo>
                  <a:pt x="103444" y="46552"/>
                </a:lnTo>
                <a:lnTo>
                  <a:pt x="103381" y="45908"/>
                </a:lnTo>
                <a:lnTo>
                  <a:pt x="103305" y="45251"/>
                </a:lnTo>
                <a:lnTo>
                  <a:pt x="103217" y="44606"/>
                </a:lnTo>
                <a:lnTo>
                  <a:pt x="103116" y="43962"/>
                </a:lnTo>
                <a:lnTo>
                  <a:pt x="103015" y="43318"/>
                </a:lnTo>
                <a:lnTo>
                  <a:pt x="102901" y="42686"/>
                </a:lnTo>
                <a:lnTo>
                  <a:pt x="102787" y="42042"/>
                </a:lnTo>
                <a:lnTo>
                  <a:pt x="102661" y="41410"/>
                </a:lnTo>
                <a:lnTo>
                  <a:pt x="102535" y="40779"/>
                </a:lnTo>
                <a:lnTo>
                  <a:pt x="102383" y="40147"/>
                </a:lnTo>
                <a:lnTo>
                  <a:pt x="102244" y="39528"/>
                </a:lnTo>
                <a:lnTo>
                  <a:pt x="102080" y="38897"/>
                </a:lnTo>
                <a:lnTo>
                  <a:pt x="101916" y="38278"/>
                </a:lnTo>
                <a:lnTo>
                  <a:pt x="101751" y="37659"/>
                </a:lnTo>
                <a:lnTo>
                  <a:pt x="101575" y="37052"/>
                </a:lnTo>
                <a:lnTo>
                  <a:pt x="101385" y="36446"/>
                </a:lnTo>
                <a:lnTo>
                  <a:pt x="101196" y="35827"/>
                </a:lnTo>
                <a:lnTo>
                  <a:pt x="100993" y="35233"/>
                </a:lnTo>
                <a:lnTo>
                  <a:pt x="100779" y="34627"/>
                </a:lnTo>
                <a:lnTo>
                  <a:pt x="100564" y="34033"/>
                </a:lnTo>
                <a:lnTo>
                  <a:pt x="100349" y="33439"/>
                </a:lnTo>
                <a:lnTo>
                  <a:pt x="100122" y="32845"/>
                </a:lnTo>
                <a:lnTo>
                  <a:pt x="99882" y="32264"/>
                </a:lnTo>
                <a:lnTo>
                  <a:pt x="99642" y="31671"/>
                </a:lnTo>
                <a:lnTo>
                  <a:pt x="99389" y="31102"/>
                </a:lnTo>
                <a:lnTo>
                  <a:pt x="99136" y="30521"/>
                </a:lnTo>
                <a:lnTo>
                  <a:pt x="98871" y="29953"/>
                </a:lnTo>
                <a:lnTo>
                  <a:pt x="98606" y="29384"/>
                </a:lnTo>
                <a:lnTo>
                  <a:pt x="98328" y="28816"/>
                </a:lnTo>
                <a:lnTo>
                  <a:pt x="98037" y="28247"/>
                </a:lnTo>
                <a:lnTo>
                  <a:pt x="97759" y="27691"/>
                </a:lnTo>
                <a:lnTo>
                  <a:pt x="97456" y="27148"/>
                </a:lnTo>
                <a:lnTo>
                  <a:pt x="97153" y="26592"/>
                </a:lnTo>
                <a:lnTo>
                  <a:pt x="96850" y="26049"/>
                </a:lnTo>
                <a:lnTo>
                  <a:pt x="96205" y="24975"/>
                </a:lnTo>
                <a:lnTo>
                  <a:pt x="95548" y="23914"/>
                </a:lnTo>
                <a:lnTo>
                  <a:pt x="94853" y="22866"/>
                </a:lnTo>
                <a:lnTo>
                  <a:pt x="94146" y="21842"/>
                </a:lnTo>
                <a:lnTo>
                  <a:pt x="93413" y="20832"/>
                </a:lnTo>
                <a:lnTo>
                  <a:pt x="92655" y="19847"/>
                </a:lnTo>
                <a:lnTo>
                  <a:pt x="91872" y="18874"/>
                </a:lnTo>
                <a:lnTo>
                  <a:pt x="91076" y="17926"/>
                </a:lnTo>
                <a:lnTo>
                  <a:pt x="90242" y="16992"/>
                </a:lnTo>
                <a:lnTo>
                  <a:pt x="89396" y="16082"/>
                </a:lnTo>
                <a:lnTo>
                  <a:pt x="88524" y="15198"/>
                </a:lnTo>
                <a:lnTo>
                  <a:pt x="87640" y="14326"/>
                </a:lnTo>
                <a:lnTo>
                  <a:pt x="86730" y="13480"/>
                </a:lnTo>
                <a:lnTo>
                  <a:pt x="85795" y="12646"/>
                </a:lnTo>
                <a:lnTo>
                  <a:pt x="84848" y="11850"/>
                </a:lnTo>
                <a:lnTo>
                  <a:pt x="83875" y="11067"/>
                </a:lnTo>
                <a:lnTo>
                  <a:pt x="82889" y="10309"/>
                </a:lnTo>
                <a:lnTo>
                  <a:pt x="81879" y="9576"/>
                </a:lnTo>
                <a:lnTo>
                  <a:pt x="80855" y="8856"/>
                </a:lnTo>
                <a:lnTo>
                  <a:pt x="79807" y="8174"/>
                </a:lnTo>
                <a:lnTo>
                  <a:pt x="78746" y="7517"/>
                </a:lnTo>
                <a:lnTo>
                  <a:pt x="77672" y="6873"/>
                </a:lnTo>
                <a:lnTo>
                  <a:pt x="77129" y="6570"/>
                </a:lnTo>
                <a:lnTo>
                  <a:pt x="76573" y="6266"/>
                </a:lnTo>
                <a:lnTo>
                  <a:pt x="76029" y="5963"/>
                </a:lnTo>
                <a:lnTo>
                  <a:pt x="75461" y="5673"/>
                </a:lnTo>
                <a:lnTo>
                  <a:pt x="74905" y="5395"/>
                </a:lnTo>
                <a:lnTo>
                  <a:pt x="74336" y="5117"/>
                </a:lnTo>
                <a:lnTo>
                  <a:pt x="73768" y="4852"/>
                </a:lnTo>
                <a:lnTo>
                  <a:pt x="73199" y="4586"/>
                </a:lnTo>
                <a:lnTo>
                  <a:pt x="72618" y="4334"/>
                </a:lnTo>
                <a:lnTo>
                  <a:pt x="72037" y="4081"/>
                </a:lnTo>
                <a:lnTo>
                  <a:pt x="71456" y="3841"/>
                </a:lnTo>
                <a:lnTo>
                  <a:pt x="70875" y="3601"/>
                </a:lnTo>
                <a:lnTo>
                  <a:pt x="70281" y="3374"/>
                </a:lnTo>
                <a:lnTo>
                  <a:pt x="69687" y="3146"/>
                </a:lnTo>
                <a:lnTo>
                  <a:pt x="69094" y="2931"/>
                </a:lnTo>
                <a:lnTo>
                  <a:pt x="68487" y="2729"/>
                </a:lnTo>
                <a:lnTo>
                  <a:pt x="67881" y="2527"/>
                </a:lnTo>
                <a:lnTo>
                  <a:pt x="67274" y="2338"/>
                </a:lnTo>
                <a:lnTo>
                  <a:pt x="66668" y="2148"/>
                </a:lnTo>
                <a:lnTo>
                  <a:pt x="66049" y="1971"/>
                </a:lnTo>
                <a:lnTo>
                  <a:pt x="65442" y="1807"/>
                </a:lnTo>
                <a:lnTo>
                  <a:pt x="64823" y="1643"/>
                </a:lnTo>
                <a:lnTo>
                  <a:pt x="64192" y="1479"/>
                </a:lnTo>
                <a:lnTo>
                  <a:pt x="63573" y="1327"/>
                </a:lnTo>
                <a:lnTo>
                  <a:pt x="62941" y="1188"/>
                </a:lnTo>
                <a:lnTo>
                  <a:pt x="62309" y="1062"/>
                </a:lnTo>
                <a:lnTo>
                  <a:pt x="61678" y="935"/>
                </a:lnTo>
                <a:lnTo>
                  <a:pt x="61033" y="809"/>
                </a:lnTo>
                <a:lnTo>
                  <a:pt x="60402" y="708"/>
                </a:lnTo>
                <a:lnTo>
                  <a:pt x="59757" y="607"/>
                </a:lnTo>
                <a:lnTo>
                  <a:pt x="59113" y="506"/>
                </a:lnTo>
                <a:lnTo>
                  <a:pt x="58456" y="418"/>
                </a:lnTo>
                <a:lnTo>
                  <a:pt x="57812" y="342"/>
                </a:lnTo>
                <a:lnTo>
                  <a:pt x="57155" y="279"/>
                </a:lnTo>
                <a:lnTo>
                  <a:pt x="56510" y="215"/>
                </a:lnTo>
                <a:lnTo>
                  <a:pt x="55853" y="152"/>
                </a:lnTo>
                <a:lnTo>
                  <a:pt x="55184" y="114"/>
                </a:lnTo>
                <a:lnTo>
                  <a:pt x="54527" y="76"/>
                </a:lnTo>
                <a:lnTo>
                  <a:pt x="53857" y="39"/>
                </a:lnTo>
                <a:lnTo>
                  <a:pt x="53200" y="26"/>
                </a:lnTo>
                <a:lnTo>
                  <a:pt x="52531" y="13"/>
                </a:lnTo>
                <a:lnTo>
                  <a:pt x="5186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6"/>
          <p:cNvSpPr/>
          <p:nvPr/>
        </p:nvSpPr>
        <p:spPr>
          <a:xfrm rot="10800000">
            <a:off x="4097446" y="2147910"/>
            <a:ext cx="563994" cy="584953"/>
          </a:xfrm>
          <a:custGeom>
            <a:avLst/>
            <a:gdLst/>
            <a:ahLst/>
            <a:cxnLst/>
            <a:rect l="l" t="t" r="r" b="b"/>
            <a:pathLst>
              <a:path w="103723" h="103715" extrusionOk="0">
                <a:moveTo>
                  <a:pt x="51861" y="1"/>
                </a:moveTo>
                <a:lnTo>
                  <a:pt x="51192" y="13"/>
                </a:lnTo>
                <a:lnTo>
                  <a:pt x="50522" y="26"/>
                </a:lnTo>
                <a:lnTo>
                  <a:pt x="49865" y="39"/>
                </a:lnTo>
                <a:lnTo>
                  <a:pt x="49196" y="76"/>
                </a:lnTo>
                <a:lnTo>
                  <a:pt x="48539" y="114"/>
                </a:lnTo>
                <a:lnTo>
                  <a:pt x="47869" y="152"/>
                </a:lnTo>
                <a:lnTo>
                  <a:pt x="47212" y="215"/>
                </a:lnTo>
                <a:lnTo>
                  <a:pt x="46568" y="279"/>
                </a:lnTo>
                <a:lnTo>
                  <a:pt x="45911" y="342"/>
                </a:lnTo>
                <a:lnTo>
                  <a:pt x="45254" y="418"/>
                </a:lnTo>
                <a:lnTo>
                  <a:pt x="44610" y="506"/>
                </a:lnTo>
                <a:lnTo>
                  <a:pt x="43965" y="607"/>
                </a:lnTo>
                <a:lnTo>
                  <a:pt x="43321" y="708"/>
                </a:lnTo>
                <a:lnTo>
                  <a:pt x="42689" y="809"/>
                </a:lnTo>
                <a:lnTo>
                  <a:pt x="42045" y="935"/>
                </a:lnTo>
                <a:lnTo>
                  <a:pt x="41413" y="1062"/>
                </a:lnTo>
                <a:lnTo>
                  <a:pt x="40782" y="1188"/>
                </a:lnTo>
                <a:lnTo>
                  <a:pt x="40150" y="1327"/>
                </a:lnTo>
                <a:lnTo>
                  <a:pt x="39531" y="1479"/>
                </a:lnTo>
                <a:lnTo>
                  <a:pt x="38899" y="1643"/>
                </a:lnTo>
                <a:lnTo>
                  <a:pt x="38280" y="1807"/>
                </a:lnTo>
                <a:lnTo>
                  <a:pt x="37661" y="1971"/>
                </a:lnTo>
                <a:lnTo>
                  <a:pt x="37055" y="2148"/>
                </a:lnTo>
                <a:lnTo>
                  <a:pt x="36448" y="2338"/>
                </a:lnTo>
                <a:lnTo>
                  <a:pt x="35829" y="2527"/>
                </a:lnTo>
                <a:lnTo>
                  <a:pt x="35235" y="2729"/>
                </a:lnTo>
                <a:lnTo>
                  <a:pt x="34629" y="2931"/>
                </a:lnTo>
                <a:lnTo>
                  <a:pt x="34035" y="3146"/>
                </a:lnTo>
                <a:lnTo>
                  <a:pt x="33441" y="3374"/>
                </a:lnTo>
                <a:lnTo>
                  <a:pt x="32848" y="3601"/>
                </a:lnTo>
                <a:lnTo>
                  <a:pt x="32267" y="3841"/>
                </a:lnTo>
                <a:lnTo>
                  <a:pt x="31673" y="4081"/>
                </a:lnTo>
                <a:lnTo>
                  <a:pt x="31104" y="4334"/>
                </a:lnTo>
                <a:lnTo>
                  <a:pt x="30523" y="4586"/>
                </a:lnTo>
                <a:lnTo>
                  <a:pt x="29955" y="4852"/>
                </a:lnTo>
                <a:lnTo>
                  <a:pt x="29386" y="5117"/>
                </a:lnTo>
                <a:lnTo>
                  <a:pt x="28818" y="5395"/>
                </a:lnTo>
                <a:lnTo>
                  <a:pt x="28249" y="5673"/>
                </a:lnTo>
                <a:lnTo>
                  <a:pt x="27693" y="5963"/>
                </a:lnTo>
                <a:lnTo>
                  <a:pt x="27150" y="6266"/>
                </a:lnTo>
                <a:lnTo>
                  <a:pt x="26594" y="6570"/>
                </a:lnTo>
                <a:lnTo>
                  <a:pt x="26051" y="6873"/>
                </a:lnTo>
                <a:lnTo>
                  <a:pt x="24977" y="7517"/>
                </a:lnTo>
                <a:lnTo>
                  <a:pt x="23916" y="8174"/>
                </a:lnTo>
                <a:lnTo>
                  <a:pt x="22867" y="8856"/>
                </a:lnTo>
                <a:lnTo>
                  <a:pt x="21844" y="9576"/>
                </a:lnTo>
                <a:lnTo>
                  <a:pt x="20833" y="10309"/>
                </a:lnTo>
                <a:lnTo>
                  <a:pt x="19848" y="11067"/>
                </a:lnTo>
                <a:lnTo>
                  <a:pt x="18875" y="11850"/>
                </a:lnTo>
                <a:lnTo>
                  <a:pt x="17927" y="12646"/>
                </a:lnTo>
                <a:lnTo>
                  <a:pt x="16992" y="13480"/>
                </a:lnTo>
                <a:lnTo>
                  <a:pt x="16083" y="14326"/>
                </a:lnTo>
                <a:lnTo>
                  <a:pt x="15198" y="15198"/>
                </a:lnTo>
                <a:lnTo>
                  <a:pt x="14327" y="16082"/>
                </a:lnTo>
                <a:lnTo>
                  <a:pt x="13480" y="16992"/>
                </a:lnTo>
                <a:lnTo>
                  <a:pt x="12646" y="17926"/>
                </a:lnTo>
                <a:lnTo>
                  <a:pt x="11851" y="18874"/>
                </a:lnTo>
                <a:lnTo>
                  <a:pt x="11067" y="19847"/>
                </a:lnTo>
                <a:lnTo>
                  <a:pt x="10309" y="20832"/>
                </a:lnTo>
                <a:lnTo>
                  <a:pt x="9577" y="21842"/>
                </a:lnTo>
                <a:lnTo>
                  <a:pt x="8856" y="22866"/>
                </a:lnTo>
                <a:lnTo>
                  <a:pt x="8174" y="23914"/>
                </a:lnTo>
                <a:lnTo>
                  <a:pt x="7517" y="24975"/>
                </a:lnTo>
                <a:lnTo>
                  <a:pt x="6873" y="26049"/>
                </a:lnTo>
                <a:lnTo>
                  <a:pt x="6570" y="26592"/>
                </a:lnTo>
                <a:lnTo>
                  <a:pt x="6267" y="27148"/>
                </a:lnTo>
                <a:lnTo>
                  <a:pt x="5963" y="27691"/>
                </a:lnTo>
                <a:lnTo>
                  <a:pt x="5673" y="28247"/>
                </a:lnTo>
                <a:lnTo>
                  <a:pt x="5395" y="28816"/>
                </a:lnTo>
                <a:lnTo>
                  <a:pt x="5117" y="29384"/>
                </a:lnTo>
                <a:lnTo>
                  <a:pt x="4852" y="29953"/>
                </a:lnTo>
                <a:lnTo>
                  <a:pt x="4586" y="30521"/>
                </a:lnTo>
                <a:lnTo>
                  <a:pt x="4334" y="31102"/>
                </a:lnTo>
                <a:lnTo>
                  <a:pt x="4081" y="31671"/>
                </a:lnTo>
                <a:lnTo>
                  <a:pt x="3841" y="32264"/>
                </a:lnTo>
                <a:lnTo>
                  <a:pt x="3601" y="32845"/>
                </a:lnTo>
                <a:lnTo>
                  <a:pt x="3373" y="33439"/>
                </a:lnTo>
                <a:lnTo>
                  <a:pt x="3146" y="34033"/>
                </a:lnTo>
                <a:lnTo>
                  <a:pt x="2944" y="34627"/>
                </a:lnTo>
                <a:lnTo>
                  <a:pt x="2729" y="35233"/>
                </a:lnTo>
                <a:lnTo>
                  <a:pt x="2527" y="35827"/>
                </a:lnTo>
                <a:lnTo>
                  <a:pt x="2337" y="36446"/>
                </a:lnTo>
                <a:lnTo>
                  <a:pt x="2148" y="37052"/>
                </a:lnTo>
                <a:lnTo>
                  <a:pt x="1971" y="37659"/>
                </a:lnTo>
                <a:lnTo>
                  <a:pt x="1807" y="38278"/>
                </a:lnTo>
                <a:lnTo>
                  <a:pt x="1643" y="38897"/>
                </a:lnTo>
                <a:lnTo>
                  <a:pt x="1478" y="39528"/>
                </a:lnTo>
                <a:lnTo>
                  <a:pt x="1339" y="40147"/>
                </a:lnTo>
                <a:lnTo>
                  <a:pt x="1188" y="40779"/>
                </a:lnTo>
                <a:lnTo>
                  <a:pt x="1061" y="41410"/>
                </a:lnTo>
                <a:lnTo>
                  <a:pt x="935" y="42042"/>
                </a:lnTo>
                <a:lnTo>
                  <a:pt x="821" y="42686"/>
                </a:lnTo>
                <a:lnTo>
                  <a:pt x="708" y="43318"/>
                </a:lnTo>
                <a:lnTo>
                  <a:pt x="607" y="43962"/>
                </a:lnTo>
                <a:lnTo>
                  <a:pt x="506" y="44606"/>
                </a:lnTo>
                <a:lnTo>
                  <a:pt x="417" y="45251"/>
                </a:lnTo>
                <a:lnTo>
                  <a:pt x="341" y="45908"/>
                </a:lnTo>
                <a:lnTo>
                  <a:pt x="278" y="46552"/>
                </a:lnTo>
                <a:lnTo>
                  <a:pt x="215" y="47209"/>
                </a:lnTo>
                <a:lnTo>
                  <a:pt x="152" y="47866"/>
                </a:lnTo>
                <a:lnTo>
                  <a:pt x="114" y="48535"/>
                </a:lnTo>
                <a:lnTo>
                  <a:pt x="76" y="49192"/>
                </a:lnTo>
                <a:lnTo>
                  <a:pt x="38" y="49862"/>
                </a:lnTo>
                <a:lnTo>
                  <a:pt x="26" y="50519"/>
                </a:lnTo>
                <a:lnTo>
                  <a:pt x="13" y="51188"/>
                </a:lnTo>
                <a:lnTo>
                  <a:pt x="0" y="51858"/>
                </a:lnTo>
                <a:lnTo>
                  <a:pt x="13" y="52527"/>
                </a:lnTo>
                <a:lnTo>
                  <a:pt x="26" y="53197"/>
                </a:lnTo>
                <a:lnTo>
                  <a:pt x="38" y="53866"/>
                </a:lnTo>
                <a:lnTo>
                  <a:pt x="76" y="54523"/>
                </a:lnTo>
                <a:lnTo>
                  <a:pt x="114" y="55193"/>
                </a:lnTo>
                <a:lnTo>
                  <a:pt x="152" y="55850"/>
                </a:lnTo>
                <a:lnTo>
                  <a:pt x="215" y="56506"/>
                </a:lnTo>
                <a:lnTo>
                  <a:pt x="278" y="57163"/>
                </a:lnTo>
                <a:lnTo>
                  <a:pt x="341" y="57820"/>
                </a:lnTo>
                <a:lnTo>
                  <a:pt x="417" y="58464"/>
                </a:lnTo>
                <a:lnTo>
                  <a:pt x="506" y="59109"/>
                </a:lnTo>
                <a:lnTo>
                  <a:pt x="607" y="59753"/>
                </a:lnTo>
                <a:lnTo>
                  <a:pt x="708" y="60397"/>
                </a:lnTo>
                <a:lnTo>
                  <a:pt x="821" y="61042"/>
                </a:lnTo>
                <a:lnTo>
                  <a:pt x="935" y="61673"/>
                </a:lnTo>
                <a:lnTo>
                  <a:pt x="1061" y="62305"/>
                </a:lnTo>
                <a:lnTo>
                  <a:pt x="1188" y="62936"/>
                </a:lnTo>
                <a:lnTo>
                  <a:pt x="1339" y="63568"/>
                </a:lnTo>
                <a:lnTo>
                  <a:pt x="1478" y="64200"/>
                </a:lnTo>
                <a:lnTo>
                  <a:pt x="1643" y="64819"/>
                </a:lnTo>
                <a:lnTo>
                  <a:pt x="1807" y="65438"/>
                </a:lnTo>
                <a:lnTo>
                  <a:pt x="1971" y="66057"/>
                </a:lnTo>
                <a:lnTo>
                  <a:pt x="2148" y="66663"/>
                </a:lnTo>
                <a:lnTo>
                  <a:pt x="2337" y="67282"/>
                </a:lnTo>
                <a:lnTo>
                  <a:pt x="2527" y="67888"/>
                </a:lnTo>
                <a:lnTo>
                  <a:pt x="2729" y="68495"/>
                </a:lnTo>
                <a:lnTo>
                  <a:pt x="2944" y="69088"/>
                </a:lnTo>
                <a:lnTo>
                  <a:pt x="3146" y="69695"/>
                </a:lnTo>
                <a:lnTo>
                  <a:pt x="3373" y="70289"/>
                </a:lnTo>
                <a:lnTo>
                  <a:pt x="3601" y="70870"/>
                </a:lnTo>
                <a:lnTo>
                  <a:pt x="3841" y="71463"/>
                </a:lnTo>
                <a:lnTo>
                  <a:pt x="4081" y="72045"/>
                </a:lnTo>
                <a:lnTo>
                  <a:pt x="4334" y="72626"/>
                </a:lnTo>
                <a:lnTo>
                  <a:pt x="4586" y="73194"/>
                </a:lnTo>
                <a:lnTo>
                  <a:pt x="4852" y="73775"/>
                </a:lnTo>
                <a:lnTo>
                  <a:pt x="5117" y="74344"/>
                </a:lnTo>
                <a:lnTo>
                  <a:pt x="5395" y="74900"/>
                </a:lnTo>
                <a:lnTo>
                  <a:pt x="5673" y="75468"/>
                </a:lnTo>
                <a:lnTo>
                  <a:pt x="5963" y="76024"/>
                </a:lnTo>
                <a:lnTo>
                  <a:pt x="6267" y="76580"/>
                </a:lnTo>
                <a:lnTo>
                  <a:pt x="6570" y="77123"/>
                </a:lnTo>
                <a:lnTo>
                  <a:pt x="6873" y="77666"/>
                </a:lnTo>
                <a:lnTo>
                  <a:pt x="7517" y="78752"/>
                </a:lnTo>
                <a:lnTo>
                  <a:pt x="8174" y="79814"/>
                </a:lnTo>
                <a:lnTo>
                  <a:pt x="8856" y="80849"/>
                </a:lnTo>
                <a:lnTo>
                  <a:pt x="9577" y="81873"/>
                </a:lnTo>
                <a:lnTo>
                  <a:pt x="10309" y="82883"/>
                </a:lnTo>
                <a:lnTo>
                  <a:pt x="11067" y="83869"/>
                </a:lnTo>
                <a:lnTo>
                  <a:pt x="11851" y="84841"/>
                </a:lnTo>
                <a:lnTo>
                  <a:pt x="12646" y="85789"/>
                </a:lnTo>
                <a:lnTo>
                  <a:pt x="13480" y="86724"/>
                </a:lnTo>
                <a:lnTo>
                  <a:pt x="14327" y="87633"/>
                </a:lnTo>
                <a:lnTo>
                  <a:pt x="15198" y="88530"/>
                </a:lnTo>
                <a:lnTo>
                  <a:pt x="16083" y="89402"/>
                </a:lnTo>
                <a:lnTo>
                  <a:pt x="16992" y="90248"/>
                </a:lnTo>
                <a:lnTo>
                  <a:pt x="17927" y="91069"/>
                </a:lnTo>
                <a:lnTo>
                  <a:pt x="18875" y="91878"/>
                </a:lnTo>
                <a:lnTo>
                  <a:pt x="19848" y="92648"/>
                </a:lnTo>
                <a:lnTo>
                  <a:pt x="20833" y="93419"/>
                </a:lnTo>
                <a:lnTo>
                  <a:pt x="21844" y="94152"/>
                </a:lnTo>
                <a:lnTo>
                  <a:pt x="22867" y="94859"/>
                </a:lnTo>
                <a:lnTo>
                  <a:pt x="23916" y="95541"/>
                </a:lnTo>
                <a:lnTo>
                  <a:pt x="24977" y="96211"/>
                </a:lnTo>
                <a:lnTo>
                  <a:pt x="26051" y="96842"/>
                </a:lnTo>
                <a:lnTo>
                  <a:pt x="26594" y="97158"/>
                </a:lnTo>
                <a:lnTo>
                  <a:pt x="27150" y="97461"/>
                </a:lnTo>
                <a:lnTo>
                  <a:pt x="27693" y="97752"/>
                </a:lnTo>
                <a:lnTo>
                  <a:pt x="28249" y="98042"/>
                </a:lnTo>
                <a:lnTo>
                  <a:pt x="28818" y="98320"/>
                </a:lnTo>
                <a:lnTo>
                  <a:pt x="29386" y="98598"/>
                </a:lnTo>
                <a:lnTo>
                  <a:pt x="29955" y="98876"/>
                </a:lnTo>
                <a:lnTo>
                  <a:pt x="30523" y="99129"/>
                </a:lnTo>
                <a:lnTo>
                  <a:pt x="31104" y="99394"/>
                </a:lnTo>
                <a:lnTo>
                  <a:pt x="31673" y="99634"/>
                </a:lnTo>
                <a:lnTo>
                  <a:pt x="32267" y="99887"/>
                </a:lnTo>
                <a:lnTo>
                  <a:pt x="32848" y="100114"/>
                </a:lnTo>
                <a:lnTo>
                  <a:pt x="33441" y="100342"/>
                </a:lnTo>
                <a:lnTo>
                  <a:pt x="34035" y="100569"/>
                </a:lnTo>
                <a:lnTo>
                  <a:pt x="34629" y="100784"/>
                </a:lnTo>
                <a:lnTo>
                  <a:pt x="35235" y="100986"/>
                </a:lnTo>
                <a:lnTo>
                  <a:pt x="35829" y="101188"/>
                </a:lnTo>
                <a:lnTo>
                  <a:pt x="36448" y="101377"/>
                </a:lnTo>
                <a:lnTo>
                  <a:pt x="37055" y="101567"/>
                </a:lnTo>
                <a:lnTo>
                  <a:pt x="37661" y="101744"/>
                </a:lnTo>
                <a:lnTo>
                  <a:pt x="38280" y="101921"/>
                </a:lnTo>
                <a:lnTo>
                  <a:pt x="38899" y="102085"/>
                </a:lnTo>
                <a:lnTo>
                  <a:pt x="39531" y="102237"/>
                </a:lnTo>
                <a:lnTo>
                  <a:pt x="40150" y="102388"/>
                </a:lnTo>
                <a:lnTo>
                  <a:pt x="40782" y="102527"/>
                </a:lnTo>
                <a:lnTo>
                  <a:pt x="41413" y="102666"/>
                </a:lnTo>
                <a:lnTo>
                  <a:pt x="42045" y="102792"/>
                </a:lnTo>
                <a:lnTo>
                  <a:pt x="42689" y="102906"/>
                </a:lnTo>
                <a:lnTo>
                  <a:pt x="43321" y="103020"/>
                </a:lnTo>
                <a:lnTo>
                  <a:pt x="43965" y="103121"/>
                </a:lnTo>
                <a:lnTo>
                  <a:pt x="44610" y="103209"/>
                </a:lnTo>
                <a:lnTo>
                  <a:pt x="45254" y="103298"/>
                </a:lnTo>
                <a:lnTo>
                  <a:pt x="45911" y="103373"/>
                </a:lnTo>
                <a:lnTo>
                  <a:pt x="46568" y="103449"/>
                </a:lnTo>
                <a:lnTo>
                  <a:pt x="47212" y="103512"/>
                </a:lnTo>
                <a:lnTo>
                  <a:pt x="47869" y="103563"/>
                </a:lnTo>
                <a:lnTo>
                  <a:pt x="48539" y="103613"/>
                </a:lnTo>
                <a:lnTo>
                  <a:pt x="49196" y="103651"/>
                </a:lnTo>
                <a:lnTo>
                  <a:pt x="49865" y="103677"/>
                </a:lnTo>
                <a:lnTo>
                  <a:pt x="50522" y="103702"/>
                </a:lnTo>
                <a:lnTo>
                  <a:pt x="51192" y="103715"/>
                </a:lnTo>
                <a:lnTo>
                  <a:pt x="52531" y="103715"/>
                </a:lnTo>
                <a:lnTo>
                  <a:pt x="53200" y="103702"/>
                </a:lnTo>
                <a:lnTo>
                  <a:pt x="53870" y="103677"/>
                </a:lnTo>
                <a:lnTo>
                  <a:pt x="54527" y="103651"/>
                </a:lnTo>
                <a:lnTo>
                  <a:pt x="55197" y="103613"/>
                </a:lnTo>
                <a:lnTo>
                  <a:pt x="55854" y="103563"/>
                </a:lnTo>
                <a:lnTo>
                  <a:pt x="56510" y="103512"/>
                </a:lnTo>
                <a:lnTo>
                  <a:pt x="57167" y="103449"/>
                </a:lnTo>
                <a:lnTo>
                  <a:pt x="57824" y="103373"/>
                </a:lnTo>
                <a:lnTo>
                  <a:pt x="58469" y="103298"/>
                </a:lnTo>
                <a:lnTo>
                  <a:pt x="59113" y="103209"/>
                </a:lnTo>
                <a:lnTo>
                  <a:pt x="59757" y="103121"/>
                </a:lnTo>
                <a:lnTo>
                  <a:pt x="60402" y="103020"/>
                </a:lnTo>
                <a:lnTo>
                  <a:pt x="61046" y="102906"/>
                </a:lnTo>
                <a:lnTo>
                  <a:pt x="61678" y="102792"/>
                </a:lnTo>
                <a:lnTo>
                  <a:pt x="62309" y="102666"/>
                </a:lnTo>
                <a:lnTo>
                  <a:pt x="62941" y="102527"/>
                </a:lnTo>
                <a:lnTo>
                  <a:pt x="63573" y="102388"/>
                </a:lnTo>
                <a:lnTo>
                  <a:pt x="64204" y="102237"/>
                </a:lnTo>
                <a:lnTo>
                  <a:pt x="64823" y="102085"/>
                </a:lnTo>
                <a:lnTo>
                  <a:pt x="65442" y="101921"/>
                </a:lnTo>
                <a:lnTo>
                  <a:pt x="66061" y="101744"/>
                </a:lnTo>
                <a:lnTo>
                  <a:pt x="66681" y="101567"/>
                </a:lnTo>
                <a:lnTo>
                  <a:pt x="67287" y="101377"/>
                </a:lnTo>
                <a:lnTo>
                  <a:pt x="67893" y="101188"/>
                </a:lnTo>
                <a:lnTo>
                  <a:pt x="68500" y="100986"/>
                </a:lnTo>
                <a:lnTo>
                  <a:pt x="69094" y="100784"/>
                </a:lnTo>
                <a:lnTo>
                  <a:pt x="69700" y="100569"/>
                </a:lnTo>
                <a:lnTo>
                  <a:pt x="70294" y="100342"/>
                </a:lnTo>
                <a:lnTo>
                  <a:pt x="70875" y="100114"/>
                </a:lnTo>
                <a:lnTo>
                  <a:pt x="71469" y="99887"/>
                </a:lnTo>
                <a:lnTo>
                  <a:pt x="72050" y="99634"/>
                </a:lnTo>
                <a:lnTo>
                  <a:pt x="72631" y="99394"/>
                </a:lnTo>
                <a:lnTo>
                  <a:pt x="73199" y="99129"/>
                </a:lnTo>
                <a:lnTo>
                  <a:pt x="73781" y="98876"/>
                </a:lnTo>
                <a:lnTo>
                  <a:pt x="74349" y="98598"/>
                </a:lnTo>
                <a:lnTo>
                  <a:pt x="74918" y="98320"/>
                </a:lnTo>
                <a:lnTo>
                  <a:pt x="75474" y="98042"/>
                </a:lnTo>
                <a:lnTo>
                  <a:pt x="76029" y="97752"/>
                </a:lnTo>
                <a:lnTo>
                  <a:pt x="76585" y="97461"/>
                </a:lnTo>
                <a:lnTo>
                  <a:pt x="77129" y="97158"/>
                </a:lnTo>
                <a:lnTo>
                  <a:pt x="77672" y="96842"/>
                </a:lnTo>
                <a:lnTo>
                  <a:pt x="78758" y="96211"/>
                </a:lnTo>
                <a:lnTo>
                  <a:pt x="79820" y="95541"/>
                </a:lnTo>
                <a:lnTo>
                  <a:pt x="80855" y="94859"/>
                </a:lnTo>
                <a:lnTo>
                  <a:pt x="81879" y="94152"/>
                </a:lnTo>
                <a:lnTo>
                  <a:pt x="82889" y="93419"/>
                </a:lnTo>
                <a:lnTo>
                  <a:pt x="83875" y="92648"/>
                </a:lnTo>
                <a:lnTo>
                  <a:pt x="84848" y="91878"/>
                </a:lnTo>
                <a:lnTo>
                  <a:pt x="85795" y="91069"/>
                </a:lnTo>
                <a:lnTo>
                  <a:pt x="86730" y="90248"/>
                </a:lnTo>
                <a:lnTo>
                  <a:pt x="87640" y="89402"/>
                </a:lnTo>
                <a:lnTo>
                  <a:pt x="88537" y="88530"/>
                </a:lnTo>
                <a:lnTo>
                  <a:pt x="89408" y="87633"/>
                </a:lnTo>
                <a:lnTo>
                  <a:pt x="90255" y="86724"/>
                </a:lnTo>
                <a:lnTo>
                  <a:pt x="91076" y="85789"/>
                </a:lnTo>
                <a:lnTo>
                  <a:pt x="91885" y="84841"/>
                </a:lnTo>
                <a:lnTo>
                  <a:pt x="92668" y="83869"/>
                </a:lnTo>
                <a:lnTo>
                  <a:pt x="93426" y="82883"/>
                </a:lnTo>
                <a:lnTo>
                  <a:pt x="94159" y="81873"/>
                </a:lnTo>
                <a:lnTo>
                  <a:pt x="94866" y="80849"/>
                </a:lnTo>
                <a:lnTo>
                  <a:pt x="95548" y="79814"/>
                </a:lnTo>
                <a:lnTo>
                  <a:pt x="96218" y="78752"/>
                </a:lnTo>
                <a:lnTo>
                  <a:pt x="96850" y="77666"/>
                </a:lnTo>
                <a:lnTo>
                  <a:pt x="97165" y="77123"/>
                </a:lnTo>
                <a:lnTo>
                  <a:pt x="97469" y="76580"/>
                </a:lnTo>
                <a:lnTo>
                  <a:pt x="97759" y="76024"/>
                </a:lnTo>
                <a:lnTo>
                  <a:pt x="98050" y="75468"/>
                </a:lnTo>
                <a:lnTo>
                  <a:pt x="98328" y="74900"/>
                </a:lnTo>
                <a:lnTo>
                  <a:pt x="98606" y="74344"/>
                </a:lnTo>
                <a:lnTo>
                  <a:pt x="98884" y="73775"/>
                </a:lnTo>
                <a:lnTo>
                  <a:pt x="99136" y="73194"/>
                </a:lnTo>
                <a:lnTo>
                  <a:pt x="99402" y="72626"/>
                </a:lnTo>
                <a:lnTo>
                  <a:pt x="99642" y="72045"/>
                </a:lnTo>
                <a:lnTo>
                  <a:pt x="99894" y="71463"/>
                </a:lnTo>
                <a:lnTo>
                  <a:pt x="100122" y="70870"/>
                </a:lnTo>
                <a:lnTo>
                  <a:pt x="100349" y="70289"/>
                </a:lnTo>
                <a:lnTo>
                  <a:pt x="100577" y="69695"/>
                </a:lnTo>
                <a:lnTo>
                  <a:pt x="100791" y="69088"/>
                </a:lnTo>
                <a:lnTo>
                  <a:pt x="100993" y="68495"/>
                </a:lnTo>
                <a:lnTo>
                  <a:pt x="101196" y="67888"/>
                </a:lnTo>
                <a:lnTo>
                  <a:pt x="101385" y="67282"/>
                </a:lnTo>
                <a:lnTo>
                  <a:pt x="101575" y="66663"/>
                </a:lnTo>
                <a:lnTo>
                  <a:pt x="101751" y="66057"/>
                </a:lnTo>
                <a:lnTo>
                  <a:pt x="101928" y="65438"/>
                </a:lnTo>
                <a:lnTo>
                  <a:pt x="102093" y="64819"/>
                </a:lnTo>
                <a:lnTo>
                  <a:pt x="102244" y="64200"/>
                </a:lnTo>
                <a:lnTo>
                  <a:pt x="102396" y="63568"/>
                </a:lnTo>
                <a:lnTo>
                  <a:pt x="102535" y="62936"/>
                </a:lnTo>
                <a:lnTo>
                  <a:pt x="102674" y="62305"/>
                </a:lnTo>
                <a:lnTo>
                  <a:pt x="102800" y="61673"/>
                </a:lnTo>
                <a:lnTo>
                  <a:pt x="102914" y="61042"/>
                </a:lnTo>
                <a:lnTo>
                  <a:pt x="103027" y="60397"/>
                </a:lnTo>
                <a:lnTo>
                  <a:pt x="103129" y="59753"/>
                </a:lnTo>
                <a:lnTo>
                  <a:pt x="103217" y="59109"/>
                </a:lnTo>
                <a:lnTo>
                  <a:pt x="103305" y="58464"/>
                </a:lnTo>
                <a:lnTo>
                  <a:pt x="103381" y="57820"/>
                </a:lnTo>
                <a:lnTo>
                  <a:pt x="103457" y="57163"/>
                </a:lnTo>
                <a:lnTo>
                  <a:pt x="103520" y="56506"/>
                </a:lnTo>
                <a:lnTo>
                  <a:pt x="103571" y="55850"/>
                </a:lnTo>
                <a:lnTo>
                  <a:pt x="103621" y="55193"/>
                </a:lnTo>
                <a:lnTo>
                  <a:pt x="103659" y="54523"/>
                </a:lnTo>
                <a:lnTo>
                  <a:pt x="103684" y="53866"/>
                </a:lnTo>
                <a:lnTo>
                  <a:pt x="103710" y="53197"/>
                </a:lnTo>
                <a:lnTo>
                  <a:pt x="103722" y="52527"/>
                </a:lnTo>
                <a:lnTo>
                  <a:pt x="103722" y="51858"/>
                </a:lnTo>
                <a:lnTo>
                  <a:pt x="103722" y="51188"/>
                </a:lnTo>
                <a:lnTo>
                  <a:pt x="103710" y="50519"/>
                </a:lnTo>
                <a:lnTo>
                  <a:pt x="103684" y="49862"/>
                </a:lnTo>
                <a:lnTo>
                  <a:pt x="103659" y="49192"/>
                </a:lnTo>
                <a:lnTo>
                  <a:pt x="103621" y="48535"/>
                </a:lnTo>
                <a:lnTo>
                  <a:pt x="103571" y="47866"/>
                </a:lnTo>
                <a:lnTo>
                  <a:pt x="103520" y="47209"/>
                </a:lnTo>
                <a:lnTo>
                  <a:pt x="103457" y="46552"/>
                </a:lnTo>
                <a:lnTo>
                  <a:pt x="103381" y="45908"/>
                </a:lnTo>
                <a:lnTo>
                  <a:pt x="103305" y="45251"/>
                </a:lnTo>
                <a:lnTo>
                  <a:pt x="103217" y="44606"/>
                </a:lnTo>
                <a:lnTo>
                  <a:pt x="103129" y="43962"/>
                </a:lnTo>
                <a:lnTo>
                  <a:pt x="103027" y="43318"/>
                </a:lnTo>
                <a:lnTo>
                  <a:pt x="102914" y="42686"/>
                </a:lnTo>
                <a:lnTo>
                  <a:pt x="102800" y="42042"/>
                </a:lnTo>
                <a:lnTo>
                  <a:pt x="102674" y="41410"/>
                </a:lnTo>
                <a:lnTo>
                  <a:pt x="102535" y="40779"/>
                </a:lnTo>
                <a:lnTo>
                  <a:pt x="102396" y="40147"/>
                </a:lnTo>
                <a:lnTo>
                  <a:pt x="102244" y="39528"/>
                </a:lnTo>
                <a:lnTo>
                  <a:pt x="102093" y="38897"/>
                </a:lnTo>
                <a:lnTo>
                  <a:pt x="101928" y="38278"/>
                </a:lnTo>
                <a:lnTo>
                  <a:pt x="101751" y="37659"/>
                </a:lnTo>
                <a:lnTo>
                  <a:pt x="101575" y="37052"/>
                </a:lnTo>
                <a:lnTo>
                  <a:pt x="101385" y="36446"/>
                </a:lnTo>
                <a:lnTo>
                  <a:pt x="101196" y="35827"/>
                </a:lnTo>
                <a:lnTo>
                  <a:pt x="100993" y="35233"/>
                </a:lnTo>
                <a:lnTo>
                  <a:pt x="100791" y="34627"/>
                </a:lnTo>
                <a:lnTo>
                  <a:pt x="100577" y="34033"/>
                </a:lnTo>
                <a:lnTo>
                  <a:pt x="100349" y="33439"/>
                </a:lnTo>
                <a:lnTo>
                  <a:pt x="100122" y="32845"/>
                </a:lnTo>
                <a:lnTo>
                  <a:pt x="99894" y="32264"/>
                </a:lnTo>
                <a:lnTo>
                  <a:pt x="99642" y="31671"/>
                </a:lnTo>
                <a:lnTo>
                  <a:pt x="99402" y="31102"/>
                </a:lnTo>
                <a:lnTo>
                  <a:pt x="99136" y="30521"/>
                </a:lnTo>
                <a:lnTo>
                  <a:pt x="98884" y="29953"/>
                </a:lnTo>
                <a:lnTo>
                  <a:pt x="98606" y="29384"/>
                </a:lnTo>
                <a:lnTo>
                  <a:pt x="98328" y="28816"/>
                </a:lnTo>
                <a:lnTo>
                  <a:pt x="98050" y="28247"/>
                </a:lnTo>
                <a:lnTo>
                  <a:pt x="97759" y="27691"/>
                </a:lnTo>
                <a:lnTo>
                  <a:pt x="97469" y="27148"/>
                </a:lnTo>
                <a:lnTo>
                  <a:pt x="97165" y="26592"/>
                </a:lnTo>
                <a:lnTo>
                  <a:pt x="96850" y="26049"/>
                </a:lnTo>
                <a:lnTo>
                  <a:pt x="96218" y="24975"/>
                </a:lnTo>
                <a:lnTo>
                  <a:pt x="95548" y="23914"/>
                </a:lnTo>
                <a:lnTo>
                  <a:pt x="94866" y="22866"/>
                </a:lnTo>
                <a:lnTo>
                  <a:pt x="94159" y="21842"/>
                </a:lnTo>
                <a:lnTo>
                  <a:pt x="93426" y="20832"/>
                </a:lnTo>
                <a:lnTo>
                  <a:pt x="92668" y="19847"/>
                </a:lnTo>
                <a:lnTo>
                  <a:pt x="91885" y="18874"/>
                </a:lnTo>
                <a:lnTo>
                  <a:pt x="91076" y="17926"/>
                </a:lnTo>
                <a:lnTo>
                  <a:pt x="90255" y="16992"/>
                </a:lnTo>
                <a:lnTo>
                  <a:pt x="89408" y="16082"/>
                </a:lnTo>
                <a:lnTo>
                  <a:pt x="88537" y="15198"/>
                </a:lnTo>
                <a:lnTo>
                  <a:pt x="87640" y="14326"/>
                </a:lnTo>
                <a:lnTo>
                  <a:pt x="86730" y="13480"/>
                </a:lnTo>
                <a:lnTo>
                  <a:pt x="85795" y="12646"/>
                </a:lnTo>
                <a:lnTo>
                  <a:pt x="84848" y="11850"/>
                </a:lnTo>
                <a:lnTo>
                  <a:pt x="83875" y="11067"/>
                </a:lnTo>
                <a:lnTo>
                  <a:pt x="82889" y="10309"/>
                </a:lnTo>
                <a:lnTo>
                  <a:pt x="81879" y="9576"/>
                </a:lnTo>
                <a:lnTo>
                  <a:pt x="80855" y="8856"/>
                </a:lnTo>
                <a:lnTo>
                  <a:pt x="79820" y="8174"/>
                </a:lnTo>
                <a:lnTo>
                  <a:pt x="78758" y="7517"/>
                </a:lnTo>
                <a:lnTo>
                  <a:pt x="77672" y="6873"/>
                </a:lnTo>
                <a:lnTo>
                  <a:pt x="77129" y="6570"/>
                </a:lnTo>
                <a:lnTo>
                  <a:pt x="76585" y="6266"/>
                </a:lnTo>
                <a:lnTo>
                  <a:pt x="76029" y="5963"/>
                </a:lnTo>
                <a:lnTo>
                  <a:pt x="75474" y="5673"/>
                </a:lnTo>
                <a:lnTo>
                  <a:pt x="74918" y="5395"/>
                </a:lnTo>
                <a:lnTo>
                  <a:pt x="74349" y="5117"/>
                </a:lnTo>
                <a:lnTo>
                  <a:pt x="73781" y="4852"/>
                </a:lnTo>
                <a:lnTo>
                  <a:pt x="73199" y="4586"/>
                </a:lnTo>
                <a:lnTo>
                  <a:pt x="72631" y="4334"/>
                </a:lnTo>
                <a:lnTo>
                  <a:pt x="72050" y="4081"/>
                </a:lnTo>
                <a:lnTo>
                  <a:pt x="71469" y="3841"/>
                </a:lnTo>
                <a:lnTo>
                  <a:pt x="70875" y="3601"/>
                </a:lnTo>
                <a:lnTo>
                  <a:pt x="70294" y="3374"/>
                </a:lnTo>
                <a:lnTo>
                  <a:pt x="69700" y="3146"/>
                </a:lnTo>
                <a:lnTo>
                  <a:pt x="69094" y="2931"/>
                </a:lnTo>
                <a:lnTo>
                  <a:pt x="68500" y="2729"/>
                </a:lnTo>
                <a:lnTo>
                  <a:pt x="67893" y="2527"/>
                </a:lnTo>
                <a:lnTo>
                  <a:pt x="67287" y="2338"/>
                </a:lnTo>
                <a:lnTo>
                  <a:pt x="66681" y="2148"/>
                </a:lnTo>
                <a:lnTo>
                  <a:pt x="66061" y="1971"/>
                </a:lnTo>
                <a:lnTo>
                  <a:pt x="65442" y="1807"/>
                </a:lnTo>
                <a:lnTo>
                  <a:pt x="64823" y="1643"/>
                </a:lnTo>
                <a:lnTo>
                  <a:pt x="64204" y="1479"/>
                </a:lnTo>
                <a:lnTo>
                  <a:pt x="63573" y="1327"/>
                </a:lnTo>
                <a:lnTo>
                  <a:pt x="62941" y="1188"/>
                </a:lnTo>
                <a:lnTo>
                  <a:pt x="62309" y="1062"/>
                </a:lnTo>
                <a:lnTo>
                  <a:pt x="61678" y="935"/>
                </a:lnTo>
                <a:lnTo>
                  <a:pt x="61046" y="809"/>
                </a:lnTo>
                <a:lnTo>
                  <a:pt x="60402" y="708"/>
                </a:lnTo>
                <a:lnTo>
                  <a:pt x="59757" y="607"/>
                </a:lnTo>
                <a:lnTo>
                  <a:pt x="59113" y="506"/>
                </a:lnTo>
                <a:lnTo>
                  <a:pt x="58469" y="418"/>
                </a:lnTo>
                <a:lnTo>
                  <a:pt x="57824" y="342"/>
                </a:lnTo>
                <a:lnTo>
                  <a:pt x="57167" y="279"/>
                </a:lnTo>
                <a:lnTo>
                  <a:pt x="56510" y="215"/>
                </a:lnTo>
                <a:lnTo>
                  <a:pt x="55854" y="152"/>
                </a:lnTo>
                <a:lnTo>
                  <a:pt x="55197" y="114"/>
                </a:lnTo>
                <a:lnTo>
                  <a:pt x="54527" y="76"/>
                </a:lnTo>
                <a:lnTo>
                  <a:pt x="53870" y="39"/>
                </a:lnTo>
                <a:lnTo>
                  <a:pt x="53200" y="26"/>
                </a:lnTo>
                <a:lnTo>
                  <a:pt x="52531" y="13"/>
                </a:lnTo>
                <a:lnTo>
                  <a:pt x="51861"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6"/>
          <p:cNvSpPr/>
          <p:nvPr/>
        </p:nvSpPr>
        <p:spPr>
          <a:xfrm rot="10800000">
            <a:off x="1574330" y="2147946"/>
            <a:ext cx="563923" cy="584879"/>
          </a:xfrm>
          <a:custGeom>
            <a:avLst/>
            <a:gdLst/>
            <a:ahLst/>
            <a:cxnLst/>
            <a:rect l="l" t="t" r="r" b="b"/>
            <a:pathLst>
              <a:path w="103710" h="103702" extrusionOk="0">
                <a:moveTo>
                  <a:pt x="51192" y="1"/>
                </a:moveTo>
                <a:lnTo>
                  <a:pt x="50522" y="13"/>
                </a:lnTo>
                <a:lnTo>
                  <a:pt x="49852" y="39"/>
                </a:lnTo>
                <a:lnTo>
                  <a:pt x="49183" y="64"/>
                </a:lnTo>
                <a:lnTo>
                  <a:pt x="48526" y="102"/>
                </a:lnTo>
                <a:lnTo>
                  <a:pt x="47869" y="152"/>
                </a:lnTo>
                <a:lnTo>
                  <a:pt x="47212" y="203"/>
                </a:lnTo>
                <a:lnTo>
                  <a:pt x="46555" y="266"/>
                </a:lnTo>
                <a:lnTo>
                  <a:pt x="45898" y="342"/>
                </a:lnTo>
                <a:lnTo>
                  <a:pt x="45254" y="418"/>
                </a:lnTo>
                <a:lnTo>
                  <a:pt x="44610" y="506"/>
                </a:lnTo>
                <a:lnTo>
                  <a:pt x="43965" y="594"/>
                </a:lnTo>
                <a:lnTo>
                  <a:pt x="43321" y="696"/>
                </a:lnTo>
                <a:lnTo>
                  <a:pt x="42677" y="809"/>
                </a:lnTo>
                <a:lnTo>
                  <a:pt x="42045" y="923"/>
                </a:lnTo>
                <a:lnTo>
                  <a:pt x="41401" y="1049"/>
                </a:lnTo>
                <a:lnTo>
                  <a:pt x="40769" y="1188"/>
                </a:lnTo>
                <a:lnTo>
                  <a:pt x="40150" y="1327"/>
                </a:lnTo>
                <a:lnTo>
                  <a:pt x="39518" y="1479"/>
                </a:lnTo>
                <a:lnTo>
                  <a:pt x="38899" y="1630"/>
                </a:lnTo>
                <a:lnTo>
                  <a:pt x="38280" y="1795"/>
                </a:lnTo>
                <a:lnTo>
                  <a:pt x="37661" y="1971"/>
                </a:lnTo>
                <a:lnTo>
                  <a:pt x="37042" y="2148"/>
                </a:lnTo>
                <a:lnTo>
                  <a:pt x="36436" y="2325"/>
                </a:lnTo>
                <a:lnTo>
                  <a:pt x="35829" y="2527"/>
                </a:lnTo>
                <a:lnTo>
                  <a:pt x="35223" y="2729"/>
                </a:lnTo>
                <a:lnTo>
                  <a:pt x="34629" y="2931"/>
                </a:lnTo>
                <a:lnTo>
                  <a:pt x="34023" y="3146"/>
                </a:lnTo>
                <a:lnTo>
                  <a:pt x="33429" y="3374"/>
                </a:lnTo>
                <a:lnTo>
                  <a:pt x="32848" y="3601"/>
                </a:lnTo>
                <a:lnTo>
                  <a:pt x="32254" y="3828"/>
                </a:lnTo>
                <a:lnTo>
                  <a:pt x="31673" y="4068"/>
                </a:lnTo>
                <a:lnTo>
                  <a:pt x="31092" y="4321"/>
                </a:lnTo>
                <a:lnTo>
                  <a:pt x="30510" y="4574"/>
                </a:lnTo>
                <a:lnTo>
                  <a:pt x="29942" y="4839"/>
                </a:lnTo>
                <a:lnTo>
                  <a:pt x="29373" y="5117"/>
                </a:lnTo>
                <a:lnTo>
                  <a:pt x="28805" y="5395"/>
                </a:lnTo>
                <a:lnTo>
                  <a:pt x="28249" y="5673"/>
                </a:lnTo>
                <a:lnTo>
                  <a:pt x="27693" y="5963"/>
                </a:lnTo>
                <a:lnTo>
                  <a:pt x="27137" y="6254"/>
                </a:lnTo>
                <a:lnTo>
                  <a:pt x="26594" y="6557"/>
                </a:lnTo>
                <a:lnTo>
                  <a:pt x="26051" y="6873"/>
                </a:lnTo>
                <a:lnTo>
                  <a:pt x="24964" y="7504"/>
                </a:lnTo>
                <a:lnTo>
                  <a:pt x="23903" y="8174"/>
                </a:lnTo>
                <a:lnTo>
                  <a:pt x="22867" y="8856"/>
                </a:lnTo>
                <a:lnTo>
                  <a:pt x="21831" y="9564"/>
                </a:lnTo>
                <a:lnTo>
                  <a:pt x="20833" y="10296"/>
                </a:lnTo>
                <a:lnTo>
                  <a:pt x="19835" y="11054"/>
                </a:lnTo>
                <a:lnTo>
                  <a:pt x="18875" y="11837"/>
                </a:lnTo>
                <a:lnTo>
                  <a:pt x="17915" y="12646"/>
                </a:lnTo>
                <a:lnTo>
                  <a:pt x="16992" y="13467"/>
                </a:lnTo>
                <a:lnTo>
                  <a:pt x="16083" y="14313"/>
                </a:lnTo>
                <a:lnTo>
                  <a:pt x="15186" y="15185"/>
                </a:lnTo>
                <a:lnTo>
                  <a:pt x="14314" y="16082"/>
                </a:lnTo>
                <a:lnTo>
                  <a:pt x="13468" y="16992"/>
                </a:lnTo>
                <a:lnTo>
                  <a:pt x="12646" y="17914"/>
                </a:lnTo>
                <a:lnTo>
                  <a:pt x="11838" y="18874"/>
                </a:lnTo>
                <a:lnTo>
                  <a:pt x="11055" y="19834"/>
                </a:lnTo>
                <a:lnTo>
                  <a:pt x="10297" y="20832"/>
                </a:lnTo>
                <a:lnTo>
                  <a:pt x="9564" y="21830"/>
                </a:lnTo>
                <a:lnTo>
                  <a:pt x="8856" y="22866"/>
                </a:lnTo>
                <a:lnTo>
                  <a:pt x="8174" y="23902"/>
                </a:lnTo>
                <a:lnTo>
                  <a:pt x="7505" y="24963"/>
                </a:lnTo>
                <a:lnTo>
                  <a:pt x="6873" y="26049"/>
                </a:lnTo>
                <a:lnTo>
                  <a:pt x="6557" y="26592"/>
                </a:lnTo>
                <a:lnTo>
                  <a:pt x="6254" y="27136"/>
                </a:lnTo>
                <a:lnTo>
                  <a:pt x="5963" y="27691"/>
                </a:lnTo>
                <a:lnTo>
                  <a:pt x="5673" y="28247"/>
                </a:lnTo>
                <a:lnTo>
                  <a:pt x="5395" y="28803"/>
                </a:lnTo>
                <a:lnTo>
                  <a:pt x="5117" y="29372"/>
                </a:lnTo>
                <a:lnTo>
                  <a:pt x="4839" y="29940"/>
                </a:lnTo>
                <a:lnTo>
                  <a:pt x="4586" y="30509"/>
                </a:lnTo>
                <a:lnTo>
                  <a:pt x="4321" y="31090"/>
                </a:lnTo>
                <a:lnTo>
                  <a:pt x="4068" y="31671"/>
                </a:lnTo>
                <a:lnTo>
                  <a:pt x="3828" y="32252"/>
                </a:lnTo>
                <a:lnTo>
                  <a:pt x="3601" y="32846"/>
                </a:lnTo>
                <a:lnTo>
                  <a:pt x="3373" y="33427"/>
                </a:lnTo>
                <a:lnTo>
                  <a:pt x="3146" y="34020"/>
                </a:lnTo>
                <a:lnTo>
                  <a:pt x="2931" y="34627"/>
                </a:lnTo>
                <a:lnTo>
                  <a:pt x="2729" y="35220"/>
                </a:lnTo>
                <a:lnTo>
                  <a:pt x="2527" y="35827"/>
                </a:lnTo>
                <a:lnTo>
                  <a:pt x="2325" y="36433"/>
                </a:lnTo>
                <a:lnTo>
                  <a:pt x="2148" y="37040"/>
                </a:lnTo>
                <a:lnTo>
                  <a:pt x="1971" y="37659"/>
                </a:lnTo>
                <a:lnTo>
                  <a:pt x="1794" y="38278"/>
                </a:lnTo>
                <a:lnTo>
                  <a:pt x="1630" y="38897"/>
                </a:lnTo>
                <a:lnTo>
                  <a:pt x="1478" y="39516"/>
                </a:lnTo>
                <a:lnTo>
                  <a:pt x="1327" y="40147"/>
                </a:lnTo>
                <a:lnTo>
                  <a:pt x="1188" y="40766"/>
                </a:lnTo>
                <a:lnTo>
                  <a:pt x="1049" y="41398"/>
                </a:lnTo>
                <a:lnTo>
                  <a:pt x="922" y="42042"/>
                </a:lnTo>
                <a:lnTo>
                  <a:pt x="809" y="42674"/>
                </a:lnTo>
                <a:lnTo>
                  <a:pt x="695" y="43318"/>
                </a:lnTo>
                <a:lnTo>
                  <a:pt x="594" y="43962"/>
                </a:lnTo>
                <a:lnTo>
                  <a:pt x="506" y="44607"/>
                </a:lnTo>
                <a:lnTo>
                  <a:pt x="417" y="45251"/>
                </a:lnTo>
                <a:lnTo>
                  <a:pt x="341" y="45895"/>
                </a:lnTo>
                <a:lnTo>
                  <a:pt x="266" y="46552"/>
                </a:lnTo>
                <a:lnTo>
                  <a:pt x="202" y="47209"/>
                </a:lnTo>
                <a:lnTo>
                  <a:pt x="152" y="47866"/>
                </a:lnTo>
                <a:lnTo>
                  <a:pt x="101" y="48523"/>
                </a:lnTo>
                <a:lnTo>
                  <a:pt x="63" y="49180"/>
                </a:lnTo>
                <a:lnTo>
                  <a:pt x="38" y="49849"/>
                </a:lnTo>
                <a:lnTo>
                  <a:pt x="13" y="50519"/>
                </a:lnTo>
                <a:lnTo>
                  <a:pt x="0" y="51188"/>
                </a:lnTo>
                <a:lnTo>
                  <a:pt x="0" y="51858"/>
                </a:lnTo>
                <a:lnTo>
                  <a:pt x="0" y="52527"/>
                </a:lnTo>
                <a:lnTo>
                  <a:pt x="13" y="53197"/>
                </a:lnTo>
                <a:lnTo>
                  <a:pt x="38" y="53854"/>
                </a:lnTo>
                <a:lnTo>
                  <a:pt x="63" y="54523"/>
                </a:lnTo>
                <a:lnTo>
                  <a:pt x="101" y="55180"/>
                </a:lnTo>
                <a:lnTo>
                  <a:pt x="152" y="55850"/>
                </a:lnTo>
                <a:lnTo>
                  <a:pt x="202" y="56506"/>
                </a:lnTo>
                <a:lnTo>
                  <a:pt x="266" y="57151"/>
                </a:lnTo>
                <a:lnTo>
                  <a:pt x="341" y="57808"/>
                </a:lnTo>
                <a:lnTo>
                  <a:pt x="417" y="58452"/>
                </a:lnTo>
                <a:lnTo>
                  <a:pt x="506" y="59109"/>
                </a:lnTo>
                <a:lnTo>
                  <a:pt x="594" y="59753"/>
                </a:lnTo>
                <a:lnTo>
                  <a:pt x="695" y="60397"/>
                </a:lnTo>
                <a:lnTo>
                  <a:pt x="809" y="61029"/>
                </a:lnTo>
                <a:lnTo>
                  <a:pt x="922" y="61673"/>
                </a:lnTo>
                <a:lnTo>
                  <a:pt x="1049" y="62305"/>
                </a:lnTo>
                <a:lnTo>
                  <a:pt x="1188" y="62936"/>
                </a:lnTo>
                <a:lnTo>
                  <a:pt x="1327" y="63568"/>
                </a:lnTo>
                <a:lnTo>
                  <a:pt x="1478" y="64187"/>
                </a:lnTo>
                <a:lnTo>
                  <a:pt x="1630" y="64819"/>
                </a:lnTo>
                <a:lnTo>
                  <a:pt x="1794" y="65438"/>
                </a:lnTo>
                <a:lnTo>
                  <a:pt x="1971" y="66044"/>
                </a:lnTo>
                <a:lnTo>
                  <a:pt x="2148" y="66663"/>
                </a:lnTo>
                <a:lnTo>
                  <a:pt x="2325" y="67269"/>
                </a:lnTo>
                <a:lnTo>
                  <a:pt x="2527" y="67876"/>
                </a:lnTo>
                <a:lnTo>
                  <a:pt x="2729" y="68482"/>
                </a:lnTo>
                <a:lnTo>
                  <a:pt x="2931" y="69089"/>
                </a:lnTo>
                <a:lnTo>
                  <a:pt x="3146" y="69682"/>
                </a:lnTo>
                <a:lnTo>
                  <a:pt x="3373" y="70276"/>
                </a:lnTo>
                <a:lnTo>
                  <a:pt x="3601" y="70870"/>
                </a:lnTo>
                <a:lnTo>
                  <a:pt x="3828" y="71451"/>
                </a:lnTo>
                <a:lnTo>
                  <a:pt x="4068" y="72032"/>
                </a:lnTo>
                <a:lnTo>
                  <a:pt x="4321" y="72613"/>
                </a:lnTo>
                <a:lnTo>
                  <a:pt x="4586" y="73194"/>
                </a:lnTo>
                <a:lnTo>
                  <a:pt x="4839" y="73763"/>
                </a:lnTo>
                <a:lnTo>
                  <a:pt x="5117" y="74331"/>
                </a:lnTo>
                <a:lnTo>
                  <a:pt x="5395" y="74900"/>
                </a:lnTo>
                <a:lnTo>
                  <a:pt x="5673" y="75455"/>
                </a:lnTo>
                <a:lnTo>
                  <a:pt x="5963" y="76024"/>
                </a:lnTo>
                <a:lnTo>
                  <a:pt x="6254" y="76567"/>
                </a:lnTo>
                <a:lnTo>
                  <a:pt x="6557" y="77123"/>
                </a:lnTo>
                <a:lnTo>
                  <a:pt x="6873" y="77666"/>
                </a:lnTo>
                <a:lnTo>
                  <a:pt x="7505" y="78740"/>
                </a:lnTo>
                <a:lnTo>
                  <a:pt x="8174" y="79801"/>
                </a:lnTo>
                <a:lnTo>
                  <a:pt x="8856" y="80850"/>
                </a:lnTo>
                <a:lnTo>
                  <a:pt x="9564" y="81873"/>
                </a:lnTo>
                <a:lnTo>
                  <a:pt x="10297" y="82883"/>
                </a:lnTo>
                <a:lnTo>
                  <a:pt x="11055" y="83869"/>
                </a:lnTo>
                <a:lnTo>
                  <a:pt x="11838" y="84841"/>
                </a:lnTo>
                <a:lnTo>
                  <a:pt x="12646" y="85789"/>
                </a:lnTo>
                <a:lnTo>
                  <a:pt x="13468" y="86724"/>
                </a:lnTo>
                <a:lnTo>
                  <a:pt x="14314" y="87633"/>
                </a:lnTo>
                <a:lnTo>
                  <a:pt x="15186" y="88518"/>
                </a:lnTo>
                <a:lnTo>
                  <a:pt x="16083" y="89389"/>
                </a:lnTo>
                <a:lnTo>
                  <a:pt x="16992" y="90236"/>
                </a:lnTo>
                <a:lnTo>
                  <a:pt x="17915" y="91069"/>
                </a:lnTo>
                <a:lnTo>
                  <a:pt x="18875" y="91865"/>
                </a:lnTo>
                <a:lnTo>
                  <a:pt x="19835" y="92648"/>
                </a:lnTo>
                <a:lnTo>
                  <a:pt x="20833" y="93406"/>
                </a:lnTo>
                <a:lnTo>
                  <a:pt x="21831" y="94139"/>
                </a:lnTo>
                <a:lnTo>
                  <a:pt x="22867" y="94846"/>
                </a:lnTo>
                <a:lnTo>
                  <a:pt x="23903" y="95541"/>
                </a:lnTo>
                <a:lnTo>
                  <a:pt x="24964" y="96198"/>
                </a:lnTo>
                <a:lnTo>
                  <a:pt x="26051" y="96842"/>
                </a:lnTo>
                <a:lnTo>
                  <a:pt x="26594" y="97146"/>
                </a:lnTo>
                <a:lnTo>
                  <a:pt x="27137" y="97449"/>
                </a:lnTo>
                <a:lnTo>
                  <a:pt x="27693" y="97752"/>
                </a:lnTo>
                <a:lnTo>
                  <a:pt x="28249" y="98030"/>
                </a:lnTo>
                <a:lnTo>
                  <a:pt x="28805" y="98320"/>
                </a:lnTo>
                <a:lnTo>
                  <a:pt x="29373" y="98598"/>
                </a:lnTo>
                <a:lnTo>
                  <a:pt x="29942" y="98864"/>
                </a:lnTo>
                <a:lnTo>
                  <a:pt x="30510" y="99129"/>
                </a:lnTo>
                <a:lnTo>
                  <a:pt x="31092" y="99382"/>
                </a:lnTo>
                <a:lnTo>
                  <a:pt x="31673" y="99634"/>
                </a:lnTo>
                <a:lnTo>
                  <a:pt x="32254" y="99874"/>
                </a:lnTo>
                <a:lnTo>
                  <a:pt x="32848" y="100114"/>
                </a:lnTo>
                <a:lnTo>
                  <a:pt x="33429" y="100342"/>
                </a:lnTo>
                <a:lnTo>
                  <a:pt x="34023" y="100556"/>
                </a:lnTo>
                <a:lnTo>
                  <a:pt x="34629" y="100771"/>
                </a:lnTo>
                <a:lnTo>
                  <a:pt x="35223" y="100986"/>
                </a:lnTo>
                <a:lnTo>
                  <a:pt x="35829" y="101188"/>
                </a:lnTo>
                <a:lnTo>
                  <a:pt x="36436" y="101378"/>
                </a:lnTo>
                <a:lnTo>
                  <a:pt x="37042" y="101567"/>
                </a:lnTo>
                <a:lnTo>
                  <a:pt x="37661" y="101744"/>
                </a:lnTo>
                <a:lnTo>
                  <a:pt x="38280" y="101908"/>
                </a:lnTo>
                <a:lnTo>
                  <a:pt x="38899" y="102072"/>
                </a:lnTo>
                <a:lnTo>
                  <a:pt x="39518" y="102237"/>
                </a:lnTo>
                <a:lnTo>
                  <a:pt x="40150" y="102376"/>
                </a:lnTo>
                <a:lnTo>
                  <a:pt x="40769" y="102527"/>
                </a:lnTo>
                <a:lnTo>
                  <a:pt x="41401" y="102653"/>
                </a:lnTo>
                <a:lnTo>
                  <a:pt x="42045" y="102780"/>
                </a:lnTo>
                <a:lnTo>
                  <a:pt x="42677" y="102893"/>
                </a:lnTo>
                <a:lnTo>
                  <a:pt x="43321" y="103007"/>
                </a:lnTo>
                <a:lnTo>
                  <a:pt x="43965" y="103108"/>
                </a:lnTo>
                <a:lnTo>
                  <a:pt x="44610" y="103209"/>
                </a:lnTo>
                <a:lnTo>
                  <a:pt x="45254" y="103298"/>
                </a:lnTo>
                <a:lnTo>
                  <a:pt x="45898" y="103373"/>
                </a:lnTo>
                <a:lnTo>
                  <a:pt x="46555" y="103437"/>
                </a:lnTo>
                <a:lnTo>
                  <a:pt x="47212" y="103500"/>
                </a:lnTo>
                <a:lnTo>
                  <a:pt x="47869" y="103563"/>
                </a:lnTo>
                <a:lnTo>
                  <a:pt x="48526" y="103601"/>
                </a:lnTo>
                <a:lnTo>
                  <a:pt x="49183" y="103639"/>
                </a:lnTo>
                <a:lnTo>
                  <a:pt x="49852" y="103664"/>
                </a:lnTo>
                <a:lnTo>
                  <a:pt x="50522" y="103689"/>
                </a:lnTo>
                <a:lnTo>
                  <a:pt x="51192" y="103702"/>
                </a:lnTo>
                <a:lnTo>
                  <a:pt x="52531" y="103702"/>
                </a:lnTo>
                <a:lnTo>
                  <a:pt x="53200" y="103689"/>
                </a:lnTo>
                <a:lnTo>
                  <a:pt x="53857" y="103664"/>
                </a:lnTo>
                <a:lnTo>
                  <a:pt x="54527" y="103639"/>
                </a:lnTo>
                <a:lnTo>
                  <a:pt x="55184" y="103601"/>
                </a:lnTo>
                <a:lnTo>
                  <a:pt x="55853" y="103563"/>
                </a:lnTo>
                <a:lnTo>
                  <a:pt x="56510" y="103500"/>
                </a:lnTo>
                <a:lnTo>
                  <a:pt x="57155" y="103437"/>
                </a:lnTo>
                <a:lnTo>
                  <a:pt x="57812" y="103373"/>
                </a:lnTo>
                <a:lnTo>
                  <a:pt x="58456" y="103298"/>
                </a:lnTo>
                <a:lnTo>
                  <a:pt x="59113" y="103209"/>
                </a:lnTo>
                <a:lnTo>
                  <a:pt x="59757" y="103108"/>
                </a:lnTo>
                <a:lnTo>
                  <a:pt x="60402" y="103007"/>
                </a:lnTo>
                <a:lnTo>
                  <a:pt x="61033" y="102893"/>
                </a:lnTo>
                <a:lnTo>
                  <a:pt x="61678" y="102780"/>
                </a:lnTo>
                <a:lnTo>
                  <a:pt x="62309" y="102653"/>
                </a:lnTo>
                <a:lnTo>
                  <a:pt x="62941" y="102527"/>
                </a:lnTo>
                <a:lnTo>
                  <a:pt x="63573" y="102376"/>
                </a:lnTo>
                <a:lnTo>
                  <a:pt x="64192" y="102237"/>
                </a:lnTo>
                <a:lnTo>
                  <a:pt x="64823" y="102072"/>
                </a:lnTo>
                <a:lnTo>
                  <a:pt x="65442" y="101908"/>
                </a:lnTo>
                <a:lnTo>
                  <a:pt x="66049" y="101744"/>
                </a:lnTo>
                <a:lnTo>
                  <a:pt x="66668" y="101567"/>
                </a:lnTo>
                <a:lnTo>
                  <a:pt x="67274" y="101378"/>
                </a:lnTo>
                <a:lnTo>
                  <a:pt x="67881" y="101188"/>
                </a:lnTo>
                <a:lnTo>
                  <a:pt x="68487" y="100986"/>
                </a:lnTo>
                <a:lnTo>
                  <a:pt x="69094" y="100771"/>
                </a:lnTo>
                <a:lnTo>
                  <a:pt x="69687" y="100556"/>
                </a:lnTo>
                <a:lnTo>
                  <a:pt x="70281" y="100342"/>
                </a:lnTo>
                <a:lnTo>
                  <a:pt x="70875" y="100114"/>
                </a:lnTo>
                <a:lnTo>
                  <a:pt x="71456" y="99874"/>
                </a:lnTo>
                <a:lnTo>
                  <a:pt x="72037" y="99634"/>
                </a:lnTo>
                <a:lnTo>
                  <a:pt x="72618" y="99382"/>
                </a:lnTo>
                <a:lnTo>
                  <a:pt x="73199" y="99129"/>
                </a:lnTo>
                <a:lnTo>
                  <a:pt x="73768" y="98864"/>
                </a:lnTo>
                <a:lnTo>
                  <a:pt x="74336" y="98598"/>
                </a:lnTo>
                <a:lnTo>
                  <a:pt x="74905" y="98320"/>
                </a:lnTo>
                <a:lnTo>
                  <a:pt x="75461" y="98030"/>
                </a:lnTo>
                <a:lnTo>
                  <a:pt x="76029" y="97752"/>
                </a:lnTo>
                <a:lnTo>
                  <a:pt x="76573" y="97449"/>
                </a:lnTo>
                <a:lnTo>
                  <a:pt x="77129" y="97146"/>
                </a:lnTo>
                <a:lnTo>
                  <a:pt x="77672" y="96842"/>
                </a:lnTo>
                <a:lnTo>
                  <a:pt x="78746" y="96198"/>
                </a:lnTo>
                <a:lnTo>
                  <a:pt x="79807" y="95541"/>
                </a:lnTo>
                <a:lnTo>
                  <a:pt x="80855" y="94846"/>
                </a:lnTo>
                <a:lnTo>
                  <a:pt x="81879" y="94139"/>
                </a:lnTo>
                <a:lnTo>
                  <a:pt x="82889" y="93406"/>
                </a:lnTo>
                <a:lnTo>
                  <a:pt x="83875" y="92648"/>
                </a:lnTo>
                <a:lnTo>
                  <a:pt x="84848" y="91865"/>
                </a:lnTo>
                <a:lnTo>
                  <a:pt x="85795" y="91069"/>
                </a:lnTo>
                <a:lnTo>
                  <a:pt x="86730" y="90236"/>
                </a:lnTo>
                <a:lnTo>
                  <a:pt x="87640" y="89389"/>
                </a:lnTo>
                <a:lnTo>
                  <a:pt x="88524" y="88518"/>
                </a:lnTo>
                <a:lnTo>
                  <a:pt x="89396" y="87633"/>
                </a:lnTo>
                <a:lnTo>
                  <a:pt x="90242" y="86724"/>
                </a:lnTo>
                <a:lnTo>
                  <a:pt x="91076" y="85789"/>
                </a:lnTo>
                <a:lnTo>
                  <a:pt x="91872" y="84841"/>
                </a:lnTo>
                <a:lnTo>
                  <a:pt x="92655" y="83869"/>
                </a:lnTo>
                <a:lnTo>
                  <a:pt x="93413" y="82883"/>
                </a:lnTo>
                <a:lnTo>
                  <a:pt x="94146" y="81873"/>
                </a:lnTo>
                <a:lnTo>
                  <a:pt x="94853" y="80850"/>
                </a:lnTo>
                <a:lnTo>
                  <a:pt x="95548" y="79801"/>
                </a:lnTo>
                <a:lnTo>
                  <a:pt x="96205" y="78740"/>
                </a:lnTo>
                <a:lnTo>
                  <a:pt x="96850" y="77666"/>
                </a:lnTo>
                <a:lnTo>
                  <a:pt x="97153" y="77123"/>
                </a:lnTo>
                <a:lnTo>
                  <a:pt x="97456" y="76567"/>
                </a:lnTo>
                <a:lnTo>
                  <a:pt x="97759" y="76024"/>
                </a:lnTo>
                <a:lnTo>
                  <a:pt x="98037" y="75455"/>
                </a:lnTo>
                <a:lnTo>
                  <a:pt x="98328" y="74900"/>
                </a:lnTo>
                <a:lnTo>
                  <a:pt x="98606" y="74331"/>
                </a:lnTo>
                <a:lnTo>
                  <a:pt x="98871" y="73763"/>
                </a:lnTo>
                <a:lnTo>
                  <a:pt x="99136" y="73194"/>
                </a:lnTo>
                <a:lnTo>
                  <a:pt x="99389" y="72613"/>
                </a:lnTo>
                <a:lnTo>
                  <a:pt x="99642" y="72032"/>
                </a:lnTo>
                <a:lnTo>
                  <a:pt x="99882" y="71451"/>
                </a:lnTo>
                <a:lnTo>
                  <a:pt x="100122" y="70870"/>
                </a:lnTo>
                <a:lnTo>
                  <a:pt x="100349" y="70276"/>
                </a:lnTo>
                <a:lnTo>
                  <a:pt x="100564" y="69682"/>
                </a:lnTo>
                <a:lnTo>
                  <a:pt x="100779" y="69089"/>
                </a:lnTo>
                <a:lnTo>
                  <a:pt x="100993" y="68482"/>
                </a:lnTo>
                <a:lnTo>
                  <a:pt x="101196" y="67876"/>
                </a:lnTo>
                <a:lnTo>
                  <a:pt x="101385" y="67269"/>
                </a:lnTo>
                <a:lnTo>
                  <a:pt x="101575" y="66663"/>
                </a:lnTo>
                <a:lnTo>
                  <a:pt x="101751" y="66044"/>
                </a:lnTo>
                <a:lnTo>
                  <a:pt x="101916" y="65438"/>
                </a:lnTo>
                <a:lnTo>
                  <a:pt x="102080" y="64819"/>
                </a:lnTo>
                <a:lnTo>
                  <a:pt x="102244" y="64187"/>
                </a:lnTo>
                <a:lnTo>
                  <a:pt x="102383" y="63568"/>
                </a:lnTo>
                <a:lnTo>
                  <a:pt x="102535" y="62936"/>
                </a:lnTo>
                <a:lnTo>
                  <a:pt x="102661" y="62305"/>
                </a:lnTo>
                <a:lnTo>
                  <a:pt x="102787" y="61673"/>
                </a:lnTo>
                <a:lnTo>
                  <a:pt x="102901" y="61029"/>
                </a:lnTo>
                <a:lnTo>
                  <a:pt x="103015" y="60397"/>
                </a:lnTo>
                <a:lnTo>
                  <a:pt x="103116" y="59753"/>
                </a:lnTo>
                <a:lnTo>
                  <a:pt x="103217" y="59109"/>
                </a:lnTo>
                <a:lnTo>
                  <a:pt x="103305" y="58452"/>
                </a:lnTo>
                <a:lnTo>
                  <a:pt x="103381" y="57808"/>
                </a:lnTo>
                <a:lnTo>
                  <a:pt x="103444" y="57151"/>
                </a:lnTo>
                <a:lnTo>
                  <a:pt x="103508" y="56506"/>
                </a:lnTo>
                <a:lnTo>
                  <a:pt x="103571" y="55850"/>
                </a:lnTo>
                <a:lnTo>
                  <a:pt x="103609" y="55180"/>
                </a:lnTo>
                <a:lnTo>
                  <a:pt x="103646" y="54523"/>
                </a:lnTo>
                <a:lnTo>
                  <a:pt x="103672" y="53854"/>
                </a:lnTo>
                <a:lnTo>
                  <a:pt x="103697" y="53197"/>
                </a:lnTo>
                <a:lnTo>
                  <a:pt x="103710" y="52527"/>
                </a:lnTo>
                <a:lnTo>
                  <a:pt x="103710" y="51858"/>
                </a:lnTo>
                <a:lnTo>
                  <a:pt x="103710" y="51188"/>
                </a:lnTo>
                <a:lnTo>
                  <a:pt x="103697" y="50519"/>
                </a:lnTo>
                <a:lnTo>
                  <a:pt x="103672" y="49849"/>
                </a:lnTo>
                <a:lnTo>
                  <a:pt x="103646" y="49180"/>
                </a:lnTo>
                <a:lnTo>
                  <a:pt x="103609" y="48523"/>
                </a:lnTo>
                <a:lnTo>
                  <a:pt x="103571" y="47866"/>
                </a:lnTo>
                <a:lnTo>
                  <a:pt x="103508" y="47209"/>
                </a:lnTo>
                <a:lnTo>
                  <a:pt x="103444" y="46552"/>
                </a:lnTo>
                <a:lnTo>
                  <a:pt x="103381" y="45895"/>
                </a:lnTo>
                <a:lnTo>
                  <a:pt x="103305" y="45251"/>
                </a:lnTo>
                <a:lnTo>
                  <a:pt x="103217" y="44607"/>
                </a:lnTo>
                <a:lnTo>
                  <a:pt x="103116" y="43962"/>
                </a:lnTo>
                <a:lnTo>
                  <a:pt x="103015" y="43318"/>
                </a:lnTo>
                <a:lnTo>
                  <a:pt x="102901" y="42674"/>
                </a:lnTo>
                <a:lnTo>
                  <a:pt x="102787" y="42042"/>
                </a:lnTo>
                <a:lnTo>
                  <a:pt x="102661" y="41398"/>
                </a:lnTo>
                <a:lnTo>
                  <a:pt x="102535" y="40766"/>
                </a:lnTo>
                <a:lnTo>
                  <a:pt x="102383" y="40147"/>
                </a:lnTo>
                <a:lnTo>
                  <a:pt x="102244" y="39516"/>
                </a:lnTo>
                <a:lnTo>
                  <a:pt x="102080" y="38897"/>
                </a:lnTo>
                <a:lnTo>
                  <a:pt x="101916" y="38278"/>
                </a:lnTo>
                <a:lnTo>
                  <a:pt x="101751" y="37659"/>
                </a:lnTo>
                <a:lnTo>
                  <a:pt x="101575" y="37040"/>
                </a:lnTo>
                <a:lnTo>
                  <a:pt x="101385" y="36433"/>
                </a:lnTo>
                <a:lnTo>
                  <a:pt x="101196" y="35827"/>
                </a:lnTo>
                <a:lnTo>
                  <a:pt x="100993" y="35220"/>
                </a:lnTo>
                <a:lnTo>
                  <a:pt x="100779" y="34627"/>
                </a:lnTo>
                <a:lnTo>
                  <a:pt x="100564" y="34020"/>
                </a:lnTo>
                <a:lnTo>
                  <a:pt x="100349" y="33427"/>
                </a:lnTo>
                <a:lnTo>
                  <a:pt x="100122" y="32846"/>
                </a:lnTo>
                <a:lnTo>
                  <a:pt x="99882" y="32252"/>
                </a:lnTo>
                <a:lnTo>
                  <a:pt x="99642" y="31671"/>
                </a:lnTo>
                <a:lnTo>
                  <a:pt x="99389" y="31090"/>
                </a:lnTo>
                <a:lnTo>
                  <a:pt x="99136" y="30509"/>
                </a:lnTo>
                <a:lnTo>
                  <a:pt x="98871" y="29940"/>
                </a:lnTo>
                <a:lnTo>
                  <a:pt x="98606" y="29372"/>
                </a:lnTo>
                <a:lnTo>
                  <a:pt x="98328" y="28803"/>
                </a:lnTo>
                <a:lnTo>
                  <a:pt x="98037" y="28247"/>
                </a:lnTo>
                <a:lnTo>
                  <a:pt x="97759" y="27691"/>
                </a:lnTo>
                <a:lnTo>
                  <a:pt x="97456" y="27136"/>
                </a:lnTo>
                <a:lnTo>
                  <a:pt x="97153" y="26592"/>
                </a:lnTo>
                <a:lnTo>
                  <a:pt x="96850" y="26049"/>
                </a:lnTo>
                <a:lnTo>
                  <a:pt x="96205" y="24963"/>
                </a:lnTo>
                <a:lnTo>
                  <a:pt x="95548" y="23902"/>
                </a:lnTo>
                <a:lnTo>
                  <a:pt x="94853" y="22866"/>
                </a:lnTo>
                <a:lnTo>
                  <a:pt x="94146" y="21830"/>
                </a:lnTo>
                <a:lnTo>
                  <a:pt x="93413" y="20832"/>
                </a:lnTo>
                <a:lnTo>
                  <a:pt x="92655" y="19834"/>
                </a:lnTo>
                <a:lnTo>
                  <a:pt x="91872" y="18874"/>
                </a:lnTo>
                <a:lnTo>
                  <a:pt x="91076" y="17914"/>
                </a:lnTo>
                <a:lnTo>
                  <a:pt x="90242" y="16992"/>
                </a:lnTo>
                <a:lnTo>
                  <a:pt x="89396" y="16082"/>
                </a:lnTo>
                <a:lnTo>
                  <a:pt x="88524" y="15185"/>
                </a:lnTo>
                <a:lnTo>
                  <a:pt x="87640" y="14313"/>
                </a:lnTo>
                <a:lnTo>
                  <a:pt x="86730" y="13467"/>
                </a:lnTo>
                <a:lnTo>
                  <a:pt x="85795" y="12646"/>
                </a:lnTo>
                <a:lnTo>
                  <a:pt x="84848" y="11837"/>
                </a:lnTo>
                <a:lnTo>
                  <a:pt x="83875" y="11054"/>
                </a:lnTo>
                <a:lnTo>
                  <a:pt x="82889" y="10296"/>
                </a:lnTo>
                <a:lnTo>
                  <a:pt x="81879" y="9564"/>
                </a:lnTo>
                <a:lnTo>
                  <a:pt x="80855" y="8856"/>
                </a:lnTo>
                <a:lnTo>
                  <a:pt x="79807" y="8174"/>
                </a:lnTo>
                <a:lnTo>
                  <a:pt x="78746" y="7504"/>
                </a:lnTo>
                <a:lnTo>
                  <a:pt x="77672" y="6873"/>
                </a:lnTo>
                <a:lnTo>
                  <a:pt x="77129" y="6557"/>
                </a:lnTo>
                <a:lnTo>
                  <a:pt x="76573" y="6254"/>
                </a:lnTo>
                <a:lnTo>
                  <a:pt x="76029" y="5963"/>
                </a:lnTo>
                <a:lnTo>
                  <a:pt x="75461" y="5673"/>
                </a:lnTo>
                <a:lnTo>
                  <a:pt x="74905" y="5395"/>
                </a:lnTo>
                <a:lnTo>
                  <a:pt x="74336" y="5117"/>
                </a:lnTo>
                <a:lnTo>
                  <a:pt x="73768" y="4839"/>
                </a:lnTo>
                <a:lnTo>
                  <a:pt x="73199" y="4574"/>
                </a:lnTo>
                <a:lnTo>
                  <a:pt x="72618" y="4321"/>
                </a:lnTo>
                <a:lnTo>
                  <a:pt x="72037" y="4068"/>
                </a:lnTo>
                <a:lnTo>
                  <a:pt x="71456" y="3828"/>
                </a:lnTo>
                <a:lnTo>
                  <a:pt x="70875" y="3601"/>
                </a:lnTo>
                <a:lnTo>
                  <a:pt x="70281" y="3374"/>
                </a:lnTo>
                <a:lnTo>
                  <a:pt x="69687" y="3146"/>
                </a:lnTo>
                <a:lnTo>
                  <a:pt x="69094" y="2931"/>
                </a:lnTo>
                <a:lnTo>
                  <a:pt x="68487" y="2729"/>
                </a:lnTo>
                <a:lnTo>
                  <a:pt x="67881" y="2527"/>
                </a:lnTo>
                <a:lnTo>
                  <a:pt x="67274" y="2325"/>
                </a:lnTo>
                <a:lnTo>
                  <a:pt x="66668" y="2148"/>
                </a:lnTo>
                <a:lnTo>
                  <a:pt x="66049" y="1971"/>
                </a:lnTo>
                <a:lnTo>
                  <a:pt x="65442" y="1795"/>
                </a:lnTo>
                <a:lnTo>
                  <a:pt x="64823" y="1630"/>
                </a:lnTo>
                <a:lnTo>
                  <a:pt x="64192" y="1479"/>
                </a:lnTo>
                <a:lnTo>
                  <a:pt x="63573" y="1327"/>
                </a:lnTo>
                <a:lnTo>
                  <a:pt x="62941" y="1188"/>
                </a:lnTo>
                <a:lnTo>
                  <a:pt x="62309" y="1049"/>
                </a:lnTo>
                <a:lnTo>
                  <a:pt x="61678" y="923"/>
                </a:lnTo>
                <a:lnTo>
                  <a:pt x="61033" y="809"/>
                </a:lnTo>
                <a:lnTo>
                  <a:pt x="60402" y="696"/>
                </a:lnTo>
                <a:lnTo>
                  <a:pt x="59757" y="594"/>
                </a:lnTo>
                <a:lnTo>
                  <a:pt x="59113" y="506"/>
                </a:lnTo>
                <a:lnTo>
                  <a:pt x="58456" y="418"/>
                </a:lnTo>
                <a:lnTo>
                  <a:pt x="57812" y="342"/>
                </a:lnTo>
                <a:lnTo>
                  <a:pt x="57155" y="266"/>
                </a:lnTo>
                <a:lnTo>
                  <a:pt x="56510" y="203"/>
                </a:lnTo>
                <a:lnTo>
                  <a:pt x="55853" y="152"/>
                </a:lnTo>
                <a:lnTo>
                  <a:pt x="55184" y="102"/>
                </a:lnTo>
                <a:lnTo>
                  <a:pt x="54527" y="64"/>
                </a:lnTo>
                <a:lnTo>
                  <a:pt x="53857"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6"/>
          <p:cNvSpPr/>
          <p:nvPr/>
        </p:nvSpPr>
        <p:spPr>
          <a:xfrm rot="10800000">
            <a:off x="5779500" y="2147910"/>
            <a:ext cx="563994" cy="584953"/>
          </a:xfrm>
          <a:custGeom>
            <a:avLst/>
            <a:gdLst/>
            <a:ahLst/>
            <a:cxnLst/>
            <a:rect l="l" t="t" r="r" b="b"/>
            <a:pathLst>
              <a:path w="103723" h="103715" extrusionOk="0">
                <a:moveTo>
                  <a:pt x="51862" y="1"/>
                </a:moveTo>
                <a:lnTo>
                  <a:pt x="51192" y="13"/>
                </a:lnTo>
                <a:lnTo>
                  <a:pt x="50522" y="26"/>
                </a:lnTo>
                <a:lnTo>
                  <a:pt x="49865" y="39"/>
                </a:lnTo>
                <a:lnTo>
                  <a:pt x="49196" y="76"/>
                </a:lnTo>
                <a:lnTo>
                  <a:pt x="48539" y="114"/>
                </a:lnTo>
                <a:lnTo>
                  <a:pt x="47869" y="152"/>
                </a:lnTo>
                <a:lnTo>
                  <a:pt x="47212" y="215"/>
                </a:lnTo>
                <a:lnTo>
                  <a:pt x="46555" y="279"/>
                </a:lnTo>
                <a:lnTo>
                  <a:pt x="45911" y="342"/>
                </a:lnTo>
                <a:lnTo>
                  <a:pt x="45254" y="418"/>
                </a:lnTo>
                <a:lnTo>
                  <a:pt x="44610" y="506"/>
                </a:lnTo>
                <a:lnTo>
                  <a:pt x="43966" y="607"/>
                </a:lnTo>
                <a:lnTo>
                  <a:pt x="43321" y="708"/>
                </a:lnTo>
                <a:lnTo>
                  <a:pt x="42690" y="809"/>
                </a:lnTo>
                <a:lnTo>
                  <a:pt x="42045" y="935"/>
                </a:lnTo>
                <a:lnTo>
                  <a:pt x="41414" y="1062"/>
                </a:lnTo>
                <a:lnTo>
                  <a:pt x="40782" y="1188"/>
                </a:lnTo>
                <a:lnTo>
                  <a:pt x="40150" y="1327"/>
                </a:lnTo>
                <a:lnTo>
                  <a:pt x="39531" y="1479"/>
                </a:lnTo>
                <a:lnTo>
                  <a:pt x="38899" y="1643"/>
                </a:lnTo>
                <a:lnTo>
                  <a:pt x="38280" y="1807"/>
                </a:lnTo>
                <a:lnTo>
                  <a:pt x="37661" y="1971"/>
                </a:lnTo>
                <a:lnTo>
                  <a:pt x="37055" y="2148"/>
                </a:lnTo>
                <a:lnTo>
                  <a:pt x="36449" y="2338"/>
                </a:lnTo>
                <a:lnTo>
                  <a:pt x="35830" y="2527"/>
                </a:lnTo>
                <a:lnTo>
                  <a:pt x="35236" y="2729"/>
                </a:lnTo>
                <a:lnTo>
                  <a:pt x="34629" y="2931"/>
                </a:lnTo>
                <a:lnTo>
                  <a:pt x="34036" y="3146"/>
                </a:lnTo>
                <a:lnTo>
                  <a:pt x="33442" y="3374"/>
                </a:lnTo>
                <a:lnTo>
                  <a:pt x="32848" y="3601"/>
                </a:lnTo>
                <a:lnTo>
                  <a:pt x="32267" y="3841"/>
                </a:lnTo>
                <a:lnTo>
                  <a:pt x="31673" y="4081"/>
                </a:lnTo>
                <a:lnTo>
                  <a:pt x="31105" y="4334"/>
                </a:lnTo>
                <a:lnTo>
                  <a:pt x="30523" y="4586"/>
                </a:lnTo>
                <a:lnTo>
                  <a:pt x="29955" y="4852"/>
                </a:lnTo>
                <a:lnTo>
                  <a:pt x="29386" y="5117"/>
                </a:lnTo>
                <a:lnTo>
                  <a:pt x="28818" y="5395"/>
                </a:lnTo>
                <a:lnTo>
                  <a:pt x="28249" y="5673"/>
                </a:lnTo>
                <a:lnTo>
                  <a:pt x="27693" y="5963"/>
                </a:lnTo>
                <a:lnTo>
                  <a:pt x="27150" y="6266"/>
                </a:lnTo>
                <a:lnTo>
                  <a:pt x="26594" y="6570"/>
                </a:lnTo>
                <a:lnTo>
                  <a:pt x="26051" y="6873"/>
                </a:lnTo>
                <a:lnTo>
                  <a:pt x="24977" y="7517"/>
                </a:lnTo>
                <a:lnTo>
                  <a:pt x="23916" y="8174"/>
                </a:lnTo>
                <a:lnTo>
                  <a:pt x="22867" y="8856"/>
                </a:lnTo>
                <a:lnTo>
                  <a:pt x="21844" y="9576"/>
                </a:lnTo>
                <a:lnTo>
                  <a:pt x="20833" y="10309"/>
                </a:lnTo>
                <a:lnTo>
                  <a:pt x="19848" y="11067"/>
                </a:lnTo>
                <a:lnTo>
                  <a:pt x="18875" y="11850"/>
                </a:lnTo>
                <a:lnTo>
                  <a:pt x="17928" y="12646"/>
                </a:lnTo>
                <a:lnTo>
                  <a:pt x="16993" y="13480"/>
                </a:lnTo>
                <a:lnTo>
                  <a:pt x="16083" y="14326"/>
                </a:lnTo>
                <a:lnTo>
                  <a:pt x="15199" y="15198"/>
                </a:lnTo>
                <a:lnTo>
                  <a:pt x="14327" y="16082"/>
                </a:lnTo>
                <a:lnTo>
                  <a:pt x="13481" y="16992"/>
                </a:lnTo>
                <a:lnTo>
                  <a:pt x="12647" y="17926"/>
                </a:lnTo>
                <a:lnTo>
                  <a:pt x="11851" y="18874"/>
                </a:lnTo>
                <a:lnTo>
                  <a:pt x="11068" y="19847"/>
                </a:lnTo>
                <a:lnTo>
                  <a:pt x="10310" y="20832"/>
                </a:lnTo>
                <a:lnTo>
                  <a:pt x="9577" y="21842"/>
                </a:lnTo>
                <a:lnTo>
                  <a:pt x="8857" y="22866"/>
                </a:lnTo>
                <a:lnTo>
                  <a:pt x="8174" y="23914"/>
                </a:lnTo>
                <a:lnTo>
                  <a:pt x="7518" y="24975"/>
                </a:lnTo>
                <a:lnTo>
                  <a:pt x="6873" y="26049"/>
                </a:lnTo>
                <a:lnTo>
                  <a:pt x="6570" y="26592"/>
                </a:lnTo>
                <a:lnTo>
                  <a:pt x="6267" y="27148"/>
                </a:lnTo>
                <a:lnTo>
                  <a:pt x="5964" y="27691"/>
                </a:lnTo>
                <a:lnTo>
                  <a:pt x="5673" y="28247"/>
                </a:lnTo>
                <a:lnTo>
                  <a:pt x="5395" y="28816"/>
                </a:lnTo>
                <a:lnTo>
                  <a:pt x="5117" y="29384"/>
                </a:lnTo>
                <a:lnTo>
                  <a:pt x="4852" y="29953"/>
                </a:lnTo>
                <a:lnTo>
                  <a:pt x="4587" y="30521"/>
                </a:lnTo>
                <a:lnTo>
                  <a:pt x="4334" y="31102"/>
                </a:lnTo>
                <a:lnTo>
                  <a:pt x="4081" y="31671"/>
                </a:lnTo>
                <a:lnTo>
                  <a:pt x="3841" y="32264"/>
                </a:lnTo>
                <a:lnTo>
                  <a:pt x="3601" y="32845"/>
                </a:lnTo>
                <a:lnTo>
                  <a:pt x="3374" y="33439"/>
                </a:lnTo>
                <a:lnTo>
                  <a:pt x="3146" y="34033"/>
                </a:lnTo>
                <a:lnTo>
                  <a:pt x="2932" y="34627"/>
                </a:lnTo>
                <a:lnTo>
                  <a:pt x="2729" y="35233"/>
                </a:lnTo>
                <a:lnTo>
                  <a:pt x="2527" y="35827"/>
                </a:lnTo>
                <a:lnTo>
                  <a:pt x="2338" y="36446"/>
                </a:lnTo>
                <a:lnTo>
                  <a:pt x="2148" y="37052"/>
                </a:lnTo>
                <a:lnTo>
                  <a:pt x="1971" y="37659"/>
                </a:lnTo>
                <a:lnTo>
                  <a:pt x="1807" y="38278"/>
                </a:lnTo>
                <a:lnTo>
                  <a:pt x="1643" y="38897"/>
                </a:lnTo>
                <a:lnTo>
                  <a:pt x="1479" y="39528"/>
                </a:lnTo>
                <a:lnTo>
                  <a:pt x="1340" y="40147"/>
                </a:lnTo>
                <a:lnTo>
                  <a:pt x="1188" y="40779"/>
                </a:lnTo>
                <a:lnTo>
                  <a:pt x="1062" y="41410"/>
                </a:lnTo>
                <a:lnTo>
                  <a:pt x="935" y="42042"/>
                </a:lnTo>
                <a:lnTo>
                  <a:pt x="809" y="42686"/>
                </a:lnTo>
                <a:lnTo>
                  <a:pt x="708" y="43318"/>
                </a:lnTo>
                <a:lnTo>
                  <a:pt x="607" y="43962"/>
                </a:lnTo>
                <a:lnTo>
                  <a:pt x="506" y="44606"/>
                </a:lnTo>
                <a:lnTo>
                  <a:pt x="417" y="45251"/>
                </a:lnTo>
                <a:lnTo>
                  <a:pt x="342" y="45908"/>
                </a:lnTo>
                <a:lnTo>
                  <a:pt x="278" y="46552"/>
                </a:lnTo>
                <a:lnTo>
                  <a:pt x="215" y="47209"/>
                </a:lnTo>
                <a:lnTo>
                  <a:pt x="152" y="47866"/>
                </a:lnTo>
                <a:lnTo>
                  <a:pt x="114" y="48535"/>
                </a:lnTo>
                <a:lnTo>
                  <a:pt x="76" y="49192"/>
                </a:lnTo>
                <a:lnTo>
                  <a:pt x="38" y="49862"/>
                </a:lnTo>
                <a:lnTo>
                  <a:pt x="26" y="50519"/>
                </a:lnTo>
                <a:lnTo>
                  <a:pt x="13" y="51188"/>
                </a:lnTo>
                <a:lnTo>
                  <a:pt x="1" y="51858"/>
                </a:lnTo>
                <a:lnTo>
                  <a:pt x="13" y="52527"/>
                </a:lnTo>
                <a:lnTo>
                  <a:pt x="26" y="53197"/>
                </a:lnTo>
                <a:lnTo>
                  <a:pt x="38" y="53866"/>
                </a:lnTo>
                <a:lnTo>
                  <a:pt x="76" y="54523"/>
                </a:lnTo>
                <a:lnTo>
                  <a:pt x="114" y="55193"/>
                </a:lnTo>
                <a:lnTo>
                  <a:pt x="152" y="55850"/>
                </a:lnTo>
                <a:lnTo>
                  <a:pt x="215" y="56506"/>
                </a:lnTo>
                <a:lnTo>
                  <a:pt x="278" y="57163"/>
                </a:lnTo>
                <a:lnTo>
                  <a:pt x="342" y="57820"/>
                </a:lnTo>
                <a:lnTo>
                  <a:pt x="417" y="58464"/>
                </a:lnTo>
                <a:lnTo>
                  <a:pt x="506" y="59109"/>
                </a:lnTo>
                <a:lnTo>
                  <a:pt x="607" y="59753"/>
                </a:lnTo>
                <a:lnTo>
                  <a:pt x="708" y="60397"/>
                </a:lnTo>
                <a:lnTo>
                  <a:pt x="809" y="61042"/>
                </a:lnTo>
                <a:lnTo>
                  <a:pt x="935" y="61673"/>
                </a:lnTo>
                <a:lnTo>
                  <a:pt x="1062" y="62305"/>
                </a:lnTo>
                <a:lnTo>
                  <a:pt x="1188" y="62936"/>
                </a:lnTo>
                <a:lnTo>
                  <a:pt x="1340" y="63568"/>
                </a:lnTo>
                <a:lnTo>
                  <a:pt x="1479" y="64200"/>
                </a:lnTo>
                <a:lnTo>
                  <a:pt x="1643" y="64819"/>
                </a:lnTo>
                <a:lnTo>
                  <a:pt x="1807" y="65438"/>
                </a:lnTo>
                <a:lnTo>
                  <a:pt x="1971" y="66057"/>
                </a:lnTo>
                <a:lnTo>
                  <a:pt x="2148" y="66663"/>
                </a:lnTo>
                <a:lnTo>
                  <a:pt x="2338" y="67282"/>
                </a:lnTo>
                <a:lnTo>
                  <a:pt x="2527" y="67888"/>
                </a:lnTo>
                <a:lnTo>
                  <a:pt x="2729" y="68495"/>
                </a:lnTo>
                <a:lnTo>
                  <a:pt x="2932" y="69088"/>
                </a:lnTo>
                <a:lnTo>
                  <a:pt x="3146" y="69695"/>
                </a:lnTo>
                <a:lnTo>
                  <a:pt x="3374" y="70289"/>
                </a:lnTo>
                <a:lnTo>
                  <a:pt x="3601" y="70870"/>
                </a:lnTo>
                <a:lnTo>
                  <a:pt x="3841" y="71463"/>
                </a:lnTo>
                <a:lnTo>
                  <a:pt x="4081" y="72045"/>
                </a:lnTo>
                <a:lnTo>
                  <a:pt x="4334" y="72626"/>
                </a:lnTo>
                <a:lnTo>
                  <a:pt x="4587" y="73194"/>
                </a:lnTo>
                <a:lnTo>
                  <a:pt x="4852" y="73775"/>
                </a:lnTo>
                <a:lnTo>
                  <a:pt x="5117" y="74344"/>
                </a:lnTo>
                <a:lnTo>
                  <a:pt x="5395" y="74900"/>
                </a:lnTo>
                <a:lnTo>
                  <a:pt x="5673" y="75468"/>
                </a:lnTo>
                <a:lnTo>
                  <a:pt x="5964" y="76024"/>
                </a:lnTo>
                <a:lnTo>
                  <a:pt x="6267" y="76580"/>
                </a:lnTo>
                <a:lnTo>
                  <a:pt x="6570" y="77123"/>
                </a:lnTo>
                <a:lnTo>
                  <a:pt x="6873" y="77666"/>
                </a:lnTo>
                <a:lnTo>
                  <a:pt x="7518" y="78752"/>
                </a:lnTo>
                <a:lnTo>
                  <a:pt x="8174" y="79814"/>
                </a:lnTo>
                <a:lnTo>
                  <a:pt x="8857" y="80849"/>
                </a:lnTo>
                <a:lnTo>
                  <a:pt x="9577" y="81873"/>
                </a:lnTo>
                <a:lnTo>
                  <a:pt x="10310" y="82883"/>
                </a:lnTo>
                <a:lnTo>
                  <a:pt x="11068" y="83869"/>
                </a:lnTo>
                <a:lnTo>
                  <a:pt x="11851" y="84841"/>
                </a:lnTo>
                <a:lnTo>
                  <a:pt x="12647" y="85789"/>
                </a:lnTo>
                <a:lnTo>
                  <a:pt x="13481" y="86724"/>
                </a:lnTo>
                <a:lnTo>
                  <a:pt x="14327" y="87633"/>
                </a:lnTo>
                <a:lnTo>
                  <a:pt x="15199" y="88530"/>
                </a:lnTo>
                <a:lnTo>
                  <a:pt x="16083" y="89402"/>
                </a:lnTo>
                <a:lnTo>
                  <a:pt x="16993" y="90248"/>
                </a:lnTo>
                <a:lnTo>
                  <a:pt x="17928" y="91069"/>
                </a:lnTo>
                <a:lnTo>
                  <a:pt x="18875" y="91878"/>
                </a:lnTo>
                <a:lnTo>
                  <a:pt x="19848" y="92648"/>
                </a:lnTo>
                <a:lnTo>
                  <a:pt x="20833" y="93419"/>
                </a:lnTo>
                <a:lnTo>
                  <a:pt x="21844" y="94152"/>
                </a:lnTo>
                <a:lnTo>
                  <a:pt x="22867" y="94859"/>
                </a:lnTo>
                <a:lnTo>
                  <a:pt x="23916" y="95541"/>
                </a:lnTo>
                <a:lnTo>
                  <a:pt x="24977" y="96211"/>
                </a:lnTo>
                <a:lnTo>
                  <a:pt x="26051" y="96842"/>
                </a:lnTo>
                <a:lnTo>
                  <a:pt x="26594" y="97158"/>
                </a:lnTo>
                <a:lnTo>
                  <a:pt x="27150" y="97461"/>
                </a:lnTo>
                <a:lnTo>
                  <a:pt x="27693" y="97752"/>
                </a:lnTo>
                <a:lnTo>
                  <a:pt x="28249" y="98042"/>
                </a:lnTo>
                <a:lnTo>
                  <a:pt x="28818" y="98320"/>
                </a:lnTo>
                <a:lnTo>
                  <a:pt x="29386" y="98598"/>
                </a:lnTo>
                <a:lnTo>
                  <a:pt x="29955" y="98876"/>
                </a:lnTo>
                <a:lnTo>
                  <a:pt x="30523" y="99129"/>
                </a:lnTo>
                <a:lnTo>
                  <a:pt x="31105" y="99394"/>
                </a:lnTo>
                <a:lnTo>
                  <a:pt x="31673" y="99634"/>
                </a:lnTo>
                <a:lnTo>
                  <a:pt x="32267" y="99887"/>
                </a:lnTo>
                <a:lnTo>
                  <a:pt x="32848" y="100114"/>
                </a:lnTo>
                <a:lnTo>
                  <a:pt x="33442" y="100342"/>
                </a:lnTo>
                <a:lnTo>
                  <a:pt x="34036" y="100569"/>
                </a:lnTo>
                <a:lnTo>
                  <a:pt x="34629" y="100784"/>
                </a:lnTo>
                <a:lnTo>
                  <a:pt x="35236" y="100986"/>
                </a:lnTo>
                <a:lnTo>
                  <a:pt x="35830" y="101188"/>
                </a:lnTo>
                <a:lnTo>
                  <a:pt x="36449" y="101377"/>
                </a:lnTo>
                <a:lnTo>
                  <a:pt x="37055" y="101567"/>
                </a:lnTo>
                <a:lnTo>
                  <a:pt x="37661" y="101744"/>
                </a:lnTo>
                <a:lnTo>
                  <a:pt x="38280" y="101921"/>
                </a:lnTo>
                <a:lnTo>
                  <a:pt x="38899" y="102085"/>
                </a:lnTo>
                <a:lnTo>
                  <a:pt x="39531" y="102237"/>
                </a:lnTo>
                <a:lnTo>
                  <a:pt x="40150" y="102388"/>
                </a:lnTo>
                <a:lnTo>
                  <a:pt x="40782" y="102527"/>
                </a:lnTo>
                <a:lnTo>
                  <a:pt x="41414" y="102666"/>
                </a:lnTo>
                <a:lnTo>
                  <a:pt x="42045" y="102792"/>
                </a:lnTo>
                <a:lnTo>
                  <a:pt x="42690" y="102906"/>
                </a:lnTo>
                <a:lnTo>
                  <a:pt x="43321" y="103020"/>
                </a:lnTo>
                <a:lnTo>
                  <a:pt x="43966" y="103121"/>
                </a:lnTo>
                <a:lnTo>
                  <a:pt x="44610" y="103209"/>
                </a:lnTo>
                <a:lnTo>
                  <a:pt x="45254" y="103298"/>
                </a:lnTo>
                <a:lnTo>
                  <a:pt x="45911" y="103373"/>
                </a:lnTo>
                <a:lnTo>
                  <a:pt x="46555" y="103449"/>
                </a:lnTo>
                <a:lnTo>
                  <a:pt x="47212" y="103512"/>
                </a:lnTo>
                <a:lnTo>
                  <a:pt x="47869" y="103563"/>
                </a:lnTo>
                <a:lnTo>
                  <a:pt x="48539" y="103613"/>
                </a:lnTo>
                <a:lnTo>
                  <a:pt x="49196" y="103651"/>
                </a:lnTo>
                <a:lnTo>
                  <a:pt x="49865" y="103677"/>
                </a:lnTo>
                <a:lnTo>
                  <a:pt x="50522" y="103702"/>
                </a:lnTo>
                <a:lnTo>
                  <a:pt x="51192" y="103715"/>
                </a:lnTo>
                <a:lnTo>
                  <a:pt x="52531" y="103715"/>
                </a:lnTo>
                <a:lnTo>
                  <a:pt x="53201" y="103702"/>
                </a:lnTo>
                <a:lnTo>
                  <a:pt x="53870" y="103677"/>
                </a:lnTo>
                <a:lnTo>
                  <a:pt x="54527" y="103651"/>
                </a:lnTo>
                <a:lnTo>
                  <a:pt x="55197" y="103613"/>
                </a:lnTo>
                <a:lnTo>
                  <a:pt x="55854" y="103563"/>
                </a:lnTo>
                <a:lnTo>
                  <a:pt x="56511" y="103512"/>
                </a:lnTo>
                <a:lnTo>
                  <a:pt x="57168" y="103449"/>
                </a:lnTo>
                <a:lnTo>
                  <a:pt x="57825" y="103373"/>
                </a:lnTo>
                <a:lnTo>
                  <a:pt x="58469" y="103298"/>
                </a:lnTo>
                <a:lnTo>
                  <a:pt x="59113" y="103209"/>
                </a:lnTo>
                <a:lnTo>
                  <a:pt x="59758" y="103121"/>
                </a:lnTo>
                <a:lnTo>
                  <a:pt x="60402" y="103020"/>
                </a:lnTo>
                <a:lnTo>
                  <a:pt x="61046" y="102906"/>
                </a:lnTo>
                <a:lnTo>
                  <a:pt x="61678" y="102792"/>
                </a:lnTo>
                <a:lnTo>
                  <a:pt x="62310" y="102666"/>
                </a:lnTo>
                <a:lnTo>
                  <a:pt x="62941" y="102527"/>
                </a:lnTo>
                <a:lnTo>
                  <a:pt x="63573" y="102388"/>
                </a:lnTo>
                <a:lnTo>
                  <a:pt x="64205" y="102237"/>
                </a:lnTo>
                <a:lnTo>
                  <a:pt x="64824" y="102085"/>
                </a:lnTo>
                <a:lnTo>
                  <a:pt x="65443" y="101921"/>
                </a:lnTo>
                <a:lnTo>
                  <a:pt x="66062" y="101744"/>
                </a:lnTo>
                <a:lnTo>
                  <a:pt x="66668" y="101567"/>
                </a:lnTo>
                <a:lnTo>
                  <a:pt x="67287" y="101377"/>
                </a:lnTo>
                <a:lnTo>
                  <a:pt x="67894" y="101188"/>
                </a:lnTo>
                <a:lnTo>
                  <a:pt x="68500" y="100986"/>
                </a:lnTo>
                <a:lnTo>
                  <a:pt x="69094" y="100784"/>
                </a:lnTo>
                <a:lnTo>
                  <a:pt x="69700" y="100569"/>
                </a:lnTo>
                <a:lnTo>
                  <a:pt x="70294" y="100342"/>
                </a:lnTo>
                <a:lnTo>
                  <a:pt x="70875" y="100114"/>
                </a:lnTo>
                <a:lnTo>
                  <a:pt x="71469" y="99887"/>
                </a:lnTo>
                <a:lnTo>
                  <a:pt x="72050" y="99634"/>
                </a:lnTo>
                <a:lnTo>
                  <a:pt x="72631" y="99394"/>
                </a:lnTo>
                <a:lnTo>
                  <a:pt x="73200" y="99129"/>
                </a:lnTo>
                <a:lnTo>
                  <a:pt x="73781" y="98876"/>
                </a:lnTo>
                <a:lnTo>
                  <a:pt x="74349" y="98598"/>
                </a:lnTo>
                <a:lnTo>
                  <a:pt x="74905" y="98320"/>
                </a:lnTo>
                <a:lnTo>
                  <a:pt x="75474" y="98042"/>
                </a:lnTo>
                <a:lnTo>
                  <a:pt x="76030" y="97752"/>
                </a:lnTo>
                <a:lnTo>
                  <a:pt x="76586" y="97461"/>
                </a:lnTo>
                <a:lnTo>
                  <a:pt x="77129" y="97158"/>
                </a:lnTo>
                <a:lnTo>
                  <a:pt x="77672" y="96842"/>
                </a:lnTo>
                <a:lnTo>
                  <a:pt x="78759" y="96211"/>
                </a:lnTo>
                <a:lnTo>
                  <a:pt x="79820" y="95541"/>
                </a:lnTo>
                <a:lnTo>
                  <a:pt x="80856" y="94859"/>
                </a:lnTo>
                <a:lnTo>
                  <a:pt x="81879" y="94152"/>
                </a:lnTo>
                <a:lnTo>
                  <a:pt x="82890" y="93419"/>
                </a:lnTo>
                <a:lnTo>
                  <a:pt x="83875" y="92648"/>
                </a:lnTo>
                <a:lnTo>
                  <a:pt x="84848" y="91878"/>
                </a:lnTo>
                <a:lnTo>
                  <a:pt x="85795" y="91069"/>
                </a:lnTo>
                <a:lnTo>
                  <a:pt x="86730" y="90248"/>
                </a:lnTo>
                <a:lnTo>
                  <a:pt x="87640" y="89402"/>
                </a:lnTo>
                <a:lnTo>
                  <a:pt x="88537" y="88530"/>
                </a:lnTo>
                <a:lnTo>
                  <a:pt x="89409" y="87633"/>
                </a:lnTo>
                <a:lnTo>
                  <a:pt x="90255" y="86724"/>
                </a:lnTo>
                <a:lnTo>
                  <a:pt x="91076" y="85789"/>
                </a:lnTo>
                <a:lnTo>
                  <a:pt x="91885" y="84841"/>
                </a:lnTo>
                <a:lnTo>
                  <a:pt x="92656" y="83869"/>
                </a:lnTo>
                <a:lnTo>
                  <a:pt x="93426" y="82883"/>
                </a:lnTo>
                <a:lnTo>
                  <a:pt x="94159" y="81873"/>
                </a:lnTo>
                <a:lnTo>
                  <a:pt x="94866" y="80849"/>
                </a:lnTo>
                <a:lnTo>
                  <a:pt x="95549" y="79814"/>
                </a:lnTo>
                <a:lnTo>
                  <a:pt x="96218" y="78752"/>
                </a:lnTo>
                <a:lnTo>
                  <a:pt x="96850" y="77666"/>
                </a:lnTo>
                <a:lnTo>
                  <a:pt x="97166" y="77123"/>
                </a:lnTo>
                <a:lnTo>
                  <a:pt x="97469" y="76580"/>
                </a:lnTo>
                <a:lnTo>
                  <a:pt x="97760" y="76024"/>
                </a:lnTo>
                <a:lnTo>
                  <a:pt x="98050" y="75468"/>
                </a:lnTo>
                <a:lnTo>
                  <a:pt x="98328" y="74900"/>
                </a:lnTo>
                <a:lnTo>
                  <a:pt x="98606" y="74344"/>
                </a:lnTo>
                <a:lnTo>
                  <a:pt x="98884" y="73775"/>
                </a:lnTo>
                <a:lnTo>
                  <a:pt x="99137" y="73194"/>
                </a:lnTo>
                <a:lnTo>
                  <a:pt x="99402" y="72626"/>
                </a:lnTo>
                <a:lnTo>
                  <a:pt x="99642" y="72045"/>
                </a:lnTo>
                <a:lnTo>
                  <a:pt x="99895" y="71463"/>
                </a:lnTo>
                <a:lnTo>
                  <a:pt x="100122" y="70870"/>
                </a:lnTo>
                <a:lnTo>
                  <a:pt x="100349" y="70289"/>
                </a:lnTo>
                <a:lnTo>
                  <a:pt x="100577" y="69695"/>
                </a:lnTo>
                <a:lnTo>
                  <a:pt x="100792" y="69088"/>
                </a:lnTo>
                <a:lnTo>
                  <a:pt x="100994" y="68495"/>
                </a:lnTo>
                <a:lnTo>
                  <a:pt x="101196" y="67888"/>
                </a:lnTo>
                <a:lnTo>
                  <a:pt x="101385" y="67282"/>
                </a:lnTo>
                <a:lnTo>
                  <a:pt x="101575" y="66663"/>
                </a:lnTo>
                <a:lnTo>
                  <a:pt x="101752" y="66057"/>
                </a:lnTo>
                <a:lnTo>
                  <a:pt x="101929" y="65438"/>
                </a:lnTo>
                <a:lnTo>
                  <a:pt x="102093" y="64819"/>
                </a:lnTo>
                <a:lnTo>
                  <a:pt x="102244" y="64200"/>
                </a:lnTo>
                <a:lnTo>
                  <a:pt x="102396" y="63568"/>
                </a:lnTo>
                <a:lnTo>
                  <a:pt x="102535" y="62936"/>
                </a:lnTo>
                <a:lnTo>
                  <a:pt x="102674" y="62305"/>
                </a:lnTo>
                <a:lnTo>
                  <a:pt x="102800" y="61673"/>
                </a:lnTo>
                <a:lnTo>
                  <a:pt x="102914" y="61042"/>
                </a:lnTo>
                <a:lnTo>
                  <a:pt x="103028" y="60397"/>
                </a:lnTo>
                <a:lnTo>
                  <a:pt x="103129" y="59753"/>
                </a:lnTo>
                <a:lnTo>
                  <a:pt x="103217" y="59109"/>
                </a:lnTo>
                <a:lnTo>
                  <a:pt x="103306" y="58464"/>
                </a:lnTo>
                <a:lnTo>
                  <a:pt x="103382" y="57820"/>
                </a:lnTo>
                <a:lnTo>
                  <a:pt x="103457" y="57163"/>
                </a:lnTo>
                <a:lnTo>
                  <a:pt x="103520" y="56506"/>
                </a:lnTo>
                <a:lnTo>
                  <a:pt x="103571" y="55850"/>
                </a:lnTo>
                <a:lnTo>
                  <a:pt x="103622" y="55193"/>
                </a:lnTo>
                <a:lnTo>
                  <a:pt x="103659" y="54523"/>
                </a:lnTo>
                <a:lnTo>
                  <a:pt x="103685" y="53866"/>
                </a:lnTo>
                <a:lnTo>
                  <a:pt x="103710" y="53197"/>
                </a:lnTo>
                <a:lnTo>
                  <a:pt x="103723" y="52527"/>
                </a:lnTo>
                <a:lnTo>
                  <a:pt x="103723" y="51858"/>
                </a:lnTo>
                <a:lnTo>
                  <a:pt x="103723" y="51188"/>
                </a:lnTo>
                <a:lnTo>
                  <a:pt x="103710" y="50519"/>
                </a:lnTo>
                <a:lnTo>
                  <a:pt x="103685" y="49862"/>
                </a:lnTo>
                <a:lnTo>
                  <a:pt x="103659" y="49192"/>
                </a:lnTo>
                <a:lnTo>
                  <a:pt x="103622" y="48535"/>
                </a:lnTo>
                <a:lnTo>
                  <a:pt x="103571" y="47866"/>
                </a:lnTo>
                <a:lnTo>
                  <a:pt x="103520" y="47209"/>
                </a:lnTo>
                <a:lnTo>
                  <a:pt x="103457" y="46552"/>
                </a:lnTo>
                <a:lnTo>
                  <a:pt x="103382" y="45908"/>
                </a:lnTo>
                <a:lnTo>
                  <a:pt x="103306" y="45251"/>
                </a:lnTo>
                <a:lnTo>
                  <a:pt x="103217" y="44606"/>
                </a:lnTo>
                <a:lnTo>
                  <a:pt x="103129" y="43962"/>
                </a:lnTo>
                <a:lnTo>
                  <a:pt x="103028" y="43318"/>
                </a:lnTo>
                <a:lnTo>
                  <a:pt x="102914" y="42686"/>
                </a:lnTo>
                <a:lnTo>
                  <a:pt x="102800" y="42042"/>
                </a:lnTo>
                <a:lnTo>
                  <a:pt x="102674" y="41410"/>
                </a:lnTo>
                <a:lnTo>
                  <a:pt x="102535" y="40779"/>
                </a:lnTo>
                <a:lnTo>
                  <a:pt x="102396" y="40147"/>
                </a:lnTo>
                <a:lnTo>
                  <a:pt x="102244" y="39528"/>
                </a:lnTo>
                <a:lnTo>
                  <a:pt x="102093" y="38897"/>
                </a:lnTo>
                <a:lnTo>
                  <a:pt x="101929" y="38278"/>
                </a:lnTo>
                <a:lnTo>
                  <a:pt x="101752" y="37659"/>
                </a:lnTo>
                <a:lnTo>
                  <a:pt x="101575" y="37052"/>
                </a:lnTo>
                <a:lnTo>
                  <a:pt x="101385" y="36446"/>
                </a:lnTo>
                <a:lnTo>
                  <a:pt x="101196" y="35827"/>
                </a:lnTo>
                <a:lnTo>
                  <a:pt x="100994" y="35233"/>
                </a:lnTo>
                <a:lnTo>
                  <a:pt x="100792" y="34627"/>
                </a:lnTo>
                <a:lnTo>
                  <a:pt x="100577" y="34033"/>
                </a:lnTo>
                <a:lnTo>
                  <a:pt x="100349" y="33439"/>
                </a:lnTo>
                <a:lnTo>
                  <a:pt x="100122" y="32845"/>
                </a:lnTo>
                <a:lnTo>
                  <a:pt x="99895" y="32264"/>
                </a:lnTo>
                <a:lnTo>
                  <a:pt x="99642" y="31671"/>
                </a:lnTo>
                <a:lnTo>
                  <a:pt x="99402" y="31102"/>
                </a:lnTo>
                <a:lnTo>
                  <a:pt x="99137" y="30521"/>
                </a:lnTo>
                <a:lnTo>
                  <a:pt x="98884" y="29953"/>
                </a:lnTo>
                <a:lnTo>
                  <a:pt x="98606" y="29384"/>
                </a:lnTo>
                <a:lnTo>
                  <a:pt x="98328" y="28816"/>
                </a:lnTo>
                <a:lnTo>
                  <a:pt x="98050" y="28247"/>
                </a:lnTo>
                <a:lnTo>
                  <a:pt x="97760" y="27691"/>
                </a:lnTo>
                <a:lnTo>
                  <a:pt x="97469" y="27148"/>
                </a:lnTo>
                <a:lnTo>
                  <a:pt x="97166" y="26592"/>
                </a:lnTo>
                <a:lnTo>
                  <a:pt x="96850" y="26049"/>
                </a:lnTo>
                <a:lnTo>
                  <a:pt x="96218" y="24975"/>
                </a:lnTo>
                <a:lnTo>
                  <a:pt x="95549" y="23914"/>
                </a:lnTo>
                <a:lnTo>
                  <a:pt x="94866" y="22866"/>
                </a:lnTo>
                <a:lnTo>
                  <a:pt x="94159" y="21842"/>
                </a:lnTo>
                <a:lnTo>
                  <a:pt x="93426" y="20832"/>
                </a:lnTo>
                <a:lnTo>
                  <a:pt x="92656" y="19847"/>
                </a:lnTo>
                <a:lnTo>
                  <a:pt x="91885" y="18874"/>
                </a:lnTo>
                <a:lnTo>
                  <a:pt x="91076" y="17926"/>
                </a:lnTo>
                <a:lnTo>
                  <a:pt x="90255" y="16992"/>
                </a:lnTo>
                <a:lnTo>
                  <a:pt x="89409" y="16082"/>
                </a:lnTo>
                <a:lnTo>
                  <a:pt x="88537" y="15198"/>
                </a:lnTo>
                <a:lnTo>
                  <a:pt x="87640" y="14326"/>
                </a:lnTo>
                <a:lnTo>
                  <a:pt x="86730" y="13480"/>
                </a:lnTo>
                <a:lnTo>
                  <a:pt x="85795" y="12646"/>
                </a:lnTo>
                <a:lnTo>
                  <a:pt x="84848" y="11850"/>
                </a:lnTo>
                <a:lnTo>
                  <a:pt x="83875" y="11067"/>
                </a:lnTo>
                <a:lnTo>
                  <a:pt x="82890" y="10309"/>
                </a:lnTo>
                <a:lnTo>
                  <a:pt x="81879" y="9576"/>
                </a:lnTo>
                <a:lnTo>
                  <a:pt x="80856" y="8856"/>
                </a:lnTo>
                <a:lnTo>
                  <a:pt x="79820" y="8174"/>
                </a:lnTo>
                <a:lnTo>
                  <a:pt x="78759" y="7517"/>
                </a:lnTo>
                <a:lnTo>
                  <a:pt x="77672" y="6873"/>
                </a:lnTo>
                <a:lnTo>
                  <a:pt x="77129" y="6570"/>
                </a:lnTo>
                <a:lnTo>
                  <a:pt x="76586" y="6266"/>
                </a:lnTo>
                <a:lnTo>
                  <a:pt x="76030" y="5963"/>
                </a:lnTo>
                <a:lnTo>
                  <a:pt x="75474" y="5673"/>
                </a:lnTo>
                <a:lnTo>
                  <a:pt x="74905" y="5395"/>
                </a:lnTo>
                <a:lnTo>
                  <a:pt x="74349" y="5117"/>
                </a:lnTo>
                <a:lnTo>
                  <a:pt x="73781" y="4852"/>
                </a:lnTo>
                <a:lnTo>
                  <a:pt x="73200" y="4586"/>
                </a:lnTo>
                <a:lnTo>
                  <a:pt x="72631" y="4334"/>
                </a:lnTo>
                <a:lnTo>
                  <a:pt x="72050" y="4081"/>
                </a:lnTo>
                <a:lnTo>
                  <a:pt x="71469" y="3841"/>
                </a:lnTo>
                <a:lnTo>
                  <a:pt x="70875" y="3601"/>
                </a:lnTo>
                <a:lnTo>
                  <a:pt x="70294" y="3374"/>
                </a:lnTo>
                <a:lnTo>
                  <a:pt x="69700" y="3146"/>
                </a:lnTo>
                <a:lnTo>
                  <a:pt x="69094" y="2931"/>
                </a:lnTo>
                <a:lnTo>
                  <a:pt x="68500" y="2729"/>
                </a:lnTo>
                <a:lnTo>
                  <a:pt x="67894" y="2527"/>
                </a:lnTo>
                <a:lnTo>
                  <a:pt x="67287" y="2338"/>
                </a:lnTo>
                <a:lnTo>
                  <a:pt x="66668" y="2148"/>
                </a:lnTo>
                <a:lnTo>
                  <a:pt x="66062" y="1971"/>
                </a:lnTo>
                <a:lnTo>
                  <a:pt x="65443" y="1807"/>
                </a:lnTo>
                <a:lnTo>
                  <a:pt x="64824" y="1643"/>
                </a:lnTo>
                <a:lnTo>
                  <a:pt x="64205" y="1479"/>
                </a:lnTo>
                <a:lnTo>
                  <a:pt x="63573" y="1327"/>
                </a:lnTo>
                <a:lnTo>
                  <a:pt x="62941" y="1188"/>
                </a:lnTo>
                <a:lnTo>
                  <a:pt x="62310" y="1062"/>
                </a:lnTo>
                <a:lnTo>
                  <a:pt x="61678" y="935"/>
                </a:lnTo>
                <a:lnTo>
                  <a:pt x="61046" y="809"/>
                </a:lnTo>
                <a:lnTo>
                  <a:pt x="60402" y="708"/>
                </a:lnTo>
                <a:lnTo>
                  <a:pt x="59758" y="607"/>
                </a:lnTo>
                <a:lnTo>
                  <a:pt x="59113" y="506"/>
                </a:lnTo>
                <a:lnTo>
                  <a:pt x="58469" y="418"/>
                </a:lnTo>
                <a:lnTo>
                  <a:pt x="57825" y="342"/>
                </a:lnTo>
                <a:lnTo>
                  <a:pt x="57168" y="279"/>
                </a:lnTo>
                <a:lnTo>
                  <a:pt x="56511" y="215"/>
                </a:lnTo>
                <a:lnTo>
                  <a:pt x="55854" y="152"/>
                </a:lnTo>
                <a:lnTo>
                  <a:pt x="55197" y="114"/>
                </a:lnTo>
                <a:lnTo>
                  <a:pt x="54527" y="76"/>
                </a:lnTo>
                <a:lnTo>
                  <a:pt x="53870" y="39"/>
                </a:lnTo>
                <a:lnTo>
                  <a:pt x="53201" y="26"/>
                </a:lnTo>
                <a:lnTo>
                  <a:pt x="52531" y="13"/>
                </a:lnTo>
                <a:lnTo>
                  <a:pt x="5186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6"/>
          <p:cNvSpPr/>
          <p:nvPr/>
        </p:nvSpPr>
        <p:spPr>
          <a:xfrm rot="10800000">
            <a:off x="6620563" y="2147910"/>
            <a:ext cx="563923" cy="584953"/>
          </a:xfrm>
          <a:custGeom>
            <a:avLst/>
            <a:gdLst/>
            <a:ahLst/>
            <a:cxnLst/>
            <a:rect l="l" t="t" r="r" b="b"/>
            <a:pathLst>
              <a:path w="103710" h="103715" extrusionOk="0">
                <a:moveTo>
                  <a:pt x="51861" y="1"/>
                </a:moveTo>
                <a:lnTo>
                  <a:pt x="51192" y="13"/>
                </a:lnTo>
                <a:lnTo>
                  <a:pt x="50522" y="26"/>
                </a:lnTo>
                <a:lnTo>
                  <a:pt x="49852" y="39"/>
                </a:lnTo>
                <a:lnTo>
                  <a:pt x="49183" y="76"/>
                </a:lnTo>
                <a:lnTo>
                  <a:pt x="48526" y="114"/>
                </a:lnTo>
                <a:lnTo>
                  <a:pt x="47869" y="152"/>
                </a:lnTo>
                <a:lnTo>
                  <a:pt x="47212" y="215"/>
                </a:lnTo>
                <a:lnTo>
                  <a:pt x="46555" y="279"/>
                </a:lnTo>
                <a:lnTo>
                  <a:pt x="45898" y="342"/>
                </a:lnTo>
                <a:lnTo>
                  <a:pt x="45254" y="418"/>
                </a:lnTo>
                <a:lnTo>
                  <a:pt x="44610" y="506"/>
                </a:lnTo>
                <a:lnTo>
                  <a:pt x="43965" y="607"/>
                </a:lnTo>
                <a:lnTo>
                  <a:pt x="43321" y="708"/>
                </a:lnTo>
                <a:lnTo>
                  <a:pt x="42677" y="809"/>
                </a:lnTo>
                <a:lnTo>
                  <a:pt x="42045" y="935"/>
                </a:lnTo>
                <a:lnTo>
                  <a:pt x="41401" y="1062"/>
                </a:lnTo>
                <a:lnTo>
                  <a:pt x="40769" y="1188"/>
                </a:lnTo>
                <a:lnTo>
                  <a:pt x="40150" y="1327"/>
                </a:lnTo>
                <a:lnTo>
                  <a:pt x="39518" y="1479"/>
                </a:lnTo>
                <a:lnTo>
                  <a:pt x="38899" y="1643"/>
                </a:lnTo>
                <a:lnTo>
                  <a:pt x="38280" y="1807"/>
                </a:lnTo>
                <a:lnTo>
                  <a:pt x="37661" y="1971"/>
                </a:lnTo>
                <a:lnTo>
                  <a:pt x="37042" y="2148"/>
                </a:lnTo>
                <a:lnTo>
                  <a:pt x="36436" y="2338"/>
                </a:lnTo>
                <a:lnTo>
                  <a:pt x="35829" y="2527"/>
                </a:lnTo>
                <a:lnTo>
                  <a:pt x="35223" y="2729"/>
                </a:lnTo>
                <a:lnTo>
                  <a:pt x="34629" y="2931"/>
                </a:lnTo>
                <a:lnTo>
                  <a:pt x="34023" y="3146"/>
                </a:lnTo>
                <a:lnTo>
                  <a:pt x="33429" y="3374"/>
                </a:lnTo>
                <a:lnTo>
                  <a:pt x="32848" y="3601"/>
                </a:lnTo>
                <a:lnTo>
                  <a:pt x="32254" y="3841"/>
                </a:lnTo>
                <a:lnTo>
                  <a:pt x="31673" y="4081"/>
                </a:lnTo>
                <a:lnTo>
                  <a:pt x="31092" y="4334"/>
                </a:lnTo>
                <a:lnTo>
                  <a:pt x="30510" y="4586"/>
                </a:lnTo>
                <a:lnTo>
                  <a:pt x="29942" y="4852"/>
                </a:lnTo>
                <a:lnTo>
                  <a:pt x="29373" y="5117"/>
                </a:lnTo>
                <a:lnTo>
                  <a:pt x="28805" y="5395"/>
                </a:lnTo>
                <a:lnTo>
                  <a:pt x="28249" y="5673"/>
                </a:lnTo>
                <a:lnTo>
                  <a:pt x="27693" y="5963"/>
                </a:lnTo>
                <a:lnTo>
                  <a:pt x="27137" y="6266"/>
                </a:lnTo>
                <a:lnTo>
                  <a:pt x="26594" y="6570"/>
                </a:lnTo>
                <a:lnTo>
                  <a:pt x="26051" y="6873"/>
                </a:lnTo>
                <a:lnTo>
                  <a:pt x="24964" y="7517"/>
                </a:lnTo>
                <a:lnTo>
                  <a:pt x="23903" y="8174"/>
                </a:lnTo>
                <a:lnTo>
                  <a:pt x="22867" y="8856"/>
                </a:lnTo>
                <a:lnTo>
                  <a:pt x="21831" y="9576"/>
                </a:lnTo>
                <a:lnTo>
                  <a:pt x="20833" y="10309"/>
                </a:lnTo>
                <a:lnTo>
                  <a:pt x="19835" y="11067"/>
                </a:lnTo>
                <a:lnTo>
                  <a:pt x="18875" y="11850"/>
                </a:lnTo>
                <a:lnTo>
                  <a:pt x="17915" y="12646"/>
                </a:lnTo>
                <a:lnTo>
                  <a:pt x="16992" y="13480"/>
                </a:lnTo>
                <a:lnTo>
                  <a:pt x="16083" y="14326"/>
                </a:lnTo>
                <a:lnTo>
                  <a:pt x="15186" y="15198"/>
                </a:lnTo>
                <a:lnTo>
                  <a:pt x="14314" y="16082"/>
                </a:lnTo>
                <a:lnTo>
                  <a:pt x="13468" y="16992"/>
                </a:lnTo>
                <a:lnTo>
                  <a:pt x="12646" y="17926"/>
                </a:lnTo>
                <a:lnTo>
                  <a:pt x="11838" y="18874"/>
                </a:lnTo>
                <a:lnTo>
                  <a:pt x="11055" y="19847"/>
                </a:lnTo>
                <a:lnTo>
                  <a:pt x="10297" y="20832"/>
                </a:lnTo>
                <a:lnTo>
                  <a:pt x="9564" y="21842"/>
                </a:lnTo>
                <a:lnTo>
                  <a:pt x="8856" y="22866"/>
                </a:lnTo>
                <a:lnTo>
                  <a:pt x="8174" y="23914"/>
                </a:lnTo>
                <a:lnTo>
                  <a:pt x="7505" y="24975"/>
                </a:lnTo>
                <a:lnTo>
                  <a:pt x="6873" y="26049"/>
                </a:lnTo>
                <a:lnTo>
                  <a:pt x="6557" y="26592"/>
                </a:lnTo>
                <a:lnTo>
                  <a:pt x="6254" y="27148"/>
                </a:lnTo>
                <a:lnTo>
                  <a:pt x="5963" y="27691"/>
                </a:lnTo>
                <a:lnTo>
                  <a:pt x="5673" y="28247"/>
                </a:lnTo>
                <a:lnTo>
                  <a:pt x="5395" y="28816"/>
                </a:lnTo>
                <a:lnTo>
                  <a:pt x="5117" y="29384"/>
                </a:lnTo>
                <a:lnTo>
                  <a:pt x="4839" y="29953"/>
                </a:lnTo>
                <a:lnTo>
                  <a:pt x="4586" y="30521"/>
                </a:lnTo>
                <a:lnTo>
                  <a:pt x="4321" y="31102"/>
                </a:lnTo>
                <a:lnTo>
                  <a:pt x="4068" y="31671"/>
                </a:lnTo>
                <a:lnTo>
                  <a:pt x="3828" y="32264"/>
                </a:lnTo>
                <a:lnTo>
                  <a:pt x="3601" y="32845"/>
                </a:lnTo>
                <a:lnTo>
                  <a:pt x="3373" y="33439"/>
                </a:lnTo>
                <a:lnTo>
                  <a:pt x="3146" y="34033"/>
                </a:lnTo>
                <a:lnTo>
                  <a:pt x="2931" y="34627"/>
                </a:lnTo>
                <a:lnTo>
                  <a:pt x="2729" y="35233"/>
                </a:lnTo>
                <a:lnTo>
                  <a:pt x="2527" y="35827"/>
                </a:lnTo>
                <a:lnTo>
                  <a:pt x="2325" y="36446"/>
                </a:lnTo>
                <a:lnTo>
                  <a:pt x="2148" y="37052"/>
                </a:lnTo>
                <a:lnTo>
                  <a:pt x="1971" y="37659"/>
                </a:lnTo>
                <a:lnTo>
                  <a:pt x="1794" y="38278"/>
                </a:lnTo>
                <a:lnTo>
                  <a:pt x="1630" y="38897"/>
                </a:lnTo>
                <a:lnTo>
                  <a:pt x="1478" y="39528"/>
                </a:lnTo>
                <a:lnTo>
                  <a:pt x="1327" y="40147"/>
                </a:lnTo>
                <a:lnTo>
                  <a:pt x="1188" y="40779"/>
                </a:lnTo>
                <a:lnTo>
                  <a:pt x="1049" y="41410"/>
                </a:lnTo>
                <a:lnTo>
                  <a:pt x="922" y="42042"/>
                </a:lnTo>
                <a:lnTo>
                  <a:pt x="809" y="42686"/>
                </a:lnTo>
                <a:lnTo>
                  <a:pt x="695" y="43318"/>
                </a:lnTo>
                <a:lnTo>
                  <a:pt x="594" y="43962"/>
                </a:lnTo>
                <a:lnTo>
                  <a:pt x="506" y="44606"/>
                </a:lnTo>
                <a:lnTo>
                  <a:pt x="417" y="45251"/>
                </a:lnTo>
                <a:lnTo>
                  <a:pt x="341" y="45908"/>
                </a:lnTo>
                <a:lnTo>
                  <a:pt x="266" y="46552"/>
                </a:lnTo>
                <a:lnTo>
                  <a:pt x="202" y="47209"/>
                </a:lnTo>
                <a:lnTo>
                  <a:pt x="152" y="47866"/>
                </a:lnTo>
                <a:lnTo>
                  <a:pt x="101" y="48535"/>
                </a:lnTo>
                <a:lnTo>
                  <a:pt x="63" y="49192"/>
                </a:lnTo>
                <a:lnTo>
                  <a:pt x="38" y="49862"/>
                </a:lnTo>
                <a:lnTo>
                  <a:pt x="13" y="50519"/>
                </a:lnTo>
                <a:lnTo>
                  <a:pt x="0" y="51188"/>
                </a:lnTo>
                <a:lnTo>
                  <a:pt x="0" y="51858"/>
                </a:lnTo>
                <a:lnTo>
                  <a:pt x="0" y="52527"/>
                </a:lnTo>
                <a:lnTo>
                  <a:pt x="13" y="53197"/>
                </a:lnTo>
                <a:lnTo>
                  <a:pt x="38" y="53866"/>
                </a:lnTo>
                <a:lnTo>
                  <a:pt x="63" y="54523"/>
                </a:lnTo>
                <a:lnTo>
                  <a:pt x="101" y="55193"/>
                </a:lnTo>
                <a:lnTo>
                  <a:pt x="152" y="55850"/>
                </a:lnTo>
                <a:lnTo>
                  <a:pt x="202" y="56506"/>
                </a:lnTo>
                <a:lnTo>
                  <a:pt x="266" y="57163"/>
                </a:lnTo>
                <a:lnTo>
                  <a:pt x="341" y="57820"/>
                </a:lnTo>
                <a:lnTo>
                  <a:pt x="417" y="58464"/>
                </a:lnTo>
                <a:lnTo>
                  <a:pt x="506" y="59109"/>
                </a:lnTo>
                <a:lnTo>
                  <a:pt x="594" y="59753"/>
                </a:lnTo>
                <a:lnTo>
                  <a:pt x="695" y="60397"/>
                </a:lnTo>
                <a:lnTo>
                  <a:pt x="809" y="61042"/>
                </a:lnTo>
                <a:lnTo>
                  <a:pt x="922" y="61673"/>
                </a:lnTo>
                <a:lnTo>
                  <a:pt x="1049" y="62305"/>
                </a:lnTo>
                <a:lnTo>
                  <a:pt x="1188" y="62936"/>
                </a:lnTo>
                <a:lnTo>
                  <a:pt x="1327" y="63568"/>
                </a:lnTo>
                <a:lnTo>
                  <a:pt x="1478" y="64200"/>
                </a:lnTo>
                <a:lnTo>
                  <a:pt x="1630" y="64819"/>
                </a:lnTo>
                <a:lnTo>
                  <a:pt x="1794" y="65438"/>
                </a:lnTo>
                <a:lnTo>
                  <a:pt x="1971" y="66057"/>
                </a:lnTo>
                <a:lnTo>
                  <a:pt x="2148" y="66663"/>
                </a:lnTo>
                <a:lnTo>
                  <a:pt x="2325" y="67282"/>
                </a:lnTo>
                <a:lnTo>
                  <a:pt x="2527" y="67888"/>
                </a:lnTo>
                <a:lnTo>
                  <a:pt x="2729" y="68495"/>
                </a:lnTo>
                <a:lnTo>
                  <a:pt x="2931" y="69088"/>
                </a:lnTo>
                <a:lnTo>
                  <a:pt x="3146" y="69695"/>
                </a:lnTo>
                <a:lnTo>
                  <a:pt x="3373" y="70289"/>
                </a:lnTo>
                <a:lnTo>
                  <a:pt x="3601" y="70870"/>
                </a:lnTo>
                <a:lnTo>
                  <a:pt x="3828" y="71463"/>
                </a:lnTo>
                <a:lnTo>
                  <a:pt x="4068" y="72045"/>
                </a:lnTo>
                <a:lnTo>
                  <a:pt x="4321" y="72626"/>
                </a:lnTo>
                <a:lnTo>
                  <a:pt x="4586" y="73194"/>
                </a:lnTo>
                <a:lnTo>
                  <a:pt x="4839" y="73775"/>
                </a:lnTo>
                <a:lnTo>
                  <a:pt x="5117" y="74344"/>
                </a:lnTo>
                <a:lnTo>
                  <a:pt x="5395" y="74900"/>
                </a:lnTo>
                <a:lnTo>
                  <a:pt x="5673" y="75468"/>
                </a:lnTo>
                <a:lnTo>
                  <a:pt x="5963" y="76024"/>
                </a:lnTo>
                <a:lnTo>
                  <a:pt x="6254" y="76580"/>
                </a:lnTo>
                <a:lnTo>
                  <a:pt x="6557" y="77123"/>
                </a:lnTo>
                <a:lnTo>
                  <a:pt x="6873" y="77666"/>
                </a:lnTo>
                <a:lnTo>
                  <a:pt x="7505" y="78752"/>
                </a:lnTo>
                <a:lnTo>
                  <a:pt x="8174" y="79814"/>
                </a:lnTo>
                <a:lnTo>
                  <a:pt x="8856" y="80849"/>
                </a:lnTo>
                <a:lnTo>
                  <a:pt x="9564" y="81873"/>
                </a:lnTo>
                <a:lnTo>
                  <a:pt x="10297" y="82883"/>
                </a:lnTo>
                <a:lnTo>
                  <a:pt x="11055" y="83869"/>
                </a:lnTo>
                <a:lnTo>
                  <a:pt x="11838" y="84841"/>
                </a:lnTo>
                <a:lnTo>
                  <a:pt x="12646" y="85789"/>
                </a:lnTo>
                <a:lnTo>
                  <a:pt x="13468" y="86724"/>
                </a:lnTo>
                <a:lnTo>
                  <a:pt x="14314" y="87633"/>
                </a:lnTo>
                <a:lnTo>
                  <a:pt x="15186" y="88530"/>
                </a:lnTo>
                <a:lnTo>
                  <a:pt x="16083" y="89402"/>
                </a:lnTo>
                <a:lnTo>
                  <a:pt x="16992" y="90248"/>
                </a:lnTo>
                <a:lnTo>
                  <a:pt x="17915" y="91069"/>
                </a:lnTo>
                <a:lnTo>
                  <a:pt x="18875" y="91878"/>
                </a:lnTo>
                <a:lnTo>
                  <a:pt x="19835" y="92648"/>
                </a:lnTo>
                <a:lnTo>
                  <a:pt x="20833" y="93419"/>
                </a:lnTo>
                <a:lnTo>
                  <a:pt x="21831" y="94152"/>
                </a:lnTo>
                <a:lnTo>
                  <a:pt x="22867" y="94859"/>
                </a:lnTo>
                <a:lnTo>
                  <a:pt x="23903" y="95541"/>
                </a:lnTo>
                <a:lnTo>
                  <a:pt x="24964" y="96211"/>
                </a:lnTo>
                <a:lnTo>
                  <a:pt x="26051" y="96842"/>
                </a:lnTo>
                <a:lnTo>
                  <a:pt x="26594" y="97158"/>
                </a:lnTo>
                <a:lnTo>
                  <a:pt x="27137" y="97461"/>
                </a:lnTo>
                <a:lnTo>
                  <a:pt x="27693" y="97752"/>
                </a:lnTo>
                <a:lnTo>
                  <a:pt x="28249" y="98042"/>
                </a:lnTo>
                <a:lnTo>
                  <a:pt x="28805" y="98320"/>
                </a:lnTo>
                <a:lnTo>
                  <a:pt x="29373" y="98598"/>
                </a:lnTo>
                <a:lnTo>
                  <a:pt x="29942" y="98876"/>
                </a:lnTo>
                <a:lnTo>
                  <a:pt x="30510" y="99129"/>
                </a:lnTo>
                <a:lnTo>
                  <a:pt x="31092" y="99394"/>
                </a:lnTo>
                <a:lnTo>
                  <a:pt x="31673" y="99634"/>
                </a:lnTo>
                <a:lnTo>
                  <a:pt x="32254" y="99887"/>
                </a:lnTo>
                <a:lnTo>
                  <a:pt x="32848" y="100114"/>
                </a:lnTo>
                <a:lnTo>
                  <a:pt x="33429" y="100342"/>
                </a:lnTo>
                <a:lnTo>
                  <a:pt x="34023" y="100569"/>
                </a:lnTo>
                <a:lnTo>
                  <a:pt x="34629" y="100784"/>
                </a:lnTo>
                <a:lnTo>
                  <a:pt x="35223" y="100986"/>
                </a:lnTo>
                <a:lnTo>
                  <a:pt x="35829" y="101188"/>
                </a:lnTo>
                <a:lnTo>
                  <a:pt x="36436" y="101377"/>
                </a:lnTo>
                <a:lnTo>
                  <a:pt x="37042" y="101567"/>
                </a:lnTo>
                <a:lnTo>
                  <a:pt x="37661" y="101744"/>
                </a:lnTo>
                <a:lnTo>
                  <a:pt x="38280" y="101921"/>
                </a:lnTo>
                <a:lnTo>
                  <a:pt x="38899" y="102085"/>
                </a:lnTo>
                <a:lnTo>
                  <a:pt x="39518" y="102237"/>
                </a:lnTo>
                <a:lnTo>
                  <a:pt x="40150" y="102388"/>
                </a:lnTo>
                <a:lnTo>
                  <a:pt x="40769" y="102527"/>
                </a:lnTo>
                <a:lnTo>
                  <a:pt x="41401" y="102666"/>
                </a:lnTo>
                <a:lnTo>
                  <a:pt x="42045" y="102792"/>
                </a:lnTo>
                <a:lnTo>
                  <a:pt x="42677" y="102906"/>
                </a:lnTo>
                <a:lnTo>
                  <a:pt x="43321" y="103020"/>
                </a:lnTo>
                <a:lnTo>
                  <a:pt x="43965" y="103121"/>
                </a:lnTo>
                <a:lnTo>
                  <a:pt x="44610" y="103209"/>
                </a:lnTo>
                <a:lnTo>
                  <a:pt x="45254" y="103298"/>
                </a:lnTo>
                <a:lnTo>
                  <a:pt x="45898" y="103373"/>
                </a:lnTo>
                <a:lnTo>
                  <a:pt x="46555" y="103449"/>
                </a:lnTo>
                <a:lnTo>
                  <a:pt x="47212" y="103512"/>
                </a:lnTo>
                <a:lnTo>
                  <a:pt x="47869" y="103563"/>
                </a:lnTo>
                <a:lnTo>
                  <a:pt x="48526" y="103613"/>
                </a:lnTo>
                <a:lnTo>
                  <a:pt x="49183" y="103651"/>
                </a:lnTo>
                <a:lnTo>
                  <a:pt x="49852" y="103677"/>
                </a:lnTo>
                <a:lnTo>
                  <a:pt x="50522" y="103702"/>
                </a:lnTo>
                <a:lnTo>
                  <a:pt x="51192" y="103715"/>
                </a:lnTo>
                <a:lnTo>
                  <a:pt x="52531" y="103715"/>
                </a:lnTo>
                <a:lnTo>
                  <a:pt x="53200" y="103702"/>
                </a:lnTo>
                <a:lnTo>
                  <a:pt x="53857" y="103677"/>
                </a:lnTo>
                <a:lnTo>
                  <a:pt x="54527" y="103651"/>
                </a:lnTo>
                <a:lnTo>
                  <a:pt x="55184" y="103613"/>
                </a:lnTo>
                <a:lnTo>
                  <a:pt x="55853" y="103563"/>
                </a:lnTo>
                <a:lnTo>
                  <a:pt x="56510" y="103512"/>
                </a:lnTo>
                <a:lnTo>
                  <a:pt x="57155" y="103449"/>
                </a:lnTo>
                <a:lnTo>
                  <a:pt x="57812" y="103373"/>
                </a:lnTo>
                <a:lnTo>
                  <a:pt x="58456" y="103298"/>
                </a:lnTo>
                <a:lnTo>
                  <a:pt x="59113" y="103209"/>
                </a:lnTo>
                <a:lnTo>
                  <a:pt x="59757" y="103121"/>
                </a:lnTo>
                <a:lnTo>
                  <a:pt x="60402" y="103020"/>
                </a:lnTo>
                <a:lnTo>
                  <a:pt x="61033" y="102906"/>
                </a:lnTo>
                <a:lnTo>
                  <a:pt x="61678" y="102792"/>
                </a:lnTo>
                <a:lnTo>
                  <a:pt x="62309" y="102666"/>
                </a:lnTo>
                <a:lnTo>
                  <a:pt x="62941" y="102527"/>
                </a:lnTo>
                <a:lnTo>
                  <a:pt x="63573" y="102388"/>
                </a:lnTo>
                <a:lnTo>
                  <a:pt x="64192" y="102237"/>
                </a:lnTo>
                <a:lnTo>
                  <a:pt x="64823" y="102085"/>
                </a:lnTo>
                <a:lnTo>
                  <a:pt x="65442" y="101921"/>
                </a:lnTo>
                <a:lnTo>
                  <a:pt x="66049" y="101744"/>
                </a:lnTo>
                <a:lnTo>
                  <a:pt x="66668" y="101567"/>
                </a:lnTo>
                <a:lnTo>
                  <a:pt x="67274" y="101377"/>
                </a:lnTo>
                <a:lnTo>
                  <a:pt x="67881" y="101188"/>
                </a:lnTo>
                <a:lnTo>
                  <a:pt x="68487" y="100986"/>
                </a:lnTo>
                <a:lnTo>
                  <a:pt x="69094" y="100784"/>
                </a:lnTo>
                <a:lnTo>
                  <a:pt x="69687" y="100569"/>
                </a:lnTo>
                <a:lnTo>
                  <a:pt x="70281" y="100342"/>
                </a:lnTo>
                <a:lnTo>
                  <a:pt x="70875" y="100114"/>
                </a:lnTo>
                <a:lnTo>
                  <a:pt x="71456" y="99887"/>
                </a:lnTo>
                <a:lnTo>
                  <a:pt x="72037" y="99634"/>
                </a:lnTo>
                <a:lnTo>
                  <a:pt x="72618" y="99394"/>
                </a:lnTo>
                <a:lnTo>
                  <a:pt x="73199" y="99129"/>
                </a:lnTo>
                <a:lnTo>
                  <a:pt x="73768" y="98876"/>
                </a:lnTo>
                <a:lnTo>
                  <a:pt x="74336" y="98598"/>
                </a:lnTo>
                <a:lnTo>
                  <a:pt x="74905" y="98320"/>
                </a:lnTo>
                <a:lnTo>
                  <a:pt x="75461" y="98042"/>
                </a:lnTo>
                <a:lnTo>
                  <a:pt x="76029" y="97752"/>
                </a:lnTo>
                <a:lnTo>
                  <a:pt x="76573" y="97461"/>
                </a:lnTo>
                <a:lnTo>
                  <a:pt x="77129" y="97158"/>
                </a:lnTo>
                <a:lnTo>
                  <a:pt x="77672" y="96842"/>
                </a:lnTo>
                <a:lnTo>
                  <a:pt x="78746" y="96211"/>
                </a:lnTo>
                <a:lnTo>
                  <a:pt x="79807" y="95541"/>
                </a:lnTo>
                <a:lnTo>
                  <a:pt x="80855" y="94859"/>
                </a:lnTo>
                <a:lnTo>
                  <a:pt x="81879" y="94152"/>
                </a:lnTo>
                <a:lnTo>
                  <a:pt x="82889" y="93419"/>
                </a:lnTo>
                <a:lnTo>
                  <a:pt x="83875" y="92648"/>
                </a:lnTo>
                <a:lnTo>
                  <a:pt x="84848" y="91878"/>
                </a:lnTo>
                <a:lnTo>
                  <a:pt x="85795" y="91069"/>
                </a:lnTo>
                <a:lnTo>
                  <a:pt x="86730" y="90248"/>
                </a:lnTo>
                <a:lnTo>
                  <a:pt x="87640" y="89402"/>
                </a:lnTo>
                <a:lnTo>
                  <a:pt x="88524" y="88530"/>
                </a:lnTo>
                <a:lnTo>
                  <a:pt x="89396" y="87633"/>
                </a:lnTo>
                <a:lnTo>
                  <a:pt x="90242" y="86724"/>
                </a:lnTo>
                <a:lnTo>
                  <a:pt x="91076" y="85789"/>
                </a:lnTo>
                <a:lnTo>
                  <a:pt x="91872" y="84841"/>
                </a:lnTo>
                <a:lnTo>
                  <a:pt x="92655" y="83869"/>
                </a:lnTo>
                <a:lnTo>
                  <a:pt x="93413" y="82883"/>
                </a:lnTo>
                <a:lnTo>
                  <a:pt x="94146" y="81873"/>
                </a:lnTo>
                <a:lnTo>
                  <a:pt x="94853" y="80849"/>
                </a:lnTo>
                <a:lnTo>
                  <a:pt x="95548" y="79814"/>
                </a:lnTo>
                <a:lnTo>
                  <a:pt x="96205" y="78752"/>
                </a:lnTo>
                <a:lnTo>
                  <a:pt x="96850" y="77666"/>
                </a:lnTo>
                <a:lnTo>
                  <a:pt x="97153" y="77123"/>
                </a:lnTo>
                <a:lnTo>
                  <a:pt x="97456" y="76580"/>
                </a:lnTo>
                <a:lnTo>
                  <a:pt x="97759" y="76024"/>
                </a:lnTo>
                <a:lnTo>
                  <a:pt x="98037" y="75468"/>
                </a:lnTo>
                <a:lnTo>
                  <a:pt x="98328" y="74900"/>
                </a:lnTo>
                <a:lnTo>
                  <a:pt x="98606" y="74344"/>
                </a:lnTo>
                <a:lnTo>
                  <a:pt x="98871" y="73775"/>
                </a:lnTo>
                <a:lnTo>
                  <a:pt x="99136" y="73194"/>
                </a:lnTo>
                <a:lnTo>
                  <a:pt x="99389" y="72626"/>
                </a:lnTo>
                <a:lnTo>
                  <a:pt x="99642" y="72045"/>
                </a:lnTo>
                <a:lnTo>
                  <a:pt x="99882" y="71463"/>
                </a:lnTo>
                <a:lnTo>
                  <a:pt x="100122" y="70870"/>
                </a:lnTo>
                <a:lnTo>
                  <a:pt x="100349" y="70289"/>
                </a:lnTo>
                <a:lnTo>
                  <a:pt x="100564" y="69695"/>
                </a:lnTo>
                <a:lnTo>
                  <a:pt x="100779" y="69088"/>
                </a:lnTo>
                <a:lnTo>
                  <a:pt x="100993" y="68495"/>
                </a:lnTo>
                <a:lnTo>
                  <a:pt x="101196" y="67888"/>
                </a:lnTo>
                <a:lnTo>
                  <a:pt x="101385" y="67282"/>
                </a:lnTo>
                <a:lnTo>
                  <a:pt x="101575" y="66663"/>
                </a:lnTo>
                <a:lnTo>
                  <a:pt x="101751" y="66057"/>
                </a:lnTo>
                <a:lnTo>
                  <a:pt x="101916" y="65438"/>
                </a:lnTo>
                <a:lnTo>
                  <a:pt x="102080" y="64819"/>
                </a:lnTo>
                <a:lnTo>
                  <a:pt x="102244" y="64200"/>
                </a:lnTo>
                <a:lnTo>
                  <a:pt x="102383" y="63568"/>
                </a:lnTo>
                <a:lnTo>
                  <a:pt x="102535" y="62936"/>
                </a:lnTo>
                <a:lnTo>
                  <a:pt x="102661" y="62305"/>
                </a:lnTo>
                <a:lnTo>
                  <a:pt x="102787" y="61673"/>
                </a:lnTo>
                <a:lnTo>
                  <a:pt x="102901" y="61042"/>
                </a:lnTo>
                <a:lnTo>
                  <a:pt x="103015" y="60397"/>
                </a:lnTo>
                <a:lnTo>
                  <a:pt x="103116" y="59753"/>
                </a:lnTo>
                <a:lnTo>
                  <a:pt x="103217" y="59109"/>
                </a:lnTo>
                <a:lnTo>
                  <a:pt x="103305" y="58464"/>
                </a:lnTo>
                <a:lnTo>
                  <a:pt x="103381" y="57820"/>
                </a:lnTo>
                <a:lnTo>
                  <a:pt x="103444" y="57163"/>
                </a:lnTo>
                <a:lnTo>
                  <a:pt x="103508" y="56506"/>
                </a:lnTo>
                <a:lnTo>
                  <a:pt x="103571" y="55850"/>
                </a:lnTo>
                <a:lnTo>
                  <a:pt x="103609" y="55193"/>
                </a:lnTo>
                <a:lnTo>
                  <a:pt x="103646" y="54523"/>
                </a:lnTo>
                <a:lnTo>
                  <a:pt x="103672" y="53866"/>
                </a:lnTo>
                <a:lnTo>
                  <a:pt x="103697" y="53197"/>
                </a:lnTo>
                <a:lnTo>
                  <a:pt x="103710" y="52527"/>
                </a:lnTo>
                <a:lnTo>
                  <a:pt x="103710" y="51858"/>
                </a:lnTo>
                <a:lnTo>
                  <a:pt x="103710" y="51188"/>
                </a:lnTo>
                <a:lnTo>
                  <a:pt x="103697" y="50519"/>
                </a:lnTo>
                <a:lnTo>
                  <a:pt x="103672" y="49862"/>
                </a:lnTo>
                <a:lnTo>
                  <a:pt x="103646" y="49192"/>
                </a:lnTo>
                <a:lnTo>
                  <a:pt x="103609" y="48535"/>
                </a:lnTo>
                <a:lnTo>
                  <a:pt x="103571" y="47866"/>
                </a:lnTo>
                <a:lnTo>
                  <a:pt x="103508" y="47209"/>
                </a:lnTo>
                <a:lnTo>
                  <a:pt x="103444" y="46552"/>
                </a:lnTo>
                <a:lnTo>
                  <a:pt x="103381" y="45908"/>
                </a:lnTo>
                <a:lnTo>
                  <a:pt x="103305" y="45251"/>
                </a:lnTo>
                <a:lnTo>
                  <a:pt x="103217" y="44606"/>
                </a:lnTo>
                <a:lnTo>
                  <a:pt x="103116" y="43962"/>
                </a:lnTo>
                <a:lnTo>
                  <a:pt x="103015" y="43318"/>
                </a:lnTo>
                <a:lnTo>
                  <a:pt x="102901" y="42686"/>
                </a:lnTo>
                <a:lnTo>
                  <a:pt x="102787" y="42042"/>
                </a:lnTo>
                <a:lnTo>
                  <a:pt x="102661" y="41410"/>
                </a:lnTo>
                <a:lnTo>
                  <a:pt x="102535" y="40779"/>
                </a:lnTo>
                <a:lnTo>
                  <a:pt x="102383" y="40147"/>
                </a:lnTo>
                <a:lnTo>
                  <a:pt x="102244" y="39528"/>
                </a:lnTo>
                <a:lnTo>
                  <a:pt x="102080" y="38897"/>
                </a:lnTo>
                <a:lnTo>
                  <a:pt x="101916" y="38278"/>
                </a:lnTo>
                <a:lnTo>
                  <a:pt x="101751" y="37659"/>
                </a:lnTo>
                <a:lnTo>
                  <a:pt x="101575" y="37052"/>
                </a:lnTo>
                <a:lnTo>
                  <a:pt x="101385" y="36446"/>
                </a:lnTo>
                <a:lnTo>
                  <a:pt x="101196" y="35827"/>
                </a:lnTo>
                <a:lnTo>
                  <a:pt x="100993" y="35233"/>
                </a:lnTo>
                <a:lnTo>
                  <a:pt x="100779" y="34627"/>
                </a:lnTo>
                <a:lnTo>
                  <a:pt x="100564" y="34033"/>
                </a:lnTo>
                <a:lnTo>
                  <a:pt x="100349" y="33439"/>
                </a:lnTo>
                <a:lnTo>
                  <a:pt x="100122" y="32845"/>
                </a:lnTo>
                <a:lnTo>
                  <a:pt x="99882" y="32264"/>
                </a:lnTo>
                <a:lnTo>
                  <a:pt x="99642" y="31671"/>
                </a:lnTo>
                <a:lnTo>
                  <a:pt x="99389" y="31102"/>
                </a:lnTo>
                <a:lnTo>
                  <a:pt x="99136" y="30521"/>
                </a:lnTo>
                <a:lnTo>
                  <a:pt x="98871" y="29953"/>
                </a:lnTo>
                <a:lnTo>
                  <a:pt x="98606" y="29384"/>
                </a:lnTo>
                <a:lnTo>
                  <a:pt x="98328" y="28816"/>
                </a:lnTo>
                <a:lnTo>
                  <a:pt x="98037" y="28247"/>
                </a:lnTo>
                <a:lnTo>
                  <a:pt x="97759" y="27691"/>
                </a:lnTo>
                <a:lnTo>
                  <a:pt x="97456" y="27148"/>
                </a:lnTo>
                <a:lnTo>
                  <a:pt x="97153" y="26592"/>
                </a:lnTo>
                <a:lnTo>
                  <a:pt x="96850" y="26049"/>
                </a:lnTo>
                <a:lnTo>
                  <a:pt x="96205" y="24975"/>
                </a:lnTo>
                <a:lnTo>
                  <a:pt x="95548" y="23914"/>
                </a:lnTo>
                <a:lnTo>
                  <a:pt x="94853" y="22866"/>
                </a:lnTo>
                <a:lnTo>
                  <a:pt x="94146" y="21842"/>
                </a:lnTo>
                <a:lnTo>
                  <a:pt x="93413" y="20832"/>
                </a:lnTo>
                <a:lnTo>
                  <a:pt x="92655" y="19847"/>
                </a:lnTo>
                <a:lnTo>
                  <a:pt x="91872" y="18874"/>
                </a:lnTo>
                <a:lnTo>
                  <a:pt x="91076" y="17926"/>
                </a:lnTo>
                <a:lnTo>
                  <a:pt x="90242" y="16992"/>
                </a:lnTo>
                <a:lnTo>
                  <a:pt x="89396" y="16082"/>
                </a:lnTo>
                <a:lnTo>
                  <a:pt x="88524" y="15198"/>
                </a:lnTo>
                <a:lnTo>
                  <a:pt x="87640" y="14326"/>
                </a:lnTo>
                <a:lnTo>
                  <a:pt x="86730" y="13480"/>
                </a:lnTo>
                <a:lnTo>
                  <a:pt x="85795" y="12646"/>
                </a:lnTo>
                <a:lnTo>
                  <a:pt x="84848" y="11850"/>
                </a:lnTo>
                <a:lnTo>
                  <a:pt x="83875" y="11067"/>
                </a:lnTo>
                <a:lnTo>
                  <a:pt x="82889" y="10309"/>
                </a:lnTo>
                <a:lnTo>
                  <a:pt x="81879" y="9576"/>
                </a:lnTo>
                <a:lnTo>
                  <a:pt x="80855" y="8856"/>
                </a:lnTo>
                <a:lnTo>
                  <a:pt x="79807" y="8174"/>
                </a:lnTo>
                <a:lnTo>
                  <a:pt x="78746" y="7517"/>
                </a:lnTo>
                <a:lnTo>
                  <a:pt x="77672" y="6873"/>
                </a:lnTo>
                <a:lnTo>
                  <a:pt x="77129" y="6570"/>
                </a:lnTo>
                <a:lnTo>
                  <a:pt x="76573" y="6266"/>
                </a:lnTo>
                <a:lnTo>
                  <a:pt x="76029" y="5963"/>
                </a:lnTo>
                <a:lnTo>
                  <a:pt x="75461" y="5673"/>
                </a:lnTo>
                <a:lnTo>
                  <a:pt x="74905" y="5395"/>
                </a:lnTo>
                <a:lnTo>
                  <a:pt x="74336" y="5117"/>
                </a:lnTo>
                <a:lnTo>
                  <a:pt x="73768" y="4852"/>
                </a:lnTo>
                <a:lnTo>
                  <a:pt x="73199" y="4586"/>
                </a:lnTo>
                <a:lnTo>
                  <a:pt x="72618" y="4334"/>
                </a:lnTo>
                <a:lnTo>
                  <a:pt x="72037" y="4081"/>
                </a:lnTo>
                <a:lnTo>
                  <a:pt x="71456" y="3841"/>
                </a:lnTo>
                <a:lnTo>
                  <a:pt x="70875" y="3601"/>
                </a:lnTo>
                <a:lnTo>
                  <a:pt x="70281" y="3374"/>
                </a:lnTo>
                <a:lnTo>
                  <a:pt x="69687" y="3146"/>
                </a:lnTo>
                <a:lnTo>
                  <a:pt x="69094" y="2931"/>
                </a:lnTo>
                <a:lnTo>
                  <a:pt x="68487" y="2729"/>
                </a:lnTo>
                <a:lnTo>
                  <a:pt x="67881" y="2527"/>
                </a:lnTo>
                <a:lnTo>
                  <a:pt x="67274" y="2338"/>
                </a:lnTo>
                <a:lnTo>
                  <a:pt x="66668" y="2148"/>
                </a:lnTo>
                <a:lnTo>
                  <a:pt x="66049" y="1971"/>
                </a:lnTo>
                <a:lnTo>
                  <a:pt x="65442" y="1807"/>
                </a:lnTo>
                <a:lnTo>
                  <a:pt x="64823" y="1643"/>
                </a:lnTo>
                <a:lnTo>
                  <a:pt x="64192" y="1479"/>
                </a:lnTo>
                <a:lnTo>
                  <a:pt x="63573" y="1327"/>
                </a:lnTo>
                <a:lnTo>
                  <a:pt x="62941" y="1188"/>
                </a:lnTo>
                <a:lnTo>
                  <a:pt x="62309" y="1062"/>
                </a:lnTo>
                <a:lnTo>
                  <a:pt x="61678" y="935"/>
                </a:lnTo>
                <a:lnTo>
                  <a:pt x="61033" y="809"/>
                </a:lnTo>
                <a:lnTo>
                  <a:pt x="60402" y="708"/>
                </a:lnTo>
                <a:lnTo>
                  <a:pt x="59757" y="607"/>
                </a:lnTo>
                <a:lnTo>
                  <a:pt x="59113" y="506"/>
                </a:lnTo>
                <a:lnTo>
                  <a:pt x="58456" y="418"/>
                </a:lnTo>
                <a:lnTo>
                  <a:pt x="57812" y="342"/>
                </a:lnTo>
                <a:lnTo>
                  <a:pt x="57155" y="279"/>
                </a:lnTo>
                <a:lnTo>
                  <a:pt x="56510" y="215"/>
                </a:lnTo>
                <a:lnTo>
                  <a:pt x="55853" y="152"/>
                </a:lnTo>
                <a:lnTo>
                  <a:pt x="55184" y="114"/>
                </a:lnTo>
                <a:lnTo>
                  <a:pt x="54527" y="76"/>
                </a:lnTo>
                <a:lnTo>
                  <a:pt x="53857" y="39"/>
                </a:lnTo>
                <a:lnTo>
                  <a:pt x="53200" y="26"/>
                </a:lnTo>
                <a:lnTo>
                  <a:pt x="52531" y="13"/>
                </a:lnTo>
                <a:lnTo>
                  <a:pt x="5186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6"/>
          <p:cNvSpPr/>
          <p:nvPr/>
        </p:nvSpPr>
        <p:spPr>
          <a:xfrm rot="10800000">
            <a:off x="7461555" y="2147910"/>
            <a:ext cx="563994" cy="584953"/>
          </a:xfrm>
          <a:custGeom>
            <a:avLst/>
            <a:gdLst/>
            <a:ahLst/>
            <a:cxnLst/>
            <a:rect l="l" t="t" r="r" b="b"/>
            <a:pathLst>
              <a:path w="103723" h="103715" extrusionOk="0">
                <a:moveTo>
                  <a:pt x="51862" y="1"/>
                </a:moveTo>
                <a:lnTo>
                  <a:pt x="51192" y="13"/>
                </a:lnTo>
                <a:lnTo>
                  <a:pt x="50522" y="26"/>
                </a:lnTo>
                <a:lnTo>
                  <a:pt x="49865" y="39"/>
                </a:lnTo>
                <a:lnTo>
                  <a:pt x="49196" y="76"/>
                </a:lnTo>
                <a:lnTo>
                  <a:pt x="48539" y="114"/>
                </a:lnTo>
                <a:lnTo>
                  <a:pt x="47869" y="152"/>
                </a:lnTo>
                <a:lnTo>
                  <a:pt x="47212" y="215"/>
                </a:lnTo>
                <a:lnTo>
                  <a:pt x="46555" y="279"/>
                </a:lnTo>
                <a:lnTo>
                  <a:pt x="45911" y="342"/>
                </a:lnTo>
                <a:lnTo>
                  <a:pt x="45254" y="418"/>
                </a:lnTo>
                <a:lnTo>
                  <a:pt x="44610" y="506"/>
                </a:lnTo>
                <a:lnTo>
                  <a:pt x="43966" y="607"/>
                </a:lnTo>
                <a:lnTo>
                  <a:pt x="43321" y="708"/>
                </a:lnTo>
                <a:lnTo>
                  <a:pt x="42690" y="809"/>
                </a:lnTo>
                <a:lnTo>
                  <a:pt x="42045" y="935"/>
                </a:lnTo>
                <a:lnTo>
                  <a:pt x="41414" y="1062"/>
                </a:lnTo>
                <a:lnTo>
                  <a:pt x="40782" y="1188"/>
                </a:lnTo>
                <a:lnTo>
                  <a:pt x="40150" y="1327"/>
                </a:lnTo>
                <a:lnTo>
                  <a:pt x="39531" y="1479"/>
                </a:lnTo>
                <a:lnTo>
                  <a:pt x="38899" y="1643"/>
                </a:lnTo>
                <a:lnTo>
                  <a:pt x="38280" y="1807"/>
                </a:lnTo>
                <a:lnTo>
                  <a:pt x="37661" y="1971"/>
                </a:lnTo>
                <a:lnTo>
                  <a:pt x="37055" y="2148"/>
                </a:lnTo>
                <a:lnTo>
                  <a:pt x="36449" y="2338"/>
                </a:lnTo>
                <a:lnTo>
                  <a:pt x="35830" y="2527"/>
                </a:lnTo>
                <a:lnTo>
                  <a:pt x="35236" y="2729"/>
                </a:lnTo>
                <a:lnTo>
                  <a:pt x="34629" y="2931"/>
                </a:lnTo>
                <a:lnTo>
                  <a:pt x="34036" y="3146"/>
                </a:lnTo>
                <a:lnTo>
                  <a:pt x="33442" y="3374"/>
                </a:lnTo>
                <a:lnTo>
                  <a:pt x="32848" y="3601"/>
                </a:lnTo>
                <a:lnTo>
                  <a:pt x="32267" y="3841"/>
                </a:lnTo>
                <a:lnTo>
                  <a:pt x="31673" y="4081"/>
                </a:lnTo>
                <a:lnTo>
                  <a:pt x="31105" y="4334"/>
                </a:lnTo>
                <a:lnTo>
                  <a:pt x="30523" y="4586"/>
                </a:lnTo>
                <a:lnTo>
                  <a:pt x="29955" y="4852"/>
                </a:lnTo>
                <a:lnTo>
                  <a:pt x="29386" y="5117"/>
                </a:lnTo>
                <a:lnTo>
                  <a:pt x="28818" y="5395"/>
                </a:lnTo>
                <a:lnTo>
                  <a:pt x="28249" y="5673"/>
                </a:lnTo>
                <a:lnTo>
                  <a:pt x="27693" y="5963"/>
                </a:lnTo>
                <a:lnTo>
                  <a:pt x="27150" y="6266"/>
                </a:lnTo>
                <a:lnTo>
                  <a:pt x="26594" y="6570"/>
                </a:lnTo>
                <a:lnTo>
                  <a:pt x="26051" y="6873"/>
                </a:lnTo>
                <a:lnTo>
                  <a:pt x="24977" y="7517"/>
                </a:lnTo>
                <a:lnTo>
                  <a:pt x="23916" y="8174"/>
                </a:lnTo>
                <a:lnTo>
                  <a:pt x="22867" y="8856"/>
                </a:lnTo>
                <a:lnTo>
                  <a:pt x="21844" y="9576"/>
                </a:lnTo>
                <a:lnTo>
                  <a:pt x="20833" y="10309"/>
                </a:lnTo>
                <a:lnTo>
                  <a:pt x="19848" y="11067"/>
                </a:lnTo>
                <a:lnTo>
                  <a:pt x="18875" y="11850"/>
                </a:lnTo>
                <a:lnTo>
                  <a:pt x="17928" y="12646"/>
                </a:lnTo>
                <a:lnTo>
                  <a:pt x="16993" y="13480"/>
                </a:lnTo>
                <a:lnTo>
                  <a:pt x="16083" y="14326"/>
                </a:lnTo>
                <a:lnTo>
                  <a:pt x="15199" y="15198"/>
                </a:lnTo>
                <a:lnTo>
                  <a:pt x="14327" y="16082"/>
                </a:lnTo>
                <a:lnTo>
                  <a:pt x="13481" y="16992"/>
                </a:lnTo>
                <a:lnTo>
                  <a:pt x="12647" y="17926"/>
                </a:lnTo>
                <a:lnTo>
                  <a:pt x="11851" y="18874"/>
                </a:lnTo>
                <a:lnTo>
                  <a:pt x="11068" y="19847"/>
                </a:lnTo>
                <a:lnTo>
                  <a:pt x="10310" y="20832"/>
                </a:lnTo>
                <a:lnTo>
                  <a:pt x="9577" y="21842"/>
                </a:lnTo>
                <a:lnTo>
                  <a:pt x="8857" y="22866"/>
                </a:lnTo>
                <a:lnTo>
                  <a:pt x="8174" y="23914"/>
                </a:lnTo>
                <a:lnTo>
                  <a:pt x="7518" y="24975"/>
                </a:lnTo>
                <a:lnTo>
                  <a:pt x="6873" y="26049"/>
                </a:lnTo>
                <a:lnTo>
                  <a:pt x="6570" y="26592"/>
                </a:lnTo>
                <a:lnTo>
                  <a:pt x="6267" y="27148"/>
                </a:lnTo>
                <a:lnTo>
                  <a:pt x="5964" y="27691"/>
                </a:lnTo>
                <a:lnTo>
                  <a:pt x="5673" y="28247"/>
                </a:lnTo>
                <a:lnTo>
                  <a:pt x="5395" y="28816"/>
                </a:lnTo>
                <a:lnTo>
                  <a:pt x="5117" y="29384"/>
                </a:lnTo>
                <a:lnTo>
                  <a:pt x="4852" y="29953"/>
                </a:lnTo>
                <a:lnTo>
                  <a:pt x="4587" y="30521"/>
                </a:lnTo>
                <a:lnTo>
                  <a:pt x="4334" y="31102"/>
                </a:lnTo>
                <a:lnTo>
                  <a:pt x="4081" y="31671"/>
                </a:lnTo>
                <a:lnTo>
                  <a:pt x="3841" y="32264"/>
                </a:lnTo>
                <a:lnTo>
                  <a:pt x="3601" y="32845"/>
                </a:lnTo>
                <a:lnTo>
                  <a:pt x="3374" y="33439"/>
                </a:lnTo>
                <a:lnTo>
                  <a:pt x="3146" y="34033"/>
                </a:lnTo>
                <a:lnTo>
                  <a:pt x="2932" y="34627"/>
                </a:lnTo>
                <a:lnTo>
                  <a:pt x="2729" y="35233"/>
                </a:lnTo>
                <a:lnTo>
                  <a:pt x="2527" y="35827"/>
                </a:lnTo>
                <a:lnTo>
                  <a:pt x="2338" y="36446"/>
                </a:lnTo>
                <a:lnTo>
                  <a:pt x="2148" y="37052"/>
                </a:lnTo>
                <a:lnTo>
                  <a:pt x="1971" y="37659"/>
                </a:lnTo>
                <a:lnTo>
                  <a:pt x="1807" y="38278"/>
                </a:lnTo>
                <a:lnTo>
                  <a:pt x="1643" y="38897"/>
                </a:lnTo>
                <a:lnTo>
                  <a:pt x="1479" y="39528"/>
                </a:lnTo>
                <a:lnTo>
                  <a:pt x="1340" y="40147"/>
                </a:lnTo>
                <a:lnTo>
                  <a:pt x="1188" y="40779"/>
                </a:lnTo>
                <a:lnTo>
                  <a:pt x="1062" y="41410"/>
                </a:lnTo>
                <a:lnTo>
                  <a:pt x="935" y="42042"/>
                </a:lnTo>
                <a:lnTo>
                  <a:pt x="809" y="42686"/>
                </a:lnTo>
                <a:lnTo>
                  <a:pt x="708" y="43318"/>
                </a:lnTo>
                <a:lnTo>
                  <a:pt x="607" y="43962"/>
                </a:lnTo>
                <a:lnTo>
                  <a:pt x="506" y="44606"/>
                </a:lnTo>
                <a:lnTo>
                  <a:pt x="417" y="45251"/>
                </a:lnTo>
                <a:lnTo>
                  <a:pt x="342" y="45908"/>
                </a:lnTo>
                <a:lnTo>
                  <a:pt x="278" y="46552"/>
                </a:lnTo>
                <a:lnTo>
                  <a:pt x="215" y="47209"/>
                </a:lnTo>
                <a:lnTo>
                  <a:pt x="152" y="47866"/>
                </a:lnTo>
                <a:lnTo>
                  <a:pt x="114" y="48535"/>
                </a:lnTo>
                <a:lnTo>
                  <a:pt x="76" y="49192"/>
                </a:lnTo>
                <a:lnTo>
                  <a:pt x="38" y="49862"/>
                </a:lnTo>
                <a:lnTo>
                  <a:pt x="26" y="50519"/>
                </a:lnTo>
                <a:lnTo>
                  <a:pt x="13" y="51188"/>
                </a:lnTo>
                <a:lnTo>
                  <a:pt x="1" y="51858"/>
                </a:lnTo>
                <a:lnTo>
                  <a:pt x="13" y="52527"/>
                </a:lnTo>
                <a:lnTo>
                  <a:pt x="26" y="53197"/>
                </a:lnTo>
                <a:lnTo>
                  <a:pt x="38" y="53866"/>
                </a:lnTo>
                <a:lnTo>
                  <a:pt x="76" y="54523"/>
                </a:lnTo>
                <a:lnTo>
                  <a:pt x="114" y="55193"/>
                </a:lnTo>
                <a:lnTo>
                  <a:pt x="152" y="55850"/>
                </a:lnTo>
                <a:lnTo>
                  <a:pt x="215" y="56506"/>
                </a:lnTo>
                <a:lnTo>
                  <a:pt x="278" y="57163"/>
                </a:lnTo>
                <a:lnTo>
                  <a:pt x="342" y="57820"/>
                </a:lnTo>
                <a:lnTo>
                  <a:pt x="417" y="58464"/>
                </a:lnTo>
                <a:lnTo>
                  <a:pt x="506" y="59109"/>
                </a:lnTo>
                <a:lnTo>
                  <a:pt x="607" y="59753"/>
                </a:lnTo>
                <a:lnTo>
                  <a:pt x="708" y="60397"/>
                </a:lnTo>
                <a:lnTo>
                  <a:pt x="809" y="61042"/>
                </a:lnTo>
                <a:lnTo>
                  <a:pt x="935" y="61673"/>
                </a:lnTo>
                <a:lnTo>
                  <a:pt x="1062" y="62305"/>
                </a:lnTo>
                <a:lnTo>
                  <a:pt x="1188" y="62936"/>
                </a:lnTo>
                <a:lnTo>
                  <a:pt x="1340" y="63568"/>
                </a:lnTo>
                <a:lnTo>
                  <a:pt x="1479" y="64200"/>
                </a:lnTo>
                <a:lnTo>
                  <a:pt x="1643" y="64819"/>
                </a:lnTo>
                <a:lnTo>
                  <a:pt x="1807" y="65438"/>
                </a:lnTo>
                <a:lnTo>
                  <a:pt x="1971" y="66057"/>
                </a:lnTo>
                <a:lnTo>
                  <a:pt x="2148" y="66663"/>
                </a:lnTo>
                <a:lnTo>
                  <a:pt x="2338" y="67282"/>
                </a:lnTo>
                <a:lnTo>
                  <a:pt x="2527" y="67888"/>
                </a:lnTo>
                <a:lnTo>
                  <a:pt x="2729" y="68495"/>
                </a:lnTo>
                <a:lnTo>
                  <a:pt x="2932" y="69088"/>
                </a:lnTo>
                <a:lnTo>
                  <a:pt x="3146" y="69695"/>
                </a:lnTo>
                <a:lnTo>
                  <a:pt x="3374" y="70289"/>
                </a:lnTo>
                <a:lnTo>
                  <a:pt x="3601" y="70870"/>
                </a:lnTo>
                <a:lnTo>
                  <a:pt x="3841" y="71463"/>
                </a:lnTo>
                <a:lnTo>
                  <a:pt x="4081" y="72045"/>
                </a:lnTo>
                <a:lnTo>
                  <a:pt x="4334" y="72626"/>
                </a:lnTo>
                <a:lnTo>
                  <a:pt x="4587" y="73194"/>
                </a:lnTo>
                <a:lnTo>
                  <a:pt x="4852" y="73775"/>
                </a:lnTo>
                <a:lnTo>
                  <a:pt x="5117" y="74344"/>
                </a:lnTo>
                <a:lnTo>
                  <a:pt x="5395" y="74900"/>
                </a:lnTo>
                <a:lnTo>
                  <a:pt x="5673" y="75468"/>
                </a:lnTo>
                <a:lnTo>
                  <a:pt x="5964" y="76024"/>
                </a:lnTo>
                <a:lnTo>
                  <a:pt x="6267" y="76580"/>
                </a:lnTo>
                <a:lnTo>
                  <a:pt x="6570" y="77123"/>
                </a:lnTo>
                <a:lnTo>
                  <a:pt x="6873" y="77666"/>
                </a:lnTo>
                <a:lnTo>
                  <a:pt x="7518" y="78752"/>
                </a:lnTo>
                <a:lnTo>
                  <a:pt x="8174" y="79814"/>
                </a:lnTo>
                <a:lnTo>
                  <a:pt x="8857" y="80849"/>
                </a:lnTo>
                <a:lnTo>
                  <a:pt x="9577" y="81873"/>
                </a:lnTo>
                <a:lnTo>
                  <a:pt x="10310" y="82883"/>
                </a:lnTo>
                <a:lnTo>
                  <a:pt x="11068" y="83869"/>
                </a:lnTo>
                <a:lnTo>
                  <a:pt x="11851" y="84841"/>
                </a:lnTo>
                <a:lnTo>
                  <a:pt x="12647" y="85789"/>
                </a:lnTo>
                <a:lnTo>
                  <a:pt x="13481" y="86724"/>
                </a:lnTo>
                <a:lnTo>
                  <a:pt x="14327" y="87633"/>
                </a:lnTo>
                <a:lnTo>
                  <a:pt x="15199" y="88530"/>
                </a:lnTo>
                <a:lnTo>
                  <a:pt x="16083" y="89402"/>
                </a:lnTo>
                <a:lnTo>
                  <a:pt x="16993" y="90248"/>
                </a:lnTo>
                <a:lnTo>
                  <a:pt x="17928" y="91069"/>
                </a:lnTo>
                <a:lnTo>
                  <a:pt x="18875" y="91878"/>
                </a:lnTo>
                <a:lnTo>
                  <a:pt x="19848" y="92648"/>
                </a:lnTo>
                <a:lnTo>
                  <a:pt x="20833" y="93419"/>
                </a:lnTo>
                <a:lnTo>
                  <a:pt x="21844" y="94152"/>
                </a:lnTo>
                <a:lnTo>
                  <a:pt x="22867" y="94859"/>
                </a:lnTo>
                <a:lnTo>
                  <a:pt x="23916" y="95541"/>
                </a:lnTo>
                <a:lnTo>
                  <a:pt x="24977" y="96211"/>
                </a:lnTo>
                <a:lnTo>
                  <a:pt x="26051" y="96842"/>
                </a:lnTo>
                <a:lnTo>
                  <a:pt x="26594" y="97158"/>
                </a:lnTo>
                <a:lnTo>
                  <a:pt x="27150" y="97461"/>
                </a:lnTo>
                <a:lnTo>
                  <a:pt x="27693" y="97752"/>
                </a:lnTo>
                <a:lnTo>
                  <a:pt x="28249" y="98042"/>
                </a:lnTo>
                <a:lnTo>
                  <a:pt x="28818" y="98320"/>
                </a:lnTo>
                <a:lnTo>
                  <a:pt x="29386" y="98598"/>
                </a:lnTo>
                <a:lnTo>
                  <a:pt x="29955" y="98876"/>
                </a:lnTo>
                <a:lnTo>
                  <a:pt x="30523" y="99129"/>
                </a:lnTo>
                <a:lnTo>
                  <a:pt x="31105" y="99394"/>
                </a:lnTo>
                <a:lnTo>
                  <a:pt x="31673" y="99634"/>
                </a:lnTo>
                <a:lnTo>
                  <a:pt x="32267" y="99887"/>
                </a:lnTo>
                <a:lnTo>
                  <a:pt x="32848" y="100114"/>
                </a:lnTo>
                <a:lnTo>
                  <a:pt x="33442" y="100342"/>
                </a:lnTo>
                <a:lnTo>
                  <a:pt x="34036" y="100569"/>
                </a:lnTo>
                <a:lnTo>
                  <a:pt x="34629" y="100784"/>
                </a:lnTo>
                <a:lnTo>
                  <a:pt x="35236" y="100986"/>
                </a:lnTo>
                <a:lnTo>
                  <a:pt x="35830" y="101188"/>
                </a:lnTo>
                <a:lnTo>
                  <a:pt x="36449" y="101377"/>
                </a:lnTo>
                <a:lnTo>
                  <a:pt x="37055" y="101567"/>
                </a:lnTo>
                <a:lnTo>
                  <a:pt x="37661" y="101744"/>
                </a:lnTo>
                <a:lnTo>
                  <a:pt x="38280" y="101921"/>
                </a:lnTo>
                <a:lnTo>
                  <a:pt x="38899" y="102085"/>
                </a:lnTo>
                <a:lnTo>
                  <a:pt x="39531" y="102237"/>
                </a:lnTo>
                <a:lnTo>
                  <a:pt x="40150" y="102388"/>
                </a:lnTo>
                <a:lnTo>
                  <a:pt x="40782" y="102527"/>
                </a:lnTo>
                <a:lnTo>
                  <a:pt x="41414" y="102666"/>
                </a:lnTo>
                <a:lnTo>
                  <a:pt x="42045" y="102792"/>
                </a:lnTo>
                <a:lnTo>
                  <a:pt x="42690" y="102906"/>
                </a:lnTo>
                <a:lnTo>
                  <a:pt x="43321" y="103020"/>
                </a:lnTo>
                <a:lnTo>
                  <a:pt x="43966" y="103121"/>
                </a:lnTo>
                <a:lnTo>
                  <a:pt x="44610" y="103209"/>
                </a:lnTo>
                <a:lnTo>
                  <a:pt x="45254" y="103298"/>
                </a:lnTo>
                <a:lnTo>
                  <a:pt x="45911" y="103373"/>
                </a:lnTo>
                <a:lnTo>
                  <a:pt x="46555" y="103449"/>
                </a:lnTo>
                <a:lnTo>
                  <a:pt x="47212" y="103512"/>
                </a:lnTo>
                <a:lnTo>
                  <a:pt x="47869" y="103563"/>
                </a:lnTo>
                <a:lnTo>
                  <a:pt x="48539" y="103613"/>
                </a:lnTo>
                <a:lnTo>
                  <a:pt x="49196" y="103651"/>
                </a:lnTo>
                <a:lnTo>
                  <a:pt x="49865" y="103677"/>
                </a:lnTo>
                <a:lnTo>
                  <a:pt x="50522" y="103702"/>
                </a:lnTo>
                <a:lnTo>
                  <a:pt x="51192" y="103715"/>
                </a:lnTo>
                <a:lnTo>
                  <a:pt x="52531" y="103715"/>
                </a:lnTo>
                <a:lnTo>
                  <a:pt x="53201" y="103702"/>
                </a:lnTo>
                <a:lnTo>
                  <a:pt x="53870" y="103677"/>
                </a:lnTo>
                <a:lnTo>
                  <a:pt x="54527" y="103651"/>
                </a:lnTo>
                <a:lnTo>
                  <a:pt x="55197" y="103613"/>
                </a:lnTo>
                <a:lnTo>
                  <a:pt x="55854" y="103563"/>
                </a:lnTo>
                <a:lnTo>
                  <a:pt x="56511" y="103512"/>
                </a:lnTo>
                <a:lnTo>
                  <a:pt x="57168" y="103449"/>
                </a:lnTo>
                <a:lnTo>
                  <a:pt x="57825" y="103373"/>
                </a:lnTo>
                <a:lnTo>
                  <a:pt x="58469" y="103298"/>
                </a:lnTo>
                <a:lnTo>
                  <a:pt x="59113" y="103209"/>
                </a:lnTo>
                <a:lnTo>
                  <a:pt x="59758" y="103121"/>
                </a:lnTo>
                <a:lnTo>
                  <a:pt x="60402" y="103020"/>
                </a:lnTo>
                <a:lnTo>
                  <a:pt x="61046" y="102906"/>
                </a:lnTo>
                <a:lnTo>
                  <a:pt x="61678" y="102792"/>
                </a:lnTo>
                <a:lnTo>
                  <a:pt x="62310" y="102666"/>
                </a:lnTo>
                <a:lnTo>
                  <a:pt x="62941" y="102527"/>
                </a:lnTo>
                <a:lnTo>
                  <a:pt x="63573" y="102388"/>
                </a:lnTo>
                <a:lnTo>
                  <a:pt x="64205" y="102237"/>
                </a:lnTo>
                <a:lnTo>
                  <a:pt x="64824" y="102085"/>
                </a:lnTo>
                <a:lnTo>
                  <a:pt x="65443" y="101921"/>
                </a:lnTo>
                <a:lnTo>
                  <a:pt x="66062" y="101744"/>
                </a:lnTo>
                <a:lnTo>
                  <a:pt x="66668" y="101567"/>
                </a:lnTo>
                <a:lnTo>
                  <a:pt x="67287" y="101377"/>
                </a:lnTo>
                <a:lnTo>
                  <a:pt x="67894" y="101188"/>
                </a:lnTo>
                <a:lnTo>
                  <a:pt x="68500" y="100986"/>
                </a:lnTo>
                <a:lnTo>
                  <a:pt x="69094" y="100784"/>
                </a:lnTo>
                <a:lnTo>
                  <a:pt x="69700" y="100569"/>
                </a:lnTo>
                <a:lnTo>
                  <a:pt x="70294" y="100342"/>
                </a:lnTo>
                <a:lnTo>
                  <a:pt x="70875" y="100114"/>
                </a:lnTo>
                <a:lnTo>
                  <a:pt x="71469" y="99887"/>
                </a:lnTo>
                <a:lnTo>
                  <a:pt x="72050" y="99634"/>
                </a:lnTo>
                <a:lnTo>
                  <a:pt x="72631" y="99394"/>
                </a:lnTo>
                <a:lnTo>
                  <a:pt x="73200" y="99129"/>
                </a:lnTo>
                <a:lnTo>
                  <a:pt x="73781" y="98876"/>
                </a:lnTo>
                <a:lnTo>
                  <a:pt x="74349" y="98598"/>
                </a:lnTo>
                <a:lnTo>
                  <a:pt x="74905" y="98320"/>
                </a:lnTo>
                <a:lnTo>
                  <a:pt x="75474" y="98042"/>
                </a:lnTo>
                <a:lnTo>
                  <a:pt x="76030" y="97752"/>
                </a:lnTo>
                <a:lnTo>
                  <a:pt x="76586" y="97461"/>
                </a:lnTo>
                <a:lnTo>
                  <a:pt x="77129" y="97158"/>
                </a:lnTo>
                <a:lnTo>
                  <a:pt x="77672" y="96842"/>
                </a:lnTo>
                <a:lnTo>
                  <a:pt x="78759" y="96211"/>
                </a:lnTo>
                <a:lnTo>
                  <a:pt x="79820" y="95541"/>
                </a:lnTo>
                <a:lnTo>
                  <a:pt x="80856" y="94859"/>
                </a:lnTo>
                <a:lnTo>
                  <a:pt x="81879" y="94152"/>
                </a:lnTo>
                <a:lnTo>
                  <a:pt x="82890" y="93419"/>
                </a:lnTo>
                <a:lnTo>
                  <a:pt x="83875" y="92648"/>
                </a:lnTo>
                <a:lnTo>
                  <a:pt x="84848" y="91878"/>
                </a:lnTo>
                <a:lnTo>
                  <a:pt x="85795" y="91069"/>
                </a:lnTo>
                <a:lnTo>
                  <a:pt x="86730" y="90248"/>
                </a:lnTo>
                <a:lnTo>
                  <a:pt x="87640" y="89402"/>
                </a:lnTo>
                <a:lnTo>
                  <a:pt x="88537" y="88530"/>
                </a:lnTo>
                <a:lnTo>
                  <a:pt x="89409" y="87633"/>
                </a:lnTo>
                <a:lnTo>
                  <a:pt x="90255" y="86724"/>
                </a:lnTo>
                <a:lnTo>
                  <a:pt x="91076" y="85789"/>
                </a:lnTo>
                <a:lnTo>
                  <a:pt x="91885" y="84841"/>
                </a:lnTo>
                <a:lnTo>
                  <a:pt x="92656" y="83869"/>
                </a:lnTo>
                <a:lnTo>
                  <a:pt x="93426" y="82883"/>
                </a:lnTo>
                <a:lnTo>
                  <a:pt x="94159" y="81873"/>
                </a:lnTo>
                <a:lnTo>
                  <a:pt x="94866" y="80849"/>
                </a:lnTo>
                <a:lnTo>
                  <a:pt x="95549" y="79814"/>
                </a:lnTo>
                <a:lnTo>
                  <a:pt x="96218" y="78752"/>
                </a:lnTo>
                <a:lnTo>
                  <a:pt x="96850" y="77666"/>
                </a:lnTo>
                <a:lnTo>
                  <a:pt x="97166" y="77123"/>
                </a:lnTo>
                <a:lnTo>
                  <a:pt x="97469" y="76580"/>
                </a:lnTo>
                <a:lnTo>
                  <a:pt x="97760" y="76024"/>
                </a:lnTo>
                <a:lnTo>
                  <a:pt x="98050" y="75468"/>
                </a:lnTo>
                <a:lnTo>
                  <a:pt x="98328" y="74900"/>
                </a:lnTo>
                <a:lnTo>
                  <a:pt x="98606" y="74344"/>
                </a:lnTo>
                <a:lnTo>
                  <a:pt x="98884" y="73775"/>
                </a:lnTo>
                <a:lnTo>
                  <a:pt x="99137" y="73194"/>
                </a:lnTo>
                <a:lnTo>
                  <a:pt x="99402" y="72626"/>
                </a:lnTo>
                <a:lnTo>
                  <a:pt x="99642" y="72045"/>
                </a:lnTo>
                <a:lnTo>
                  <a:pt x="99895" y="71463"/>
                </a:lnTo>
                <a:lnTo>
                  <a:pt x="100122" y="70870"/>
                </a:lnTo>
                <a:lnTo>
                  <a:pt x="100349" y="70289"/>
                </a:lnTo>
                <a:lnTo>
                  <a:pt x="100577" y="69695"/>
                </a:lnTo>
                <a:lnTo>
                  <a:pt x="100792" y="69088"/>
                </a:lnTo>
                <a:lnTo>
                  <a:pt x="100994" y="68495"/>
                </a:lnTo>
                <a:lnTo>
                  <a:pt x="101196" y="67888"/>
                </a:lnTo>
                <a:lnTo>
                  <a:pt x="101385" y="67282"/>
                </a:lnTo>
                <a:lnTo>
                  <a:pt x="101575" y="66663"/>
                </a:lnTo>
                <a:lnTo>
                  <a:pt x="101752" y="66057"/>
                </a:lnTo>
                <a:lnTo>
                  <a:pt x="101929" y="65438"/>
                </a:lnTo>
                <a:lnTo>
                  <a:pt x="102093" y="64819"/>
                </a:lnTo>
                <a:lnTo>
                  <a:pt x="102244" y="64200"/>
                </a:lnTo>
                <a:lnTo>
                  <a:pt x="102396" y="63568"/>
                </a:lnTo>
                <a:lnTo>
                  <a:pt x="102535" y="62936"/>
                </a:lnTo>
                <a:lnTo>
                  <a:pt x="102674" y="62305"/>
                </a:lnTo>
                <a:lnTo>
                  <a:pt x="102800" y="61673"/>
                </a:lnTo>
                <a:lnTo>
                  <a:pt x="102914" y="61042"/>
                </a:lnTo>
                <a:lnTo>
                  <a:pt x="103028" y="60397"/>
                </a:lnTo>
                <a:lnTo>
                  <a:pt x="103129" y="59753"/>
                </a:lnTo>
                <a:lnTo>
                  <a:pt x="103217" y="59109"/>
                </a:lnTo>
                <a:lnTo>
                  <a:pt x="103306" y="58464"/>
                </a:lnTo>
                <a:lnTo>
                  <a:pt x="103382" y="57820"/>
                </a:lnTo>
                <a:lnTo>
                  <a:pt x="103457" y="57163"/>
                </a:lnTo>
                <a:lnTo>
                  <a:pt x="103520" y="56506"/>
                </a:lnTo>
                <a:lnTo>
                  <a:pt x="103571" y="55850"/>
                </a:lnTo>
                <a:lnTo>
                  <a:pt x="103622" y="55193"/>
                </a:lnTo>
                <a:lnTo>
                  <a:pt x="103659" y="54523"/>
                </a:lnTo>
                <a:lnTo>
                  <a:pt x="103685" y="53866"/>
                </a:lnTo>
                <a:lnTo>
                  <a:pt x="103710" y="53197"/>
                </a:lnTo>
                <a:lnTo>
                  <a:pt x="103723" y="52527"/>
                </a:lnTo>
                <a:lnTo>
                  <a:pt x="103723" y="51858"/>
                </a:lnTo>
                <a:lnTo>
                  <a:pt x="103723" y="51188"/>
                </a:lnTo>
                <a:lnTo>
                  <a:pt x="103710" y="50519"/>
                </a:lnTo>
                <a:lnTo>
                  <a:pt x="103685" y="49862"/>
                </a:lnTo>
                <a:lnTo>
                  <a:pt x="103659" y="49192"/>
                </a:lnTo>
                <a:lnTo>
                  <a:pt x="103622" y="48535"/>
                </a:lnTo>
                <a:lnTo>
                  <a:pt x="103571" y="47866"/>
                </a:lnTo>
                <a:lnTo>
                  <a:pt x="103520" y="47209"/>
                </a:lnTo>
                <a:lnTo>
                  <a:pt x="103457" y="46552"/>
                </a:lnTo>
                <a:lnTo>
                  <a:pt x="103382" y="45908"/>
                </a:lnTo>
                <a:lnTo>
                  <a:pt x="103306" y="45251"/>
                </a:lnTo>
                <a:lnTo>
                  <a:pt x="103217" y="44606"/>
                </a:lnTo>
                <a:lnTo>
                  <a:pt x="103129" y="43962"/>
                </a:lnTo>
                <a:lnTo>
                  <a:pt x="103028" y="43318"/>
                </a:lnTo>
                <a:lnTo>
                  <a:pt x="102914" y="42686"/>
                </a:lnTo>
                <a:lnTo>
                  <a:pt x="102800" y="42042"/>
                </a:lnTo>
                <a:lnTo>
                  <a:pt x="102674" y="41410"/>
                </a:lnTo>
                <a:lnTo>
                  <a:pt x="102535" y="40779"/>
                </a:lnTo>
                <a:lnTo>
                  <a:pt x="102396" y="40147"/>
                </a:lnTo>
                <a:lnTo>
                  <a:pt x="102244" y="39528"/>
                </a:lnTo>
                <a:lnTo>
                  <a:pt x="102093" y="38897"/>
                </a:lnTo>
                <a:lnTo>
                  <a:pt x="101929" y="38278"/>
                </a:lnTo>
                <a:lnTo>
                  <a:pt x="101752" y="37659"/>
                </a:lnTo>
                <a:lnTo>
                  <a:pt x="101575" y="37052"/>
                </a:lnTo>
                <a:lnTo>
                  <a:pt x="101385" y="36446"/>
                </a:lnTo>
                <a:lnTo>
                  <a:pt x="101196" y="35827"/>
                </a:lnTo>
                <a:lnTo>
                  <a:pt x="100994" y="35233"/>
                </a:lnTo>
                <a:lnTo>
                  <a:pt x="100792" y="34627"/>
                </a:lnTo>
                <a:lnTo>
                  <a:pt x="100577" y="34033"/>
                </a:lnTo>
                <a:lnTo>
                  <a:pt x="100349" y="33439"/>
                </a:lnTo>
                <a:lnTo>
                  <a:pt x="100122" y="32845"/>
                </a:lnTo>
                <a:lnTo>
                  <a:pt x="99895" y="32264"/>
                </a:lnTo>
                <a:lnTo>
                  <a:pt x="99642" y="31671"/>
                </a:lnTo>
                <a:lnTo>
                  <a:pt x="99402" y="31102"/>
                </a:lnTo>
                <a:lnTo>
                  <a:pt x="99137" y="30521"/>
                </a:lnTo>
                <a:lnTo>
                  <a:pt x="98884" y="29953"/>
                </a:lnTo>
                <a:lnTo>
                  <a:pt x="98606" y="29384"/>
                </a:lnTo>
                <a:lnTo>
                  <a:pt x="98328" y="28816"/>
                </a:lnTo>
                <a:lnTo>
                  <a:pt x="98050" y="28247"/>
                </a:lnTo>
                <a:lnTo>
                  <a:pt x="97760" y="27691"/>
                </a:lnTo>
                <a:lnTo>
                  <a:pt x="97469" y="27148"/>
                </a:lnTo>
                <a:lnTo>
                  <a:pt x="97166" y="26592"/>
                </a:lnTo>
                <a:lnTo>
                  <a:pt x="96850" y="26049"/>
                </a:lnTo>
                <a:lnTo>
                  <a:pt x="96218" y="24975"/>
                </a:lnTo>
                <a:lnTo>
                  <a:pt x="95549" y="23914"/>
                </a:lnTo>
                <a:lnTo>
                  <a:pt x="94866" y="22866"/>
                </a:lnTo>
                <a:lnTo>
                  <a:pt x="94159" y="21842"/>
                </a:lnTo>
                <a:lnTo>
                  <a:pt x="93426" y="20832"/>
                </a:lnTo>
                <a:lnTo>
                  <a:pt x="92656" y="19847"/>
                </a:lnTo>
                <a:lnTo>
                  <a:pt x="91885" y="18874"/>
                </a:lnTo>
                <a:lnTo>
                  <a:pt x="91076" y="17926"/>
                </a:lnTo>
                <a:lnTo>
                  <a:pt x="90255" y="16992"/>
                </a:lnTo>
                <a:lnTo>
                  <a:pt x="89409" y="16082"/>
                </a:lnTo>
                <a:lnTo>
                  <a:pt x="88537" y="15198"/>
                </a:lnTo>
                <a:lnTo>
                  <a:pt x="87640" y="14326"/>
                </a:lnTo>
                <a:lnTo>
                  <a:pt x="86730" y="13480"/>
                </a:lnTo>
                <a:lnTo>
                  <a:pt x="85795" y="12646"/>
                </a:lnTo>
                <a:lnTo>
                  <a:pt x="84848" y="11850"/>
                </a:lnTo>
                <a:lnTo>
                  <a:pt x="83875" y="11067"/>
                </a:lnTo>
                <a:lnTo>
                  <a:pt x="82890" y="10309"/>
                </a:lnTo>
                <a:lnTo>
                  <a:pt x="81879" y="9576"/>
                </a:lnTo>
                <a:lnTo>
                  <a:pt x="80856" y="8856"/>
                </a:lnTo>
                <a:lnTo>
                  <a:pt x="79820" y="8174"/>
                </a:lnTo>
                <a:lnTo>
                  <a:pt x="78759" y="7517"/>
                </a:lnTo>
                <a:lnTo>
                  <a:pt x="77672" y="6873"/>
                </a:lnTo>
                <a:lnTo>
                  <a:pt x="77129" y="6570"/>
                </a:lnTo>
                <a:lnTo>
                  <a:pt x="76586" y="6266"/>
                </a:lnTo>
                <a:lnTo>
                  <a:pt x="76030" y="5963"/>
                </a:lnTo>
                <a:lnTo>
                  <a:pt x="75474" y="5673"/>
                </a:lnTo>
                <a:lnTo>
                  <a:pt x="74905" y="5395"/>
                </a:lnTo>
                <a:lnTo>
                  <a:pt x="74349" y="5117"/>
                </a:lnTo>
                <a:lnTo>
                  <a:pt x="73781" y="4852"/>
                </a:lnTo>
                <a:lnTo>
                  <a:pt x="73200" y="4586"/>
                </a:lnTo>
                <a:lnTo>
                  <a:pt x="72631" y="4334"/>
                </a:lnTo>
                <a:lnTo>
                  <a:pt x="72050" y="4081"/>
                </a:lnTo>
                <a:lnTo>
                  <a:pt x="71469" y="3841"/>
                </a:lnTo>
                <a:lnTo>
                  <a:pt x="70875" y="3601"/>
                </a:lnTo>
                <a:lnTo>
                  <a:pt x="70294" y="3374"/>
                </a:lnTo>
                <a:lnTo>
                  <a:pt x="69700" y="3146"/>
                </a:lnTo>
                <a:lnTo>
                  <a:pt x="69094" y="2931"/>
                </a:lnTo>
                <a:lnTo>
                  <a:pt x="68500" y="2729"/>
                </a:lnTo>
                <a:lnTo>
                  <a:pt x="67894" y="2527"/>
                </a:lnTo>
                <a:lnTo>
                  <a:pt x="67287" y="2338"/>
                </a:lnTo>
                <a:lnTo>
                  <a:pt x="66668" y="2148"/>
                </a:lnTo>
                <a:lnTo>
                  <a:pt x="66062" y="1971"/>
                </a:lnTo>
                <a:lnTo>
                  <a:pt x="65443" y="1807"/>
                </a:lnTo>
                <a:lnTo>
                  <a:pt x="64824" y="1643"/>
                </a:lnTo>
                <a:lnTo>
                  <a:pt x="64205" y="1479"/>
                </a:lnTo>
                <a:lnTo>
                  <a:pt x="63573" y="1327"/>
                </a:lnTo>
                <a:lnTo>
                  <a:pt x="62941" y="1188"/>
                </a:lnTo>
                <a:lnTo>
                  <a:pt x="62310" y="1062"/>
                </a:lnTo>
                <a:lnTo>
                  <a:pt x="61678" y="935"/>
                </a:lnTo>
                <a:lnTo>
                  <a:pt x="61046" y="809"/>
                </a:lnTo>
                <a:lnTo>
                  <a:pt x="60402" y="708"/>
                </a:lnTo>
                <a:lnTo>
                  <a:pt x="59758" y="607"/>
                </a:lnTo>
                <a:lnTo>
                  <a:pt x="59113" y="506"/>
                </a:lnTo>
                <a:lnTo>
                  <a:pt x="58469" y="418"/>
                </a:lnTo>
                <a:lnTo>
                  <a:pt x="57825" y="342"/>
                </a:lnTo>
                <a:lnTo>
                  <a:pt x="57168" y="279"/>
                </a:lnTo>
                <a:lnTo>
                  <a:pt x="56511" y="215"/>
                </a:lnTo>
                <a:lnTo>
                  <a:pt x="55854" y="152"/>
                </a:lnTo>
                <a:lnTo>
                  <a:pt x="55197" y="114"/>
                </a:lnTo>
                <a:lnTo>
                  <a:pt x="54527" y="76"/>
                </a:lnTo>
                <a:lnTo>
                  <a:pt x="53870" y="39"/>
                </a:lnTo>
                <a:lnTo>
                  <a:pt x="53201" y="26"/>
                </a:lnTo>
                <a:lnTo>
                  <a:pt x="52531" y="13"/>
                </a:lnTo>
                <a:lnTo>
                  <a:pt x="5186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6"/>
          <p:cNvSpPr/>
          <p:nvPr/>
        </p:nvSpPr>
        <p:spPr>
          <a:xfrm rot="10800000">
            <a:off x="2415321" y="3770196"/>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55" y="266"/>
                </a:lnTo>
                <a:lnTo>
                  <a:pt x="45911" y="342"/>
                </a:lnTo>
                <a:lnTo>
                  <a:pt x="45254" y="418"/>
                </a:lnTo>
                <a:lnTo>
                  <a:pt x="44610" y="506"/>
                </a:lnTo>
                <a:lnTo>
                  <a:pt x="43966" y="594"/>
                </a:lnTo>
                <a:lnTo>
                  <a:pt x="43321" y="696"/>
                </a:lnTo>
                <a:lnTo>
                  <a:pt x="42690" y="809"/>
                </a:lnTo>
                <a:lnTo>
                  <a:pt x="42045" y="923"/>
                </a:lnTo>
                <a:lnTo>
                  <a:pt x="41414" y="1049"/>
                </a:lnTo>
                <a:lnTo>
                  <a:pt x="40782" y="1188"/>
                </a:lnTo>
                <a:lnTo>
                  <a:pt x="40150" y="1327"/>
                </a:lnTo>
                <a:lnTo>
                  <a:pt x="39531" y="1479"/>
                </a:lnTo>
                <a:lnTo>
                  <a:pt x="38899" y="1630"/>
                </a:lnTo>
                <a:lnTo>
                  <a:pt x="38280" y="1795"/>
                </a:lnTo>
                <a:lnTo>
                  <a:pt x="37661" y="1971"/>
                </a:lnTo>
                <a:lnTo>
                  <a:pt x="37055" y="2148"/>
                </a:lnTo>
                <a:lnTo>
                  <a:pt x="36449" y="2325"/>
                </a:lnTo>
                <a:lnTo>
                  <a:pt x="35830" y="2527"/>
                </a:lnTo>
                <a:lnTo>
                  <a:pt x="35236" y="2729"/>
                </a:lnTo>
                <a:lnTo>
                  <a:pt x="34629" y="2931"/>
                </a:lnTo>
                <a:lnTo>
                  <a:pt x="34036" y="3146"/>
                </a:lnTo>
                <a:lnTo>
                  <a:pt x="33442" y="3374"/>
                </a:lnTo>
                <a:lnTo>
                  <a:pt x="32848" y="3601"/>
                </a:lnTo>
                <a:lnTo>
                  <a:pt x="32267" y="3828"/>
                </a:lnTo>
                <a:lnTo>
                  <a:pt x="31673" y="4068"/>
                </a:lnTo>
                <a:lnTo>
                  <a:pt x="31105"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8" y="12646"/>
                </a:lnTo>
                <a:lnTo>
                  <a:pt x="16993" y="13467"/>
                </a:lnTo>
                <a:lnTo>
                  <a:pt x="16083" y="14313"/>
                </a:lnTo>
                <a:lnTo>
                  <a:pt x="15199" y="15185"/>
                </a:lnTo>
                <a:lnTo>
                  <a:pt x="14327" y="16082"/>
                </a:lnTo>
                <a:lnTo>
                  <a:pt x="13481" y="16992"/>
                </a:lnTo>
                <a:lnTo>
                  <a:pt x="12647" y="17914"/>
                </a:lnTo>
                <a:lnTo>
                  <a:pt x="11851" y="18874"/>
                </a:lnTo>
                <a:lnTo>
                  <a:pt x="11068" y="19834"/>
                </a:lnTo>
                <a:lnTo>
                  <a:pt x="10310" y="20832"/>
                </a:lnTo>
                <a:lnTo>
                  <a:pt x="9577" y="21830"/>
                </a:lnTo>
                <a:lnTo>
                  <a:pt x="8857" y="22866"/>
                </a:lnTo>
                <a:lnTo>
                  <a:pt x="8174" y="23902"/>
                </a:lnTo>
                <a:lnTo>
                  <a:pt x="7518" y="24963"/>
                </a:lnTo>
                <a:lnTo>
                  <a:pt x="6873" y="26049"/>
                </a:lnTo>
                <a:lnTo>
                  <a:pt x="6570" y="26592"/>
                </a:lnTo>
                <a:lnTo>
                  <a:pt x="6267" y="27136"/>
                </a:lnTo>
                <a:lnTo>
                  <a:pt x="5964" y="27691"/>
                </a:lnTo>
                <a:lnTo>
                  <a:pt x="5673" y="28247"/>
                </a:lnTo>
                <a:lnTo>
                  <a:pt x="5395" y="28803"/>
                </a:lnTo>
                <a:lnTo>
                  <a:pt x="5117" y="29372"/>
                </a:lnTo>
                <a:lnTo>
                  <a:pt x="4852" y="29940"/>
                </a:lnTo>
                <a:lnTo>
                  <a:pt x="4587" y="30509"/>
                </a:lnTo>
                <a:lnTo>
                  <a:pt x="4334" y="31090"/>
                </a:lnTo>
                <a:lnTo>
                  <a:pt x="4081" y="31671"/>
                </a:lnTo>
                <a:lnTo>
                  <a:pt x="3841" y="32252"/>
                </a:lnTo>
                <a:lnTo>
                  <a:pt x="3601" y="32846"/>
                </a:lnTo>
                <a:lnTo>
                  <a:pt x="3374" y="33427"/>
                </a:lnTo>
                <a:lnTo>
                  <a:pt x="3146" y="34020"/>
                </a:lnTo>
                <a:lnTo>
                  <a:pt x="2932" y="34627"/>
                </a:lnTo>
                <a:lnTo>
                  <a:pt x="2729" y="35220"/>
                </a:lnTo>
                <a:lnTo>
                  <a:pt x="2527" y="35827"/>
                </a:lnTo>
                <a:lnTo>
                  <a:pt x="2338" y="36433"/>
                </a:lnTo>
                <a:lnTo>
                  <a:pt x="2148" y="37040"/>
                </a:lnTo>
                <a:lnTo>
                  <a:pt x="1971" y="37659"/>
                </a:lnTo>
                <a:lnTo>
                  <a:pt x="1807" y="38278"/>
                </a:lnTo>
                <a:lnTo>
                  <a:pt x="1643" y="38897"/>
                </a:lnTo>
                <a:lnTo>
                  <a:pt x="1479" y="39516"/>
                </a:lnTo>
                <a:lnTo>
                  <a:pt x="1340" y="40147"/>
                </a:lnTo>
                <a:lnTo>
                  <a:pt x="1188" y="40766"/>
                </a:lnTo>
                <a:lnTo>
                  <a:pt x="1062" y="41398"/>
                </a:lnTo>
                <a:lnTo>
                  <a:pt x="935" y="42042"/>
                </a:lnTo>
                <a:lnTo>
                  <a:pt x="809" y="42674"/>
                </a:lnTo>
                <a:lnTo>
                  <a:pt x="708" y="43318"/>
                </a:lnTo>
                <a:lnTo>
                  <a:pt x="607" y="43962"/>
                </a:lnTo>
                <a:lnTo>
                  <a:pt x="506" y="44607"/>
                </a:lnTo>
                <a:lnTo>
                  <a:pt x="417" y="45251"/>
                </a:lnTo>
                <a:lnTo>
                  <a:pt x="342" y="45895"/>
                </a:lnTo>
                <a:lnTo>
                  <a:pt x="278" y="46552"/>
                </a:lnTo>
                <a:lnTo>
                  <a:pt x="215" y="47209"/>
                </a:lnTo>
                <a:lnTo>
                  <a:pt x="152" y="47866"/>
                </a:lnTo>
                <a:lnTo>
                  <a:pt x="114" y="48523"/>
                </a:lnTo>
                <a:lnTo>
                  <a:pt x="76" y="49180"/>
                </a:lnTo>
                <a:lnTo>
                  <a:pt x="38" y="49849"/>
                </a:lnTo>
                <a:lnTo>
                  <a:pt x="26" y="50519"/>
                </a:lnTo>
                <a:lnTo>
                  <a:pt x="13" y="51188"/>
                </a:lnTo>
                <a:lnTo>
                  <a:pt x="1" y="51858"/>
                </a:lnTo>
                <a:lnTo>
                  <a:pt x="13" y="52527"/>
                </a:lnTo>
                <a:lnTo>
                  <a:pt x="26" y="53197"/>
                </a:lnTo>
                <a:lnTo>
                  <a:pt x="38" y="53854"/>
                </a:lnTo>
                <a:lnTo>
                  <a:pt x="76" y="54523"/>
                </a:lnTo>
                <a:lnTo>
                  <a:pt x="114" y="55180"/>
                </a:lnTo>
                <a:lnTo>
                  <a:pt x="152" y="55850"/>
                </a:lnTo>
                <a:lnTo>
                  <a:pt x="215" y="56506"/>
                </a:lnTo>
                <a:lnTo>
                  <a:pt x="278" y="57151"/>
                </a:lnTo>
                <a:lnTo>
                  <a:pt x="342" y="57808"/>
                </a:lnTo>
                <a:lnTo>
                  <a:pt x="417" y="58452"/>
                </a:lnTo>
                <a:lnTo>
                  <a:pt x="506" y="59109"/>
                </a:lnTo>
                <a:lnTo>
                  <a:pt x="607" y="59753"/>
                </a:lnTo>
                <a:lnTo>
                  <a:pt x="708" y="60397"/>
                </a:lnTo>
                <a:lnTo>
                  <a:pt x="809" y="61029"/>
                </a:lnTo>
                <a:lnTo>
                  <a:pt x="935" y="61673"/>
                </a:lnTo>
                <a:lnTo>
                  <a:pt x="1062" y="62305"/>
                </a:lnTo>
                <a:lnTo>
                  <a:pt x="1188" y="62936"/>
                </a:lnTo>
                <a:lnTo>
                  <a:pt x="1340" y="63568"/>
                </a:lnTo>
                <a:lnTo>
                  <a:pt x="1479" y="64187"/>
                </a:lnTo>
                <a:lnTo>
                  <a:pt x="1643" y="64819"/>
                </a:lnTo>
                <a:lnTo>
                  <a:pt x="1807" y="65438"/>
                </a:lnTo>
                <a:lnTo>
                  <a:pt x="1971" y="66044"/>
                </a:lnTo>
                <a:lnTo>
                  <a:pt x="2148" y="66663"/>
                </a:lnTo>
                <a:lnTo>
                  <a:pt x="2338" y="67269"/>
                </a:lnTo>
                <a:lnTo>
                  <a:pt x="2527" y="67876"/>
                </a:lnTo>
                <a:lnTo>
                  <a:pt x="2729" y="68482"/>
                </a:lnTo>
                <a:lnTo>
                  <a:pt x="2932" y="69089"/>
                </a:lnTo>
                <a:lnTo>
                  <a:pt x="3146" y="69682"/>
                </a:lnTo>
                <a:lnTo>
                  <a:pt x="3374" y="70276"/>
                </a:lnTo>
                <a:lnTo>
                  <a:pt x="3601" y="70870"/>
                </a:lnTo>
                <a:lnTo>
                  <a:pt x="3841" y="71451"/>
                </a:lnTo>
                <a:lnTo>
                  <a:pt x="4081" y="72032"/>
                </a:lnTo>
                <a:lnTo>
                  <a:pt x="4334" y="72613"/>
                </a:lnTo>
                <a:lnTo>
                  <a:pt x="4587" y="73194"/>
                </a:lnTo>
                <a:lnTo>
                  <a:pt x="4852" y="73763"/>
                </a:lnTo>
                <a:lnTo>
                  <a:pt x="5117" y="74331"/>
                </a:lnTo>
                <a:lnTo>
                  <a:pt x="5395" y="74900"/>
                </a:lnTo>
                <a:lnTo>
                  <a:pt x="5673" y="75455"/>
                </a:lnTo>
                <a:lnTo>
                  <a:pt x="5964" y="76024"/>
                </a:lnTo>
                <a:lnTo>
                  <a:pt x="6267" y="76567"/>
                </a:lnTo>
                <a:lnTo>
                  <a:pt x="6873" y="77666"/>
                </a:lnTo>
                <a:lnTo>
                  <a:pt x="7518" y="78740"/>
                </a:lnTo>
                <a:lnTo>
                  <a:pt x="8174" y="79801"/>
                </a:lnTo>
                <a:lnTo>
                  <a:pt x="8857" y="80850"/>
                </a:lnTo>
                <a:lnTo>
                  <a:pt x="9577" y="81873"/>
                </a:lnTo>
                <a:lnTo>
                  <a:pt x="10310" y="82883"/>
                </a:lnTo>
                <a:lnTo>
                  <a:pt x="11068" y="83869"/>
                </a:lnTo>
                <a:lnTo>
                  <a:pt x="11851" y="84841"/>
                </a:lnTo>
                <a:lnTo>
                  <a:pt x="12647" y="85789"/>
                </a:lnTo>
                <a:lnTo>
                  <a:pt x="13481" y="86724"/>
                </a:lnTo>
                <a:lnTo>
                  <a:pt x="14327" y="87633"/>
                </a:lnTo>
                <a:lnTo>
                  <a:pt x="15199" y="88518"/>
                </a:lnTo>
                <a:lnTo>
                  <a:pt x="16083" y="89389"/>
                </a:lnTo>
                <a:lnTo>
                  <a:pt x="16993" y="90236"/>
                </a:lnTo>
                <a:lnTo>
                  <a:pt x="17928"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5" y="99382"/>
                </a:lnTo>
                <a:lnTo>
                  <a:pt x="31673" y="99634"/>
                </a:lnTo>
                <a:lnTo>
                  <a:pt x="32267" y="99874"/>
                </a:lnTo>
                <a:lnTo>
                  <a:pt x="32848" y="100114"/>
                </a:lnTo>
                <a:lnTo>
                  <a:pt x="33442" y="100342"/>
                </a:lnTo>
                <a:lnTo>
                  <a:pt x="34036" y="100556"/>
                </a:lnTo>
                <a:lnTo>
                  <a:pt x="34629" y="100771"/>
                </a:lnTo>
                <a:lnTo>
                  <a:pt x="35236" y="100986"/>
                </a:lnTo>
                <a:lnTo>
                  <a:pt x="35830" y="101188"/>
                </a:lnTo>
                <a:lnTo>
                  <a:pt x="36449" y="101378"/>
                </a:lnTo>
                <a:lnTo>
                  <a:pt x="37055" y="101567"/>
                </a:lnTo>
                <a:lnTo>
                  <a:pt x="37661" y="101744"/>
                </a:lnTo>
                <a:lnTo>
                  <a:pt x="38280" y="101908"/>
                </a:lnTo>
                <a:lnTo>
                  <a:pt x="38899" y="102072"/>
                </a:lnTo>
                <a:lnTo>
                  <a:pt x="39531" y="102237"/>
                </a:lnTo>
                <a:lnTo>
                  <a:pt x="40150" y="102376"/>
                </a:lnTo>
                <a:lnTo>
                  <a:pt x="40782" y="102527"/>
                </a:lnTo>
                <a:lnTo>
                  <a:pt x="41414" y="102653"/>
                </a:lnTo>
                <a:lnTo>
                  <a:pt x="42045" y="102780"/>
                </a:lnTo>
                <a:lnTo>
                  <a:pt x="42690" y="102893"/>
                </a:lnTo>
                <a:lnTo>
                  <a:pt x="43321" y="103007"/>
                </a:lnTo>
                <a:lnTo>
                  <a:pt x="43966" y="103108"/>
                </a:lnTo>
                <a:lnTo>
                  <a:pt x="44610" y="103209"/>
                </a:lnTo>
                <a:lnTo>
                  <a:pt x="45254" y="103298"/>
                </a:lnTo>
                <a:lnTo>
                  <a:pt x="45911" y="103373"/>
                </a:lnTo>
                <a:lnTo>
                  <a:pt x="46555" y="103437"/>
                </a:lnTo>
                <a:lnTo>
                  <a:pt x="47212" y="103500"/>
                </a:lnTo>
                <a:lnTo>
                  <a:pt x="47869" y="103563"/>
                </a:lnTo>
                <a:lnTo>
                  <a:pt x="48539" y="103601"/>
                </a:lnTo>
                <a:lnTo>
                  <a:pt x="49196" y="103639"/>
                </a:lnTo>
                <a:lnTo>
                  <a:pt x="49865" y="103664"/>
                </a:lnTo>
                <a:lnTo>
                  <a:pt x="50522" y="103689"/>
                </a:lnTo>
                <a:lnTo>
                  <a:pt x="51192" y="103702"/>
                </a:lnTo>
                <a:lnTo>
                  <a:pt x="52531" y="103702"/>
                </a:lnTo>
                <a:lnTo>
                  <a:pt x="53201" y="103689"/>
                </a:lnTo>
                <a:lnTo>
                  <a:pt x="53870" y="103664"/>
                </a:lnTo>
                <a:lnTo>
                  <a:pt x="54527" y="103639"/>
                </a:lnTo>
                <a:lnTo>
                  <a:pt x="55197" y="103601"/>
                </a:lnTo>
                <a:lnTo>
                  <a:pt x="55854" y="103563"/>
                </a:lnTo>
                <a:lnTo>
                  <a:pt x="56511" y="103500"/>
                </a:lnTo>
                <a:lnTo>
                  <a:pt x="57168" y="103437"/>
                </a:lnTo>
                <a:lnTo>
                  <a:pt x="57825" y="103373"/>
                </a:lnTo>
                <a:lnTo>
                  <a:pt x="58469" y="103298"/>
                </a:lnTo>
                <a:lnTo>
                  <a:pt x="59113" y="103209"/>
                </a:lnTo>
                <a:lnTo>
                  <a:pt x="59758" y="103108"/>
                </a:lnTo>
                <a:lnTo>
                  <a:pt x="60402" y="103007"/>
                </a:lnTo>
                <a:lnTo>
                  <a:pt x="61046" y="102893"/>
                </a:lnTo>
                <a:lnTo>
                  <a:pt x="61678" y="102780"/>
                </a:lnTo>
                <a:lnTo>
                  <a:pt x="62310" y="102653"/>
                </a:lnTo>
                <a:lnTo>
                  <a:pt x="62941" y="102527"/>
                </a:lnTo>
                <a:lnTo>
                  <a:pt x="63573" y="102376"/>
                </a:lnTo>
                <a:lnTo>
                  <a:pt x="64205" y="102237"/>
                </a:lnTo>
                <a:lnTo>
                  <a:pt x="64824" y="102072"/>
                </a:lnTo>
                <a:lnTo>
                  <a:pt x="65443" y="101908"/>
                </a:lnTo>
                <a:lnTo>
                  <a:pt x="66062" y="101744"/>
                </a:lnTo>
                <a:lnTo>
                  <a:pt x="66668" y="101567"/>
                </a:lnTo>
                <a:lnTo>
                  <a:pt x="67287" y="101378"/>
                </a:lnTo>
                <a:lnTo>
                  <a:pt x="67894" y="101188"/>
                </a:lnTo>
                <a:lnTo>
                  <a:pt x="68500" y="100986"/>
                </a:lnTo>
                <a:lnTo>
                  <a:pt x="69094" y="100771"/>
                </a:lnTo>
                <a:lnTo>
                  <a:pt x="69700" y="100556"/>
                </a:lnTo>
                <a:lnTo>
                  <a:pt x="70294" y="100342"/>
                </a:lnTo>
                <a:lnTo>
                  <a:pt x="70875" y="100114"/>
                </a:lnTo>
                <a:lnTo>
                  <a:pt x="71469" y="99874"/>
                </a:lnTo>
                <a:lnTo>
                  <a:pt x="72050" y="99634"/>
                </a:lnTo>
                <a:lnTo>
                  <a:pt x="72631" y="99382"/>
                </a:lnTo>
                <a:lnTo>
                  <a:pt x="73200" y="99129"/>
                </a:lnTo>
                <a:lnTo>
                  <a:pt x="73781" y="98864"/>
                </a:lnTo>
                <a:lnTo>
                  <a:pt x="74349" y="98598"/>
                </a:lnTo>
                <a:lnTo>
                  <a:pt x="74905" y="98320"/>
                </a:lnTo>
                <a:lnTo>
                  <a:pt x="75474" y="98030"/>
                </a:lnTo>
                <a:lnTo>
                  <a:pt x="76030" y="97752"/>
                </a:lnTo>
                <a:lnTo>
                  <a:pt x="76586" y="97449"/>
                </a:lnTo>
                <a:lnTo>
                  <a:pt x="77129" y="97146"/>
                </a:lnTo>
                <a:lnTo>
                  <a:pt x="77672" y="96842"/>
                </a:lnTo>
                <a:lnTo>
                  <a:pt x="78759" y="96198"/>
                </a:lnTo>
                <a:lnTo>
                  <a:pt x="79820" y="95541"/>
                </a:lnTo>
                <a:lnTo>
                  <a:pt x="80856" y="94846"/>
                </a:lnTo>
                <a:lnTo>
                  <a:pt x="81879" y="94139"/>
                </a:lnTo>
                <a:lnTo>
                  <a:pt x="82890" y="93406"/>
                </a:lnTo>
                <a:lnTo>
                  <a:pt x="83875" y="92648"/>
                </a:lnTo>
                <a:lnTo>
                  <a:pt x="84848" y="91865"/>
                </a:lnTo>
                <a:lnTo>
                  <a:pt x="85795" y="91069"/>
                </a:lnTo>
                <a:lnTo>
                  <a:pt x="86730" y="90236"/>
                </a:lnTo>
                <a:lnTo>
                  <a:pt x="87640" y="89389"/>
                </a:lnTo>
                <a:lnTo>
                  <a:pt x="88537" y="88518"/>
                </a:lnTo>
                <a:lnTo>
                  <a:pt x="89409" y="87633"/>
                </a:lnTo>
                <a:lnTo>
                  <a:pt x="90255" y="86724"/>
                </a:lnTo>
                <a:lnTo>
                  <a:pt x="91076" y="85789"/>
                </a:lnTo>
                <a:lnTo>
                  <a:pt x="91885" y="84841"/>
                </a:lnTo>
                <a:lnTo>
                  <a:pt x="92656" y="83869"/>
                </a:lnTo>
                <a:lnTo>
                  <a:pt x="93426" y="82883"/>
                </a:lnTo>
                <a:lnTo>
                  <a:pt x="94159" y="81873"/>
                </a:lnTo>
                <a:lnTo>
                  <a:pt x="94866" y="80850"/>
                </a:lnTo>
                <a:lnTo>
                  <a:pt x="95549" y="79801"/>
                </a:lnTo>
                <a:lnTo>
                  <a:pt x="96218" y="78740"/>
                </a:lnTo>
                <a:lnTo>
                  <a:pt x="96850" y="77666"/>
                </a:lnTo>
                <a:lnTo>
                  <a:pt x="97469" y="76567"/>
                </a:lnTo>
                <a:lnTo>
                  <a:pt x="97760" y="76024"/>
                </a:lnTo>
                <a:lnTo>
                  <a:pt x="98050" y="75455"/>
                </a:lnTo>
                <a:lnTo>
                  <a:pt x="98328" y="74900"/>
                </a:lnTo>
                <a:lnTo>
                  <a:pt x="98606" y="74331"/>
                </a:lnTo>
                <a:lnTo>
                  <a:pt x="98884" y="73763"/>
                </a:lnTo>
                <a:lnTo>
                  <a:pt x="99137" y="73194"/>
                </a:lnTo>
                <a:lnTo>
                  <a:pt x="99402" y="72613"/>
                </a:lnTo>
                <a:lnTo>
                  <a:pt x="99642" y="72032"/>
                </a:lnTo>
                <a:lnTo>
                  <a:pt x="99895" y="71451"/>
                </a:lnTo>
                <a:lnTo>
                  <a:pt x="100122" y="70870"/>
                </a:lnTo>
                <a:lnTo>
                  <a:pt x="100349" y="70276"/>
                </a:lnTo>
                <a:lnTo>
                  <a:pt x="100577" y="69682"/>
                </a:lnTo>
                <a:lnTo>
                  <a:pt x="100792" y="69089"/>
                </a:lnTo>
                <a:lnTo>
                  <a:pt x="100994" y="68482"/>
                </a:lnTo>
                <a:lnTo>
                  <a:pt x="101196" y="67876"/>
                </a:lnTo>
                <a:lnTo>
                  <a:pt x="101385" y="67269"/>
                </a:lnTo>
                <a:lnTo>
                  <a:pt x="101575" y="66663"/>
                </a:lnTo>
                <a:lnTo>
                  <a:pt x="101752" y="66044"/>
                </a:lnTo>
                <a:lnTo>
                  <a:pt x="101929" y="65438"/>
                </a:lnTo>
                <a:lnTo>
                  <a:pt x="102093" y="64819"/>
                </a:lnTo>
                <a:lnTo>
                  <a:pt x="102244" y="64187"/>
                </a:lnTo>
                <a:lnTo>
                  <a:pt x="102396" y="63568"/>
                </a:lnTo>
                <a:lnTo>
                  <a:pt x="102535" y="62936"/>
                </a:lnTo>
                <a:lnTo>
                  <a:pt x="102674" y="62305"/>
                </a:lnTo>
                <a:lnTo>
                  <a:pt x="102800" y="61673"/>
                </a:lnTo>
                <a:lnTo>
                  <a:pt x="102914" y="61029"/>
                </a:lnTo>
                <a:lnTo>
                  <a:pt x="103028" y="60397"/>
                </a:lnTo>
                <a:lnTo>
                  <a:pt x="103129" y="59753"/>
                </a:lnTo>
                <a:lnTo>
                  <a:pt x="103217" y="59109"/>
                </a:lnTo>
                <a:lnTo>
                  <a:pt x="103306" y="58452"/>
                </a:lnTo>
                <a:lnTo>
                  <a:pt x="103382" y="57808"/>
                </a:lnTo>
                <a:lnTo>
                  <a:pt x="103457" y="57151"/>
                </a:lnTo>
                <a:lnTo>
                  <a:pt x="103520" y="56506"/>
                </a:lnTo>
                <a:lnTo>
                  <a:pt x="103571" y="55850"/>
                </a:lnTo>
                <a:lnTo>
                  <a:pt x="103622" y="55180"/>
                </a:lnTo>
                <a:lnTo>
                  <a:pt x="103659" y="54523"/>
                </a:lnTo>
                <a:lnTo>
                  <a:pt x="103685" y="53854"/>
                </a:lnTo>
                <a:lnTo>
                  <a:pt x="103710" y="53197"/>
                </a:lnTo>
                <a:lnTo>
                  <a:pt x="103723" y="52527"/>
                </a:lnTo>
                <a:lnTo>
                  <a:pt x="103723" y="51858"/>
                </a:lnTo>
                <a:lnTo>
                  <a:pt x="103723" y="51188"/>
                </a:lnTo>
                <a:lnTo>
                  <a:pt x="103710" y="50519"/>
                </a:lnTo>
                <a:lnTo>
                  <a:pt x="103685" y="49849"/>
                </a:lnTo>
                <a:lnTo>
                  <a:pt x="103659" y="49180"/>
                </a:lnTo>
                <a:lnTo>
                  <a:pt x="103622" y="48523"/>
                </a:lnTo>
                <a:lnTo>
                  <a:pt x="103571" y="47866"/>
                </a:lnTo>
                <a:lnTo>
                  <a:pt x="103520" y="47209"/>
                </a:lnTo>
                <a:lnTo>
                  <a:pt x="103457" y="46552"/>
                </a:lnTo>
                <a:lnTo>
                  <a:pt x="103382" y="45895"/>
                </a:lnTo>
                <a:lnTo>
                  <a:pt x="103306" y="45251"/>
                </a:lnTo>
                <a:lnTo>
                  <a:pt x="103217" y="44607"/>
                </a:lnTo>
                <a:lnTo>
                  <a:pt x="103129" y="43962"/>
                </a:lnTo>
                <a:lnTo>
                  <a:pt x="103028" y="43318"/>
                </a:lnTo>
                <a:lnTo>
                  <a:pt x="102914" y="42674"/>
                </a:lnTo>
                <a:lnTo>
                  <a:pt x="102800" y="42042"/>
                </a:lnTo>
                <a:lnTo>
                  <a:pt x="102674" y="41398"/>
                </a:lnTo>
                <a:lnTo>
                  <a:pt x="102535" y="40766"/>
                </a:lnTo>
                <a:lnTo>
                  <a:pt x="102396" y="40147"/>
                </a:lnTo>
                <a:lnTo>
                  <a:pt x="102244" y="39516"/>
                </a:lnTo>
                <a:lnTo>
                  <a:pt x="102093" y="38897"/>
                </a:lnTo>
                <a:lnTo>
                  <a:pt x="101929" y="38278"/>
                </a:lnTo>
                <a:lnTo>
                  <a:pt x="101752" y="37659"/>
                </a:lnTo>
                <a:lnTo>
                  <a:pt x="101575" y="37040"/>
                </a:lnTo>
                <a:lnTo>
                  <a:pt x="101385" y="36433"/>
                </a:lnTo>
                <a:lnTo>
                  <a:pt x="101196" y="35827"/>
                </a:lnTo>
                <a:lnTo>
                  <a:pt x="100994" y="35220"/>
                </a:lnTo>
                <a:lnTo>
                  <a:pt x="100792" y="34627"/>
                </a:lnTo>
                <a:lnTo>
                  <a:pt x="100577" y="34020"/>
                </a:lnTo>
                <a:lnTo>
                  <a:pt x="100349" y="33427"/>
                </a:lnTo>
                <a:lnTo>
                  <a:pt x="100122" y="32846"/>
                </a:lnTo>
                <a:lnTo>
                  <a:pt x="99895" y="32252"/>
                </a:lnTo>
                <a:lnTo>
                  <a:pt x="99642" y="31671"/>
                </a:lnTo>
                <a:lnTo>
                  <a:pt x="99402" y="31090"/>
                </a:lnTo>
                <a:lnTo>
                  <a:pt x="99137" y="30509"/>
                </a:lnTo>
                <a:lnTo>
                  <a:pt x="98884" y="29940"/>
                </a:lnTo>
                <a:lnTo>
                  <a:pt x="98606" y="29372"/>
                </a:lnTo>
                <a:lnTo>
                  <a:pt x="98328" y="28803"/>
                </a:lnTo>
                <a:lnTo>
                  <a:pt x="98050" y="28247"/>
                </a:lnTo>
                <a:lnTo>
                  <a:pt x="97760" y="27691"/>
                </a:lnTo>
                <a:lnTo>
                  <a:pt x="97469" y="27136"/>
                </a:lnTo>
                <a:lnTo>
                  <a:pt x="97166" y="26592"/>
                </a:lnTo>
                <a:lnTo>
                  <a:pt x="96850" y="26049"/>
                </a:lnTo>
                <a:lnTo>
                  <a:pt x="96218" y="24963"/>
                </a:lnTo>
                <a:lnTo>
                  <a:pt x="95549" y="23902"/>
                </a:lnTo>
                <a:lnTo>
                  <a:pt x="94866" y="22866"/>
                </a:lnTo>
                <a:lnTo>
                  <a:pt x="94159" y="21830"/>
                </a:lnTo>
                <a:lnTo>
                  <a:pt x="93426" y="20832"/>
                </a:lnTo>
                <a:lnTo>
                  <a:pt x="92656" y="19834"/>
                </a:lnTo>
                <a:lnTo>
                  <a:pt x="91885" y="18874"/>
                </a:lnTo>
                <a:lnTo>
                  <a:pt x="91076" y="17914"/>
                </a:lnTo>
                <a:lnTo>
                  <a:pt x="90255" y="16992"/>
                </a:lnTo>
                <a:lnTo>
                  <a:pt x="89409" y="16082"/>
                </a:lnTo>
                <a:lnTo>
                  <a:pt x="88537" y="15185"/>
                </a:lnTo>
                <a:lnTo>
                  <a:pt x="87640" y="14313"/>
                </a:lnTo>
                <a:lnTo>
                  <a:pt x="86730" y="13467"/>
                </a:lnTo>
                <a:lnTo>
                  <a:pt x="85795" y="12646"/>
                </a:lnTo>
                <a:lnTo>
                  <a:pt x="84848" y="11837"/>
                </a:lnTo>
                <a:lnTo>
                  <a:pt x="83875" y="11054"/>
                </a:lnTo>
                <a:lnTo>
                  <a:pt x="82890" y="10296"/>
                </a:lnTo>
                <a:lnTo>
                  <a:pt x="81879" y="9564"/>
                </a:lnTo>
                <a:lnTo>
                  <a:pt x="80856" y="8856"/>
                </a:lnTo>
                <a:lnTo>
                  <a:pt x="79820" y="8174"/>
                </a:lnTo>
                <a:lnTo>
                  <a:pt x="78759" y="7504"/>
                </a:lnTo>
                <a:lnTo>
                  <a:pt x="77672" y="6873"/>
                </a:lnTo>
                <a:lnTo>
                  <a:pt x="77129" y="6557"/>
                </a:lnTo>
                <a:lnTo>
                  <a:pt x="76586" y="6254"/>
                </a:lnTo>
                <a:lnTo>
                  <a:pt x="76030" y="5963"/>
                </a:lnTo>
                <a:lnTo>
                  <a:pt x="75474" y="5673"/>
                </a:lnTo>
                <a:lnTo>
                  <a:pt x="74905" y="5395"/>
                </a:lnTo>
                <a:lnTo>
                  <a:pt x="74349" y="5117"/>
                </a:lnTo>
                <a:lnTo>
                  <a:pt x="73781" y="4839"/>
                </a:lnTo>
                <a:lnTo>
                  <a:pt x="73200" y="4574"/>
                </a:lnTo>
                <a:lnTo>
                  <a:pt x="72631" y="4321"/>
                </a:lnTo>
                <a:lnTo>
                  <a:pt x="72050" y="4068"/>
                </a:lnTo>
                <a:lnTo>
                  <a:pt x="71469" y="3828"/>
                </a:lnTo>
                <a:lnTo>
                  <a:pt x="70875" y="3601"/>
                </a:lnTo>
                <a:lnTo>
                  <a:pt x="70294" y="3374"/>
                </a:lnTo>
                <a:lnTo>
                  <a:pt x="69700" y="3146"/>
                </a:lnTo>
                <a:lnTo>
                  <a:pt x="69094" y="2931"/>
                </a:lnTo>
                <a:lnTo>
                  <a:pt x="68500" y="2729"/>
                </a:lnTo>
                <a:lnTo>
                  <a:pt x="67894" y="2527"/>
                </a:lnTo>
                <a:lnTo>
                  <a:pt x="67287" y="2325"/>
                </a:lnTo>
                <a:lnTo>
                  <a:pt x="66668" y="2148"/>
                </a:lnTo>
                <a:lnTo>
                  <a:pt x="66062" y="1971"/>
                </a:lnTo>
                <a:lnTo>
                  <a:pt x="65443" y="1795"/>
                </a:lnTo>
                <a:lnTo>
                  <a:pt x="64824" y="1630"/>
                </a:lnTo>
                <a:lnTo>
                  <a:pt x="64205" y="1479"/>
                </a:lnTo>
                <a:lnTo>
                  <a:pt x="63573" y="1327"/>
                </a:lnTo>
                <a:lnTo>
                  <a:pt x="62941" y="1188"/>
                </a:lnTo>
                <a:lnTo>
                  <a:pt x="62310" y="1049"/>
                </a:lnTo>
                <a:lnTo>
                  <a:pt x="61678" y="923"/>
                </a:lnTo>
                <a:lnTo>
                  <a:pt x="61046" y="809"/>
                </a:lnTo>
                <a:lnTo>
                  <a:pt x="60402" y="696"/>
                </a:lnTo>
                <a:lnTo>
                  <a:pt x="59758" y="594"/>
                </a:lnTo>
                <a:lnTo>
                  <a:pt x="59113" y="506"/>
                </a:lnTo>
                <a:lnTo>
                  <a:pt x="58469" y="418"/>
                </a:lnTo>
                <a:lnTo>
                  <a:pt x="57825" y="342"/>
                </a:lnTo>
                <a:lnTo>
                  <a:pt x="57168" y="266"/>
                </a:lnTo>
                <a:lnTo>
                  <a:pt x="56511" y="203"/>
                </a:lnTo>
                <a:lnTo>
                  <a:pt x="55854" y="152"/>
                </a:lnTo>
                <a:lnTo>
                  <a:pt x="55197" y="102"/>
                </a:lnTo>
                <a:lnTo>
                  <a:pt x="54527" y="64"/>
                </a:lnTo>
                <a:lnTo>
                  <a:pt x="53870" y="39"/>
                </a:lnTo>
                <a:lnTo>
                  <a:pt x="53201" y="13"/>
                </a:lnTo>
                <a:lnTo>
                  <a:pt x="52531"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6"/>
          <p:cNvSpPr/>
          <p:nvPr/>
        </p:nvSpPr>
        <p:spPr>
          <a:xfrm rot="10800000">
            <a:off x="3256384" y="3770160"/>
            <a:ext cx="563994" cy="584953"/>
          </a:xfrm>
          <a:custGeom>
            <a:avLst/>
            <a:gdLst/>
            <a:ahLst/>
            <a:cxnLst/>
            <a:rect l="l" t="t" r="r" b="b"/>
            <a:pathLst>
              <a:path w="103723" h="103715" extrusionOk="0">
                <a:moveTo>
                  <a:pt x="51862" y="1"/>
                </a:moveTo>
                <a:lnTo>
                  <a:pt x="51192" y="13"/>
                </a:lnTo>
                <a:lnTo>
                  <a:pt x="50523" y="26"/>
                </a:lnTo>
                <a:lnTo>
                  <a:pt x="49853" y="39"/>
                </a:lnTo>
                <a:lnTo>
                  <a:pt x="49184" y="76"/>
                </a:lnTo>
                <a:lnTo>
                  <a:pt x="48527" y="114"/>
                </a:lnTo>
                <a:lnTo>
                  <a:pt x="47870" y="152"/>
                </a:lnTo>
                <a:lnTo>
                  <a:pt x="47213" y="215"/>
                </a:lnTo>
                <a:lnTo>
                  <a:pt x="46556" y="279"/>
                </a:lnTo>
                <a:lnTo>
                  <a:pt x="45899" y="342"/>
                </a:lnTo>
                <a:lnTo>
                  <a:pt x="45255" y="418"/>
                </a:lnTo>
                <a:lnTo>
                  <a:pt x="44610" y="506"/>
                </a:lnTo>
                <a:lnTo>
                  <a:pt x="43966" y="607"/>
                </a:lnTo>
                <a:lnTo>
                  <a:pt x="43322" y="708"/>
                </a:lnTo>
                <a:lnTo>
                  <a:pt x="42677" y="809"/>
                </a:lnTo>
                <a:lnTo>
                  <a:pt x="42046" y="935"/>
                </a:lnTo>
                <a:lnTo>
                  <a:pt x="41401" y="1062"/>
                </a:lnTo>
                <a:lnTo>
                  <a:pt x="40770" y="1188"/>
                </a:lnTo>
                <a:lnTo>
                  <a:pt x="40151" y="1327"/>
                </a:lnTo>
                <a:lnTo>
                  <a:pt x="39519" y="1479"/>
                </a:lnTo>
                <a:lnTo>
                  <a:pt x="38900" y="1643"/>
                </a:lnTo>
                <a:lnTo>
                  <a:pt x="38281" y="1807"/>
                </a:lnTo>
                <a:lnTo>
                  <a:pt x="37662" y="1971"/>
                </a:lnTo>
                <a:lnTo>
                  <a:pt x="37043" y="2148"/>
                </a:lnTo>
                <a:lnTo>
                  <a:pt x="36436" y="2338"/>
                </a:lnTo>
                <a:lnTo>
                  <a:pt x="35830" y="2527"/>
                </a:lnTo>
                <a:lnTo>
                  <a:pt x="35223" y="2729"/>
                </a:lnTo>
                <a:lnTo>
                  <a:pt x="34630" y="2931"/>
                </a:lnTo>
                <a:lnTo>
                  <a:pt x="34023" y="3146"/>
                </a:lnTo>
                <a:lnTo>
                  <a:pt x="33429" y="3374"/>
                </a:lnTo>
                <a:lnTo>
                  <a:pt x="32848" y="3601"/>
                </a:lnTo>
                <a:lnTo>
                  <a:pt x="32255" y="3841"/>
                </a:lnTo>
                <a:lnTo>
                  <a:pt x="31673" y="4081"/>
                </a:lnTo>
                <a:lnTo>
                  <a:pt x="31092" y="4334"/>
                </a:lnTo>
                <a:lnTo>
                  <a:pt x="30511" y="4586"/>
                </a:lnTo>
                <a:lnTo>
                  <a:pt x="29943" y="4852"/>
                </a:lnTo>
                <a:lnTo>
                  <a:pt x="29374" y="5117"/>
                </a:lnTo>
                <a:lnTo>
                  <a:pt x="28806" y="5395"/>
                </a:lnTo>
                <a:lnTo>
                  <a:pt x="28250" y="5673"/>
                </a:lnTo>
                <a:lnTo>
                  <a:pt x="27694" y="5963"/>
                </a:lnTo>
                <a:lnTo>
                  <a:pt x="27138" y="6266"/>
                </a:lnTo>
                <a:lnTo>
                  <a:pt x="26595" y="6570"/>
                </a:lnTo>
                <a:lnTo>
                  <a:pt x="26051" y="6873"/>
                </a:lnTo>
                <a:lnTo>
                  <a:pt x="24965" y="7517"/>
                </a:lnTo>
                <a:lnTo>
                  <a:pt x="23904" y="8174"/>
                </a:lnTo>
                <a:lnTo>
                  <a:pt x="22868" y="8856"/>
                </a:lnTo>
                <a:lnTo>
                  <a:pt x="21844" y="9576"/>
                </a:lnTo>
                <a:lnTo>
                  <a:pt x="20834" y="10309"/>
                </a:lnTo>
                <a:lnTo>
                  <a:pt x="19836" y="11067"/>
                </a:lnTo>
                <a:lnTo>
                  <a:pt x="18876" y="11850"/>
                </a:lnTo>
                <a:lnTo>
                  <a:pt x="17915" y="12646"/>
                </a:lnTo>
                <a:lnTo>
                  <a:pt x="16993" y="13480"/>
                </a:lnTo>
                <a:lnTo>
                  <a:pt x="16084" y="14326"/>
                </a:lnTo>
                <a:lnTo>
                  <a:pt x="15187" y="15198"/>
                </a:lnTo>
                <a:lnTo>
                  <a:pt x="14315" y="16082"/>
                </a:lnTo>
                <a:lnTo>
                  <a:pt x="13468" y="16992"/>
                </a:lnTo>
                <a:lnTo>
                  <a:pt x="12647" y="17926"/>
                </a:lnTo>
                <a:lnTo>
                  <a:pt x="11839" y="18874"/>
                </a:lnTo>
                <a:lnTo>
                  <a:pt x="11055" y="19847"/>
                </a:lnTo>
                <a:lnTo>
                  <a:pt x="10297" y="20832"/>
                </a:lnTo>
                <a:lnTo>
                  <a:pt x="9565" y="21842"/>
                </a:lnTo>
                <a:lnTo>
                  <a:pt x="8857" y="22866"/>
                </a:lnTo>
                <a:lnTo>
                  <a:pt x="8175" y="23914"/>
                </a:lnTo>
                <a:lnTo>
                  <a:pt x="7505" y="24975"/>
                </a:lnTo>
                <a:lnTo>
                  <a:pt x="6874" y="26049"/>
                </a:lnTo>
                <a:lnTo>
                  <a:pt x="6558" y="26592"/>
                </a:lnTo>
                <a:lnTo>
                  <a:pt x="6255" y="27148"/>
                </a:lnTo>
                <a:lnTo>
                  <a:pt x="5964" y="27691"/>
                </a:lnTo>
                <a:lnTo>
                  <a:pt x="5673" y="28247"/>
                </a:lnTo>
                <a:lnTo>
                  <a:pt x="5395" y="28816"/>
                </a:lnTo>
                <a:lnTo>
                  <a:pt x="5118" y="29384"/>
                </a:lnTo>
                <a:lnTo>
                  <a:pt x="4840" y="29953"/>
                </a:lnTo>
                <a:lnTo>
                  <a:pt x="4587" y="30521"/>
                </a:lnTo>
                <a:lnTo>
                  <a:pt x="4322" y="31102"/>
                </a:lnTo>
                <a:lnTo>
                  <a:pt x="4069" y="31671"/>
                </a:lnTo>
                <a:lnTo>
                  <a:pt x="3829" y="32264"/>
                </a:lnTo>
                <a:lnTo>
                  <a:pt x="3601" y="32845"/>
                </a:lnTo>
                <a:lnTo>
                  <a:pt x="3374" y="33439"/>
                </a:lnTo>
                <a:lnTo>
                  <a:pt x="3147" y="34033"/>
                </a:lnTo>
                <a:lnTo>
                  <a:pt x="2932" y="34627"/>
                </a:lnTo>
                <a:lnTo>
                  <a:pt x="2730" y="35233"/>
                </a:lnTo>
                <a:lnTo>
                  <a:pt x="2528" y="35827"/>
                </a:lnTo>
                <a:lnTo>
                  <a:pt x="2325" y="36446"/>
                </a:lnTo>
                <a:lnTo>
                  <a:pt x="2149" y="37052"/>
                </a:lnTo>
                <a:lnTo>
                  <a:pt x="1972" y="37659"/>
                </a:lnTo>
                <a:lnTo>
                  <a:pt x="1795" y="38278"/>
                </a:lnTo>
                <a:lnTo>
                  <a:pt x="1631" y="38897"/>
                </a:lnTo>
                <a:lnTo>
                  <a:pt x="1479" y="39528"/>
                </a:lnTo>
                <a:lnTo>
                  <a:pt x="1327" y="40147"/>
                </a:lnTo>
                <a:lnTo>
                  <a:pt x="1188" y="40779"/>
                </a:lnTo>
                <a:lnTo>
                  <a:pt x="1050" y="41410"/>
                </a:lnTo>
                <a:lnTo>
                  <a:pt x="923" y="42042"/>
                </a:lnTo>
                <a:lnTo>
                  <a:pt x="809" y="42686"/>
                </a:lnTo>
                <a:lnTo>
                  <a:pt x="696" y="43318"/>
                </a:lnTo>
                <a:lnTo>
                  <a:pt x="595" y="43962"/>
                </a:lnTo>
                <a:lnTo>
                  <a:pt x="506" y="44606"/>
                </a:lnTo>
                <a:lnTo>
                  <a:pt x="418" y="45251"/>
                </a:lnTo>
                <a:lnTo>
                  <a:pt x="342" y="45908"/>
                </a:lnTo>
                <a:lnTo>
                  <a:pt x="266" y="46552"/>
                </a:lnTo>
                <a:lnTo>
                  <a:pt x="203" y="47209"/>
                </a:lnTo>
                <a:lnTo>
                  <a:pt x="153" y="47866"/>
                </a:lnTo>
                <a:lnTo>
                  <a:pt x="102" y="48535"/>
                </a:lnTo>
                <a:lnTo>
                  <a:pt x="64" y="49192"/>
                </a:lnTo>
                <a:lnTo>
                  <a:pt x="39" y="49862"/>
                </a:lnTo>
                <a:lnTo>
                  <a:pt x="14" y="50519"/>
                </a:lnTo>
                <a:lnTo>
                  <a:pt x="1" y="51188"/>
                </a:lnTo>
                <a:lnTo>
                  <a:pt x="1" y="51858"/>
                </a:lnTo>
                <a:lnTo>
                  <a:pt x="1" y="52527"/>
                </a:lnTo>
                <a:lnTo>
                  <a:pt x="14" y="53197"/>
                </a:lnTo>
                <a:lnTo>
                  <a:pt x="39" y="53866"/>
                </a:lnTo>
                <a:lnTo>
                  <a:pt x="64" y="54523"/>
                </a:lnTo>
                <a:lnTo>
                  <a:pt x="102" y="55193"/>
                </a:lnTo>
                <a:lnTo>
                  <a:pt x="153" y="55850"/>
                </a:lnTo>
                <a:lnTo>
                  <a:pt x="203" y="56506"/>
                </a:lnTo>
                <a:lnTo>
                  <a:pt x="266" y="57163"/>
                </a:lnTo>
                <a:lnTo>
                  <a:pt x="342" y="57820"/>
                </a:lnTo>
                <a:lnTo>
                  <a:pt x="418" y="58464"/>
                </a:lnTo>
                <a:lnTo>
                  <a:pt x="506" y="59109"/>
                </a:lnTo>
                <a:lnTo>
                  <a:pt x="595" y="59753"/>
                </a:lnTo>
                <a:lnTo>
                  <a:pt x="696" y="60397"/>
                </a:lnTo>
                <a:lnTo>
                  <a:pt x="809" y="61042"/>
                </a:lnTo>
                <a:lnTo>
                  <a:pt x="923" y="61673"/>
                </a:lnTo>
                <a:lnTo>
                  <a:pt x="1050" y="62305"/>
                </a:lnTo>
                <a:lnTo>
                  <a:pt x="1188" y="62936"/>
                </a:lnTo>
                <a:lnTo>
                  <a:pt x="1327" y="63568"/>
                </a:lnTo>
                <a:lnTo>
                  <a:pt x="1479" y="64200"/>
                </a:lnTo>
                <a:lnTo>
                  <a:pt x="1631" y="64819"/>
                </a:lnTo>
                <a:lnTo>
                  <a:pt x="1795" y="65438"/>
                </a:lnTo>
                <a:lnTo>
                  <a:pt x="1972" y="66057"/>
                </a:lnTo>
                <a:lnTo>
                  <a:pt x="2149" y="66663"/>
                </a:lnTo>
                <a:lnTo>
                  <a:pt x="2325" y="67282"/>
                </a:lnTo>
                <a:lnTo>
                  <a:pt x="2528" y="67888"/>
                </a:lnTo>
                <a:lnTo>
                  <a:pt x="2730" y="68495"/>
                </a:lnTo>
                <a:lnTo>
                  <a:pt x="2932" y="69088"/>
                </a:lnTo>
                <a:lnTo>
                  <a:pt x="3147" y="69695"/>
                </a:lnTo>
                <a:lnTo>
                  <a:pt x="3374" y="70289"/>
                </a:lnTo>
                <a:lnTo>
                  <a:pt x="3601" y="70870"/>
                </a:lnTo>
                <a:lnTo>
                  <a:pt x="3829" y="71463"/>
                </a:lnTo>
                <a:lnTo>
                  <a:pt x="4069" y="72045"/>
                </a:lnTo>
                <a:lnTo>
                  <a:pt x="4322" y="72626"/>
                </a:lnTo>
                <a:lnTo>
                  <a:pt x="4587" y="73194"/>
                </a:lnTo>
                <a:lnTo>
                  <a:pt x="4840" y="73775"/>
                </a:lnTo>
                <a:lnTo>
                  <a:pt x="5118" y="74344"/>
                </a:lnTo>
                <a:lnTo>
                  <a:pt x="5395" y="74900"/>
                </a:lnTo>
                <a:lnTo>
                  <a:pt x="5673" y="75468"/>
                </a:lnTo>
                <a:lnTo>
                  <a:pt x="5964" y="76024"/>
                </a:lnTo>
                <a:lnTo>
                  <a:pt x="6255" y="76580"/>
                </a:lnTo>
                <a:lnTo>
                  <a:pt x="6558" y="77123"/>
                </a:lnTo>
                <a:lnTo>
                  <a:pt x="6874" y="77666"/>
                </a:lnTo>
                <a:lnTo>
                  <a:pt x="7505" y="78752"/>
                </a:lnTo>
                <a:lnTo>
                  <a:pt x="8175" y="79814"/>
                </a:lnTo>
                <a:lnTo>
                  <a:pt x="8857" y="80849"/>
                </a:lnTo>
                <a:lnTo>
                  <a:pt x="9565" y="81873"/>
                </a:lnTo>
                <a:lnTo>
                  <a:pt x="10297" y="82883"/>
                </a:lnTo>
                <a:lnTo>
                  <a:pt x="11055" y="83869"/>
                </a:lnTo>
                <a:lnTo>
                  <a:pt x="11839" y="84841"/>
                </a:lnTo>
                <a:lnTo>
                  <a:pt x="12647" y="85789"/>
                </a:lnTo>
                <a:lnTo>
                  <a:pt x="13468" y="86724"/>
                </a:lnTo>
                <a:lnTo>
                  <a:pt x="14315" y="87633"/>
                </a:lnTo>
                <a:lnTo>
                  <a:pt x="15187" y="88530"/>
                </a:lnTo>
                <a:lnTo>
                  <a:pt x="16084" y="89402"/>
                </a:lnTo>
                <a:lnTo>
                  <a:pt x="16993" y="90248"/>
                </a:lnTo>
                <a:lnTo>
                  <a:pt x="17915" y="91069"/>
                </a:lnTo>
                <a:lnTo>
                  <a:pt x="18876" y="91878"/>
                </a:lnTo>
                <a:lnTo>
                  <a:pt x="19836" y="92648"/>
                </a:lnTo>
                <a:lnTo>
                  <a:pt x="20834" y="93419"/>
                </a:lnTo>
                <a:lnTo>
                  <a:pt x="21844" y="94152"/>
                </a:lnTo>
                <a:lnTo>
                  <a:pt x="22868" y="94859"/>
                </a:lnTo>
                <a:lnTo>
                  <a:pt x="23904" y="95541"/>
                </a:lnTo>
                <a:lnTo>
                  <a:pt x="24965" y="96211"/>
                </a:lnTo>
                <a:lnTo>
                  <a:pt x="26051" y="96842"/>
                </a:lnTo>
                <a:lnTo>
                  <a:pt x="26595" y="97158"/>
                </a:lnTo>
                <a:lnTo>
                  <a:pt x="27138" y="97461"/>
                </a:lnTo>
                <a:lnTo>
                  <a:pt x="27694" y="97752"/>
                </a:lnTo>
                <a:lnTo>
                  <a:pt x="28250" y="98042"/>
                </a:lnTo>
                <a:lnTo>
                  <a:pt x="28806" y="98320"/>
                </a:lnTo>
                <a:lnTo>
                  <a:pt x="29374" y="98598"/>
                </a:lnTo>
                <a:lnTo>
                  <a:pt x="29943" y="98876"/>
                </a:lnTo>
                <a:lnTo>
                  <a:pt x="30511" y="99129"/>
                </a:lnTo>
                <a:lnTo>
                  <a:pt x="31092" y="99394"/>
                </a:lnTo>
                <a:lnTo>
                  <a:pt x="31673" y="99634"/>
                </a:lnTo>
                <a:lnTo>
                  <a:pt x="32255" y="99887"/>
                </a:lnTo>
                <a:lnTo>
                  <a:pt x="32848" y="100114"/>
                </a:lnTo>
                <a:lnTo>
                  <a:pt x="33429" y="100342"/>
                </a:lnTo>
                <a:lnTo>
                  <a:pt x="34023" y="100569"/>
                </a:lnTo>
                <a:lnTo>
                  <a:pt x="34630" y="100784"/>
                </a:lnTo>
                <a:lnTo>
                  <a:pt x="35223" y="100986"/>
                </a:lnTo>
                <a:lnTo>
                  <a:pt x="35830" y="101188"/>
                </a:lnTo>
                <a:lnTo>
                  <a:pt x="36436" y="101377"/>
                </a:lnTo>
                <a:lnTo>
                  <a:pt x="37043" y="101567"/>
                </a:lnTo>
                <a:lnTo>
                  <a:pt x="37662" y="101744"/>
                </a:lnTo>
                <a:lnTo>
                  <a:pt x="38281" y="101921"/>
                </a:lnTo>
                <a:lnTo>
                  <a:pt x="38900" y="102085"/>
                </a:lnTo>
                <a:lnTo>
                  <a:pt x="39519" y="102237"/>
                </a:lnTo>
                <a:lnTo>
                  <a:pt x="40151" y="102388"/>
                </a:lnTo>
                <a:lnTo>
                  <a:pt x="40770" y="102527"/>
                </a:lnTo>
                <a:lnTo>
                  <a:pt x="41401" y="102666"/>
                </a:lnTo>
                <a:lnTo>
                  <a:pt x="42046" y="102792"/>
                </a:lnTo>
                <a:lnTo>
                  <a:pt x="42677" y="102906"/>
                </a:lnTo>
                <a:lnTo>
                  <a:pt x="43322" y="103020"/>
                </a:lnTo>
                <a:lnTo>
                  <a:pt x="43966" y="103121"/>
                </a:lnTo>
                <a:lnTo>
                  <a:pt x="44610" y="103209"/>
                </a:lnTo>
                <a:lnTo>
                  <a:pt x="45255" y="103298"/>
                </a:lnTo>
                <a:lnTo>
                  <a:pt x="45899" y="103373"/>
                </a:lnTo>
                <a:lnTo>
                  <a:pt x="46556" y="103449"/>
                </a:lnTo>
                <a:lnTo>
                  <a:pt x="47213" y="103512"/>
                </a:lnTo>
                <a:lnTo>
                  <a:pt x="47870" y="103563"/>
                </a:lnTo>
                <a:lnTo>
                  <a:pt x="48527" y="103613"/>
                </a:lnTo>
                <a:lnTo>
                  <a:pt x="49184" y="103651"/>
                </a:lnTo>
                <a:lnTo>
                  <a:pt x="49853" y="103677"/>
                </a:lnTo>
                <a:lnTo>
                  <a:pt x="50523" y="103702"/>
                </a:lnTo>
                <a:lnTo>
                  <a:pt x="51192" y="103715"/>
                </a:lnTo>
                <a:lnTo>
                  <a:pt x="52532" y="103715"/>
                </a:lnTo>
                <a:lnTo>
                  <a:pt x="53201" y="103702"/>
                </a:lnTo>
                <a:lnTo>
                  <a:pt x="53858" y="103677"/>
                </a:lnTo>
                <a:lnTo>
                  <a:pt x="54528" y="103651"/>
                </a:lnTo>
                <a:lnTo>
                  <a:pt x="55185" y="103613"/>
                </a:lnTo>
                <a:lnTo>
                  <a:pt x="55854" y="103563"/>
                </a:lnTo>
                <a:lnTo>
                  <a:pt x="56511" y="103512"/>
                </a:lnTo>
                <a:lnTo>
                  <a:pt x="57155" y="103449"/>
                </a:lnTo>
                <a:lnTo>
                  <a:pt x="57812" y="103373"/>
                </a:lnTo>
                <a:lnTo>
                  <a:pt x="58469" y="103298"/>
                </a:lnTo>
                <a:lnTo>
                  <a:pt x="59114" y="103209"/>
                </a:lnTo>
                <a:lnTo>
                  <a:pt x="59758" y="103121"/>
                </a:lnTo>
                <a:lnTo>
                  <a:pt x="60402" y="103020"/>
                </a:lnTo>
                <a:lnTo>
                  <a:pt x="61034" y="102906"/>
                </a:lnTo>
                <a:lnTo>
                  <a:pt x="61678" y="102792"/>
                </a:lnTo>
                <a:lnTo>
                  <a:pt x="62310" y="102666"/>
                </a:lnTo>
                <a:lnTo>
                  <a:pt x="62942" y="102527"/>
                </a:lnTo>
                <a:lnTo>
                  <a:pt x="63573" y="102388"/>
                </a:lnTo>
                <a:lnTo>
                  <a:pt x="64192" y="102237"/>
                </a:lnTo>
                <a:lnTo>
                  <a:pt x="64824" y="102085"/>
                </a:lnTo>
                <a:lnTo>
                  <a:pt x="65443" y="101921"/>
                </a:lnTo>
                <a:lnTo>
                  <a:pt x="66050" y="101744"/>
                </a:lnTo>
                <a:lnTo>
                  <a:pt x="66669" y="101567"/>
                </a:lnTo>
                <a:lnTo>
                  <a:pt x="67275" y="101377"/>
                </a:lnTo>
                <a:lnTo>
                  <a:pt x="67881" y="101188"/>
                </a:lnTo>
                <a:lnTo>
                  <a:pt x="68488" y="100986"/>
                </a:lnTo>
                <a:lnTo>
                  <a:pt x="69094" y="100784"/>
                </a:lnTo>
                <a:lnTo>
                  <a:pt x="69688" y="100569"/>
                </a:lnTo>
                <a:lnTo>
                  <a:pt x="70282" y="100342"/>
                </a:lnTo>
                <a:lnTo>
                  <a:pt x="70876" y="100114"/>
                </a:lnTo>
                <a:lnTo>
                  <a:pt x="71457" y="99887"/>
                </a:lnTo>
                <a:lnTo>
                  <a:pt x="72038" y="99634"/>
                </a:lnTo>
                <a:lnTo>
                  <a:pt x="72619" y="99394"/>
                </a:lnTo>
                <a:lnTo>
                  <a:pt x="73200" y="99129"/>
                </a:lnTo>
                <a:lnTo>
                  <a:pt x="73769" y="98876"/>
                </a:lnTo>
                <a:lnTo>
                  <a:pt x="74337" y="98598"/>
                </a:lnTo>
                <a:lnTo>
                  <a:pt x="74906" y="98320"/>
                </a:lnTo>
                <a:lnTo>
                  <a:pt x="75462" y="98042"/>
                </a:lnTo>
                <a:lnTo>
                  <a:pt x="76030" y="97752"/>
                </a:lnTo>
                <a:lnTo>
                  <a:pt x="76573" y="97461"/>
                </a:lnTo>
                <a:lnTo>
                  <a:pt x="77129" y="97158"/>
                </a:lnTo>
                <a:lnTo>
                  <a:pt x="77672" y="96842"/>
                </a:lnTo>
                <a:lnTo>
                  <a:pt x="78746" y="96211"/>
                </a:lnTo>
                <a:lnTo>
                  <a:pt x="79808" y="95541"/>
                </a:lnTo>
                <a:lnTo>
                  <a:pt x="80856" y="94859"/>
                </a:lnTo>
                <a:lnTo>
                  <a:pt x="81879" y="94152"/>
                </a:lnTo>
                <a:lnTo>
                  <a:pt x="82890" y="93419"/>
                </a:lnTo>
                <a:lnTo>
                  <a:pt x="83876" y="92648"/>
                </a:lnTo>
                <a:lnTo>
                  <a:pt x="84848" y="91878"/>
                </a:lnTo>
                <a:lnTo>
                  <a:pt x="85796" y="91069"/>
                </a:lnTo>
                <a:lnTo>
                  <a:pt x="86731" y="90248"/>
                </a:lnTo>
                <a:lnTo>
                  <a:pt x="87640" y="89402"/>
                </a:lnTo>
                <a:lnTo>
                  <a:pt x="88525" y="88530"/>
                </a:lnTo>
                <a:lnTo>
                  <a:pt x="89396" y="87633"/>
                </a:lnTo>
                <a:lnTo>
                  <a:pt x="90243" y="86724"/>
                </a:lnTo>
                <a:lnTo>
                  <a:pt x="91077" y="85789"/>
                </a:lnTo>
                <a:lnTo>
                  <a:pt x="91873" y="84841"/>
                </a:lnTo>
                <a:lnTo>
                  <a:pt x="92656" y="83869"/>
                </a:lnTo>
                <a:lnTo>
                  <a:pt x="93414" y="82883"/>
                </a:lnTo>
                <a:lnTo>
                  <a:pt x="94147" y="81873"/>
                </a:lnTo>
                <a:lnTo>
                  <a:pt x="94854" y="80849"/>
                </a:lnTo>
                <a:lnTo>
                  <a:pt x="95549" y="79814"/>
                </a:lnTo>
                <a:lnTo>
                  <a:pt x="96206" y="78752"/>
                </a:lnTo>
                <a:lnTo>
                  <a:pt x="96850" y="77666"/>
                </a:lnTo>
                <a:lnTo>
                  <a:pt x="97154" y="77123"/>
                </a:lnTo>
                <a:lnTo>
                  <a:pt x="97457" y="76580"/>
                </a:lnTo>
                <a:lnTo>
                  <a:pt x="97760" y="76024"/>
                </a:lnTo>
                <a:lnTo>
                  <a:pt x="98038" y="75468"/>
                </a:lnTo>
                <a:lnTo>
                  <a:pt x="98328" y="74900"/>
                </a:lnTo>
                <a:lnTo>
                  <a:pt x="98606" y="74344"/>
                </a:lnTo>
                <a:lnTo>
                  <a:pt x="98872" y="73775"/>
                </a:lnTo>
                <a:lnTo>
                  <a:pt x="99137" y="73194"/>
                </a:lnTo>
                <a:lnTo>
                  <a:pt x="99390" y="72626"/>
                </a:lnTo>
                <a:lnTo>
                  <a:pt x="99642" y="72045"/>
                </a:lnTo>
                <a:lnTo>
                  <a:pt x="99882" y="71463"/>
                </a:lnTo>
                <a:lnTo>
                  <a:pt x="100122" y="70870"/>
                </a:lnTo>
                <a:lnTo>
                  <a:pt x="100350" y="70289"/>
                </a:lnTo>
                <a:lnTo>
                  <a:pt x="100565" y="69695"/>
                </a:lnTo>
                <a:lnTo>
                  <a:pt x="100779" y="69088"/>
                </a:lnTo>
                <a:lnTo>
                  <a:pt x="100994" y="68495"/>
                </a:lnTo>
                <a:lnTo>
                  <a:pt x="101196" y="67888"/>
                </a:lnTo>
                <a:lnTo>
                  <a:pt x="101386" y="67282"/>
                </a:lnTo>
                <a:lnTo>
                  <a:pt x="101575" y="66663"/>
                </a:lnTo>
                <a:lnTo>
                  <a:pt x="101752" y="66057"/>
                </a:lnTo>
                <a:lnTo>
                  <a:pt x="101916" y="65438"/>
                </a:lnTo>
                <a:lnTo>
                  <a:pt x="102081" y="64819"/>
                </a:lnTo>
                <a:lnTo>
                  <a:pt x="102245" y="64200"/>
                </a:lnTo>
                <a:lnTo>
                  <a:pt x="102384" y="63568"/>
                </a:lnTo>
                <a:lnTo>
                  <a:pt x="102535" y="62936"/>
                </a:lnTo>
                <a:lnTo>
                  <a:pt x="102662" y="62305"/>
                </a:lnTo>
                <a:lnTo>
                  <a:pt x="102788" y="61673"/>
                </a:lnTo>
                <a:lnTo>
                  <a:pt x="102902" y="61042"/>
                </a:lnTo>
                <a:lnTo>
                  <a:pt x="103016" y="60397"/>
                </a:lnTo>
                <a:lnTo>
                  <a:pt x="103117" y="59753"/>
                </a:lnTo>
                <a:lnTo>
                  <a:pt x="103218" y="59109"/>
                </a:lnTo>
                <a:lnTo>
                  <a:pt x="103306" y="58464"/>
                </a:lnTo>
                <a:lnTo>
                  <a:pt x="103382" y="57820"/>
                </a:lnTo>
                <a:lnTo>
                  <a:pt x="103445" y="57163"/>
                </a:lnTo>
                <a:lnTo>
                  <a:pt x="103508" y="56506"/>
                </a:lnTo>
                <a:lnTo>
                  <a:pt x="103571" y="55850"/>
                </a:lnTo>
                <a:lnTo>
                  <a:pt x="103609" y="55193"/>
                </a:lnTo>
                <a:lnTo>
                  <a:pt x="103647" y="54523"/>
                </a:lnTo>
                <a:lnTo>
                  <a:pt x="103685" y="53866"/>
                </a:lnTo>
                <a:lnTo>
                  <a:pt x="103698" y="53197"/>
                </a:lnTo>
                <a:lnTo>
                  <a:pt x="103710" y="52527"/>
                </a:lnTo>
                <a:lnTo>
                  <a:pt x="103723" y="51858"/>
                </a:lnTo>
                <a:lnTo>
                  <a:pt x="103710" y="51188"/>
                </a:lnTo>
                <a:lnTo>
                  <a:pt x="103698" y="50519"/>
                </a:lnTo>
                <a:lnTo>
                  <a:pt x="103685" y="49862"/>
                </a:lnTo>
                <a:lnTo>
                  <a:pt x="103647" y="49192"/>
                </a:lnTo>
                <a:lnTo>
                  <a:pt x="103609" y="48535"/>
                </a:lnTo>
                <a:lnTo>
                  <a:pt x="103571" y="47866"/>
                </a:lnTo>
                <a:lnTo>
                  <a:pt x="103508" y="47209"/>
                </a:lnTo>
                <a:lnTo>
                  <a:pt x="103445" y="46552"/>
                </a:lnTo>
                <a:lnTo>
                  <a:pt x="103382" y="45908"/>
                </a:lnTo>
                <a:lnTo>
                  <a:pt x="103306" y="45251"/>
                </a:lnTo>
                <a:lnTo>
                  <a:pt x="103218" y="44606"/>
                </a:lnTo>
                <a:lnTo>
                  <a:pt x="103117" y="43962"/>
                </a:lnTo>
                <a:lnTo>
                  <a:pt x="103016" y="43318"/>
                </a:lnTo>
                <a:lnTo>
                  <a:pt x="102902" y="42686"/>
                </a:lnTo>
                <a:lnTo>
                  <a:pt x="102788" y="42042"/>
                </a:lnTo>
                <a:lnTo>
                  <a:pt x="102662" y="41410"/>
                </a:lnTo>
                <a:lnTo>
                  <a:pt x="102535" y="40779"/>
                </a:lnTo>
                <a:lnTo>
                  <a:pt x="102384" y="40147"/>
                </a:lnTo>
                <a:lnTo>
                  <a:pt x="102245" y="39528"/>
                </a:lnTo>
                <a:lnTo>
                  <a:pt x="102081" y="38897"/>
                </a:lnTo>
                <a:lnTo>
                  <a:pt x="101916" y="38278"/>
                </a:lnTo>
                <a:lnTo>
                  <a:pt x="101752" y="37659"/>
                </a:lnTo>
                <a:lnTo>
                  <a:pt x="101575" y="37052"/>
                </a:lnTo>
                <a:lnTo>
                  <a:pt x="101386" y="36446"/>
                </a:lnTo>
                <a:lnTo>
                  <a:pt x="101196" y="35827"/>
                </a:lnTo>
                <a:lnTo>
                  <a:pt x="100994" y="35233"/>
                </a:lnTo>
                <a:lnTo>
                  <a:pt x="100779" y="34627"/>
                </a:lnTo>
                <a:lnTo>
                  <a:pt x="100565" y="34033"/>
                </a:lnTo>
                <a:lnTo>
                  <a:pt x="100350" y="33439"/>
                </a:lnTo>
                <a:lnTo>
                  <a:pt x="100122" y="32845"/>
                </a:lnTo>
                <a:lnTo>
                  <a:pt x="99882" y="32264"/>
                </a:lnTo>
                <a:lnTo>
                  <a:pt x="99642" y="31671"/>
                </a:lnTo>
                <a:lnTo>
                  <a:pt x="99390" y="31102"/>
                </a:lnTo>
                <a:lnTo>
                  <a:pt x="99137" y="30521"/>
                </a:lnTo>
                <a:lnTo>
                  <a:pt x="98872" y="29953"/>
                </a:lnTo>
                <a:lnTo>
                  <a:pt x="98606" y="29384"/>
                </a:lnTo>
                <a:lnTo>
                  <a:pt x="98328" y="28816"/>
                </a:lnTo>
                <a:lnTo>
                  <a:pt x="98038" y="28247"/>
                </a:lnTo>
                <a:lnTo>
                  <a:pt x="97760" y="27691"/>
                </a:lnTo>
                <a:lnTo>
                  <a:pt x="97457" y="27148"/>
                </a:lnTo>
                <a:lnTo>
                  <a:pt x="97154" y="26592"/>
                </a:lnTo>
                <a:lnTo>
                  <a:pt x="96850" y="26049"/>
                </a:lnTo>
                <a:lnTo>
                  <a:pt x="96206" y="24975"/>
                </a:lnTo>
                <a:lnTo>
                  <a:pt x="95549" y="23914"/>
                </a:lnTo>
                <a:lnTo>
                  <a:pt x="94854" y="22866"/>
                </a:lnTo>
                <a:lnTo>
                  <a:pt x="94147" y="21842"/>
                </a:lnTo>
                <a:lnTo>
                  <a:pt x="93414" y="20832"/>
                </a:lnTo>
                <a:lnTo>
                  <a:pt x="92656" y="19847"/>
                </a:lnTo>
                <a:lnTo>
                  <a:pt x="91873" y="18874"/>
                </a:lnTo>
                <a:lnTo>
                  <a:pt x="91077" y="17926"/>
                </a:lnTo>
                <a:lnTo>
                  <a:pt x="90243" y="16992"/>
                </a:lnTo>
                <a:lnTo>
                  <a:pt x="89396" y="16082"/>
                </a:lnTo>
                <a:lnTo>
                  <a:pt x="88525" y="15198"/>
                </a:lnTo>
                <a:lnTo>
                  <a:pt x="87640" y="14326"/>
                </a:lnTo>
                <a:lnTo>
                  <a:pt x="86731" y="13480"/>
                </a:lnTo>
                <a:lnTo>
                  <a:pt x="85796" y="12646"/>
                </a:lnTo>
                <a:lnTo>
                  <a:pt x="84848" y="11850"/>
                </a:lnTo>
                <a:lnTo>
                  <a:pt x="83876" y="11067"/>
                </a:lnTo>
                <a:lnTo>
                  <a:pt x="82890" y="10309"/>
                </a:lnTo>
                <a:lnTo>
                  <a:pt x="81879" y="9576"/>
                </a:lnTo>
                <a:lnTo>
                  <a:pt x="80856" y="8856"/>
                </a:lnTo>
                <a:lnTo>
                  <a:pt x="79808" y="8174"/>
                </a:lnTo>
                <a:lnTo>
                  <a:pt x="78746" y="7517"/>
                </a:lnTo>
                <a:lnTo>
                  <a:pt x="77672" y="6873"/>
                </a:lnTo>
                <a:lnTo>
                  <a:pt x="77129" y="6570"/>
                </a:lnTo>
                <a:lnTo>
                  <a:pt x="76573" y="6266"/>
                </a:lnTo>
                <a:lnTo>
                  <a:pt x="76030" y="5963"/>
                </a:lnTo>
                <a:lnTo>
                  <a:pt x="75462" y="5673"/>
                </a:lnTo>
                <a:lnTo>
                  <a:pt x="74906" y="5395"/>
                </a:lnTo>
                <a:lnTo>
                  <a:pt x="74337" y="5117"/>
                </a:lnTo>
                <a:lnTo>
                  <a:pt x="73769" y="4852"/>
                </a:lnTo>
                <a:lnTo>
                  <a:pt x="73200" y="4586"/>
                </a:lnTo>
                <a:lnTo>
                  <a:pt x="72619" y="4334"/>
                </a:lnTo>
                <a:lnTo>
                  <a:pt x="72038" y="4081"/>
                </a:lnTo>
                <a:lnTo>
                  <a:pt x="71457" y="3841"/>
                </a:lnTo>
                <a:lnTo>
                  <a:pt x="70876" y="3601"/>
                </a:lnTo>
                <a:lnTo>
                  <a:pt x="70282" y="3374"/>
                </a:lnTo>
                <a:lnTo>
                  <a:pt x="69688" y="3146"/>
                </a:lnTo>
                <a:lnTo>
                  <a:pt x="69094" y="2931"/>
                </a:lnTo>
                <a:lnTo>
                  <a:pt x="68488" y="2729"/>
                </a:lnTo>
                <a:lnTo>
                  <a:pt x="67881" y="2527"/>
                </a:lnTo>
                <a:lnTo>
                  <a:pt x="67275" y="2338"/>
                </a:lnTo>
                <a:lnTo>
                  <a:pt x="66669" y="2148"/>
                </a:lnTo>
                <a:lnTo>
                  <a:pt x="66050" y="1971"/>
                </a:lnTo>
                <a:lnTo>
                  <a:pt x="65443" y="1807"/>
                </a:lnTo>
                <a:lnTo>
                  <a:pt x="64824" y="1643"/>
                </a:lnTo>
                <a:lnTo>
                  <a:pt x="64192" y="1479"/>
                </a:lnTo>
                <a:lnTo>
                  <a:pt x="63573" y="1327"/>
                </a:lnTo>
                <a:lnTo>
                  <a:pt x="62942" y="1188"/>
                </a:lnTo>
                <a:lnTo>
                  <a:pt x="62310" y="1062"/>
                </a:lnTo>
                <a:lnTo>
                  <a:pt x="61678" y="935"/>
                </a:lnTo>
                <a:lnTo>
                  <a:pt x="61034" y="809"/>
                </a:lnTo>
                <a:lnTo>
                  <a:pt x="60402" y="708"/>
                </a:lnTo>
                <a:lnTo>
                  <a:pt x="59758" y="607"/>
                </a:lnTo>
                <a:lnTo>
                  <a:pt x="59114" y="506"/>
                </a:lnTo>
                <a:lnTo>
                  <a:pt x="58469" y="418"/>
                </a:lnTo>
                <a:lnTo>
                  <a:pt x="57812" y="342"/>
                </a:lnTo>
                <a:lnTo>
                  <a:pt x="57155" y="279"/>
                </a:lnTo>
                <a:lnTo>
                  <a:pt x="56511" y="215"/>
                </a:lnTo>
                <a:lnTo>
                  <a:pt x="55854" y="152"/>
                </a:lnTo>
                <a:lnTo>
                  <a:pt x="55185" y="114"/>
                </a:lnTo>
                <a:lnTo>
                  <a:pt x="54528" y="76"/>
                </a:lnTo>
                <a:lnTo>
                  <a:pt x="53858" y="39"/>
                </a:lnTo>
                <a:lnTo>
                  <a:pt x="53201" y="26"/>
                </a:lnTo>
                <a:lnTo>
                  <a:pt x="52532" y="13"/>
                </a:lnTo>
                <a:lnTo>
                  <a:pt x="51862"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6"/>
          <p:cNvSpPr/>
          <p:nvPr/>
        </p:nvSpPr>
        <p:spPr>
          <a:xfrm rot="10800000">
            <a:off x="4938509" y="3770160"/>
            <a:ext cx="563923" cy="584953"/>
          </a:xfrm>
          <a:custGeom>
            <a:avLst/>
            <a:gdLst/>
            <a:ahLst/>
            <a:cxnLst/>
            <a:rect l="l" t="t" r="r" b="b"/>
            <a:pathLst>
              <a:path w="103710" h="103715" extrusionOk="0">
                <a:moveTo>
                  <a:pt x="51861" y="1"/>
                </a:moveTo>
                <a:lnTo>
                  <a:pt x="51192" y="13"/>
                </a:lnTo>
                <a:lnTo>
                  <a:pt x="50522" y="26"/>
                </a:lnTo>
                <a:lnTo>
                  <a:pt x="49852" y="39"/>
                </a:lnTo>
                <a:lnTo>
                  <a:pt x="49183" y="76"/>
                </a:lnTo>
                <a:lnTo>
                  <a:pt x="48526" y="114"/>
                </a:lnTo>
                <a:lnTo>
                  <a:pt x="47869" y="152"/>
                </a:lnTo>
                <a:lnTo>
                  <a:pt x="47212" y="215"/>
                </a:lnTo>
                <a:lnTo>
                  <a:pt x="46555" y="279"/>
                </a:lnTo>
                <a:lnTo>
                  <a:pt x="45898" y="342"/>
                </a:lnTo>
                <a:lnTo>
                  <a:pt x="45254" y="418"/>
                </a:lnTo>
                <a:lnTo>
                  <a:pt x="44610" y="506"/>
                </a:lnTo>
                <a:lnTo>
                  <a:pt x="43965" y="607"/>
                </a:lnTo>
                <a:lnTo>
                  <a:pt x="43321" y="708"/>
                </a:lnTo>
                <a:lnTo>
                  <a:pt x="42677" y="809"/>
                </a:lnTo>
                <a:lnTo>
                  <a:pt x="42045" y="935"/>
                </a:lnTo>
                <a:lnTo>
                  <a:pt x="41401" y="1062"/>
                </a:lnTo>
                <a:lnTo>
                  <a:pt x="40769" y="1188"/>
                </a:lnTo>
                <a:lnTo>
                  <a:pt x="40150" y="1327"/>
                </a:lnTo>
                <a:lnTo>
                  <a:pt x="39518" y="1479"/>
                </a:lnTo>
                <a:lnTo>
                  <a:pt x="38899" y="1643"/>
                </a:lnTo>
                <a:lnTo>
                  <a:pt x="38280" y="1807"/>
                </a:lnTo>
                <a:lnTo>
                  <a:pt x="37661" y="1971"/>
                </a:lnTo>
                <a:lnTo>
                  <a:pt x="37042" y="2148"/>
                </a:lnTo>
                <a:lnTo>
                  <a:pt x="36436" y="2338"/>
                </a:lnTo>
                <a:lnTo>
                  <a:pt x="35829" y="2527"/>
                </a:lnTo>
                <a:lnTo>
                  <a:pt x="35223" y="2729"/>
                </a:lnTo>
                <a:lnTo>
                  <a:pt x="34629" y="2931"/>
                </a:lnTo>
                <a:lnTo>
                  <a:pt x="34023" y="3146"/>
                </a:lnTo>
                <a:lnTo>
                  <a:pt x="33429" y="3374"/>
                </a:lnTo>
                <a:lnTo>
                  <a:pt x="32848" y="3601"/>
                </a:lnTo>
                <a:lnTo>
                  <a:pt x="32254" y="3841"/>
                </a:lnTo>
                <a:lnTo>
                  <a:pt x="31673" y="4081"/>
                </a:lnTo>
                <a:lnTo>
                  <a:pt x="31092" y="4334"/>
                </a:lnTo>
                <a:lnTo>
                  <a:pt x="30510" y="4586"/>
                </a:lnTo>
                <a:lnTo>
                  <a:pt x="29942" y="4852"/>
                </a:lnTo>
                <a:lnTo>
                  <a:pt x="29373" y="5117"/>
                </a:lnTo>
                <a:lnTo>
                  <a:pt x="28805" y="5395"/>
                </a:lnTo>
                <a:lnTo>
                  <a:pt x="28249" y="5673"/>
                </a:lnTo>
                <a:lnTo>
                  <a:pt x="27693" y="5963"/>
                </a:lnTo>
                <a:lnTo>
                  <a:pt x="27137" y="6266"/>
                </a:lnTo>
                <a:lnTo>
                  <a:pt x="26594" y="6570"/>
                </a:lnTo>
                <a:lnTo>
                  <a:pt x="26051" y="6873"/>
                </a:lnTo>
                <a:lnTo>
                  <a:pt x="24964" y="7517"/>
                </a:lnTo>
                <a:lnTo>
                  <a:pt x="23903" y="8174"/>
                </a:lnTo>
                <a:lnTo>
                  <a:pt x="22867" y="8856"/>
                </a:lnTo>
                <a:lnTo>
                  <a:pt x="21831" y="9576"/>
                </a:lnTo>
                <a:lnTo>
                  <a:pt x="20833" y="10309"/>
                </a:lnTo>
                <a:lnTo>
                  <a:pt x="19835" y="11067"/>
                </a:lnTo>
                <a:lnTo>
                  <a:pt x="18875" y="11850"/>
                </a:lnTo>
                <a:lnTo>
                  <a:pt x="17915" y="12646"/>
                </a:lnTo>
                <a:lnTo>
                  <a:pt x="16992" y="13480"/>
                </a:lnTo>
                <a:lnTo>
                  <a:pt x="16083" y="14326"/>
                </a:lnTo>
                <a:lnTo>
                  <a:pt x="15186" y="15198"/>
                </a:lnTo>
                <a:lnTo>
                  <a:pt x="14314" y="16082"/>
                </a:lnTo>
                <a:lnTo>
                  <a:pt x="13468" y="16992"/>
                </a:lnTo>
                <a:lnTo>
                  <a:pt x="12646" y="17926"/>
                </a:lnTo>
                <a:lnTo>
                  <a:pt x="11838" y="18874"/>
                </a:lnTo>
                <a:lnTo>
                  <a:pt x="11055" y="19847"/>
                </a:lnTo>
                <a:lnTo>
                  <a:pt x="10297" y="20832"/>
                </a:lnTo>
                <a:lnTo>
                  <a:pt x="9564" y="21842"/>
                </a:lnTo>
                <a:lnTo>
                  <a:pt x="8856" y="22866"/>
                </a:lnTo>
                <a:lnTo>
                  <a:pt x="8174" y="23914"/>
                </a:lnTo>
                <a:lnTo>
                  <a:pt x="7505" y="24975"/>
                </a:lnTo>
                <a:lnTo>
                  <a:pt x="6873" y="26049"/>
                </a:lnTo>
                <a:lnTo>
                  <a:pt x="6557" y="26592"/>
                </a:lnTo>
                <a:lnTo>
                  <a:pt x="6254" y="27148"/>
                </a:lnTo>
                <a:lnTo>
                  <a:pt x="5963" y="27691"/>
                </a:lnTo>
                <a:lnTo>
                  <a:pt x="5673" y="28247"/>
                </a:lnTo>
                <a:lnTo>
                  <a:pt x="5395" y="28816"/>
                </a:lnTo>
                <a:lnTo>
                  <a:pt x="5117" y="29384"/>
                </a:lnTo>
                <a:lnTo>
                  <a:pt x="4839" y="29953"/>
                </a:lnTo>
                <a:lnTo>
                  <a:pt x="4586" y="30521"/>
                </a:lnTo>
                <a:lnTo>
                  <a:pt x="4321" y="31102"/>
                </a:lnTo>
                <a:lnTo>
                  <a:pt x="4068" y="31671"/>
                </a:lnTo>
                <a:lnTo>
                  <a:pt x="3828" y="32264"/>
                </a:lnTo>
                <a:lnTo>
                  <a:pt x="3601" y="32845"/>
                </a:lnTo>
                <a:lnTo>
                  <a:pt x="3373" y="33439"/>
                </a:lnTo>
                <a:lnTo>
                  <a:pt x="3146" y="34033"/>
                </a:lnTo>
                <a:lnTo>
                  <a:pt x="2931" y="34627"/>
                </a:lnTo>
                <a:lnTo>
                  <a:pt x="2729" y="35233"/>
                </a:lnTo>
                <a:lnTo>
                  <a:pt x="2527" y="35827"/>
                </a:lnTo>
                <a:lnTo>
                  <a:pt x="2325" y="36446"/>
                </a:lnTo>
                <a:lnTo>
                  <a:pt x="2148" y="37052"/>
                </a:lnTo>
                <a:lnTo>
                  <a:pt x="1971" y="37659"/>
                </a:lnTo>
                <a:lnTo>
                  <a:pt x="1794" y="38278"/>
                </a:lnTo>
                <a:lnTo>
                  <a:pt x="1630" y="38897"/>
                </a:lnTo>
                <a:lnTo>
                  <a:pt x="1478" y="39528"/>
                </a:lnTo>
                <a:lnTo>
                  <a:pt x="1327" y="40147"/>
                </a:lnTo>
                <a:lnTo>
                  <a:pt x="1188" y="40779"/>
                </a:lnTo>
                <a:lnTo>
                  <a:pt x="1049" y="41410"/>
                </a:lnTo>
                <a:lnTo>
                  <a:pt x="922" y="42042"/>
                </a:lnTo>
                <a:lnTo>
                  <a:pt x="809" y="42686"/>
                </a:lnTo>
                <a:lnTo>
                  <a:pt x="695" y="43318"/>
                </a:lnTo>
                <a:lnTo>
                  <a:pt x="594" y="43962"/>
                </a:lnTo>
                <a:lnTo>
                  <a:pt x="506" y="44606"/>
                </a:lnTo>
                <a:lnTo>
                  <a:pt x="417" y="45251"/>
                </a:lnTo>
                <a:lnTo>
                  <a:pt x="341" y="45908"/>
                </a:lnTo>
                <a:lnTo>
                  <a:pt x="266" y="46552"/>
                </a:lnTo>
                <a:lnTo>
                  <a:pt x="202" y="47209"/>
                </a:lnTo>
                <a:lnTo>
                  <a:pt x="152" y="47866"/>
                </a:lnTo>
                <a:lnTo>
                  <a:pt x="101" y="48535"/>
                </a:lnTo>
                <a:lnTo>
                  <a:pt x="63" y="49192"/>
                </a:lnTo>
                <a:lnTo>
                  <a:pt x="38" y="49862"/>
                </a:lnTo>
                <a:lnTo>
                  <a:pt x="13" y="50519"/>
                </a:lnTo>
                <a:lnTo>
                  <a:pt x="0" y="51188"/>
                </a:lnTo>
                <a:lnTo>
                  <a:pt x="0" y="51858"/>
                </a:lnTo>
                <a:lnTo>
                  <a:pt x="0" y="52527"/>
                </a:lnTo>
                <a:lnTo>
                  <a:pt x="13" y="53197"/>
                </a:lnTo>
                <a:lnTo>
                  <a:pt x="38" y="53866"/>
                </a:lnTo>
                <a:lnTo>
                  <a:pt x="63" y="54523"/>
                </a:lnTo>
                <a:lnTo>
                  <a:pt x="101" y="55193"/>
                </a:lnTo>
                <a:lnTo>
                  <a:pt x="152" y="55850"/>
                </a:lnTo>
                <a:lnTo>
                  <a:pt x="202" y="56506"/>
                </a:lnTo>
                <a:lnTo>
                  <a:pt x="266" y="57163"/>
                </a:lnTo>
                <a:lnTo>
                  <a:pt x="341" y="57820"/>
                </a:lnTo>
                <a:lnTo>
                  <a:pt x="417" y="58464"/>
                </a:lnTo>
                <a:lnTo>
                  <a:pt x="506" y="59109"/>
                </a:lnTo>
                <a:lnTo>
                  <a:pt x="594" y="59753"/>
                </a:lnTo>
                <a:lnTo>
                  <a:pt x="695" y="60397"/>
                </a:lnTo>
                <a:lnTo>
                  <a:pt x="809" y="61042"/>
                </a:lnTo>
                <a:lnTo>
                  <a:pt x="922" y="61673"/>
                </a:lnTo>
                <a:lnTo>
                  <a:pt x="1049" y="62305"/>
                </a:lnTo>
                <a:lnTo>
                  <a:pt x="1188" y="62936"/>
                </a:lnTo>
                <a:lnTo>
                  <a:pt x="1327" y="63568"/>
                </a:lnTo>
                <a:lnTo>
                  <a:pt x="1478" y="64200"/>
                </a:lnTo>
                <a:lnTo>
                  <a:pt x="1630" y="64819"/>
                </a:lnTo>
                <a:lnTo>
                  <a:pt x="1794" y="65438"/>
                </a:lnTo>
                <a:lnTo>
                  <a:pt x="1971" y="66057"/>
                </a:lnTo>
                <a:lnTo>
                  <a:pt x="2148" y="66663"/>
                </a:lnTo>
                <a:lnTo>
                  <a:pt x="2325" y="67282"/>
                </a:lnTo>
                <a:lnTo>
                  <a:pt x="2527" y="67888"/>
                </a:lnTo>
                <a:lnTo>
                  <a:pt x="2729" y="68495"/>
                </a:lnTo>
                <a:lnTo>
                  <a:pt x="2931" y="69088"/>
                </a:lnTo>
                <a:lnTo>
                  <a:pt x="3146" y="69695"/>
                </a:lnTo>
                <a:lnTo>
                  <a:pt x="3373" y="70289"/>
                </a:lnTo>
                <a:lnTo>
                  <a:pt x="3601" y="70870"/>
                </a:lnTo>
                <a:lnTo>
                  <a:pt x="3828" y="71463"/>
                </a:lnTo>
                <a:lnTo>
                  <a:pt x="4068" y="72045"/>
                </a:lnTo>
                <a:lnTo>
                  <a:pt x="4321" y="72626"/>
                </a:lnTo>
                <a:lnTo>
                  <a:pt x="4586" y="73194"/>
                </a:lnTo>
                <a:lnTo>
                  <a:pt x="4839" y="73775"/>
                </a:lnTo>
                <a:lnTo>
                  <a:pt x="5117" y="74344"/>
                </a:lnTo>
                <a:lnTo>
                  <a:pt x="5395" y="74900"/>
                </a:lnTo>
                <a:lnTo>
                  <a:pt x="5673" y="75468"/>
                </a:lnTo>
                <a:lnTo>
                  <a:pt x="5963" y="76024"/>
                </a:lnTo>
                <a:lnTo>
                  <a:pt x="6254" y="76580"/>
                </a:lnTo>
                <a:lnTo>
                  <a:pt x="6557" y="77123"/>
                </a:lnTo>
                <a:lnTo>
                  <a:pt x="6873" y="77666"/>
                </a:lnTo>
                <a:lnTo>
                  <a:pt x="7505" y="78752"/>
                </a:lnTo>
                <a:lnTo>
                  <a:pt x="8174" y="79814"/>
                </a:lnTo>
                <a:lnTo>
                  <a:pt x="8856" y="80849"/>
                </a:lnTo>
                <a:lnTo>
                  <a:pt x="9564" y="81873"/>
                </a:lnTo>
                <a:lnTo>
                  <a:pt x="10297" y="82883"/>
                </a:lnTo>
                <a:lnTo>
                  <a:pt x="11055" y="83869"/>
                </a:lnTo>
                <a:lnTo>
                  <a:pt x="11838" y="84841"/>
                </a:lnTo>
                <a:lnTo>
                  <a:pt x="12646" y="85789"/>
                </a:lnTo>
                <a:lnTo>
                  <a:pt x="13468" y="86724"/>
                </a:lnTo>
                <a:lnTo>
                  <a:pt x="14314" y="87633"/>
                </a:lnTo>
                <a:lnTo>
                  <a:pt x="15186" y="88530"/>
                </a:lnTo>
                <a:lnTo>
                  <a:pt x="16083" y="89402"/>
                </a:lnTo>
                <a:lnTo>
                  <a:pt x="16992" y="90248"/>
                </a:lnTo>
                <a:lnTo>
                  <a:pt x="17915" y="91069"/>
                </a:lnTo>
                <a:lnTo>
                  <a:pt x="18875" y="91878"/>
                </a:lnTo>
                <a:lnTo>
                  <a:pt x="19835" y="92648"/>
                </a:lnTo>
                <a:lnTo>
                  <a:pt x="20833" y="93419"/>
                </a:lnTo>
                <a:lnTo>
                  <a:pt x="21831" y="94152"/>
                </a:lnTo>
                <a:lnTo>
                  <a:pt x="22867" y="94859"/>
                </a:lnTo>
                <a:lnTo>
                  <a:pt x="23903" y="95541"/>
                </a:lnTo>
                <a:lnTo>
                  <a:pt x="24964" y="96211"/>
                </a:lnTo>
                <a:lnTo>
                  <a:pt x="26051" y="96842"/>
                </a:lnTo>
                <a:lnTo>
                  <a:pt x="26594" y="97158"/>
                </a:lnTo>
                <a:lnTo>
                  <a:pt x="27137" y="97461"/>
                </a:lnTo>
                <a:lnTo>
                  <a:pt x="27693" y="97752"/>
                </a:lnTo>
                <a:lnTo>
                  <a:pt x="28249" y="98042"/>
                </a:lnTo>
                <a:lnTo>
                  <a:pt x="28805" y="98320"/>
                </a:lnTo>
                <a:lnTo>
                  <a:pt x="29373" y="98598"/>
                </a:lnTo>
                <a:lnTo>
                  <a:pt x="29942" y="98876"/>
                </a:lnTo>
                <a:lnTo>
                  <a:pt x="30510" y="99129"/>
                </a:lnTo>
                <a:lnTo>
                  <a:pt x="31092" y="99394"/>
                </a:lnTo>
                <a:lnTo>
                  <a:pt x="31673" y="99634"/>
                </a:lnTo>
                <a:lnTo>
                  <a:pt x="32254" y="99887"/>
                </a:lnTo>
                <a:lnTo>
                  <a:pt x="32848" y="100114"/>
                </a:lnTo>
                <a:lnTo>
                  <a:pt x="33429" y="100342"/>
                </a:lnTo>
                <a:lnTo>
                  <a:pt x="34023" y="100569"/>
                </a:lnTo>
                <a:lnTo>
                  <a:pt x="34629" y="100784"/>
                </a:lnTo>
                <a:lnTo>
                  <a:pt x="35223" y="100986"/>
                </a:lnTo>
                <a:lnTo>
                  <a:pt x="35829" y="101188"/>
                </a:lnTo>
                <a:lnTo>
                  <a:pt x="36436" y="101377"/>
                </a:lnTo>
                <a:lnTo>
                  <a:pt x="37042" y="101567"/>
                </a:lnTo>
                <a:lnTo>
                  <a:pt x="37661" y="101744"/>
                </a:lnTo>
                <a:lnTo>
                  <a:pt x="38280" y="101921"/>
                </a:lnTo>
                <a:lnTo>
                  <a:pt x="38899" y="102085"/>
                </a:lnTo>
                <a:lnTo>
                  <a:pt x="39518" y="102237"/>
                </a:lnTo>
                <a:lnTo>
                  <a:pt x="40150" y="102388"/>
                </a:lnTo>
                <a:lnTo>
                  <a:pt x="40769" y="102527"/>
                </a:lnTo>
                <a:lnTo>
                  <a:pt x="41401" y="102666"/>
                </a:lnTo>
                <a:lnTo>
                  <a:pt x="42045" y="102792"/>
                </a:lnTo>
                <a:lnTo>
                  <a:pt x="42677" y="102906"/>
                </a:lnTo>
                <a:lnTo>
                  <a:pt x="43321" y="103020"/>
                </a:lnTo>
                <a:lnTo>
                  <a:pt x="43965" y="103121"/>
                </a:lnTo>
                <a:lnTo>
                  <a:pt x="44610" y="103209"/>
                </a:lnTo>
                <a:lnTo>
                  <a:pt x="45254" y="103298"/>
                </a:lnTo>
                <a:lnTo>
                  <a:pt x="45898" y="103373"/>
                </a:lnTo>
                <a:lnTo>
                  <a:pt x="46555" y="103449"/>
                </a:lnTo>
                <a:lnTo>
                  <a:pt x="47212" y="103512"/>
                </a:lnTo>
                <a:lnTo>
                  <a:pt x="47869" y="103563"/>
                </a:lnTo>
                <a:lnTo>
                  <a:pt x="48526" y="103613"/>
                </a:lnTo>
                <a:lnTo>
                  <a:pt x="49183" y="103651"/>
                </a:lnTo>
                <a:lnTo>
                  <a:pt x="49852" y="103677"/>
                </a:lnTo>
                <a:lnTo>
                  <a:pt x="50522" y="103702"/>
                </a:lnTo>
                <a:lnTo>
                  <a:pt x="51192" y="103715"/>
                </a:lnTo>
                <a:lnTo>
                  <a:pt x="52531" y="103715"/>
                </a:lnTo>
                <a:lnTo>
                  <a:pt x="53200" y="103702"/>
                </a:lnTo>
                <a:lnTo>
                  <a:pt x="53857" y="103677"/>
                </a:lnTo>
                <a:lnTo>
                  <a:pt x="54527" y="103651"/>
                </a:lnTo>
                <a:lnTo>
                  <a:pt x="55184" y="103613"/>
                </a:lnTo>
                <a:lnTo>
                  <a:pt x="55853" y="103563"/>
                </a:lnTo>
                <a:lnTo>
                  <a:pt x="56510" y="103512"/>
                </a:lnTo>
                <a:lnTo>
                  <a:pt x="57155" y="103449"/>
                </a:lnTo>
                <a:lnTo>
                  <a:pt x="57812" y="103373"/>
                </a:lnTo>
                <a:lnTo>
                  <a:pt x="58456" y="103298"/>
                </a:lnTo>
                <a:lnTo>
                  <a:pt x="59113" y="103209"/>
                </a:lnTo>
                <a:lnTo>
                  <a:pt x="59757" y="103121"/>
                </a:lnTo>
                <a:lnTo>
                  <a:pt x="60402" y="103020"/>
                </a:lnTo>
                <a:lnTo>
                  <a:pt x="61033" y="102906"/>
                </a:lnTo>
                <a:lnTo>
                  <a:pt x="61678" y="102792"/>
                </a:lnTo>
                <a:lnTo>
                  <a:pt x="62309" y="102666"/>
                </a:lnTo>
                <a:lnTo>
                  <a:pt x="62941" y="102527"/>
                </a:lnTo>
                <a:lnTo>
                  <a:pt x="63573" y="102388"/>
                </a:lnTo>
                <a:lnTo>
                  <a:pt x="64192" y="102237"/>
                </a:lnTo>
                <a:lnTo>
                  <a:pt x="64823" y="102085"/>
                </a:lnTo>
                <a:lnTo>
                  <a:pt x="65442" y="101921"/>
                </a:lnTo>
                <a:lnTo>
                  <a:pt x="66049" y="101744"/>
                </a:lnTo>
                <a:lnTo>
                  <a:pt x="66668" y="101567"/>
                </a:lnTo>
                <a:lnTo>
                  <a:pt x="67274" y="101377"/>
                </a:lnTo>
                <a:lnTo>
                  <a:pt x="67881" y="101188"/>
                </a:lnTo>
                <a:lnTo>
                  <a:pt x="68487" y="100986"/>
                </a:lnTo>
                <a:lnTo>
                  <a:pt x="69094" y="100784"/>
                </a:lnTo>
                <a:lnTo>
                  <a:pt x="69687" y="100569"/>
                </a:lnTo>
                <a:lnTo>
                  <a:pt x="70281" y="100342"/>
                </a:lnTo>
                <a:lnTo>
                  <a:pt x="70875" y="100114"/>
                </a:lnTo>
                <a:lnTo>
                  <a:pt x="71456" y="99887"/>
                </a:lnTo>
                <a:lnTo>
                  <a:pt x="72037" y="99634"/>
                </a:lnTo>
                <a:lnTo>
                  <a:pt x="72618" y="99394"/>
                </a:lnTo>
                <a:lnTo>
                  <a:pt x="73199" y="99129"/>
                </a:lnTo>
                <a:lnTo>
                  <a:pt x="73768" y="98876"/>
                </a:lnTo>
                <a:lnTo>
                  <a:pt x="74336" y="98598"/>
                </a:lnTo>
                <a:lnTo>
                  <a:pt x="74905" y="98320"/>
                </a:lnTo>
                <a:lnTo>
                  <a:pt x="75461" y="98042"/>
                </a:lnTo>
                <a:lnTo>
                  <a:pt x="76029" y="97752"/>
                </a:lnTo>
                <a:lnTo>
                  <a:pt x="76573" y="97461"/>
                </a:lnTo>
                <a:lnTo>
                  <a:pt x="77129" y="97158"/>
                </a:lnTo>
                <a:lnTo>
                  <a:pt x="77672" y="96842"/>
                </a:lnTo>
                <a:lnTo>
                  <a:pt x="78746" y="96211"/>
                </a:lnTo>
                <a:lnTo>
                  <a:pt x="79807" y="95541"/>
                </a:lnTo>
                <a:lnTo>
                  <a:pt x="80855" y="94859"/>
                </a:lnTo>
                <a:lnTo>
                  <a:pt x="81879" y="94152"/>
                </a:lnTo>
                <a:lnTo>
                  <a:pt x="82889" y="93419"/>
                </a:lnTo>
                <a:lnTo>
                  <a:pt x="83875" y="92648"/>
                </a:lnTo>
                <a:lnTo>
                  <a:pt x="84848" y="91878"/>
                </a:lnTo>
                <a:lnTo>
                  <a:pt x="85795" y="91069"/>
                </a:lnTo>
                <a:lnTo>
                  <a:pt x="86730" y="90248"/>
                </a:lnTo>
                <a:lnTo>
                  <a:pt x="87640" y="89402"/>
                </a:lnTo>
                <a:lnTo>
                  <a:pt x="88524" y="88530"/>
                </a:lnTo>
                <a:lnTo>
                  <a:pt x="89396" y="87633"/>
                </a:lnTo>
                <a:lnTo>
                  <a:pt x="90242" y="86724"/>
                </a:lnTo>
                <a:lnTo>
                  <a:pt x="91076" y="85789"/>
                </a:lnTo>
                <a:lnTo>
                  <a:pt x="91872" y="84841"/>
                </a:lnTo>
                <a:lnTo>
                  <a:pt x="92655" y="83869"/>
                </a:lnTo>
                <a:lnTo>
                  <a:pt x="93413" y="82883"/>
                </a:lnTo>
                <a:lnTo>
                  <a:pt x="94146" y="81873"/>
                </a:lnTo>
                <a:lnTo>
                  <a:pt x="94853" y="80849"/>
                </a:lnTo>
                <a:lnTo>
                  <a:pt x="95548" y="79814"/>
                </a:lnTo>
                <a:lnTo>
                  <a:pt x="96205" y="78752"/>
                </a:lnTo>
                <a:lnTo>
                  <a:pt x="96850" y="77666"/>
                </a:lnTo>
                <a:lnTo>
                  <a:pt x="97153" y="77123"/>
                </a:lnTo>
                <a:lnTo>
                  <a:pt x="97456" y="76580"/>
                </a:lnTo>
                <a:lnTo>
                  <a:pt x="97759" y="76024"/>
                </a:lnTo>
                <a:lnTo>
                  <a:pt x="98037" y="75468"/>
                </a:lnTo>
                <a:lnTo>
                  <a:pt x="98328" y="74900"/>
                </a:lnTo>
                <a:lnTo>
                  <a:pt x="98606" y="74344"/>
                </a:lnTo>
                <a:lnTo>
                  <a:pt x="98871" y="73775"/>
                </a:lnTo>
                <a:lnTo>
                  <a:pt x="99136" y="73194"/>
                </a:lnTo>
                <a:lnTo>
                  <a:pt x="99389" y="72626"/>
                </a:lnTo>
                <a:lnTo>
                  <a:pt x="99642" y="72045"/>
                </a:lnTo>
                <a:lnTo>
                  <a:pt x="99882" y="71463"/>
                </a:lnTo>
                <a:lnTo>
                  <a:pt x="100122" y="70870"/>
                </a:lnTo>
                <a:lnTo>
                  <a:pt x="100349" y="70289"/>
                </a:lnTo>
                <a:lnTo>
                  <a:pt x="100564" y="69695"/>
                </a:lnTo>
                <a:lnTo>
                  <a:pt x="100779" y="69088"/>
                </a:lnTo>
                <a:lnTo>
                  <a:pt x="100993" y="68495"/>
                </a:lnTo>
                <a:lnTo>
                  <a:pt x="101196" y="67888"/>
                </a:lnTo>
                <a:lnTo>
                  <a:pt x="101385" y="67282"/>
                </a:lnTo>
                <a:lnTo>
                  <a:pt x="101575" y="66663"/>
                </a:lnTo>
                <a:lnTo>
                  <a:pt x="101751" y="66057"/>
                </a:lnTo>
                <a:lnTo>
                  <a:pt x="101916" y="65438"/>
                </a:lnTo>
                <a:lnTo>
                  <a:pt x="102080" y="64819"/>
                </a:lnTo>
                <a:lnTo>
                  <a:pt x="102244" y="64200"/>
                </a:lnTo>
                <a:lnTo>
                  <a:pt x="102383" y="63568"/>
                </a:lnTo>
                <a:lnTo>
                  <a:pt x="102535" y="62936"/>
                </a:lnTo>
                <a:lnTo>
                  <a:pt x="102661" y="62305"/>
                </a:lnTo>
                <a:lnTo>
                  <a:pt x="102787" y="61673"/>
                </a:lnTo>
                <a:lnTo>
                  <a:pt x="102901" y="61042"/>
                </a:lnTo>
                <a:lnTo>
                  <a:pt x="103015" y="60397"/>
                </a:lnTo>
                <a:lnTo>
                  <a:pt x="103116" y="59753"/>
                </a:lnTo>
                <a:lnTo>
                  <a:pt x="103217" y="59109"/>
                </a:lnTo>
                <a:lnTo>
                  <a:pt x="103305" y="58464"/>
                </a:lnTo>
                <a:lnTo>
                  <a:pt x="103381" y="57820"/>
                </a:lnTo>
                <a:lnTo>
                  <a:pt x="103444" y="57163"/>
                </a:lnTo>
                <a:lnTo>
                  <a:pt x="103508" y="56506"/>
                </a:lnTo>
                <a:lnTo>
                  <a:pt x="103571" y="55850"/>
                </a:lnTo>
                <a:lnTo>
                  <a:pt x="103609" y="55193"/>
                </a:lnTo>
                <a:lnTo>
                  <a:pt x="103646" y="54523"/>
                </a:lnTo>
                <a:lnTo>
                  <a:pt x="103672" y="53866"/>
                </a:lnTo>
                <a:lnTo>
                  <a:pt x="103697" y="53197"/>
                </a:lnTo>
                <a:lnTo>
                  <a:pt x="103710" y="52527"/>
                </a:lnTo>
                <a:lnTo>
                  <a:pt x="103710" y="51858"/>
                </a:lnTo>
                <a:lnTo>
                  <a:pt x="103710" y="51188"/>
                </a:lnTo>
                <a:lnTo>
                  <a:pt x="103697" y="50519"/>
                </a:lnTo>
                <a:lnTo>
                  <a:pt x="103672" y="49862"/>
                </a:lnTo>
                <a:lnTo>
                  <a:pt x="103646" y="49192"/>
                </a:lnTo>
                <a:lnTo>
                  <a:pt x="103609" y="48535"/>
                </a:lnTo>
                <a:lnTo>
                  <a:pt x="103571" y="47866"/>
                </a:lnTo>
                <a:lnTo>
                  <a:pt x="103508" y="47209"/>
                </a:lnTo>
                <a:lnTo>
                  <a:pt x="103444" y="46552"/>
                </a:lnTo>
                <a:lnTo>
                  <a:pt x="103381" y="45908"/>
                </a:lnTo>
                <a:lnTo>
                  <a:pt x="103305" y="45251"/>
                </a:lnTo>
                <a:lnTo>
                  <a:pt x="103217" y="44606"/>
                </a:lnTo>
                <a:lnTo>
                  <a:pt x="103116" y="43962"/>
                </a:lnTo>
                <a:lnTo>
                  <a:pt x="103015" y="43318"/>
                </a:lnTo>
                <a:lnTo>
                  <a:pt x="102901" y="42686"/>
                </a:lnTo>
                <a:lnTo>
                  <a:pt x="102787" y="42042"/>
                </a:lnTo>
                <a:lnTo>
                  <a:pt x="102661" y="41410"/>
                </a:lnTo>
                <a:lnTo>
                  <a:pt x="102535" y="40779"/>
                </a:lnTo>
                <a:lnTo>
                  <a:pt x="102383" y="40147"/>
                </a:lnTo>
                <a:lnTo>
                  <a:pt x="102244" y="39528"/>
                </a:lnTo>
                <a:lnTo>
                  <a:pt x="102080" y="38897"/>
                </a:lnTo>
                <a:lnTo>
                  <a:pt x="101916" y="38278"/>
                </a:lnTo>
                <a:lnTo>
                  <a:pt x="101751" y="37659"/>
                </a:lnTo>
                <a:lnTo>
                  <a:pt x="101575" y="37052"/>
                </a:lnTo>
                <a:lnTo>
                  <a:pt x="101385" y="36446"/>
                </a:lnTo>
                <a:lnTo>
                  <a:pt x="101196" y="35827"/>
                </a:lnTo>
                <a:lnTo>
                  <a:pt x="100993" y="35233"/>
                </a:lnTo>
                <a:lnTo>
                  <a:pt x="100779" y="34627"/>
                </a:lnTo>
                <a:lnTo>
                  <a:pt x="100564" y="34033"/>
                </a:lnTo>
                <a:lnTo>
                  <a:pt x="100349" y="33439"/>
                </a:lnTo>
                <a:lnTo>
                  <a:pt x="100122" y="32845"/>
                </a:lnTo>
                <a:lnTo>
                  <a:pt x="99882" y="32264"/>
                </a:lnTo>
                <a:lnTo>
                  <a:pt x="99642" y="31671"/>
                </a:lnTo>
                <a:lnTo>
                  <a:pt x="99389" y="31102"/>
                </a:lnTo>
                <a:lnTo>
                  <a:pt x="99136" y="30521"/>
                </a:lnTo>
                <a:lnTo>
                  <a:pt x="98871" y="29953"/>
                </a:lnTo>
                <a:lnTo>
                  <a:pt x="98606" y="29384"/>
                </a:lnTo>
                <a:lnTo>
                  <a:pt x="98328" y="28816"/>
                </a:lnTo>
                <a:lnTo>
                  <a:pt x="98037" y="28247"/>
                </a:lnTo>
                <a:lnTo>
                  <a:pt x="97759" y="27691"/>
                </a:lnTo>
                <a:lnTo>
                  <a:pt x="97456" y="27148"/>
                </a:lnTo>
                <a:lnTo>
                  <a:pt x="97153" y="26592"/>
                </a:lnTo>
                <a:lnTo>
                  <a:pt x="96850" y="26049"/>
                </a:lnTo>
                <a:lnTo>
                  <a:pt x="96205" y="24975"/>
                </a:lnTo>
                <a:lnTo>
                  <a:pt x="95548" y="23914"/>
                </a:lnTo>
                <a:lnTo>
                  <a:pt x="94853" y="22866"/>
                </a:lnTo>
                <a:lnTo>
                  <a:pt x="94146" y="21842"/>
                </a:lnTo>
                <a:lnTo>
                  <a:pt x="93413" y="20832"/>
                </a:lnTo>
                <a:lnTo>
                  <a:pt x="92655" y="19847"/>
                </a:lnTo>
                <a:lnTo>
                  <a:pt x="91872" y="18874"/>
                </a:lnTo>
                <a:lnTo>
                  <a:pt x="91076" y="17926"/>
                </a:lnTo>
                <a:lnTo>
                  <a:pt x="90242" y="16992"/>
                </a:lnTo>
                <a:lnTo>
                  <a:pt x="89396" y="16082"/>
                </a:lnTo>
                <a:lnTo>
                  <a:pt x="88524" y="15198"/>
                </a:lnTo>
                <a:lnTo>
                  <a:pt x="87640" y="14326"/>
                </a:lnTo>
                <a:lnTo>
                  <a:pt x="86730" y="13480"/>
                </a:lnTo>
                <a:lnTo>
                  <a:pt x="85795" y="12646"/>
                </a:lnTo>
                <a:lnTo>
                  <a:pt x="84848" y="11850"/>
                </a:lnTo>
                <a:lnTo>
                  <a:pt x="83875" y="11067"/>
                </a:lnTo>
                <a:lnTo>
                  <a:pt x="82889" y="10309"/>
                </a:lnTo>
                <a:lnTo>
                  <a:pt x="81879" y="9576"/>
                </a:lnTo>
                <a:lnTo>
                  <a:pt x="80855" y="8856"/>
                </a:lnTo>
                <a:lnTo>
                  <a:pt x="79807" y="8174"/>
                </a:lnTo>
                <a:lnTo>
                  <a:pt x="78746" y="7517"/>
                </a:lnTo>
                <a:lnTo>
                  <a:pt x="77672" y="6873"/>
                </a:lnTo>
                <a:lnTo>
                  <a:pt x="77129" y="6570"/>
                </a:lnTo>
                <a:lnTo>
                  <a:pt x="76573" y="6266"/>
                </a:lnTo>
                <a:lnTo>
                  <a:pt x="76029" y="5963"/>
                </a:lnTo>
                <a:lnTo>
                  <a:pt x="75461" y="5673"/>
                </a:lnTo>
                <a:lnTo>
                  <a:pt x="74905" y="5395"/>
                </a:lnTo>
                <a:lnTo>
                  <a:pt x="74336" y="5117"/>
                </a:lnTo>
                <a:lnTo>
                  <a:pt x="73768" y="4852"/>
                </a:lnTo>
                <a:lnTo>
                  <a:pt x="73199" y="4586"/>
                </a:lnTo>
                <a:lnTo>
                  <a:pt x="72618" y="4334"/>
                </a:lnTo>
                <a:lnTo>
                  <a:pt x="72037" y="4081"/>
                </a:lnTo>
                <a:lnTo>
                  <a:pt x="71456" y="3841"/>
                </a:lnTo>
                <a:lnTo>
                  <a:pt x="70875" y="3601"/>
                </a:lnTo>
                <a:lnTo>
                  <a:pt x="70281" y="3374"/>
                </a:lnTo>
                <a:lnTo>
                  <a:pt x="69687" y="3146"/>
                </a:lnTo>
                <a:lnTo>
                  <a:pt x="69094" y="2931"/>
                </a:lnTo>
                <a:lnTo>
                  <a:pt x="68487" y="2729"/>
                </a:lnTo>
                <a:lnTo>
                  <a:pt x="67881" y="2527"/>
                </a:lnTo>
                <a:lnTo>
                  <a:pt x="67274" y="2338"/>
                </a:lnTo>
                <a:lnTo>
                  <a:pt x="66668" y="2148"/>
                </a:lnTo>
                <a:lnTo>
                  <a:pt x="66049" y="1971"/>
                </a:lnTo>
                <a:lnTo>
                  <a:pt x="65442" y="1807"/>
                </a:lnTo>
                <a:lnTo>
                  <a:pt x="64823" y="1643"/>
                </a:lnTo>
                <a:lnTo>
                  <a:pt x="64192" y="1479"/>
                </a:lnTo>
                <a:lnTo>
                  <a:pt x="63573" y="1327"/>
                </a:lnTo>
                <a:lnTo>
                  <a:pt x="62941" y="1188"/>
                </a:lnTo>
                <a:lnTo>
                  <a:pt x="62309" y="1062"/>
                </a:lnTo>
                <a:lnTo>
                  <a:pt x="61678" y="935"/>
                </a:lnTo>
                <a:lnTo>
                  <a:pt x="61033" y="809"/>
                </a:lnTo>
                <a:lnTo>
                  <a:pt x="60402" y="708"/>
                </a:lnTo>
                <a:lnTo>
                  <a:pt x="59757" y="607"/>
                </a:lnTo>
                <a:lnTo>
                  <a:pt x="59113" y="506"/>
                </a:lnTo>
                <a:lnTo>
                  <a:pt x="58456" y="418"/>
                </a:lnTo>
                <a:lnTo>
                  <a:pt x="57812" y="342"/>
                </a:lnTo>
                <a:lnTo>
                  <a:pt x="57155" y="279"/>
                </a:lnTo>
                <a:lnTo>
                  <a:pt x="56510" y="215"/>
                </a:lnTo>
                <a:lnTo>
                  <a:pt x="55853" y="152"/>
                </a:lnTo>
                <a:lnTo>
                  <a:pt x="55184" y="114"/>
                </a:lnTo>
                <a:lnTo>
                  <a:pt x="54527" y="76"/>
                </a:lnTo>
                <a:lnTo>
                  <a:pt x="53857" y="39"/>
                </a:lnTo>
                <a:lnTo>
                  <a:pt x="53200" y="26"/>
                </a:lnTo>
                <a:lnTo>
                  <a:pt x="52531" y="13"/>
                </a:lnTo>
                <a:lnTo>
                  <a:pt x="5186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6"/>
          <p:cNvSpPr/>
          <p:nvPr/>
        </p:nvSpPr>
        <p:spPr>
          <a:xfrm rot="10800000">
            <a:off x="4097446" y="3770160"/>
            <a:ext cx="563994" cy="584953"/>
          </a:xfrm>
          <a:custGeom>
            <a:avLst/>
            <a:gdLst/>
            <a:ahLst/>
            <a:cxnLst/>
            <a:rect l="l" t="t" r="r" b="b"/>
            <a:pathLst>
              <a:path w="103723" h="103715" extrusionOk="0">
                <a:moveTo>
                  <a:pt x="51861" y="1"/>
                </a:moveTo>
                <a:lnTo>
                  <a:pt x="51192" y="13"/>
                </a:lnTo>
                <a:lnTo>
                  <a:pt x="50522" y="26"/>
                </a:lnTo>
                <a:lnTo>
                  <a:pt x="49865" y="39"/>
                </a:lnTo>
                <a:lnTo>
                  <a:pt x="49196" y="76"/>
                </a:lnTo>
                <a:lnTo>
                  <a:pt x="48539" y="114"/>
                </a:lnTo>
                <a:lnTo>
                  <a:pt x="47869" y="152"/>
                </a:lnTo>
                <a:lnTo>
                  <a:pt x="47212" y="215"/>
                </a:lnTo>
                <a:lnTo>
                  <a:pt x="46568" y="279"/>
                </a:lnTo>
                <a:lnTo>
                  <a:pt x="45911" y="342"/>
                </a:lnTo>
                <a:lnTo>
                  <a:pt x="45254" y="418"/>
                </a:lnTo>
                <a:lnTo>
                  <a:pt x="44610" y="506"/>
                </a:lnTo>
                <a:lnTo>
                  <a:pt x="43965" y="607"/>
                </a:lnTo>
                <a:lnTo>
                  <a:pt x="43321" y="708"/>
                </a:lnTo>
                <a:lnTo>
                  <a:pt x="42689" y="809"/>
                </a:lnTo>
                <a:lnTo>
                  <a:pt x="42045" y="935"/>
                </a:lnTo>
                <a:lnTo>
                  <a:pt x="41413" y="1062"/>
                </a:lnTo>
                <a:lnTo>
                  <a:pt x="40782" y="1188"/>
                </a:lnTo>
                <a:lnTo>
                  <a:pt x="40150" y="1327"/>
                </a:lnTo>
                <a:lnTo>
                  <a:pt x="39531" y="1479"/>
                </a:lnTo>
                <a:lnTo>
                  <a:pt x="38899" y="1643"/>
                </a:lnTo>
                <a:lnTo>
                  <a:pt x="38280" y="1807"/>
                </a:lnTo>
                <a:lnTo>
                  <a:pt x="37661" y="1971"/>
                </a:lnTo>
                <a:lnTo>
                  <a:pt x="37055" y="2148"/>
                </a:lnTo>
                <a:lnTo>
                  <a:pt x="36448" y="2338"/>
                </a:lnTo>
                <a:lnTo>
                  <a:pt x="35829" y="2527"/>
                </a:lnTo>
                <a:lnTo>
                  <a:pt x="35235" y="2729"/>
                </a:lnTo>
                <a:lnTo>
                  <a:pt x="34629" y="2931"/>
                </a:lnTo>
                <a:lnTo>
                  <a:pt x="34035" y="3146"/>
                </a:lnTo>
                <a:lnTo>
                  <a:pt x="33441" y="3374"/>
                </a:lnTo>
                <a:lnTo>
                  <a:pt x="32848" y="3601"/>
                </a:lnTo>
                <a:lnTo>
                  <a:pt x="32267" y="3841"/>
                </a:lnTo>
                <a:lnTo>
                  <a:pt x="31673" y="4081"/>
                </a:lnTo>
                <a:lnTo>
                  <a:pt x="31104" y="4334"/>
                </a:lnTo>
                <a:lnTo>
                  <a:pt x="30523" y="4586"/>
                </a:lnTo>
                <a:lnTo>
                  <a:pt x="29955" y="4852"/>
                </a:lnTo>
                <a:lnTo>
                  <a:pt x="29386" y="5117"/>
                </a:lnTo>
                <a:lnTo>
                  <a:pt x="28818" y="5395"/>
                </a:lnTo>
                <a:lnTo>
                  <a:pt x="28249" y="5673"/>
                </a:lnTo>
                <a:lnTo>
                  <a:pt x="27693" y="5963"/>
                </a:lnTo>
                <a:lnTo>
                  <a:pt x="27150" y="6266"/>
                </a:lnTo>
                <a:lnTo>
                  <a:pt x="26594" y="6570"/>
                </a:lnTo>
                <a:lnTo>
                  <a:pt x="26051" y="6873"/>
                </a:lnTo>
                <a:lnTo>
                  <a:pt x="24977" y="7517"/>
                </a:lnTo>
                <a:lnTo>
                  <a:pt x="23916" y="8174"/>
                </a:lnTo>
                <a:lnTo>
                  <a:pt x="22867" y="8856"/>
                </a:lnTo>
                <a:lnTo>
                  <a:pt x="21844" y="9576"/>
                </a:lnTo>
                <a:lnTo>
                  <a:pt x="20833" y="10309"/>
                </a:lnTo>
                <a:lnTo>
                  <a:pt x="19848" y="11067"/>
                </a:lnTo>
                <a:lnTo>
                  <a:pt x="18875" y="11850"/>
                </a:lnTo>
                <a:lnTo>
                  <a:pt x="17927" y="12646"/>
                </a:lnTo>
                <a:lnTo>
                  <a:pt x="16992" y="13480"/>
                </a:lnTo>
                <a:lnTo>
                  <a:pt x="16083" y="14326"/>
                </a:lnTo>
                <a:lnTo>
                  <a:pt x="15198" y="15198"/>
                </a:lnTo>
                <a:lnTo>
                  <a:pt x="14327" y="16082"/>
                </a:lnTo>
                <a:lnTo>
                  <a:pt x="13480" y="16992"/>
                </a:lnTo>
                <a:lnTo>
                  <a:pt x="12646" y="17926"/>
                </a:lnTo>
                <a:lnTo>
                  <a:pt x="11851" y="18874"/>
                </a:lnTo>
                <a:lnTo>
                  <a:pt x="11067" y="19847"/>
                </a:lnTo>
                <a:lnTo>
                  <a:pt x="10309" y="20832"/>
                </a:lnTo>
                <a:lnTo>
                  <a:pt x="9577" y="21842"/>
                </a:lnTo>
                <a:lnTo>
                  <a:pt x="8856" y="22866"/>
                </a:lnTo>
                <a:lnTo>
                  <a:pt x="8174" y="23914"/>
                </a:lnTo>
                <a:lnTo>
                  <a:pt x="7517" y="24975"/>
                </a:lnTo>
                <a:lnTo>
                  <a:pt x="6873" y="26049"/>
                </a:lnTo>
                <a:lnTo>
                  <a:pt x="6570" y="26592"/>
                </a:lnTo>
                <a:lnTo>
                  <a:pt x="6267" y="27148"/>
                </a:lnTo>
                <a:lnTo>
                  <a:pt x="5963" y="27691"/>
                </a:lnTo>
                <a:lnTo>
                  <a:pt x="5673" y="28247"/>
                </a:lnTo>
                <a:lnTo>
                  <a:pt x="5395" y="28816"/>
                </a:lnTo>
                <a:lnTo>
                  <a:pt x="5117" y="29384"/>
                </a:lnTo>
                <a:lnTo>
                  <a:pt x="4852" y="29953"/>
                </a:lnTo>
                <a:lnTo>
                  <a:pt x="4586" y="30521"/>
                </a:lnTo>
                <a:lnTo>
                  <a:pt x="4334" y="31102"/>
                </a:lnTo>
                <a:lnTo>
                  <a:pt x="4081" y="31671"/>
                </a:lnTo>
                <a:lnTo>
                  <a:pt x="3841" y="32264"/>
                </a:lnTo>
                <a:lnTo>
                  <a:pt x="3601" y="32845"/>
                </a:lnTo>
                <a:lnTo>
                  <a:pt x="3373" y="33439"/>
                </a:lnTo>
                <a:lnTo>
                  <a:pt x="3146" y="34033"/>
                </a:lnTo>
                <a:lnTo>
                  <a:pt x="2944" y="34627"/>
                </a:lnTo>
                <a:lnTo>
                  <a:pt x="2729" y="35233"/>
                </a:lnTo>
                <a:lnTo>
                  <a:pt x="2527" y="35827"/>
                </a:lnTo>
                <a:lnTo>
                  <a:pt x="2337" y="36446"/>
                </a:lnTo>
                <a:lnTo>
                  <a:pt x="2148" y="37052"/>
                </a:lnTo>
                <a:lnTo>
                  <a:pt x="1971" y="37659"/>
                </a:lnTo>
                <a:lnTo>
                  <a:pt x="1807" y="38278"/>
                </a:lnTo>
                <a:lnTo>
                  <a:pt x="1643" y="38897"/>
                </a:lnTo>
                <a:lnTo>
                  <a:pt x="1478" y="39528"/>
                </a:lnTo>
                <a:lnTo>
                  <a:pt x="1339" y="40147"/>
                </a:lnTo>
                <a:lnTo>
                  <a:pt x="1188" y="40779"/>
                </a:lnTo>
                <a:lnTo>
                  <a:pt x="1061" y="41410"/>
                </a:lnTo>
                <a:lnTo>
                  <a:pt x="935" y="42042"/>
                </a:lnTo>
                <a:lnTo>
                  <a:pt x="821" y="42686"/>
                </a:lnTo>
                <a:lnTo>
                  <a:pt x="708" y="43318"/>
                </a:lnTo>
                <a:lnTo>
                  <a:pt x="607" y="43962"/>
                </a:lnTo>
                <a:lnTo>
                  <a:pt x="506" y="44606"/>
                </a:lnTo>
                <a:lnTo>
                  <a:pt x="417" y="45251"/>
                </a:lnTo>
                <a:lnTo>
                  <a:pt x="341" y="45908"/>
                </a:lnTo>
                <a:lnTo>
                  <a:pt x="278" y="46552"/>
                </a:lnTo>
                <a:lnTo>
                  <a:pt x="215" y="47209"/>
                </a:lnTo>
                <a:lnTo>
                  <a:pt x="152" y="47866"/>
                </a:lnTo>
                <a:lnTo>
                  <a:pt x="114" y="48535"/>
                </a:lnTo>
                <a:lnTo>
                  <a:pt x="76" y="49192"/>
                </a:lnTo>
                <a:lnTo>
                  <a:pt x="38" y="49862"/>
                </a:lnTo>
                <a:lnTo>
                  <a:pt x="26" y="50519"/>
                </a:lnTo>
                <a:lnTo>
                  <a:pt x="13" y="51188"/>
                </a:lnTo>
                <a:lnTo>
                  <a:pt x="0" y="51858"/>
                </a:lnTo>
                <a:lnTo>
                  <a:pt x="13" y="52527"/>
                </a:lnTo>
                <a:lnTo>
                  <a:pt x="26" y="53197"/>
                </a:lnTo>
                <a:lnTo>
                  <a:pt x="38" y="53866"/>
                </a:lnTo>
                <a:lnTo>
                  <a:pt x="76" y="54523"/>
                </a:lnTo>
                <a:lnTo>
                  <a:pt x="114" y="55193"/>
                </a:lnTo>
                <a:lnTo>
                  <a:pt x="152" y="55850"/>
                </a:lnTo>
                <a:lnTo>
                  <a:pt x="215" y="56506"/>
                </a:lnTo>
                <a:lnTo>
                  <a:pt x="278" y="57163"/>
                </a:lnTo>
                <a:lnTo>
                  <a:pt x="341" y="57820"/>
                </a:lnTo>
                <a:lnTo>
                  <a:pt x="417" y="58464"/>
                </a:lnTo>
                <a:lnTo>
                  <a:pt x="506" y="59109"/>
                </a:lnTo>
                <a:lnTo>
                  <a:pt x="607" y="59753"/>
                </a:lnTo>
                <a:lnTo>
                  <a:pt x="708" y="60397"/>
                </a:lnTo>
                <a:lnTo>
                  <a:pt x="821" y="61042"/>
                </a:lnTo>
                <a:lnTo>
                  <a:pt x="935" y="61673"/>
                </a:lnTo>
                <a:lnTo>
                  <a:pt x="1061" y="62305"/>
                </a:lnTo>
                <a:lnTo>
                  <a:pt x="1188" y="62936"/>
                </a:lnTo>
                <a:lnTo>
                  <a:pt x="1339" y="63568"/>
                </a:lnTo>
                <a:lnTo>
                  <a:pt x="1478" y="64200"/>
                </a:lnTo>
                <a:lnTo>
                  <a:pt x="1643" y="64819"/>
                </a:lnTo>
                <a:lnTo>
                  <a:pt x="1807" y="65438"/>
                </a:lnTo>
                <a:lnTo>
                  <a:pt x="1971" y="66057"/>
                </a:lnTo>
                <a:lnTo>
                  <a:pt x="2148" y="66663"/>
                </a:lnTo>
                <a:lnTo>
                  <a:pt x="2337" y="67282"/>
                </a:lnTo>
                <a:lnTo>
                  <a:pt x="2527" y="67888"/>
                </a:lnTo>
                <a:lnTo>
                  <a:pt x="2729" y="68495"/>
                </a:lnTo>
                <a:lnTo>
                  <a:pt x="2944" y="69088"/>
                </a:lnTo>
                <a:lnTo>
                  <a:pt x="3146" y="69695"/>
                </a:lnTo>
                <a:lnTo>
                  <a:pt x="3373" y="70289"/>
                </a:lnTo>
                <a:lnTo>
                  <a:pt x="3601" y="70870"/>
                </a:lnTo>
                <a:lnTo>
                  <a:pt x="3841" y="71463"/>
                </a:lnTo>
                <a:lnTo>
                  <a:pt x="4081" y="72045"/>
                </a:lnTo>
                <a:lnTo>
                  <a:pt x="4334" y="72626"/>
                </a:lnTo>
                <a:lnTo>
                  <a:pt x="4586" y="73194"/>
                </a:lnTo>
                <a:lnTo>
                  <a:pt x="4852" y="73775"/>
                </a:lnTo>
                <a:lnTo>
                  <a:pt x="5117" y="74344"/>
                </a:lnTo>
                <a:lnTo>
                  <a:pt x="5395" y="74900"/>
                </a:lnTo>
                <a:lnTo>
                  <a:pt x="5673" y="75468"/>
                </a:lnTo>
                <a:lnTo>
                  <a:pt x="5963" y="76024"/>
                </a:lnTo>
                <a:lnTo>
                  <a:pt x="6267" y="76580"/>
                </a:lnTo>
                <a:lnTo>
                  <a:pt x="6570" y="77123"/>
                </a:lnTo>
                <a:lnTo>
                  <a:pt x="6873" y="77666"/>
                </a:lnTo>
                <a:lnTo>
                  <a:pt x="7517" y="78752"/>
                </a:lnTo>
                <a:lnTo>
                  <a:pt x="8174" y="79814"/>
                </a:lnTo>
                <a:lnTo>
                  <a:pt x="8856" y="80849"/>
                </a:lnTo>
                <a:lnTo>
                  <a:pt x="9577" y="81873"/>
                </a:lnTo>
                <a:lnTo>
                  <a:pt x="10309" y="82883"/>
                </a:lnTo>
                <a:lnTo>
                  <a:pt x="11067" y="83869"/>
                </a:lnTo>
                <a:lnTo>
                  <a:pt x="11851" y="84841"/>
                </a:lnTo>
                <a:lnTo>
                  <a:pt x="12646" y="85789"/>
                </a:lnTo>
                <a:lnTo>
                  <a:pt x="13480" y="86724"/>
                </a:lnTo>
                <a:lnTo>
                  <a:pt x="14327" y="87633"/>
                </a:lnTo>
                <a:lnTo>
                  <a:pt x="15198" y="88530"/>
                </a:lnTo>
                <a:lnTo>
                  <a:pt x="16083" y="89402"/>
                </a:lnTo>
                <a:lnTo>
                  <a:pt x="16992" y="90248"/>
                </a:lnTo>
                <a:lnTo>
                  <a:pt x="17927" y="91069"/>
                </a:lnTo>
                <a:lnTo>
                  <a:pt x="18875" y="91878"/>
                </a:lnTo>
                <a:lnTo>
                  <a:pt x="19848" y="92648"/>
                </a:lnTo>
                <a:lnTo>
                  <a:pt x="20833" y="93419"/>
                </a:lnTo>
                <a:lnTo>
                  <a:pt x="21844" y="94152"/>
                </a:lnTo>
                <a:lnTo>
                  <a:pt x="22867" y="94859"/>
                </a:lnTo>
                <a:lnTo>
                  <a:pt x="23916" y="95541"/>
                </a:lnTo>
                <a:lnTo>
                  <a:pt x="24977" y="96211"/>
                </a:lnTo>
                <a:lnTo>
                  <a:pt x="26051" y="96842"/>
                </a:lnTo>
                <a:lnTo>
                  <a:pt x="26594" y="97158"/>
                </a:lnTo>
                <a:lnTo>
                  <a:pt x="27150" y="97461"/>
                </a:lnTo>
                <a:lnTo>
                  <a:pt x="27693" y="97752"/>
                </a:lnTo>
                <a:lnTo>
                  <a:pt x="28249" y="98042"/>
                </a:lnTo>
                <a:lnTo>
                  <a:pt x="28818" y="98320"/>
                </a:lnTo>
                <a:lnTo>
                  <a:pt x="29386" y="98598"/>
                </a:lnTo>
                <a:lnTo>
                  <a:pt x="29955" y="98876"/>
                </a:lnTo>
                <a:lnTo>
                  <a:pt x="30523" y="99129"/>
                </a:lnTo>
                <a:lnTo>
                  <a:pt x="31104" y="99394"/>
                </a:lnTo>
                <a:lnTo>
                  <a:pt x="31673" y="99634"/>
                </a:lnTo>
                <a:lnTo>
                  <a:pt x="32267" y="99887"/>
                </a:lnTo>
                <a:lnTo>
                  <a:pt x="32848" y="100114"/>
                </a:lnTo>
                <a:lnTo>
                  <a:pt x="33441" y="100342"/>
                </a:lnTo>
                <a:lnTo>
                  <a:pt x="34035" y="100569"/>
                </a:lnTo>
                <a:lnTo>
                  <a:pt x="34629" y="100784"/>
                </a:lnTo>
                <a:lnTo>
                  <a:pt x="35235" y="100986"/>
                </a:lnTo>
                <a:lnTo>
                  <a:pt x="35829" y="101188"/>
                </a:lnTo>
                <a:lnTo>
                  <a:pt x="36448" y="101377"/>
                </a:lnTo>
                <a:lnTo>
                  <a:pt x="37055" y="101567"/>
                </a:lnTo>
                <a:lnTo>
                  <a:pt x="37661" y="101744"/>
                </a:lnTo>
                <a:lnTo>
                  <a:pt x="38280" y="101921"/>
                </a:lnTo>
                <a:lnTo>
                  <a:pt x="38899" y="102085"/>
                </a:lnTo>
                <a:lnTo>
                  <a:pt x="39531" y="102237"/>
                </a:lnTo>
                <a:lnTo>
                  <a:pt x="40150" y="102388"/>
                </a:lnTo>
                <a:lnTo>
                  <a:pt x="40782" y="102527"/>
                </a:lnTo>
                <a:lnTo>
                  <a:pt x="41413" y="102666"/>
                </a:lnTo>
                <a:lnTo>
                  <a:pt x="42045" y="102792"/>
                </a:lnTo>
                <a:lnTo>
                  <a:pt x="42689" y="102906"/>
                </a:lnTo>
                <a:lnTo>
                  <a:pt x="43321" y="103020"/>
                </a:lnTo>
                <a:lnTo>
                  <a:pt x="43965" y="103121"/>
                </a:lnTo>
                <a:lnTo>
                  <a:pt x="44610" y="103209"/>
                </a:lnTo>
                <a:lnTo>
                  <a:pt x="45254" y="103298"/>
                </a:lnTo>
                <a:lnTo>
                  <a:pt x="45911" y="103373"/>
                </a:lnTo>
                <a:lnTo>
                  <a:pt x="46568" y="103449"/>
                </a:lnTo>
                <a:lnTo>
                  <a:pt x="47212" y="103512"/>
                </a:lnTo>
                <a:lnTo>
                  <a:pt x="47869" y="103563"/>
                </a:lnTo>
                <a:lnTo>
                  <a:pt x="48539" y="103613"/>
                </a:lnTo>
                <a:lnTo>
                  <a:pt x="49196" y="103651"/>
                </a:lnTo>
                <a:lnTo>
                  <a:pt x="49865" y="103677"/>
                </a:lnTo>
                <a:lnTo>
                  <a:pt x="50522" y="103702"/>
                </a:lnTo>
                <a:lnTo>
                  <a:pt x="51192" y="103715"/>
                </a:lnTo>
                <a:lnTo>
                  <a:pt x="52531" y="103715"/>
                </a:lnTo>
                <a:lnTo>
                  <a:pt x="53200" y="103702"/>
                </a:lnTo>
                <a:lnTo>
                  <a:pt x="53870" y="103677"/>
                </a:lnTo>
                <a:lnTo>
                  <a:pt x="54527" y="103651"/>
                </a:lnTo>
                <a:lnTo>
                  <a:pt x="55197" y="103613"/>
                </a:lnTo>
                <a:lnTo>
                  <a:pt x="55854" y="103563"/>
                </a:lnTo>
                <a:lnTo>
                  <a:pt x="56510" y="103512"/>
                </a:lnTo>
                <a:lnTo>
                  <a:pt x="57167" y="103449"/>
                </a:lnTo>
                <a:lnTo>
                  <a:pt x="57824" y="103373"/>
                </a:lnTo>
                <a:lnTo>
                  <a:pt x="58469" y="103298"/>
                </a:lnTo>
                <a:lnTo>
                  <a:pt x="59113" y="103209"/>
                </a:lnTo>
                <a:lnTo>
                  <a:pt x="59757" y="103121"/>
                </a:lnTo>
                <a:lnTo>
                  <a:pt x="60402" y="103020"/>
                </a:lnTo>
                <a:lnTo>
                  <a:pt x="61046" y="102906"/>
                </a:lnTo>
                <a:lnTo>
                  <a:pt x="61678" y="102792"/>
                </a:lnTo>
                <a:lnTo>
                  <a:pt x="62309" y="102666"/>
                </a:lnTo>
                <a:lnTo>
                  <a:pt x="62941" y="102527"/>
                </a:lnTo>
                <a:lnTo>
                  <a:pt x="63573" y="102388"/>
                </a:lnTo>
                <a:lnTo>
                  <a:pt x="64204" y="102237"/>
                </a:lnTo>
                <a:lnTo>
                  <a:pt x="64823" y="102085"/>
                </a:lnTo>
                <a:lnTo>
                  <a:pt x="65442" y="101921"/>
                </a:lnTo>
                <a:lnTo>
                  <a:pt x="66061" y="101744"/>
                </a:lnTo>
                <a:lnTo>
                  <a:pt x="66681" y="101567"/>
                </a:lnTo>
                <a:lnTo>
                  <a:pt x="67287" y="101377"/>
                </a:lnTo>
                <a:lnTo>
                  <a:pt x="67893" y="101188"/>
                </a:lnTo>
                <a:lnTo>
                  <a:pt x="68500" y="100986"/>
                </a:lnTo>
                <a:lnTo>
                  <a:pt x="69094" y="100784"/>
                </a:lnTo>
                <a:lnTo>
                  <a:pt x="69700" y="100569"/>
                </a:lnTo>
                <a:lnTo>
                  <a:pt x="70294" y="100342"/>
                </a:lnTo>
                <a:lnTo>
                  <a:pt x="70875" y="100114"/>
                </a:lnTo>
                <a:lnTo>
                  <a:pt x="71469" y="99887"/>
                </a:lnTo>
                <a:lnTo>
                  <a:pt x="72050" y="99634"/>
                </a:lnTo>
                <a:lnTo>
                  <a:pt x="72631" y="99394"/>
                </a:lnTo>
                <a:lnTo>
                  <a:pt x="73199" y="99129"/>
                </a:lnTo>
                <a:lnTo>
                  <a:pt x="73781" y="98876"/>
                </a:lnTo>
                <a:lnTo>
                  <a:pt x="74349" y="98598"/>
                </a:lnTo>
                <a:lnTo>
                  <a:pt x="74918" y="98320"/>
                </a:lnTo>
                <a:lnTo>
                  <a:pt x="75474" y="98042"/>
                </a:lnTo>
                <a:lnTo>
                  <a:pt x="76029" y="97752"/>
                </a:lnTo>
                <a:lnTo>
                  <a:pt x="76585" y="97461"/>
                </a:lnTo>
                <a:lnTo>
                  <a:pt x="77129" y="97158"/>
                </a:lnTo>
                <a:lnTo>
                  <a:pt x="77672" y="96842"/>
                </a:lnTo>
                <a:lnTo>
                  <a:pt x="78758" y="96211"/>
                </a:lnTo>
                <a:lnTo>
                  <a:pt x="79820" y="95541"/>
                </a:lnTo>
                <a:lnTo>
                  <a:pt x="80855" y="94859"/>
                </a:lnTo>
                <a:lnTo>
                  <a:pt x="81879" y="94152"/>
                </a:lnTo>
                <a:lnTo>
                  <a:pt x="82889" y="93419"/>
                </a:lnTo>
                <a:lnTo>
                  <a:pt x="83875" y="92648"/>
                </a:lnTo>
                <a:lnTo>
                  <a:pt x="84848" y="91878"/>
                </a:lnTo>
                <a:lnTo>
                  <a:pt x="85795" y="91069"/>
                </a:lnTo>
                <a:lnTo>
                  <a:pt x="86730" y="90248"/>
                </a:lnTo>
                <a:lnTo>
                  <a:pt x="87640" y="89402"/>
                </a:lnTo>
                <a:lnTo>
                  <a:pt x="88537" y="88530"/>
                </a:lnTo>
                <a:lnTo>
                  <a:pt x="89408" y="87633"/>
                </a:lnTo>
                <a:lnTo>
                  <a:pt x="90255" y="86724"/>
                </a:lnTo>
                <a:lnTo>
                  <a:pt x="91076" y="85789"/>
                </a:lnTo>
                <a:lnTo>
                  <a:pt x="91885" y="84841"/>
                </a:lnTo>
                <a:lnTo>
                  <a:pt x="92668" y="83869"/>
                </a:lnTo>
                <a:lnTo>
                  <a:pt x="93426" y="82883"/>
                </a:lnTo>
                <a:lnTo>
                  <a:pt x="94159" y="81873"/>
                </a:lnTo>
                <a:lnTo>
                  <a:pt x="94866" y="80849"/>
                </a:lnTo>
                <a:lnTo>
                  <a:pt x="95548" y="79814"/>
                </a:lnTo>
                <a:lnTo>
                  <a:pt x="96218" y="78752"/>
                </a:lnTo>
                <a:lnTo>
                  <a:pt x="96850" y="77666"/>
                </a:lnTo>
                <a:lnTo>
                  <a:pt x="97165" y="77123"/>
                </a:lnTo>
                <a:lnTo>
                  <a:pt x="97469" y="76580"/>
                </a:lnTo>
                <a:lnTo>
                  <a:pt x="97759" y="76024"/>
                </a:lnTo>
                <a:lnTo>
                  <a:pt x="98050" y="75468"/>
                </a:lnTo>
                <a:lnTo>
                  <a:pt x="98328" y="74900"/>
                </a:lnTo>
                <a:lnTo>
                  <a:pt x="98606" y="74344"/>
                </a:lnTo>
                <a:lnTo>
                  <a:pt x="98884" y="73775"/>
                </a:lnTo>
                <a:lnTo>
                  <a:pt x="99136" y="73194"/>
                </a:lnTo>
                <a:lnTo>
                  <a:pt x="99402" y="72626"/>
                </a:lnTo>
                <a:lnTo>
                  <a:pt x="99642" y="72045"/>
                </a:lnTo>
                <a:lnTo>
                  <a:pt x="99894" y="71463"/>
                </a:lnTo>
                <a:lnTo>
                  <a:pt x="100122" y="70870"/>
                </a:lnTo>
                <a:lnTo>
                  <a:pt x="100349" y="70289"/>
                </a:lnTo>
                <a:lnTo>
                  <a:pt x="100577" y="69695"/>
                </a:lnTo>
                <a:lnTo>
                  <a:pt x="100791" y="69088"/>
                </a:lnTo>
                <a:lnTo>
                  <a:pt x="100993" y="68495"/>
                </a:lnTo>
                <a:lnTo>
                  <a:pt x="101196" y="67888"/>
                </a:lnTo>
                <a:lnTo>
                  <a:pt x="101385" y="67282"/>
                </a:lnTo>
                <a:lnTo>
                  <a:pt x="101575" y="66663"/>
                </a:lnTo>
                <a:lnTo>
                  <a:pt x="101751" y="66057"/>
                </a:lnTo>
                <a:lnTo>
                  <a:pt x="101928" y="65438"/>
                </a:lnTo>
                <a:lnTo>
                  <a:pt x="102093" y="64819"/>
                </a:lnTo>
                <a:lnTo>
                  <a:pt x="102244" y="64200"/>
                </a:lnTo>
                <a:lnTo>
                  <a:pt x="102396" y="63568"/>
                </a:lnTo>
                <a:lnTo>
                  <a:pt x="102535" y="62936"/>
                </a:lnTo>
                <a:lnTo>
                  <a:pt x="102674" y="62305"/>
                </a:lnTo>
                <a:lnTo>
                  <a:pt x="102800" y="61673"/>
                </a:lnTo>
                <a:lnTo>
                  <a:pt x="102914" y="61042"/>
                </a:lnTo>
                <a:lnTo>
                  <a:pt x="103027" y="60397"/>
                </a:lnTo>
                <a:lnTo>
                  <a:pt x="103129" y="59753"/>
                </a:lnTo>
                <a:lnTo>
                  <a:pt x="103217" y="59109"/>
                </a:lnTo>
                <a:lnTo>
                  <a:pt x="103305" y="58464"/>
                </a:lnTo>
                <a:lnTo>
                  <a:pt x="103381" y="57820"/>
                </a:lnTo>
                <a:lnTo>
                  <a:pt x="103457" y="57163"/>
                </a:lnTo>
                <a:lnTo>
                  <a:pt x="103520" y="56506"/>
                </a:lnTo>
                <a:lnTo>
                  <a:pt x="103571" y="55850"/>
                </a:lnTo>
                <a:lnTo>
                  <a:pt x="103621" y="55193"/>
                </a:lnTo>
                <a:lnTo>
                  <a:pt x="103659" y="54523"/>
                </a:lnTo>
                <a:lnTo>
                  <a:pt x="103684" y="53866"/>
                </a:lnTo>
                <a:lnTo>
                  <a:pt x="103710" y="53197"/>
                </a:lnTo>
                <a:lnTo>
                  <a:pt x="103722" y="52527"/>
                </a:lnTo>
                <a:lnTo>
                  <a:pt x="103722" y="51858"/>
                </a:lnTo>
                <a:lnTo>
                  <a:pt x="103722" y="51188"/>
                </a:lnTo>
                <a:lnTo>
                  <a:pt x="103710" y="50519"/>
                </a:lnTo>
                <a:lnTo>
                  <a:pt x="103684" y="49862"/>
                </a:lnTo>
                <a:lnTo>
                  <a:pt x="103659" y="49192"/>
                </a:lnTo>
                <a:lnTo>
                  <a:pt x="103621" y="48535"/>
                </a:lnTo>
                <a:lnTo>
                  <a:pt x="103571" y="47866"/>
                </a:lnTo>
                <a:lnTo>
                  <a:pt x="103520" y="47209"/>
                </a:lnTo>
                <a:lnTo>
                  <a:pt x="103457" y="46552"/>
                </a:lnTo>
                <a:lnTo>
                  <a:pt x="103381" y="45908"/>
                </a:lnTo>
                <a:lnTo>
                  <a:pt x="103305" y="45251"/>
                </a:lnTo>
                <a:lnTo>
                  <a:pt x="103217" y="44606"/>
                </a:lnTo>
                <a:lnTo>
                  <a:pt x="103129" y="43962"/>
                </a:lnTo>
                <a:lnTo>
                  <a:pt x="103027" y="43318"/>
                </a:lnTo>
                <a:lnTo>
                  <a:pt x="102914" y="42686"/>
                </a:lnTo>
                <a:lnTo>
                  <a:pt x="102800" y="42042"/>
                </a:lnTo>
                <a:lnTo>
                  <a:pt x="102674" y="41410"/>
                </a:lnTo>
                <a:lnTo>
                  <a:pt x="102535" y="40779"/>
                </a:lnTo>
                <a:lnTo>
                  <a:pt x="102396" y="40147"/>
                </a:lnTo>
                <a:lnTo>
                  <a:pt x="102244" y="39528"/>
                </a:lnTo>
                <a:lnTo>
                  <a:pt x="102093" y="38897"/>
                </a:lnTo>
                <a:lnTo>
                  <a:pt x="101928" y="38278"/>
                </a:lnTo>
                <a:lnTo>
                  <a:pt x="101751" y="37659"/>
                </a:lnTo>
                <a:lnTo>
                  <a:pt x="101575" y="37052"/>
                </a:lnTo>
                <a:lnTo>
                  <a:pt x="101385" y="36446"/>
                </a:lnTo>
                <a:lnTo>
                  <a:pt x="101196" y="35827"/>
                </a:lnTo>
                <a:lnTo>
                  <a:pt x="100993" y="35233"/>
                </a:lnTo>
                <a:lnTo>
                  <a:pt x="100791" y="34627"/>
                </a:lnTo>
                <a:lnTo>
                  <a:pt x="100577" y="34033"/>
                </a:lnTo>
                <a:lnTo>
                  <a:pt x="100349" y="33439"/>
                </a:lnTo>
                <a:lnTo>
                  <a:pt x="100122" y="32845"/>
                </a:lnTo>
                <a:lnTo>
                  <a:pt x="99894" y="32264"/>
                </a:lnTo>
                <a:lnTo>
                  <a:pt x="99642" y="31671"/>
                </a:lnTo>
                <a:lnTo>
                  <a:pt x="99402" y="31102"/>
                </a:lnTo>
                <a:lnTo>
                  <a:pt x="99136" y="30521"/>
                </a:lnTo>
                <a:lnTo>
                  <a:pt x="98884" y="29953"/>
                </a:lnTo>
                <a:lnTo>
                  <a:pt x="98606" y="29384"/>
                </a:lnTo>
                <a:lnTo>
                  <a:pt x="98328" y="28816"/>
                </a:lnTo>
                <a:lnTo>
                  <a:pt x="98050" y="28247"/>
                </a:lnTo>
                <a:lnTo>
                  <a:pt x="97759" y="27691"/>
                </a:lnTo>
                <a:lnTo>
                  <a:pt x="97469" y="27148"/>
                </a:lnTo>
                <a:lnTo>
                  <a:pt x="97165" y="26592"/>
                </a:lnTo>
                <a:lnTo>
                  <a:pt x="96850" y="26049"/>
                </a:lnTo>
                <a:lnTo>
                  <a:pt x="96218" y="24975"/>
                </a:lnTo>
                <a:lnTo>
                  <a:pt x="95548" y="23914"/>
                </a:lnTo>
                <a:lnTo>
                  <a:pt x="94866" y="22866"/>
                </a:lnTo>
                <a:lnTo>
                  <a:pt x="94159" y="21842"/>
                </a:lnTo>
                <a:lnTo>
                  <a:pt x="93426" y="20832"/>
                </a:lnTo>
                <a:lnTo>
                  <a:pt x="92668" y="19847"/>
                </a:lnTo>
                <a:lnTo>
                  <a:pt x="91885" y="18874"/>
                </a:lnTo>
                <a:lnTo>
                  <a:pt x="91076" y="17926"/>
                </a:lnTo>
                <a:lnTo>
                  <a:pt x="90255" y="16992"/>
                </a:lnTo>
                <a:lnTo>
                  <a:pt x="89408" y="16082"/>
                </a:lnTo>
                <a:lnTo>
                  <a:pt x="88537" y="15198"/>
                </a:lnTo>
                <a:lnTo>
                  <a:pt x="87640" y="14326"/>
                </a:lnTo>
                <a:lnTo>
                  <a:pt x="86730" y="13480"/>
                </a:lnTo>
                <a:lnTo>
                  <a:pt x="85795" y="12646"/>
                </a:lnTo>
                <a:lnTo>
                  <a:pt x="84848" y="11850"/>
                </a:lnTo>
                <a:lnTo>
                  <a:pt x="83875" y="11067"/>
                </a:lnTo>
                <a:lnTo>
                  <a:pt x="82889" y="10309"/>
                </a:lnTo>
                <a:lnTo>
                  <a:pt x="81879" y="9576"/>
                </a:lnTo>
                <a:lnTo>
                  <a:pt x="80855" y="8856"/>
                </a:lnTo>
                <a:lnTo>
                  <a:pt x="79820" y="8174"/>
                </a:lnTo>
                <a:lnTo>
                  <a:pt x="78758" y="7517"/>
                </a:lnTo>
                <a:lnTo>
                  <a:pt x="77672" y="6873"/>
                </a:lnTo>
                <a:lnTo>
                  <a:pt x="77129" y="6570"/>
                </a:lnTo>
                <a:lnTo>
                  <a:pt x="76585" y="6266"/>
                </a:lnTo>
                <a:lnTo>
                  <a:pt x="76029" y="5963"/>
                </a:lnTo>
                <a:lnTo>
                  <a:pt x="75474" y="5673"/>
                </a:lnTo>
                <a:lnTo>
                  <a:pt x="74918" y="5395"/>
                </a:lnTo>
                <a:lnTo>
                  <a:pt x="74349" y="5117"/>
                </a:lnTo>
                <a:lnTo>
                  <a:pt x="73781" y="4852"/>
                </a:lnTo>
                <a:lnTo>
                  <a:pt x="73199" y="4586"/>
                </a:lnTo>
                <a:lnTo>
                  <a:pt x="72631" y="4334"/>
                </a:lnTo>
                <a:lnTo>
                  <a:pt x="72050" y="4081"/>
                </a:lnTo>
                <a:lnTo>
                  <a:pt x="71469" y="3841"/>
                </a:lnTo>
                <a:lnTo>
                  <a:pt x="70875" y="3601"/>
                </a:lnTo>
                <a:lnTo>
                  <a:pt x="70294" y="3374"/>
                </a:lnTo>
                <a:lnTo>
                  <a:pt x="69700" y="3146"/>
                </a:lnTo>
                <a:lnTo>
                  <a:pt x="69094" y="2931"/>
                </a:lnTo>
                <a:lnTo>
                  <a:pt x="68500" y="2729"/>
                </a:lnTo>
                <a:lnTo>
                  <a:pt x="67893" y="2527"/>
                </a:lnTo>
                <a:lnTo>
                  <a:pt x="67287" y="2338"/>
                </a:lnTo>
                <a:lnTo>
                  <a:pt x="66681" y="2148"/>
                </a:lnTo>
                <a:lnTo>
                  <a:pt x="66061" y="1971"/>
                </a:lnTo>
                <a:lnTo>
                  <a:pt x="65442" y="1807"/>
                </a:lnTo>
                <a:lnTo>
                  <a:pt x="64823" y="1643"/>
                </a:lnTo>
                <a:lnTo>
                  <a:pt x="64204" y="1479"/>
                </a:lnTo>
                <a:lnTo>
                  <a:pt x="63573" y="1327"/>
                </a:lnTo>
                <a:lnTo>
                  <a:pt x="62941" y="1188"/>
                </a:lnTo>
                <a:lnTo>
                  <a:pt x="62309" y="1062"/>
                </a:lnTo>
                <a:lnTo>
                  <a:pt x="61678" y="935"/>
                </a:lnTo>
                <a:lnTo>
                  <a:pt x="61046" y="809"/>
                </a:lnTo>
                <a:lnTo>
                  <a:pt x="60402" y="708"/>
                </a:lnTo>
                <a:lnTo>
                  <a:pt x="59757" y="607"/>
                </a:lnTo>
                <a:lnTo>
                  <a:pt x="59113" y="506"/>
                </a:lnTo>
                <a:lnTo>
                  <a:pt x="58469" y="418"/>
                </a:lnTo>
                <a:lnTo>
                  <a:pt x="57824" y="342"/>
                </a:lnTo>
                <a:lnTo>
                  <a:pt x="57167" y="279"/>
                </a:lnTo>
                <a:lnTo>
                  <a:pt x="56510" y="215"/>
                </a:lnTo>
                <a:lnTo>
                  <a:pt x="55854" y="152"/>
                </a:lnTo>
                <a:lnTo>
                  <a:pt x="55197" y="114"/>
                </a:lnTo>
                <a:lnTo>
                  <a:pt x="54527" y="76"/>
                </a:lnTo>
                <a:lnTo>
                  <a:pt x="53870" y="39"/>
                </a:lnTo>
                <a:lnTo>
                  <a:pt x="53200" y="26"/>
                </a:lnTo>
                <a:lnTo>
                  <a:pt x="52531" y="13"/>
                </a:lnTo>
                <a:lnTo>
                  <a:pt x="51861"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6"/>
          <p:cNvSpPr/>
          <p:nvPr/>
        </p:nvSpPr>
        <p:spPr>
          <a:xfrm rot="10800000">
            <a:off x="1574330" y="3770196"/>
            <a:ext cx="563923" cy="584879"/>
          </a:xfrm>
          <a:custGeom>
            <a:avLst/>
            <a:gdLst/>
            <a:ahLst/>
            <a:cxnLst/>
            <a:rect l="l" t="t" r="r" b="b"/>
            <a:pathLst>
              <a:path w="103710" h="103702" extrusionOk="0">
                <a:moveTo>
                  <a:pt x="51192" y="1"/>
                </a:moveTo>
                <a:lnTo>
                  <a:pt x="50522" y="13"/>
                </a:lnTo>
                <a:lnTo>
                  <a:pt x="49852" y="39"/>
                </a:lnTo>
                <a:lnTo>
                  <a:pt x="49183" y="64"/>
                </a:lnTo>
                <a:lnTo>
                  <a:pt x="48526" y="102"/>
                </a:lnTo>
                <a:lnTo>
                  <a:pt x="47869" y="152"/>
                </a:lnTo>
                <a:lnTo>
                  <a:pt x="47212" y="203"/>
                </a:lnTo>
                <a:lnTo>
                  <a:pt x="46555" y="266"/>
                </a:lnTo>
                <a:lnTo>
                  <a:pt x="45898" y="342"/>
                </a:lnTo>
                <a:lnTo>
                  <a:pt x="45254" y="418"/>
                </a:lnTo>
                <a:lnTo>
                  <a:pt x="44610" y="506"/>
                </a:lnTo>
                <a:lnTo>
                  <a:pt x="43965" y="594"/>
                </a:lnTo>
                <a:lnTo>
                  <a:pt x="43321" y="696"/>
                </a:lnTo>
                <a:lnTo>
                  <a:pt x="42677" y="809"/>
                </a:lnTo>
                <a:lnTo>
                  <a:pt x="42045" y="923"/>
                </a:lnTo>
                <a:lnTo>
                  <a:pt x="41401" y="1049"/>
                </a:lnTo>
                <a:lnTo>
                  <a:pt x="40769" y="1188"/>
                </a:lnTo>
                <a:lnTo>
                  <a:pt x="40150" y="1327"/>
                </a:lnTo>
                <a:lnTo>
                  <a:pt x="39518" y="1479"/>
                </a:lnTo>
                <a:lnTo>
                  <a:pt x="38899" y="1630"/>
                </a:lnTo>
                <a:lnTo>
                  <a:pt x="38280" y="1795"/>
                </a:lnTo>
                <a:lnTo>
                  <a:pt x="37661" y="1971"/>
                </a:lnTo>
                <a:lnTo>
                  <a:pt x="37042" y="2148"/>
                </a:lnTo>
                <a:lnTo>
                  <a:pt x="36436" y="2325"/>
                </a:lnTo>
                <a:lnTo>
                  <a:pt x="35829" y="2527"/>
                </a:lnTo>
                <a:lnTo>
                  <a:pt x="35223" y="2729"/>
                </a:lnTo>
                <a:lnTo>
                  <a:pt x="34629" y="2931"/>
                </a:lnTo>
                <a:lnTo>
                  <a:pt x="34023" y="3146"/>
                </a:lnTo>
                <a:lnTo>
                  <a:pt x="33429" y="3374"/>
                </a:lnTo>
                <a:lnTo>
                  <a:pt x="32848" y="3601"/>
                </a:lnTo>
                <a:lnTo>
                  <a:pt x="32254" y="3828"/>
                </a:lnTo>
                <a:lnTo>
                  <a:pt x="31673" y="4068"/>
                </a:lnTo>
                <a:lnTo>
                  <a:pt x="31092" y="4321"/>
                </a:lnTo>
                <a:lnTo>
                  <a:pt x="30510" y="4574"/>
                </a:lnTo>
                <a:lnTo>
                  <a:pt x="29942" y="4839"/>
                </a:lnTo>
                <a:lnTo>
                  <a:pt x="29373" y="5117"/>
                </a:lnTo>
                <a:lnTo>
                  <a:pt x="28805" y="5395"/>
                </a:lnTo>
                <a:lnTo>
                  <a:pt x="28249" y="5673"/>
                </a:lnTo>
                <a:lnTo>
                  <a:pt x="27693" y="5963"/>
                </a:lnTo>
                <a:lnTo>
                  <a:pt x="27137" y="6254"/>
                </a:lnTo>
                <a:lnTo>
                  <a:pt x="26594" y="6557"/>
                </a:lnTo>
                <a:lnTo>
                  <a:pt x="26051" y="6873"/>
                </a:lnTo>
                <a:lnTo>
                  <a:pt x="24964" y="7504"/>
                </a:lnTo>
                <a:lnTo>
                  <a:pt x="23903" y="8174"/>
                </a:lnTo>
                <a:lnTo>
                  <a:pt x="22867" y="8856"/>
                </a:lnTo>
                <a:lnTo>
                  <a:pt x="21831" y="9564"/>
                </a:lnTo>
                <a:lnTo>
                  <a:pt x="20833" y="10296"/>
                </a:lnTo>
                <a:lnTo>
                  <a:pt x="19835" y="11054"/>
                </a:lnTo>
                <a:lnTo>
                  <a:pt x="18875" y="11837"/>
                </a:lnTo>
                <a:lnTo>
                  <a:pt x="17915" y="12646"/>
                </a:lnTo>
                <a:lnTo>
                  <a:pt x="16992" y="13467"/>
                </a:lnTo>
                <a:lnTo>
                  <a:pt x="16083" y="14313"/>
                </a:lnTo>
                <a:lnTo>
                  <a:pt x="15186" y="15185"/>
                </a:lnTo>
                <a:lnTo>
                  <a:pt x="14314" y="16082"/>
                </a:lnTo>
                <a:lnTo>
                  <a:pt x="13468" y="16992"/>
                </a:lnTo>
                <a:lnTo>
                  <a:pt x="12646" y="17914"/>
                </a:lnTo>
                <a:lnTo>
                  <a:pt x="11838" y="18874"/>
                </a:lnTo>
                <a:lnTo>
                  <a:pt x="11055" y="19834"/>
                </a:lnTo>
                <a:lnTo>
                  <a:pt x="10297" y="20832"/>
                </a:lnTo>
                <a:lnTo>
                  <a:pt x="9564" y="21830"/>
                </a:lnTo>
                <a:lnTo>
                  <a:pt x="8856" y="22866"/>
                </a:lnTo>
                <a:lnTo>
                  <a:pt x="8174" y="23902"/>
                </a:lnTo>
                <a:lnTo>
                  <a:pt x="7505" y="24963"/>
                </a:lnTo>
                <a:lnTo>
                  <a:pt x="6873" y="26049"/>
                </a:lnTo>
                <a:lnTo>
                  <a:pt x="6557" y="26592"/>
                </a:lnTo>
                <a:lnTo>
                  <a:pt x="6254" y="27136"/>
                </a:lnTo>
                <a:lnTo>
                  <a:pt x="5963" y="27691"/>
                </a:lnTo>
                <a:lnTo>
                  <a:pt x="5673" y="28247"/>
                </a:lnTo>
                <a:lnTo>
                  <a:pt x="5395" y="28803"/>
                </a:lnTo>
                <a:lnTo>
                  <a:pt x="5117" y="29372"/>
                </a:lnTo>
                <a:lnTo>
                  <a:pt x="4839" y="29940"/>
                </a:lnTo>
                <a:lnTo>
                  <a:pt x="4586" y="30509"/>
                </a:lnTo>
                <a:lnTo>
                  <a:pt x="4321" y="31090"/>
                </a:lnTo>
                <a:lnTo>
                  <a:pt x="4068" y="31671"/>
                </a:lnTo>
                <a:lnTo>
                  <a:pt x="3828" y="32252"/>
                </a:lnTo>
                <a:lnTo>
                  <a:pt x="3601" y="32846"/>
                </a:lnTo>
                <a:lnTo>
                  <a:pt x="3373" y="33427"/>
                </a:lnTo>
                <a:lnTo>
                  <a:pt x="3146" y="34020"/>
                </a:lnTo>
                <a:lnTo>
                  <a:pt x="2931" y="34627"/>
                </a:lnTo>
                <a:lnTo>
                  <a:pt x="2729" y="35220"/>
                </a:lnTo>
                <a:lnTo>
                  <a:pt x="2527" y="35827"/>
                </a:lnTo>
                <a:lnTo>
                  <a:pt x="2325" y="36433"/>
                </a:lnTo>
                <a:lnTo>
                  <a:pt x="2148" y="37040"/>
                </a:lnTo>
                <a:lnTo>
                  <a:pt x="1971" y="37659"/>
                </a:lnTo>
                <a:lnTo>
                  <a:pt x="1794" y="38278"/>
                </a:lnTo>
                <a:lnTo>
                  <a:pt x="1630" y="38897"/>
                </a:lnTo>
                <a:lnTo>
                  <a:pt x="1478" y="39516"/>
                </a:lnTo>
                <a:lnTo>
                  <a:pt x="1327" y="40147"/>
                </a:lnTo>
                <a:lnTo>
                  <a:pt x="1188" y="40766"/>
                </a:lnTo>
                <a:lnTo>
                  <a:pt x="1049" y="41398"/>
                </a:lnTo>
                <a:lnTo>
                  <a:pt x="922" y="42042"/>
                </a:lnTo>
                <a:lnTo>
                  <a:pt x="809" y="42674"/>
                </a:lnTo>
                <a:lnTo>
                  <a:pt x="695" y="43318"/>
                </a:lnTo>
                <a:lnTo>
                  <a:pt x="594" y="43962"/>
                </a:lnTo>
                <a:lnTo>
                  <a:pt x="506" y="44607"/>
                </a:lnTo>
                <a:lnTo>
                  <a:pt x="417" y="45251"/>
                </a:lnTo>
                <a:lnTo>
                  <a:pt x="341" y="45895"/>
                </a:lnTo>
                <a:lnTo>
                  <a:pt x="266" y="46552"/>
                </a:lnTo>
                <a:lnTo>
                  <a:pt x="202" y="47209"/>
                </a:lnTo>
                <a:lnTo>
                  <a:pt x="152" y="47866"/>
                </a:lnTo>
                <a:lnTo>
                  <a:pt x="101" y="48523"/>
                </a:lnTo>
                <a:lnTo>
                  <a:pt x="63" y="49180"/>
                </a:lnTo>
                <a:lnTo>
                  <a:pt x="38" y="49849"/>
                </a:lnTo>
                <a:lnTo>
                  <a:pt x="13" y="50519"/>
                </a:lnTo>
                <a:lnTo>
                  <a:pt x="0" y="51188"/>
                </a:lnTo>
                <a:lnTo>
                  <a:pt x="0" y="51858"/>
                </a:lnTo>
                <a:lnTo>
                  <a:pt x="0" y="52527"/>
                </a:lnTo>
                <a:lnTo>
                  <a:pt x="13" y="53197"/>
                </a:lnTo>
                <a:lnTo>
                  <a:pt x="38" y="53854"/>
                </a:lnTo>
                <a:lnTo>
                  <a:pt x="63" y="54523"/>
                </a:lnTo>
                <a:lnTo>
                  <a:pt x="101" y="55180"/>
                </a:lnTo>
                <a:lnTo>
                  <a:pt x="152" y="55850"/>
                </a:lnTo>
                <a:lnTo>
                  <a:pt x="202" y="56506"/>
                </a:lnTo>
                <a:lnTo>
                  <a:pt x="266" y="57151"/>
                </a:lnTo>
                <a:lnTo>
                  <a:pt x="341" y="57808"/>
                </a:lnTo>
                <a:lnTo>
                  <a:pt x="417" y="58452"/>
                </a:lnTo>
                <a:lnTo>
                  <a:pt x="506" y="59109"/>
                </a:lnTo>
                <a:lnTo>
                  <a:pt x="594" y="59753"/>
                </a:lnTo>
                <a:lnTo>
                  <a:pt x="695" y="60397"/>
                </a:lnTo>
                <a:lnTo>
                  <a:pt x="809" y="61029"/>
                </a:lnTo>
                <a:lnTo>
                  <a:pt x="922" y="61673"/>
                </a:lnTo>
                <a:lnTo>
                  <a:pt x="1049" y="62305"/>
                </a:lnTo>
                <a:lnTo>
                  <a:pt x="1188" y="62936"/>
                </a:lnTo>
                <a:lnTo>
                  <a:pt x="1327" y="63568"/>
                </a:lnTo>
                <a:lnTo>
                  <a:pt x="1478" y="64187"/>
                </a:lnTo>
                <a:lnTo>
                  <a:pt x="1630" y="64819"/>
                </a:lnTo>
                <a:lnTo>
                  <a:pt x="1794" y="65438"/>
                </a:lnTo>
                <a:lnTo>
                  <a:pt x="1971" y="66044"/>
                </a:lnTo>
                <a:lnTo>
                  <a:pt x="2148" y="66663"/>
                </a:lnTo>
                <a:lnTo>
                  <a:pt x="2325" y="67269"/>
                </a:lnTo>
                <a:lnTo>
                  <a:pt x="2527" y="67876"/>
                </a:lnTo>
                <a:lnTo>
                  <a:pt x="2729" y="68482"/>
                </a:lnTo>
                <a:lnTo>
                  <a:pt x="2931" y="69089"/>
                </a:lnTo>
                <a:lnTo>
                  <a:pt x="3146" y="69682"/>
                </a:lnTo>
                <a:lnTo>
                  <a:pt x="3373" y="70276"/>
                </a:lnTo>
                <a:lnTo>
                  <a:pt x="3601" y="70870"/>
                </a:lnTo>
                <a:lnTo>
                  <a:pt x="3828" y="71451"/>
                </a:lnTo>
                <a:lnTo>
                  <a:pt x="4068" y="72032"/>
                </a:lnTo>
                <a:lnTo>
                  <a:pt x="4321" y="72613"/>
                </a:lnTo>
                <a:lnTo>
                  <a:pt x="4586" y="73194"/>
                </a:lnTo>
                <a:lnTo>
                  <a:pt x="4839" y="73763"/>
                </a:lnTo>
                <a:lnTo>
                  <a:pt x="5117" y="74331"/>
                </a:lnTo>
                <a:lnTo>
                  <a:pt x="5395" y="74900"/>
                </a:lnTo>
                <a:lnTo>
                  <a:pt x="5673" y="75455"/>
                </a:lnTo>
                <a:lnTo>
                  <a:pt x="5963" y="76024"/>
                </a:lnTo>
                <a:lnTo>
                  <a:pt x="6254" y="76567"/>
                </a:lnTo>
                <a:lnTo>
                  <a:pt x="6557" y="77123"/>
                </a:lnTo>
                <a:lnTo>
                  <a:pt x="6873" y="77666"/>
                </a:lnTo>
                <a:lnTo>
                  <a:pt x="7505" y="78740"/>
                </a:lnTo>
                <a:lnTo>
                  <a:pt x="8174" y="79801"/>
                </a:lnTo>
                <a:lnTo>
                  <a:pt x="8856" y="80850"/>
                </a:lnTo>
                <a:lnTo>
                  <a:pt x="9564" y="81873"/>
                </a:lnTo>
                <a:lnTo>
                  <a:pt x="10297" y="82883"/>
                </a:lnTo>
                <a:lnTo>
                  <a:pt x="11055" y="83869"/>
                </a:lnTo>
                <a:lnTo>
                  <a:pt x="11838" y="84841"/>
                </a:lnTo>
                <a:lnTo>
                  <a:pt x="12646" y="85789"/>
                </a:lnTo>
                <a:lnTo>
                  <a:pt x="13468" y="86724"/>
                </a:lnTo>
                <a:lnTo>
                  <a:pt x="14314" y="87633"/>
                </a:lnTo>
                <a:lnTo>
                  <a:pt x="15186" y="88518"/>
                </a:lnTo>
                <a:lnTo>
                  <a:pt x="16083" y="89389"/>
                </a:lnTo>
                <a:lnTo>
                  <a:pt x="16992" y="90236"/>
                </a:lnTo>
                <a:lnTo>
                  <a:pt x="17915" y="91069"/>
                </a:lnTo>
                <a:lnTo>
                  <a:pt x="18875" y="91865"/>
                </a:lnTo>
                <a:lnTo>
                  <a:pt x="19835" y="92648"/>
                </a:lnTo>
                <a:lnTo>
                  <a:pt x="20833" y="93406"/>
                </a:lnTo>
                <a:lnTo>
                  <a:pt x="21831" y="94139"/>
                </a:lnTo>
                <a:lnTo>
                  <a:pt x="22867" y="94846"/>
                </a:lnTo>
                <a:lnTo>
                  <a:pt x="23903" y="95541"/>
                </a:lnTo>
                <a:lnTo>
                  <a:pt x="24964" y="96198"/>
                </a:lnTo>
                <a:lnTo>
                  <a:pt x="26051" y="96842"/>
                </a:lnTo>
                <a:lnTo>
                  <a:pt x="26594" y="97146"/>
                </a:lnTo>
                <a:lnTo>
                  <a:pt x="27137" y="97449"/>
                </a:lnTo>
                <a:lnTo>
                  <a:pt x="27693" y="97752"/>
                </a:lnTo>
                <a:lnTo>
                  <a:pt x="28249" y="98030"/>
                </a:lnTo>
                <a:lnTo>
                  <a:pt x="28805" y="98320"/>
                </a:lnTo>
                <a:lnTo>
                  <a:pt x="29373" y="98598"/>
                </a:lnTo>
                <a:lnTo>
                  <a:pt x="29942" y="98864"/>
                </a:lnTo>
                <a:lnTo>
                  <a:pt x="30510" y="99129"/>
                </a:lnTo>
                <a:lnTo>
                  <a:pt x="31092" y="99382"/>
                </a:lnTo>
                <a:lnTo>
                  <a:pt x="31673" y="99634"/>
                </a:lnTo>
                <a:lnTo>
                  <a:pt x="32254" y="99874"/>
                </a:lnTo>
                <a:lnTo>
                  <a:pt x="32848" y="100114"/>
                </a:lnTo>
                <a:lnTo>
                  <a:pt x="33429" y="100342"/>
                </a:lnTo>
                <a:lnTo>
                  <a:pt x="34023" y="100556"/>
                </a:lnTo>
                <a:lnTo>
                  <a:pt x="34629" y="100771"/>
                </a:lnTo>
                <a:lnTo>
                  <a:pt x="35223" y="100986"/>
                </a:lnTo>
                <a:lnTo>
                  <a:pt x="35829" y="101188"/>
                </a:lnTo>
                <a:lnTo>
                  <a:pt x="36436" y="101378"/>
                </a:lnTo>
                <a:lnTo>
                  <a:pt x="37042" y="101567"/>
                </a:lnTo>
                <a:lnTo>
                  <a:pt x="37661" y="101744"/>
                </a:lnTo>
                <a:lnTo>
                  <a:pt x="38280" y="101908"/>
                </a:lnTo>
                <a:lnTo>
                  <a:pt x="38899" y="102072"/>
                </a:lnTo>
                <a:lnTo>
                  <a:pt x="39518" y="102237"/>
                </a:lnTo>
                <a:lnTo>
                  <a:pt x="40150" y="102376"/>
                </a:lnTo>
                <a:lnTo>
                  <a:pt x="40769" y="102527"/>
                </a:lnTo>
                <a:lnTo>
                  <a:pt x="41401" y="102653"/>
                </a:lnTo>
                <a:lnTo>
                  <a:pt x="42045" y="102780"/>
                </a:lnTo>
                <a:lnTo>
                  <a:pt x="42677" y="102893"/>
                </a:lnTo>
                <a:lnTo>
                  <a:pt x="43321" y="103007"/>
                </a:lnTo>
                <a:lnTo>
                  <a:pt x="43965" y="103108"/>
                </a:lnTo>
                <a:lnTo>
                  <a:pt x="44610" y="103209"/>
                </a:lnTo>
                <a:lnTo>
                  <a:pt x="45254" y="103298"/>
                </a:lnTo>
                <a:lnTo>
                  <a:pt x="45898" y="103373"/>
                </a:lnTo>
                <a:lnTo>
                  <a:pt x="46555" y="103437"/>
                </a:lnTo>
                <a:lnTo>
                  <a:pt x="47212" y="103500"/>
                </a:lnTo>
                <a:lnTo>
                  <a:pt x="47869" y="103563"/>
                </a:lnTo>
                <a:lnTo>
                  <a:pt x="48526" y="103601"/>
                </a:lnTo>
                <a:lnTo>
                  <a:pt x="49183" y="103639"/>
                </a:lnTo>
                <a:lnTo>
                  <a:pt x="49852" y="103664"/>
                </a:lnTo>
                <a:lnTo>
                  <a:pt x="50522" y="103689"/>
                </a:lnTo>
                <a:lnTo>
                  <a:pt x="51192" y="103702"/>
                </a:lnTo>
                <a:lnTo>
                  <a:pt x="52531" y="103702"/>
                </a:lnTo>
                <a:lnTo>
                  <a:pt x="53200" y="103689"/>
                </a:lnTo>
                <a:lnTo>
                  <a:pt x="53857" y="103664"/>
                </a:lnTo>
                <a:lnTo>
                  <a:pt x="54527" y="103639"/>
                </a:lnTo>
                <a:lnTo>
                  <a:pt x="55184" y="103601"/>
                </a:lnTo>
                <a:lnTo>
                  <a:pt x="55853" y="103563"/>
                </a:lnTo>
                <a:lnTo>
                  <a:pt x="56510" y="103500"/>
                </a:lnTo>
                <a:lnTo>
                  <a:pt x="57155" y="103437"/>
                </a:lnTo>
                <a:lnTo>
                  <a:pt x="57812" y="103373"/>
                </a:lnTo>
                <a:lnTo>
                  <a:pt x="58456" y="103298"/>
                </a:lnTo>
                <a:lnTo>
                  <a:pt x="59113" y="103209"/>
                </a:lnTo>
                <a:lnTo>
                  <a:pt x="59757" y="103108"/>
                </a:lnTo>
                <a:lnTo>
                  <a:pt x="60402" y="103007"/>
                </a:lnTo>
                <a:lnTo>
                  <a:pt x="61033" y="102893"/>
                </a:lnTo>
                <a:lnTo>
                  <a:pt x="61678" y="102780"/>
                </a:lnTo>
                <a:lnTo>
                  <a:pt x="62309" y="102653"/>
                </a:lnTo>
                <a:lnTo>
                  <a:pt x="62941" y="102527"/>
                </a:lnTo>
                <a:lnTo>
                  <a:pt x="63573" y="102376"/>
                </a:lnTo>
                <a:lnTo>
                  <a:pt x="64192" y="102237"/>
                </a:lnTo>
                <a:lnTo>
                  <a:pt x="64823" y="102072"/>
                </a:lnTo>
                <a:lnTo>
                  <a:pt x="65442" y="101908"/>
                </a:lnTo>
                <a:lnTo>
                  <a:pt x="66049" y="101744"/>
                </a:lnTo>
                <a:lnTo>
                  <a:pt x="66668" y="101567"/>
                </a:lnTo>
                <a:lnTo>
                  <a:pt x="67274" y="101378"/>
                </a:lnTo>
                <a:lnTo>
                  <a:pt x="67881" y="101188"/>
                </a:lnTo>
                <a:lnTo>
                  <a:pt x="68487" y="100986"/>
                </a:lnTo>
                <a:lnTo>
                  <a:pt x="69094" y="100771"/>
                </a:lnTo>
                <a:lnTo>
                  <a:pt x="69687" y="100556"/>
                </a:lnTo>
                <a:lnTo>
                  <a:pt x="70281" y="100342"/>
                </a:lnTo>
                <a:lnTo>
                  <a:pt x="70875" y="100114"/>
                </a:lnTo>
                <a:lnTo>
                  <a:pt x="71456" y="99874"/>
                </a:lnTo>
                <a:lnTo>
                  <a:pt x="72037" y="99634"/>
                </a:lnTo>
                <a:lnTo>
                  <a:pt x="72618" y="99382"/>
                </a:lnTo>
                <a:lnTo>
                  <a:pt x="73199" y="99129"/>
                </a:lnTo>
                <a:lnTo>
                  <a:pt x="73768" y="98864"/>
                </a:lnTo>
                <a:lnTo>
                  <a:pt x="74336" y="98598"/>
                </a:lnTo>
                <a:lnTo>
                  <a:pt x="74905" y="98320"/>
                </a:lnTo>
                <a:lnTo>
                  <a:pt x="75461" y="98030"/>
                </a:lnTo>
                <a:lnTo>
                  <a:pt x="76029" y="97752"/>
                </a:lnTo>
                <a:lnTo>
                  <a:pt x="76573" y="97449"/>
                </a:lnTo>
                <a:lnTo>
                  <a:pt x="77129" y="97146"/>
                </a:lnTo>
                <a:lnTo>
                  <a:pt x="77672" y="96842"/>
                </a:lnTo>
                <a:lnTo>
                  <a:pt x="78746" y="96198"/>
                </a:lnTo>
                <a:lnTo>
                  <a:pt x="79807" y="95541"/>
                </a:lnTo>
                <a:lnTo>
                  <a:pt x="80855" y="94846"/>
                </a:lnTo>
                <a:lnTo>
                  <a:pt x="81879" y="94139"/>
                </a:lnTo>
                <a:lnTo>
                  <a:pt x="82889" y="93406"/>
                </a:lnTo>
                <a:lnTo>
                  <a:pt x="83875" y="92648"/>
                </a:lnTo>
                <a:lnTo>
                  <a:pt x="84848" y="91865"/>
                </a:lnTo>
                <a:lnTo>
                  <a:pt x="85795" y="91069"/>
                </a:lnTo>
                <a:lnTo>
                  <a:pt x="86730" y="90236"/>
                </a:lnTo>
                <a:lnTo>
                  <a:pt x="87640" y="89389"/>
                </a:lnTo>
                <a:lnTo>
                  <a:pt x="88524" y="88518"/>
                </a:lnTo>
                <a:lnTo>
                  <a:pt x="89396" y="87633"/>
                </a:lnTo>
                <a:lnTo>
                  <a:pt x="90242" y="86724"/>
                </a:lnTo>
                <a:lnTo>
                  <a:pt x="91076" y="85789"/>
                </a:lnTo>
                <a:lnTo>
                  <a:pt x="91872" y="84841"/>
                </a:lnTo>
                <a:lnTo>
                  <a:pt x="92655" y="83869"/>
                </a:lnTo>
                <a:lnTo>
                  <a:pt x="93413" y="82883"/>
                </a:lnTo>
                <a:lnTo>
                  <a:pt x="94146" y="81873"/>
                </a:lnTo>
                <a:lnTo>
                  <a:pt x="94853" y="80850"/>
                </a:lnTo>
                <a:lnTo>
                  <a:pt x="95548" y="79801"/>
                </a:lnTo>
                <a:lnTo>
                  <a:pt x="96205" y="78740"/>
                </a:lnTo>
                <a:lnTo>
                  <a:pt x="96850" y="77666"/>
                </a:lnTo>
                <a:lnTo>
                  <a:pt x="97153" y="77123"/>
                </a:lnTo>
                <a:lnTo>
                  <a:pt x="97456" y="76567"/>
                </a:lnTo>
                <a:lnTo>
                  <a:pt x="97759" y="76024"/>
                </a:lnTo>
                <a:lnTo>
                  <a:pt x="98037" y="75455"/>
                </a:lnTo>
                <a:lnTo>
                  <a:pt x="98328" y="74900"/>
                </a:lnTo>
                <a:lnTo>
                  <a:pt x="98606" y="74331"/>
                </a:lnTo>
                <a:lnTo>
                  <a:pt x="98871" y="73763"/>
                </a:lnTo>
                <a:lnTo>
                  <a:pt x="99136" y="73194"/>
                </a:lnTo>
                <a:lnTo>
                  <a:pt x="99389" y="72613"/>
                </a:lnTo>
                <a:lnTo>
                  <a:pt x="99642" y="72032"/>
                </a:lnTo>
                <a:lnTo>
                  <a:pt x="99882" y="71451"/>
                </a:lnTo>
                <a:lnTo>
                  <a:pt x="100122" y="70870"/>
                </a:lnTo>
                <a:lnTo>
                  <a:pt x="100349" y="70276"/>
                </a:lnTo>
                <a:lnTo>
                  <a:pt x="100564" y="69682"/>
                </a:lnTo>
                <a:lnTo>
                  <a:pt x="100779" y="69089"/>
                </a:lnTo>
                <a:lnTo>
                  <a:pt x="100993" y="68482"/>
                </a:lnTo>
                <a:lnTo>
                  <a:pt x="101196" y="67876"/>
                </a:lnTo>
                <a:lnTo>
                  <a:pt x="101385" y="67269"/>
                </a:lnTo>
                <a:lnTo>
                  <a:pt x="101575" y="66663"/>
                </a:lnTo>
                <a:lnTo>
                  <a:pt x="101751" y="66044"/>
                </a:lnTo>
                <a:lnTo>
                  <a:pt x="101916" y="65438"/>
                </a:lnTo>
                <a:lnTo>
                  <a:pt x="102080" y="64819"/>
                </a:lnTo>
                <a:lnTo>
                  <a:pt x="102244" y="64187"/>
                </a:lnTo>
                <a:lnTo>
                  <a:pt x="102383" y="63568"/>
                </a:lnTo>
                <a:lnTo>
                  <a:pt x="102535" y="62936"/>
                </a:lnTo>
                <a:lnTo>
                  <a:pt x="102661" y="62305"/>
                </a:lnTo>
                <a:lnTo>
                  <a:pt x="102787" y="61673"/>
                </a:lnTo>
                <a:lnTo>
                  <a:pt x="102901" y="61029"/>
                </a:lnTo>
                <a:lnTo>
                  <a:pt x="103015" y="60397"/>
                </a:lnTo>
                <a:lnTo>
                  <a:pt x="103116" y="59753"/>
                </a:lnTo>
                <a:lnTo>
                  <a:pt x="103217" y="59109"/>
                </a:lnTo>
                <a:lnTo>
                  <a:pt x="103305" y="58452"/>
                </a:lnTo>
                <a:lnTo>
                  <a:pt x="103381" y="57808"/>
                </a:lnTo>
                <a:lnTo>
                  <a:pt x="103444" y="57151"/>
                </a:lnTo>
                <a:lnTo>
                  <a:pt x="103508" y="56506"/>
                </a:lnTo>
                <a:lnTo>
                  <a:pt x="103571" y="55850"/>
                </a:lnTo>
                <a:lnTo>
                  <a:pt x="103609" y="55180"/>
                </a:lnTo>
                <a:lnTo>
                  <a:pt x="103646" y="54523"/>
                </a:lnTo>
                <a:lnTo>
                  <a:pt x="103672" y="53854"/>
                </a:lnTo>
                <a:lnTo>
                  <a:pt x="103697" y="53197"/>
                </a:lnTo>
                <a:lnTo>
                  <a:pt x="103710" y="52527"/>
                </a:lnTo>
                <a:lnTo>
                  <a:pt x="103710" y="51858"/>
                </a:lnTo>
                <a:lnTo>
                  <a:pt x="103710" y="51188"/>
                </a:lnTo>
                <a:lnTo>
                  <a:pt x="103697" y="50519"/>
                </a:lnTo>
                <a:lnTo>
                  <a:pt x="103672" y="49849"/>
                </a:lnTo>
                <a:lnTo>
                  <a:pt x="103646" y="49180"/>
                </a:lnTo>
                <a:lnTo>
                  <a:pt x="103609" y="48523"/>
                </a:lnTo>
                <a:lnTo>
                  <a:pt x="103571" y="47866"/>
                </a:lnTo>
                <a:lnTo>
                  <a:pt x="103508" y="47209"/>
                </a:lnTo>
                <a:lnTo>
                  <a:pt x="103444" y="46552"/>
                </a:lnTo>
                <a:lnTo>
                  <a:pt x="103381" y="45895"/>
                </a:lnTo>
                <a:lnTo>
                  <a:pt x="103305" y="45251"/>
                </a:lnTo>
                <a:lnTo>
                  <a:pt x="103217" y="44607"/>
                </a:lnTo>
                <a:lnTo>
                  <a:pt x="103116" y="43962"/>
                </a:lnTo>
                <a:lnTo>
                  <a:pt x="103015" y="43318"/>
                </a:lnTo>
                <a:lnTo>
                  <a:pt x="102901" y="42674"/>
                </a:lnTo>
                <a:lnTo>
                  <a:pt x="102787" y="42042"/>
                </a:lnTo>
                <a:lnTo>
                  <a:pt x="102661" y="41398"/>
                </a:lnTo>
                <a:lnTo>
                  <a:pt x="102535" y="40766"/>
                </a:lnTo>
                <a:lnTo>
                  <a:pt x="102383" y="40147"/>
                </a:lnTo>
                <a:lnTo>
                  <a:pt x="102244" y="39516"/>
                </a:lnTo>
                <a:lnTo>
                  <a:pt x="102080" y="38897"/>
                </a:lnTo>
                <a:lnTo>
                  <a:pt x="101916" y="38278"/>
                </a:lnTo>
                <a:lnTo>
                  <a:pt x="101751" y="37659"/>
                </a:lnTo>
                <a:lnTo>
                  <a:pt x="101575" y="37040"/>
                </a:lnTo>
                <a:lnTo>
                  <a:pt x="101385" y="36433"/>
                </a:lnTo>
                <a:lnTo>
                  <a:pt x="101196" y="35827"/>
                </a:lnTo>
                <a:lnTo>
                  <a:pt x="100993" y="35220"/>
                </a:lnTo>
                <a:lnTo>
                  <a:pt x="100779" y="34627"/>
                </a:lnTo>
                <a:lnTo>
                  <a:pt x="100564" y="34020"/>
                </a:lnTo>
                <a:lnTo>
                  <a:pt x="100349" y="33427"/>
                </a:lnTo>
                <a:lnTo>
                  <a:pt x="100122" y="32846"/>
                </a:lnTo>
                <a:lnTo>
                  <a:pt x="99882" y="32252"/>
                </a:lnTo>
                <a:lnTo>
                  <a:pt x="99642" y="31671"/>
                </a:lnTo>
                <a:lnTo>
                  <a:pt x="99389" y="31090"/>
                </a:lnTo>
                <a:lnTo>
                  <a:pt x="99136" y="30509"/>
                </a:lnTo>
                <a:lnTo>
                  <a:pt x="98871" y="29940"/>
                </a:lnTo>
                <a:lnTo>
                  <a:pt x="98606" y="29372"/>
                </a:lnTo>
                <a:lnTo>
                  <a:pt x="98328" y="28803"/>
                </a:lnTo>
                <a:lnTo>
                  <a:pt x="98037" y="28247"/>
                </a:lnTo>
                <a:lnTo>
                  <a:pt x="97759" y="27691"/>
                </a:lnTo>
                <a:lnTo>
                  <a:pt x="97456" y="27136"/>
                </a:lnTo>
                <a:lnTo>
                  <a:pt x="97153" y="26592"/>
                </a:lnTo>
                <a:lnTo>
                  <a:pt x="96850" y="26049"/>
                </a:lnTo>
                <a:lnTo>
                  <a:pt x="96205" y="24963"/>
                </a:lnTo>
                <a:lnTo>
                  <a:pt x="95548" y="23902"/>
                </a:lnTo>
                <a:lnTo>
                  <a:pt x="94853" y="22866"/>
                </a:lnTo>
                <a:lnTo>
                  <a:pt x="94146" y="21830"/>
                </a:lnTo>
                <a:lnTo>
                  <a:pt x="93413" y="20832"/>
                </a:lnTo>
                <a:lnTo>
                  <a:pt x="92655" y="19834"/>
                </a:lnTo>
                <a:lnTo>
                  <a:pt x="91872" y="18874"/>
                </a:lnTo>
                <a:lnTo>
                  <a:pt x="91076" y="17914"/>
                </a:lnTo>
                <a:lnTo>
                  <a:pt x="90242" y="16992"/>
                </a:lnTo>
                <a:lnTo>
                  <a:pt x="89396" y="16082"/>
                </a:lnTo>
                <a:lnTo>
                  <a:pt x="88524" y="15185"/>
                </a:lnTo>
                <a:lnTo>
                  <a:pt x="87640" y="14313"/>
                </a:lnTo>
                <a:lnTo>
                  <a:pt x="86730" y="13467"/>
                </a:lnTo>
                <a:lnTo>
                  <a:pt x="85795" y="12646"/>
                </a:lnTo>
                <a:lnTo>
                  <a:pt x="84848" y="11837"/>
                </a:lnTo>
                <a:lnTo>
                  <a:pt x="83875" y="11054"/>
                </a:lnTo>
                <a:lnTo>
                  <a:pt x="82889" y="10296"/>
                </a:lnTo>
                <a:lnTo>
                  <a:pt x="81879" y="9564"/>
                </a:lnTo>
                <a:lnTo>
                  <a:pt x="80855" y="8856"/>
                </a:lnTo>
                <a:lnTo>
                  <a:pt x="79807" y="8174"/>
                </a:lnTo>
                <a:lnTo>
                  <a:pt x="78746" y="7504"/>
                </a:lnTo>
                <a:lnTo>
                  <a:pt x="77672" y="6873"/>
                </a:lnTo>
                <a:lnTo>
                  <a:pt x="77129" y="6557"/>
                </a:lnTo>
                <a:lnTo>
                  <a:pt x="76573" y="6254"/>
                </a:lnTo>
                <a:lnTo>
                  <a:pt x="76029" y="5963"/>
                </a:lnTo>
                <a:lnTo>
                  <a:pt x="75461" y="5673"/>
                </a:lnTo>
                <a:lnTo>
                  <a:pt x="74905" y="5395"/>
                </a:lnTo>
                <a:lnTo>
                  <a:pt x="74336" y="5117"/>
                </a:lnTo>
                <a:lnTo>
                  <a:pt x="73768" y="4839"/>
                </a:lnTo>
                <a:lnTo>
                  <a:pt x="73199" y="4574"/>
                </a:lnTo>
                <a:lnTo>
                  <a:pt x="72618" y="4321"/>
                </a:lnTo>
                <a:lnTo>
                  <a:pt x="72037" y="4068"/>
                </a:lnTo>
                <a:lnTo>
                  <a:pt x="71456" y="3828"/>
                </a:lnTo>
                <a:lnTo>
                  <a:pt x="70875" y="3601"/>
                </a:lnTo>
                <a:lnTo>
                  <a:pt x="70281" y="3374"/>
                </a:lnTo>
                <a:lnTo>
                  <a:pt x="69687" y="3146"/>
                </a:lnTo>
                <a:lnTo>
                  <a:pt x="69094" y="2931"/>
                </a:lnTo>
                <a:lnTo>
                  <a:pt x="68487" y="2729"/>
                </a:lnTo>
                <a:lnTo>
                  <a:pt x="67881" y="2527"/>
                </a:lnTo>
                <a:lnTo>
                  <a:pt x="67274" y="2325"/>
                </a:lnTo>
                <a:lnTo>
                  <a:pt x="66668" y="2148"/>
                </a:lnTo>
                <a:lnTo>
                  <a:pt x="66049" y="1971"/>
                </a:lnTo>
                <a:lnTo>
                  <a:pt x="65442" y="1795"/>
                </a:lnTo>
                <a:lnTo>
                  <a:pt x="64823" y="1630"/>
                </a:lnTo>
                <a:lnTo>
                  <a:pt x="64192" y="1479"/>
                </a:lnTo>
                <a:lnTo>
                  <a:pt x="63573" y="1327"/>
                </a:lnTo>
                <a:lnTo>
                  <a:pt x="62941" y="1188"/>
                </a:lnTo>
                <a:lnTo>
                  <a:pt x="62309" y="1049"/>
                </a:lnTo>
                <a:lnTo>
                  <a:pt x="61678" y="923"/>
                </a:lnTo>
                <a:lnTo>
                  <a:pt x="61033" y="809"/>
                </a:lnTo>
                <a:lnTo>
                  <a:pt x="60402" y="696"/>
                </a:lnTo>
                <a:lnTo>
                  <a:pt x="59757" y="594"/>
                </a:lnTo>
                <a:lnTo>
                  <a:pt x="59113" y="506"/>
                </a:lnTo>
                <a:lnTo>
                  <a:pt x="58456" y="418"/>
                </a:lnTo>
                <a:lnTo>
                  <a:pt x="57812" y="342"/>
                </a:lnTo>
                <a:lnTo>
                  <a:pt x="57155" y="266"/>
                </a:lnTo>
                <a:lnTo>
                  <a:pt x="56510" y="203"/>
                </a:lnTo>
                <a:lnTo>
                  <a:pt x="55853" y="152"/>
                </a:lnTo>
                <a:lnTo>
                  <a:pt x="55184" y="102"/>
                </a:lnTo>
                <a:lnTo>
                  <a:pt x="54527" y="64"/>
                </a:lnTo>
                <a:lnTo>
                  <a:pt x="53857"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6"/>
          <p:cNvSpPr/>
          <p:nvPr/>
        </p:nvSpPr>
        <p:spPr>
          <a:xfrm rot="10800000">
            <a:off x="5779500" y="3770160"/>
            <a:ext cx="563994" cy="584953"/>
          </a:xfrm>
          <a:custGeom>
            <a:avLst/>
            <a:gdLst/>
            <a:ahLst/>
            <a:cxnLst/>
            <a:rect l="l" t="t" r="r" b="b"/>
            <a:pathLst>
              <a:path w="103723" h="103715" extrusionOk="0">
                <a:moveTo>
                  <a:pt x="51862" y="1"/>
                </a:moveTo>
                <a:lnTo>
                  <a:pt x="51192" y="13"/>
                </a:lnTo>
                <a:lnTo>
                  <a:pt x="50522" y="26"/>
                </a:lnTo>
                <a:lnTo>
                  <a:pt x="49865" y="39"/>
                </a:lnTo>
                <a:lnTo>
                  <a:pt x="49196" y="76"/>
                </a:lnTo>
                <a:lnTo>
                  <a:pt x="48539" y="114"/>
                </a:lnTo>
                <a:lnTo>
                  <a:pt x="47869" y="152"/>
                </a:lnTo>
                <a:lnTo>
                  <a:pt x="47212" y="215"/>
                </a:lnTo>
                <a:lnTo>
                  <a:pt x="46555" y="279"/>
                </a:lnTo>
                <a:lnTo>
                  <a:pt x="45911" y="342"/>
                </a:lnTo>
                <a:lnTo>
                  <a:pt x="45254" y="418"/>
                </a:lnTo>
                <a:lnTo>
                  <a:pt x="44610" y="506"/>
                </a:lnTo>
                <a:lnTo>
                  <a:pt x="43966" y="607"/>
                </a:lnTo>
                <a:lnTo>
                  <a:pt x="43321" y="708"/>
                </a:lnTo>
                <a:lnTo>
                  <a:pt x="42690" y="809"/>
                </a:lnTo>
                <a:lnTo>
                  <a:pt x="42045" y="935"/>
                </a:lnTo>
                <a:lnTo>
                  <a:pt x="41414" y="1062"/>
                </a:lnTo>
                <a:lnTo>
                  <a:pt x="40782" y="1188"/>
                </a:lnTo>
                <a:lnTo>
                  <a:pt x="40150" y="1327"/>
                </a:lnTo>
                <a:lnTo>
                  <a:pt x="39531" y="1479"/>
                </a:lnTo>
                <a:lnTo>
                  <a:pt x="38899" y="1643"/>
                </a:lnTo>
                <a:lnTo>
                  <a:pt x="38280" y="1807"/>
                </a:lnTo>
                <a:lnTo>
                  <a:pt x="37661" y="1971"/>
                </a:lnTo>
                <a:lnTo>
                  <a:pt x="37055" y="2148"/>
                </a:lnTo>
                <a:lnTo>
                  <a:pt x="36449" y="2338"/>
                </a:lnTo>
                <a:lnTo>
                  <a:pt x="35830" y="2527"/>
                </a:lnTo>
                <a:lnTo>
                  <a:pt x="35236" y="2729"/>
                </a:lnTo>
                <a:lnTo>
                  <a:pt x="34629" y="2931"/>
                </a:lnTo>
                <a:lnTo>
                  <a:pt x="34036" y="3146"/>
                </a:lnTo>
                <a:lnTo>
                  <a:pt x="33442" y="3374"/>
                </a:lnTo>
                <a:lnTo>
                  <a:pt x="32848" y="3601"/>
                </a:lnTo>
                <a:lnTo>
                  <a:pt x="32267" y="3841"/>
                </a:lnTo>
                <a:lnTo>
                  <a:pt x="31673" y="4081"/>
                </a:lnTo>
                <a:lnTo>
                  <a:pt x="31105" y="4334"/>
                </a:lnTo>
                <a:lnTo>
                  <a:pt x="30523" y="4586"/>
                </a:lnTo>
                <a:lnTo>
                  <a:pt x="29955" y="4852"/>
                </a:lnTo>
                <a:lnTo>
                  <a:pt x="29386" y="5117"/>
                </a:lnTo>
                <a:lnTo>
                  <a:pt x="28818" y="5395"/>
                </a:lnTo>
                <a:lnTo>
                  <a:pt x="28249" y="5673"/>
                </a:lnTo>
                <a:lnTo>
                  <a:pt x="27693" y="5963"/>
                </a:lnTo>
                <a:lnTo>
                  <a:pt x="27150" y="6266"/>
                </a:lnTo>
                <a:lnTo>
                  <a:pt x="26594" y="6570"/>
                </a:lnTo>
                <a:lnTo>
                  <a:pt x="26051" y="6873"/>
                </a:lnTo>
                <a:lnTo>
                  <a:pt x="24977" y="7517"/>
                </a:lnTo>
                <a:lnTo>
                  <a:pt x="23916" y="8174"/>
                </a:lnTo>
                <a:lnTo>
                  <a:pt x="22867" y="8856"/>
                </a:lnTo>
                <a:lnTo>
                  <a:pt x="21844" y="9576"/>
                </a:lnTo>
                <a:lnTo>
                  <a:pt x="20833" y="10309"/>
                </a:lnTo>
                <a:lnTo>
                  <a:pt x="19848" y="11067"/>
                </a:lnTo>
                <a:lnTo>
                  <a:pt x="18875" y="11850"/>
                </a:lnTo>
                <a:lnTo>
                  <a:pt x="17928" y="12646"/>
                </a:lnTo>
                <a:lnTo>
                  <a:pt x="16993" y="13480"/>
                </a:lnTo>
                <a:lnTo>
                  <a:pt x="16083" y="14326"/>
                </a:lnTo>
                <a:lnTo>
                  <a:pt x="15199" y="15198"/>
                </a:lnTo>
                <a:lnTo>
                  <a:pt x="14327" y="16082"/>
                </a:lnTo>
                <a:lnTo>
                  <a:pt x="13481" y="16992"/>
                </a:lnTo>
                <a:lnTo>
                  <a:pt x="12647" y="17926"/>
                </a:lnTo>
                <a:lnTo>
                  <a:pt x="11851" y="18874"/>
                </a:lnTo>
                <a:lnTo>
                  <a:pt x="11068" y="19847"/>
                </a:lnTo>
                <a:lnTo>
                  <a:pt x="10310" y="20832"/>
                </a:lnTo>
                <a:lnTo>
                  <a:pt x="9577" y="21842"/>
                </a:lnTo>
                <a:lnTo>
                  <a:pt x="8857" y="22866"/>
                </a:lnTo>
                <a:lnTo>
                  <a:pt x="8174" y="23914"/>
                </a:lnTo>
                <a:lnTo>
                  <a:pt x="7518" y="24975"/>
                </a:lnTo>
                <a:lnTo>
                  <a:pt x="6873" y="26049"/>
                </a:lnTo>
                <a:lnTo>
                  <a:pt x="6570" y="26592"/>
                </a:lnTo>
                <a:lnTo>
                  <a:pt x="6267" y="27148"/>
                </a:lnTo>
                <a:lnTo>
                  <a:pt x="5964" y="27691"/>
                </a:lnTo>
                <a:lnTo>
                  <a:pt x="5673" y="28247"/>
                </a:lnTo>
                <a:lnTo>
                  <a:pt x="5395" y="28816"/>
                </a:lnTo>
                <a:lnTo>
                  <a:pt x="5117" y="29384"/>
                </a:lnTo>
                <a:lnTo>
                  <a:pt x="4852" y="29953"/>
                </a:lnTo>
                <a:lnTo>
                  <a:pt x="4587" y="30521"/>
                </a:lnTo>
                <a:lnTo>
                  <a:pt x="4334" y="31102"/>
                </a:lnTo>
                <a:lnTo>
                  <a:pt x="4081" y="31671"/>
                </a:lnTo>
                <a:lnTo>
                  <a:pt x="3841" y="32264"/>
                </a:lnTo>
                <a:lnTo>
                  <a:pt x="3601" y="32845"/>
                </a:lnTo>
                <a:lnTo>
                  <a:pt x="3374" y="33439"/>
                </a:lnTo>
                <a:lnTo>
                  <a:pt x="3146" y="34033"/>
                </a:lnTo>
                <a:lnTo>
                  <a:pt x="2932" y="34627"/>
                </a:lnTo>
                <a:lnTo>
                  <a:pt x="2729" y="35233"/>
                </a:lnTo>
                <a:lnTo>
                  <a:pt x="2527" y="35827"/>
                </a:lnTo>
                <a:lnTo>
                  <a:pt x="2338" y="36446"/>
                </a:lnTo>
                <a:lnTo>
                  <a:pt x="2148" y="37052"/>
                </a:lnTo>
                <a:lnTo>
                  <a:pt x="1971" y="37659"/>
                </a:lnTo>
                <a:lnTo>
                  <a:pt x="1807" y="38278"/>
                </a:lnTo>
                <a:lnTo>
                  <a:pt x="1643" y="38897"/>
                </a:lnTo>
                <a:lnTo>
                  <a:pt x="1479" y="39528"/>
                </a:lnTo>
                <a:lnTo>
                  <a:pt x="1340" y="40147"/>
                </a:lnTo>
                <a:lnTo>
                  <a:pt x="1188" y="40779"/>
                </a:lnTo>
                <a:lnTo>
                  <a:pt x="1062" y="41410"/>
                </a:lnTo>
                <a:lnTo>
                  <a:pt x="935" y="42042"/>
                </a:lnTo>
                <a:lnTo>
                  <a:pt x="809" y="42686"/>
                </a:lnTo>
                <a:lnTo>
                  <a:pt x="708" y="43318"/>
                </a:lnTo>
                <a:lnTo>
                  <a:pt x="607" y="43962"/>
                </a:lnTo>
                <a:lnTo>
                  <a:pt x="506" y="44606"/>
                </a:lnTo>
                <a:lnTo>
                  <a:pt x="417" y="45251"/>
                </a:lnTo>
                <a:lnTo>
                  <a:pt x="342" y="45908"/>
                </a:lnTo>
                <a:lnTo>
                  <a:pt x="278" y="46552"/>
                </a:lnTo>
                <a:lnTo>
                  <a:pt x="215" y="47209"/>
                </a:lnTo>
                <a:lnTo>
                  <a:pt x="152" y="47866"/>
                </a:lnTo>
                <a:lnTo>
                  <a:pt x="114" y="48535"/>
                </a:lnTo>
                <a:lnTo>
                  <a:pt x="76" y="49192"/>
                </a:lnTo>
                <a:lnTo>
                  <a:pt x="38" y="49862"/>
                </a:lnTo>
                <a:lnTo>
                  <a:pt x="26" y="50519"/>
                </a:lnTo>
                <a:lnTo>
                  <a:pt x="13" y="51188"/>
                </a:lnTo>
                <a:lnTo>
                  <a:pt x="1" y="51858"/>
                </a:lnTo>
                <a:lnTo>
                  <a:pt x="13" y="52527"/>
                </a:lnTo>
                <a:lnTo>
                  <a:pt x="26" y="53197"/>
                </a:lnTo>
                <a:lnTo>
                  <a:pt x="38" y="53866"/>
                </a:lnTo>
                <a:lnTo>
                  <a:pt x="76" y="54523"/>
                </a:lnTo>
                <a:lnTo>
                  <a:pt x="114" y="55193"/>
                </a:lnTo>
                <a:lnTo>
                  <a:pt x="152" y="55850"/>
                </a:lnTo>
                <a:lnTo>
                  <a:pt x="215" y="56506"/>
                </a:lnTo>
                <a:lnTo>
                  <a:pt x="278" y="57163"/>
                </a:lnTo>
                <a:lnTo>
                  <a:pt x="342" y="57820"/>
                </a:lnTo>
                <a:lnTo>
                  <a:pt x="417" y="58464"/>
                </a:lnTo>
                <a:lnTo>
                  <a:pt x="506" y="59109"/>
                </a:lnTo>
                <a:lnTo>
                  <a:pt x="607" y="59753"/>
                </a:lnTo>
                <a:lnTo>
                  <a:pt x="708" y="60397"/>
                </a:lnTo>
                <a:lnTo>
                  <a:pt x="809" y="61042"/>
                </a:lnTo>
                <a:lnTo>
                  <a:pt x="935" y="61673"/>
                </a:lnTo>
                <a:lnTo>
                  <a:pt x="1062" y="62305"/>
                </a:lnTo>
                <a:lnTo>
                  <a:pt x="1188" y="62936"/>
                </a:lnTo>
                <a:lnTo>
                  <a:pt x="1340" y="63568"/>
                </a:lnTo>
                <a:lnTo>
                  <a:pt x="1479" y="64200"/>
                </a:lnTo>
                <a:lnTo>
                  <a:pt x="1643" y="64819"/>
                </a:lnTo>
                <a:lnTo>
                  <a:pt x="1807" y="65438"/>
                </a:lnTo>
                <a:lnTo>
                  <a:pt x="1971" y="66057"/>
                </a:lnTo>
                <a:lnTo>
                  <a:pt x="2148" y="66663"/>
                </a:lnTo>
                <a:lnTo>
                  <a:pt x="2338" y="67282"/>
                </a:lnTo>
                <a:lnTo>
                  <a:pt x="2527" y="67888"/>
                </a:lnTo>
                <a:lnTo>
                  <a:pt x="2729" y="68495"/>
                </a:lnTo>
                <a:lnTo>
                  <a:pt x="2932" y="69088"/>
                </a:lnTo>
                <a:lnTo>
                  <a:pt x="3146" y="69695"/>
                </a:lnTo>
                <a:lnTo>
                  <a:pt x="3374" y="70289"/>
                </a:lnTo>
                <a:lnTo>
                  <a:pt x="3601" y="70870"/>
                </a:lnTo>
                <a:lnTo>
                  <a:pt x="3841" y="71463"/>
                </a:lnTo>
                <a:lnTo>
                  <a:pt x="4081" y="72045"/>
                </a:lnTo>
                <a:lnTo>
                  <a:pt x="4334" y="72626"/>
                </a:lnTo>
                <a:lnTo>
                  <a:pt x="4587" y="73194"/>
                </a:lnTo>
                <a:lnTo>
                  <a:pt x="4852" y="73775"/>
                </a:lnTo>
                <a:lnTo>
                  <a:pt x="5117" y="74344"/>
                </a:lnTo>
                <a:lnTo>
                  <a:pt x="5395" y="74900"/>
                </a:lnTo>
                <a:lnTo>
                  <a:pt x="5673" y="75468"/>
                </a:lnTo>
                <a:lnTo>
                  <a:pt x="5964" y="76024"/>
                </a:lnTo>
                <a:lnTo>
                  <a:pt x="6267" y="76580"/>
                </a:lnTo>
                <a:lnTo>
                  <a:pt x="6570" y="77123"/>
                </a:lnTo>
                <a:lnTo>
                  <a:pt x="6873" y="77666"/>
                </a:lnTo>
                <a:lnTo>
                  <a:pt x="7518" y="78752"/>
                </a:lnTo>
                <a:lnTo>
                  <a:pt x="8174" y="79814"/>
                </a:lnTo>
                <a:lnTo>
                  <a:pt x="8857" y="80849"/>
                </a:lnTo>
                <a:lnTo>
                  <a:pt x="9577" y="81873"/>
                </a:lnTo>
                <a:lnTo>
                  <a:pt x="10310" y="82883"/>
                </a:lnTo>
                <a:lnTo>
                  <a:pt x="11068" y="83869"/>
                </a:lnTo>
                <a:lnTo>
                  <a:pt x="11851" y="84841"/>
                </a:lnTo>
                <a:lnTo>
                  <a:pt x="12647" y="85789"/>
                </a:lnTo>
                <a:lnTo>
                  <a:pt x="13481" y="86724"/>
                </a:lnTo>
                <a:lnTo>
                  <a:pt x="14327" y="87633"/>
                </a:lnTo>
                <a:lnTo>
                  <a:pt x="15199" y="88530"/>
                </a:lnTo>
                <a:lnTo>
                  <a:pt x="16083" y="89402"/>
                </a:lnTo>
                <a:lnTo>
                  <a:pt x="16993" y="90248"/>
                </a:lnTo>
                <a:lnTo>
                  <a:pt x="17928" y="91069"/>
                </a:lnTo>
                <a:lnTo>
                  <a:pt x="18875" y="91878"/>
                </a:lnTo>
                <a:lnTo>
                  <a:pt x="19848" y="92648"/>
                </a:lnTo>
                <a:lnTo>
                  <a:pt x="20833" y="93419"/>
                </a:lnTo>
                <a:lnTo>
                  <a:pt x="21844" y="94152"/>
                </a:lnTo>
                <a:lnTo>
                  <a:pt x="22867" y="94859"/>
                </a:lnTo>
                <a:lnTo>
                  <a:pt x="23916" y="95541"/>
                </a:lnTo>
                <a:lnTo>
                  <a:pt x="24977" y="96211"/>
                </a:lnTo>
                <a:lnTo>
                  <a:pt x="26051" y="96842"/>
                </a:lnTo>
                <a:lnTo>
                  <a:pt x="26594" y="97158"/>
                </a:lnTo>
                <a:lnTo>
                  <a:pt x="27150" y="97461"/>
                </a:lnTo>
                <a:lnTo>
                  <a:pt x="27693" y="97752"/>
                </a:lnTo>
                <a:lnTo>
                  <a:pt x="28249" y="98042"/>
                </a:lnTo>
                <a:lnTo>
                  <a:pt x="28818" y="98320"/>
                </a:lnTo>
                <a:lnTo>
                  <a:pt x="29386" y="98598"/>
                </a:lnTo>
                <a:lnTo>
                  <a:pt x="29955" y="98876"/>
                </a:lnTo>
                <a:lnTo>
                  <a:pt x="30523" y="99129"/>
                </a:lnTo>
                <a:lnTo>
                  <a:pt x="31105" y="99394"/>
                </a:lnTo>
                <a:lnTo>
                  <a:pt x="31673" y="99634"/>
                </a:lnTo>
                <a:lnTo>
                  <a:pt x="32267" y="99887"/>
                </a:lnTo>
                <a:lnTo>
                  <a:pt x="32848" y="100114"/>
                </a:lnTo>
                <a:lnTo>
                  <a:pt x="33442" y="100342"/>
                </a:lnTo>
                <a:lnTo>
                  <a:pt x="34036" y="100569"/>
                </a:lnTo>
                <a:lnTo>
                  <a:pt x="34629" y="100784"/>
                </a:lnTo>
                <a:lnTo>
                  <a:pt x="35236" y="100986"/>
                </a:lnTo>
                <a:lnTo>
                  <a:pt x="35830" y="101188"/>
                </a:lnTo>
                <a:lnTo>
                  <a:pt x="36449" y="101377"/>
                </a:lnTo>
                <a:lnTo>
                  <a:pt x="37055" y="101567"/>
                </a:lnTo>
                <a:lnTo>
                  <a:pt x="37661" y="101744"/>
                </a:lnTo>
                <a:lnTo>
                  <a:pt x="38280" y="101921"/>
                </a:lnTo>
                <a:lnTo>
                  <a:pt x="38899" y="102085"/>
                </a:lnTo>
                <a:lnTo>
                  <a:pt x="39531" y="102237"/>
                </a:lnTo>
                <a:lnTo>
                  <a:pt x="40150" y="102388"/>
                </a:lnTo>
                <a:lnTo>
                  <a:pt x="40782" y="102527"/>
                </a:lnTo>
                <a:lnTo>
                  <a:pt x="41414" y="102666"/>
                </a:lnTo>
                <a:lnTo>
                  <a:pt x="42045" y="102792"/>
                </a:lnTo>
                <a:lnTo>
                  <a:pt x="42690" y="102906"/>
                </a:lnTo>
                <a:lnTo>
                  <a:pt x="43321" y="103020"/>
                </a:lnTo>
                <a:lnTo>
                  <a:pt x="43966" y="103121"/>
                </a:lnTo>
                <a:lnTo>
                  <a:pt x="44610" y="103209"/>
                </a:lnTo>
                <a:lnTo>
                  <a:pt x="45254" y="103298"/>
                </a:lnTo>
                <a:lnTo>
                  <a:pt x="45911" y="103373"/>
                </a:lnTo>
                <a:lnTo>
                  <a:pt x="46555" y="103449"/>
                </a:lnTo>
                <a:lnTo>
                  <a:pt x="47212" y="103512"/>
                </a:lnTo>
                <a:lnTo>
                  <a:pt x="47869" y="103563"/>
                </a:lnTo>
                <a:lnTo>
                  <a:pt x="48539" y="103613"/>
                </a:lnTo>
                <a:lnTo>
                  <a:pt x="49196" y="103651"/>
                </a:lnTo>
                <a:lnTo>
                  <a:pt x="49865" y="103677"/>
                </a:lnTo>
                <a:lnTo>
                  <a:pt x="50522" y="103702"/>
                </a:lnTo>
                <a:lnTo>
                  <a:pt x="51192" y="103715"/>
                </a:lnTo>
                <a:lnTo>
                  <a:pt x="52531" y="103715"/>
                </a:lnTo>
                <a:lnTo>
                  <a:pt x="53201" y="103702"/>
                </a:lnTo>
                <a:lnTo>
                  <a:pt x="53870" y="103677"/>
                </a:lnTo>
                <a:lnTo>
                  <a:pt x="54527" y="103651"/>
                </a:lnTo>
                <a:lnTo>
                  <a:pt x="55197" y="103613"/>
                </a:lnTo>
                <a:lnTo>
                  <a:pt x="55854" y="103563"/>
                </a:lnTo>
                <a:lnTo>
                  <a:pt x="56511" y="103512"/>
                </a:lnTo>
                <a:lnTo>
                  <a:pt x="57168" y="103449"/>
                </a:lnTo>
                <a:lnTo>
                  <a:pt x="57825" y="103373"/>
                </a:lnTo>
                <a:lnTo>
                  <a:pt x="58469" y="103298"/>
                </a:lnTo>
                <a:lnTo>
                  <a:pt x="59113" y="103209"/>
                </a:lnTo>
                <a:lnTo>
                  <a:pt x="59758" y="103121"/>
                </a:lnTo>
                <a:lnTo>
                  <a:pt x="60402" y="103020"/>
                </a:lnTo>
                <a:lnTo>
                  <a:pt x="61046" y="102906"/>
                </a:lnTo>
                <a:lnTo>
                  <a:pt x="61678" y="102792"/>
                </a:lnTo>
                <a:lnTo>
                  <a:pt x="62310" y="102666"/>
                </a:lnTo>
                <a:lnTo>
                  <a:pt x="62941" y="102527"/>
                </a:lnTo>
                <a:lnTo>
                  <a:pt x="63573" y="102388"/>
                </a:lnTo>
                <a:lnTo>
                  <a:pt x="64205" y="102237"/>
                </a:lnTo>
                <a:lnTo>
                  <a:pt x="64824" y="102085"/>
                </a:lnTo>
                <a:lnTo>
                  <a:pt x="65443" y="101921"/>
                </a:lnTo>
                <a:lnTo>
                  <a:pt x="66062" y="101744"/>
                </a:lnTo>
                <a:lnTo>
                  <a:pt x="66668" y="101567"/>
                </a:lnTo>
                <a:lnTo>
                  <a:pt x="67287" y="101377"/>
                </a:lnTo>
                <a:lnTo>
                  <a:pt x="67894" y="101188"/>
                </a:lnTo>
                <a:lnTo>
                  <a:pt x="68500" y="100986"/>
                </a:lnTo>
                <a:lnTo>
                  <a:pt x="69094" y="100784"/>
                </a:lnTo>
                <a:lnTo>
                  <a:pt x="69700" y="100569"/>
                </a:lnTo>
                <a:lnTo>
                  <a:pt x="70294" y="100342"/>
                </a:lnTo>
                <a:lnTo>
                  <a:pt x="70875" y="100114"/>
                </a:lnTo>
                <a:lnTo>
                  <a:pt x="71469" y="99887"/>
                </a:lnTo>
                <a:lnTo>
                  <a:pt x="72050" y="99634"/>
                </a:lnTo>
                <a:lnTo>
                  <a:pt x="72631" y="99394"/>
                </a:lnTo>
                <a:lnTo>
                  <a:pt x="73200" y="99129"/>
                </a:lnTo>
                <a:lnTo>
                  <a:pt x="73781" y="98876"/>
                </a:lnTo>
                <a:lnTo>
                  <a:pt x="74349" y="98598"/>
                </a:lnTo>
                <a:lnTo>
                  <a:pt x="74905" y="98320"/>
                </a:lnTo>
                <a:lnTo>
                  <a:pt x="75474" y="98042"/>
                </a:lnTo>
                <a:lnTo>
                  <a:pt x="76030" y="97752"/>
                </a:lnTo>
                <a:lnTo>
                  <a:pt x="76586" y="97461"/>
                </a:lnTo>
                <a:lnTo>
                  <a:pt x="77129" y="97158"/>
                </a:lnTo>
                <a:lnTo>
                  <a:pt x="77672" y="96842"/>
                </a:lnTo>
                <a:lnTo>
                  <a:pt x="78759" y="96211"/>
                </a:lnTo>
                <a:lnTo>
                  <a:pt x="79820" y="95541"/>
                </a:lnTo>
                <a:lnTo>
                  <a:pt x="80856" y="94859"/>
                </a:lnTo>
                <a:lnTo>
                  <a:pt x="81879" y="94152"/>
                </a:lnTo>
                <a:lnTo>
                  <a:pt x="82890" y="93419"/>
                </a:lnTo>
                <a:lnTo>
                  <a:pt x="83875" y="92648"/>
                </a:lnTo>
                <a:lnTo>
                  <a:pt x="84848" y="91878"/>
                </a:lnTo>
                <a:lnTo>
                  <a:pt x="85795" y="91069"/>
                </a:lnTo>
                <a:lnTo>
                  <a:pt x="86730" y="90248"/>
                </a:lnTo>
                <a:lnTo>
                  <a:pt x="87640" y="89402"/>
                </a:lnTo>
                <a:lnTo>
                  <a:pt x="88537" y="88530"/>
                </a:lnTo>
                <a:lnTo>
                  <a:pt x="89409" y="87633"/>
                </a:lnTo>
                <a:lnTo>
                  <a:pt x="90255" y="86724"/>
                </a:lnTo>
                <a:lnTo>
                  <a:pt x="91076" y="85789"/>
                </a:lnTo>
                <a:lnTo>
                  <a:pt x="91885" y="84841"/>
                </a:lnTo>
                <a:lnTo>
                  <a:pt x="92656" y="83869"/>
                </a:lnTo>
                <a:lnTo>
                  <a:pt x="93426" y="82883"/>
                </a:lnTo>
                <a:lnTo>
                  <a:pt x="94159" y="81873"/>
                </a:lnTo>
                <a:lnTo>
                  <a:pt x="94866" y="80849"/>
                </a:lnTo>
                <a:lnTo>
                  <a:pt x="95549" y="79814"/>
                </a:lnTo>
                <a:lnTo>
                  <a:pt x="96218" y="78752"/>
                </a:lnTo>
                <a:lnTo>
                  <a:pt x="96850" y="77666"/>
                </a:lnTo>
                <a:lnTo>
                  <a:pt x="97166" y="77123"/>
                </a:lnTo>
                <a:lnTo>
                  <a:pt x="97469" y="76580"/>
                </a:lnTo>
                <a:lnTo>
                  <a:pt x="97760" y="76024"/>
                </a:lnTo>
                <a:lnTo>
                  <a:pt x="98050" y="75468"/>
                </a:lnTo>
                <a:lnTo>
                  <a:pt x="98328" y="74900"/>
                </a:lnTo>
                <a:lnTo>
                  <a:pt x="98606" y="74344"/>
                </a:lnTo>
                <a:lnTo>
                  <a:pt x="98884" y="73775"/>
                </a:lnTo>
                <a:lnTo>
                  <a:pt x="99137" y="73194"/>
                </a:lnTo>
                <a:lnTo>
                  <a:pt x="99402" y="72626"/>
                </a:lnTo>
                <a:lnTo>
                  <a:pt x="99642" y="72045"/>
                </a:lnTo>
                <a:lnTo>
                  <a:pt x="99895" y="71463"/>
                </a:lnTo>
                <a:lnTo>
                  <a:pt x="100122" y="70870"/>
                </a:lnTo>
                <a:lnTo>
                  <a:pt x="100349" y="70289"/>
                </a:lnTo>
                <a:lnTo>
                  <a:pt x="100577" y="69695"/>
                </a:lnTo>
                <a:lnTo>
                  <a:pt x="100792" y="69088"/>
                </a:lnTo>
                <a:lnTo>
                  <a:pt x="100994" y="68495"/>
                </a:lnTo>
                <a:lnTo>
                  <a:pt x="101196" y="67888"/>
                </a:lnTo>
                <a:lnTo>
                  <a:pt x="101385" y="67282"/>
                </a:lnTo>
                <a:lnTo>
                  <a:pt x="101575" y="66663"/>
                </a:lnTo>
                <a:lnTo>
                  <a:pt x="101752" y="66057"/>
                </a:lnTo>
                <a:lnTo>
                  <a:pt x="101929" y="65438"/>
                </a:lnTo>
                <a:lnTo>
                  <a:pt x="102093" y="64819"/>
                </a:lnTo>
                <a:lnTo>
                  <a:pt x="102244" y="64200"/>
                </a:lnTo>
                <a:lnTo>
                  <a:pt x="102396" y="63568"/>
                </a:lnTo>
                <a:lnTo>
                  <a:pt x="102535" y="62936"/>
                </a:lnTo>
                <a:lnTo>
                  <a:pt x="102674" y="62305"/>
                </a:lnTo>
                <a:lnTo>
                  <a:pt x="102800" y="61673"/>
                </a:lnTo>
                <a:lnTo>
                  <a:pt x="102914" y="61042"/>
                </a:lnTo>
                <a:lnTo>
                  <a:pt x="103028" y="60397"/>
                </a:lnTo>
                <a:lnTo>
                  <a:pt x="103129" y="59753"/>
                </a:lnTo>
                <a:lnTo>
                  <a:pt x="103217" y="59109"/>
                </a:lnTo>
                <a:lnTo>
                  <a:pt x="103306" y="58464"/>
                </a:lnTo>
                <a:lnTo>
                  <a:pt x="103382" y="57820"/>
                </a:lnTo>
                <a:lnTo>
                  <a:pt x="103457" y="57163"/>
                </a:lnTo>
                <a:lnTo>
                  <a:pt x="103520" y="56506"/>
                </a:lnTo>
                <a:lnTo>
                  <a:pt x="103571" y="55850"/>
                </a:lnTo>
                <a:lnTo>
                  <a:pt x="103622" y="55193"/>
                </a:lnTo>
                <a:lnTo>
                  <a:pt x="103659" y="54523"/>
                </a:lnTo>
                <a:lnTo>
                  <a:pt x="103685" y="53866"/>
                </a:lnTo>
                <a:lnTo>
                  <a:pt x="103710" y="53197"/>
                </a:lnTo>
                <a:lnTo>
                  <a:pt x="103723" y="52527"/>
                </a:lnTo>
                <a:lnTo>
                  <a:pt x="103723" y="51858"/>
                </a:lnTo>
                <a:lnTo>
                  <a:pt x="103723" y="51188"/>
                </a:lnTo>
                <a:lnTo>
                  <a:pt x="103710" y="50519"/>
                </a:lnTo>
                <a:lnTo>
                  <a:pt x="103685" y="49862"/>
                </a:lnTo>
                <a:lnTo>
                  <a:pt x="103659" y="49192"/>
                </a:lnTo>
                <a:lnTo>
                  <a:pt x="103622" y="48535"/>
                </a:lnTo>
                <a:lnTo>
                  <a:pt x="103571" y="47866"/>
                </a:lnTo>
                <a:lnTo>
                  <a:pt x="103520" y="47209"/>
                </a:lnTo>
                <a:lnTo>
                  <a:pt x="103457" y="46552"/>
                </a:lnTo>
                <a:lnTo>
                  <a:pt x="103382" y="45908"/>
                </a:lnTo>
                <a:lnTo>
                  <a:pt x="103306" y="45251"/>
                </a:lnTo>
                <a:lnTo>
                  <a:pt x="103217" y="44606"/>
                </a:lnTo>
                <a:lnTo>
                  <a:pt x="103129" y="43962"/>
                </a:lnTo>
                <a:lnTo>
                  <a:pt x="103028" y="43318"/>
                </a:lnTo>
                <a:lnTo>
                  <a:pt x="102914" y="42686"/>
                </a:lnTo>
                <a:lnTo>
                  <a:pt x="102800" y="42042"/>
                </a:lnTo>
                <a:lnTo>
                  <a:pt x="102674" y="41410"/>
                </a:lnTo>
                <a:lnTo>
                  <a:pt x="102535" y="40779"/>
                </a:lnTo>
                <a:lnTo>
                  <a:pt x="102396" y="40147"/>
                </a:lnTo>
                <a:lnTo>
                  <a:pt x="102244" y="39528"/>
                </a:lnTo>
                <a:lnTo>
                  <a:pt x="102093" y="38897"/>
                </a:lnTo>
                <a:lnTo>
                  <a:pt x="101929" y="38278"/>
                </a:lnTo>
                <a:lnTo>
                  <a:pt x="101752" y="37659"/>
                </a:lnTo>
                <a:lnTo>
                  <a:pt x="101575" y="37052"/>
                </a:lnTo>
                <a:lnTo>
                  <a:pt x="101385" y="36446"/>
                </a:lnTo>
                <a:lnTo>
                  <a:pt x="101196" y="35827"/>
                </a:lnTo>
                <a:lnTo>
                  <a:pt x="100994" y="35233"/>
                </a:lnTo>
                <a:lnTo>
                  <a:pt x="100792" y="34627"/>
                </a:lnTo>
                <a:lnTo>
                  <a:pt x="100577" y="34033"/>
                </a:lnTo>
                <a:lnTo>
                  <a:pt x="100349" y="33439"/>
                </a:lnTo>
                <a:lnTo>
                  <a:pt x="100122" y="32845"/>
                </a:lnTo>
                <a:lnTo>
                  <a:pt x="99895" y="32264"/>
                </a:lnTo>
                <a:lnTo>
                  <a:pt x="99642" y="31671"/>
                </a:lnTo>
                <a:lnTo>
                  <a:pt x="99402" y="31102"/>
                </a:lnTo>
                <a:lnTo>
                  <a:pt x="99137" y="30521"/>
                </a:lnTo>
                <a:lnTo>
                  <a:pt x="98884" y="29953"/>
                </a:lnTo>
                <a:lnTo>
                  <a:pt x="98606" y="29384"/>
                </a:lnTo>
                <a:lnTo>
                  <a:pt x="98328" y="28816"/>
                </a:lnTo>
                <a:lnTo>
                  <a:pt x="98050" y="28247"/>
                </a:lnTo>
                <a:lnTo>
                  <a:pt x="97760" y="27691"/>
                </a:lnTo>
                <a:lnTo>
                  <a:pt x="97469" y="27148"/>
                </a:lnTo>
                <a:lnTo>
                  <a:pt x="97166" y="26592"/>
                </a:lnTo>
                <a:lnTo>
                  <a:pt x="96850" y="26049"/>
                </a:lnTo>
                <a:lnTo>
                  <a:pt x="96218" y="24975"/>
                </a:lnTo>
                <a:lnTo>
                  <a:pt x="95549" y="23914"/>
                </a:lnTo>
                <a:lnTo>
                  <a:pt x="94866" y="22866"/>
                </a:lnTo>
                <a:lnTo>
                  <a:pt x="94159" y="21842"/>
                </a:lnTo>
                <a:lnTo>
                  <a:pt x="93426" y="20832"/>
                </a:lnTo>
                <a:lnTo>
                  <a:pt x="92656" y="19847"/>
                </a:lnTo>
                <a:lnTo>
                  <a:pt x="91885" y="18874"/>
                </a:lnTo>
                <a:lnTo>
                  <a:pt x="91076" y="17926"/>
                </a:lnTo>
                <a:lnTo>
                  <a:pt x="90255" y="16992"/>
                </a:lnTo>
                <a:lnTo>
                  <a:pt x="89409" y="16082"/>
                </a:lnTo>
                <a:lnTo>
                  <a:pt x="88537" y="15198"/>
                </a:lnTo>
                <a:lnTo>
                  <a:pt x="87640" y="14326"/>
                </a:lnTo>
                <a:lnTo>
                  <a:pt x="86730" y="13480"/>
                </a:lnTo>
                <a:lnTo>
                  <a:pt x="85795" y="12646"/>
                </a:lnTo>
                <a:lnTo>
                  <a:pt x="84848" y="11850"/>
                </a:lnTo>
                <a:lnTo>
                  <a:pt x="83875" y="11067"/>
                </a:lnTo>
                <a:lnTo>
                  <a:pt x="82890" y="10309"/>
                </a:lnTo>
                <a:lnTo>
                  <a:pt x="81879" y="9576"/>
                </a:lnTo>
                <a:lnTo>
                  <a:pt x="80856" y="8856"/>
                </a:lnTo>
                <a:lnTo>
                  <a:pt x="79820" y="8174"/>
                </a:lnTo>
                <a:lnTo>
                  <a:pt x="78759" y="7517"/>
                </a:lnTo>
                <a:lnTo>
                  <a:pt x="77672" y="6873"/>
                </a:lnTo>
                <a:lnTo>
                  <a:pt x="77129" y="6570"/>
                </a:lnTo>
                <a:lnTo>
                  <a:pt x="76586" y="6266"/>
                </a:lnTo>
                <a:lnTo>
                  <a:pt x="76030" y="5963"/>
                </a:lnTo>
                <a:lnTo>
                  <a:pt x="75474" y="5673"/>
                </a:lnTo>
                <a:lnTo>
                  <a:pt x="74905" y="5395"/>
                </a:lnTo>
                <a:lnTo>
                  <a:pt x="74349" y="5117"/>
                </a:lnTo>
                <a:lnTo>
                  <a:pt x="73781" y="4852"/>
                </a:lnTo>
                <a:lnTo>
                  <a:pt x="73200" y="4586"/>
                </a:lnTo>
                <a:lnTo>
                  <a:pt x="72631" y="4334"/>
                </a:lnTo>
                <a:lnTo>
                  <a:pt x="72050" y="4081"/>
                </a:lnTo>
                <a:lnTo>
                  <a:pt x="71469" y="3841"/>
                </a:lnTo>
                <a:lnTo>
                  <a:pt x="70875" y="3601"/>
                </a:lnTo>
                <a:lnTo>
                  <a:pt x="70294" y="3374"/>
                </a:lnTo>
                <a:lnTo>
                  <a:pt x="69700" y="3146"/>
                </a:lnTo>
                <a:lnTo>
                  <a:pt x="69094" y="2931"/>
                </a:lnTo>
                <a:lnTo>
                  <a:pt x="68500" y="2729"/>
                </a:lnTo>
                <a:lnTo>
                  <a:pt x="67894" y="2527"/>
                </a:lnTo>
                <a:lnTo>
                  <a:pt x="67287" y="2338"/>
                </a:lnTo>
                <a:lnTo>
                  <a:pt x="66668" y="2148"/>
                </a:lnTo>
                <a:lnTo>
                  <a:pt x="66062" y="1971"/>
                </a:lnTo>
                <a:lnTo>
                  <a:pt x="65443" y="1807"/>
                </a:lnTo>
                <a:lnTo>
                  <a:pt x="64824" y="1643"/>
                </a:lnTo>
                <a:lnTo>
                  <a:pt x="64205" y="1479"/>
                </a:lnTo>
                <a:lnTo>
                  <a:pt x="63573" y="1327"/>
                </a:lnTo>
                <a:lnTo>
                  <a:pt x="62941" y="1188"/>
                </a:lnTo>
                <a:lnTo>
                  <a:pt x="62310" y="1062"/>
                </a:lnTo>
                <a:lnTo>
                  <a:pt x="61678" y="935"/>
                </a:lnTo>
                <a:lnTo>
                  <a:pt x="61046" y="809"/>
                </a:lnTo>
                <a:lnTo>
                  <a:pt x="60402" y="708"/>
                </a:lnTo>
                <a:lnTo>
                  <a:pt x="59758" y="607"/>
                </a:lnTo>
                <a:lnTo>
                  <a:pt x="59113" y="506"/>
                </a:lnTo>
                <a:lnTo>
                  <a:pt x="58469" y="418"/>
                </a:lnTo>
                <a:lnTo>
                  <a:pt x="57825" y="342"/>
                </a:lnTo>
                <a:lnTo>
                  <a:pt x="57168" y="279"/>
                </a:lnTo>
                <a:lnTo>
                  <a:pt x="56511" y="215"/>
                </a:lnTo>
                <a:lnTo>
                  <a:pt x="55854" y="152"/>
                </a:lnTo>
                <a:lnTo>
                  <a:pt x="55197" y="114"/>
                </a:lnTo>
                <a:lnTo>
                  <a:pt x="54527" y="76"/>
                </a:lnTo>
                <a:lnTo>
                  <a:pt x="53870" y="39"/>
                </a:lnTo>
                <a:lnTo>
                  <a:pt x="53201" y="26"/>
                </a:lnTo>
                <a:lnTo>
                  <a:pt x="52531" y="13"/>
                </a:lnTo>
                <a:lnTo>
                  <a:pt x="5186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6"/>
          <p:cNvSpPr/>
          <p:nvPr/>
        </p:nvSpPr>
        <p:spPr>
          <a:xfrm rot="10800000">
            <a:off x="6620563" y="3770160"/>
            <a:ext cx="563923" cy="584953"/>
          </a:xfrm>
          <a:custGeom>
            <a:avLst/>
            <a:gdLst/>
            <a:ahLst/>
            <a:cxnLst/>
            <a:rect l="l" t="t" r="r" b="b"/>
            <a:pathLst>
              <a:path w="103710" h="103715" extrusionOk="0">
                <a:moveTo>
                  <a:pt x="51861" y="1"/>
                </a:moveTo>
                <a:lnTo>
                  <a:pt x="51192" y="13"/>
                </a:lnTo>
                <a:lnTo>
                  <a:pt x="50522" y="26"/>
                </a:lnTo>
                <a:lnTo>
                  <a:pt x="49852" y="39"/>
                </a:lnTo>
                <a:lnTo>
                  <a:pt x="49183" y="76"/>
                </a:lnTo>
                <a:lnTo>
                  <a:pt x="48526" y="114"/>
                </a:lnTo>
                <a:lnTo>
                  <a:pt x="47869" y="152"/>
                </a:lnTo>
                <a:lnTo>
                  <a:pt x="47212" y="215"/>
                </a:lnTo>
                <a:lnTo>
                  <a:pt x="46555" y="279"/>
                </a:lnTo>
                <a:lnTo>
                  <a:pt x="45898" y="342"/>
                </a:lnTo>
                <a:lnTo>
                  <a:pt x="45254" y="418"/>
                </a:lnTo>
                <a:lnTo>
                  <a:pt x="44610" y="506"/>
                </a:lnTo>
                <a:lnTo>
                  <a:pt x="43965" y="607"/>
                </a:lnTo>
                <a:lnTo>
                  <a:pt x="43321" y="708"/>
                </a:lnTo>
                <a:lnTo>
                  <a:pt x="42677" y="809"/>
                </a:lnTo>
                <a:lnTo>
                  <a:pt x="42045" y="935"/>
                </a:lnTo>
                <a:lnTo>
                  <a:pt x="41401" y="1062"/>
                </a:lnTo>
                <a:lnTo>
                  <a:pt x="40769" y="1188"/>
                </a:lnTo>
                <a:lnTo>
                  <a:pt x="40150" y="1327"/>
                </a:lnTo>
                <a:lnTo>
                  <a:pt x="39518" y="1479"/>
                </a:lnTo>
                <a:lnTo>
                  <a:pt x="38899" y="1643"/>
                </a:lnTo>
                <a:lnTo>
                  <a:pt x="38280" y="1807"/>
                </a:lnTo>
                <a:lnTo>
                  <a:pt x="37661" y="1971"/>
                </a:lnTo>
                <a:lnTo>
                  <a:pt x="37042" y="2148"/>
                </a:lnTo>
                <a:lnTo>
                  <a:pt x="36436" y="2338"/>
                </a:lnTo>
                <a:lnTo>
                  <a:pt x="35829" y="2527"/>
                </a:lnTo>
                <a:lnTo>
                  <a:pt x="35223" y="2729"/>
                </a:lnTo>
                <a:lnTo>
                  <a:pt x="34629" y="2931"/>
                </a:lnTo>
                <a:lnTo>
                  <a:pt x="34023" y="3146"/>
                </a:lnTo>
                <a:lnTo>
                  <a:pt x="33429" y="3374"/>
                </a:lnTo>
                <a:lnTo>
                  <a:pt x="32848" y="3601"/>
                </a:lnTo>
                <a:lnTo>
                  <a:pt x="32254" y="3841"/>
                </a:lnTo>
                <a:lnTo>
                  <a:pt x="31673" y="4081"/>
                </a:lnTo>
                <a:lnTo>
                  <a:pt x="31092" y="4334"/>
                </a:lnTo>
                <a:lnTo>
                  <a:pt x="30510" y="4586"/>
                </a:lnTo>
                <a:lnTo>
                  <a:pt x="29942" y="4852"/>
                </a:lnTo>
                <a:lnTo>
                  <a:pt x="29373" y="5117"/>
                </a:lnTo>
                <a:lnTo>
                  <a:pt x="28805" y="5395"/>
                </a:lnTo>
                <a:lnTo>
                  <a:pt x="28249" y="5673"/>
                </a:lnTo>
                <a:lnTo>
                  <a:pt x="27693" y="5963"/>
                </a:lnTo>
                <a:lnTo>
                  <a:pt x="27137" y="6266"/>
                </a:lnTo>
                <a:lnTo>
                  <a:pt x="26594" y="6570"/>
                </a:lnTo>
                <a:lnTo>
                  <a:pt x="26051" y="6873"/>
                </a:lnTo>
                <a:lnTo>
                  <a:pt x="24964" y="7517"/>
                </a:lnTo>
                <a:lnTo>
                  <a:pt x="23903" y="8174"/>
                </a:lnTo>
                <a:lnTo>
                  <a:pt x="22867" y="8856"/>
                </a:lnTo>
                <a:lnTo>
                  <a:pt x="21831" y="9576"/>
                </a:lnTo>
                <a:lnTo>
                  <a:pt x="20833" y="10309"/>
                </a:lnTo>
                <a:lnTo>
                  <a:pt x="19835" y="11067"/>
                </a:lnTo>
                <a:lnTo>
                  <a:pt x="18875" y="11850"/>
                </a:lnTo>
                <a:lnTo>
                  <a:pt x="17915" y="12646"/>
                </a:lnTo>
                <a:lnTo>
                  <a:pt x="16992" y="13480"/>
                </a:lnTo>
                <a:lnTo>
                  <a:pt x="16083" y="14326"/>
                </a:lnTo>
                <a:lnTo>
                  <a:pt x="15186" y="15198"/>
                </a:lnTo>
                <a:lnTo>
                  <a:pt x="14314" y="16082"/>
                </a:lnTo>
                <a:lnTo>
                  <a:pt x="13468" y="16992"/>
                </a:lnTo>
                <a:lnTo>
                  <a:pt x="12646" y="17926"/>
                </a:lnTo>
                <a:lnTo>
                  <a:pt x="11838" y="18874"/>
                </a:lnTo>
                <a:lnTo>
                  <a:pt x="11055" y="19847"/>
                </a:lnTo>
                <a:lnTo>
                  <a:pt x="10297" y="20832"/>
                </a:lnTo>
                <a:lnTo>
                  <a:pt x="9564" y="21842"/>
                </a:lnTo>
                <a:lnTo>
                  <a:pt x="8856" y="22866"/>
                </a:lnTo>
                <a:lnTo>
                  <a:pt x="8174" y="23914"/>
                </a:lnTo>
                <a:lnTo>
                  <a:pt x="7505" y="24975"/>
                </a:lnTo>
                <a:lnTo>
                  <a:pt x="6873" y="26049"/>
                </a:lnTo>
                <a:lnTo>
                  <a:pt x="6557" y="26592"/>
                </a:lnTo>
                <a:lnTo>
                  <a:pt x="6254" y="27148"/>
                </a:lnTo>
                <a:lnTo>
                  <a:pt x="5963" y="27691"/>
                </a:lnTo>
                <a:lnTo>
                  <a:pt x="5673" y="28247"/>
                </a:lnTo>
                <a:lnTo>
                  <a:pt x="5395" y="28816"/>
                </a:lnTo>
                <a:lnTo>
                  <a:pt x="5117" y="29384"/>
                </a:lnTo>
                <a:lnTo>
                  <a:pt x="4839" y="29953"/>
                </a:lnTo>
                <a:lnTo>
                  <a:pt x="4586" y="30521"/>
                </a:lnTo>
                <a:lnTo>
                  <a:pt x="4321" y="31102"/>
                </a:lnTo>
                <a:lnTo>
                  <a:pt x="4068" y="31671"/>
                </a:lnTo>
                <a:lnTo>
                  <a:pt x="3828" y="32264"/>
                </a:lnTo>
                <a:lnTo>
                  <a:pt x="3601" y="32845"/>
                </a:lnTo>
                <a:lnTo>
                  <a:pt x="3373" y="33439"/>
                </a:lnTo>
                <a:lnTo>
                  <a:pt x="3146" y="34033"/>
                </a:lnTo>
                <a:lnTo>
                  <a:pt x="2931" y="34627"/>
                </a:lnTo>
                <a:lnTo>
                  <a:pt x="2729" y="35233"/>
                </a:lnTo>
                <a:lnTo>
                  <a:pt x="2527" y="35827"/>
                </a:lnTo>
                <a:lnTo>
                  <a:pt x="2325" y="36446"/>
                </a:lnTo>
                <a:lnTo>
                  <a:pt x="2148" y="37052"/>
                </a:lnTo>
                <a:lnTo>
                  <a:pt x="1971" y="37659"/>
                </a:lnTo>
                <a:lnTo>
                  <a:pt x="1794" y="38278"/>
                </a:lnTo>
                <a:lnTo>
                  <a:pt x="1630" y="38897"/>
                </a:lnTo>
                <a:lnTo>
                  <a:pt x="1478" y="39528"/>
                </a:lnTo>
                <a:lnTo>
                  <a:pt x="1327" y="40147"/>
                </a:lnTo>
                <a:lnTo>
                  <a:pt x="1188" y="40779"/>
                </a:lnTo>
                <a:lnTo>
                  <a:pt x="1049" y="41410"/>
                </a:lnTo>
                <a:lnTo>
                  <a:pt x="922" y="42042"/>
                </a:lnTo>
                <a:lnTo>
                  <a:pt x="809" y="42686"/>
                </a:lnTo>
                <a:lnTo>
                  <a:pt x="695" y="43318"/>
                </a:lnTo>
                <a:lnTo>
                  <a:pt x="594" y="43962"/>
                </a:lnTo>
                <a:lnTo>
                  <a:pt x="506" y="44606"/>
                </a:lnTo>
                <a:lnTo>
                  <a:pt x="417" y="45251"/>
                </a:lnTo>
                <a:lnTo>
                  <a:pt x="341" y="45908"/>
                </a:lnTo>
                <a:lnTo>
                  <a:pt x="266" y="46552"/>
                </a:lnTo>
                <a:lnTo>
                  <a:pt x="202" y="47209"/>
                </a:lnTo>
                <a:lnTo>
                  <a:pt x="152" y="47866"/>
                </a:lnTo>
                <a:lnTo>
                  <a:pt x="101" y="48535"/>
                </a:lnTo>
                <a:lnTo>
                  <a:pt x="63" y="49192"/>
                </a:lnTo>
                <a:lnTo>
                  <a:pt x="38" y="49862"/>
                </a:lnTo>
                <a:lnTo>
                  <a:pt x="13" y="50519"/>
                </a:lnTo>
                <a:lnTo>
                  <a:pt x="0" y="51188"/>
                </a:lnTo>
                <a:lnTo>
                  <a:pt x="0" y="51858"/>
                </a:lnTo>
                <a:lnTo>
                  <a:pt x="0" y="52527"/>
                </a:lnTo>
                <a:lnTo>
                  <a:pt x="13" y="53197"/>
                </a:lnTo>
                <a:lnTo>
                  <a:pt x="38" y="53866"/>
                </a:lnTo>
                <a:lnTo>
                  <a:pt x="63" y="54523"/>
                </a:lnTo>
                <a:lnTo>
                  <a:pt x="101" y="55193"/>
                </a:lnTo>
                <a:lnTo>
                  <a:pt x="152" y="55850"/>
                </a:lnTo>
                <a:lnTo>
                  <a:pt x="202" y="56506"/>
                </a:lnTo>
                <a:lnTo>
                  <a:pt x="266" y="57163"/>
                </a:lnTo>
                <a:lnTo>
                  <a:pt x="341" y="57820"/>
                </a:lnTo>
                <a:lnTo>
                  <a:pt x="417" y="58464"/>
                </a:lnTo>
                <a:lnTo>
                  <a:pt x="506" y="59109"/>
                </a:lnTo>
                <a:lnTo>
                  <a:pt x="594" y="59753"/>
                </a:lnTo>
                <a:lnTo>
                  <a:pt x="695" y="60397"/>
                </a:lnTo>
                <a:lnTo>
                  <a:pt x="809" y="61042"/>
                </a:lnTo>
                <a:lnTo>
                  <a:pt x="922" y="61673"/>
                </a:lnTo>
                <a:lnTo>
                  <a:pt x="1049" y="62305"/>
                </a:lnTo>
                <a:lnTo>
                  <a:pt x="1188" y="62936"/>
                </a:lnTo>
                <a:lnTo>
                  <a:pt x="1327" y="63568"/>
                </a:lnTo>
                <a:lnTo>
                  <a:pt x="1478" y="64200"/>
                </a:lnTo>
                <a:lnTo>
                  <a:pt x="1630" y="64819"/>
                </a:lnTo>
                <a:lnTo>
                  <a:pt x="1794" y="65438"/>
                </a:lnTo>
                <a:lnTo>
                  <a:pt x="1971" y="66057"/>
                </a:lnTo>
                <a:lnTo>
                  <a:pt x="2148" y="66663"/>
                </a:lnTo>
                <a:lnTo>
                  <a:pt x="2325" y="67282"/>
                </a:lnTo>
                <a:lnTo>
                  <a:pt x="2527" y="67888"/>
                </a:lnTo>
                <a:lnTo>
                  <a:pt x="2729" y="68495"/>
                </a:lnTo>
                <a:lnTo>
                  <a:pt x="2931" y="69088"/>
                </a:lnTo>
                <a:lnTo>
                  <a:pt x="3146" y="69695"/>
                </a:lnTo>
                <a:lnTo>
                  <a:pt x="3373" y="70289"/>
                </a:lnTo>
                <a:lnTo>
                  <a:pt x="3601" y="70870"/>
                </a:lnTo>
                <a:lnTo>
                  <a:pt x="3828" y="71463"/>
                </a:lnTo>
                <a:lnTo>
                  <a:pt x="4068" y="72045"/>
                </a:lnTo>
                <a:lnTo>
                  <a:pt x="4321" y="72626"/>
                </a:lnTo>
                <a:lnTo>
                  <a:pt x="4586" y="73194"/>
                </a:lnTo>
                <a:lnTo>
                  <a:pt x="4839" y="73775"/>
                </a:lnTo>
                <a:lnTo>
                  <a:pt x="5117" y="74344"/>
                </a:lnTo>
                <a:lnTo>
                  <a:pt x="5395" y="74900"/>
                </a:lnTo>
                <a:lnTo>
                  <a:pt x="5673" y="75468"/>
                </a:lnTo>
                <a:lnTo>
                  <a:pt x="5963" y="76024"/>
                </a:lnTo>
                <a:lnTo>
                  <a:pt x="6254" y="76580"/>
                </a:lnTo>
                <a:lnTo>
                  <a:pt x="6557" y="77123"/>
                </a:lnTo>
                <a:lnTo>
                  <a:pt x="6873" y="77666"/>
                </a:lnTo>
                <a:lnTo>
                  <a:pt x="7505" y="78752"/>
                </a:lnTo>
                <a:lnTo>
                  <a:pt x="8174" y="79814"/>
                </a:lnTo>
                <a:lnTo>
                  <a:pt x="8856" y="80849"/>
                </a:lnTo>
                <a:lnTo>
                  <a:pt x="9564" y="81873"/>
                </a:lnTo>
                <a:lnTo>
                  <a:pt x="10297" y="82883"/>
                </a:lnTo>
                <a:lnTo>
                  <a:pt x="11055" y="83869"/>
                </a:lnTo>
                <a:lnTo>
                  <a:pt x="11838" y="84841"/>
                </a:lnTo>
                <a:lnTo>
                  <a:pt x="12646" y="85789"/>
                </a:lnTo>
                <a:lnTo>
                  <a:pt x="13468" y="86724"/>
                </a:lnTo>
                <a:lnTo>
                  <a:pt x="14314" y="87633"/>
                </a:lnTo>
                <a:lnTo>
                  <a:pt x="15186" y="88530"/>
                </a:lnTo>
                <a:lnTo>
                  <a:pt x="16083" y="89402"/>
                </a:lnTo>
                <a:lnTo>
                  <a:pt x="16992" y="90248"/>
                </a:lnTo>
                <a:lnTo>
                  <a:pt x="17915" y="91069"/>
                </a:lnTo>
                <a:lnTo>
                  <a:pt x="18875" y="91878"/>
                </a:lnTo>
                <a:lnTo>
                  <a:pt x="19835" y="92648"/>
                </a:lnTo>
                <a:lnTo>
                  <a:pt x="20833" y="93419"/>
                </a:lnTo>
                <a:lnTo>
                  <a:pt x="21831" y="94152"/>
                </a:lnTo>
                <a:lnTo>
                  <a:pt x="22867" y="94859"/>
                </a:lnTo>
                <a:lnTo>
                  <a:pt x="23903" y="95541"/>
                </a:lnTo>
                <a:lnTo>
                  <a:pt x="24964" y="96211"/>
                </a:lnTo>
                <a:lnTo>
                  <a:pt x="26051" y="96842"/>
                </a:lnTo>
                <a:lnTo>
                  <a:pt x="26594" y="97158"/>
                </a:lnTo>
                <a:lnTo>
                  <a:pt x="27137" y="97461"/>
                </a:lnTo>
                <a:lnTo>
                  <a:pt x="27693" y="97752"/>
                </a:lnTo>
                <a:lnTo>
                  <a:pt x="28249" y="98042"/>
                </a:lnTo>
                <a:lnTo>
                  <a:pt x="28805" y="98320"/>
                </a:lnTo>
                <a:lnTo>
                  <a:pt x="29373" y="98598"/>
                </a:lnTo>
                <a:lnTo>
                  <a:pt x="29942" y="98876"/>
                </a:lnTo>
                <a:lnTo>
                  <a:pt x="30510" y="99129"/>
                </a:lnTo>
                <a:lnTo>
                  <a:pt x="31092" y="99394"/>
                </a:lnTo>
                <a:lnTo>
                  <a:pt x="31673" y="99634"/>
                </a:lnTo>
                <a:lnTo>
                  <a:pt x="32254" y="99887"/>
                </a:lnTo>
                <a:lnTo>
                  <a:pt x="32848" y="100114"/>
                </a:lnTo>
                <a:lnTo>
                  <a:pt x="33429" y="100342"/>
                </a:lnTo>
                <a:lnTo>
                  <a:pt x="34023" y="100569"/>
                </a:lnTo>
                <a:lnTo>
                  <a:pt x="34629" y="100784"/>
                </a:lnTo>
                <a:lnTo>
                  <a:pt x="35223" y="100986"/>
                </a:lnTo>
                <a:lnTo>
                  <a:pt x="35829" y="101188"/>
                </a:lnTo>
                <a:lnTo>
                  <a:pt x="36436" y="101377"/>
                </a:lnTo>
                <a:lnTo>
                  <a:pt x="37042" y="101567"/>
                </a:lnTo>
                <a:lnTo>
                  <a:pt x="37661" y="101744"/>
                </a:lnTo>
                <a:lnTo>
                  <a:pt x="38280" y="101921"/>
                </a:lnTo>
                <a:lnTo>
                  <a:pt x="38899" y="102085"/>
                </a:lnTo>
                <a:lnTo>
                  <a:pt x="39518" y="102237"/>
                </a:lnTo>
                <a:lnTo>
                  <a:pt x="40150" y="102388"/>
                </a:lnTo>
                <a:lnTo>
                  <a:pt x="40769" y="102527"/>
                </a:lnTo>
                <a:lnTo>
                  <a:pt x="41401" y="102666"/>
                </a:lnTo>
                <a:lnTo>
                  <a:pt x="42045" y="102792"/>
                </a:lnTo>
                <a:lnTo>
                  <a:pt x="42677" y="102906"/>
                </a:lnTo>
                <a:lnTo>
                  <a:pt x="43321" y="103020"/>
                </a:lnTo>
                <a:lnTo>
                  <a:pt x="43965" y="103121"/>
                </a:lnTo>
                <a:lnTo>
                  <a:pt x="44610" y="103209"/>
                </a:lnTo>
                <a:lnTo>
                  <a:pt x="45254" y="103298"/>
                </a:lnTo>
                <a:lnTo>
                  <a:pt x="45898" y="103373"/>
                </a:lnTo>
                <a:lnTo>
                  <a:pt x="46555" y="103449"/>
                </a:lnTo>
                <a:lnTo>
                  <a:pt x="47212" y="103512"/>
                </a:lnTo>
                <a:lnTo>
                  <a:pt x="47869" y="103563"/>
                </a:lnTo>
                <a:lnTo>
                  <a:pt x="48526" y="103613"/>
                </a:lnTo>
                <a:lnTo>
                  <a:pt x="49183" y="103651"/>
                </a:lnTo>
                <a:lnTo>
                  <a:pt x="49852" y="103677"/>
                </a:lnTo>
                <a:lnTo>
                  <a:pt x="50522" y="103702"/>
                </a:lnTo>
                <a:lnTo>
                  <a:pt x="51192" y="103715"/>
                </a:lnTo>
                <a:lnTo>
                  <a:pt x="52531" y="103715"/>
                </a:lnTo>
                <a:lnTo>
                  <a:pt x="53200" y="103702"/>
                </a:lnTo>
                <a:lnTo>
                  <a:pt x="53857" y="103677"/>
                </a:lnTo>
                <a:lnTo>
                  <a:pt x="54527" y="103651"/>
                </a:lnTo>
                <a:lnTo>
                  <a:pt x="55184" y="103613"/>
                </a:lnTo>
                <a:lnTo>
                  <a:pt x="55853" y="103563"/>
                </a:lnTo>
                <a:lnTo>
                  <a:pt x="56510" y="103512"/>
                </a:lnTo>
                <a:lnTo>
                  <a:pt x="57155" y="103449"/>
                </a:lnTo>
                <a:lnTo>
                  <a:pt x="57812" y="103373"/>
                </a:lnTo>
                <a:lnTo>
                  <a:pt x="58456" y="103298"/>
                </a:lnTo>
                <a:lnTo>
                  <a:pt x="59113" y="103209"/>
                </a:lnTo>
                <a:lnTo>
                  <a:pt x="59757" y="103121"/>
                </a:lnTo>
                <a:lnTo>
                  <a:pt x="60402" y="103020"/>
                </a:lnTo>
                <a:lnTo>
                  <a:pt x="61033" y="102906"/>
                </a:lnTo>
                <a:lnTo>
                  <a:pt x="61678" y="102792"/>
                </a:lnTo>
                <a:lnTo>
                  <a:pt x="62309" y="102666"/>
                </a:lnTo>
                <a:lnTo>
                  <a:pt x="62941" y="102527"/>
                </a:lnTo>
                <a:lnTo>
                  <a:pt x="63573" y="102388"/>
                </a:lnTo>
                <a:lnTo>
                  <a:pt x="64192" y="102237"/>
                </a:lnTo>
                <a:lnTo>
                  <a:pt x="64823" y="102085"/>
                </a:lnTo>
                <a:lnTo>
                  <a:pt x="65442" y="101921"/>
                </a:lnTo>
                <a:lnTo>
                  <a:pt x="66049" y="101744"/>
                </a:lnTo>
                <a:lnTo>
                  <a:pt x="66668" y="101567"/>
                </a:lnTo>
                <a:lnTo>
                  <a:pt x="67274" y="101377"/>
                </a:lnTo>
                <a:lnTo>
                  <a:pt x="67881" y="101188"/>
                </a:lnTo>
                <a:lnTo>
                  <a:pt x="68487" y="100986"/>
                </a:lnTo>
                <a:lnTo>
                  <a:pt x="69094" y="100784"/>
                </a:lnTo>
                <a:lnTo>
                  <a:pt x="69687" y="100569"/>
                </a:lnTo>
                <a:lnTo>
                  <a:pt x="70281" y="100342"/>
                </a:lnTo>
                <a:lnTo>
                  <a:pt x="70875" y="100114"/>
                </a:lnTo>
                <a:lnTo>
                  <a:pt x="71456" y="99887"/>
                </a:lnTo>
                <a:lnTo>
                  <a:pt x="72037" y="99634"/>
                </a:lnTo>
                <a:lnTo>
                  <a:pt x="72618" y="99394"/>
                </a:lnTo>
                <a:lnTo>
                  <a:pt x="73199" y="99129"/>
                </a:lnTo>
                <a:lnTo>
                  <a:pt x="73768" y="98876"/>
                </a:lnTo>
                <a:lnTo>
                  <a:pt x="74336" y="98598"/>
                </a:lnTo>
                <a:lnTo>
                  <a:pt x="74905" y="98320"/>
                </a:lnTo>
                <a:lnTo>
                  <a:pt x="75461" y="98042"/>
                </a:lnTo>
                <a:lnTo>
                  <a:pt x="76029" y="97752"/>
                </a:lnTo>
                <a:lnTo>
                  <a:pt x="76573" y="97461"/>
                </a:lnTo>
                <a:lnTo>
                  <a:pt x="77129" y="97158"/>
                </a:lnTo>
                <a:lnTo>
                  <a:pt x="77672" y="96842"/>
                </a:lnTo>
                <a:lnTo>
                  <a:pt x="78746" y="96211"/>
                </a:lnTo>
                <a:lnTo>
                  <a:pt x="79807" y="95541"/>
                </a:lnTo>
                <a:lnTo>
                  <a:pt x="80855" y="94859"/>
                </a:lnTo>
                <a:lnTo>
                  <a:pt x="81879" y="94152"/>
                </a:lnTo>
                <a:lnTo>
                  <a:pt x="82889" y="93419"/>
                </a:lnTo>
                <a:lnTo>
                  <a:pt x="83875" y="92648"/>
                </a:lnTo>
                <a:lnTo>
                  <a:pt x="84848" y="91878"/>
                </a:lnTo>
                <a:lnTo>
                  <a:pt x="85795" y="91069"/>
                </a:lnTo>
                <a:lnTo>
                  <a:pt x="86730" y="90248"/>
                </a:lnTo>
                <a:lnTo>
                  <a:pt x="87640" y="89402"/>
                </a:lnTo>
                <a:lnTo>
                  <a:pt x="88524" y="88530"/>
                </a:lnTo>
                <a:lnTo>
                  <a:pt x="89396" y="87633"/>
                </a:lnTo>
                <a:lnTo>
                  <a:pt x="90242" y="86724"/>
                </a:lnTo>
                <a:lnTo>
                  <a:pt x="91076" y="85789"/>
                </a:lnTo>
                <a:lnTo>
                  <a:pt x="91872" y="84841"/>
                </a:lnTo>
                <a:lnTo>
                  <a:pt x="92655" y="83869"/>
                </a:lnTo>
                <a:lnTo>
                  <a:pt x="93413" y="82883"/>
                </a:lnTo>
                <a:lnTo>
                  <a:pt x="94146" y="81873"/>
                </a:lnTo>
                <a:lnTo>
                  <a:pt x="94853" y="80849"/>
                </a:lnTo>
                <a:lnTo>
                  <a:pt x="95548" y="79814"/>
                </a:lnTo>
                <a:lnTo>
                  <a:pt x="96205" y="78752"/>
                </a:lnTo>
                <a:lnTo>
                  <a:pt x="96850" y="77666"/>
                </a:lnTo>
                <a:lnTo>
                  <a:pt x="97153" y="77123"/>
                </a:lnTo>
                <a:lnTo>
                  <a:pt x="97456" y="76580"/>
                </a:lnTo>
                <a:lnTo>
                  <a:pt x="97759" y="76024"/>
                </a:lnTo>
                <a:lnTo>
                  <a:pt x="98037" y="75468"/>
                </a:lnTo>
                <a:lnTo>
                  <a:pt x="98328" y="74900"/>
                </a:lnTo>
                <a:lnTo>
                  <a:pt x="98606" y="74344"/>
                </a:lnTo>
                <a:lnTo>
                  <a:pt x="98871" y="73775"/>
                </a:lnTo>
                <a:lnTo>
                  <a:pt x="99136" y="73194"/>
                </a:lnTo>
                <a:lnTo>
                  <a:pt x="99389" y="72626"/>
                </a:lnTo>
                <a:lnTo>
                  <a:pt x="99642" y="72045"/>
                </a:lnTo>
                <a:lnTo>
                  <a:pt x="99882" y="71463"/>
                </a:lnTo>
                <a:lnTo>
                  <a:pt x="100122" y="70870"/>
                </a:lnTo>
                <a:lnTo>
                  <a:pt x="100349" y="70289"/>
                </a:lnTo>
                <a:lnTo>
                  <a:pt x="100564" y="69695"/>
                </a:lnTo>
                <a:lnTo>
                  <a:pt x="100779" y="69088"/>
                </a:lnTo>
                <a:lnTo>
                  <a:pt x="100993" y="68495"/>
                </a:lnTo>
                <a:lnTo>
                  <a:pt x="101196" y="67888"/>
                </a:lnTo>
                <a:lnTo>
                  <a:pt x="101385" y="67282"/>
                </a:lnTo>
                <a:lnTo>
                  <a:pt x="101575" y="66663"/>
                </a:lnTo>
                <a:lnTo>
                  <a:pt x="101751" y="66057"/>
                </a:lnTo>
                <a:lnTo>
                  <a:pt x="101916" y="65438"/>
                </a:lnTo>
                <a:lnTo>
                  <a:pt x="102080" y="64819"/>
                </a:lnTo>
                <a:lnTo>
                  <a:pt x="102244" y="64200"/>
                </a:lnTo>
                <a:lnTo>
                  <a:pt x="102383" y="63568"/>
                </a:lnTo>
                <a:lnTo>
                  <a:pt x="102535" y="62936"/>
                </a:lnTo>
                <a:lnTo>
                  <a:pt x="102661" y="62305"/>
                </a:lnTo>
                <a:lnTo>
                  <a:pt x="102787" y="61673"/>
                </a:lnTo>
                <a:lnTo>
                  <a:pt x="102901" y="61042"/>
                </a:lnTo>
                <a:lnTo>
                  <a:pt x="103015" y="60397"/>
                </a:lnTo>
                <a:lnTo>
                  <a:pt x="103116" y="59753"/>
                </a:lnTo>
                <a:lnTo>
                  <a:pt x="103217" y="59109"/>
                </a:lnTo>
                <a:lnTo>
                  <a:pt x="103305" y="58464"/>
                </a:lnTo>
                <a:lnTo>
                  <a:pt x="103381" y="57820"/>
                </a:lnTo>
                <a:lnTo>
                  <a:pt x="103444" y="57163"/>
                </a:lnTo>
                <a:lnTo>
                  <a:pt x="103508" y="56506"/>
                </a:lnTo>
                <a:lnTo>
                  <a:pt x="103571" y="55850"/>
                </a:lnTo>
                <a:lnTo>
                  <a:pt x="103609" y="55193"/>
                </a:lnTo>
                <a:lnTo>
                  <a:pt x="103646" y="54523"/>
                </a:lnTo>
                <a:lnTo>
                  <a:pt x="103672" y="53866"/>
                </a:lnTo>
                <a:lnTo>
                  <a:pt x="103697" y="53197"/>
                </a:lnTo>
                <a:lnTo>
                  <a:pt x="103710" y="52527"/>
                </a:lnTo>
                <a:lnTo>
                  <a:pt x="103710" y="51858"/>
                </a:lnTo>
                <a:lnTo>
                  <a:pt x="103710" y="51188"/>
                </a:lnTo>
                <a:lnTo>
                  <a:pt x="103697" y="50519"/>
                </a:lnTo>
                <a:lnTo>
                  <a:pt x="103672" y="49862"/>
                </a:lnTo>
                <a:lnTo>
                  <a:pt x="103646" y="49192"/>
                </a:lnTo>
                <a:lnTo>
                  <a:pt x="103609" y="48535"/>
                </a:lnTo>
                <a:lnTo>
                  <a:pt x="103571" y="47866"/>
                </a:lnTo>
                <a:lnTo>
                  <a:pt x="103508" y="47209"/>
                </a:lnTo>
                <a:lnTo>
                  <a:pt x="103444" y="46552"/>
                </a:lnTo>
                <a:lnTo>
                  <a:pt x="103381" y="45908"/>
                </a:lnTo>
                <a:lnTo>
                  <a:pt x="103305" y="45251"/>
                </a:lnTo>
                <a:lnTo>
                  <a:pt x="103217" y="44606"/>
                </a:lnTo>
                <a:lnTo>
                  <a:pt x="103116" y="43962"/>
                </a:lnTo>
                <a:lnTo>
                  <a:pt x="103015" y="43318"/>
                </a:lnTo>
                <a:lnTo>
                  <a:pt x="102901" y="42686"/>
                </a:lnTo>
                <a:lnTo>
                  <a:pt x="102787" y="42042"/>
                </a:lnTo>
                <a:lnTo>
                  <a:pt x="102661" y="41410"/>
                </a:lnTo>
                <a:lnTo>
                  <a:pt x="102535" y="40779"/>
                </a:lnTo>
                <a:lnTo>
                  <a:pt x="102383" y="40147"/>
                </a:lnTo>
                <a:lnTo>
                  <a:pt x="102244" y="39528"/>
                </a:lnTo>
                <a:lnTo>
                  <a:pt x="102080" y="38897"/>
                </a:lnTo>
                <a:lnTo>
                  <a:pt x="101916" y="38278"/>
                </a:lnTo>
                <a:lnTo>
                  <a:pt x="101751" y="37659"/>
                </a:lnTo>
                <a:lnTo>
                  <a:pt x="101575" y="37052"/>
                </a:lnTo>
                <a:lnTo>
                  <a:pt x="101385" y="36446"/>
                </a:lnTo>
                <a:lnTo>
                  <a:pt x="101196" y="35827"/>
                </a:lnTo>
                <a:lnTo>
                  <a:pt x="100993" y="35233"/>
                </a:lnTo>
                <a:lnTo>
                  <a:pt x="100779" y="34627"/>
                </a:lnTo>
                <a:lnTo>
                  <a:pt x="100564" y="34033"/>
                </a:lnTo>
                <a:lnTo>
                  <a:pt x="100349" y="33439"/>
                </a:lnTo>
                <a:lnTo>
                  <a:pt x="100122" y="32845"/>
                </a:lnTo>
                <a:lnTo>
                  <a:pt x="99882" y="32264"/>
                </a:lnTo>
                <a:lnTo>
                  <a:pt x="99642" y="31671"/>
                </a:lnTo>
                <a:lnTo>
                  <a:pt x="99389" y="31102"/>
                </a:lnTo>
                <a:lnTo>
                  <a:pt x="99136" y="30521"/>
                </a:lnTo>
                <a:lnTo>
                  <a:pt x="98871" y="29953"/>
                </a:lnTo>
                <a:lnTo>
                  <a:pt x="98606" y="29384"/>
                </a:lnTo>
                <a:lnTo>
                  <a:pt x="98328" y="28816"/>
                </a:lnTo>
                <a:lnTo>
                  <a:pt x="98037" y="28247"/>
                </a:lnTo>
                <a:lnTo>
                  <a:pt x="97759" y="27691"/>
                </a:lnTo>
                <a:lnTo>
                  <a:pt x="97456" y="27148"/>
                </a:lnTo>
                <a:lnTo>
                  <a:pt x="97153" y="26592"/>
                </a:lnTo>
                <a:lnTo>
                  <a:pt x="96850" y="26049"/>
                </a:lnTo>
                <a:lnTo>
                  <a:pt x="96205" y="24975"/>
                </a:lnTo>
                <a:lnTo>
                  <a:pt x="95548" y="23914"/>
                </a:lnTo>
                <a:lnTo>
                  <a:pt x="94853" y="22866"/>
                </a:lnTo>
                <a:lnTo>
                  <a:pt x="94146" y="21842"/>
                </a:lnTo>
                <a:lnTo>
                  <a:pt x="93413" y="20832"/>
                </a:lnTo>
                <a:lnTo>
                  <a:pt x="92655" y="19847"/>
                </a:lnTo>
                <a:lnTo>
                  <a:pt x="91872" y="18874"/>
                </a:lnTo>
                <a:lnTo>
                  <a:pt x="91076" y="17926"/>
                </a:lnTo>
                <a:lnTo>
                  <a:pt x="90242" y="16992"/>
                </a:lnTo>
                <a:lnTo>
                  <a:pt x="89396" y="16082"/>
                </a:lnTo>
                <a:lnTo>
                  <a:pt x="88524" y="15198"/>
                </a:lnTo>
                <a:lnTo>
                  <a:pt x="87640" y="14326"/>
                </a:lnTo>
                <a:lnTo>
                  <a:pt x="86730" y="13480"/>
                </a:lnTo>
                <a:lnTo>
                  <a:pt x="85795" y="12646"/>
                </a:lnTo>
                <a:lnTo>
                  <a:pt x="84848" y="11850"/>
                </a:lnTo>
                <a:lnTo>
                  <a:pt x="83875" y="11067"/>
                </a:lnTo>
                <a:lnTo>
                  <a:pt x="82889" y="10309"/>
                </a:lnTo>
                <a:lnTo>
                  <a:pt x="81879" y="9576"/>
                </a:lnTo>
                <a:lnTo>
                  <a:pt x="80855" y="8856"/>
                </a:lnTo>
                <a:lnTo>
                  <a:pt x="79807" y="8174"/>
                </a:lnTo>
                <a:lnTo>
                  <a:pt x="78746" y="7517"/>
                </a:lnTo>
                <a:lnTo>
                  <a:pt x="77672" y="6873"/>
                </a:lnTo>
                <a:lnTo>
                  <a:pt x="77129" y="6570"/>
                </a:lnTo>
                <a:lnTo>
                  <a:pt x="76573" y="6266"/>
                </a:lnTo>
                <a:lnTo>
                  <a:pt x="76029" y="5963"/>
                </a:lnTo>
                <a:lnTo>
                  <a:pt x="75461" y="5673"/>
                </a:lnTo>
                <a:lnTo>
                  <a:pt x="74905" y="5395"/>
                </a:lnTo>
                <a:lnTo>
                  <a:pt x="74336" y="5117"/>
                </a:lnTo>
                <a:lnTo>
                  <a:pt x="73768" y="4852"/>
                </a:lnTo>
                <a:lnTo>
                  <a:pt x="73199" y="4586"/>
                </a:lnTo>
                <a:lnTo>
                  <a:pt x="72618" y="4334"/>
                </a:lnTo>
                <a:lnTo>
                  <a:pt x="72037" y="4081"/>
                </a:lnTo>
                <a:lnTo>
                  <a:pt x="71456" y="3841"/>
                </a:lnTo>
                <a:lnTo>
                  <a:pt x="70875" y="3601"/>
                </a:lnTo>
                <a:lnTo>
                  <a:pt x="70281" y="3374"/>
                </a:lnTo>
                <a:lnTo>
                  <a:pt x="69687" y="3146"/>
                </a:lnTo>
                <a:lnTo>
                  <a:pt x="69094" y="2931"/>
                </a:lnTo>
                <a:lnTo>
                  <a:pt x="68487" y="2729"/>
                </a:lnTo>
                <a:lnTo>
                  <a:pt x="67881" y="2527"/>
                </a:lnTo>
                <a:lnTo>
                  <a:pt x="67274" y="2338"/>
                </a:lnTo>
                <a:lnTo>
                  <a:pt x="66668" y="2148"/>
                </a:lnTo>
                <a:lnTo>
                  <a:pt x="66049" y="1971"/>
                </a:lnTo>
                <a:lnTo>
                  <a:pt x="65442" y="1807"/>
                </a:lnTo>
                <a:lnTo>
                  <a:pt x="64823" y="1643"/>
                </a:lnTo>
                <a:lnTo>
                  <a:pt x="64192" y="1479"/>
                </a:lnTo>
                <a:lnTo>
                  <a:pt x="63573" y="1327"/>
                </a:lnTo>
                <a:lnTo>
                  <a:pt x="62941" y="1188"/>
                </a:lnTo>
                <a:lnTo>
                  <a:pt x="62309" y="1062"/>
                </a:lnTo>
                <a:lnTo>
                  <a:pt x="61678" y="935"/>
                </a:lnTo>
                <a:lnTo>
                  <a:pt x="61033" y="809"/>
                </a:lnTo>
                <a:lnTo>
                  <a:pt x="60402" y="708"/>
                </a:lnTo>
                <a:lnTo>
                  <a:pt x="59757" y="607"/>
                </a:lnTo>
                <a:lnTo>
                  <a:pt x="59113" y="506"/>
                </a:lnTo>
                <a:lnTo>
                  <a:pt x="58456" y="418"/>
                </a:lnTo>
                <a:lnTo>
                  <a:pt x="57812" y="342"/>
                </a:lnTo>
                <a:lnTo>
                  <a:pt x="57155" y="279"/>
                </a:lnTo>
                <a:lnTo>
                  <a:pt x="56510" y="215"/>
                </a:lnTo>
                <a:lnTo>
                  <a:pt x="55853" y="152"/>
                </a:lnTo>
                <a:lnTo>
                  <a:pt x="55184" y="114"/>
                </a:lnTo>
                <a:lnTo>
                  <a:pt x="54527" y="76"/>
                </a:lnTo>
                <a:lnTo>
                  <a:pt x="53857" y="39"/>
                </a:lnTo>
                <a:lnTo>
                  <a:pt x="53200" y="26"/>
                </a:lnTo>
                <a:lnTo>
                  <a:pt x="52531" y="13"/>
                </a:lnTo>
                <a:lnTo>
                  <a:pt x="5186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6"/>
          <p:cNvSpPr/>
          <p:nvPr/>
        </p:nvSpPr>
        <p:spPr>
          <a:xfrm rot="10800000">
            <a:off x="5779470" y="2954938"/>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68" y="266"/>
                </a:lnTo>
                <a:lnTo>
                  <a:pt x="45911" y="342"/>
                </a:lnTo>
                <a:lnTo>
                  <a:pt x="45254" y="418"/>
                </a:lnTo>
                <a:lnTo>
                  <a:pt x="44610" y="506"/>
                </a:lnTo>
                <a:lnTo>
                  <a:pt x="43965" y="594"/>
                </a:lnTo>
                <a:lnTo>
                  <a:pt x="43321" y="696"/>
                </a:lnTo>
                <a:lnTo>
                  <a:pt x="42689" y="809"/>
                </a:lnTo>
                <a:lnTo>
                  <a:pt x="42045" y="923"/>
                </a:lnTo>
                <a:lnTo>
                  <a:pt x="41413" y="1049"/>
                </a:lnTo>
                <a:lnTo>
                  <a:pt x="40782" y="1188"/>
                </a:lnTo>
                <a:lnTo>
                  <a:pt x="40150" y="1327"/>
                </a:lnTo>
                <a:lnTo>
                  <a:pt x="39531" y="1479"/>
                </a:lnTo>
                <a:lnTo>
                  <a:pt x="38899" y="1630"/>
                </a:lnTo>
                <a:lnTo>
                  <a:pt x="38280" y="1795"/>
                </a:lnTo>
                <a:lnTo>
                  <a:pt x="37661" y="1971"/>
                </a:lnTo>
                <a:lnTo>
                  <a:pt x="37055" y="2148"/>
                </a:lnTo>
                <a:lnTo>
                  <a:pt x="36448" y="2325"/>
                </a:lnTo>
                <a:lnTo>
                  <a:pt x="35829" y="2527"/>
                </a:lnTo>
                <a:lnTo>
                  <a:pt x="35235" y="2729"/>
                </a:lnTo>
                <a:lnTo>
                  <a:pt x="34629" y="2931"/>
                </a:lnTo>
                <a:lnTo>
                  <a:pt x="34035" y="3146"/>
                </a:lnTo>
                <a:lnTo>
                  <a:pt x="33441" y="3374"/>
                </a:lnTo>
                <a:lnTo>
                  <a:pt x="32848" y="3601"/>
                </a:lnTo>
                <a:lnTo>
                  <a:pt x="32267" y="3828"/>
                </a:lnTo>
                <a:lnTo>
                  <a:pt x="31673" y="4068"/>
                </a:lnTo>
                <a:lnTo>
                  <a:pt x="31104"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7" y="12646"/>
                </a:lnTo>
                <a:lnTo>
                  <a:pt x="16992" y="13467"/>
                </a:lnTo>
                <a:lnTo>
                  <a:pt x="16083" y="14313"/>
                </a:lnTo>
                <a:lnTo>
                  <a:pt x="15198" y="15185"/>
                </a:lnTo>
                <a:lnTo>
                  <a:pt x="14327" y="16082"/>
                </a:lnTo>
                <a:lnTo>
                  <a:pt x="13480" y="16992"/>
                </a:lnTo>
                <a:lnTo>
                  <a:pt x="12646" y="17914"/>
                </a:lnTo>
                <a:lnTo>
                  <a:pt x="11851" y="18874"/>
                </a:lnTo>
                <a:lnTo>
                  <a:pt x="11067" y="19834"/>
                </a:lnTo>
                <a:lnTo>
                  <a:pt x="10309" y="20832"/>
                </a:lnTo>
                <a:lnTo>
                  <a:pt x="9577" y="21830"/>
                </a:lnTo>
                <a:lnTo>
                  <a:pt x="8856" y="22866"/>
                </a:lnTo>
                <a:lnTo>
                  <a:pt x="8174" y="23902"/>
                </a:lnTo>
                <a:lnTo>
                  <a:pt x="7517" y="24963"/>
                </a:lnTo>
                <a:lnTo>
                  <a:pt x="6873" y="26049"/>
                </a:lnTo>
                <a:lnTo>
                  <a:pt x="6570" y="26592"/>
                </a:lnTo>
                <a:lnTo>
                  <a:pt x="6267" y="27136"/>
                </a:lnTo>
                <a:lnTo>
                  <a:pt x="5963" y="27691"/>
                </a:lnTo>
                <a:lnTo>
                  <a:pt x="5673" y="28247"/>
                </a:lnTo>
                <a:lnTo>
                  <a:pt x="5395" y="28803"/>
                </a:lnTo>
                <a:lnTo>
                  <a:pt x="5117" y="29372"/>
                </a:lnTo>
                <a:lnTo>
                  <a:pt x="4852" y="29940"/>
                </a:lnTo>
                <a:lnTo>
                  <a:pt x="4586" y="30509"/>
                </a:lnTo>
                <a:lnTo>
                  <a:pt x="4334" y="31090"/>
                </a:lnTo>
                <a:lnTo>
                  <a:pt x="4081" y="31671"/>
                </a:lnTo>
                <a:lnTo>
                  <a:pt x="3841" y="32252"/>
                </a:lnTo>
                <a:lnTo>
                  <a:pt x="3601" y="32846"/>
                </a:lnTo>
                <a:lnTo>
                  <a:pt x="3373" y="33427"/>
                </a:lnTo>
                <a:lnTo>
                  <a:pt x="3146" y="34020"/>
                </a:lnTo>
                <a:lnTo>
                  <a:pt x="2944" y="34627"/>
                </a:lnTo>
                <a:lnTo>
                  <a:pt x="2729" y="35220"/>
                </a:lnTo>
                <a:lnTo>
                  <a:pt x="2527" y="35827"/>
                </a:lnTo>
                <a:lnTo>
                  <a:pt x="2337" y="36433"/>
                </a:lnTo>
                <a:lnTo>
                  <a:pt x="2148" y="37040"/>
                </a:lnTo>
                <a:lnTo>
                  <a:pt x="1971" y="37659"/>
                </a:lnTo>
                <a:lnTo>
                  <a:pt x="1807" y="38278"/>
                </a:lnTo>
                <a:lnTo>
                  <a:pt x="1643" y="38897"/>
                </a:lnTo>
                <a:lnTo>
                  <a:pt x="1478" y="39516"/>
                </a:lnTo>
                <a:lnTo>
                  <a:pt x="1339" y="40147"/>
                </a:lnTo>
                <a:lnTo>
                  <a:pt x="1188" y="40766"/>
                </a:lnTo>
                <a:lnTo>
                  <a:pt x="1061" y="41398"/>
                </a:lnTo>
                <a:lnTo>
                  <a:pt x="935" y="42042"/>
                </a:lnTo>
                <a:lnTo>
                  <a:pt x="821" y="42674"/>
                </a:lnTo>
                <a:lnTo>
                  <a:pt x="708" y="43318"/>
                </a:lnTo>
                <a:lnTo>
                  <a:pt x="607" y="43962"/>
                </a:lnTo>
                <a:lnTo>
                  <a:pt x="506" y="44607"/>
                </a:lnTo>
                <a:lnTo>
                  <a:pt x="417" y="45251"/>
                </a:lnTo>
                <a:lnTo>
                  <a:pt x="341" y="45895"/>
                </a:lnTo>
                <a:lnTo>
                  <a:pt x="278" y="46552"/>
                </a:lnTo>
                <a:lnTo>
                  <a:pt x="215" y="47209"/>
                </a:lnTo>
                <a:lnTo>
                  <a:pt x="152" y="47866"/>
                </a:lnTo>
                <a:lnTo>
                  <a:pt x="114" y="48523"/>
                </a:lnTo>
                <a:lnTo>
                  <a:pt x="76" y="49180"/>
                </a:lnTo>
                <a:lnTo>
                  <a:pt x="38" y="49849"/>
                </a:lnTo>
                <a:lnTo>
                  <a:pt x="26" y="50519"/>
                </a:lnTo>
                <a:lnTo>
                  <a:pt x="13" y="51188"/>
                </a:lnTo>
                <a:lnTo>
                  <a:pt x="0" y="51858"/>
                </a:lnTo>
                <a:lnTo>
                  <a:pt x="13" y="52527"/>
                </a:lnTo>
                <a:lnTo>
                  <a:pt x="26" y="53197"/>
                </a:lnTo>
                <a:lnTo>
                  <a:pt x="38" y="53854"/>
                </a:lnTo>
                <a:lnTo>
                  <a:pt x="76" y="54523"/>
                </a:lnTo>
                <a:lnTo>
                  <a:pt x="114" y="55180"/>
                </a:lnTo>
                <a:lnTo>
                  <a:pt x="152" y="55850"/>
                </a:lnTo>
                <a:lnTo>
                  <a:pt x="215" y="56506"/>
                </a:lnTo>
                <a:lnTo>
                  <a:pt x="278" y="57151"/>
                </a:lnTo>
                <a:lnTo>
                  <a:pt x="341" y="57808"/>
                </a:lnTo>
                <a:lnTo>
                  <a:pt x="417" y="58452"/>
                </a:lnTo>
                <a:lnTo>
                  <a:pt x="506" y="59109"/>
                </a:lnTo>
                <a:lnTo>
                  <a:pt x="607" y="59753"/>
                </a:lnTo>
                <a:lnTo>
                  <a:pt x="708" y="60397"/>
                </a:lnTo>
                <a:lnTo>
                  <a:pt x="821" y="61029"/>
                </a:lnTo>
                <a:lnTo>
                  <a:pt x="935" y="61673"/>
                </a:lnTo>
                <a:lnTo>
                  <a:pt x="1061" y="62305"/>
                </a:lnTo>
                <a:lnTo>
                  <a:pt x="1188" y="62936"/>
                </a:lnTo>
                <a:lnTo>
                  <a:pt x="1339" y="63568"/>
                </a:lnTo>
                <a:lnTo>
                  <a:pt x="1478" y="64187"/>
                </a:lnTo>
                <a:lnTo>
                  <a:pt x="1643" y="64819"/>
                </a:lnTo>
                <a:lnTo>
                  <a:pt x="1807" y="65438"/>
                </a:lnTo>
                <a:lnTo>
                  <a:pt x="1971" y="66044"/>
                </a:lnTo>
                <a:lnTo>
                  <a:pt x="2148" y="66663"/>
                </a:lnTo>
                <a:lnTo>
                  <a:pt x="2337" y="67269"/>
                </a:lnTo>
                <a:lnTo>
                  <a:pt x="2527" y="67876"/>
                </a:lnTo>
                <a:lnTo>
                  <a:pt x="2729" y="68482"/>
                </a:lnTo>
                <a:lnTo>
                  <a:pt x="2944" y="69089"/>
                </a:lnTo>
                <a:lnTo>
                  <a:pt x="3146" y="69682"/>
                </a:lnTo>
                <a:lnTo>
                  <a:pt x="3373" y="70276"/>
                </a:lnTo>
                <a:lnTo>
                  <a:pt x="3601" y="70870"/>
                </a:lnTo>
                <a:lnTo>
                  <a:pt x="3841" y="71451"/>
                </a:lnTo>
                <a:lnTo>
                  <a:pt x="4081" y="72032"/>
                </a:lnTo>
                <a:lnTo>
                  <a:pt x="4334" y="72613"/>
                </a:lnTo>
                <a:lnTo>
                  <a:pt x="4586" y="73194"/>
                </a:lnTo>
                <a:lnTo>
                  <a:pt x="4852" y="73763"/>
                </a:lnTo>
                <a:lnTo>
                  <a:pt x="5117" y="74331"/>
                </a:lnTo>
                <a:lnTo>
                  <a:pt x="5395" y="74900"/>
                </a:lnTo>
                <a:lnTo>
                  <a:pt x="5673" y="75455"/>
                </a:lnTo>
                <a:lnTo>
                  <a:pt x="5963" y="76024"/>
                </a:lnTo>
                <a:lnTo>
                  <a:pt x="6267" y="76567"/>
                </a:lnTo>
                <a:lnTo>
                  <a:pt x="6570" y="77123"/>
                </a:lnTo>
                <a:lnTo>
                  <a:pt x="6873" y="77666"/>
                </a:lnTo>
                <a:lnTo>
                  <a:pt x="7517" y="78740"/>
                </a:lnTo>
                <a:lnTo>
                  <a:pt x="8174" y="79801"/>
                </a:lnTo>
                <a:lnTo>
                  <a:pt x="8856" y="80850"/>
                </a:lnTo>
                <a:lnTo>
                  <a:pt x="9577" y="81873"/>
                </a:lnTo>
                <a:lnTo>
                  <a:pt x="10309" y="82883"/>
                </a:lnTo>
                <a:lnTo>
                  <a:pt x="11067" y="83869"/>
                </a:lnTo>
                <a:lnTo>
                  <a:pt x="11851" y="84841"/>
                </a:lnTo>
                <a:lnTo>
                  <a:pt x="12646" y="85789"/>
                </a:lnTo>
                <a:lnTo>
                  <a:pt x="13480" y="86724"/>
                </a:lnTo>
                <a:lnTo>
                  <a:pt x="14327" y="87633"/>
                </a:lnTo>
                <a:lnTo>
                  <a:pt x="15198" y="88518"/>
                </a:lnTo>
                <a:lnTo>
                  <a:pt x="16083" y="89389"/>
                </a:lnTo>
                <a:lnTo>
                  <a:pt x="16992" y="90236"/>
                </a:lnTo>
                <a:lnTo>
                  <a:pt x="17927"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4" y="99382"/>
                </a:lnTo>
                <a:lnTo>
                  <a:pt x="31673" y="99634"/>
                </a:lnTo>
                <a:lnTo>
                  <a:pt x="32267" y="99874"/>
                </a:lnTo>
                <a:lnTo>
                  <a:pt x="32848" y="100114"/>
                </a:lnTo>
                <a:lnTo>
                  <a:pt x="33441" y="100342"/>
                </a:lnTo>
                <a:lnTo>
                  <a:pt x="34035" y="100556"/>
                </a:lnTo>
                <a:lnTo>
                  <a:pt x="34629" y="100771"/>
                </a:lnTo>
                <a:lnTo>
                  <a:pt x="35235" y="100986"/>
                </a:lnTo>
                <a:lnTo>
                  <a:pt x="35829" y="101188"/>
                </a:lnTo>
                <a:lnTo>
                  <a:pt x="36448" y="101378"/>
                </a:lnTo>
                <a:lnTo>
                  <a:pt x="37055" y="101567"/>
                </a:lnTo>
                <a:lnTo>
                  <a:pt x="37661" y="101744"/>
                </a:lnTo>
                <a:lnTo>
                  <a:pt x="38280" y="101908"/>
                </a:lnTo>
                <a:lnTo>
                  <a:pt x="38899" y="102072"/>
                </a:lnTo>
                <a:lnTo>
                  <a:pt x="39531" y="102237"/>
                </a:lnTo>
                <a:lnTo>
                  <a:pt x="40150" y="102376"/>
                </a:lnTo>
                <a:lnTo>
                  <a:pt x="40782" y="102527"/>
                </a:lnTo>
                <a:lnTo>
                  <a:pt x="41413" y="102653"/>
                </a:lnTo>
                <a:lnTo>
                  <a:pt x="42045" y="102780"/>
                </a:lnTo>
                <a:lnTo>
                  <a:pt x="42689" y="102893"/>
                </a:lnTo>
                <a:lnTo>
                  <a:pt x="43321" y="103007"/>
                </a:lnTo>
                <a:lnTo>
                  <a:pt x="43965" y="103108"/>
                </a:lnTo>
                <a:lnTo>
                  <a:pt x="44610" y="103209"/>
                </a:lnTo>
                <a:lnTo>
                  <a:pt x="45254" y="103298"/>
                </a:lnTo>
                <a:lnTo>
                  <a:pt x="45911" y="103373"/>
                </a:lnTo>
                <a:lnTo>
                  <a:pt x="46568" y="103437"/>
                </a:lnTo>
                <a:lnTo>
                  <a:pt x="47212" y="103500"/>
                </a:lnTo>
                <a:lnTo>
                  <a:pt x="47869" y="103563"/>
                </a:lnTo>
                <a:lnTo>
                  <a:pt x="48539" y="103601"/>
                </a:lnTo>
                <a:lnTo>
                  <a:pt x="49196" y="103639"/>
                </a:lnTo>
                <a:lnTo>
                  <a:pt x="49865" y="103664"/>
                </a:lnTo>
                <a:lnTo>
                  <a:pt x="50522" y="103689"/>
                </a:lnTo>
                <a:lnTo>
                  <a:pt x="51192" y="103702"/>
                </a:lnTo>
                <a:lnTo>
                  <a:pt x="52531" y="103702"/>
                </a:lnTo>
                <a:lnTo>
                  <a:pt x="53200" y="103689"/>
                </a:lnTo>
                <a:lnTo>
                  <a:pt x="53870" y="103664"/>
                </a:lnTo>
                <a:lnTo>
                  <a:pt x="54527" y="103639"/>
                </a:lnTo>
                <a:lnTo>
                  <a:pt x="55197" y="103601"/>
                </a:lnTo>
                <a:lnTo>
                  <a:pt x="55854" y="103563"/>
                </a:lnTo>
                <a:lnTo>
                  <a:pt x="56510" y="103500"/>
                </a:lnTo>
                <a:lnTo>
                  <a:pt x="57167" y="103437"/>
                </a:lnTo>
                <a:lnTo>
                  <a:pt x="57824" y="103373"/>
                </a:lnTo>
                <a:lnTo>
                  <a:pt x="58469" y="103298"/>
                </a:lnTo>
                <a:lnTo>
                  <a:pt x="59113" y="103209"/>
                </a:lnTo>
                <a:lnTo>
                  <a:pt x="59757" y="103108"/>
                </a:lnTo>
                <a:lnTo>
                  <a:pt x="60402" y="103007"/>
                </a:lnTo>
                <a:lnTo>
                  <a:pt x="61046" y="102893"/>
                </a:lnTo>
                <a:lnTo>
                  <a:pt x="61678" y="102780"/>
                </a:lnTo>
                <a:lnTo>
                  <a:pt x="62309" y="102653"/>
                </a:lnTo>
                <a:lnTo>
                  <a:pt x="62941" y="102527"/>
                </a:lnTo>
                <a:lnTo>
                  <a:pt x="63573" y="102376"/>
                </a:lnTo>
                <a:lnTo>
                  <a:pt x="64204" y="102237"/>
                </a:lnTo>
                <a:lnTo>
                  <a:pt x="64823" y="102072"/>
                </a:lnTo>
                <a:lnTo>
                  <a:pt x="65442" y="101908"/>
                </a:lnTo>
                <a:lnTo>
                  <a:pt x="66061" y="101744"/>
                </a:lnTo>
                <a:lnTo>
                  <a:pt x="66681" y="101567"/>
                </a:lnTo>
                <a:lnTo>
                  <a:pt x="67287" y="101378"/>
                </a:lnTo>
                <a:lnTo>
                  <a:pt x="67893" y="101188"/>
                </a:lnTo>
                <a:lnTo>
                  <a:pt x="68500" y="100986"/>
                </a:lnTo>
                <a:lnTo>
                  <a:pt x="69094" y="100771"/>
                </a:lnTo>
                <a:lnTo>
                  <a:pt x="69700" y="100556"/>
                </a:lnTo>
                <a:lnTo>
                  <a:pt x="70294" y="100342"/>
                </a:lnTo>
                <a:lnTo>
                  <a:pt x="70875" y="100114"/>
                </a:lnTo>
                <a:lnTo>
                  <a:pt x="71469" y="99874"/>
                </a:lnTo>
                <a:lnTo>
                  <a:pt x="72050" y="99634"/>
                </a:lnTo>
                <a:lnTo>
                  <a:pt x="72631" y="99382"/>
                </a:lnTo>
                <a:lnTo>
                  <a:pt x="73199" y="99129"/>
                </a:lnTo>
                <a:lnTo>
                  <a:pt x="73781" y="98864"/>
                </a:lnTo>
                <a:lnTo>
                  <a:pt x="74349" y="98598"/>
                </a:lnTo>
                <a:lnTo>
                  <a:pt x="74918" y="98320"/>
                </a:lnTo>
                <a:lnTo>
                  <a:pt x="75474" y="98030"/>
                </a:lnTo>
                <a:lnTo>
                  <a:pt x="76029" y="97752"/>
                </a:lnTo>
                <a:lnTo>
                  <a:pt x="76585" y="97449"/>
                </a:lnTo>
                <a:lnTo>
                  <a:pt x="77129" y="97146"/>
                </a:lnTo>
                <a:lnTo>
                  <a:pt x="77672" y="96842"/>
                </a:lnTo>
                <a:lnTo>
                  <a:pt x="78758" y="96198"/>
                </a:lnTo>
                <a:lnTo>
                  <a:pt x="79820" y="95541"/>
                </a:lnTo>
                <a:lnTo>
                  <a:pt x="80855" y="94846"/>
                </a:lnTo>
                <a:lnTo>
                  <a:pt x="81879" y="94139"/>
                </a:lnTo>
                <a:lnTo>
                  <a:pt x="82889" y="93406"/>
                </a:lnTo>
                <a:lnTo>
                  <a:pt x="83875" y="92648"/>
                </a:lnTo>
                <a:lnTo>
                  <a:pt x="84848" y="91865"/>
                </a:lnTo>
                <a:lnTo>
                  <a:pt x="85795" y="91069"/>
                </a:lnTo>
                <a:lnTo>
                  <a:pt x="86730" y="90236"/>
                </a:lnTo>
                <a:lnTo>
                  <a:pt x="87640" y="89389"/>
                </a:lnTo>
                <a:lnTo>
                  <a:pt x="88537" y="88518"/>
                </a:lnTo>
                <a:lnTo>
                  <a:pt x="89408" y="87633"/>
                </a:lnTo>
                <a:lnTo>
                  <a:pt x="90255" y="86724"/>
                </a:lnTo>
                <a:lnTo>
                  <a:pt x="91076" y="85789"/>
                </a:lnTo>
                <a:lnTo>
                  <a:pt x="91885" y="84841"/>
                </a:lnTo>
                <a:lnTo>
                  <a:pt x="92668" y="83869"/>
                </a:lnTo>
                <a:lnTo>
                  <a:pt x="93426" y="82883"/>
                </a:lnTo>
                <a:lnTo>
                  <a:pt x="94159" y="81873"/>
                </a:lnTo>
                <a:lnTo>
                  <a:pt x="94866" y="80850"/>
                </a:lnTo>
                <a:lnTo>
                  <a:pt x="95548" y="79801"/>
                </a:lnTo>
                <a:lnTo>
                  <a:pt x="96218" y="78740"/>
                </a:lnTo>
                <a:lnTo>
                  <a:pt x="96850" y="77666"/>
                </a:lnTo>
                <a:lnTo>
                  <a:pt x="97165" y="77123"/>
                </a:lnTo>
                <a:lnTo>
                  <a:pt x="97469" y="76567"/>
                </a:lnTo>
                <a:lnTo>
                  <a:pt x="97759" y="76024"/>
                </a:lnTo>
                <a:lnTo>
                  <a:pt x="98050" y="75455"/>
                </a:lnTo>
                <a:lnTo>
                  <a:pt x="98328" y="74900"/>
                </a:lnTo>
                <a:lnTo>
                  <a:pt x="98606" y="74331"/>
                </a:lnTo>
                <a:lnTo>
                  <a:pt x="98884" y="73763"/>
                </a:lnTo>
                <a:lnTo>
                  <a:pt x="99136" y="73194"/>
                </a:lnTo>
                <a:lnTo>
                  <a:pt x="99402" y="72613"/>
                </a:lnTo>
                <a:lnTo>
                  <a:pt x="99642" y="72032"/>
                </a:lnTo>
                <a:lnTo>
                  <a:pt x="99894" y="71451"/>
                </a:lnTo>
                <a:lnTo>
                  <a:pt x="100122" y="70870"/>
                </a:lnTo>
                <a:lnTo>
                  <a:pt x="100349" y="70276"/>
                </a:lnTo>
                <a:lnTo>
                  <a:pt x="100577" y="69682"/>
                </a:lnTo>
                <a:lnTo>
                  <a:pt x="100791" y="69089"/>
                </a:lnTo>
                <a:lnTo>
                  <a:pt x="100993" y="68482"/>
                </a:lnTo>
                <a:lnTo>
                  <a:pt x="101196" y="67876"/>
                </a:lnTo>
                <a:lnTo>
                  <a:pt x="101385" y="67269"/>
                </a:lnTo>
                <a:lnTo>
                  <a:pt x="101575" y="66663"/>
                </a:lnTo>
                <a:lnTo>
                  <a:pt x="101751" y="66044"/>
                </a:lnTo>
                <a:lnTo>
                  <a:pt x="101928" y="65438"/>
                </a:lnTo>
                <a:lnTo>
                  <a:pt x="102093" y="64819"/>
                </a:lnTo>
                <a:lnTo>
                  <a:pt x="102244" y="64187"/>
                </a:lnTo>
                <a:lnTo>
                  <a:pt x="102396" y="63568"/>
                </a:lnTo>
                <a:lnTo>
                  <a:pt x="102535" y="62936"/>
                </a:lnTo>
                <a:lnTo>
                  <a:pt x="102674" y="62305"/>
                </a:lnTo>
                <a:lnTo>
                  <a:pt x="102800" y="61673"/>
                </a:lnTo>
                <a:lnTo>
                  <a:pt x="102914" y="61029"/>
                </a:lnTo>
                <a:lnTo>
                  <a:pt x="103027" y="60397"/>
                </a:lnTo>
                <a:lnTo>
                  <a:pt x="103129" y="59753"/>
                </a:lnTo>
                <a:lnTo>
                  <a:pt x="103217" y="59109"/>
                </a:lnTo>
                <a:lnTo>
                  <a:pt x="103305" y="58452"/>
                </a:lnTo>
                <a:lnTo>
                  <a:pt x="103381" y="57808"/>
                </a:lnTo>
                <a:lnTo>
                  <a:pt x="103457" y="57151"/>
                </a:lnTo>
                <a:lnTo>
                  <a:pt x="103520" y="56506"/>
                </a:lnTo>
                <a:lnTo>
                  <a:pt x="103571" y="55850"/>
                </a:lnTo>
                <a:lnTo>
                  <a:pt x="103621" y="55180"/>
                </a:lnTo>
                <a:lnTo>
                  <a:pt x="103659" y="54523"/>
                </a:lnTo>
                <a:lnTo>
                  <a:pt x="103684" y="53854"/>
                </a:lnTo>
                <a:lnTo>
                  <a:pt x="103710" y="53197"/>
                </a:lnTo>
                <a:lnTo>
                  <a:pt x="103722" y="52527"/>
                </a:lnTo>
                <a:lnTo>
                  <a:pt x="103722" y="51858"/>
                </a:lnTo>
                <a:lnTo>
                  <a:pt x="103722" y="51188"/>
                </a:lnTo>
                <a:lnTo>
                  <a:pt x="103710" y="50519"/>
                </a:lnTo>
                <a:lnTo>
                  <a:pt x="103684" y="49849"/>
                </a:lnTo>
                <a:lnTo>
                  <a:pt x="103659" y="49180"/>
                </a:lnTo>
                <a:lnTo>
                  <a:pt x="103621" y="48523"/>
                </a:lnTo>
                <a:lnTo>
                  <a:pt x="103571" y="47866"/>
                </a:lnTo>
                <a:lnTo>
                  <a:pt x="103520" y="47209"/>
                </a:lnTo>
                <a:lnTo>
                  <a:pt x="103457" y="46552"/>
                </a:lnTo>
                <a:lnTo>
                  <a:pt x="103381" y="45895"/>
                </a:lnTo>
                <a:lnTo>
                  <a:pt x="103305" y="45251"/>
                </a:lnTo>
                <a:lnTo>
                  <a:pt x="103217" y="44607"/>
                </a:lnTo>
                <a:lnTo>
                  <a:pt x="103129" y="43962"/>
                </a:lnTo>
                <a:lnTo>
                  <a:pt x="103027" y="43318"/>
                </a:lnTo>
                <a:lnTo>
                  <a:pt x="102914" y="42674"/>
                </a:lnTo>
                <a:lnTo>
                  <a:pt x="102800" y="42042"/>
                </a:lnTo>
                <a:lnTo>
                  <a:pt x="102674" y="41398"/>
                </a:lnTo>
                <a:lnTo>
                  <a:pt x="102535" y="40766"/>
                </a:lnTo>
                <a:lnTo>
                  <a:pt x="102396" y="40147"/>
                </a:lnTo>
                <a:lnTo>
                  <a:pt x="102244" y="39516"/>
                </a:lnTo>
                <a:lnTo>
                  <a:pt x="102093" y="38897"/>
                </a:lnTo>
                <a:lnTo>
                  <a:pt x="101928" y="38278"/>
                </a:lnTo>
                <a:lnTo>
                  <a:pt x="101751" y="37659"/>
                </a:lnTo>
                <a:lnTo>
                  <a:pt x="101575" y="37040"/>
                </a:lnTo>
                <a:lnTo>
                  <a:pt x="101385" y="36433"/>
                </a:lnTo>
                <a:lnTo>
                  <a:pt x="101196" y="35827"/>
                </a:lnTo>
                <a:lnTo>
                  <a:pt x="100993" y="35220"/>
                </a:lnTo>
                <a:lnTo>
                  <a:pt x="100791" y="34627"/>
                </a:lnTo>
                <a:lnTo>
                  <a:pt x="100577" y="34020"/>
                </a:lnTo>
                <a:lnTo>
                  <a:pt x="100349" y="33427"/>
                </a:lnTo>
                <a:lnTo>
                  <a:pt x="100122" y="32846"/>
                </a:lnTo>
                <a:lnTo>
                  <a:pt x="99894" y="32252"/>
                </a:lnTo>
                <a:lnTo>
                  <a:pt x="99642" y="31671"/>
                </a:lnTo>
                <a:lnTo>
                  <a:pt x="99402" y="31090"/>
                </a:lnTo>
                <a:lnTo>
                  <a:pt x="99136" y="30509"/>
                </a:lnTo>
                <a:lnTo>
                  <a:pt x="98884" y="29940"/>
                </a:lnTo>
                <a:lnTo>
                  <a:pt x="98606" y="29372"/>
                </a:lnTo>
                <a:lnTo>
                  <a:pt x="98328" y="28803"/>
                </a:lnTo>
                <a:lnTo>
                  <a:pt x="98050" y="28247"/>
                </a:lnTo>
                <a:lnTo>
                  <a:pt x="97759" y="27691"/>
                </a:lnTo>
                <a:lnTo>
                  <a:pt x="97469" y="27136"/>
                </a:lnTo>
                <a:lnTo>
                  <a:pt x="97165" y="26592"/>
                </a:lnTo>
                <a:lnTo>
                  <a:pt x="96850" y="26049"/>
                </a:lnTo>
                <a:lnTo>
                  <a:pt x="96218" y="24963"/>
                </a:lnTo>
                <a:lnTo>
                  <a:pt x="95548" y="23902"/>
                </a:lnTo>
                <a:lnTo>
                  <a:pt x="94866" y="22866"/>
                </a:lnTo>
                <a:lnTo>
                  <a:pt x="94159" y="21830"/>
                </a:lnTo>
                <a:lnTo>
                  <a:pt x="93426" y="20832"/>
                </a:lnTo>
                <a:lnTo>
                  <a:pt x="92668" y="19834"/>
                </a:lnTo>
                <a:lnTo>
                  <a:pt x="91885" y="18874"/>
                </a:lnTo>
                <a:lnTo>
                  <a:pt x="91076" y="17914"/>
                </a:lnTo>
                <a:lnTo>
                  <a:pt x="90255" y="16992"/>
                </a:lnTo>
                <a:lnTo>
                  <a:pt x="89408" y="16082"/>
                </a:lnTo>
                <a:lnTo>
                  <a:pt x="88537" y="15185"/>
                </a:lnTo>
                <a:lnTo>
                  <a:pt x="87640" y="14313"/>
                </a:lnTo>
                <a:lnTo>
                  <a:pt x="86730" y="13467"/>
                </a:lnTo>
                <a:lnTo>
                  <a:pt x="85795" y="12646"/>
                </a:lnTo>
                <a:lnTo>
                  <a:pt x="84848" y="11837"/>
                </a:lnTo>
                <a:lnTo>
                  <a:pt x="83875" y="11054"/>
                </a:lnTo>
                <a:lnTo>
                  <a:pt x="82889" y="10296"/>
                </a:lnTo>
                <a:lnTo>
                  <a:pt x="81879" y="9564"/>
                </a:lnTo>
                <a:lnTo>
                  <a:pt x="80855" y="8856"/>
                </a:lnTo>
                <a:lnTo>
                  <a:pt x="79820" y="8174"/>
                </a:lnTo>
                <a:lnTo>
                  <a:pt x="78758" y="7504"/>
                </a:lnTo>
                <a:lnTo>
                  <a:pt x="77672" y="6873"/>
                </a:lnTo>
                <a:lnTo>
                  <a:pt x="77129" y="6557"/>
                </a:lnTo>
                <a:lnTo>
                  <a:pt x="76585" y="6254"/>
                </a:lnTo>
                <a:lnTo>
                  <a:pt x="76029" y="5963"/>
                </a:lnTo>
                <a:lnTo>
                  <a:pt x="75474" y="5673"/>
                </a:lnTo>
                <a:lnTo>
                  <a:pt x="74918" y="5395"/>
                </a:lnTo>
                <a:lnTo>
                  <a:pt x="74349" y="5117"/>
                </a:lnTo>
                <a:lnTo>
                  <a:pt x="73781" y="4839"/>
                </a:lnTo>
                <a:lnTo>
                  <a:pt x="73199" y="4574"/>
                </a:lnTo>
                <a:lnTo>
                  <a:pt x="72631" y="4321"/>
                </a:lnTo>
                <a:lnTo>
                  <a:pt x="72050" y="4068"/>
                </a:lnTo>
                <a:lnTo>
                  <a:pt x="71469" y="3828"/>
                </a:lnTo>
                <a:lnTo>
                  <a:pt x="70875" y="3601"/>
                </a:lnTo>
                <a:lnTo>
                  <a:pt x="70294" y="3374"/>
                </a:lnTo>
                <a:lnTo>
                  <a:pt x="69700" y="3146"/>
                </a:lnTo>
                <a:lnTo>
                  <a:pt x="69094" y="2931"/>
                </a:lnTo>
                <a:lnTo>
                  <a:pt x="68500" y="2729"/>
                </a:lnTo>
                <a:lnTo>
                  <a:pt x="67893" y="2527"/>
                </a:lnTo>
                <a:lnTo>
                  <a:pt x="67287" y="2325"/>
                </a:lnTo>
                <a:lnTo>
                  <a:pt x="66681" y="2148"/>
                </a:lnTo>
                <a:lnTo>
                  <a:pt x="66061" y="1971"/>
                </a:lnTo>
                <a:lnTo>
                  <a:pt x="65442" y="1795"/>
                </a:lnTo>
                <a:lnTo>
                  <a:pt x="64823" y="1630"/>
                </a:lnTo>
                <a:lnTo>
                  <a:pt x="64204" y="1479"/>
                </a:lnTo>
                <a:lnTo>
                  <a:pt x="63573" y="1327"/>
                </a:lnTo>
                <a:lnTo>
                  <a:pt x="62941" y="1188"/>
                </a:lnTo>
                <a:lnTo>
                  <a:pt x="62309" y="1049"/>
                </a:lnTo>
                <a:lnTo>
                  <a:pt x="61678" y="923"/>
                </a:lnTo>
                <a:lnTo>
                  <a:pt x="61046" y="809"/>
                </a:lnTo>
                <a:lnTo>
                  <a:pt x="60402" y="696"/>
                </a:lnTo>
                <a:lnTo>
                  <a:pt x="59757" y="594"/>
                </a:lnTo>
                <a:lnTo>
                  <a:pt x="59113" y="506"/>
                </a:lnTo>
                <a:lnTo>
                  <a:pt x="58469" y="418"/>
                </a:lnTo>
                <a:lnTo>
                  <a:pt x="57824" y="342"/>
                </a:lnTo>
                <a:lnTo>
                  <a:pt x="57167" y="266"/>
                </a:lnTo>
                <a:lnTo>
                  <a:pt x="56510" y="203"/>
                </a:lnTo>
                <a:lnTo>
                  <a:pt x="55854" y="152"/>
                </a:lnTo>
                <a:lnTo>
                  <a:pt x="55197" y="102"/>
                </a:lnTo>
                <a:lnTo>
                  <a:pt x="54527" y="64"/>
                </a:lnTo>
                <a:lnTo>
                  <a:pt x="53870"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6"/>
          <p:cNvSpPr/>
          <p:nvPr/>
        </p:nvSpPr>
        <p:spPr>
          <a:xfrm rot="10800000">
            <a:off x="2415372" y="2954868"/>
            <a:ext cx="563994" cy="584947"/>
          </a:xfrm>
          <a:custGeom>
            <a:avLst/>
            <a:gdLst/>
            <a:ahLst/>
            <a:cxnLst/>
            <a:rect l="l" t="t" r="r" b="b"/>
            <a:pathLst>
              <a:path w="103723" h="103714" extrusionOk="0">
                <a:moveTo>
                  <a:pt x="51861" y="0"/>
                </a:moveTo>
                <a:lnTo>
                  <a:pt x="51192" y="13"/>
                </a:lnTo>
                <a:lnTo>
                  <a:pt x="50522" y="25"/>
                </a:lnTo>
                <a:lnTo>
                  <a:pt x="49865" y="38"/>
                </a:lnTo>
                <a:lnTo>
                  <a:pt x="49196" y="76"/>
                </a:lnTo>
                <a:lnTo>
                  <a:pt x="48539" y="114"/>
                </a:lnTo>
                <a:lnTo>
                  <a:pt x="47869" y="152"/>
                </a:lnTo>
                <a:lnTo>
                  <a:pt x="47212" y="215"/>
                </a:lnTo>
                <a:lnTo>
                  <a:pt x="46568" y="278"/>
                </a:lnTo>
                <a:lnTo>
                  <a:pt x="45911" y="341"/>
                </a:lnTo>
                <a:lnTo>
                  <a:pt x="45254" y="417"/>
                </a:lnTo>
                <a:lnTo>
                  <a:pt x="44610" y="505"/>
                </a:lnTo>
                <a:lnTo>
                  <a:pt x="43965" y="607"/>
                </a:lnTo>
                <a:lnTo>
                  <a:pt x="43321" y="708"/>
                </a:lnTo>
                <a:lnTo>
                  <a:pt x="42689" y="821"/>
                </a:lnTo>
                <a:lnTo>
                  <a:pt x="42045" y="935"/>
                </a:lnTo>
                <a:lnTo>
                  <a:pt x="41413" y="1061"/>
                </a:lnTo>
                <a:lnTo>
                  <a:pt x="40782" y="1188"/>
                </a:lnTo>
                <a:lnTo>
                  <a:pt x="40150" y="1339"/>
                </a:lnTo>
                <a:lnTo>
                  <a:pt x="39531" y="1478"/>
                </a:lnTo>
                <a:lnTo>
                  <a:pt x="38899" y="1642"/>
                </a:lnTo>
                <a:lnTo>
                  <a:pt x="38280" y="1807"/>
                </a:lnTo>
                <a:lnTo>
                  <a:pt x="37661" y="1971"/>
                </a:lnTo>
                <a:lnTo>
                  <a:pt x="37055" y="2148"/>
                </a:lnTo>
                <a:lnTo>
                  <a:pt x="36448" y="2337"/>
                </a:lnTo>
                <a:lnTo>
                  <a:pt x="35829" y="2527"/>
                </a:lnTo>
                <a:lnTo>
                  <a:pt x="35235" y="2729"/>
                </a:lnTo>
                <a:lnTo>
                  <a:pt x="34629" y="2931"/>
                </a:lnTo>
                <a:lnTo>
                  <a:pt x="34035" y="3146"/>
                </a:lnTo>
                <a:lnTo>
                  <a:pt x="33441" y="3373"/>
                </a:lnTo>
                <a:lnTo>
                  <a:pt x="32848" y="3600"/>
                </a:lnTo>
                <a:lnTo>
                  <a:pt x="32267" y="3840"/>
                </a:lnTo>
                <a:lnTo>
                  <a:pt x="31673" y="4080"/>
                </a:lnTo>
                <a:lnTo>
                  <a:pt x="31104" y="4333"/>
                </a:lnTo>
                <a:lnTo>
                  <a:pt x="30523" y="4586"/>
                </a:lnTo>
                <a:lnTo>
                  <a:pt x="29955" y="4851"/>
                </a:lnTo>
                <a:lnTo>
                  <a:pt x="29386" y="5116"/>
                </a:lnTo>
                <a:lnTo>
                  <a:pt x="28818" y="5394"/>
                </a:lnTo>
                <a:lnTo>
                  <a:pt x="28249" y="5672"/>
                </a:lnTo>
                <a:lnTo>
                  <a:pt x="27693" y="5963"/>
                </a:lnTo>
                <a:lnTo>
                  <a:pt x="27150" y="6266"/>
                </a:lnTo>
                <a:lnTo>
                  <a:pt x="26594" y="6569"/>
                </a:lnTo>
                <a:lnTo>
                  <a:pt x="26051" y="6872"/>
                </a:lnTo>
                <a:lnTo>
                  <a:pt x="24977" y="7517"/>
                </a:lnTo>
                <a:lnTo>
                  <a:pt x="23916" y="8173"/>
                </a:lnTo>
                <a:lnTo>
                  <a:pt x="22867" y="8856"/>
                </a:lnTo>
                <a:lnTo>
                  <a:pt x="21844" y="9576"/>
                </a:lnTo>
                <a:lnTo>
                  <a:pt x="20833" y="10308"/>
                </a:lnTo>
                <a:lnTo>
                  <a:pt x="19848" y="11066"/>
                </a:lnTo>
                <a:lnTo>
                  <a:pt x="18875" y="11850"/>
                </a:lnTo>
                <a:lnTo>
                  <a:pt x="17927" y="12645"/>
                </a:lnTo>
                <a:lnTo>
                  <a:pt x="16992" y="13479"/>
                </a:lnTo>
                <a:lnTo>
                  <a:pt x="16083" y="14326"/>
                </a:lnTo>
                <a:lnTo>
                  <a:pt x="15198" y="15197"/>
                </a:lnTo>
                <a:lnTo>
                  <a:pt x="14327" y="16081"/>
                </a:lnTo>
                <a:lnTo>
                  <a:pt x="13480" y="16991"/>
                </a:lnTo>
                <a:lnTo>
                  <a:pt x="12646" y="17926"/>
                </a:lnTo>
                <a:lnTo>
                  <a:pt x="11851" y="18873"/>
                </a:lnTo>
                <a:lnTo>
                  <a:pt x="11067" y="19846"/>
                </a:lnTo>
                <a:lnTo>
                  <a:pt x="10309" y="20831"/>
                </a:lnTo>
                <a:lnTo>
                  <a:pt x="9577" y="21842"/>
                </a:lnTo>
                <a:lnTo>
                  <a:pt x="8856" y="22865"/>
                </a:lnTo>
                <a:lnTo>
                  <a:pt x="8174" y="23914"/>
                </a:lnTo>
                <a:lnTo>
                  <a:pt x="7517" y="24975"/>
                </a:lnTo>
                <a:lnTo>
                  <a:pt x="6873" y="26049"/>
                </a:lnTo>
                <a:lnTo>
                  <a:pt x="6570" y="26592"/>
                </a:lnTo>
                <a:lnTo>
                  <a:pt x="6267" y="27148"/>
                </a:lnTo>
                <a:lnTo>
                  <a:pt x="5963" y="27691"/>
                </a:lnTo>
                <a:lnTo>
                  <a:pt x="5673" y="28247"/>
                </a:lnTo>
                <a:lnTo>
                  <a:pt x="5395" y="28815"/>
                </a:lnTo>
                <a:lnTo>
                  <a:pt x="5117" y="29384"/>
                </a:lnTo>
                <a:lnTo>
                  <a:pt x="4852" y="29952"/>
                </a:lnTo>
                <a:lnTo>
                  <a:pt x="4586" y="30521"/>
                </a:lnTo>
                <a:lnTo>
                  <a:pt x="4334" y="31102"/>
                </a:lnTo>
                <a:lnTo>
                  <a:pt x="4081" y="31670"/>
                </a:lnTo>
                <a:lnTo>
                  <a:pt x="3841" y="32264"/>
                </a:lnTo>
                <a:lnTo>
                  <a:pt x="3601" y="32845"/>
                </a:lnTo>
                <a:lnTo>
                  <a:pt x="3373" y="33439"/>
                </a:lnTo>
                <a:lnTo>
                  <a:pt x="3146" y="34032"/>
                </a:lnTo>
                <a:lnTo>
                  <a:pt x="2944" y="34626"/>
                </a:lnTo>
                <a:lnTo>
                  <a:pt x="2729" y="35233"/>
                </a:lnTo>
                <a:lnTo>
                  <a:pt x="2527" y="35826"/>
                </a:lnTo>
                <a:lnTo>
                  <a:pt x="2337" y="36445"/>
                </a:lnTo>
                <a:lnTo>
                  <a:pt x="2148" y="37052"/>
                </a:lnTo>
                <a:lnTo>
                  <a:pt x="1971" y="37658"/>
                </a:lnTo>
                <a:lnTo>
                  <a:pt x="1807" y="38277"/>
                </a:lnTo>
                <a:lnTo>
                  <a:pt x="1643" y="38896"/>
                </a:lnTo>
                <a:lnTo>
                  <a:pt x="1478" y="39528"/>
                </a:lnTo>
                <a:lnTo>
                  <a:pt x="1339" y="40147"/>
                </a:lnTo>
                <a:lnTo>
                  <a:pt x="1188" y="40778"/>
                </a:lnTo>
                <a:lnTo>
                  <a:pt x="1061" y="41410"/>
                </a:lnTo>
                <a:lnTo>
                  <a:pt x="935" y="42042"/>
                </a:lnTo>
                <a:lnTo>
                  <a:pt x="821" y="42686"/>
                </a:lnTo>
                <a:lnTo>
                  <a:pt x="708" y="43317"/>
                </a:lnTo>
                <a:lnTo>
                  <a:pt x="607" y="43962"/>
                </a:lnTo>
                <a:lnTo>
                  <a:pt x="506" y="44606"/>
                </a:lnTo>
                <a:lnTo>
                  <a:pt x="417" y="45250"/>
                </a:lnTo>
                <a:lnTo>
                  <a:pt x="341" y="45907"/>
                </a:lnTo>
                <a:lnTo>
                  <a:pt x="278" y="46564"/>
                </a:lnTo>
                <a:lnTo>
                  <a:pt x="215" y="47208"/>
                </a:lnTo>
                <a:lnTo>
                  <a:pt x="152" y="47865"/>
                </a:lnTo>
                <a:lnTo>
                  <a:pt x="114" y="48535"/>
                </a:lnTo>
                <a:lnTo>
                  <a:pt x="76" y="49192"/>
                </a:lnTo>
                <a:lnTo>
                  <a:pt x="38" y="49861"/>
                </a:lnTo>
                <a:lnTo>
                  <a:pt x="26" y="50518"/>
                </a:lnTo>
                <a:lnTo>
                  <a:pt x="13" y="51188"/>
                </a:lnTo>
                <a:lnTo>
                  <a:pt x="0" y="51857"/>
                </a:lnTo>
                <a:lnTo>
                  <a:pt x="13" y="52527"/>
                </a:lnTo>
                <a:lnTo>
                  <a:pt x="26" y="53196"/>
                </a:lnTo>
                <a:lnTo>
                  <a:pt x="38" y="53866"/>
                </a:lnTo>
                <a:lnTo>
                  <a:pt x="76" y="54523"/>
                </a:lnTo>
                <a:lnTo>
                  <a:pt x="114" y="55192"/>
                </a:lnTo>
                <a:lnTo>
                  <a:pt x="152" y="55849"/>
                </a:lnTo>
                <a:lnTo>
                  <a:pt x="215" y="56506"/>
                </a:lnTo>
                <a:lnTo>
                  <a:pt x="278" y="57163"/>
                </a:lnTo>
                <a:lnTo>
                  <a:pt x="341" y="57820"/>
                </a:lnTo>
                <a:lnTo>
                  <a:pt x="417" y="58464"/>
                </a:lnTo>
                <a:lnTo>
                  <a:pt x="506" y="59108"/>
                </a:lnTo>
                <a:lnTo>
                  <a:pt x="607" y="59752"/>
                </a:lnTo>
                <a:lnTo>
                  <a:pt x="708" y="60397"/>
                </a:lnTo>
                <a:lnTo>
                  <a:pt x="821" y="61041"/>
                </a:lnTo>
                <a:lnTo>
                  <a:pt x="935" y="61673"/>
                </a:lnTo>
                <a:lnTo>
                  <a:pt x="1061" y="62304"/>
                </a:lnTo>
                <a:lnTo>
                  <a:pt x="1188" y="62936"/>
                </a:lnTo>
                <a:lnTo>
                  <a:pt x="1339" y="63568"/>
                </a:lnTo>
                <a:lnTo>
                  <a:pt x="1478" y="64199"/>
                </a:lnTo>
                <a:lnTo>
                  <a:pt x="1643" y="64818"/>
                </a:lnTo>
                <a:lnTo>
                  <a:pt x="1807" y="65437"/>
                </a:lnTo>
                <a:lnTo>
                  <a:pt x="1971" y="66056"/>
                </a:lnTo>
                <a:lnTo>
                  <a:pt x="2148" y="66675"/>
                </a:lnTo>
                <a:lnTo>
                  <a:pt x="2337" y="67282"/>
                </a:lnTo>
                <a:lnTo>
                  <a:pt x="2527" y="67888"/>
                </a:lnTo>
                <a:lnTo>
                  <a:pt x="2729" y="68494"/>
                </a:lnTo>
                <a:lnTo>
                  <a:pt x="2944" y="69088"/>
                </a:lnTo>
                <a:lnTo>
                  <a:pt x="3146" y="69694"/>
                </a:lnTo>
                <a:lnTo>
                  <a:pt x="3373" y="70288"/>
                </a:lnTo>
                <a:lnTo>
                  <a:pt x="3601" y="70869"/>
                </a:lnTo>
                <a:lnTo>
                  <a:pt x="3841" y="71463"/>
                </a:lnTo>
                <a:lnTo>
                  <a:pt x="4081" y="72044"/>
                </a:lnTo>
                <a:lnTo>
                  <a:pt x="4334" y="72625"/>
                </a:lnTo>
                <a:lnTo>
                  <a:pt x="4586" y="73194"/>
                </a:lnTo>
                <a:lnTo>
                  <a:pt x="4852" y="73775"/>
                </a:lnTo>
                <a:lnTo>
                  <a:pt x="5117" y="74343"/>
                </a:lnTo>
                <a:lnTo>
                  <a:pt x="5395" y="74912"/>
                </a:lnTo>
                <a:lnTo>
                  <a:pt x="5673" y="75467"/>
                </a:lnTo>
                <a:lnTo>
                  <a:pt x="5963" y="76023"/>
                </a:lnTo>
                <a:lnTo>
                  <a:pt x="6267" y="76579"/>
                </a:lnTo>
                <a:lnTo>
                  <a:pt x="6570" y="77122"/>
                </a:lnTo>
                <a:lnTo>
                  <a:pt x="6873" y="77666"/>
                </a:lnTo>
                <a:lnTo>
                  <a:pt x="7517" y="78752"/>
                </a:lnTo>
                <a:lnTo>
                  <a:pt x="8174" y="79813"/>
                </a:lnTo>
                <a:lnTo>
                  <a:pt x="8856" y="80849"/>
                </a:lnTo>
                <a:lnTo>
                  <a:pt x="9577" y="81872"/>
                </a:lnTo>
                <a:lnTo>
                  <a:pt x="10309" y="82883"/>
                </a:lnTo>
                <a:lnTo>
                  <a:pt x="11067" y="83868"/>
                </a:lnTo>
                <a:lnTo>
                  <a:pt x="11851" y="84841"/>
                </a:lnTo>
                <a:lnTo>
                  <a:pt x="12646" y="85788"/>
                </a:lnTo>
                <a:lnTo>
                  <a:pt x="13480" y="86723"/>
                </a:lnTo>
                <a:lnTo>
                  <a:pt x="14327" y="87633"/>
                </a:lnTo>
                <a:lnTo>
                  <a:pt x="15198" y="88530"/>
                </a:lnTo>
                <a:lnTo>
                  <a:pt x="16083" y="89401"/>
                </a:lnTo>
                <a:lnTo>
                  <a:pt x="16992" y="90248"/>
                </a:lnTo>
                <a:lnTo>
                  <a:pt x="17927" y="91069"/>
                </a:lnTo>
                <a:lnTo>
                  <a:pt x="18875" y="91877"/>
                </a:lnTo>
                <a:lnTo>
                  <a:pt x="19848" y="92660"/>
                </a:lnTo>
                <a:lnTo>
                  <a:pt x="20833" y="93418"/>
                </a:lnTo>
                <a:lnTo>
                  <a:pt x="21844" y="94151"/>
                </a:lnTo>
                <a:lnTo>
                  <a:pt x="22867" y="94859"/>
                </a:lnTo>
                <a:lnTo>
                  <a:pt x="23916" y="95541"/>
                </a:lnTo>
                <a:lnTo>
                  <a:pt x="24977" y="96210"/>
                </a:lnTo>
                <a:lnTo>
                  <a:pt x="26051" y="96842"/>
                </a:lnTo>
                <a:lnTo>
                  <a:pt x="26594" y="97158"/>
                </a:lnTo>
                <a:lnTo>
                  <a:pt x="27150" y="97461"/>
                </a:lnTo>
                <a:lnTo>
                  <a:pt x="27693" y="97751"/>
                </a:lnTo>
                <a:lnTo>
                  <a:pt x="28249" y="98042"/>
                </a:lnTo>
                <a:lnTo>
                  <a:pt x="28818" y="98320"/>
                </a:lnTo>
                <a:lnTo>
                  <a:pt x="29386" y="98598"/>
                </a:lnTo>
                <a:lnTo>
                  <a:pt x="29955" y="98876"/>
                </a:lnTo>
                <a:lnTo>
                  <a:pt x="30523" y="99128"/>
                </a:lnTo>
                <a:lnTo>
                  <a:pt x="31104" y="99394"/>
                </a:lnTo>
                <a:lnTo>
                  <a:pt x="31673" y="99634"/>
                </a:lnTo>
                <a:lnTo>
                  <a:pt x="32267" y="99886"/>
                </a:lnTo>
                <a:lnTo>
                  <a:pt x="32848" y="100114"/>
                </a:lnTo>
                <a:lnTo>
                  <a:pt x="33441" y="100341"/>
                </a:lnTo>
                <a:lnTo>
                  <a:pt x="34035" y="100568"/>
                </a:lnTo>
                <a:lnTo>
                  <a:pt x="34629" y="100783"/>
                </a:lnTo>
                <a:lnTo>
                  <a:pt x="35235" y="100985"/>
                </a:lnTo>
                <a:lnTo>
                  <a:pt x="35829" y="101187"/>
                </a:lnTo>
                <a:lnTo>
                  <a:pt x="36448" y="101377"/>
                </a:lnTo>
                <a:lnTo>
                  <a:pt x="37055" y="101566"/>
                </a:lnTo>
                <a:lnTo>
                  <a:pt x="37661" y="101743"/>
                </a:lnTo>
                <a:lnTo>
                  <a:pt x="38280" y="101920"/>
                </a:lnTo>
                <a:lnTo>
                  <a:pt x="38899" y="102084"/>
                </a:lnTo>
                <a:lnTo>
                  <a:pt x="39531" y="102236"/>
                </a:lnTo>
                <a:lnTo>
                  <a:pt x="40150" y="102388"/>
                </a:lnTo>
                <a:lnTo>
                  <a:pt x="40782" y="102527"/>
                </a:lnTo>
                <a:lnTo>
                  <a:pt x="41413" y="102665"/>
                </a:lnTo>
                <a:lnTo>
                  <a:pt x="42045" y="102792"/>
                </a:lnTo>
                <a:lnTo>
                  <a:pt x="42689" y="102906"/>
                </a:lnTo>
                <a:lnTo>
                  <a:pt x="43321" y="103019"/>
                </a:lnTo>
                <a:lnTo>
                  <a:pt x="43965" y="103120"/>
                </a:lnTo>
                <a:lnTo>
                  <a:pt x="44610" y="103209"/>
                </a:lnTo>
                <a:lnTo>
                  <a:pt x="45254" y="103297"/>
                </a:lnTo>
                <a:lnTo>
                  <a:pt x="45911" y="103373"/>
                </a:lnTo>
                <a:lnTo>
                  <a:pt x="46568" y="103449"/>
                </a:lnTo>
                <a:lnTo>
                  <a:pt x="47212" y="103512"/>
                </a:lnTo>
                <a:lnTo>
                  <a:pt x="47869" y="103562"/>
                </a:lnTo>
                <a:lnTo>
                  <a:pt x="48539" y="103613"/>
                </a:lnTo>
                <a:lnTo>
                  <a:pt x="49196" y="103651"/>
                </a:lnTo>
                <a:lnTo>
                  <a:pt x="49865" y="103676"/>
                </a:lnTo>
                <a:lnTo>
                  <a:pt x="50522" y="103701"/>
                </a:lnTo>
                <a:lnTo>
                  <a:pt x="51192" y="103714"/>
                </a:lnTo>
                <a:lnTo>
                  <a:pt x="52531" y="103714"/>
                </a:lnTo>
                <a:lnTo>
                  <a:pt x="53200" y="103701"/>
                </a:lnTo>
                <a:lnTo>
                  <a:pt x="53870" y="103676"/>
                </a:lnTo>
                <a:lnTo>
                  <a:pt x="54527" y="103651"/>
                </a:lnTo>
                <a:lnTo>
                  <a:pt x="55197" y="103613"/>
                </a:lnTo>
                <a:lnTo>
                  <a:pt x="55854" y="103562"/>
                </a:lnTo>
                <a:lnTo>
                  <a:pt x="56510" y="103512"/>
                </a:lnTo>
                <a:lnTo>
                  <a:pt x="57167" y="103449"/>
                </a:lnTo>
                <a:lnTo>
                  <a:pt x="57824" y="103373"/>
                </a:lnTo>
                <a:lnTo>
                  <a:pt x="58469" y="103297"/>
                </a:lnTo>
                <a:lnTo>
                  <a:pt x="59113" y="103209"/>
                </a:lnTo>
                <a:lnTo>
                  <a:pt x="59757" y="103120"/>
                </a:lnTo>
                <a:lnTo>
                  <a:pt x="60402" y="103019"/>
                </a:lnTo>
                <a:lnTo>
                  <a:pt x="61046" y="102906"/>
                </a:lnTo>
                <a:lnTo>
                  <a:pt x="61678" y="102792"/>
                </a:lnTo>
                <a:lnTo>
                  <a:pt x="62309" y="102665"/>
                </a:lnTo>
                <a:lnTo>
                  <a:pt x="62941" y="102527"/>
                </a:lnTo>
                <a:lnTo>
                  <a:pt x="63573" y="102388"/>
                </a:lnTo>
                <a:lnTo>
                  <a:pt x="64204" y="102236"/>
                </a:lnTo>
                <a:lnTo>
                  <a:pt x="64823" y="102084"/>
                </a:lnTo>
                <a:lnTo>
                  <a:pt x="65442" y="101920"/>
                </a:lnTo>
                <a:lnTo>
                  <a:pt x="66061" y="101743"/>
                </a:lnTo>
                <a:lnTo>
                  <a:pt x="66681" y="101566"/>
                </a:lnTo>
                <a:lnTo>
                  <a:pt x="67287" y="101377"/>
                </a:lnTo>
                <a:lnTo>
                  <a:pt x="67893" y="101187"/>
                </a:lnTo>
                <a:lnTo>
                  <a:pt x="68500" y="100985"/>
                </a:lnTo>
                <a:lnTo>
                  <a:pt x="69094" y="100783"/>
                </a:lnTo>
                <a:lnTo>
                  <a:pt x="69700" y="100568"/>
                </a:lnTo>
                <a:lnTo>
                  <a:pt x="70294" y="100341"/>
                </a:lnTo>
                <a:lnTo>
                  <a:pt x="70875" y="100114"/>
                </a:lnTo>
                <a:lnTo>
                  <a:pt x="71469" y="99886"/>
                </a:lnTo>
                <a:lnTo>
                  <a:pt x="72050" y="99634"/>
                </a:lnTo>
                <a:lnTo>
                  <a:pt x="72631" y="99394"/>
                </a:lnTo>
                <a:lnTo>
                  <a:pt x="73199" y="99128"/>
                </a:lnTo>
                <a:lnTo>
                  <a:pt x="73781" y="98876"/>
                </a:lnTo>
                <a:lnTo>
                  <a:pt x="74349" y="98598"/>
                </a:lnTo>
                <a:lnTo>
                  <a:pt x="74918" y="98320"/>
                </a:lnTo>
                <a:lnTo>
                  <a:pt x="75474" y="98042"/>
                </a:lnTo>
                <a:lnTo>
                  <a:pt x="76029" y="97751"/>
                </a:lnTo>
                <a:lnTo>
                  <a:pt x="76585" y="97461"/>
                </a:lnTo>
                <a:lnTo>
                  <a:pt x="77129" y="97158"/>
                </a:lnTo>
                <a:lnTo>
                  <a:pt x="77672" y="96842"/>
                </a:lnTo>
                <a:lnTo>
                  <a:pt x="78758" y="96210"/>
                </a:lnTo>
                <a:lnTo>
                  <a:pt x="79820" y="95541"/>
                </a:lnTo>
                <a:lnTo>
                  <a:pt x="80855" y="94859"/>
                </a:lnTo>
                <a:lnTo>
                  <a:pt x="81879" y="94151"/>
                </a:lnTo>
                <a:lnTo>
                  <a:pt x="82889" y="93418"/>
                </a:lnTo>
                <a:lnTo>
                  <a:pt x="83875" y="92660"/>
                </a:lnTo>
                <a:lnTo>
                  <a:pt x="84848" y="91877"/>
                </a:lnTo>
                <a:lnTo>
                  <a:pt x="85795" y="91069"/>
                </a:lnTo>
                <a:lnTo>
                  <a:pt x="86730" y="90248"/>
                </a:lnTo>
                <a:lnTo>
                  <a:pt x="87640" y="89401"/>
                </a:lnTo>
                <a:lnTo>
                  <a:pt x="88537" y="88530"/>
                </a:lnTo>
                <a:lnTo>
                  <a:pt x="89408" y="87633"/>
                </a:lnTo>
                <a:lnTo>
                  <a:pt x="90255" y="86723"/>
                </a:lnTo>
                <a:lnTo>
                  <a:pt x="91076" y="85788"/>
                </a:lnTo>
                <a:lnTo>
                  <a:pt x="91885" y="84841"/>
                </a:lnTo>
                <a:lnTo>
                  <a:pt x="92668" y="83868"/>
                </a:lnTo>
                <a:lnTo>
                  <a:pt x="93426" y="82883"/>
                </a:lnTo>
                <a:lnTo>
                  <a:pt x="94159" y="81872"/>
                </a:lnTo>
                <a:lnTo>
                  <a:pt x="94866" y="80849"/>
                </a:lnTo>
                <a:lnTo>
                  <a:pt x="95548" y="79813"/>
                </a:lnTo>
                <a:lnTo>
                  <a:pt x="96218" y="78752"/>
                </a:lnTo>
                <a:lnTo>
                  <a:pt x="96850" y="77666"/>
                </a:lnTo>
                <a:lnTo>
                  <a:pt x="97165" y="77122"/>
                </a:lnTo>
                <a:lnTo>
                  <a:pt x="97469" y="76579"/>
                </a:lnTo>
                <a:lnTo>
                  <a:pt x="97759" y="76023"/>
                </a:lnTo>
                <a:lnTo>
                  <a:pt x="98050" y="75467"/>
                </a:lnTo>
                <a:lnTo>
                  <a:pt x="98328" y="74912"/>
                </a:lnTo>
                <a:lnTo>
                  <a:pt x="98606" y="74343"/>
                </a:lnTo>
                <a:lnTo>
                  <a:pt x="98884" y="73775"/>
                </a:lnTo>
                <a:lnTo>
                  <a:pt x="99136" y="73194"/>
                </a:lnTo>
                <a:lnTo>
                  <a:pt x="99402" y="72625"/>
                </a:lnTo>
                <a:lnTo>
                  <a:pt x="99642" y="72044"/>
                </a:lnTo>
                <a:lnTo>
                  <a:pt x="99894" y="71463"/>
                </a:lnTo>
                <a:lnTo>
                  <a:pt x="100122" y="70869"/>
                </a:lnTo>
                <a:lnTo>
                  <a:pt x="100349" y="70288"/>
                </a:lnTo>
                <a:lnTo>
                  <a:pt x="100577" y="69694"/>
                </a:lnTo>
                <a:lnTo>
                  <a:pt x="100791" y="69088"/>
                </a:lnTo>
                <a:lnTo>
                  <a:pt x="100993" y="68494"/>
                </a:lnTo>
                <a:lnTo>
                  <a:pt x="101196" y="67888"/>
                </a:lnTo>
                <a:lnTo>
                  <a:pt x="101385" y="67282"/>
                </a:lnTo>
                <a:lnTo>
                  <a:pt x="101575" y="66675"/>
                </a:lnTo>
                <a:lnTo>
                  <a:pt x="101751" y="66056"/>
                </a:lnTo>
                <a:lnTo>
                  <a:pt x="101928" y="65437"/>
                </a:lnTo>
                <a:lnTo>
                  <a:pt x="102093" y="64818"/>
                </a:lnTo>
                <a:lnTo>
                  <a:pt x="102244" y="64199"/>
                </a:lnTo>
                <a:lnTo>
                  <a:pt x="102396" y="63568"/>
                </a:lnTo>
                <a:lnTo>
                  <a:pt x="102535" y="62936"/>
                </a:lnTo>
                <a:lnTo>
                  <a:pt x="102674" y="62304"/>
                </a:lnTo>
                <a:lnTo>
                  <a:pt x="102800" y="61673"/>
                </a:lnTo>
                <a:lnTo>
                  <a:pt x="102914" y="61041"/>
                </a:lnTo>
                <a:lnTo>
                  <a:pt x="103027" y="60397"/>
                </a:lnTo>
                <a:lnTo>
                  <a:pt x="103129" y="59752"/>
                </a:lnTo>
                <a:lnTo>
                  <a:pt x="103217" y="59108"/>
                </a:lnTo>
                <a:lnTo>
                  <a:pt x="103305" y="58464"/>
                </a:lnTo>
                <a:lnTo>
                  <a:pt x="103381" y="57820"/>
                </a:lnTo>
                <a:lnTo>
                  <a:pt x="103457" y="57163"/>
                </a:lnTo>
                <a:lnTo>
                  <a:pt x="103520" y="56506"/>
                </a:lnTo>
                <a:lnTo>
                  <a:pt x="103571" y="55849"/>
                </a:lnTo>
                <a:lnTo>
                  <a:pt x="103621" y="55192"/>
                </a:lnTo>
                <a:lnTo>
                  <a:pt x="103659" y="54523"/>
                </a:lnTo>
                <a:lnTo>
                  <a:pt x="103684" y="53866"/>
                </a:lnTo>
                <a:lnTo>
                  <a:pt x="103710" y="53196"/>
                </a:lnTo>
                <a:lnTo>
                  <a:pt x="103722" y="52527"/>
                </a:lnTo>
                <a:lnTo>
                  <a:pt x="103722" y="51857"/>
                </a:lnTo>
                <a:lnTo>
                  <a:pt x="103722" y="51188"/>
                </a:lnTo>
                <a:lnTo>
                  <a:pt x="103710" y="50518"/>
                </a:lnTo>
                <a:lnTo>
                  <a:pt x="103684" y="49861"/>
                </a:lnTo>
                <a:lnTo>
                  <a:pt x="103659" y="49192"/>
                </a:lnTo>
                <a:lnTo>
                  <a:pt x="103621" y="48535"/>
                </a:lnTo>
                <a:lnTo>
                  <a:pt x="103571" y="47865"/>
                </a:lnTo>
                <a:lnTo>
                  <a:pt x="103520" y="47208"/>
                </a:lnTo>
                <a:lnTo>
                  <a:pt x="103457" y="46564"/>
                </a:lnTo>
                <a:lnTo>
                  <a:pt x="103381" y="45907"/>
                </a:lnTo>
                <a:lnTo>
                  <a:pt x="103305" y="45250"/>
                </a:lnTo>
                <a:lnTo>
                  <a:pt x="103217" y="44606"/>
                </a:lnTo>
                <a:lnTo>
                  <a:pt x="103129" y="43962"/>
                </a:lnTo>
                <a:lnTo>
                  <a:pt x="103027" y="43317"/>
                </a:lnTo>
                <a:lnTo>
                  <a:pt x="102914" y="42686"/>
                </a:lnTo>
                <a:lnTo>
                  <a:pt x="102800" y="42042"/>
                </a:lnTo>
                <a:lnTo>
                  <a:pt x="102674" y="41410"/>
                </a:lnTo>
                <a:lnTo>
                  <a:pt x="102535" y="40778"/>
                </a:lnTo>
                <a:lnTo>
                  <a:pt x="102396" y="40147"/>
                </a:lnTo>
                <a:lnTo>
                  <a:pt x="102244" y="39528"/>
                </a:lnTo>
                <a:lnTo>
                  <a:pt x="102093" y="38896"/>
                </a:lnTo>
                <a:lnTo>
                  <a:pt x="101928" y="38277"/>
                </a:lnTo>
                <a:lnTo>
                  <a:pt x="101751" y="37658"/>
                </a:lnTo>
                <a:lnTo>
                  <a:pt x="101575" y="37052"/>
                </a:lnTo>
                <a:lnTo>
                  <a:pt x="101385" y="36445"/>
                </a:lnTo>
                <a:lnTo>
                  <a:pt x="101196" y="35826"/>
                </a:lnTo>
                <a:lnTo>
                  <a:pt x="100993" y="35233"/>
                </a:lnTo>
                <a:lnTo>
                  <a:pt x="100791" y="34626"/>
                </a:lnTo>
                <a:lnTo>
                  <a:pt x="100577" y="34032"/>
                </a:lnTo>
                <a:lnTo>
                  <a:pt x="100349" y="33439"/>
                </a:lnTo>
                <a:lnTo>
                  <a:pt x="100122" y="32845"/>
                </a:lnTo>
                <a:lnTo>
                  <a:pt x="99894" y="32264"/>
                </a:lnTo>
                <a:lnTo>
                  <a:pt x="99642" y="31670"/>
                </a:lnTo>
                <a:lnTo>
                  <a:pt x="99402" y="31102"/>
                </a:lnTo>
                <a:lnTo>
                  <a:pt x="99136" y="30521"/>
                </a:lnTo>
                <a:lnTo>
                  <a:pt x="98884" y="29952"/>
                </a:lnTo>
                <a:lnTo>
                  <a:pt x="98606" y="29384"/>
                </a:lnTo>
                <a:lnTo>
                  <a:pt x="98328" y="28815"/>
                </a:lnTo>
                <a:lnTo>
                  <a:pt x="98050" y="28247"/>
                </a:lnTo>
                <a:lnTo>
                  <a:pt x="97759" y="27691"/>
                </a:lnTo>
                <a:lnTo>
                  <a:pt x="97469" y="27148"/>
                </a:lnTo>
                <a:lnTo>
                  <a:pt x="97165" y="26592"/>
                </a:lnTo>
                <a:lnTo>
                  <a:pt x="96850" y="26049"/>
                </a:lnTo>
                <a:lnTo>
                  <a:pt x="96218" y="24975"/>
                </a:lnTo>
                <a:lnTo>
                  <a:pt x="95548" y="23914"/>
                </a:lnTo>
                <a:lnTo>
                  <a:pt x="94866" y="22865"/>
                </a:lnTo>
                <a:lnTo>
                  <a:pt x="94159" y="21842"/>
                </a:lnTo>
                <a:lnTo>
                  <a:pt x="93426" y="20831"/>
                </a:lnTo>
                <a:lnTo>
                  <a:pt x="92668" y="19846"/>
                </a:lnTo>
                <a:lnTo>
                  <a:pt x="91885" y="18873"/>
                </a:lnTo>
                <a:lnTo>
                  <a:pt x="91076" y="17926"/>
                </a:lnTo>
                <a:lnTo>
                  <a:pt x="90255" y="16991"/>
                </a:lnTo>
                <a:lnTo>
                  <a:pt x="89408" y="16081"/>
                </a:lnTo>
                <a:lnTo>
                  <a:pt x="88537" y="15197"/>
                </a:lnTo>
                <a:lnTo>
                  <a:pt x="87640" y="14326"/>
                </a:lnTo>
                <a:lnTo>
                  <a:pt x="86730" y="13479"/>
                </a:lnTo>
                <a:lnTo>
                  <a:pt x="85795" y="12645"/>
                </a:lnTo>
                <a:lnTo>
                  <a:pt x="84848" y="11850"/>
                </a:lnTo>
                <a:lnTo>
                  <a:pt x="83875" y="11066"/>
                </a:lnTo>
                <a:lnTo>
                  <a:pt x="82889" y="10308"/>
                </a:lnTo>
                <a:lnTo>
                  <a:pt x="81879" y="9576"/>
                </a:lnTo>
                <a:lnTo>
                  <a:pt x="80855" y="8856"/>
                </a:lnTo>
                <a:lnTo>
                  <a:pt x="79820" y="8173"/>
                </a:lnTo>
                <a:lnTo>
                  <a:pt x="78758" y="7517"/>
                </a:lnTo>
                <a:lnTo>
                  <a:pt x="77672" y="6872"/>
                </a:lnTo>
                <a:lnTo>
                  <a:pt x="77129" y="6569"/>
                </a:lnTo>
                <a:lnTo>
                  <a:pt x="76585" y="6266"/>
                </a:lnTo>
                <a:lnTo>
                  <a:pt x="76029" y="5963"/>
                </a:lnTo>
                <a:lnTo>
                  <a:pt x="75474" y="5672"/>
                </a:lnTo>
                <a:lnTo>
                  <a:pt x="74918" y="5394"/>
                </a:lnTo>
                <a:lnTo>
                  <a:pt x="74349" y="5116"/>
                </a:lnTo>
                <a:lnTo>
                  <a:pt x="73781" y="4851"/>
                </a:lnTo>
                <a:lnTo>
                  <a:pt x="73199" y="4586"/>
                </a:lnTo>
                <a:lnTo>
                  <a:pt x="72631" y="4333"/>
                </a:lnTo>
                <a:lnTo>
                  <a:pt x="72050" y="4080"/>
                </a:lnTo>
                <a:lnTo>
                  <a:pt x="71469" y="3840"/>
                </a:lnTo>
                <a:lnTo>
                  <a:pt x="70875" y="3600"/>
                </a:lnTo>
                <a:lnTo>
                  <a:pt x="70294" y="3373"/>
                </a:lnTo>
                <a:lnTo>
                  <a:pt x="69700" y="3146"/>
                </a:lnTo>
                <a:lnTo>
                  <a:pt x="69094" y="2931"/>
                </a:lnTo>
                <a:lnTo>
                  <a:pt x="68500" y="2729"/>
                </a:lnTo>
                <a:lnTo>
                  <a:pt x="67893" y="2527"/>
                </a:lnTo>
                <a:lnTo>
                  <a:pt x="67287" y="2337"/>
                </a:lnTo>
                <a:lnTo>
                  <a:pt x="66681" y="2148"/>
                </a:lnTo>
                <a:lnTo>
                  <a:pt x="66061" y="1971"/>
                </a:lnTo>
                <a:lnTo>
                  <a:pt x="65442" y="1807"/>
                </a:lnTo>
                <a:lnTo>
                  <a:pt x="64823" y="1642"/>
                </a:lnTo>
                <a:lnTo>
                  <a:pt x="64204" y="1478"/>
                </a:lnTo>
                <a:lnTo>
                  <a:pt x="63573" y="1339"/>
                </a:lnTo>
                <a:lnTo>
                  <a:pt x="62941" y="1188"/>
                </a:lnTo>
                <a:lnTo>
                  <a:pt x="62309" y="1061"/>
                </a:lnTo>
                <a:lnTo>
                  <a:pt x="61678" y="935"/>
                </a:lnTo>
                <a:lnTo>
                  <a:pt x="61046" y="821"/>
                </a:lnTo>
                <a:lnTo>
                  <a:pt x="60402" y="708"/>
                </a:lnTo>
                <a:lnTo>
                  <a:pt x="59757" y="607"/>
                </a:lnTo>
                <a:lnTo>
                  <a:pt x="59113" y="505"/>
                </a:lnTo>
                <a:lnTo>
                  <a:pt x="58469" y="417"/>
                </a:lnTo>
                <a:lnTo>
                  <a:pt x="57824" y="341"/>
                </a:lnTo>
                <a:lnTo>
                  <a:pt x="57167" y="278"/>
                </a:lnTo>
                <a:lnTo>
                  <a:pt x="56510" y="215"/>
                </a:lnTo>
                <a:lnTo>
                  <a:pt x="55854" y="152"/>
                </a:lnTo>
                <a:lnTo>
                  <a:pt x="55197" y="114"/>
                </a:lnTo>
                <a:lnTo>
                  <a:pt x="54527" y="76"/>
                </a:lnTo>
                <a:lnTo>
                  <a:pt x="53870" y="38"/>
                </a:lnTo>
                <a:lnTo>
                  <a:pt x="53200" y="25"/>
                </a:lnTo>
                <a:lnTo>
                  <a:pt x="52531" y="13"/>
                </a:lnTo>
                <a:lnTo>
                  <a:pt x="51861"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6"/>
          <p:cNvSpPr/>
          <p:nvPr/>
        </p:nvSpPr>
        <p:spPr>
          <a:xfrm rot="10800000">
            <a:off x="4097386" y="2954868"/>
            <a:ext cx="563994" cy="584947"/>
          </a:xfrm>
          <a:custGeom>
            <a:avLst/>
            <a:gdLst/>
            <a:ahLst/>
            <a:cxnLst/>
            <a:rect l="l" t="t" r="r" b="b"/>
            <a:pathLst>
              <a:path w="103723" h="103714" extrusionOk="0">
                <a:moveTo>
                  <a:pt x="51862" y="0"/>
                </a:moveTo>
                <a:lnTo>
                  <a:pt x="51192" y="13"/>
                </a:lnTo>
                <a:lnTo>
                  <a:pt x="50522" y="25"/>
                </a:lnTo>
                <a:lnTo>
                  <a:pt x="49865" y="38"/>
                </a:lnTo>
                <a:lnTo>
                  <a:pt x="49196" y="76"/>
                </a:lnTo>
                <a:lnTo>
                  <a:pt x="48539" y="114"/>
                </a:lnTo>
                <a:lnTo>
                  <a:pt x="47869" y="152"/>
                </a:lnTo>
                <a:lnTo>
                  <a:pt x="47212" y="215"/>
                </a:lnTo>
                <a:lnTo>
                  <a:pt x="46555" y="278"/>
                </a:lnTo>
                <a:lnTo>
                  <a:pt x="45911" y="341"/>
                </a:lnTo>
                <a:lnTo>
                  <a:pt x="45254" y="417"/>
                </a:lnTo>
                <a:lnTo>
                  <a:pt x="44610" y="505"/>
                </a:lnTo>
                <a:lnTo>
                  <a:pt x="43966" y="607"/>
                </a:lnTo>
                <a:lnTo>
                  <a:pt x="43321" y="708"/>
                </a:lnTo>
                <a:lnTo>
                  <a:pt x="42690" y="821"/>
                </a:lnTo>
                <a:lnTo>
                  <a:pt x="42045" y="935"/>
                </a:lnTo>
                <a:lnTo>
                  <a:pt x="41414" y="1061"/>
                </a:lnTo>
                <a:lnTo>
                  <a:pt x="40782" y="1188"/>
                </a:lnTo>
                <a:lnTo>
                  <a:pt x="40150" y="1339"/>
                </a:lnTo>
                <a:lnTo>
                  <a:pt x="39531" y="1478"/>
                </a:lnTo>
                <a:lnTo>
                  <a:pt x="38899" y="1642"/>
                </a:lnTo>
                <a:lnTo>
                  <a:pt x="38280" y="1807"/>
                </a:lnTo>
                <a:lnTo>
                  <a:pt x="37661" y="1971"/>
                </a:lnTo>
                <a:lnTo>
                  <a:pt x="37055" y="2148"/>
                </a:lnTo>
                <a:lnTo>
                  <a:pt x="36449" y="2337"/>
                </a:lnTo>
                <a:lnTo>
                  <a:pt x="35830" y="2527"/>
                </a:lnTo>
                <a:lnTo>
                  <a:pt x="35236" y="2729"/>
                </a:lnTo>
                <a:lnTo>
                  <a:pt x="34629" y="2931"/>
                </a:lnTo>
                <a:lnTo>
                  <a:pt x="34036" y="3146"/>
                </a:lnTo>
                <a:lnTo>
                  <a:pt x="33442" y="3373"/>
                </a:lnTo>
                <a:lnTo>
                  <a:pt x="32848" y="3600"/>
                </a:lnTo>
                <a:lnTo>
                  <a:pt x="32267" y="3840"/>
                </a:lnTo>
                <a:lnTo>
                  <a:pt x="31673" y="4080"/>
                </a:lnTo>
                <a:lnTo>
                  <a:pt x="31105" y="4333"/>
                </a:lnTo>
                <a:lnTo>
                  <a:pt x="30523" y="4586"/>
                </a:lnTo>
                <a:lnTo>
                  <a:pt x="29955" y="4851"/>
                </a:lnTo>
                <a:lnTo>
                  <a:pt x="29386" y="5116"/>
                </a:lnTo>
                <a:lnTo>
                  <a:pt x="28818" y="5394"/>
                </a:lnTo>
                <a:lnTo>
                  <a:pt x="28249" y="5672"/>
                </a:lnTo>
                <a:lnTo>
                  <a:pt x="27693" y="5963"/>
                </a:lnTo>
                <a:lnTo>
                  <a:pt x="27150" y="6266"/>
                </a:lnTo>
                <a:lnTo>
                  <a:pt x="26594" y="6569"/>
                </a:lnTo>
                <a:lnTo>
                  <a:pt x="26051" y="6872"/>
                </a:lnTo>
                <a:lnTo>
                  <a:pt x="24977" y="7517"/>
                </a:lnTo>
                <a:lnTo>
                  <a:pt x="23916" y="8173"/>
                </a:lnTo>
                <a:lnTo>
                  <a:pt x="22867" y="8856"/>
                </a:lnTo>
                <a:lnTo>
                  <a:pt x="21844" y="9576"/>
                </a:lnTo>
                <a:lnTo>
                  <a:pt x="20833" y="10308"/>
                </a:lnTo>
                <a:lnTo>
                  <a:pt x="19848" y="11066"/>
                </a:lnTo>
                <a:lnTo>
                  <a:pt x="18875" y="11850"/>
                </a:lnTo>
                <a:lnTo>
                  <a:pt x="17928" y="12645"/>
                </a:lnTo>
                <a:lnTo>
                  <a:pt x="16993" y="13479"/>
                </a:lnTo>
                <a:lnTo>
                  <a:pt x="16083" y="14326"/>
                </a:lnTo>
                <a:lnTo>
                  <a:pt x="15199" y="15197"/>
                </a:lnTo>
                <a:lnTo>
                  <a:pt x="14327" y="16081"/>
                </a:lnTo>
                <a:lnTo>
                  <a:pt x="13481" y="16991"/>
                </a:lnTo>
                <a:lnTo>
                  <a:pt x="12647" y="17926"/>
                </a:lnTo>
                <a:lnTo>
                  <a:pt x="11851" y="18873"/>
                </a:lnTo>
                <a:lnTo>
                  <a:pt x="11068" y="19846"/>
                </a:lnTo>
                <a:lnTo>
                  <a:pt x="10310" y="20831"/>
                </a:lnTo>
                <a:lnTo>
                  <a:pt x="9577" y="21842"/>
                </a:lnTo>
                <a:lnTo>
                  <a:pt x="8857" y="22865"/>
                </a:lnTo>
                <a:lnTo>
                  <a:pt x="8174" y="23914"/>
                </a:lnTo>
                <a:lnTo>
                  <a:pt x="7518" y="24975"/>
                </a:lnTo>
                <a:lnTo>
                  <a:pt x="6873" y="26049"/>
                </a:lnTo>
                <a:lnTo>
                  <a:pt x="6570" y="26592"/>
                </a:lnTo>
                <a:lnTo>
                  <a:pt x="6267" y="27148"/>
                </a:lnTo>
                <a:lnTo>
                  <a:pt x="5964" y="27691"/>
                </a:lnTo>
                <a:lnTo>
                  <a:pt x="5673" y="28247"/>
                </a:lnTo>
                <a:lnTo>
                  <a:pt x="5395" y="28815"/>
                </a:lnTo>
                <a:lnTo>
                  <a:pt x="5117" y="29384"/>
                </a:lnTo>
                <a:lnTo>
                  <a:pt x="4852" y="29952"/>
                </a:lnTo>
                <a:lnTo>
                  <a:pt x="4587" y="30521"/>
                </a:lnTo>
                <a:lnTo>
                  <a:pt x="4334" y="31102"/>
                </a:lnTo>
                <a:lnTo>
                  <a:pt x="4081" y="31670"/>
                </a:lnTo>
                <a:lnTo>
                  <a:pt x="3841" y="32264"/>
                </a:lnTo>
                <a:lnTo>
                  <a:pt x="3601" y="32845"/>
                </a:lnTo>
                <a:lnTo>
                  <a:pt x="3374" y="33439"/>
                </a:lnTo>
                <a:lnTo>
                  <a:pt x="3146" y="34032"/>
                </a:lnTo>
                <a:lnTo>
                  <a:pt x="2932" y="34626"/>
                </a:lnTo>
                <a:lnTo>
                  <a:pt x="2729" y="35233"/>
                </a:lnTo>
                <a:lnTo>
                  <a:pt x="2527" y="35826"/>
                </a:lnTo>
                <a:lnTo>
                  <a:pt x="2338" y="36445"/>
                </a:lnTo>
                <a:lnTo>
                  <a:pt x="2148" y="37052"/>
                </a:lnTo>
                <a:lnTo>
                  <a:pt x="1971" y="37658"/>
                </a:lnTo>
                <a:lnTo>
                  <a:pt x="1807" y="38277"/>
                </a:lnTo>
                <a:lnTo>
                  <a:pt x="1643" y="38896"/>
                </a:lnTo>
                <a:lnTo>
                  <a:pt x="1479" y="39528"/>
                </a:lnTo>
                <a:lnTo>
                  <a:pt x="1340" y="40147"/>
                </a:lnTo>
                <a:lnTo>
                  <a:pt x="1188" y="40778"/>
                </a:lnTo>
                <a:lnTo>
                  <a:pt x="1062" y="41410"/>
                </a:lnTo>
                <a:lnTo>
                  <a:pt x="935" y="42042"/>
                </a:lnTo>
                <a:lnTo>
                  <a:pt x="809" y="42686"/>
                </a:lnTo>
                <a:lnTo>
                  <a:pt x="708" y="43317"/>
                </a:lnTo>
                <a:lnTo>
                  <a:pt x="607" y="43962"/>
                </a:lnTo>
                <a:lnTo>
                  <a:pt x="506" y="44606"/>
                </a:lnTo>
                <a:lnTo>
                  <a:pt x="417" y="45250"/>
                </a:lnTo>
                <a:lnTo>
                  <a:pt x="342" y="45907"/>
                </a:lnTo>
                <a:lnTo>
                  <a:pt x="278" y="46564"/>
                </a:lnTo>
                <a:lnTo>
                  <a:pt x="215" y="47208"/>
                </a:lnTo>
                <a:lnTo>
                  <a:pt x="152" y="47865"/>
                </a:lnTo>
                <a:lnTo>
                  <a:pt x="114" y="48535"/>
                </a:lnTo>
                <a:lnTo>
                  <a:pt x="76" y="49192"/>
                </a:lnTo>
                <a:lnTo>
                  <a:pt x="38" y="49861"/>
                </a:lnTo>
                <a:lnTo>
                  <a:pt x="26" y="50518"/>
                </a:lnTo>
                <a:lnTo>
                  <a:pt x="13" y="51188"/>
                </a:lnTo>
                <a:lnTo>
                  <a:pt x="1" y="51857"/>
                </a:lnTo>
                <a:lnTo>
                  <a:pt x="13" y="52527"/>
                </a:lnTo>
                <a:lnTo>
                  <a:pt x="26" y="53196"/>
                </a:lnTo>
                <a:lnTo>
                  <a:pt x="38" y="53866"/>
                </a:lnTo>
                <a:lnTo>
                  <a:pt x="76" y="54523"/>
                </a:lnTo>
                <a:lnTo>
                  <a:pt x="114" y="55192"/>
                </a:lnTo>
                <a:lnTo>
                  <a:pt x="152" y="55849"/>
                </a:lnTo>
                <a:lnTo>
                  <a:pt x="215" y="56506"/>
                </a:lnTo>
                <a:lnTo>
                  <a:pt x="278" y="57163"/>
                </a:lnTo>
                <a:lnTo>
                  <a:pt x="342" y="57820"/>
                </a:lnTo>
                <a:lnTo>
                  <a:pt x="417" y="58464"/>
                </a:lnTo>
                <a:lnTo>
                  <a:pt x="506" y="59108"/>
                </a:lnTo>
                <a:lnTo>
                  <a:pt x="607" y="59752"/>
                </a:lnTo>
                <a:lnTo>
                  <a:pt x="708" y="60397"/>
                </a:lnTo>
                <a:lnTo>
                  <a:pt x="809" y="61041"/>
                </a:lnTo>
                <a:lnTo>
                  <a:pt x="935" y="61673"/>
                </a:lnTo>
                <a:lnTo>
                  <a:pt x="1062" y="62304"/>
                </a:lnTo>
                <a:lnTo>
                  <a:pt x="1188" y="62936"/>
                </a:lnTo>
                <a:lnTo>
                  <a:pt x="1340" y="63568"/>
                </a:lnTo>
                <a:lnTo>
                  <a:pt x="1479" y="64199"/>
                </a:lnTo>
                <a:lnTo>
                  <a:pt x="1643" y="64818"/>
                </a:lnTo>
                <a:lnTo>
                  <a:pt x="1807" y="65437"/>
                </a:lnTo>
                <a:lnTo>
                  <a:pt x="1971" y="66056"/>
                </a:lnTo>
                <a:lnTo>
                  <a:pt x="2148" y="66675"/>
                </a:lnTo>
                <a:lnTo>
                  <a:pt x="2338" y="67282"/>
                </a:lnTo>
                <a:lnTo>
                  <a:pt x="2527" y="67888"/>
                </a:lnTo>
                <a:lnTo>
                  <a:pt x="2729" y="68494"/>
                </a:lnTo>
                <a:lnTo>
                  <a:pt x="2932" y="69088"/>
                </a:lnTo>
                <a:lnTo>
                  <a:pt x="3146" y="69694"/>
                </a:lnTo>
                <a:lnTo>
                  <a:pt x="3374" y="70288"/>
                </a:lnTo>
                <a:lnTo>
                  <a:pt x="3601" y="70869"/>
                </a:lnTo>
                <a:lnTo>
                  <a:pt x="3841" y="71463"/>
                </a:lnTo>
                <a:lnTo>
                  <a:pt x="4081" y="72044"/>
                </a:lnTo>
                <a:lnTo>
                  <a:pt x="4334" y="72625"/>
                </a:lnTo>
                <a:lnTo>
                  <a:pt x="4587" y="73194"/>
                </a:lnTo>
                <a:lnTo>
                  <a:pt x="4852" y="73775"/>
                </a:lnTo>
                <a:lnTo>
                  <a:pt x="5117" y="74343"/>
                </a:lnTo>
                <a:lnTo>
                  <a:pt x="5395" y="74912"/>
                </a:lnTo>
                <a:lnTo>
                  <a:pt x="5673" y="75467"/>
                </a:lnTo>
                <a:lnTo>
                  <a:pt x="5964" y="76023"/>
                </a:lnTo>
                <a:lnTo>
                  <a:pt x="6267" y="76579"/>
                </a:lnTo>
                <a:lnTo>
                  <a:pt x="6873" y="77666"/>
                </a:lnTo>
                <a:lnTo>
                  <a:pt x="7518" y="78752"/>
                </a:lnTo>
                <a:lnTo>
                  <a:pt x="8174" y="79813"/>
                </a:lnTo>
                <a:lnTo>
                  <a:pt x="8857" y="80849"/>
                </a:lnTo>
                <a:lnTo>
                  <a:pt x="9577" y="81872"/>
                </a:lnTo>
                <a:lnTo>
                  <a:pt x="10310" y="82883"/>
                </a:lnTo>
                <a:lnTo>
                  <a:pt x="11068" y="83868"/>
                </a:lnTo>
                <a:lnTo>
                  <a:pt x="11851" y="84841"/>
                </a:lnTo>
                <a:lnTo>
                  <a:pt x="12647" y="85788"/>
                </a:lnTo>
                <a:lnTo>
                  <a:pt x="13481" y="86723"/>
                </a:lnTo>
                <a:lnTo>
                  <a:pt x="14327" y="87633"/>
                </a:lnTo>
                <a:lnTo>
                  <a:pt x="15199" y="88530"/>
                </a:lnTo>
                <a:lnTo>
                  <a:pt x="16083" y="89401"/>
                </a:lnTo>
                <a:lnTo>
                  <a:pt x="16993" y="90248"/>
                </a:lnTo>
                <a:lnTo>
                  <a:pt x="17928" y="91069"/>
                </a:lnTo>
                <a:lnTo>
                  <a:pt x="18875" y="91877"/>
                </a:lnTo>
                <a:lnTo>
                  <a:pt x="19848" y="92660"/>
                </a:lnTo>
                <a:lnTo>
                  <a:pt x="20833" y="93418"/>
                </a:lnTo>
                <a:lnTo>
                  <a:pt x="21844" y="94151"/>
                </a:lnTo>
                <a:lnTo>
                  <a:pt x="22867" y="94859"/>
                </a:lnTo>
                <a:lnTo>
                  <a:pt x="23916" y="95541"/>
                </a:lnTo>
                <a:lnTo>
                  <a:pt x="24977" y="96210"/>
                </a:lnTo>
                <a:lnTo>
                  <a:pt x="25508" y="96526"/>
                </a:lnTo>
                <a:lnTo>
                  <a:pt x="26051" y="96842"/>
                </a:lnTo>
                <a:lnTo>
                  <a:pt x="26594" y="97158"/>
                </a:lnTo>
                <a:lnTo>
                  <a:pt x="27150" y="97461"/>
                </a:lnTo>
                <a:lnTo>
                  <a:pt x="27693" y="97751"/>
                </a:lnTo>
                <a:lnTo>
                  <a:pt x="28249" y="98042"/>
                </a:lnTo>
                <a:lnTo>
                  <a:pt x="28818" y="98320"/>
                </a:lnTo>
                <a:lnTo>
                  <a:pt x="29386" y="98598"/>
                </a:lnTo>
                <a:lnTo>
                  <a:pt x="29955" y="98876"/>
                </a:lnTo>
                <a:lnTo>
                  <a:pt x="30523" y="99128"/>
                </a:lnTo>
                <a:lnTo>
                  <a:pt x="31105" y="99394"/>
                </a:lnTo>
                <a:lnTo>
                  <a:pt x="31673" y="99634"/>
                </a:lnTo>
                <a:lnTo>
                  <a:pt x="32267" y="99886"/>
                </a:lnTo>
                <a:lnTo>
                  <a:pt x="32848" y="100114"/>
                </a:lnTo>
                <a:lnTo>
                  <a:pt x="33442" y="100341"/>
                </a:lnTo>
                <a:lnTo>
                  <a:pt x="34036" y="100568"/>
                </a:lnTo>
                <a:lnTo>
                  <a:pt x="34629" y="100783"/>
                </a:lnTo>
                <a:lnTo>
                  <a:pt x="35236" y="100985"/>
                </a:lnTo>
                <a:lnTo>
                  <a:pt x="35830" y="101187"/>
                </a:lnTo>
                <a:lnTo>
                  <a:pt x="36449" y="101377"/>
                </a:lnTo>
                <a:lnTo>
                  <a:pt x="37055" y="101566"/>
                </a:lnTo>
                <a:lnTo>
                  <a:pt x="37661" y="101743"/>
                </a:lnTo>
                <a:lnTo>
                  <a:pt x="38280" y="101920"/>
                </a:lnTo>
                <a:lnTo>
                  <a:pt x="38899" y="102084"/>
                </a:lnTo>
                <a:lnTo>
                  <a:pt x="39531" y="102236"/>
                </a:lnTo>
                <a:lnTo>
                  <a:pt x="40150" y="102388"/>
                </a:lnTo>
                <a:lnTo>
                  <a:pt x="40782" y="102527"/>
                </a:lnTo>
                <a:lnTo>
                  <a:pt x="41414" y="102665"/>
                </a:lnTo>
                <a:lnTo>
                  <a:pt x="42045" y="102792"/>
                </a:lnTo>
                <a:lnTo>
                  <a:pt x="42690" y="102906"/>
                </a:lnTo>
                <a:lnTo>
                  <a:pt x="43321" y="103019"/>
                </a:lnTo>
                <a:lnTo>
                  <a:pt x="43966" y="103120"/>
                </a:lnTo>
                <a:lnTo>
                  <a:pt x="44610" y="103209"/>
                </a:lnTo>
                <a:lnTo>
                  <a:pt x="45254" y="103297"/>
                </a:lnTo>
                <a:lnTo>
                  <a:pt x="45911" y="103373"/>
                </a:lnTo>
                <a:lnTo>
                  <a:pt x="46555" y="103449"/>
                </a:lnTo>
                <a:lnTo>
                  <a:pt x="47212" y="103512"/>
                </a:lnTo>
                <a:lnTo>
                  <a:pt x="47869" y="103562"/>
                </a:lnTo>
                <a:lnTo>
                  <a:pt x="48539" y="103613"/>
                </a:lnTo>
                <a:lnTo>
                  <a:pt x="49196" y="103651"/>
                </a:lnTo>
                <a:lnTo>
                  <a:pt x="49865" y="103676"/>
                </a:lnTo>
                <a:lnTo>
                  <a:pt x="50522" y="103701"/>
                </a:lnTo>
                <a:lnTo>
                  <a:pt x="51192" y="103714"/>
                </a:lnTo>
                <a:lnTo>
                  <a:pt x="52531" y="103714"/>
                </a:lnTo>
                <a:lnTo>
                  <a:pt x="53201" y="103701"/>
                </a:lnTo>
                <a:lnTo>
                  <a:pt x="53870" y="103676"/>
                </a:lnTo>
                <a:lnTo>
                  <a:pt x="54527" y="103651"/>
                </a:lnTo>
                <a:lnTo>
                  <a:pt x="55197" y="103613"/>
                </a:lnTo>
                <a:lnTo>
                  <a:pt x="55854" y="103562"/>
                </a:lnTo>
                <a:lnTo>
                  <a:pt x="56511" y="103512"/>
                </a:lnTo>
                <a:lnTo>
                  <a:pt x="57168" y="103449"/>
                </a:lnTo>
                <a:lnTo>
                  <a:pt x="57825" y="103373"/>
                </a:lnTo>
                <a:lnTo>
                  <a:pt x="58469" y="103297"/>
                </a:lnTo>
                <a:lnTo>
                  <a:pt x="59113" y="103209"/>
                </a:lnTo>
                <a:lnTo>
                  <a:pt x="59758" y="103120"/>
                </a:lnTo>
                <a:lnTo>
                  <a:pt x="60402" y="103019"/>
                </a:lnTo>
                <a:lnTo>
                  <a:pt x="61046" y="102906"/>
                </a:lnTo>
                <a:lnTo>
                  <a:pt x="61678" y="102792"/>
                </a:lnTo>
                <a:lnTo>
                  <a:pt x="62310" y="102665"/>
                </a:lnTo>
                <a:lnTo>
                  <a:pt x="62941" y="102527"/>
                </a:lnTo>
                <a:lnTo>
                  <a:pt x="63573" y="102388"/>
                </a:lnTo>
                <a:lnTo>
                  <a:pt x="64205" y="102236"/>
                </a:lnTo>
                <a:lnTo>
                  <a:pt x="64824" y="102084"/>
                </a:lnTo>
                <a:lnTo>
                  <a:pt x="65443" y="101920"/>
                </a:lnTo>
                <a:lnTo>
                  <a:pt x="66062" y="101743"/>
                </a:lnTo>
                <a:lnTo>
                  <a:pt x="66668" y="101566"/>
                </a:lnTo>
                <a:lnTo>
                  <a:pt x="67287" y="101377"/>
                </a:lnTo>
                <a:lnTo>
                  <a:pt x="67894" y="101187"/>
                </a:lnTo>
                <a:lnTo>
                  <a:pt x="68500" y="100985"/>
                </a:lnTo>
                <a:lnTo>
                  <a:pt x="69094" y="100783"/>
                </a:lnTo>
                <a:lnTo>
                  <a:pt x="69700" y="100568"/>
                </a:lnTo>
                <a:lnTo>
                  <a:pt x="70294" y="100341"/>
                </a:lnTo>
                <a:lnTo>
                  <a:pt x="70875" y="100114"/>
                </a:lnTo>
                <a:lnTo>
                  <a:pt x="71469" y="99886"/>
                </a:lnTo>
                <a:lnTo>
                  <a:pt x="72050" y="99634"/>
                </a:lnTo>
                <a:lnTo>
                  <a:pt x="72631" y="99394"/>
                </a:lnTo>
                <a:lnTo>
                  <a:pt x="73200" y="99128"/>
                </a:lnTo>
                <a:lnTo>
                  <a:pt x="73781" y="98876"/>
                </a:lnTo>
                <a:lnTo>
                  <a:pt x="74349" y="98598"/>
                </a:lnTo>
                <a:lnTo>
                  <a:pt x="74905" y="98320"/>
                </a:lnTo>
                <a:lnTo>
                  <a:pt x="75474" y="98042"/>
                </a:lnTo>
                <a:lnTo>
                  <a:pt x="76030" y="97751"/>
                </a:lnTo>
                <a:lnTo>
                  <a:pt x="76586" y="97461"/>
                </a:lnTo>
                <a:lnTo>
                  <a:pt x="77129" y="97158"/>
                </a:lnTo>
                <a:lnTo>
                  <a:pt x="77672" y="96842"/>
                </a:lnTo>
                <a:lnTo>
                  <a:pt x="78215" y="96526"/>
                </a:lnTo>
                <a:lnTo>
                  <a:pt x="78759" y="96210"/>
                </a:lnTo>
                <a:lnTo>
                  <a:pt x="79820" y="95541"/>
                </a:lnTo>
                <a:lnTo>
                  <a:pt x="80856" y="94859"/>
                </a:lnTo>
                <a:lnTo>
                  <a:pt x="81879" y="94151"/>
                </a:lnTo>
                <a:lnTo>
                  <a:pt x="82890" y="93418"/>
                </a:lnTo>
                <a:lnTo>
                  <a:pt x="83875" y="92660"/>
                </a:lnTo>
                <a:lnTo>
                  <a:pt x="84848" y="91877"/>
                </a:lnTo>
                <a:lnTo>
                  <a:pt x="85795" y="91069"/>
                </a:lnTo>
                <a:lnTo>
                  <a:pt x="86730" y="90248"/>
                </a:lnTo>
                <a:lnTo>
                  <a:pt x="87640" y="89401"/>
                </a:lnTo>
                <a:lnTo>
                  <a:pt x="88537" y="88530"/>
                </a:lnTo>
                <a:lnTo>
                  <a:pt x="89409" y="87633"/>
                </a:lnTo>
                <a:lnTo>
                  <a:pt x="90255" y="86723"/>
                </a:lnTo>
                <a:lnTo>
                  <a:pt x="91076" y="85788"/>
                </a:lnTo>
                <a:lnTo>
                  <a:pt x="91885" y="84841"/>
                </a:lnTo>
                <a:lnTo>
                  <a:pt x="92656" y="83868"/>
                </a:lnTo>
                <a:lnTo>
                  <a:pt x="93426" y="82883"/>
                </a:lnTo>
                <a:lnTo>
                  <a:pt x="94159" y="81872"/>
                </a:lnTo>
                <a:lnTo>
                  <a:pt x="94866" y="80849"/>
                </a:lnTo>
                <a:lnTo>
                  <a:pt x="95549" y="79813"/>
                </a:lnTo>
                <a:lnTo>
                  <a:pt x="96218" y="78752"/>
                </a:lnTo>
                <a:lnTo>
                  <a:pt x="96850" y="77666"/>
                </a:lnTo>
                <a:lnTo>
                  <a:pt x="97469" y="76579"/>
                </a:lnTo>
                <a:lnTo>
                  <a:pt x="97760" y="76023"/>
                </a:lnTo>
                <a:lnTo>
                  <a:pt x="98050" y="75467"/>
                </a:lnTo>
                <a:lnTo>
                  <a:pt x="98328" y="74912"/>
                </a:lnTo>
                <a:lnTo>
                  <a:pt x="98606" y="74343"/>
                </a:lnTo>
                <a:lnTo>
                  <a:pt x="98884" y="73775"/>
                </a:lnTo>
                <a:lnTo>
                  <a:pt x="99137" y="73194"/>
                </a:lnTo>
                <a:lnTo>
                  <a:pt x="99402" y="72625"/>
                </a:lnTo>
                <a:lnTo>
                  <a:pt x="99642" y="72044"/>
                </a:lnTo>
                <a:lnTo>
                  <a:pt x="99895" y="71463"/>
                </a:lnTo>
                <a:lnTo>
                  <a:pt x="100122" y="70869"/>
                </a:lnTo>
                <a:lnTo>
                  <a:pt x="100349" y="70288"/>
                </a:lnTo>
                <a:lnTo>
                  <a:pt x="100577" y="69694"/>
                </a:lnTo>
                <a:lnTo>
                  <a:pt x="100792" y="69088"/>
                </a:lnTo>
                <a:lnTo>
                  <a:pt x="100994" y="68494"/>
                </a:lnTo>
                <a:lnTo>
                  <a:pt x="101196" y="67888"/>
                </a:lnTo>
                <a:lnTo>
                  <a:pt x="101385" y="67282"/>
                </a:lnTo>
                <a:lnTo>
                  <a:pt x="101575" y="66675"/>
                </a:lnTo>
                <a:lnTo>
                  <a:pt x="101752" y="66056"/>
                </a:lnTo>
                <a:lnTo>
                  <a:pt x="101929" y="65437"/>
                </a:lnTo>
                <a:lnTo>
                  <a:pt x="102093" y="64818"/>
                </a:lnTo>
                <a:lnTo>
                  <a:pt x="102244" y="64199"/>
                </a:lnTo>
                <a:lnTo>
                  <a:pt x="102396" y="63568"/>
                </a:lnTo>
                <a:lnTo>
                  <a:pt x="102535" y="62936"/>
                </a:lnTo>
                <a:lnTo>
                  <a:pt x="102674" y="62304"/>
                </a:lnTo>
                <a:lnTo>
                  <a:pt x="102800" y="61673"/>
                </a:lnTo>
                <a:lnTo>
                  <a:pt x="102914" y="61041"/>
                </a:lnTo>
                <a:lnTo>
                  <a:pt x="103028" y="60397"/>
                </a:lnTo>
                <a:lnTo>
                  <a:pt x="103129" y="59752"/>
                </a:lnTo>
                <a:lnTo>
                  <a:pt x="103217" y="59108"/>
                </a:lnTo>
                <a:lnTo>
                  <a:pt x="103306" y="58464"/>
                </a:lnTo>
                <a:lnTo>
                  <a:pt x="103382" y="57820"/>
                </a:lnTo>
                <a:lnTo>
                  <a:pt x="103457" y="57163"/>
                </a:lnTo>
                <a:lnTo>
                  <a:pt x="103520" y="56506"/>
                </a:lnTo>
                <a:lnTo>
                  <a:pt x="103571" y="55849"/>
                </a:lnTo>
                <a:lnTo>
                  <a:pt x="103622" y="55192"/>
                </a:lnTo>
                <a:lnTo>
                  <a:pt x="103659" y="54523"/>
                </a:lnTo>
                <a:lnTo>
                  <a:pt x="103685" y="53866"/>
                </a:lnTo>
                <a:lnTo>
                  <a:pt x="103710" y="53196"/>
                </a:lnTo>
                <a:lnTo>
                  <a:pt x="103723" y="52527"/>
                </a:lnTo>
                <a:lnTo>
                  <a:pt x="103723" y="51857"/>
                </a:lnTo>
                <a:lnTo>
                  <a:pt x="103723" y="51188"/>
                </a:lnTo>
                <a:lnTo>
                  <a:pt x="103710" y="50518"/>
                </a:lnTo>
                <a:lnTo>
                  <a:pt x="103685" y="49861"/>
                </a:lnTo>
                <a:lnTo>
                  <a:pt x="103659" y="49192"/>
                </a:lnTo>
                <a:lnTo>
                  <a:pt x="103622" y="48535"/>
                </a:lnTo>
                <a:lnTo>
                  <a:pt x="103571" y="47865"/>
                </a:lnTo>
                <a:lnTo>
                  <a:pt x="103520" y="47208"/>
                </a:lnTo>
                <a:lnTo>
                  <a:pt x="103457" y="46564"/>
                </a:lnTo>
                <a:lnTo>
                  <a:pt x="103382" y="45907"/>
                </a:lnTo>
                <a:lnTo>
                  <a:pt x="103306" y="45250"/>
                </a:lnTo>
                <a:lnTo>
                  <a:pt x="103217" y="44606"/>
                </a:lnTo>
                <a:lnTo>
                  <a:pt x="103129" y="43962"/>
                </a:lnTo>
                <a:lnTo>
                  <a:pt x="103028" y="43317"/>
                </a:lnTo>
                <a:lnTo>
                  <a:pt x="102914" y="42686"/>
                </a:lnTo>
                <a:lnTo>
                  <a:pt x="102800" y="42042"/>
                </a:lnTo>
                <a:lnTo>
                  <a:pt x="102674" y="41410"/>
                </a:lnTo>
                <a:lnTo>
                  <a:pt x="102535" y="40778"/>
                </a:lnTo>
                <a:lnTo>
                  <a:pt x="102396" y="40147"/>
                </a:lnTo>
                <a:lnTo>
                  <a:pt x="102244" y="39528"/>
                </a:lnTo>
                <a:lnTo>
                  <a:pt x="102093" y="38896"/>
                </a:lnTo>
                <a:lnTo>
                  <a:pt x="101929" y="38277"/>
                </a:lnTo>
                <a:lnTo>
                  <a:pt x="101752" y="37658"/>
                </a:lnTo>
                <a:lnTo>
                  <a:pt x="101575" y="37052"/>
                </a:lnTo>
                <a:lnTo>
                  <a:pt x="101385" y="36445"/>
                </a:lnTo>
                <a:lnTo>
                  <a:pt x="101196" y="35826"/>
                </a:lnTo>
                <a:lnTo>
                  <a:pt x="100994" y="35233"/>
                </a:lnTo>
                <a:lnTo>
                  <a:pt x="100792" y="34626"/>
                </a:lnTo>
                <a:lnTo>
                  <a:pt x="100577" y="34032"/>
                </a:lnTo>
                <a:lnTo>
                  <a:pt x="100349" y="33439"/>
                </a:lnTo>
                <a:lnTo>
                  <a:pt x="100122" y="32845"/>
                </a:lnTo>
                <a:lnTo>
                  <a:pt x="99895" y="32264"/>
                </a:lnTo>
                <a:lnTo>
                  <a:pt x="99642" y="31670"/>
                </a:lnTo>
                <a:lnTo>
                  <a:pt x="99402" y="31102"/>
                </a:lnTo>
                <a:lnTo>
                  <a:pt x="99137" y="30521"/>
                </a:lnTo>
                <a:lnTo>
                  <a:pt x="98884" y="29952"/>
                </a:lnTo>
                <a:lnTo>
                  <a:pt x="98606" y="29384"/>
                </a:lnTo>
                <a:lnTo>
                  <a:pt x="98328" y="28815"/>
                </a:lnTo>
                <a:lnTo>
                  <a:pt x="98050" y="28247"/>
                </a:lnTo>
                <a:lnTo>
                  <a:pt x="97760" y="27691"/>
                </a:lnTo>
                <a:lnTo>
                  <a:pt x="97469" y="27148"/>
                </a:lnTo>
                <a:lnTo>
                  <a:pt x="97166" y="26592"/>
                </a:lnTo>
                <a:lnTo>
                  <a:pt x="96850" y="26049"/>
                </a:lnTo>
                <a:lnTo>
                  <a:pt x="96218" y="24975"/>
                </a:lnTo>
                <a:lnTo>
                  <a:pt x="95549" y="23914"/>
                </a:lnTo>
                <a:lnTo>
                  <a:pt x="94866" y="22865"/>
                </a:lnTo>
                <a:lnTo>
                  <a:pt x="94159" y="21842"/>
                </a:lnTo>
                <a:lnTo>
                  <a:pt x="93426" y="20831"/>
                </a:lnTo>
                <a:lnTo>
                  <a:pt x="92656" y="19846"/>
                </a:lnTo>
                <a:lnTo>
                  <a:pt x="91885" y="18873"/>
                </a:lnTo>
                <a:lnTo>
                  <a:pt x="91076" y="17926"/>
                </a:lnTo>
                <a:lnTo>
                  <a:pt x="90255" y="16991"/>
                </a:lnTo>
                <a:lnTo>
                  <a:pt x="89409" y="16081"/>
                </a:lnTo>
                <a:lnTo>
                  <a:pt x="88537" y="15197"/>
                </a:lnTo>
                <a:lnTo>
                  <a:pt x="87640" y="14326"/>
                </a:lnTo>
                <a:lnTo>
                  <a:pt x="86730" y="13479"/>
                </a:lnTo>
                <a:lnTo>
                  <a:pt x="85795" y="12645"/>
                </a:lnTo>
                <a:lnTo>
                  <a:pt x="84848" y="11850"/>
                </a:lnTo>
                <a:lnTo>
                  <a:pt x="83875" y="11066"/>
                </a:lnTo>
                <a:lnTo>
                  <a:pt x="82890" y="10308"/>
                </a:lnTo>
                <a:lnTo>
                  <a:pt x="81879" y="9576"/>
                </a:lnTo>
                <a:lnTo>
                  <a:pt x="80856" y="8856"/>
                </a:lnTo>
                <a:lnTo>
                  <a:pt x="79820" y="8173"/>
                </a:lnTo>
                <a:lnTo>
                  <a:pt x="78759" y="7517"/>
                </a:lnTo>
                <a:lnTo>
                  <a:pt x="77672" y="6872"/>
                </a:lnTo>
                <a:lnTo>
                  <a:pt x="77129" y="6569"/>
                </a:lnTo>
                <a:lnTo>
                  <a:pt x="76586" y="6266"/>
                </a:lnTo>
                <a:lnTo>
                  <a:pt x="76030" y="5963"/>
                </a:lnTo>
                <a:lnTo>
                  <a:pt x="75474" y="5672"/>
                </a:lnTo>
                <a:lnTo>
                  <a:pt x="74905" y="5394"/>
                </a:lnTo>
                <a:lnTo>
                  <a:pt x="74349" y="5116"/>
                </a:lnTo>
                <a:lnTo>
                  <a:pt x="73781" y="4851"/>
                </a:lnTo>
                <a:lnTo>
                  <a:pt x="73200" y="4586"/>
                </a:lnTo>
                <a:lnTo>
                  <a:pt x="72631" y="4333"/>
                </a:lnTo>
                <a:lnTo>
                  <a:pt x="72050" y="4080"/>
                </a:lnTo>
                <a:lnTo>
                  <a:pt x="71469" y="3840"/>
                </a:lnTo>
                <a:lnTo>
                  <a:pt x="70875" y="3600"/>
                </a:lnTo>
                <a:lnTo>
                  <a:pt x="70294" y="3373"/>
                </a:lnTo>
                <a:lnTo>
                  <a:pt x="69700" y="3146"/>
                </a:lnTo>
                <a:lnTo>
                  <a:pt x="69094" y="2931"/>
                </a:lnTo>
                <a:lnTo>
                  <a:pt x="68500" y="2729"/>
                </a:lnTo>
                <a:lnTo>
                  <a:pt x="67894" y="2527"/>
                </a:lnTo>
                <a:lnTo>
                  <a:pt x="67287" y="2337"/>
                </a:lnTo>
                <a:lnTo>
                  <a:pt x="66668" y="2148"/>
                </a:lnTo>
                <a:lnTo>
                  <a:pt x="66062" y="1971"/>
                </a:lnTo>
                <a:lnTo>
                  <a:pt x="65443" y="1807"/>
                </a:lnTo>
                <a:lnTo>
                  <a:pt x="64824" y="1642"/>
                </a:lnTo>
                <a:lnTo>
                  <a:pt x="64205" y="1478"/>
                </a:lnTo>
                <a:lnTo>
                  <a:pt x="63573" y="1339"/>
                </a:lnTo>
                <a:lnTo>
                  <a:pt x="62941" y="1188"/>
                </a:lnTo>
                <a:lnTo>
                  <a:pt x="62310" y="1061"/>
                </a:lnTo>
                <a:lnTo>
                  <a:pt x="61678" y="935"/>
                </a:lnTo>
                <a:lnTo>
                  <a:pt x="61046" y="821"/>
                </a:lnTo>
                <a:lnTo>
                  <a:pt x="60402" y="708"/>
                </a:lnTo>
                <a:lnTo>
                  <a:pt x="59758" y="607"/>
                </a:lnTo>
                <a:lnTo>
                  <a:pt x="59113" y="505"/>
                </a:lnTo>
                <a:lnTo>
                  <a:pt x="58469" y="417"/>
                </a:lnTo>
                <a:lnTo>
                  <a:pt x="57825" y="341"/>
                </a:lnTo>
                <a:lnTo>
                  <a:pt x="57168" y="278"/>
                </a:lnTo>
                <a:lnTo>
                  <a:pt x="56511" y="215"/>
                </a:lnTo>
                <a:lnTo>
                  <a:pt x="55854" y="152"/>
                </a:lnTo>
                <a:lnTo>
                  <a:pt x="55197" y="114"/>
                </a:lnTo>
                <a:lnTo>
                  <a:pt x="54527" y="76"/>
                </a:lnTo>
                <a:lnTo>
                  <a:pt x="53870" y="38"/>
                </a:lnTo>
                <a:lnTo>
                  <a:pt x="53201" y="25"/>
                </a:lnTo>
                <a:lnTo>
                  <a:pt x="52531" y="13"/>
                </a:lnTo>
                <a:lnTo>
                  <a:pt x="51862"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6"/>
          <p:cNvSpPr/>
          <p:nvPr/>
        </p:nvSpPr>
        <p:spPr>
          <a:xfrm rot="10800000">
            <a:off x="4938428" y="2954938"/>
            <a:ext cx="563994" cy="584879"/>
          </a:xfrm>
          <a:custGeom>
            <a:avLst/>
            <a:gdLst/>
            <a:ahLst/>
            <a:cxnLst/>
            <a:rect l="l" t="t" r="r" b="b"/>
            <a:pathLst>
              <a:path w="103723" h="103702" extrusionOk="0">
                <a:moveTo>
                  <a:pt x="51192" y="1"/>
                </a:moveTo>
                <a:lnTo>
                  <a:pt x="50523" y="13"/>
                </a:lnTo>
                <a:lnTo>
                  <a:pt x="49853" y="39"/>
                </a:lnTo>
                <a:lnTo>
                  <a:pt x="49184" y="64"/>
                </a:lnTo>
                <a:lnTo>
                  <a:pt x="48527" y="102"/>
                </a:lnTo>
                <a:lnTo>
                  <a:pt x="47870" y="152"/>
                </a:lnTo>
                <a:lnTo>
                  <a:pt x="47213" y="203"/>
                </a:lnTo>
                <a:lnTo>
                  <a:pt x="46556" y="266"/>
                </a:lnTo>
                <a:lnTo>
                  <a:pt x="45899" y="342"/>
                </a:lnTo>
                <a:lnTo>
                  <a:pt x="45255" y="418"/>
                </a:lnTo>
                <a:lnTo>
                  <a:pt x="44610" y="506"/>
                </a:lnTo>
                <a:lnTo>
                  <a:pt x="43966" y="594"/>
                </a:lnTo>
                <a:lnTo>
                  <a:pt x="43322" y="696"/>
                </a:lnTo>
                <a:lnTo>
                  <a:pt x="42677" y="809"/>
                </a:lnTo>
                <a:lnTo>
                  <a:pt x="42046" y="923"/>
                </a:lnTo>
                <a:lnTo>
                  <a:pt x="41401" y="1049"/>
                </a:lnTo>
                <a:lnTo>
                  <a:pt x="40770" y="1188"/>
                </a:lnTo>
                <a:lnTo>
                  <a:pt x="40151" y="1327"/>
                </a:lnTo>
                <a:lnTo>
                  <a:pt x="39519" y="1479"/>
                </a:lnTo>
                <a:lnTo>
                  <a:pt x="38900" y="1630"/>
                </a:lnTo>
                <a:lnTo>
                  <a:pt x="38281" y="1795"/>
                </a:lnTo>
                <a:lnTo>
                  <a:pt x="37662" y="1971"/>
                </a:lnTo>
                <a:lnTo>
                  <a:pt x="37043" y="2148"/>
                </a:lnTo>
                <a:lnTo>
                  <a:pt x="36436" y="2325"/>
                </a:lnTo>
                <a:lnTo>
                  <a:pt x="35830" y="2527"/>
                </a:lnTo>
                <a:lnTo>
                  <a:pt x="35223" y="2729"/>
                </a:lnTo>
                <a:lnTo>
                  <a:pt x="34630" y="2931"/>
                </a:lnTo>
                <a:lnTo>
                  <a:pt x="34023" y="3146"/>
                </a:lnTo>
                <a:lnTo>
                  <a:pt x="33429" y="3374"/>
                </a:lnTo>
                <a:lnTo>
                  <a:pt x="32848" y="3601"/>
                </a:lnTo>
                <a:lnTo>
                  <a:pt x="32255" y="3828"/>
                </a:lnTo>
                <a:lnTo>
                  <a:pt x="31673" y="4068"/>
                </a:lnTo>
                <a:lnTo>
                  <a:pt x="31092" y="4321"/>
                </a:lnTo>
                <a:lnTo>
                  <a:pt x="30511" y="4574"/>
                </a:lnTo>
                <a:lnTo>
                  <a:pt x="29943" y="4839"/>
                </a:lnTo>
                <a:lnTo>
                  <a:pt x="29374" y="5117"/>
                </a:lnTo>
                <a:lnTo>
                  <a:pt x="28806" y="5395"/>
                </a:lnTo>
                <a:lnTo>
                  <a:pt x="28250" y="5673"/>
                </a:lnTo>
                <a:lnTo>
                  <a:pt x="27694" y="5963"/>
                </a:lnTo>
                <a:lnTo>
                  <a:pt x="27138" y="6254"/>
                </a:lnTo>
                <a:lnTo>
                  <a:pt x="26595" y="6557"/>
                </a:lnTo>
                <a:lnTo>
                  <a:pt x="26051" y="6873"/>
                </a:lnTo>
                <a:lnTo>
                  <a:pt x="24965" y="7504"/>
                </a:lnTo>
                <a:lnTo>
                  <a:pt x="23904" y="8174"/>
                </a:lnTo>
                <a:lnTo>
                  <a:pt x="22868" y="8856"/>
                </a:lnTo>
                <a:lnTo>
                  <a:pt x="21844" y="9564"/>
                </a:lnTo>
                <a:lnTo>
                  <a:pt x="20834" y="10296"/>
                </a:lnTo>
                <a:lnTo>
                  <a:pt x="19836" y="11054"/>
                </a:lnTo>
                <a:lnTo>
                  <a:pt x="18876" y="11837"/>
                </a:lnTo>
                <a:lnTo>
                  <a:pt x="17915" y="12646"/>
                </a:lnTo>
                <a:lnTo>
                  <a:pt x="16993" y="13467"/>
                </a:lnTo>
                <a:lnTo>
                  <a:pt x="16084" y="14313"/>
                </a:lnTo>
                <a:lnTo>
                  <a:pt x="15187" y="15185"/>
                </a:lnTo>
                <a:lnTo>
                  <a:pt x="14315" y="16082"/>
                </a:lnTo>
                <a:lnTo>
                  <a:pt x="13468" y="16992"/>
                </a:lnTo>
                <a:lnTo>
                  <a:pt x="12647" y="17914"/>
                </a:lnTo>
                <a:lnTo>
                  <a:pt x="11839" y="18874"/>
                </a:lnTo>
                <a:lnTo>
                  <a:pt x="11055" y="19834"/>
                </a:lnTo>
                <a:lnTo>
                  <a:pt x="10297" y="20832"/>
                </a:lnTo>
                <a:lnTo>
                  <a:pt x="9565" y="21830"/>
                </a:lnTo>
                <a:lnTo>
                  <a:pt x="8857" y="22866"/>
                </a:lnTo>
                <a:lnTo>
                  <a:pt x="8175" y="23902"/>
                </a:lnTo>
                <a:lnTo>
                  <a:pt x="7505" y="24963"/>
                </a:lnTo>
                <a:lnTo>
                  <a:pt x="6874" y="26049"/>
                </a:lnTo>
                <a:lnTo>
                  <a:pt x="6558" y="26592"/>
                </a:lnTo>
                <a:lnTo>
                  <a:pt x="6255" y="27136"/>
                </a:lnTo>
                <a:lnTo>
                  <a:pt x="5964" y="27691"/>
                </a:lnTo>
                <a:lnTo>
                  <a:pt x="5673" y="28247"/>
                </a:lnTo>
                <a:lnTo>
                  <a:pt x="5395" y="28803"/>
                </a:lnTo>
                <a:lnTo>
                  <a:pt x="5118" y="29372"/>
                </a:lnTo>
                <a:lnTo>
                  <a:pt x="4840" y="29940"/>
                </a:lnTo>
                <a:lnTo>
                  <a:pt x="4587" y="30509"/>
                </a:lnTo>
                <a:lnTo>
                  <a:pt x="4322" y="31090"/>
                </a:lnTo>
                <a:lnTo>
                  <a:pt x="4069" y="31671"/>
                </a:lnTo>
                <a:lnTo>
                  <a:pt x="3829" y="32252"/>
                </a:lnTo>
                <a:lnTo>
                  <a:pt x="3601" y="32846"/>
                </a:lnTo>
                <a:lnTo>
                  <a:pt x="3374" y="33427"/>
                </a:lnTo>
                <a:lnTo>
                  <a:pt x="3147" y="34020"/>
                </a:lnTo>
                <a:lnTo>
                  <a:pt x="2932" y="34627"/>
                </a:lnTo>
                <a:lnTo>
                  <a:pt x="2730" y="35220"/>
                </a:lnTo>
                <a:lnTo>
                  <a:pt x="2528" y="35827"/>
                </a:lnTo>
                <a:lnTo>
                  <a:pt x="2325" y="36433"/>
                </a:lnTo>
                <a:lnTo>
                  <a:pt x="2149" y="37040"/>
                </a:lnTo>
                <a:lnTo>
                  <a:pt x="1972" y="37659"/>
                </a:lnTo>
                <a:lnTo>
                  <a:pt x="1795" y="38278"/>
                </a:lnTo>
                <a:lnTo>
                  <a:pt x="1631" y="38897"/>
                </a:lnTo>
                <a:lnTo>
                  <a:pt x="1479" y="39516"/>
                </a:lnTo>
                <a:lnTo>
                  <a:pt x="1327" y="40147"/>
                </a:lnTo>
                <a:lnTo>
                  <a:pt x="1188" y="40766"/>
                </a:lnTo>
                <a:lnTo>
                  <a:pt x="1050" y="41398"/>
                </a:lnTo>
                <a:lnTo>
                  <a:pt x="923" y="42042"/>
                </a:lnTo>
                <a:lnTo>
                  <a:pt x="809" y="42674"/>
                </a:lnTo>
                <a:lnTo>
                  <a:pt x="696" y="43318"/>
                </a:lnTo>
                <a:lnTo>
                  <a:pt x="595" y="43962"/>
                </a:lnTo>
                <a:lnTo>
                  <a:pt x="506" y="44607"/>
                </a:lnTo>
                <a:lnTo>
                  <a:pt x="418" y="45251"/>
                </a:lnTo>
                <a:lnTo>
                  <a:pt x="342" y="45895"/>
                </a:lnTo>
                <a:lnTo>
                  <a:pt x="266" y="46552"/>
                </a:lnTo>
                <a:lnTo>
                  <a:pt x="203" y="47209"/>
                </a:lnTo>
                <a:lnTo>
                  <a:pt x="153" y="47866"/>
                </a:lnTo>
                <a:lnTo>
                  <a:pt x="102" y="48523"/>
                </a:lnTo>
                <a:lnTo>
                  <a:pt x="64" y="49180"/>
                </a:lnTo>
                <a:lnTo>
                  <a:pt x="39" y="49849"/>
                </a:lnTo>
                <a:lnTo>
                  <a:pt x="14" y="50519"/>
                </a:lnTo>
                <a:lnTo>
                  <a:pt x="1" y="51188"/>
                </a:lnTo>
                <a:lnTo>
                  <a:pt x="1" y="51858"/>
                </a:lnTo>
                <a:lnTo>
                  <a:pt x="1" y="52527"/>
                </a:lnTo>
                <a:lnTo>
                  <a:pt x="14" y="53197"/>
                </a:lnTo>
                <a:lnTo>
                  <a:pt x="39" y="53854"/>
                </a:lnTo>
                <a:lnTo>
                  <a:pt x="64" y="54523"/>
                </a:lnTo>
                <a:lnTo>
                  <a:pt x="102" y="55180"/>
                </a:lnTo>
                <a:lnTo>
                  <a:pt x="153" y="55850"/>
                </a:lnTo>
                <a:lnTo>
                  <a:pt x="203" y="56506"/>
                </a:lnTo>
                <a:lnTo>
                  <a:pt x="266" y="57151"/>
                </a:lnTo>
                <a:lnTo>
                  <a:pt x="342" y="57808"/>
                </a:lnTo>
                <a:lnTo>
                  <a:pt x="418" y="58452"/>
                </a:lnTo>
                <a:lnTo>
                  <a:pt x="506" y="59109"/>
                </a:lnTo>
                <a:lnTo>
                  <a:pt x="595" y="59753"/>
                </a:lnTo>
                <a:lnTo>
                  <a:pt x="696" y="60397"/>
                </a:lnTo>
                <a:lnTo>
                  <a:pt x="809" y="61029"/>
                </a:lnTo>
                <a:lnTo>
                  <a:pt x="923" y="61673"/>
                </a:lnTo>
                <a:lnTo>
                  <a:pt x="1050" y="62305"/>
                </a:lnTo>
                <a:lnTo>
                  <a:pt x="1188" y="62936"/>
                </a:lnTo>
                <a:lnTo>
                  <a:pt x="1327" y="63568"/>
                </a:lnTo>
                <a:lnTo>
                  <a:pt x="1479" y="64187"/>
                </a:lnTo>
                <a:lnTo>
                  <a:pt x="1631" y="64819"/>
                </a:lnTo>
                <a:lnTo>
                  <a:pt x="1795" y="65438"/>
                </a:lnTo>
                <a:lnTo>
                  <a:pt x="1972" y="66044"/>
                </a:lnTo>
                <a:lnTo>
                  <a:pt x="2149" y="66663"/>
                </a:lnTo>
                <a:lnTo>
                  <a:pt x="2325" y="67269"/>
                </a:lnTo>
                <a:lnTo>
                  <a:pt x="2528" y="67876"/>
                </a:lnTo>
                <a:lnTo>
                  <a:pt x="2730" y="68482"/>
                </a:lnTo>
                <a:lnTo>
                  <a:pt x="2932" y="69089"/>
                </a:lnTo>
                <a:lnTo>
                  <a:pt x="3147" y="69682"/>
                </a:lnTo>
                <a:lnTo>
                  <a:pt x="3374" y="70276"/>
                </a:lnTo>
                <a:lnTo>
                  <a:pt x="3601" y="70870"/>
                </a:lnTo>
                <a:lnTo>
                  <a:pt x="3829" y="71451"/>
                </a:lnTo>
                <a:lnTo>
                  <a:pt x="4069" y="72032"/>
                </a:lnTo>
                <a:lnTo>
                  <a:pt x="4322" y="72613"/>
                </a:lnTo>
                <a:lnTo>
                  <a:pt x="4587" y="73194"/>
                </a:lnTo>
                <a:lnTo>
                  <a:pt x="4840" y="73763"/>
                </a:lnTo>
                <a:lnTo>
                  <a:pt x="5118" y="74331"/>
                </a:lnTo>
                <a:lnTo>
                  <a:pt x="5395" y="74900"/>
                </a:lnTo>
                <a:lnTo>
                  <a:pt x="5673" y="75455"/>
                </a:lnTo>
                <a:lnTo>
                  <a:pt x="5964" y="76024"/>
                </a:lnTo>
                <a:lnTo>
                  <a:pt x="6255" y="76567"/>
                </a:lnTo>
                <a:lnTo>
                  <a:pt x="6558" y="77123"/>
                </a:lnTo>
                <a:lnTo>
                  <a:pt x="6874" y="77666"/>
                </a:lnTo>
                <a:lnTo>
                  <a:pt x="7505" y="78740"/>
                </a:lnTo>
                <a:lnTo>
                  <a:pt x="8175" y="79801"/>
                </a:lnTo>
                <a:lnTo>
                  <a:pt x="8857" y="80850"/>
                </a:lnTo>
                <a:lnTo>
                  <a:pt x="9565" y="81873"/>
                </a:lnTo>
                <a:lnTo>
                  <a:pt x="10297" y="82883"/>
                </a:lnTo>
                <a:lnTo>
                  <a:pt x="11055" y="83869"/>
                </a:lnTo>
                <a:lnTo>
                  <a:pt x="11839" y="84841"/>
                </a:lnTo>
                <a:lnTo>
                  <a:pt x="12647" y="85789"/>
                </a:lnTo>
                <a:lnTo>
                  <a:pt x="13468" y="86724"/>
                </a:lnTo>
                <a:lnTo>
                  <a:pt x="14315" y="87633"/>
                </a:lnTo>
                <a:lnTo>
                  <a:pt x="15187" y="88518"/>
                </a:lnTo>
                <a:lnTo>
                  <a:pt x="16084" y="89389"/>
                </a:lnTo>
                <a:lnTo>
                  <a:pt x="16993" y="90236"/>
                </a:lnTo>
                <a:lnTo>
                  <a:pt x="17915" y="91069"/>
                </a:lnTo>
                <a:lnTo>
                  <a:pt x="18876" y="91865"/>
                </a:lnTo>
                <a:lnTo>
                  <a:pt x="19836" y="92648"/>
                </a:lnTo>
                <a:lnTo>
                  <a:pt x="20834" y="93406"/>
                </a:lnTo>
                <a:lnTo>
                  <a:pt x="21844" y="94139"/>
                </a:lnTo>
                <a:lnTo>
                  <a:pt x="22868" y="94846"/>
                </a:lnTo>
                <a:lnTo>
                  <a:pt x="23904" y="95541"/>
                </a:lnTo>
                <a:lnTo>
                  <a:pt x="24965" y="96198"/>
                </a:lnTo>
                <a:lnTo>
                  <a:pt x="26051" y="96842"/>
                </a:lnTo>
                <a:lnTo>
                  <a:pt x="26595" y="97146"/>
                </a:lnTo>
                <a:lnTo>
                  <a:pt x="27138" y="97449"/>
                </a:lnTo>
                <a:lnTo>
                  <a:pt x="27694" y="97752"/>
                </a:lnTo>
                <a:lnTo>
                  <a:pt x="28250" y="98030"/>
                </a:lnTo>
                <a:lnTo>
                  <a:pt x="28806" y="98320"/>
                </a:lnTo>
                <a:lnTo>
                  <a:pt x="29374" y="98598"/>
                </a:lnTo>
                <a:lnTo>
                  <a:pt x="29943" y="98864"/>
                </a:lnTo>
                <a:lnTo>
                  <a:pt x="30511" y="99129"/>
                </a:lnTo>
                <a:lnTo>
                  <a:pt x="31092" y="99382"/>
                </a:lnTo>
                <a:lnTo>
                  <a:pt x="31673" y="99634"/>
                </a:lnTo>
                <a:lnTo>
                  <a:pt x="32255" y="99874"/>
                </a:lnTo>
                <a:lnTo>
                  <a:pt x="32848" y="100114"/>
                </a:lnTo>
                <a:lnTo>
                  <a:pt x="33429" y="100342"/>
                </a:lnTo>
                <a:lnTo>
                  <a:pt x="34023" y="100556"/>
                </a:lnTo>
                <a:lnTo>
                  <a:pt x="34630" y="100771"/>
                </a:lnTo>
                <a:lnTo>
                  <a:pt x="35223" y="100986"/>
                </a:lnTo>
                <a:lnTo>
                  <a:pt x="35830" y="101188"/>
                </a:lnTo>
                <a:lnTo>
                  <a:pt x="36436" y="101378"/>
                </a:lnTo>
                <a:lnTo>
                  <a:pt x="37043" y="101567"/>
                </a:lnTo>
                <a:lnTo>
                  <a:pt x="37662" y="101744"/>
                </a:lnTo>
                <a:lnTo>
                  <a:pt x="38281" y="101908"/>
                </a:lnTo>
                <a:lnTo>
                  <a:pt x="38900" y="102072"/>
                </a:lnTo>
                <a:lnTo>
                  <a:pt x="39519" y="102237"/>
                </a:lnTo>
                <a:lnTo>
                  <a:pt x="40151" y="102376"/>
                </a:lnTo>
                <a:lnTo>
                  <a:pt x="40770" y="102527"/>
                </a:lnTo>
                <a:lnTo>
                  <a:pt x="41401" y="102653"/>
                </a:lnTo>
                <a:lnTo>
                  <a:pt x="42046" y="102780"/>
                </a:lnTo>
                <a:lnTo>
                  <a:pt x="42677" y="102893"/>
                </a:lnTo>
                <a:lnTo>
                  <a:pt x="43322" y="103007"/>
                </a:lnTo>
                <a:lnTo>
                  <a:pt x="43966" y="103108"/>
                </a:lnTo>
                <a:lnTo>
                  <a:pt x="44610" y="103209"/>
                </a:lnTo>
                <a:lnTo>
                  <a:pt x="45255" y="103298"/>
                </a:lnTo>
                <a:lnTo>
                  <a:pt x="45899" y="103373"/>
                </a:lnTo>
                <a:lnTo>
                  <a:pt x="46556" y="103437"/>
                </a:lnTo>
                <a:lnTo>
                  <a:pt x="47213" y="103500"/>
                </a:lnTo>
                <a:lnTo>
                  <a:pt x="47870" y="103563"/>
                </a:lnTo>
                <a:lnTo>
                  <a:pt x="48527" y="103601"/>
                </a:lnTo>
                <a:lnTo>
                  <a:pt x="49184" y="103639"/>
                </a:lnTo>
                <a:lnTo>
                  <a:pt x="49853" y="103664"/>
                </a:lnTo>
                <a:lnTo>
                  <a:pt x="50523" y="103689"/>
                </a:lnTo>
                <a:lnTo>
                  <a:pt x="51192" y="103702"/>
                </a:lnTo>
                <a:lnTo>
                  <a:pt x="52532" y="103702"/>
                </a:lnTo>
                <a:lnTo>
                  <a:pt x="53201" y="103689"/>
                </a:lnTo>
                <a:lnTo>
                  <a:pt x="53858" y="103664"/>
                </a:lnTo>
                <a:lnTo>
                  <a:pt x="54528" y="103639"/>
                </a:lnTo>
                <a:lnTo>
                  <a:pt x="55185" y="103601"/>
                </a:lnTo>
                <a:lnTo>
                  <a:pt x="55854" y="103563"/>
                </a:lnTo>
                <a:lnTo>
                  <a:pt x="56511" y="103500"/>
                </a:lnTo>
                <a:lnTo>
                  <a:pt x="57155" y="103437"/>
                </a:lnTo>
                <a:lnTo>
                  <a:pt x="57812" y="103373"/>
                </a:lnTo>
                <a:lnTo>
                  <a:pt x="58469" y="103298"/>
                </a:lnTo>
                <a:lnTo>
                  <a:pt x="59114" y="103209"/>
                </a:lnTo>
                <a:lnTo>
                  <a:pt x="59758" y="103108"/>
                </a:lnTo>
                <a:lnTo>
                  <a:pt x="60402" y="103007"/>
                </a:lnTo>
                <a:lnTo>
                  <a:pt x="61034" y="102893"/>
                </a:lnTo>
                <a:lnTo>
                  <a:pt x="61678" y="102780"/>
                </a:lnTo>
                <a:lnTo>
                  <a:pt x="62310" y="102653"/>
                </a:lnTo>
                <a:lnTo>
                  <a:pt x="62942" y="102527"/>
                </a:lnTo>
                <a:lnTo>
                  <a:pt x="63573" y="102376"/>
                </a:lnTo>
                <a:lnTo>
                  <a:pt x="64192" y="102237"/>
                </a:lnTo>
                <a:lnTo>
                  <a:pt x="64824" y="102072"/>
                </a:lnTo>
                <a:lnTo>
                  <a:pt x="65443" y="101908"/>
                </a:lnTo>
                <a:lnTo>
                  <a:pt x="66050" y="101744"/>
                </a:lnTo>
                <a:lnTo>
                  <a:pt x="66669" y="101567"/>
                </a:lnTo>
                <a:lnTo>
                  <a:pt x="67275" y="101378"/>
                </a:lnTo>
                <a:lnTo>
                  <a:pt x="67881" y="101188"/>
                </a:lnTo>
                <a:lnTo>
                  <a:pt x="68488" y="100986"/>
                </a:lnTo>
                <a:lnTo>
                  <a:pt x="69094" y="100771"/>
                </a:lnTo>
                <a:lnTo>
                  <a:pt x="69688" y="100556"/>
                </a:lnTo>
                <a:lnTo>
                  <a:pt x="70282" y="100342"/>
                </a:lnTo>
                <a:lnTo>
                  <a:pt x="70876" y="100114"/>
                </a:lnTo>
                <a:lnTo>
                  <a:pt x="71457" y="99874"/>
                </a:lnTo>
                <a:lnTo>
                  <a:pt x="72038" y="99634"/>
                </a:lnTo>
                <a:lnTo>
                  <a:pt x="72619" y="99382"/>
                </a:lnTo>
                <a:lnTo>
                  <a:pt x="73200" y="99129"/>
                </a:lnTo>
                <a:lnTo>
                  <a:pt x="73769" y="98864"/>
                </a:lnTo>
                <a:lnTo>
                  <a:pt x="74337" y="98598"/>
                </a:lnTo>
                <a:lnTo>
                  <a:pt x="74906" y="98320"/>
                </a:lnTo>
                <a:lnTo>
                  <a:pt x="75462" y="98030"/>
                </a:lnTo>
                <a:lnTo>
                  <a:pt x="76030" y="97752"/>
                </a:lnTo>
                <a:lnTo>
                  <a:pt x="76573" y="97449"/>
                </a:lnTo>
                <a:lnTo>
                  <a:pt x="77129" y="97146"/>
                </a:lnTo>
                <a:lnTo>
                  <a:pt x="77672" y="96842"/>
                </a:lnTo>
                <a:lnTo>
                  <a:pt x="78746" y="96198"/>
                </a:lnTo>
                <a:lnTo>
                  <a:pt x="79808" y="95541"/>
                </a:lnTo>
                <a:lnTo>
                  <a:pt x="80856" y="94846"/>
                </a:lnTo>
                <a:lnTo>
                  <a:pt x="81879" y="94139"/>
                </a:lnTo>
                <a:lnTo>
                  <a:pt x="82890" y="93406"/>
                </a:lnTo>
                <a:lnTo>
                  <a:pt x="83876" y="92648"/>
                </a:lnTo>
                <a:lnTo>
                  <a:pt x="84848" y="91865"/>
                </a:lnTo>
                <a:lnTo>
                  <a:pt x="85796" y="91069"/>
                </a:lnTo>
                <a:lnTo>
                  <a:pt x="86731" y="90236"/>
                </a:lnTo>
                <a:lnTo>
                  <a:pt x="87640" y="89389"/>
                </a:lnTo>
                <a:lnTo>
                  <a:pt x="88525" y="88518"/>
                </a:lnTo>
                <a:lnTo>
                  <a:pt x="89396" y="87633"/>
                </a:lnTo>
                <a:lnTo>
                  <a:pt x="90243" y="86724"/>
                </a:lnTo>
                <a:lnTo>
                  <a:pt x="91077" y="85789"/>
                </a:lnTo>
                <a:lnTo>
                  <a:pt x="91873" y="84841"/>
                </a:lnTo>
                <a:lnTo>
                  <a:pt x="92656" y="83869"/>
                </a:lnTo>
                <a:lnTo>
                  <a:pt x="93414" y="82883"/>
                </a:lnTo>
                <a:lnTo>
                  <a:pt x="94147" y="81873"/>
                </a:lnTo>
                <a:lnTo>
                  <a:pt x="94854" y="80850"/>
                </a:lnTo>
                <a:lnTo>
                  <a:pt x="95549" y="79801"/>
                </a:lnTo>
                <a:lnTo>
                  <a:pt x="96206" y="78740"/>
                </a:lnTo>
                <a:lnTo>
                  <a:pt x="96850" y="77666"/>
                </a:lnTo>
                <a:lnTo>
                  <a:pt x="97154" y="77123"/>
                </a:lnTo>
                <a:lnTo>
                  <a:pt x="97457" y="76567"/>
                </a:lnTo>
                <a:lnTo>
                  <a:pt x="97760" y="76024"/>
                </a:lnTo>
                <a:lnTo>
                  <a:pt x="98038" y="75455"/>
                </a:lnTo>
                <a:lnTo>
                  <a:pt x="98328" y="74900"/>
                </a:lnTo>
                <a:lnTo>
                  <a:pt x="98606" y="74331"/>
                </a:lnTo>
                <a:lnTo>
                  <a:pt x="98872" y="73763"/>
                </a:lnTo>
                <a:lnTo>
                  <a:pt x="99137" y="73194"/>
                </a:lnTo>
                <a:lnTo>
                  <a:pt x="99390" y="72613"/>
                </a:lnTo>
                <a:lnTo>
                  <a:pt x="99642" y="72032"/>
                </a:lnTo>
                <a:lnTo>
                  <a:pt x="99882" y="71451"/>
                </a:lnTo>
                <a:lnTo>
                  <a:pt x="100122" y="70870"/>
                </a:lnTo>
                <a:lnTo>
                  <a:pt x="100350" y="70276"/>
                </a:lnTo>
                <a:lnTo>
                  <a:pt x="100565" y="69682"/>
                </a:lnTo>
                <a:lnTo>
                  <a:pt x="100779" y="69089"/>
                </a:lnTo>
                <a:lnTo>
                  <a:pt x="100994" y="68482"/>
                </a:lnTo>
                <a:lnTo>
                  <a:pt x="101196" y="67876"/>
                </a:lnTo>
                <a:lnTo>
                  <a:pt x="101386" y="67269"/>
                </a:lnTo>
                <a:lnTo>
                  <a:pt x="101575" y="66663"/>
                </a:lnTo>
                <a:lnTo>
                  <a:pt x="101752" y="66044"/>
                </a:lnTo>
                <a:lnTo>
                  <a:pt x="101916" y="65438"/>
                </a:lnTo>
                <a:lnTo>
                  <a:pt x="102081" y="64819"/>
                </a:lnTo>
                <a:lnTo>
                  <a:pt x="102245" y="64187"/>
                </a:lnTo>
                <a:lnTo>
                  <a:pt x="102384" y="63568"/>
                </a:lnTo>
                <a:lnTo>
                  <a:pt x="102535" y="62936"/>
                </a:lnTo>
                <a:lnTo>
                  <a:pt x="102662" y="62305"/>
                </a:lnTo>
                <a:lnTo>
                  <a:pt x="102788" y="61673"/>
                </a:lnTo>
                <a:lnTo>
                  <a:pt x="102902" y="61029"/>
                </a:lnTo>
                <a:lnTo>
                  <a:pt x="103016" y="60397"/>
                </a:lnTo>
                <a:lnTo>
                  <a:pt x="103117" y="59753"/>
                </a:lnTo>
                <a:lnTo>
                  <a:pt x="103218" y="59109"/>
                </a:lnTo>
                <a:lnTo>
                  <a:pt x="103306" y="58452"/>
                </a:lnTo>
                <a:lnTo>
                  <a:pt x="103382" y="57808"/>
                </a:lnTo>
                <a:lnTo>
                  <a:pt x="103445" y="57151"/>
                </a:lnTo>
                <a:lnTo>
                  <a:pt x="103508" y="56506"/>
                </a:lnTo>
                <a:lnTo>
                  <a:pt x="103571" y="55850"/>
                </a:lnTo>
                <a:lnTo>
                  <a:pt x="103609" y="55180"/>
                </a:lnTo>
                <a:lnTo>
                  <a:pt x="103647" y="54523"/>
                </a:lnTo>
                <a:lnTo>
                  <a:pt x="103685" y="53854"/>
                </a:lnTo>
                <a:lnTo>
                  <a:pt x="103698" y="53197"/>
                </a:lnTo>
                <a:lnTo>
                  <a:pt x="103710" y="52527"/>
                </a:lnTo>
                <a:lnTo>
                  <a:pt x="103723" y="51858"/>
                </a:lnTo>
                <a:lnTo>
                  <a:pt x="103710" y="51188"/>
                </a:lnTo>
                <a:lnTo>
                  <a:pt x="103698" y="50519"/>
                </a:lnTo>
                <a:lnTo>
                  <a:pt x="103685" y="49849"/>
                </a:lnTo>
                <a:lnTo>
                  <a:pt x="103647" y="49180"/>
                </a:lnTo>
                <a:lnTo>
                  <a:pt x="103609" y="48523"/>
                </a:lnTo>
                <a:lnTo>
                  <a:pt x="103571" y="47866"/>
                </a:lnTo>
                <a:lnTo>
                  <a:pt x="103508" y="47209"/>
                </a:lnTo>
                <a:lnTo>
                  <a:pt x="103445" y="46552"/>
                </a:lnTo>
                <a:lnTo>
                  <a:pt x="103382" y="45895"/>
                </a:lnTo>
                <a:lnTo>
                  <a:pt x="103306" y="45251"/>
                </a:lnTo>
                <a:lnTo>
                  <a:pt x="103218" y="44607"/>
                </a:lnTo>
                <a:lnTo>
                  <a:pt x="103117" y="43962"/>
                </a:lnTo>
                <a:lnTo>
                  <a:pt x="103016" y="43318"/>
                </a:lnTo>
                <a:lnTo>
                  <a:pt x="102902" y="42674"/>
                </a:lnTo>
                <a:lnTo>
                  <a:pt x="102788" y="42042"/>
                </a:lnTo>
                <a:lnTo>
                  <a:pt x="102662" y="41398"/>
                </a:lnTo>
                <a:lnTo>
                  <a:pt x="102535" y="40766"/>
                </a:lnTo>
                <a:lnTo>
                  <a:pt x="102384" y="40147"/>
                </a:lnTo>
                <a:lnTo>
                  <a:pt x="102245" y="39516"/>
                </a:lnTo>
                <a:lnTo>
                  <a:pt x="102081" y="38897"/>
                </a:lnTo>
                <a:lnTo>
                  <a:pt x="101916" y="38278"/>
                </a:lnTo>
                <a:lnTo>
                  <a:pt x="101752" y="37659"/>
                </a:lnTo>
                <a:lnTo>
                  <a:pt x="101575" y="37040"/>
                </a:lnTo>
                <a:lnTo>
                  <a:pt x="101386" y="36433"/>
                </a:lnTo>
                <a:lnTo>
                  <a:pt x="101196" y="35827"/>
                </a:lnTo>
                <a:lnTo>
                  <a:pt x="100994" y="35220"/>
                </a:lnTo>
                <a:lnTo>
                  <a:pt x="100779" y="34627"/>
                </a:lnTo>
                <a:lnTo>
                  <a:pt x="100565" y="34020"/>
                </a:lnTo>
                <a:lnTo>
                  <a:pt x="100350" y="33427"/>
                </a:lnTo>
                <a:lnTo>
                  <a:pt x="100122" y="32846"/>
                </a:lnTo>
                <a:lnTo>
                  <a:pt x="99882" y="32252"/>
                </a:lnTo>
                <a:lnTo>
                  <a:pt x="99642" y="31671"/>
                </a:lnTo>
                <a:lnTo>
                  <a:pt x="99390" y="31090"/>
                </a:lnTo>
                <a:lnTo>
                  <a:pt x="99137" y="30509"/>
                </a:lnTo>
                <a:lnTo>
                  <a:pt x="98872" y="29940"/>
                </a:lnTo>
                <a:lnTo>
                  <a:pt x="98606" y="29372"/>
                </a:lnTo>
                <a:lnTo>
                  <a:pt x="98328" y="28803"/>
                </a:lnTo>
                <a:lnTo>
                  <a:pt x="98038" y="28247"/>
                </a:lnTo>
                <a:lnTo>
                  <a:pt x="97760" y="27691"/>
                </a:lnTo>
                <a:lnTo>
                  <a:pt x="97457" y="27136"/>
                </a:lnTo>
                <a:lnTo>
                  <a:pt x="97154" y="26592"/>
                </a:lnTo>
                <a:lnTo>
                  <a:pt x="96850" y="26049"/>
                </a:lnTo>
                <a:lnTo>
                  <a:pt x="96206" y="24963"/>
                </a:lnTo>
                <a:lnTo>
                  <a:pt x="95549" y="23902"/>
                </a:lnTo>
                <a:lnTo>
                  <a:pt x="94854" y="22866"/>
                </a:lnTo>
                <a:lnTo>
                  <a:pt x="94147" y="21830"/>
                </a:lnTo>
                <a:lnTo>
                  <a:pt x="93414" y="20832"/>
                </a:lnTo>
                <a:lnTo>
                  <a:pt x="92656" y="19834"/>
                </a:lnTo>
                <a:lnTo>
                  <a:pt x="91873" y="18874"/>
                </a:lnTo>
                <a:lnTo>
                  <a:pt x="91077" y="17914"/>
                </a:lnTo>
                <a:lnTo>
                  <a:pt x="90243" y="16992"/>
                </a:lnTo>
                <a:lnTo>
                  <a:pt x="89396" y="16082"/>
                </a:lnTo>
                <a:lnTo>
                  <a:pt x="88525" y="15185"/>
                </a:lnTo>
                <a:lnTo>
                  <a:pt x="87640" y="14313"/>
                </a:lnTo>
                <a:lnTo>
                  <a:pt x="86731" y="13467"/>
                </a:lnTo>
                <a:lnTo>
                  <a:pt x="85796" y="12646"/>
                </a:lnTo>
                <a:lnTo>
                  <a:pt x="84848" y="11837"/>
                </a:lnTo>
                <a:lnTo>
                  <a:pt x="83876" y="11054"/>
                </a:lnTo>
                <a:lnTo>
                  <a:pt x="82890" y="10296"/>
                </a:lnTo>
                <a:lnTo>
                  <a:pt x="81879" y="9564"/>
                </a:lnTo>
                <a:lnTo>
                  <a:pt x="80856" y="8856"/>
                </a:lnTo>
                <a:lnTo>
                  <a:pt x="79808" y="8174"/>
                </a:lnTo>
                <a:lnTo>
                  <a:pt x="78746" y="7504"/>
                </a:lnTo>
                <a:lnTo>
                  <a:pt x="77672" y="6873"/>
                </a:lnTo>
                <a:lnTo>
                  <a:pt x="77129" y="6557"/>
                </a:lnTo>
                <a:lnTo>
                  <a:pt x="76573" y="6254"/>
                </a:lnTo>
                <a:lnTo>
                  <a:pt x="76030" y="5963"/>
                </a:lnTo>
                <a:lnTo>
                  <a:pt x="75462" y="5673"/>
                </a:lnTo>
                <a:lnTo>
                  <a:pt x="74906" y="5395"/>
                </a:lnTo>
                <a:lnTo>
                  <a:pt x="74337" y="5117"/>
                </a:lnTo>
                <a:lnTo>
                  <a:pt x="73769" y="4839"/>
                </a:lnTo>
                <a:lnTo>
                  <a:pt x="73200" y="4574"/>
                </a:lnTo>
                <a:lnTo>
                  <a:pt x="72619" y="4321"/>
                </a:lnTo>
                <a:lnTo>
                  <a:pt x="72038" y="4068"/>
                </a:lnTo>
                <a:lnTo>
                  <a:pt x="71457" y="3828"/>
                </a:lnTo>
                <a:lnTo>
                  <a:pt x="70876" y="3601"/>
                </a:lnTo>
                <a:lnTo>
                  <a:pt x="70282" y="3374"/>
                </a:lnTo>
                <a:lnTo>
                  <a:pt x="69688" y="3146"/>
                </a:lnTo>
                <a:lnTo>
                  <a:pt x="69094" y="2931"/>
                </a:lnTo>
                <a:lnTo>
                  <a:pt x="68488" y="2729"/>
                </a:lnTo>
                <a:lnTo>
                  <a:pt x="67881" y="2527"/>
                </a:lnTo>
                <a:lnTo>
                  <a:pt x="67275" y="2325"/>
                </a:lnTo>
                <a:lnTo>
                  <a:pt x="66669" y="2148"/>
                </a:lnTo>
                <a:lnTo>
                  <a:pt x="66050" y="1971"/>
                </a:lnTo>
                <a:lnTo>
                  <a:pt x="65443" y="1795"/>
                </a:lnTo>
                <a:lnTo>
                  <a:pt x="64824" y="1630"/>
                </a:lnTo>
                <a:lnTo>
                  <a:pt x="64192" y="1479"/>
                </a:lnTo>
                <a:lnTo>
                  <a:pt x="63573" y="1327"/>
                </a:lnTo>
                <a:lnTo>
                  <a:pt x="62942" y="1188"/>
                </a:lnTo>
                <a:lnTo>
                  <a:pt x="62310" y="1049"/>
                </a:lnTo>
                <a:lnTo>
                  <a:pt x="61678" y="923"/>
                </a:lnTo>
                <a:lnTo>
                  <a:pt x="61034" y="809"/>
                </a:lnTo>
                <a:lnTo>
                  <a:pt x="60402" y="696"/>
                </a:lnTo>
                <a:lnTo>
                  <a:pt x="59758" y="594"/>
                </a:lnTo>
                <a:lnTo>
                  <a:pt x="59114" y="506"/>
                </a:lnTo>
                <a:lnTo>
                  <a:pt x="58469" y="418"/>
                </a:lnTo>
                <a:lnTo>
                  <a:pt x="57812" y="342"/>
                </a:lnTo>
                <a:lnTo>
                  <a:pt x="57155" y="266"/>
                </a:lnTo>
                <a:lnTo>
                  <a:pt x="56511" y="203"/>
                </a:lnTo>
                <a:lnTo>
                  <a:pt x="55854" y="152"/>
                </a:lnTo>
                <a:lnTo>
                  <a:pt x="55185" y="102"/>
                </a:lnTo>
                <a:lnTo>
                  <a:pt x="54528" y="64"/>
                </a:lnTo>
                <a:lnTo>
                  <a:pt x="53858" y="39"/>
                </a:lnTo>
                <a:lnTo>
                  <a:pt x="53201" y="13"/>
                </a:lnTo>
                <a:lnTo>
                  <a:pt x="5253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6"/>
          <p:cNvSpPr/>
          <p:nvPr/>
        </p:nvSpPr>
        <p:spPr>
          <a:xfrm rot="10800000">
            <a:off x="3256414" y="2954868"/>
            <a:ext cx="563923" cy="584947"/>
          </a:xfrm>
          <a:custGeom>
            <a:avLst/>
            <a:gdLst/>
            <a:ahLst/>
            <a:cxnLst/>
            <a:rect l="l" t="t" r="r" b="b"/>
            <a:pathLst>
              <a:path w="103710" h="103714" extrusionOk="0">
                <a:moveTo>
                  <a:pt x="51861" y="0"/>
                </a:moveTo>
                <a:lnTo>
                  <a:pt x="51192" y="13"/>
                </a:lnTo>
                <a:lnTo>
                  <a:pt x="50522" y="25"/>
                </a:lnTo>
                <a:lnTo>
                  <a:pt x="49852" y="38"/>
                </a:lnTo>
                <a:lnTo>
                  <a:pt x="49183" y="76"/>
                </a:lnTo>
                <a:lnTo>
                  <a:pt x="48526" y="114"/>
                </a:lnTo>
                <a:lnTo>
                  <a:pt x="47869" y="152"/>
                </a:lnTo>
                <a:lnTo>
                  <a:pt x="47212" y="215"/>
                </a:lnTo>
                <a:lnTo>
                  <a:pt x="46555" y="278"/>
                </a:lnTo>
                <a:lnTo>
                  <a:pt x="45898" y="341"/>
                </a:lnTo>
                <a:lnTo>
                  <a:pt x="45254" y="417"/>
                </a:lnTo>
                <a:lnTo>
                  <a:pt x="44610" y="505"/>
                </a:lnTo>
                <a:lnTo>
                  <a:pt x="43965" y="607"/>
                </a:lnTo>
                <a:lnTo>
                  <a:pt x="43321" y="708"/>
                </a:lnTo>
                <a:lnTo>
                  <a:pt x="42677" y="821"/>
                </a:lnTo>
                <a:lnTo>
                  <a:pt x="42045" y="935"/>
                </a:lnTo>
                <a:lnTo>
                  <a:pt x="41401" y="1061"/>
                </a:lnTo>
                <a:lnTo>
                  <a:pt x="40769" y="1188"/>
                </a:lnTo>
                <a:lnTo>
                  <a:pt x="40150" y="1339"/>
                </a:lnTo>
                <a:lnTo>
                  <a:pt x="39518" y="1478"/>
                </a:lnTo>
                <a:lnTo>
                  <a:pt x="38899" y="1642"/>
                </a:lnTo>
                <a:lnTo>
                  <a:pt x="38280" y="1807"/>
                </a:lnTo>
                <a:lnTo>
                  <a:pt x="37661" y="1971"/>
                </a:lnTo>
                <a:lnTo>
                  <a:pt x="37042" y="2148"/>
                </a:lnTo>
                <a:lnTo>
                  <a:pt x="36436" y="2337"/>
                </a:lnTo>
                <a:lnTo>
                  <a:pt x="35829" y="2527"/>
                </a:lnTo>
                <a:lnTo>
                  <a:pt x="35223" y="2729"/>
                </a:lnTo>
                <a:lnTo>
                  <a:pt x="34629" y="2931"/>
                </a:lnTo>
                <a:lnTo>
                  <a:pt x="34023" y="3146"/>
                </a:lnTo>
                <a:lnTo>
                  <a:pt x="33429" y="3373"/>
                </a:lnTo>
                <a:lnTo>
                  <a:pt x="32848" y="3600"/>
                </a:lnTo>
                <a:lnTo>
                  <a:pt x="32254" y="3840"/>
                </a:lnTo>
                <a:lnTo>
                  <a:pt x="31673" y="4080"/>
                </a:lnTo>
                <a:lnTo>
                  <a:pt x="31092" y="4333"/>
                </a:lnTo>
                <a:lnTo>
                  <a:pt x="30510" y="4586"/>
                </a:lnTo>
                <a:lnTo>
                  <a:pt x="29942" y="4851"/>
                </a:lnTo>
                <a:lnTo>
                  <a:pt x="29373" y="5116"/>
                </a:lnTo>
                <a:lnTo>
                  <a:pt x="28805" y="5394"/>
                </a:lnTo>
                <a:lnTo>
                  <a:pt x="28249" y="5672"/>
                </a:lnTo>
                <a:lnTo>
                  <a:pt x="27693" y="5963"/>
                </a:lnTo>
                <a:lnTo>
                  <a:pt x="27137" y="6266"/>
                </a:lnTo>
                <a:lnTo>
                  <a:pt x="26594" y="6569"/>
                </a:lnTo>
                <a:lnTo>
                  <a:pt x="26051" y="6872"/>
                </a:lnTo>
                <a:lnTo>
                  <a:pt x="24964" y="7517"/>
                </a:lnTo>
                <a:lnTo>
                  <a:pt x="23903" y="8173"/>
                </a:lnTo>
                <a:lnTo>
                  <a:pt x="22867" y="8856"/>
                </a:lnTo>
                <a:lnTo>
                  <a:pt x="21831" y="9576"/>
                </a:lnTo>
                <a:lnTo>
                  <a:pt x="20833" y="10308"/>
                </a:lnTo>
                <a:lnTo>
                  <a:pt x="19835" y="11066"/>
                </a:lnTo>
                <a:lnTo>
                  <a:pt x="18875" y="11850"/>
                </a:lnTo>
                <a:lnTo>
                  <a:pt x="17915" y="12645"/>
                </a:lnTo>
                <a:lnTo>
                  <a:pt x="16992" y="13479"/>
                </a:lnTo>
                <a:lnTo>
                  <a:pt x="16083" y="14326"/>
                </a:lnTo>
                <a:lnTo>
                  <a:pt x="15186" y="15197"/>
                </a:lnTo>
                <a:lnTo>
                  <a:pt x="14314" y="16081"/>
                </a:lnTo>
                <a:lnTo>
                  <a:pt x="13468" y="16991"/>
                </a:lnTo>
                <a:lnTo>
                  <a:pt x="12646" y="17926"/>
                </a:lnTo>
                <a:lnTo>
                  <a:pt x="11838" y="18873"/>
                </a:lnTo>
                <a:lnTo>
                  <a:pt x="11055" y="19846"/>
                </a:lnTo>
                <a:lnTo>
                  <a:pt x="10297" y="20831"/>
                </a:lnTo>
                <a:lnTo>
                  <a:pt x="9564" y="21842"/>
                </a:lnTo>
                <a:lnTo>
                  <a:pt x="8856" y="22865"/>
                </a:lnTo>
                <a:lnTo>
                  <a:pt x="8174" y="23914"/>
                </a:lnTo>
                <a:lnTo>
                  <a:pt x="7505" y="24975"/>
                </a:lnTo>
                <a:lnTo>
                  <a:pt x="6873" y="26049"/>
                </a:lnTo>
                <a:lnTo>
                  <a:pt x="6557" y="26592"/>
                </a:lnTo>
                <a:lnTo>
                  <a:pt x="6254" y="27148"/>
                </a:lnTo>
                <a:lnTo>
                  <a:pt x="5963" y="27691"/>
                </a:lnTo>
                <a:lnTo>
                  <a:pt x="5673" y="28247"/>
                </a:lnTo>
                <a:lnTo>
                  <a:pt x="5395" y="28815"/>
                </a:lnTo>
                <a:lnTo>
                  <a:pt x="5117" y="29384"/>
                </a:lnTo>
                <a:lnTo>
                  <a:pt x="4839" y="29952"/>
                </a:lnTo>
                <a:lnTo>
                  <a:pt x="4586" y="30521"/>
                </a:lnTo>
                <a:lnTo>
                  <a:pt x="4321" y="31102"/>
                </a:lnTo>
                <a:lnTo>
                  <a:pt x="4068" y="31670"/>
                </a:lnTo>
                <a:lnTo>
                  <a:pt x="3828" y="32264"/>
                </a:lnTo>
                <a:lnTo>
                  <a:pt x="3601" y="32845"/>
                </a:lnTo>
                <a:lnTo>
                  <a:pt x="3373" y="33439"/>
                </a:lnTo>
                <a:lnTo>
                  <a:pt x="3146" y="34032"/>
                </a:lnTo>
                <a:lnTo>
                  <a:pt x="2931" y="34626"/>
                </a:lnTo>
                <a:lnTo>
                  <a:pt x="2729" y="35233"/>
                </a:lnTo>
                <a:lnTo>
                  <a:pt x="2527" y="35826"/>
                </a:lnTo>
                <a:lnTo>
                  <a:pt x="2325" y="36445"/>
                </a:lnTo>
                <a:lnTo>
                  <a:pt x="2148" y="37052"/>
                </a:lnTo>
                <a:lnTo>
                  <a:pt x="1971" y="37658"/>
                </a:lnTo>
                <a:lnTo>
                  <a:pt x="1794" y="38277"/>
                </a:lnTo>
                <a:lnTo>
                  <a:pt x="1630" y="38896"/>
                </a:lnTo>
                <a:lnTo>
                  <a:pt x="1478" y="39528"/>
                </a:lnTo>
                <a:lnTo>
                  <a:pt x="1327" y="40147"/>
                </a:lnTo>
                <a:lnTo>
                  <a:pt x="1188" y="40778"/>
                </a:lnTo>
                <a:lnTo>
                  <a:pt x="1049" y="41410"/>
                </a:lnTo>
                <a:lnTo>
                  <a:pt x="922" y="42042"/>
                </a:lnTo>
                <a:lnTo>
                  <a:pt x="809" y="42686"/>
                </a:lnTo>
                <a:lnTo>
                  <a:pt x="695" y="43317"/>
                </a:lnTo>
                <a:lnTo>
                  <a:pt x="594" y="43962"/>
                </a:lnTo>
                <a:lnTo>
                  <a:pt x="506" y="44606"/>
                </a:lnTo>
                <a:lnTo>
                  <a:pt x="417" y="45250"/>
                </a:lnTo>
                <a:lnTo>
                  <a:pt x="341" y="45907"/>
                </a:lnTo>
                <a:lnTo>
                  <a:pt x="266" y="46564"/>
                </a:lnTo>
                <a:lnTo>
                  <a:pt x="202" y="47208"/>
                </a:lnTo>
                <a:lnTo>
                  <a:pt x="152" y="47865"/>
                </a:lnTo>
                <a:lnTo>
                  <a:pt x="101" y="48535"/>
                </a:lnTo>
                <a:lnTo>
                  <a:pt x="63" y="49192"/>
                </a:lnTo>
                <a:lnTo>
                  <a:pt x="38" y="49861"/>
                </a:lnTo>
                <a:lnTo>
                  <a:pt x="13" y="50518"/>
                </a:lnTo>
                <a:lnTo>
                  <a:pt x="0" y="51188"/>
                </a:lnTo>
                <a:lnTo>
                  <a:pt x="0" y="51857"/>
                </a:lnTo>
                <a:lnTo>
                  <a:pt x="0" y="52527"/>
                </a:lnTo>
                <a:lnTo>
                  <a:pt x="13" y="53196"/>
                </a:lnTo>
                <a:lnTo>
                  <a:pt x="38" y="53866"/>
                </a:lnTo>
                <a:lnTo>
                  <a:pt x="63" y="54523"/>
                </a:lnTo>
                <a:lnTo>
                  <a:pt x="101" y="55192"/>
                </a:lnTo>
                <a:lnTo>
                  <a:pt x="152" y="55849"/>
                </a:lnTo>
                <a:lnTo>
                  <a:pt x="202" y="56506"/>
                </a:lnTo>
                <a:lnTo>
                  <a:pt x="266" y="57163"/>
                </a:lnTo>
                <a:lnTo>
                  <a:pt x="341" y="57820"/>
                </a:lnTo>
                <a:lnTo>
                  <a:pt x="417" y="58464"/>
                </a:lnTo>
                <a:lnTo>
                  <a:pt x="506" y="59108"/>
                </a:lnTo>
                <a:lnTo>
                  <a:pt x="594" y="59752"/>
                </a:lnTo>
                <a:lnTo>
                  <a:pt x="695" y="60397"/>
                </a:lnTo>
                <a:lnTo>
                  <a:pt x="809" y="61041"/>
                </a:lnTo>
                <a:lnTo>
                  <a:pt x="922" y="61673"/>
                </a:lnTo>
                <a:lnTo>
                  <a:pt x="1049" y="62304"/>
                </a:lnTo>
                <a:lnTo>
                  <a:pt x="1188" y="62936"/>
                </a:lnTo>
                <a:lnTo>
                  <a:pt x="1327" y="63568"/>
                </a:lnTo>
                <a:lnTo>
                  <a:pt x="1478" y="64199"/>
                </a:lnTo>
                <a:lnTo>
                  <a:pt x="1630" y="64818"/>
                </a:lnTo>
                <a:lnTo>
                  <a:pt x="1794" y="65437"/>
                </a:lnTo>
                <a:lnTo>
                  <a:pt x="1971" y="66056"/>
                </a:lnTo>
                <a:lnTo>
                  <a:pt x="2148" y="66675"/>
                </a:lnTo>
                <a:lnTo>
                  <a:pt x="2325" y="67282"/>
                </a:lnTo>
                <a:lnTo>
                  <a:pt x="2527" y="67888"/>
                </a:lnTo>
                <a:lnTo>
                  <a:pt x="2729" y="68494"/>
                </a:lnTo>
                <a:lnTo>
                  <a:pt x="2931" y="69088"/>
                </a:lnTo>
                <a:lnTo>
                  <a:pt x="3146" y="69694"/>
                </a:lnTo>
                <a:lnTo>
                  <a:pt x="3373" y="70288"/>
                </a:lnTo>
                <a:lnTo>
                  <a:pt x="3601" y="70869"/>
                </a:lnTo>
                <a:lnTo>
                  <a:pt x="3828" y="71463"/>
                </a:lnTo>
                <a:lnTo>
                  <a:pt x="4068" y="72044"/>
                </a:lnTo>
                <a:lnTo>
                  <a:pt x="4321" y="72625"/>
                </a:lnTo>
                <a:lnTo>
                  <a:pt x="4586" y="73194"/>
                </a:lnTo>
                <a:lnTo>
                  <a:pt x="4839" y="73775"/>
                </a:lnTo>
                <a:lnTo>
                  <a:pt x="5117" y="74343"/>
                </a:lnTo>
                <a:lnTo>
                  <a:pt x="5395" y="74912"/>
                </a:lnTo>
                <a:lnTo>
                  <a:pt x="5673" y="75467"/>
                </a:lnTo>
                <a:lnTo>
                  <a:pt x="5963" y="76023"/>
                </a:lnTo>
                <a:lnTo>
                  <a:pt x="6254" y="76579"/>
                </a:lnTo>
                <a:lnTo>
                  <a:pt x="6557" y="77122"/>
                </a:lnTo>
                <a:lnTo>
                  <a:pt x="6873" y="77666"/>
                </a:lnTo>
                <a:lnTo>
                  <a:pt x="7189" y="78209"/>
                </a:lnTo>
                <a:lnTo>
                  <a:pt x="7505" y="78752"/>
                </a:lnTo>
                <a:lnTo>
                  <a:pt x="8174" y="79813"/>
                </a:lnTo>
                <a:lnTo>
                  <a:pt x="8856" y="80849"/>
                </a:lnTo>
                <a:lnTo>
                  <a:pt x="9564" y="81872"/>
                </a:lnTo>
                <a:lnTo>
                  <a:pt x="10297" y="82883"/>
                </a:lnTo>
                <a:lnTo>
                  <a:pt x="11055" y="83868"/>
                </a:lnTo>
                <a:lnTo>
                  <a:pt x="11838" y="84841"/>
                </a:lnTo>
                <a:lnTo>
                  <a:pt x="12646" y="85788"/>
                </a:lnTo>
                <a:lnTo>
                  <a:pt x="13468" y="86723"/>
                </a:lnTo>
                <a:lnTo>
                  <a:pt x="14314" y="87633"/>
                </a:lnTo>
                <a:lnTo>
                  <a:pt x="15186" y="88530"/>
                </a:lnTo>
                <a:lnTo>
                  <a:pt x="16083" y="89401"/>
                </a:lnTo>
                <a:lnTo>
                  <a:pt x="16992" y="90248"/>
                </a:lnTo>
                <a:lnTo>
                  <a:pt x="17915" y="91069"/>
                </a:lnTo>
                <a:lnTo>
                  <a:pt x="18875" y="91877"/>
                </a:lnTo>
                <a:lnTo>
                  <a:pt x="19835" y="92660"/>
                </a:lnTo>
                <a:lnTo>
                  <a:pt x="20833" y="93418"/>
                </a:lnTo>
                <a:lnTo>
                  <a:pt x="21831" y="94151"/>
                </a:lnTo>
                <a:lnTo>
                  <a:pt x="22867" y="94859"/>
                </a:lnTo>
                <a:lnTo>
                  <a:pt x="23903" y="95541"/>
                </a:lnTo>
                <a:lnTo>
                  <a:pt x="24964" y="96210"/>
                </a:lnTo>
                <a:lnTo>
                  <a:pt x="26051" y="96842"/>
                </a:lnTo>
                <a:lnTo>
                  <a:pt x="26594" y="97158"/>
                </a:lnTo>
                <a:lnTo>
                  <a:pt x="27137" y="97461"/>
                </a:lnTo>
                <a:lnTo>
                  <a:pt x="27693" y="97751"/>
                </a:lnTo>
                <a:lnTo>
                  <a:pt x="28249" y="98042"/>
                </a:lnTo>
                <a:lnTo>
                  <a:pt x="28805" y="98320"/>
                </a:lnTo>
                <a:lnTo>
                  <a:pt x="29373" y="98598"/>
                </a:lnTo>
                <a:lnTo>
                  <a:pt x="29942" y="98876"/>
                </a:lnTo>
                <a:lnTo>
                  <a:pt x="30510" y="99128"/>
                </a:lnTo>
                <a:lnTo>
                  <a:pt x="31092" y="99394"/>
                </a:lnTo>
                <a:lnTo>
                  <a:pt x="31673" y="99634"/>
                </a:lnTo>
                <a:lnTo>
                  <a:pt x="32254" y="99886"/>
                </a:lnTo>
                <a:lnTo>
                  <a:pt x="32848" y="100114"/>
                </a:lnTo>
                <a:lnTo>
                  <a:pt x="33429" y="100341"/>
                </a:lnTo>
                <a:lnTo>
                  <a:pt x="34023" y="100568"/>
                </a:lnTo>
                <a:lnTo>
                  <a:pt x="34629" y="100783"/>
                </a:lnTo>
                <a:lnTo>
                  <a:pt x="35223" y="100985"/>
                </a:lnTo>
                <a:lnTo>
                  <a:pt x="35829" y="101187"/>
                </a:lnTo>
                <a:lnTo>
                  <a:pt x="36436" y="101377"/>
                </a:lnTo>
                <a:lnTo>
                  <a:pt x="37042" y="101566"/>
                </a:lnTo>
                <a:lnTo>
                  <a:pt x="37661" y="101743"/>
                </a:lnTo>
                <a:lnTo>
                  <a:pt x="38280" y="101920"/>
                </a:lnTo>
                <a:lnTo>
                  <a:pt x="38899" y="102084"/>
                </a:lnTo>
                <a:lnTo>
                  <a:pt x="39518" y="102236"/>
                </a:lnTo>
                <a:lnTo>
                  <a:pt x="40150" y="102388"/>
                </a:lnTo>
                <a:lnTo>
                  <a:pt x="40769" y="102527"/>
                </a:lnTo>
                <a:lnTo>
                  <a:pt x="41401" y="102665"/>
                </a:lnTo>
                <a:lnTo>
                  <a:pt x="42045" y="102792"/>
                </a:lnTo>
                <a:lnTo>
                  <a:pt x="42677" y="102906"/>
                </a:lnTo>
                <a:lnTo>
                  <a:pt x="43321" y="103019"/>
                </a:lnTo>
                <a:lnTo>
                  <a:pt x="43965" y="103120"/>
                </a:lnTo>
                <a:lnTo>
                  <a:pt x="44610" y="103209"/>
                </a:lnTo>
                <a:lnTo>
                  <a:pt x="45254" y="103297"/>
                </a:lnTo>
                <a:lnTo>
                  <a:pt x="45898" y="103373"/>
                </a:lnTo>
                <a:lnTo>
                  <a:pt x="46555" y="103449"/>
                </a:lnTo>
                <a:lnTo>
                  <a:pt x="47212" y="103512"/>
                </a:lnTo>
                <a:lnTo>
                  <a:pt x="47869" y="103562"/>
                </a:lnTo>
                <a:lnTo>
                  <a:pt x="48526" y="103613"/>
                </a:lnTo>
                <a:lnTo>
                  <a:pt x="49183" y="103651"/>
                </a:lnTo>
                <a:lnTo>
                  <a:pt x="49852" y="103676"/>
                </a:lnTo>
                <a:lnTo>
                  <a:pt x="50522" y="103701"/>
                </a:lnTo>
                <a:lnTo>
                  <a:pt x="51192" y="103714"/>
                </a:lnTo>
                <a:lnTo>
                  <a:pt x="52531" y="103714"/>
                </a:lnTo>
                <a:lnTo>
                  <a:pt x="53200" y="103701"/>
                </a:lnTo>
                <a:lnTo>
                  <a:pt x="53857" y="103676"/>
                </a:lnTo>
                <a:lnTo>
                  <a:pt x="54527" y="103651"/>
                </a:lnTo>
                <a:lnTo>
                  <a:pt x="55184" y="103613"/>
                </a:lnTo>
                <a:lnTo>
                  <a:pt x="55853" y="103562"/>
                </a:lnTo>
                <a:lnTo>
                  <a:pt x="56510" y="103512"/>
                </a:lnTo>
                <a:lnTo>
                  <a:pt x="57155" y="103449"/>
                </a:lnTo>
                <a:lnTo>
                  <a:pt x="57812" y="103373"/>
                </a:lnTo>
                <a:lnTo>
                  <a:pt x="58456" y="103297"/>
                </a:lnTo>
                <a:lnTo>
                  <a:pt x="59113" y="103209"/>
                </a:lnTo>
                <a:lnTo>
                  <a:pt x="59757" y="103120"/>
                </a:lnTo>
                <a:lnTo>
                  <a:pt x="60402" y="103019"/>
                </a:lnTo>
                <a:lnTo>
                  <a:pt x="61033" y="102906"/>
                </a:lnTo>
                <a:lnTo>
                  <a:pt x="61678" y="102792"/>
                </a:lnTo>
                <a:lnTo>
                  <a:pt x="62309" y="102665"/>
                </a:lnTo>
                <a:lnTo>
                  <a:pt x="62941" y="102527"/>
                </a:lnTo>
                <a:lnTo>
                  <a:pt x="63573" y="102388"/>
                </a:lnTo>
                <a:lnTo>
                  <a:pt x="64192" y="102236"/>
                </a:lnTo>
                <a:lnTo>
                  <a:pt x="64823" y="102084"/>
                </a:lnTo>
                <a:lnTo>
                  <a:pt x="65442" y="101920"/>
                </a:lnTo>
                <a:lnTo>
                  <a:pt x="66049" y="101743"/>
                </a:lnTo>
                <a:lnTo>
                  <a:pt x="66668" y="101566"/>
                </a:lnTo>
                <a:lnTo>
                  <a:pt x="67274" y="101377"/>
                </a:lnTo>
                <a:lnTo>
                  <a:pt x="67881" y="101187"/>
                </a:lnTo>
                <a:lnTo>
                  <a:pt x="68487" y="100985"/>
                </a:lnTo>
                <a:lnTo>
                  <a:pt x="69094" y="100783"/>
                </a:lnTo>
                <a:lnTo>
                  <a:pt x="69687" y="100568"/>
                </a:lnTo>
                <a:lnTo>
                  <a:pt x="70281" y="100341"/>
                </a:lnTo>
                <a:lnTo>
                  <a:pt x="70875" y="100114"/>
                </a:lnTo>
                <a:lnTo>
                  <a:pt x="71456" y="99886"/>
                </a:lnTo>
                <a:lnTo>
                  <a:pt x="72037" y="99634"/>
                </a:lnTo>
                <a:lnTo>
                  <a:pt x="72618" y="99394"/>
                </a:lnTo>
                <a:lnTo>
                  <a:pt x="73199" y="99128"/>
                </a:lnTo>
                <a:lnTo>
                  <a:pt x="73768" y="98876"/>
                </a:lnTo>
                <a:lnTo>
                  <a:pt x="74336" y="98598"/>
                </a:lnTo>
                <a:lnTo>
                  <a:pt x="74905" y="98320"/>
                </a:lnTo>
                <a:lnTo>
                  <a:pt x="75461" y="98042"/>
                </a:lnTo>
                <a:lnTo>
                  <a:pt x="76029" y="97751"/>
                </a:lnTo>
                <a:lnTo>
                  <a:pt x="76573" y="97461"/>
                </a:lnTo>
                <a:lnTo>
                  <a:pt x="77129" y="97158"/>
                </a:lnTo>
                <a:lnTo>
                  <a:pt x="77672" y="96842"/>
                </a:lnTo>
                <a:lnTo>
                  <a:pt x="78746" y="96210"/>
                </a:lnTo>
                <a:lnTo>
                  <a:pt x="79807" y="95541"/>
                </a:lnTo>
                <a:lnTo>
                  <a:pt x="80855" y="94859"/>
                </a:lnTo>
                <a:lnTo>
                  <a:pt x="81879" y="94151"/>
                </a:lnTo>
                <a:lnTo>
                  <a:pt x="82889" y="93418"/>
                </a:lnTo>
                <a:lnTo>
                  <a:pt x="83875" y="92660"/>
                </a:lnTo>
                <a:lnTo>
                  <a:pt x="84848" y="91877"/>
                </a:lnTo>
                <a:lnTo>
                  <a:pt x="85795" y="91069"/>
                </a:lnTo>
                <a:lnTo>
                  <a:pt x="86730" y="90248"/>
                </a:lnTo>
                <a:lnTo>
                  <a:pt x="87640" y="89401"/>
                </a:lnTo>
                <a:lnTo>
                  <a:pt x="88524" y="88530"/>
                </a:lnTo>
                <a:lnTo>
                  <a:pt x="89396" y="87633"/>
                </a:lnTo>
                <a:lnTo>
                  <a:pt x="90242" y="86723"/>
                </a:lnTo>
                <a:lnTo>
                  <a:pt x="91076" y="85788"/>
                </a:lnTo>
                <a:lnTo>
                  <a:pt x="91872" y="84841"/>
                </a:lnTo>
                <a:lnTo>
                  <a:pt x="92655" y="83868"/>
                </a:lnTo>
                <a:lnTo>
                  <a:pt x="93413" y="82883"/>
                </a:lnTo>
                <a:lnTo>
                  <a:pt x="94146" y="81872"/>
                </a:lnTo>
                <a:lnTo>
                  <a:pt x="94853" y="80849"/>
                </a:lnTo>
                <a:lnTo>
                  <a:pt x="95548" y="79813"/>
                </a:lnTo>
                <a:lnTo>
                  <a:pt x="96205" y="78752"/>
                </a:lnTo>
                <a:lnTo>
                  <a:pt x="96850" y="77666"/>
                </a:lnTo>
                <a:lnTo>
                  <a:pt x="97153" y="77122"/>
                </a:lnTo>
                <a:lnTo>
                  <a:pt x="97456" y="76579"/>
                </a:lnTo>
                <a:lnTo>
                  <a:pt x="97759" y="76023"/>
                </a:lnTo>
                <a:lnTo>
                  <a:pt x="98037" y="75467"/>
                </a:lnTo>
                <a:lnTo>
                  <a:pt x="98328" y="74912"/>
                </a:lnTo>
                <a:lnTo>
                  <a:pt x="98606" y="74343"/>
                </a:lnTo>
                <a:lnTo>
                  <a:pt x="98871" y="73775"/>
                </a:lnTo>
                <a:lnTo>
                  <a:pt x="99136" y="73194"/>
                </a:lnTo>
                <a:lnTo>
                  <a:pt x="99389" y="72625"/>
                </a:lnTo>
                <a:lnTo>
                  <a:pt x="99642" y="72044"/>
                </a:lnTo>
                <a:lnTo>
                  <a:pt x="99882" y="71463"/>
                </a:lnTo>
                <a:lnTo>
                  <a:pt x="100122" y="70869"/>
                </a:lnTo>
                <a:lnTo>
                  <a:pt x="100349" y="70288"/>
                </a:lnTo>
                <a:lnTo>
                  <a:pt x="100564" y="69694"/>
                </a:lnTo>
                <a:lnTo>
                  <a:pt x="100779" y="69088"/>
                </a:lnTo>
                <a:lnTo>
                  <a:pt x="100993" y="68494"/>
                </a:lnTo>
                <a:lnTo>
                  <a:pt x="101196" y="67888"/>
                </a:lnTo>
                <a:lnTo>
                  <a:pt x="101385" y="67282"/>
                </a:lnTo>
                <a:lnTo>
                  <a:pt x="101575" y="66675"/>
                </a:lnTo>
                <a:lnTo>
                  <a:pt x="101751" y="66056"/>
                </a:lnTo>
                <a:lnTo>
                  <a:pt x="101916" y="65437"/>
                </a:lnTo>
                <a:lnTo>
                  <a:pt x="102080" y="64818"/>
                </a:lnTo>
                <a:lnTo>
                  <a:pt x="102244" y="64199"/>
                </a:lnTo>
                <a:lnTo>
                  <a:pt x="102383" y="63568"/>
                </a:lnTo>
                <a:lnTo>
                  <a:pt x="102535" y="62936"/>
                </a:lnTo>
                <a:lnTo>
                  <a:pt x="102661" y="62304"/>
                </a:lnTo>
                <a:lnTo>
                  <a:pt x="102787" y="61673"/>
                </a:lnTo>
                <a:lnTo>
                  <a:pt x="102901" y="61041"/>
                </a:lnTo>
                <a:lnTo>
                  <a:pt x="103015" y="60397"/>
                </a:lnTo>
                <a:lnTo>
                  <a:pt x="103116" y="59752"/>
                </a:lnTo>
                <a:lnTo>
                  <a:pt x="103217" y="59108"/>
                </a:lnTo>
                <a:lnTo>
                  <a:pt x="103305" y="58464"/>
                </a:lnTo>
                <a:lnTo>
                  <a:pt x="103381" y="57820"/>
                </a:lnTo>
                <a:lnTo>
                  <a:pt x="103444" y="57163"/>
                </a:lnTo>
                <a:lnTo>
                  <a:pt x="103508" y="56506"/>
                </a:lnTo>
                <a:lnTo>
                  <a:pt x="103571" y="55849"/>
                </a:lnTo>
                <a:lnTo>
                  <a:pt x="103609" y="55192"/>
                </a:lnTo>
                <a:lnTo>
                  <a:pt x="103646" y="54523"/>
                </a:lnTo>
                <a:lnTo>
                  <a:pt x="103672" y="53866"/>
                </a:lnTo>
                <a:lnTo>
                  <a:pt x="103697" y="53196"/>
                </a:lnTo>
                <a:lnTo>
                  <a:pt x="103710" y="52527"/>
                </a:lnTo>
                <a:lnTo>
                  <a:pt x="103710" y="51857"/>
                </a:lnTo>
                <a:lnTo>
                  <a:pt x="103710" y="51188"/>
                </a:lnTo>
                <a:lnTo>
                  <a:pt x="103697" y="50518"/>
                </a:lnTo>
                <a:lnTo>
                  <a:pt x="103672" y="49861"/>
                </a:lnTo>
                <a:lnTo>
                  <a:pt x="103646" y="49192"/>
                </a:lnTo>
                <a:lnTo>
                  <a:pt x="103609" y="48535"/>
                </a:lnTo>
                <a:lnTo>
                  <a:pt x="103571" y="47865"/>
                </a:lnTo>
                <a:lnTo>
                  <a:pt x="103508" y="47208"/>
                </a:lnTo>
                <a:lnTo>
                  <a:pt x="103444" y="46564"/>
                </a:lnTo>
                <a:lnTo>
                  <a:pt x="103381" y="45907"/>
                </a:lnTo>
                <a:lnTo>
                  <a:pt x="103305" y="45250"/>
                </a:lnTo>
                <a:lnTo>
                  <a:pt x="103217" y="44606"/>
                </a:lnTo>
                <a:lnTo>
                  <a:pt x="103116" y="43962"/>
                </a:lnTo>
                <a:lnTo>
                  <a:pt x="103015" y="43317"/>
                </a:lnTo>
                <a:lnTo>
                  <a:pt x="102901" y="42686"/>
                </a:lnTo>
                <a:lnTo>
                  <a:pt x="102787" y="42042"/>
                </a:lnTo>
                <a:lnTo>
                  <a:pt x="102661" y="41410"/>
                </a:lnTo>
                <a:lnTo>
                  <a:pt x="102535" y="40778"/>
                </a:lnTo>
                <a:lnTo>
                  <a:pt x="102383" y="40147"/>
                </a:lnTo>
                <a:lnTo>
                  <a:pt x="102244" y="39528"/>
                </a:lnTo>
                <a:lnTo>
                  <a:pt x="102080" y="38896"/>
                </a:lnTo>
                <a:lnTo>
                  <a:pt x="101916" y="38277"/>
                </a:lnTo>
                <a:lnTo>
                  <a:pt x="101751" y="37658"/>
                </a:lnTo>
                <a:lnTo>
                  <a:pt x="101575" y="37052"/>
                </a:lnTo>
                <a:lnTo>
                  <a:pt x="101385" y="36445"/>
                </a:lnTo>
                <a:lnTo>
                  <a:pt x="101196" y="35826"/>
                </a:lnTo>
                <a:lnTo>
                  <a:pt x="100993" y="35233"/>
                </a:lnTo>
                <a:lnTo>
                  <a:pt x="100779" y="34626"/>
                </a:lnTo>
                <a:lnTo>
                  <a:pt x="100564" y="34032"/>
                </a:lnTo>
                <a:lnTo>
                  <a:pt x="100349" y="33439"/>
                </a:lnTo>
                <a:lnTo>
                  <a:pt x="100122" y="32845"/>
                </a:lnTo>
                <a:lnTo>
                  <a:pt x="99882" y="32264"/>
                </a:lnTo>
                <a:lnTo>
                  <a:pt x="99642" y="31670"/>
                </a:lnTo>
                <a:lnTo>
                  <a:pt x="99389" y="31102"/>
                </a:lnTo>
                <a:lnTo>
                  <a:pt x="99136" y="30521"/>
                </a:lnTo>
                <a:lnTo>
                  <a:pt x="98871" y="29952"/>
                </a:lnTo>
                <a:lnTo>
                  <a:pt x="98606" y="29384"/>
                </a:lnTo>
                <a:lnTo>
                  <a:pt x="98328" y="28815"/>
                </a:lnTo>
                <a:lnTo>
                  <a:pt x="98037" y="28247"/>
                </a:lnTo>
                <a:lnTo>
                  <a:pt x="97759" y="27691"/>
                </a:lnTo>
                <a:lnTo>
                  <a:pt x="97456" y="27148"/>
                </a:lnTo>
                <a:lnTo>
                  <a:pt x="97153" y="26592"/>
                </a:lnTo>
                <a:lnTo>
                  <a:pt x="96850" y="26049"/>
                </a:lnTo>
                <a:lnTo>
                  <a:pt x="96205" y="24975"/>
                </a:lnTo>
                <a:lnTo>
                  <a:pt x="95548" y="23914"/>
                </a:lnTo>
                <a:lnTo>
                  <a:pt x="94853" y="22865"/>
                </a:lnTo>
                <a:lnTo>
                  <a:pt x="94146" y="21842"/>
                </a:lnTo>
                <a:lnTo>
                  <a:pt x="93413" y="20831"/>
                </a:lnTo>
                <a:lnTo>
                  <a:pt x="92655" y="19846"/>
                </a:lnTo>
                <a:lnTo>
                  <a:pt x="91872" y="18873"/>
                </a:lnTo>
                <a:lnTo>
                  <a:pt x="91076" y="17926"/>
                </a:lnTo>
                <a:lnTo>
                  <a:pt x="90242" y="16991"/>
                </a:lnTo>
                <a:lnTo>
                  <a:pt x="89396" y="16081"/>
                </a:lnTo>
                <a:lnTo>
                  <a:pt x="88524" y="15197"/>
                </a:lnTo>
                <a:lnTo>
                  <a:pt x="87640" y="14326"/>
                </a:lnTo>
                <a:lnTo>
                  <a:pt x="86730" y="13479"/>
                </a:lnTo>
                <a:lnTo>
                  <a:pt x="85795" y="12645"/>
                </a:lnTo>
                <a:lnTo>
                  <a:pt x="84848" y="11850"/>
                </a:lnTo>
                <a:lnTo>
                  <a:pt x="83875" y="11066"/>
                </a:lnTo>
                <a:lnTo>
                  <a:pt x="82889" y="10308"/>
                </a:lnTo>
                <a:lnTo>
                  <a:pt x="81879" y="9576"/>
                </a:lnTo>
                <a:lnTo>
                  <a:pt x="80855" y="8856"/>
                </a:lnTo>
                <a:lnTo>
                  <a:pt x="79807" y="8173"/>
                </a:lnTo>
                <a:lnTo>
                  <a:pt x="78746" y="7517"/>
                </a:lnTo>
                <a:lnTo>
                  <a:pt x="77672" y="6872"/>
                </a:lnTo>
                <a:lnTo>
                  <a:pt x="77129" y="6569"/>
                </a:lnTo>
                <a:lnTo>
                  <a:pt x="76573" y="6266"/>
                </a:lnTo>
                <a:lnTo>
                  <a:pt x="76029" y="5963"/>
                </a:lnTo>
                <a:lnTo>
                  <a:pt x="75461" y="5672"/>
                </a:lnTo>
                <a:lnTo>
                  <a:pt x="74905" y="5394"/>
                </a:lnTo>
                <a:lnTo>
                  <a:pt x="74336" y="5116"/>
                </a:lnTo>
                <a:lnTo>
                  <a:pt x="73768" y="4851"/>
                </a:lnTo>
                <a:lnTo>
                  <a:pt x="73199" y="4586"/>
                </a:lnTo>
                <a:lnTo>
                  <a:pt x="72618" y="4333"/>
                </a:lnTo>
                <a:lnTo>
                  <a:pt x="72037" y="4080"/>
                </a:lnTo>
                <a:lnTo>
                  <a:pt x="71456" y="3840"/>
                </a:lnTo>
                <a:lnTo>
                  <a:pt x="70875" y="3600"/>
                </a:lnTo>
                <a:lnTo>
                  <a:pt x="70281" y="3373"/>
                </a:lnTo>
                <a:lnTo>
                  <a:pt x="69687" y="3146"/>
                </a:lnTo>
                <a:lnTo>
                  <a:pt x="69094" y="2931"/>
                </a:lnTo>
                <a:lnTo>
                  <a:pt x="68487" y="2729"/>
                </a:lnTo>
                <a:lnTo>
                  <a:pt x="67881" y="2527"/>
                </a:lnTo>
                <a:lnTo>
                  <a:pt x="67274" y="2337"/>
                </a:lnTo>
                <a:lnTo>
                  <a:pt x="66668" y="2148"/>
                </a:lnTo>
                <a:lnTo>
                  <a:pt x="66049" y="1971"/>
                </a:lnTo>
                <a:lnTo>
                  <a:pt x="65442" y="1807"/>
                </a:lnTo>
                <a:lnTo>
                  <a:pt x="64823" y="1642"/>
                </a:lnTo>
                <a:lnTo>
                  <a:pt x="64192" y="1478"/>
                </a:lnTo>
                <a:lnTo>
                  <a:pt x="63573" y="1339"/>
                </a:lnTo>
                <a:lnTo>
                  <a:pt x="62941" y="1188"/>
                </a:lnTo>
                <a:lnTo>
                  <a:pt x="62309" y="1061"/>
                </a:lnTo>
                <a:lnTo>
                  <a:pt x="61678" y="935"/>
                </a:lnTo>
                <a:lnTo>
                  <a:pt x="61033" y="821"/>
                </a:lnTo>
                <a:lnTo>
                  <a:pt x="60402" y="708"/>
                </a:lnTo>
                <a:lnTo>
                  <a:pt x="59757" y="607"/>
                </a:lnTo>
                <a:lnTo>
                  <a:pt x="59113" y="505"/>
                </a:lnTo>
                <a:lnTo>
                  <a:pt x="58456" y="417"/>
                </a:lnTo>
                <a:lnTo>
                  <a:pt x="57812" y="341"/>
                </a:lnTo>
                <a:lnTo>
                  <a:pt x="57155" y="278"/>
                </a:lnTo>
                <a:lnTo>
                  <a:pt x="56510" y="215"/>
                </a:lnTo>
                <a:lnTo>
                  <a:pt x="55853" y="152"/>
                </a:lnTo>
                <a:lnTo>
                  <a:pt x="55184" y="114"/>
                </a:lnTo>
                <a:lnTo>
                  <a:pt x="54527" y="76"/>
                </a:lnTo>
                <a:lnTo>
                  <a:pt x="53857" y="38"/>
                </a:lnTo>
                <a:lnTo>
                  <a:pt x="53200" y="25"/>
                </a:lnTo>
                <a:lnTo>
                  <a:pt x="52531" y="13"/>
                </a:lnTo>
                <a:lnTo>
                  <a:pt x="51861"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6"/>
          <p:cNvSpPr/>
          <p:nvPr/>
        </p:nvSpPr>
        <p:spPr>
          <a:xfrm rot="10800000">
            <a:off x="1574330" y="2954868"/>
            <a:ext cx="563994" cy="584947"/>
          </a:xfrm>
          <a:custGeom>
            <a:avLst/>
            <a:gdLst/>
            <a:ahLst/>
            <a:cxnLst/>
            <a:rect l="l" t="t" r="r" b="b"/>
            <a:pathLst>
              <a:path w="103723" h="103714" extrusionOk="0">
                <a:moveTo>
                  <a:pt x="51862" y="0"/>
                </a:moveTo>
                <a:lnTo>
                  <a:pt x="51192" y="13"/>
                </a:lnTo>
                <a:lnTo>
                  <a:pt x="50523" y="25"/>
                </a:lnTo>
                <a:lnTo>
                  <a:pt x="49853" y="38"/>
                </a:lnTo>
                <a:lnTo>
                  <a:pt x="49184" y="76"/>
                </a:lnTo>
                <a:lnTo>
                  <a:pt x="48527" y="114"/>
                </a:lnTo>
                <a:lnTo>
                  <a:pt x="47870" y="152"/>
                </a:lnTo>
                <a:lnTo>
                  <a:pt x="47213" y="215"/>
                </a:lnTo>
                <a:lnTo>
                  <a:pt x="46556" y="278"/>
                </a:lnTo>
                <a:lnTo>
                  <a:pt x="45899" y="341"/>
                </a:lnTo>
                <a:lnTo>
                  <a:pt x="45255" y="417"/>
                </a:lnTo>
                <a:lnTo>
                  <a:pt x="44610" y="505"/>
                </a:lnTo>
                <a:lnTo>
                  <a:pt x="43966" y="607"/>
                </a:lnTo>
                <a:lnTo>
                  <a:pt x="43322" y="708"/>
                </a:lnTo>
                <a:lnTo>
                  <a:pt x="42677" y="821"/>
                </a:lnTo>
                <a:lnTo>
                  <a:pt x="42046" y="935"/>
                </a:lnTo>
                <a:lnTo>
                  <a:pt x="41401" y="1061"/>
                </a:lnTo>
                <a:lnTo>
                  <a:pt x="40770" y="1188"/>
                </a:lnTo>
                <a:lnTo>
                  <a:pt x="40151" y="1339"/>
                </a:lnTo>
                <a:lnTo>
                  <a:pt x="39519" y="1478"/>
                </a:lnTo>
                <a:lnTo>
                  <a:pt x="38900" y="1642"/>
                </a:lnTo>
                <a:lnTo>
                  <a:pt x="38281" y="1807"/>
                </a:lnTo>
                <a:lnTo>
                  <a:pt x="37662" y="1971"/>
                </a:lnTo>
                <a:lnTo>
                  <a:pt x="37043" y="2148"/>
                </a:lnTo>
                <a:lnTo>
                  <a:pt x="36436" y="2337"/>
                </a:lnTo>
                <a:lnTo>
                  <a:pt x="35830" y="2527"/>
                </a:lnTo>
                <a:lnTo>
                  <a:pt x="35223" y="2729"/>
                </a:lnTo>
                <a:lnTo>
                  <a:pt x="34630" y="2931"/>
                </a:lnTo>
                <a:lnTo>
                  <a:pt x="34023" y="3146"/>
                </a:lnTo>
                <a:lnTo>
                  <a:pt x="33429" y="3373"/>
                </a:lnTo>
                <a:lnTo>
                  <a:pt x="32848" y="3600"/>
                </a:lnTo>
                <a:lnTo>
                  <a:pt x="32255" y="3840"/>
                </a:lnTo>
                <a:lnTo>
                  <a:pt x="31673" y="4080"/>
                </a:lnTo>
                <a:lnTo>
                  <a:pt x="31092" y="4333"/>
                </a:lnTo>
                <a:lnTo>
                  <a:pt x="30511" y="4586"/>
                </a:lnTo>
                <a:lnTo>
                  <a:pt x="29943" y="4851"/>
                </a:lnTo>
                <a:lnTo>
                  <a:pt x="29374" y="5116"/>
                </a:lnTo>
                <a:lnTo>
                  <a:pt x="28806" y="5394"/>
                </a:lnTo>
                <a:lnTo>
                  <a:pt x="28250" y="5672"/>
                </a:lnTo>
                <a:lnTo>
                  <a:pt x="27694" y="5963"/>
                </a:lnTo>
                <a:lnTo>
                  <a:pt x="27138" y="6266"/>
                </a:lnTo>
                <a:lnTo>
                  <a:pt x="26595" y="6569"/>
                </a:lnTo>
                <a:lnTo>
                  <a:pt x="26051" y="6872"/>
                </a:lnTo>
                <a:lnTo>
                  <a:pt x="24965" y="7517"/>
                </a:lnTo>
                <a:lnTo>
                  <a:pt x="23904" y="8173"/>
                </a:lnTo>
                <a:lnTo>
                  <a:pt x="22868" y="8856"/>
                </a:lnTo>
                <a:lnTo>
                  <a:pt x="21844" y="9576"/>
                </a:lnTo>
                <a:lnTo>
                  <a:pt x="20834" y="10308"/>
                </a:lnTo>
                <a:lnTo>
                  <a:pt x="19836" y="11066"/>
                </a:lnTo>
                <a:lnTo>
                  <a:pt x="18876" y="11850"/>
                </a:lnTo>
                <a:lnTo>
                  <a:pt x="17915" y="12645"/>
                </a:lnTo>
                <a:lnTo>
                  <a:pt x="16993" y="13479"/>
                </a:lnTo>
                <a:lnTo>
                  <a:pt x="16084" y="14326"/>
                </a:lnTo>
                <a:lnTo>
                  <a:pt x="15187" y="15197"/>
                </a:lnTo>
                <a:lnTo>
                  <a:pt x="14315" y="16081"/>
                </a:lnTo>
                <a:lnTo>
                  <a:pt x="13468" y="16991"/>
                </a:lnTo>
                <a:lnTo>
                  <a:pt x="12647" y="17926"/>
                </a:lnTo>
                <a:lnTo>
                  <a:pt x="11839" y="18873"/>
                </a:lnTo>
                <a:lnTo>
                  <a:pt x="11055" y="19846"/>
                </a:lnTo>
                <a:lnTo>
                  <a:pt x="10297" y="20831"/>
                </a:lnTo>
                <a:lnTo>
                  <a:pt x="9565" y="21842"/>
                </a:lnTo>
                <a:lnTo>
                  <a:pt x="8857" y="22865"/>
                </a:lnTo>
                <a:lnTo>
                  <a:pt x="8175" y="23914"/>
                </a:lnTo>
                <a:lnTo>
                  <a:pt x="7505" y="24975"/>
                </a:lnTo>
                <a:lnTo>
                  <a:pt x="6874" y="26049"/>
                </a:lnTo>
                <a:lnTo>
                  <a:pt x="6558" y="26592"/>
                </a:lnTo>
                <a:lnTo>
                  <a:pt x="6255" y="27148"/>
                </a:lnTo>
                <a:lnTo>
                  <a:pt x="5964" y="27691"/>
                </a:lnTo>
                <a:lnTo>
                  <a:pt x="5673" y="28247"/>
                </a:lnTo>
                <a:lnTo>
                  <a:pt x="5395" y="28815"/>
                </a:lnTo>
                <a:lnTo>
                  <a:pt x="5118" y="29384"/>
                </a:lnTo>
                <a:lnTo>
                  <a:pt x="4840" y="29952"/>
                </a:lnTo>
                <a:lnTo>
                  <a:pt x="4587" y="30521"/>
                </a:lnTo>
                <a:lnTo>
                  <a:pt x="4322" y="31102"/>
                </a:lnTo>
                <a:lnTo>
                  <a:pt x="4069" y="31670"/>
                </a:lnTo>
                <a:lnTo>
                  <a:pt x="3829" y="32264"/>
                </a:lnTo>
                <a:lnTo>
                  <a:pt x="3601" y="32845"/>
                </a:lnTo>
                <a:lnTo>
                  <a:pt x="3374" y="33439"/>
                </a:lnTo>
                <a:lnTo>
                  <a:pt x="3147" y="34032"/>
                </a:lnTo>
                <a:lnTo>
                  <a:pt x="2932" y="34626"/>
                </a:lnTo>
                <a:lnTo>
                  <a:pt x="2730" y="35233"/>
                </a:lnTo>
                <a:lnTo>
                  <a:pt x="2528" y="35826"/>
                </a:lnTo>
                <a:lnTo>
                  <a:pt x="2325" y="36445"/>
                </a:lnTo>
                <a:lnTo>
                  <a:pt x="2149" y="37052"/>
                </a:lnTo>
                <a:lnTo>
                  <a:pt x="1972" y="37658"/>
                </a:lnTo>
                <a:lnTo>
                  <a:pt x="1795" y="38277"/>
                </a:lnTo>
                <a:lnTo>
                  <a:pt x="1631" y="38896"/>
                </a:lnTo>
                <a:lnTo>
                  <a:pt x="1479" y="39528"/>
                </a:lnTo>
                <a:lnTo>
                  <a:pt x="1327" y="40147"/>
                </a:lnTo>
                <a:lnTo>
                  <a:pt x="1188" y="40778"/>
                </a:lnTo>
                <a:lnTo>
                  <a:pt x="1050" y="41410"/>
                </a:lnTo>
                <a:lnTo>
                  <a:pt x="923" y="42042"/>
                </a:lnTo>
                <a:lnTo>
                  <a:pt x="809" y="42686"/>
                </a:lnTo>
                <a:lnTo>
                  <a:pt x="696" y="43317"/>
                </a:lnTo>
                <a:lnTo>
                  <a:pt x="595" y="43962"/>
                </a:lnTo>
                <a:lnTo>
                  <a:pt x="506" y="44606"/>
                </a:lnTo>
                <a:lnTo>
                  <a:pt x="418" y="45250"/>
                </a:lnTo>
                <a:lnTo>
                  <a:pt x="342" y="45907"/>
                </a:lnTo>
                <a:lnTo>
                  <a:pt x="266" y="46564"/>
                </a:lnTo>
                <a:lnTo>
                  <a:pt x="203" y="47208"/>
                </a:lnTo>
                <a:lnTo>
                  <a:pt x="153" y="47865"/>
                </a:lnTo>
                <a:lnTo>
                  <a:pt x="102" y="48535"/>
                </a:lnTo>
                <a:lnTo>
                  <a:pt x="64" y="49192"/>
                </a:lnTo>
                <a:lnTo>
                  <a:pt x="39" y="49861"/>
                </a:lnTo>
                <a:lnTo>
                  <a:pt x="14" y="50518"/>
                </a:lnTo>
                <a:lnTo>
                  <a:pt x="1" y="51188"/>
                </a:lnTo>
                <a:lnTo>
                  <a:pt x="1" y="51857"/>
                </a:lnTo>
                <a:lnTo>
                  <a:pt x="1" y="52527"/>
                </a:lnTo>
                <a:lnTo>
                  <a:pt x="14" y="53196"/>
                </a:lnTo>
                <a:lnTo>
                  <a:pt x="39" y="53866"/>
                </a:lnTo>
                <a:lnTo>
                  <a:pt x="64" y="54523"/>
                </a:lnTo>
                <a:lnTo>
                  <a:pt x="102" y="55192"/>
                </a:lnTo>
                <a:lnTo>
                  <a:pt x="153" y="55849"/>
                </a:lnTo>
                <a:lnTo>
                  <a:pt x="203" y="56506"/>
                </a:lnTo>
                <a:lnTo>
                  <a:pt x="266" y="57163"/>
                </a:lnTo>
                <a:lnTo>
                  <a:pt x="342" y="57820"/>
                </a:lnTo>
                <a:lnTo>
                  <a:pt x="418" y="58464"/>
                </a:lnTo>
                <a:lnTo>
                  <a:pt x="506" y="59108"/>
                </a:lnTo>
                <a:lnTo>
                  <a:pt x="595" y="59752"/>
                </a:lnTo>
                <a:lnTo>
                  <a:pt x="696" y="60397"/>
                </a:lnTo>
                <a:lnTo>
                  <a:pt x="809" y="61041"/>
                </a:lnTo>
                <a:lnTo>
                  <a:pt x="923" y="61673"/>
                </a:lnTo>
                <a:lnTo>
                  <a:pt x="1050" y="62304"/>
                </a:lnTo>
                <a:lnTo>
                  <a:pt x="1188" y="62936"/>
                </a:lnTo>
                <a:lnTo>
                  <a:pt x="1327" y="63568"/>
                </a:lnTo>
                <a:lnTo>
                  <a:pt x="1479" y="64199"/>
                </a:lnTo>
                <a:lnTo>
                  <a:pt x="1631" y="64818"/>
                </a:lnTo>
                <a:lnTo>
                  <a:pt x="1795" y="65437"/>
                </a:lnTo>
                <a:lnTo>
                  <a:pt x="1972" y="66056"/>
                </a:lnTo>
                <a:lnTo>
                  <a:pt x="2149" y="66675"/>
                </a:lnTo>
                <a:lnTo>
                  <a:pt x="2325" y="67282"/>
                </a:lnTo>
                <a:lnTo>
                  <a:pt x="2528" y="67888"/>
                </a:lnTo>
                <a:lnTo>
                  <a:pt x="2730" y="68494"/>
                </a:lnTo>
                <a:lnTo>
                  <a:pt x="2932" y="69088"/>
                </a:lnTo>
                <a:lnTo>
                  <a:pt x="3147" y="69694"/>
                </a:lnTo>
                <a:lnTo>
                  <a:pt x="3374" y="70288"/>
                </a:lnTo>
                <a:lnTo>
                  <a:pt x="3601" y="70869"/>
                </a:lnTo>
                <a:lnTo>
                  <a:pt x="3829" y="71463"/>
                </a:lnTo>
                <a:lnTo>
                  <a:pt x="4069" y="72044"/>
                </a:lnTo>
                <a:lnTo>
                  <a:pt x="4322" y="72625"/>
                </a:lnTo>
                <a:lnTo>
                  <a:pt x="4587" y="73194"/>
                </a:lnTo>
                <a:lnTo>
                  <a:pt x="4840" y="73775"/>
                </a:lnTo>
                <a:lnTo>
                  <a:pt x="5118" y="74343"/>
                </a:lnTo>
                <a:lnTo>
                  <a:pt x="5395" y="74912"/>
                </a:lnTo>
                <a:lnTo>
                  <a:pt x="5673" y="75467"/>
                </a:lnTo>
                <a:lnTo>
                  <a:pt x="5964" y="76023"/>
                </a:lnTo>
                <a:lnTo>
                  <a:pt x="6255" y="76579"/>
                </a:lnTo>
                <a:lnTo>
                  <a:pt x="6558" y="77122"/>
                </a:lnTo>
                <a:lnTo>
                  <a:pt x="6874" y="77666"/>
                </a:lnTo>
                <a:lnTo>
                  <a:pt x="7505" y="78752"/>
                </a:lnTo>
                <a:lnTo>
                  <a:pt x="8175" y="79813"/>
                </a:lnTo>
                <a:lnTo>
                  <a:pt x="8857" y="80849"/>
                </a:lnTo>
                <a:lnTo>
                  <a:pt x="9565" y="81872"/>
                </a:lnTo>
                <a:lnTo>
                  <a:pt x="10297" y="82883"/>
                </a:lnTo>
                <a:lnTo>
                  <a:pt x="11055" y="83868"/>
                </a:lnTo>
                <a:lnTo>
                  <a:pt x="11839" y="84841"/>
                </a:lnTo>
                <a:lnTo>
                  <a:pt x="12647" y="85788"/>
                </a:lnTo>
                <a:lnTo>
                  <a:pt x="13468" y="86723"/>
                </a:lnTo>
                <a:lnTo>
                  <a:pt x="14315" y="87633"/>
                </a:lnTo>
                <a:lnTo>
                  <a:pt x="15187" y="88530"/>
                </a:lnTo>
                <a:lnTo>
                  <a:pt x="16084" y="89401"/>
                </a:lnTo>
                <a:lnTo>
                  <a:pt x="16993" y="90248"/>
                </a:lnTo>
                <a:lnTo>
                  <a:pt x="17915" y="91069"/>
                </a:lnTo>
                <a:lnTo>
                  <a:pt x="18876" y="91877"/>
                </a:lnTo>
                <a:lnTo>
                  <a:pt x="19836" y="92660"/>
                </a:lnTo>
                <a:lnTo>
                  <a:pt x="20834" y="93418"/>
                </a:lnTo>
                <a:lnTo>
                  <a:pt x="21844" y="94151"/>
                </a:lnTo>
                <a:lnTo>
                  <a:pt x="22868" y="94859"/>
                </a:lnTo>
                <a:lnTo>
                  <a:pt x="23904" y="95541"/>
                </a:lnTo>
                <a:lnTo>
                  <a:pt x="24965" y="96210"/>
                </a:lnTo>
                <a:lnTo>
                  <a:pt x="26051" y="96842"/>
                </a:lnTo>
                <a:lnTo>
                  <a:pt x="26595" y="97158"/>
                </a:lnTo>
                <a:lnTo>
                  <a:pt x="27138" y="97461"/>
                </a:lnTo>
                <a:lnTo>
                  <a:pt x="27694" y="97751"/>
                </a:lnTo>
                <a:lnTo>
                  <a:pt x="28250" y="98042"/>
                </a:lnTo>
                <a:lnTo>
                  <a:pt x="28806" y="98320"/>
                </a:lnTo>
                <a:lnTo>
                  <a:pt x="29374" y="98598"/>
                </a:lnTo>
                <a:lnTo>
                  <a:pt x="29943" y="98876"/>
                </a:lnTo>
                <a:lnTo>
                  <a:pt x="30511" y="99128"/>
                </a:lnTo>
                <a:lnTo>
                  <a:pt x="31092" y="99394"/>
                </a:lnTo>
                <a:lnTo>
                  <a:pt x="31673" y="99634"/>
                </a:lnTo>
                <a:lnTo>
                  <a:pt x="32255" y="99886"/>
                </a:lnTo>
                <a:lnTo>
                  <a:pt x="32848" y="100114"/>
                </a:lnTo>
                <a:lnTo>
                  <a:pt x="33429" y="100341"/>
                </a:lnTo>
                <a:lnTo>
                  <a:pt x="34023" y="100568"/>
                </a:lnTo>
                <a:lnTo>
                  <a:pt x="34630" y="100783"/>
                </a:lnTo>
                <a:lnTo>
                  <a:pt x="35223" y="100985"/>
                </a:lnTo>
                <a:lnTo>
                  <a:pt x="35830" y="101187"/>
                </a:lnTo>
                <a:lnTo>
                  <a:pt x="36436" y="101377"/>
                </a:lnTo>
                <a:lnTo>
                  <a:pt x="37043" y="101566"/>
                </a:lnTo>
                <a:lnTo>
                  <a:pt x="37662" y="101743"/>
                </a:lnTo>
                <a:lnTo>
                  <a:pt x="38281" y="101920"/>
                </a:lnTo>
                <a:lnTo>
                  <a:pt x="38900" y="102084"/>
                </a:lnTo>
                <a:lnTo>
                  <a:pt x="39519" y="102236"/>
                </a:lnTo>
                <a:lnTo>
                  <a:pt x="40151" y="102388"/>
                </a:lnTo>
                <a:lnTo>
                  <a:pt x="40770" y="102527"/>
                </a:lnTo>
                <a:lnTo>
                  <a:pt x="41401" y="102665"/>
                </a:lnTo>
                <a:lnTo>
                  <a:pt x="42046" y="102792"/>
                </a:lnTo>
                <a:lnTo>
                  <a:pt x="42677" y="102906"/>
                </a:lnTo>
                <a:lnTo>
                  <a:pt x="43322" y="103019"/>
                </a:lnTo>
                <a:lnTo>
                  <a:pt x="43966" y="103120"/>
                </a:lnTo>
                <a:lnTo>
                  <a:pt x="44610" y="103209"/>
                </a:lnTo>
                <a:lnTo>
                  <a:pt x="45255" y="103297"/>
                </a:lnTo>
                <a:lnTo>
                  <a:pt x="45899" y="103373"/>
                </a:lnTo>
                <a:lnTo>
                  <a:pt x="46556" y="103449"/>
                </a:lnTo>
                <a:lnTo>
                  <a:pt x="47213" y="103512"/>
                </a:lnTo>
                <a:lnTo>
                  <a:pt x="47870" y="103562"/>
                </a:lnTo>
                <a:lnTo>
                  <a:pt x="48527" y="103613"/>
                </a:lnTo>
                <a:lnTo>
                  <a:pt x="49184" y="103651"/>
                </a:lnTo>
                <a:lnTo>
                  <a:pt x="49853" y="103676"/>
                </a:lnTo>
                <a:lnTo>
                  <a:pt x="50523" y="103701"/>
                </a:lnTo>
                <a:lnTo>
                  <a:pt x="51192" y="103714"/>
                </a:lnTo>
                <a:lnTo>
                  <a:pt x="52532" y="103714"/>
                </a:lnTo>
                <a:lnTo>
                  <a:pt x="53201" y="103701"/>
                </a:lnTo>
                <a:lnTo>
                  <a:pt x="53858" y="103676"/>
                </a:lnTo>
                <a:lnTo>
                  <a:pt x="54528" y="103651"/>
                </a:lnTo>
                <a:lnTo>
                  <a:pt x="55185" y="103613"/>
                </a:lnTo>
                <a:lnTo>
                  <a:pt x="55854" y="103562"/>
                </a:lnTo>
                <a:lnTo>
                  <a:pt x="56511" y="103512"/>
                </a:lnTo>
                <a:lnTo>
                  <a:pt x="57155" y="103449"/>
                </a:lnTo>
                <a:lnTo>
                  <a:pt x="57812" y="103373"/>
                </a:lnTo>
                <a:lnTo>
                  <a:pt x="58469" y="103297"/>
                </a:lnTo>
                <a:lnTo>
                  <a:pt x="59114" y="103209"/>
                </a:lnTo>
                <a:lnTo>
                  <a:pt x="59758" y="103120"/>
                </a:lnTo>
                <a:lnTo>
                  <a:pt x="60402" y="103019"/>
                </a:lnTo>
                <a:lnTo>
                  <a:pt x="61034" y="102906"/>
                </a:lnTo>
                <a:lnTo>
                  <a:pt x="61678" y="102792"/>
                </a:lnTo>
                <a:lnTo>
                  <a:pt x="62310" y="102665"/>
                </a:lnTo>
                <a:lnTo>
                  <a:pt x="62942" y="102527"/>
                </a:lnTo>
                <a:lnTo>
                  <a:pt x="63573" y="102388"/>
                </a:lnTo>
                <a:lnTo>
                  <a:pt x="64192" y="102236"/>
                </a:lnTo>
                <a:lnTo>
                  <a:pt x="64824" y="102084"/>
                </a:lnTo>
                <a:lnTo>
                  <a:pt x="65443" y="101920"/>
                </a:lnTo>
                <a:lnTo>
                  <a:pt x="66050" y="101743"/>
                </a:lnTo>
                <a:lnTo>
                  <a:pt x="66669" y="101566"/>
                </a:lnTo>
                <a:lnTo>
                  <a:pt x="67275" y="101377"/>
                </a:lnTo>
                <a:lnTo>
                  <a:pt x="67881" y="101187"/>
                </a:lnTo>
                <a:lnTo>
                  <a:pt x="68488" y="100985"/>
                </a:lnTo>
                <a:lnTo>
                  <a:pt x="69094" y="100783"/>
                </a:lnTo>
                <a:lnTo>
                  <a:pt x="69688" y="100568"/>
                </a:lnTo>
                <a:lnTo>
                  <a:pt x="70282" y="100341"/>
                </a:lnTo>
                <a:lnTo>
                  <a:pt x="70876" y="100114"/>
                </a:lnTo>
                <a:lnTo>
                  <a:pt x="71457" y="99886"/>
                </a:lnTo>
                <a:lnTo>
                  <a:pt x="72038" y="99634"/>
                </a:lnTo>
                <a:lnTo>
                  <a:pt x="72619" y="99394"/>
                </a:lnTo>
                <a:lnTo>
                  <a:pt x="73200" y="99128"/>
                </a:lnTo>
                <a:lnTo>
                  <a:pt x="73769" y="98876"/>
                </a:lnTo>
                <a:lnTo>
                  <a:pt x="74337" y="98598"/>
                </a:lnTo>
                <a:lnTo>
                  <a:pt x="74906" y="98320"/>
                </a:lnTo>
                <a:lnTo>
                  <a:pt x="75462" y="98042"/>
                </a:lnTo>
                <a:lnTo>
                  <a:pt x="76030" y="97751"/>
                </a:lnTo>
                <a:lnTo>
                  <a:pt x="76573" y="97461"/>
                </a:lnTo>
                <a:lnTo>
                  <a:pt x="77129" y="97158"/>
                </a:lnTo>
                <a:lnTo>
                  <a:pt x="77672" y="96842"/>
                </a:lnTo>
                <a:lnTo>
                  <a:pt x="78216" y="96526"/>
                </a:lnTo>
                <a:lnTo>
                  <a:pt x="78746" y="96210"/>
                </a:lnTo>
                <a:lnTo>
                  <a:pt x="79808" y="95541"/>
                </a:lnTo>
                <a:lnTo>
                  <a:pt x="80856" y="94859"/>
                </a:lnTo>
                <a:lnTo>
                  <a:pt x="81879" y="94151"/>
                </a:lnTo>
                <a:lnTo>
                  <a:pt x="82890" y="93418"/>
                </a:lnTo>
                <a:lnTo>
                  <a:pt x="83876" y="92660"/>
                </a:lnTo>
                <a:lnTo>
                  <a:pt x="84848" y="91877"/>
                </a:lnTo>
                <a:lnTo>
                  <a:pt x="85796" y="91069"/>
                </a:lnTo>
                <a:lnTo>
                  <a:pt x="86731" y="90248"/>
                </a:lnTo>
                <a:lnTo>
                  <a:pt x="87640" y="89401"/>
                </a:lnTo>
                <a:lnTo>
                  <a:pt x="88525" y="88530"/>
                </a:lnTo>
                <a:lnTo>
                  <a:pt x="89396" y="87633"/>
                </a:lnTo>
                <a:lnTo>
                  <a:pt x="90243" y="86723"/>
                </a:lnTo>
                <a:lnTo>
                  <a:pt x="91077" y="85788"/>
                </a:lnTo>
                <a:lnTo>
                  <a:pt x="91873" y="84841"/>
                </a:lnTo>
                <a:lnTo>
                  <a:pt x="92656" y="83868"/>
                </a:lnTo>
                <a:lnTo>
                  <a:pt x="93414" y="82883"/>
                </a:lnTo>
                <a:lnTo>
                  <a:pt x="94147" y="81872"/>
                </a:lnTo>
                <a:lnTo>
                  <a:pt x="94854" y="80849"/>
                </a:lnTo>
                <a:lnTo>
                  <a:pt x="95549" y="79813"/>
                </a:lnTo>
                <a:lnTo>
                  <a:pt x="96206" y="78752"/>
                </a:lnTo>
                <a:lnTo>
                  <a:pt x="96534" y="78209"/>
                </a:lnTo>
                <a:lnTo>
                  <a:pt x="96850" y="77666"/>
                </a:lnTo>
                <a:lnTo>
                  <a:pt x="97154" y="77122"/>
                </a:lnTo>
                <a:lnTo>
                  <a:pt x="97457" y="76579"/>
                </a:lnTo>
                <a:lnTo>
                  <a:pt x="97760" y="76023"/>
                </a:lnTo>
                <a:lnTo>
                  <a:pt x="98038" y="75467"/>
                </a:lnTo>
                <a:lnTo>
                  <a:pt x="98328" y="74912"/>
                </a:lnTo>
                <a:lnTo>
                  <a:pt x="98606" y="74343"/>
                </a:lnTo>
                <a:lnTo>
                  <a:pt x="98872" y="73775"/>
                </a:lnTo>
                <a:lnTo>
                  <a:pt x="99137" y="73194"/>
                </a:lnTo>
                <a:lnTo>
                  <a:pt x="99390" y="72625"/>
                </a:lnTo>
                <a:lnTo>
                  <a:pt x="99642" y="72044"/>
                </a:lnTo>
                <a:lnTo>
                  <a:pt x="99882" y="71463"/>
                </a:lnTo>
                <a:lnTo>
                  <a:pt x="100122" y="70869"/>
                </a:lnTo>
                <a:lnTo>
                  <a:pt x="100350" y="70288"/>
                </a:lnTo>
                <a:lnTo>
                  <a:pt x="100565" y="69694"/>
                </a:lnTo>
                <a:lnTo>
                  <a:pt x="100779" y="69088"/>
                </a:lnTo>
                <a:lnTo>
                  <a:pt x="100994" y="68494"/>
                </a:lnTo>
                <a:lnTo>
                  <a:pt x="101196" y="67888"/>
                </a:lnTo>
                <a:lnTo>
                  <a:pt x="101386" y="67282"/>
                </a:lnTo>
                <a:lnTo>
                  <a:pt x="101575" y="66675"/>
                </a:lnTo>
                <a:lnTo>
                  <a:pt x="101752" y="66056"/>
                </a:lnTo>
                <a:lnTo>
                  <a:pt x="101916" y="65437"/>
                </a:lnTo>
                <a:lnTo>
                  <a:pt x="102081" y="64818"/>
                </a:lnTo>
                <a:lnTo>
                  <a:pt x="102245" y="64199"/>
                </a:lnTo>
                <a:lnTo>
                  <a:pt x="102384" y="63568"/>
                </a:lnTo>
                <a:lnTo>
                  <a:pt x="102535" y="62936"/>
                </a:lnTo>
                <a:lnTo>
                  <a:pt x="102662" y="62304"/>
                </a:lnTo>
                <a:lnTo>
                  <a:pt x="102788" y="61673"/>
                </a:lnTo>
                <a:lnTo>
                  <a:pt x="102902" y="61041"/>
                </a:lnTo>
                <a:lnTo>
                  <a:pt x="103016" y="60397"/>
                </a:lnTo>
                <a:lnTo>
                  <a:pt x="103117" y="59752"/>
                </a:lnTo>
                <a:lnTo>
                  <a:pt x="103218" y="59108"/>
                </a:lnTo>
                <a:lnTo>
                  <a:pt x="103306" y="58464"/>
                </a:lnTo>
                <a:lnTo>
                  <a:pt x="103382" y="57820"/>
                </a:lnTo>
                <a:lnTo>
                  <a:pt x="103445" y="57163"/>
                </a:lnTo>
                <a:lnTo>
                  <a:pt x="103508" y="56506"/>
                </a:lnTo>
                <a:lnTo>
                  <a:pt x="103571" y="55849"/>
                </a:lnTo>
                <a:lnTo>
                  <a:pt x="103609" y="55192"/>
                </a:lnTo>
                <a:lnTo>
                  <a:pt x="103647" y="54523"/>
                </a:lnTo>
                <a:lnTo>
                  <a:pt x="103685" y="53866"/>
                </a:lnTo>
                <a:lnTo>
                  <a:pt x="103698" y="53196"/>
                </a:lnTo>
                <a:lnTo>
                  <a:pt x="103710" y="52527"/>
                </a:lnTo>
                <a:lnTo>
                  <a:pt x="103723" y="51857"/>
                </a:lnTo>
                <a:lnTo>
                  <a:pt x="103710" y="51188"/>
                </a:lnTo>
                <a:lnTo>
                  <a:pt x="103698" y="50518"/>
                </a:lnTo>
                <a:lnTo>
                  <a:pt x="103685" y="49861"/>
                </a:lnTo>
                <a:lnTo>
                  <a:pt x="103647" y="49192"/>
                </a:lnTo>
                <a:lnTo>
                  <a:pt x="103609" y="48535"/>
                </a:lnTo>
                <a:lnTo>
                  <a:pt x="103571" y="47865"/>
                </a:lnTo>
                <a:lnTo>
                  <a:pt x="103508" y="47208"/>
                </a:lnTo>
                <a:lnTo>
                  <a:pt x="103445" y="46564"/>
                </a:lnTo>
                <a:lnTo>
                  <a:pt x="103382" y="45907"/>
                </a:lnTo>
                <a:lnTo>
                  <a:pt x="103306" y="45250"/>
                </a:lnTo>
                <a:lnTo>
                  <a:pt x="103218" y="44606"/>
                </a:lnTo>
                <a:lnTo>
                  <a:pt x="103117" y="43962"/>
                </a:lnTo>
                <a:lnTo>
                  <a:pt x="103016" y="43317"/>
                </a:lnTo>
                <a:lnTo>
                  <a:pt x="102902" y="42686"/>
                </a:lnTo>
                <a:lnTo>
                  <a:pt x="102788" y="42042"/>
                </a:lnTo>
                <a:lnTo>
                  <a:pt x="102662" y="41410"/>
                </a:lnTo>
                <a:lnTo>
                  <a:pt x="102535" y="40778"/>
                </a:lnTo>
                <a:lnTo>
                  <a:pt x="102384" y="40147"/>
                </a:lnTo>
                <a:lnTo>
                  <a:pt x="102245" y="39528"/>
                </a:lnTo>
                <a:lnTo>
                  <a:pt x="102081" y="38896"/>
                </a:lnTo>
                <a:lnTo>
                  <a:pt x="101916" y="38277"/>
                </a:lnTo>
                <a:lnTo>
                  <a:pt x="101752" y="37658"/>
                </a:lnTo>
                <a:lnTo>
                  <a:pt x="101575" y="37052"/>
                </a:lnTo>
                <a:lnTo>
                  <a:pt x="101386" y="36445"/>
                </a:lnTo>
                <a:lnTo>
                  <a:pt x="101196" y="35826"/>
                </a:lnTo>
                <a:lnTo>
                  <a:pt x="100994" y="35233"/>
                </a:lnTo>
                <a:lnTo>
                  <a:pt x="100779" y="34626"/>
                </a:lnTo>
                <a:lnTo>
                  <a:pt x="100565" y="34032"/>
                </a:lnTo>
                <a:lnTo>
                  <a:pt x="100350" y="33439"/>
                </a:lnTo>
                <a:lnTo>
                  <a:pt x="100122" y="32845"/>
                </a:lnTo>
                <a:lnTo>
                  <a:pt x="99882" y="32264"/>
                </a:lnTo>
                <a:lnTo>
                  <a:pt x="99642" y="31670"/>
                </a:lnTo>
                <a:lnTo>
                  <a:pt x="99390" y="31102"/>
                </a:lnTo>
                <a:lnTo>
                  <a:pt x="99137" y="30521"/>
                </a:lnTo>
                <a:lnTo>
                  <a:pt x="98872" y="29952"/>
                </a:lnTo>
                <a:lnTo>
                  <a:pt x="98606" y="29384"/>
                </a:lnTo>
                <a:lnTo>
                  <a:pt x="98328" y="28815"/>
                </a:lnTo>
                <a:lnTo>
                  <a:pt x="98038" y="28247"/>
                </a:lnTo>
                <a:lnTo>
                  <a:pt x="97760" y="27691"/>
                </a:lnTo>
                <a:lnTo>
                  <a:pt x="97457" y="27148"/>
                </a:lnTo>
                <a:lnTo>
                  <a:pt x="97154" y="26592"/>
                </a:lnTo>
                <a:lnTo>
                  <a:pt x="96850" y="26049"/>
                </a:lnTo>
                <a:lnTo>
                  <a:pt x="96206" y="24975"/>
                </a:lnTo>
                <a:lnTo>
                  <a:pt x="95549" y="23914"/>
                </a:lnTo>
                <a:lnTo>
                  <a:pt x="94854" y="22865"/>
                </a:lnTo>
                <a:lnTo>
                  <a:pt x="94147" y="21842"/>
                </a:lnTo>
                <a:lnTo>
                  <a:pt x="93414" y="20831"/>
                </a:lnTo>
                <a:lnTo>
                  <a:pt x="92656" y="19846"/>
                </a:lnTo>
                <a:lnTo>
                  <a:pt x="91873" y="18873"/>
                </a:lnTo>
                <a:lnTo>
                  <a:pt x="91077" y="17926"/>
                </a:lnTo>
                <a:lnTo>
                  <a:pt x="90243" y="16991"/>
                </a:lnTo>
                <a:lnTo>
                  <a:pt x="89396" y="16081"/>
                </a:lnTo>
                <a:lnTo>
                  <a:pt x="88525" y="15197"/>
                </a:lnTo>
                <a:lnTo>
                  <a:pt x="87640" y="14326"/>
                </a:lnTo>
                <a:lnTo>
                  <a:pt x="86731" y="13479"/>
                </a:lnTo>
                <a:lnTo>
                  <a:pt x="85796" y="12645"/>
                </a:lnTo>
                <a:lnTo>
                  <a:pt x="84848" y="11850"/>
                </a:lnTo>
                <a:lnTo>
                  <a:pt x="83876" y="11066"/>
                </a:lnTo>
                <a:lnTo>
                  <a:pt x="82890" y="10308"/>
                </a:lnTo>
                <a:lnTo>
                  <a:pt x="81879" y="9576"/>
                </a:lnTo>
                <a:lnTo>
                  <a:pt x="80856" y="8856"/>
                </a:lnTo>
                <a:lnTo>
                  <a:pt x="79808" y="8173"/>
                </a:lnTo>
                <a:lnTo>
                  <a:pt x="78746" y="7517"/>
                </a:lnTo>
                <a:lnTo>
                  <a:pt x="77672" y="6872"/>
                </a:lnTo>
                <a:lnTo>
                  <a:pt x="77129" y="6569"/>
                </a:lnTo>
                <a:lnTo>
                  <a:pt x="76573" y="6266"/>
                </a:lnTo>
                <a:lnTo>
                  <a:pt x="76030" y="5963"/>
                </a:lnTo>
                <a:lnTo>
                  <a:pt x="75462" y="5672"/>
                </a:lnTo>
                <a:lnTo>
                  <a:pt x="74906" y="5394"/>
                </a:lnTo>
                <a:lnTo>
                  <a:pt x="74337" y="5116"/>
                </a:lnTo>
                <a:lnTo>
                  <a:pt x="73769" y="4851"/>
                </a:lnTo>
                <a:lnTo>
                  <a:pt x="73200" y="4586"/>
                </a:lnTo>
                <a:lnTo>
                  <a:pt x="72619" y="4333"/>
                </a:lnTo>
                <a:lnTo>
                  <a:pt x="72038" y="4080"/>
                </a:lnTo>
                <a:lnTo>
                  <a:pt x="71457" y="3840"/>
                </a:lnTo>
                <a:lnTo>
                  <a:pt x="70876" y="3600"/>
                </a:lnTo>
                <a:lnTo>
                  <a:pt x="70282" y="3373"/>
                </a:lnTo>
                <a:lnTo>
                  <a:pt x="69688" y="3146"/>
                </a:lnTo>
                <a:lnTo>
                  <a:pt x="69094" y="2931"/>
                </a:lnTo>
                <a:lnTo>
                  <a:pt x="68488" y="2729"/>
                </a:lnTo>
                <a:lnTo>
                  <a:pt x="67881" y="2527"/>
                </a:lnTo>
                <a:lnTo>
                  <a:pt x="67275" y="2337"/>
                </a:lnTo>
                <a:lnTo>
                  <a:pt x="66669" y="2148"/>
                </a:lnTo>
                <a:lnTo>
                  <a:pt x="66050" y="1971"/>
                </a:lnTo>
                <a:lnTo>
                  <a:pt x="65443" y="1807"/>
                </a:lnTo>
                <a:lnTo>
                  <a:pt x="64824" y="1642"/>
                </a:lnTo>
                <a:lnTo>
                  <a:pt x="64192" y="1478"/>
                </a:lnTo>
                <a:lnTo>
                  <a:pt x="63573" y="1339"/>
                </a:lnTo>
                <a:lnTo>
                  <a:pt x="62942" y="1188"/>
                </a:lnTo>
                <a:lnTo>
                  <a:pt x="62310" y="1061"/>
                </a:lnTo>
                <a:lnTo>
                  <a:pt x="61678" y="935"/>
                </a:lnTo>
                <a:lnTo>
                  <a:pt x="61034" y="821"/>
                </a:lnTo>
                <a:lnTo>
                  <a:pt x="60402" y="708"/>
                </a:lnTo>
                <a:lnTo>
                  <a:pt x="59758" y="607"/>
                </a:lnTo>
                <a:lnTo>
                  <a:pt x="59114" y="505"/>
                </a:lnTo>
                <a:lnTo>
                  <a:pt x="58469" y="417"/>
                </a:lnTo>
                <a:lnTo>
                  <a:pt x="57812" y="341"/>
                </a:lnTo>
                <a:lnTo>
                  <a:pt x="57155" y="278"/>
                </a:lnTo>
                <a:lnTo>
                  <a:pt x="56511" y="215"/>
                </a:lnTo>
                <a:lnTo>
                  <a:pt x="55854" y="152"/>
                </a:lnTo>
                <a:lnTo>
                  <a:pt x="55185" y="114"/>
                </a:lnTo>
                <a:lnTo>
                  <a:pt x="54528" y="76"/>
                </a:lnTo>
                <a:lnTo>
                  <a:pt x="53858" y="38"/>
                </a:lnTo>
                <a:lnTo>
                  <a:pt x="53201" y="25"/>
                </a:lnTo>
                <a:lnTo>
                  <a:pt x="52532" y="13"/>
                </a:lnTo>
                <a:lnTo>
                  <a:pt x="51862" y="0"/>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6"/>
          <p:cNvSpPr/>
          <p:nvPr/>
        </p:nvSpPr>
        <p:spPr>
          <a:xfrm rot="10800000">
            <a:off x="7461555" y="2954938"/>
            <a:ext cx="563994" cy="584879"/>
          </a:xfrm>
          <a:custGeom>
            <a:avLst/>
            <a:gdLst/>
            <a:ahLst/>
            <a:cxnLst/>
            <a:rect l="l" t="t" r="r" b="b"/>
            <a:pathLst>
              <a:path w="103723" h="103702" extrusionOk="0">
                <a:moveTo>
                  <a:pt x="51192" y="1"/>
                </a:moveTo>
                <a:lnTo>
                  <a:pt x="50522" y="13"/>
                </a:lnTo>
                <a:lnTo>
                  <a:pt x="49865" y="39"/>
                </a:lnTo>
                <a:lnTo>
                  <a:pt x="49196" y="64"/>
                </a:lnTo>
                <a:lnTo>
                  <a:pt x="48539" y="102"/>
                </a:lnTo>
                <a:lnTo>
                  <a:pt x="47869" y="152"/>
                </a:lnTo>
                <a:lnTo>
                  <a:pt x="47212" y="203"/>
                </a:lnTo>
                <a:lnTo>
                  <a:pt x="46568" y="266"/>
                </a:lnTo>
                <a:lnTo>
                  <a:pt x="45911" y="342"/>
                </a:lnTo>
                <a:lnTo>
                  <a:pt x="45254" y="418"/>
                </a:lnTo>
                <a:lnTo>
                  <a:pt x="44610" y="506"/>
                </a:lnTo>
                <a:lnTo>
                  <a:pt x="43965" y="594"/>
                </a:lnTo>
                <a:lnTo>
                  <a:pt x="43321" y="696"/>
                </a:lnTo>
                <a:lnTo>
                  <a:pt x="42689" y="809"/>
                </a:lnTo>
                <a:lnTo>
                  <a:pt x="42045" y="923"/>
                </a:lnTo>
                <a:lnTo>
                  <a:pt x="41413" y="1049"/>
                </a:lnTo>
                <a:lnTo>
                  <a:pt x="40782" y="1188"/>
                </a:lnTo>
                <a:lnTo>
                  <a:pt x="40150" y="1327"/>
                </a:lnTo>
                <a:lnTo>
                  <a:pt x="39531" y="1479"/>
                </a:lnTo>
                <a:lnTo>
                  <a:pt x="38899" y="1630"/>
                </a:lnTo>
                <a:lnTo>
                  <a:pt x="38280" y="1795"/>
                </a:lnTo>
                <a:lnTo>
                  <a:pt x="37661" y="1971"/>
                </a:lnTo>
                <a:lnTo>
                  <a:pt x="37055" y="2148"/>
                </a:lnTo>
                <a:lnTo>
                  <a:pt x="36448" y="2325"/>
                </a:lnTo>
                <a:lnTo>
                  <a:pt x="35829" y="2527"/>
                </a:lnTo>
                <a:lnTo>
                  <a:pt x="35235" y="2729"/>
                </a:lnTo>
                <a:lnTo>
                  <a:pt x="34629" y="2931"/>
                </a:lnTo>
                <a:lnTo>
                  <a:pt x="34035" y="3146"/>
                </a:lnTo>
                <a:lnTo>
                  <a:pt x="33441" y="3374"/>
                </a:lnTo>
                <a:lnTo>
                  <a:pt x="32848" y="3601"/>
                </a:lnTo>
                <a:lnTo>
                  <a:pt x="32267" y="3828"/>
                </a:lnTo>
                <a:lnTo>
                  <a:pt x="31673" y="4068"/>
                </a:lnTo>
                <a:lnTo>
                  <a:pt x="31104" y="4321"/>
                </a:lnTo>
                <a:lnTo>
                  <a:pt x="30523" y="4574"/>
                </a:lnTo>
                <a:lnTo>
                  <a:pt x="29955" y="4839"/>
                </a:lnTo>
                <a:lnTo>
                  <a:pt x="29386" y="5117"/>
                </a:lnTo>
                <a:lnTo>
                  <a:pt x="28818" y="5395"/>
                </a:lnTo>
                <a:lnTo>
                  <a:pt x="28249" y="5673"/>
                </a:lnTo>
                <a:lnTo>
                  <a:pt x="27693" y="5963"/>
                </a:lnTo>
                <a:lnTo>
                  <a:pt x="27150" y="6254"/>
                </a:lnTo>
                <a:lnTo>
                  <a:pt x="26594" y="6557"/>
                </a:lnTo>
                <a:lnTo>
                  <a:pt x="26051" y="6873"/>
                </a:lnTo>
                <a:lnTo>
                  <a:pt x="24977" y="7504"/>
                </a:lnTo>
                <a:lnTo>
                  <a:pt x="23916" y="8174"/>
                </a:lnTo>
                <a:lnTo>
                  <a:pt x="22867" y="8856"/>
                </a:lnTo>
                <a:lnTo>
                  <a:pt x="21844" y="9564"/>
                </a:lnTo>
                <a:lnTo>
                  <a:pt x="20833" y="10296"/>
                </a:lnTo>
                <a:lnTo>
                  <a:pt x="19848" y="11054"/>
                </a:lnTo>
                <a:lnTo>
                  <a:pt x="18875" y="11837"/>
                </a:lnTo>
                <a:lnTo>
                  <a:pt x="17927" y="12646"/>
                </a:lnTo>
                <a:lnTo>
                  <a:pt x="16992" y="13467"/>
                </a:lnTo>
                <a:lnTo>
                  <a:pt x="16083" y="14313"/>
                </a:lnTo>
                <a:lnTo>
                  <a:pt x="15198" y="15185"/>
                </a:lnTo>
                <a:lnTo>
                  <a:pt x="14327" y="16082"/>
                </a:lnTo>
                <a:lnTo>
                  <a:pt x="13480" y="16992"/>
                </a:lnTo>
                <a:lnTo>
                  <a:pt x="12646" y="17914"/>
                </a:lnTo>
                <a:lnTo>
                  <a:pt x="11851" y="18874"/>
                </a:lnTo>
                <a:lnTo>
                  <a:pt x="11067" y="19834"/>
                </a:lnTo>
                <a:lnTo>
                  <a:pt x="10309" y="20832"/>
                </a:lnTo>
                <a:lnTo>
                  <a:pt x="9577" y="21830"/>
                </a:lnTo>
                <a:lnTo>
                  <a:pt x="8856" y="22866"/>
                </a:lnTo>
                <a:lnTo>
                  <a:pt x="8174" y="23902"/>
                </a:lnTo>
                <a:lnTo>
                  <a:pt x="7517" y="24963"/>
                </a:lnTo>
                <a:lnTo>
                  <a:pt x="6873" y="26049"/>
                </a:lnTo>
                <a:lnTo>
                  <a:pt x="6570" y="26592"/>
                </a:lnTo>
                <a:lnTo>
                  <a:pt x="6267" y="27136"/>
                </a:lnTo>
                <a:lnTo>
                  <a:pt x="5963" y="27691"/>
                </a:lnTo>
                <a:lnTo>
                  <a:pt x="5673" y="28247"/>
                </a:lnTo>
                <a:lnTo>
                  <a:pt x="5395" y="28803"/>
                </a:lnTo>
                <a:lnTo>
                  <a:pt x="5117" y="29372"/>
                </a:lnTo>
                <a:lnTo>
                  <a:pt x="4852" y="29940"/>
                </a:lnTo>
                <a:lnTo>
                  <a:pt x="4586" y="30509"/>
                </a:lnTo>
                <a:lnTo>
                  <a:pt x="4334" y="31090"/>
                </a:lnTo>
                <a:lnTo>
                  <a:pt x="4081" y="31671"/>
                </a:lnTo>
                <a:lnTo>
                  <a:pt x="3841" y="32252"/>
                </a:lnTo>
                <a:lnTo>
                  <a:pt x="3601" y="32846"/>
                </a:lnTo>
                <a:lnTo>
                  <a:pt x="3373" y="33427"/>
                </a:lnTo>
                <a:lnTo>
                  <a:pt x="3146" y="34020"/>
                </a:lnTo>
                <a:lnTo>
                  <a:pt x="2944" y="34627"/>
                </a:lnTo>
                <a:lnTo>
                  <a:pt x="2729" y="35220"/>
                </a:lnTo>
                <a:lnTo>
                  <a:pt x="2527" y="35827"/>
                </a:lnTo>
                <a:lnTo>
                  <a:pt x="2337" y="36433"/>
                </a:lnTo>
                <a:lnTo>
                  <a:pt x="2148" y="37040"/>
                </a:lnTo>
                <a:lnTo>
                  <a:pt x="1971" y="37659"/>
                </a:lnTo>
                <a:lnTo>
                  <a:pt x="1807" y="38278"/>
                </a:lnTo>
                <a:lnTo>
                  <a:pt x="1643" y="38897"/>
                </a:lnTo>
                <a:lnTo>
                  <a:pt x="1478" y="39516"/>
                </a:lnTo>
                <a:lnTo>
                  <a:pt x="1339" y="40147"/>
                </a:lnTo>
                <a:lnTo>
                  <a:pt x="1188" y="40766"/>
                </a:lnTo>
                <a:lnTo>
                  <a:pt x="1061" y="41398"/>
                </a:lnTo>
                <a:lnTo>
                  <a:pt x="935" y="42042"/>
                </a:lnTo>
                <a:lnTo>
                  <a:pt x="821" y="42674"/>
                </a:lnTo>
                <a:lnTo>
                  <a:pt x="708" y="43318"/>
                </a:lnTo>
                <a:lnTo>
                  <a:pt x="607" y="43962"/>
                </a:lnTo>
                <a:lnTo>
                  <a:pt x="506" y="44607"/>
                </a:lnTo>
                <a:lnTo>
                  <a:pt x="417" y="45251"/>
                </a:lnTo>
                <a:lnTo>
                  <a:pt x="341" y="45895"/>
                </a:lnTo>
                <a:lnTo>
                  <a:pt x="278" y="46552"/>
                </a:lnTo>
                <a:lnTo>
                  <a:pt x="215" y="47209"/>
                </a:lnTo>
                <a:lnTo>
                  <a:pt x="152" y="47866"/>
                </a:lnTo>
                <a:lnTo>
                  <a:pt x="114" y="48523"/>
                </a:lnTo>
                <a:lnTo>
                  <a:pt x="76" y="49180"/>
                </a:lnTo>
                <a:lnTo>
                  <a:pt x="38" y="49849"/>
                </a:lnTo>
                <a:lnTo>
                  <a:pt x="26" y="50519"/>
                </a:lnTo>
                <a:lnTo>
                  <a:pt x="13" y="51188"/>
                </a:lnTo>
                <a:lnTo>
                  <a:pt x="0" y="51858"/>
                </a:lnTo>
                <a:lnTo>
                  <a:pt x="13" y="52527"/>
                </a:lnTo>
                <a:lnTo>
                  <a:pt x="26" y="53197"/>
                </a:lnTo>
                <a:lnTo>
                  <a:pt x="38" y="53854"/>
                </a:lnTo>
                <a:lnTo>
                  <a:pt x="76" y="54523"/>
                </a:lnTo>
                <a:lnTo>
                  <a:pt x="114" y="55180"/>
                </a:lnTo>
                <a:lnTo>
                  <a:pt x="152" y="55850"/>
                </a:lnTo>
                <a:lnTo>
                  <a:pt x="215" y="56506"/>
                </a:lnTo>
                <a:lnTo>
                  <a:pt x="278" y="57151"/>
                </a:lnTo>
                <a:lnTo>
                  <a:pt x="341" y="57808"/>
                </a:lnTo>
                <a:lnTo>
                  <a:pt x="417" y="58452"/>
                </a:lnTo>
                <a:lnTo>
                  <a:pt x="506" y="59109"/>
                </a:lnTo>
                <a:lnTo>
                  <a:pt x="607" y="59753"/>
                </a:lnTo>
                <a:lnTo>
                  <a:pt x="708" y="60397"/>
                </a:lnTo>
                <a:lnTo>
                  <a:pt x="821" y="61029"/>
                </a:lnTo>
                <a:lnTo>
                  <a:pt x="935" y="61673"/>
                </a:lnTo>
                <a:lnTo>
                  <a:pt x="1061" y="62305"/>
                </a:lnTo>
                <a:lnTo>
                  <a:pt x="1188" y="62936"/>
                </a:lnTo>
                <a:lnTo>
                  <a:pt x="1339" y="63568"/>
                </a:lnTo>
                <a:lnTo>
                  <a:pt x="1478" y="64187"/>
                </a:lnTo>
                <a:lnTo>
                  <a:pt x="1643" y="64819"/>
                </a:lnTo>
                <a:lnTo>
                  <a:pt x="1807" y="65438"/>
                </a:lnTo>
                <a:lnTo>
                  <a:pt x="1971" y="66044"/>
                </a:lnTo>
                <a:lnTo>
                  <a:pt x="2148" y="66663"/>
                </a:lnTo>
                <a:lnTo>
                  <a:pt x="2337" y="67269"/>
                </a:lnTo>
                <a:lnTo>
                  <a:pt x="2527" y="67876"/>
                </a:lnTo>
                <a:lnTo>
                  <a:pt x="2729" y="68482"/>
                </a:lnTo>
                <a:lnTo>
                  <a:pt x="2944" y="69089"/>
                </a:lnTo>
                <a:lnTo>
                  <a:pt x="3146" y="69682"/>
                </a:lnTo>
                <a:lnTo>
                  <a:pt x="3373" y="70276"/>
                </a:lnTo>
                <a:lnTo>
                  <a:pt x="3601" y="70870"/>
                </a:lnTo>
                <a:lnTo>
                  <a:pt x="3841" y="71451"/>
                </a:lnTo>
                <a:lnTo>
                  <a:pt x="4081" y="72032"/>
                </a:lnTo>
                <a:lnTo>
                  <a:pt x="4334" y="72613"/>
                </a:lnTo>
                <a:lnTo>
                  <a:pt x="4586" y="73194"/>
                </a:lnTo>
                <a:lnTo>
                  <a:pt x="4852" y="73763"/>
                </a:lnTo>
                <a:lnTo>
                  <a:pt x="5117" y="74331"/>
                </a:lnTo>
                <a:lnTo>
                  <a:pt x="5395" y="74900"/>
                </a:lnTo>
                <a:lnTo>
                  <a:pt x="5673" y="75455"/>
                </a:lnTo>
                <a:lnTo>
                  <a:pt x="5963" y="76024"/>
                </a:lnTo>
                <a:lnTo>
                  <a:pt x="6267" y="76567"/>
                </a:lnTo>
                <a:lnTo>
                  <a:pt x="6570" y="77123"/>
                </a:lnTo>
                <a:lnTo>
                  <a:pt x="6873" y="77666"/>
                </a:lnTo>
                <a:lnTo>
                  <a:pt x="7517" y="78740"/>
                </a:lnTo>
                <a:lnTo>
                  <a:pt x="8174" y="79801"/>
                </a:lnTo>
                <a:lnTo>
                  <a:pt x="8856" y="80850"/>
                </a:lnTo>
                <a:lnTo>
                  <a:pt x="9577" y="81873"/>
                </a:lnTo>
                <a:lnTo>
                  <a:pt x="10309" y="82883"/>
                </a:lnTo>
                <a:lnTo>
                  <a:pt x="11067" y="83869"/>
                </a:lnTo>
                <a:lnTo>
                  <a:pt x="11851" y="84841"/>
                </a:lnTo>
                <a:lnTo>
                  <a:pt x="12646" y="85789"/>
                </a:lnTo>
                <a:lnTo>
                  <a:pt x="13480" y="86724"/>
                </a:lnTo>
                <a:lnTo>
                  <a:pt x="14327" y="87633"/>
                </a:lnTo>
                <a:lnTo>
                  <a:pt x="15198" y="88518"/>
                </a:lnTo>
                <a:lnTo>
                  <a:pt x="16083" y="89389"/>
                </a:lnTo>
                <a:lnTo>
                  <a:pt x="16992" y="90236"/>
                </a:lnTo>
                <a:lnTo>
                  <a:pt x="17927" y="91069"/>
                </a:lnTo>
                <a:lnTo>
                  <a:pt x="18875" y="91865"/>
                </a:lnTo>
                <a:lnTo>
                  <a:pt x="19848" y="92648"/>
                </a:lnTo>
                <a:lnTo>
                  <a:pt x="20833" y="93406"/>
                </a:lnTo>
                <a:lnTo>
                  <a:pt x="21844" y="94139"/>
                </a:lnTo>
                <a:lnTo>
                  <a:pt x="22867" y="94846"/>
                </a:lnTo>
                <a:lnTo>
                  <a:pt x="23916" y="95541"/>
                </a:lnTo>
                <a:lnTo>
                  <a:pt x="24977" y="96198"/>
                </a:lnTo>
                <a:lnTo>
                  <a:pt x="26051" y="96842"/>
                </a:lnTo>
                <a:lnTo>
                  <a:pt x="26594" y="97146"/>
                </a:lnTo>
                <a:lnTo>
                  <a:pt x="27150" y="97449"/>
                </a:lnTo>
                <a:lnTo>
                  <a:pt x="27693" y="97752"/>
                </a:lnTo>
                <a:lnTo>
                  <a:pt x="28249" y="98030"/>
                </a:lnTo>
                <a:lnTo>
                  <a:pt x="28818" y="98320"/>
                </a:lnTo>
                <a:lnTo>
                  <a:pt x="29386" y="98598"/>
                </a:lnTo>
                <a:lnTo>
                  <a:pt x="29955" y="98864"/>
                </a:lnTo>
                <a:lnTo>
                  <a:pt x="30523" y="99129"/>
                </a:lnTo>
                <a:lnTo>
                  <a:pt x="31104" y="99382"/>
                </a:lnTo>
                <a:lnTo>
                  <a:pt x="31673" y="99634"/>
                </a:lnTo>
                <a:lnTo>
                  <a:pt x="32267" y="99874"/>
                </a:lnTo>
                <a:lnTo>
                  <a:pt x="32848" y="100114"/>
                </a:lnTo>
                <a:lnTo>
                  <a:pt x="33441" y="100342"/>
                </a:lnTo>
                <a:lnTo>
                  <a:pt x="34035" y="100556"/>
                </a:lnTo>
                <a:lnTo>
                  <a:pt x="34629" y="100771"/>
                </a:lnTo>
                <a:lnTo>
                  <a:pt x="35235" y="100986"/>
                </a:lnTo>
                <a:lnTo>
                  <a:pt x="35829" y="101188"/>
                </a:lnTo>
                <a:lnTo>
                  <a:pt x="36448" y="101378"/>
                </a:lnTo>
                <a:lnTo>
                  <a:pt x="37055" y="101567"/>
                </a:lnTo>
                <a:lnTo>
                  <a:pt x="37661" y="101744"/>
                </a:lnTo>
                <a:lnTo>
                  <a:pt x="38280" y="101908"/>
                </a:lnTo>
                <a:lnTo>
                  <a:pt x="38899" y="102072"/>
                </a:lnTo>
                <a:lnTo>
                  <a:pt x="39531" y="102237"/>
                </a:lnTo>
                <a:lnTo>
                  <a:pt x="40150" y="102376"/>
                </a:lnTo>
                <a:lnTo>
                  <a:pt x="40782" y="102527"/>
                </a:lnTo>
                <a:lnTo>
                  <a:pt x="41413" y="102653"/>
                </a:lnTo>
                <a:lnTo>
                  <a:pt x="42045" y="102780"/>
                </a:lnTo>
                <a:lnTo>
                  <a:pt x="42689" y="102893"/>
                </a:lnTo>
                <a:lnTo>
                  <a:pt x="43321" y="103007"/>
                </a:lnTo>
                <a:lnTo>
                  <a:pt x="43965" y="103108"/>
                </a:lnTo>
                <a:lnTo>
                  <a:pt x="44610" y="103209"/>
                </a:lnTo>
                <a:lnTo>
                  <a:pt x="45254" y="103298"/>
                </a:lnTo>
                <a:lnTo>
                  <a:pt x="45911" y="103373"/>
                </a:lnTo>
                <a:lnTo>
                  <a:pt x="46568" y="103437"/>
                </a:lnTo>
                <a:lnTo>
                  <a:pt x="47212" y="103500"/>
                </a:lnTo>
                <a:lnTo>
                  <a:pt x="47869" y="103563"/>
                </a:lnTo>
                <a:lnTo>
                  <a:pt x="48539" y="103601"/>
                </a:lnTo>
                <a:lnTo>
                  <a:pt x="49196" y="103639"/>
                </a:lnTo>
                <a:lnTo>
                  <a:pt x="49865" y="103664"/>
                </a:lnTo>
                <a:lnTo>
                  <a:pt x="50522" y="103689"/>
                </a:lnTo>
                <a:lnTo>
                  <a:pt x="51192" y="103702"/>
                </a:lnTo>
                <a:lnTo>
                  <a:pt x="52531" y="103702"/>
                </a:lnTo>
                <a:lnTo>
                  <a:pt x="53200" y="103689"/>
                </a:lnTo>
                <a:lnTo>
                  <a:pt x="53870" y="103664"/>
                </a:lnTo>
                <a:lnTo>
                  <a:pt x="54527" y="103639"/>
                </a:lnTo>
                <a:lnTo>
                  <a:pt x="55197" y="103601"/>
                </a:lnTo>
                <a:lnTo>
                  <a:pt x="55854" y="103563"/>
                </a:lnTo>
                <a:lnTo>
                  <a:pt x="56510" y="103500"/>
                </a:lnTo>
                <a:lnTo>
                  <a:pt x="57167" y="103437"/>
                </a:lnTo>
                <a:lnTo>
                  <a:pt x="57824" y="103373"/>
                </a:lnTo>
                <a:lnTo>
                  <a:pt x="58469" y="103298"/>
                </a:lnTo>
                <a:lnTo>
                  <a:pt x="59113" y="103209"/>
                </a:lnTo>
                <a:lnTo>
                  <a:pt x="59757" y="103108"/>
                </a:lnTo>
                <a:lnTo>
                  <a:pt x="60402" y="103007"/>
                </a:lnTo>
                <a:lnTo>
                  <a:pt x="61046" y="102893"/>
                </a:lnTo>
                <a:lnTo>
                  <a:pt x="61678" y="102780"/>
                </a:lnTo>
                <a:lnTo>
                  <a:pt x="62309" y="102653"/>
                </a:lnTo>
                <a:lnTo>
                  <a:pt x="62941" y="102527"/>
                </a:lnTo>
                <a:lnTo>
                  <a:pt x="63573" y="102376"/>
                </a:lnTo>
                <a:lnTo>
                  <a:pt x="64204" y="102237"/>
                </a:lnTo>
                <a:lnTo>
                  <a:pt x="64823" y="102072"/>
                </a:lnTo>
                <a:lnTo>
                  <a:pt x="65442" y="101908"/>
                </a:lnTo>
                <a:lnTo>
                  <a:pt x="66061" y="101744"/>
                </a:lnTo>
                <a:lnTo>
                  <a:pt x="66681" y="101567"/>
                </a:lnTo>
                <a:lnTo>
                  <a:pt x="67287" y="101378"/>
                </a:lnTo>
                <a:lnTo>
                  <a:pt x="67893" y="101188"/>
                </a:lnTo>
                <a:lnTo>
                  <a:pt x="68500" y="100986"/>
                </a:lnTo>
                <a:lnTo>
                  <a:pt x="69094" y="100771"/>
                </a:lnTo>
                <a:lnTo>
                  <a:pt x="69700" y="100556"/>
                </a:lnTo>
                <a:lnTo>
                  <a:pt x="70294" y="100342"/>
                </a:lnTo>
                <a:lnTo>
                  <a:pt x="70875" y="100114"/>
                </a:lnTo>
                <a:lnTo>
                  <a:pt x="71469" y="99874"/>
                </a:lnTo>
                <a:lnTo>
                  <a:pt x="72050" y="99634"/>
                </a:lnTo>
                <a:lnTo>
                  <a:pt x="72631" y="99382"/>
                </a:lnTo>
                <a:lnTo>
                  <a:pt x="73199" y="99129"/>
                </a:lnTo>
                <a:lnTo>
                  <a:pt x="73781" y="98864"/>
                </a:lnTo>
                <a:lnTo>
                  <a:pt x="74349" y="98598"/>
                </a:lnTo>
                <a:lnTo>
                  <a:pt x="74918" y="98320"/>
                </a:lnTo>
                <a:lnTo>
                  <a:pt x="75474" y="98030"/>
                </a:lnTo>
                <a:lnTo>
                  <a:pt x="76029" y="97752"/>
                </a:lnTo>
                <a:lnTo>
                  <a:pt x="76585" y="97449"/>
                </a:lnTo>
                <a:lnTo>
                  <a:pt x="77129" y="97146"/>
                </a:lnTo>
                <a:lnTo>
                  <a:pt x="77672" y="96842"/>
                </a:lnTo>
                <a:lnTo>
                  <a:pt x="78758" y="96198"/>
                </a:lnTo>
                <a:lnTo>
                  <a:pt x="79820" y="95541"/>
                </a:lnTo>
                <a:lnTo>
                  <a:pt x="80855" y="94846"/>
                </a:lnTo>
                <a:lnTo>
                  <a:pt x="81879" y="94139"/>
                </a:lnTo>
                <a:lnTo>
                  <a:pt x="82889" y="93406"/>
                </a:lnTo>
                <a:lnTo>
                  <a:pt x="83875" y="92648"/>
                </a:lnTo>
                <a:lnTo>
                  <a:pt x="84848" y="91865"/>
                </a:lnTo>
                <a:lnTo>
                  <a:pt x="85795" y="91069"/>
                </a:lnTo>
                <a:lnTo>
                  <a:pt x="86730" y="90236"/>
                </a:lnTo>
                <a:lnTo>
                  <a:pt x="87640" y="89389"/>
                </a:lnTo>
                <a:lnTo>
                  <a:pt x="88537" y="88518"/>
                </a:lnTo>
                <a:lnTo>
                  <a:pt x="89408" y="87633"/>
                </a:lnTo>
                <a:lnTo>
                  <a:pt x="90255" y="86724"/>
                </a:lnTo>
                <a:lnTo>
                  <a:pt x="91076" y="85789"/>
                </a:lnTo>
                <a:lnTo>
                  <a:pt x="91885" y="84841"/>
                </a:lnTo>
                <a:lnTo>
                  <a:pt x="92668" y="83869"/>
                </a:lnTo>
                <a:lnTo>
                  <a:pt x="93426" y="82883"/>
                </a:lnTo>
                <a:lnTo>
                  <a:pt x="94159" y="81873"/>
                </a:lnTo>
                <a:lnTo>
                  <a:pt x="94866" y="80850"/>
                </a:lnTo>
                <a:lnTo>
                  <a:pt x="95548" y="79801"/>
                </a:lnTo>
                <a:lnTo>
                  <a:pt x="96218" y="78740"/>
                </a:lnTo>
                <a:lnTo>
                  <a:pt x="96850" y="77666"/>
                </a:lnTo>
                <a:lnTo>
                  <a:pt x="97165" y="77123"/>
                </a:lnTo>
                <a:lnTo>
                  <a:pt x="97469" y="76567"/>
                </a:lnTo>
                <a:lnTo>
                  <a:pt x="97759" y="76024"/>
                </a:lnTo>
                <a:lnTo>
                  <a:pt x="98050" y="75455"/>
                </a:lnTo>
                <a:lnTo>
                  <a:pt x="98328" y="74900"/>
                </a:lnTo>
                <a:lnTo>
                  <a:pt x="98606" y="74331"/>
                </a:lnTo>
                <a:lnTo>
                  <a:pt x="98884" y="73763"/>
                </a:lnTo>
                <a:lnTo>
                  <a:pt x="99136" y="73194"/>
                </a:lnTo>
                <a:lnTo>
                  <a:pt x="99402" y="72613"/>
                </a:lnTo>
                <a:lnTo>
                  <a:pt x="99642" y="72032"/>
                </a:lnTo>
                <a:lnTo>
                  <a:pt x="99894" y="71451"/>
                </a:lnTo>
                <a:lnTo>
                  <a:pt x="100122" y="70870"/>
                </a:lnTo>
                <a:lnTo>
                  <a:pt x="100349" y="70276"/>
                </a:lnTo>
                <a:lnTo>
                  <a:pt x="100577" y="69682"/>
                </a:lnTo>
                <a:lnTo>
                  <a:pt x="100791" y="69089"/>
                </a:lnTo>
                <a:lnTo>
                  <a:pt x="100993" y="68482"/>
                </a:lnTo>
                <a:lnTo>
                  <a:pt x="101196" y="67876"/>
                </a:lnTo>
                <a:lnTo>
                  <a:pt x="101385" y="67269"/>
                </a:lnTo>
                <a:lnTo>
                  <a:pt x="101575" y="66663"/>
                </a:lnTo>
                <a:lnTo>
                  <a:pt x="101751" y="66044"/>
                </a:lnTo>
                <a:lnTo>
                  <a:pt x="101928" y="65438"/>
                </a:lnTo>
                <a:lnTo>
                  <a:pt x="102093" y="64819"/>
                </a:lnTo>
                <a:lnTo>
                  <a:pt x="102244" y="64187"/>
                </a:lnTo>
                <a:lnTo>
                  <a:pt x="102396" y="63568"/>
                </a:lnTo>
                <a:lnTo>
                  <a:pt x="102535" y="62936"/>
                </a:lnTo>
                <a:lnTo>
                  <a:pt x="102674" y="62305"/>
                </a:lnTo>
                <a:lnTo>
                  <a:pt x="102800" y="61673"/>
                </a:lnTo>
                <a:lnTo>
                  <a:pt x="102914" y="61029"/>
                </a:lnTo>
                <a:lnTo>
                  <a:pt x="103027" y="60397"/>
                </a:lnTo>
                <a:lnTo>
                  <a:pt x="103129" y="59753"/>
                </a:lnTo>
                <a:lnTo>
                  <a:pt x="103217" y="59109"/>
                </a:lnTo>
                <a:lnTo>
                  <a:pt x="103305" y="58452"/>
                </a:lnTo>
                <a:lnTo>
                  <a:pt x="103381" y="57808"/>
                </a:lnTo>
                <a:lnTo>
                  <a:pt x="103457" y="57151"/>
                </a:lnTo>
                <a:lnTo>
                  <a:pt x="103520" y="56506"/>
                </a:lnTo>
                <a:lnTo>
                  <a:pt x="103571" y="55850"/>
                </a:lnTo>
                <a:lnTo>
                  <a:pt x="103621" y="55180"/>
                </a:lnTo>
                <a:lnTo>
                  <a:pt x="103659" y="54523"/>
                </a:lnTo>
                <a:lnTo>
                  <a:pt x="103684" y="53854"/>
                </a:lnTo>
                <a:lnTo>
                  <a:pt x="103710" y="53197"/>
                </a:lnTo>
                <a:lnTo>
                  <a:pt x="103722" y="52527"/>
                </a:lnTo>
                <a:lnTo>
                  <a:pt x="103722" y="51858"/>
                </a:lnTo>
                <a:lnTo>
                  <a:pt x="103722" y="51188"/>
                </a:lnTo>
                <a:lnTo>
                  <a:pt x="103710" y="50519"/>
                </a:lnTo>
                <a:lnTo>
                  <a:pt x="103684" y="49849"/>
                </a:lnTo>
                <a:lnTo>
                  <a:pt x="103659" y="49180"/>
                </a:lnTo>
                <a:lnTo>
                  <a:pt x="103621" y="48523"/>
                </a:lnTo>
                <a:lnTo>
                  <a:pt x="103571" y="47866"/>
                </a:lnTo>
                <a:lnTo>
                  <a:pt x="103520" y="47209"/>
                </a:lnTo>
                <a:lnTo>
                  <a:pt x="103457" y="46552"/>
                </a:lnTo>
                <a:lnTo>
                  <a:pt x="103381" y="45895"/>
                </a:lnTo>
                <a:lnTo>
                  <a:pt x="103305" y="45251"/>
                </a:lnTo>
                <a:lnTo>
                  <a:pt x="103217" y="44607"/>
                </a:lnTo>
                <a:lnTo>
                  <a:pt x="103129" y="43962"/>
                </a:lnTo>
                <a:lnTo>
                  <a:pt x="103027" y="43318"/>
                </a:lnTo>
                <a:lnTo>
                  <a:pt x="102914" y="42674"/>
                </a:lnTo>
                <a:lnTo>
                  <a:pt x="102800" y="42042"/>
                </a:lnTo>
                <a:lnTo>
                  <a:pt x="102674" y="41398"/>
                </a:lnTo>
                <a:lnTo>
                  <a:pt x="102535" y="40766"/>
                </a:lnTo>
                <a:lnTo>
                  <a:pt x="102396" y="40147"/>
                </a:lnTo>
                <a:lnTo>
                  <a:pt x="102244" y="39516"/>
                </a:lnTo>
                <a:lnTo>
                  <a:pt x="102093" y="38897"/>
                </a:lnTo>
                <a:lnTo>
                  <a:pt x="101928" y="38278"/>
                </a:lnTo>
                <a:lnTo>
                  <a:pt x="101751" y="37659"/>
                </a:lnTo>
                <a:lnTo>
                  <a:pt x="101575" y="37040"/>
                </a:lnTo>
                <a:lnTo>
                  <a:pt x="101385" y="36433"/>
                </a:lnTo>
                <a:lnTo>
                  <a:pt x="101196" y="35827"/>
                </a:lnTo>
                <a:lnTo>
                  <a:pt x="100993" y="35220"/>
                </a:lnTo>
                <a:lnTo>
                  <a:pt x="100791" y="34627"/>
                </a:lnTo>
                <a:lnTo>
                  <a:pt x="100577" y="34020"/>
                </a:lnTo>
                <a:lnTo>
                  <a:pt x="100349" y="33427"/>
                </a:lnTo>
                <a:lnTo>
                  <a:pt x="100122" y="32846"/>
                </a:lnTo>
                <a:lnTo>
                  <a:pt x="99894" y="32252"/>
                </a:lnTo>
                <a:lnTo>
                  <a:pt x="99642" y="31671"/>
                </a:lnTo>
                <a:lnTo>
                  <a:pt x="99402" y="31090"/>
                </a:lnTo>
                <a:lnTo>
                  <a:pt x="99136" y="30509"/>
                </a:lnTo>
                <a:lnTo>
                  <a:pt x="98884" y="29940"/>
                </a:lnTo>
                <a:lnTo>
                  <a:pt x="98606" y="29372"/>
                </a:lnTo>
                <a:lnTo>
                  <a:pt x="98328" y="28803"/>
                </a:lnTo>
                <a:lnTo>
                  <a:pt x="98050" y="28247"/>
                </a:lnTo>
                <a:lnTo>
                  <a:pt x="97759" y="27691"/>
                </a:lnTo>
                <a:lnTo>
                  <a:pt x="97469" y="27136"/>
                </a:lnTo>
                <a:lnTo>
                  <a:pt x="97165" y="26592"/>
                </a:lnTo>
                <a:lnTo>
                  <a:pt x="96850" y="26049"/>
                </a:lnTo>
                <a:lnTo>
                  <a:pt x="96218" y="24963"/>
                </a:lnTo>
                <a:lnTo>
                  <a:pt x="95548" y="23902"/>
                </a:lnTo>
                <a:lnTo>
                  <a:pt x="94866" y="22866"/>
                </a:lnTo>
                <a:lnTo>
                  <a:pt x="94159" y="21830"/>
                </a:lnTo>
                <a:lnTo>
                  <a:pt x="93426" y="20832"/>
                </a:lnTo>
                <a:lnTo>
                  <a:pt x="92668" y="19834"/>
                </a:lnTo>
                <a:lnTo>
                  <a:pt x="91885" y="18874"/>
                </a:lnTo>
                <a:lnTo>
                  <a:pt x="91076" y="17914"/>
                </a:lnTo>
                <a:lnTo>
                  <a:pt x="90255" y="16992"/>
                </a:lnTo>
                <a:lnTo>
                  <a:pt x="89408" y="16082"/>
                </a:lnTo>
                <a:lnTo>
                  <a:pt x="88537" y="15185"/>
                </a:lnTo>
                <a:lnTo>
                  <a:pt x="87640" y="14313"/>
                </a:lnTo>
                <a:lnTo>
                  <a:pt x="86730" y="13467"/>
                </a:lnTo>
                <a:lnTo>
                  <a:pt x="85795" y="12646"/>
                </a:lnTo>
                <a:lnTo>
                  <a:pt x="84848" y="11837"/>
                </a:lnTo>
                <a:lnTo>
                  <a:pt x="83875" y="11054"/>
                </a:lnTo>
                <a:lnTo>
                  <a:pt x="82889" y="10296"/>
                </a:lnTo>
                <a:lnTo>
                  <a:pt x="81879" y="9564"/>
                </a:lnTo>
                <a:lnTo>
                  <a:pt x="80855" y="8856"/>
                </a:lnTo>
                <a:lnTo>
                  <a:pt x="79820" y="8174"/>
                </a:lnTo>
                <a:lnTo>
                  <a:pt x="78758" y="7504"/>
                </a:lnTo>
                <a:lnTo>
                  <a:pt x="77672" y="6873"/>
                </a:lnTo>
                <a:lnTo>
                  <a:pt x="77129" y="6557"/>
                </a:lnTo>
                <a:lnTo>
                  <a:pt x="76585" y="6254"/>
                </a:lnTo>
                <a:lnTo>
                  <a:pt x="76029" y="5963"/>
                </a:lnTo>
                <a:lnTo>
                  <a:pt x="75474" y="5673"/>
                </a:lnTo>
                <a:lnTo>
                  <a:pt x="74918" y="5395"/>
                </a:lnTo>
                <a:lnTo>
                  <a:pt x="74349" y="5117"/>
                </a:lnTo>
                <a:lnTo>
                  <a:pt x="73781" y="4839"/>
                </a:lnTo>
                <a:lnTo>
                  <a:pt x="73199" y="4574"/>
                </a:lnTo>
                <a:lnTo>
                  <a:pt x="72631" y="4321"/>
                </a:lnTo>
                <a:lnTo>
                  <a:pt x="72050" y="4068"/>
                </a:lnTo>
                <a:lnTo>
                  <a:pt x="71469" y="3828"/>
                </a:lnTo>
                <a:lnTo>
                  <a:pt x="70875" y="3601"/>
                </a:lnTo>
                <a:lnTo>
                  <a:pt x="70294" y="3374"/>
                </a:lnTo>
                <a:lnTo>
                  <a:pt x="69700" y="3146"/>
                </a:lnTo>
                <a:lnTo>
                  <a:pt x="69094" y="2931"/>
                </a:lnTo>
                <a:lnTo>
                  <a:pt x="68500" y="2729"/>
                </a:lnTo>
                <a:lnTo>
                  <a:pt x="67893" y="2527"/>
                </a:lnTo>
                <a:lnTo>
                  <a:pt x="67287" y="2325"/>
                </a:lnTo>
                <a:lnTo>
                  <a:pt x="66681" y="2148"/>
                </a:lnTo>
                <a:lnTo>
                  <a:pt x="66061" y="1971"/>
                </a:lnTo>
                <a:lnTo>
                  <a:pt x="65442" y="1795"/>
                </a:lnTo>
                <a:lnTo>
                  <a:pt x="64823" y="1630"/>
                </a:lnTo>
                <a:lnTo>
                  <a:pt x="64204" y="1479"/>
                </a:lnTo>
                <a:lnTo>
                  <a:pt x="63573" y="1327"/>
                </a:lnTo>
                <a:lnTo>
                  <a:pt x="62941" y="1188"/>
                </a:lnTo>
                <a:lnTo>
                  <a:pt x="62309" y="1049"/>
                </a:lnTo>
                <a:lnTo>
                  <a:pt x="61678" y="923"/>
                </a:lnTo>
                <a:lnTo>
                  <a:pt x="61046" y="809"/>
                </a:lnTo>
                <a:lnTo>
                  <a:pt x="60402" y="696"/>
                </a:lnTo>
                <a:lnTo>
                  <a:pt x="59757" y="594"/>
                </a:lnTo>
                <a:lnTo>
                  <a:pt x="59113" y="506"/>
                </a:lnTo>
                <a:lnTo>
                  <a:pt x="58469" y="418"/>
                </a:lnTo>
                <a:lnTo>
                  <a:pt x="57824" y="342"/>
                </a:lnTo>
                <a:lnTo>
                  <a:pt x="57167" y="266"/>
                </a:lnTo>
                <a:lnTo>
                  <a:pt x="56510" y="203"/>
                </a:lnTo>
                <a:lnTo>
                  <a:pt x="55854" y="152"/>
                </a:lnTo>
                <a:lnTo>
                  <a:pt x="55197" y="102"/>
                </a:lnTo>
                <a:lnTo>
                  <a:pt x="54527" y="64"/>
                </a:lnTo>
                <a:lnTo>
                  <a:pt x="53870" y="39"/>
                </a:lnTo>
                <a:lnTo>
                  <a:pt x="53200" y="13"/>
                </a:lnTo>
                <a:lnTo>
                  <a:pt x="52531"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6"/>
          <p:cNvSpPr/>
          <p:nvPr/>
        </p:nvSpPr>
        <p:spPr>
          <a:xfrm rot="10800000">
            <a:off x="6620512" y="2954938"/>
            <a:ext cx="563994" cy="584879"/>
          </a:xfrm>
          <a:custGeom>
            <a:avLst/>
            <a:gdLst/>
            <a:ahLst/>
            <a:cxnLst/>
            <a:rect l="l" t="t" r="r" b="b"/>
            <a:pathLst>
              <a:path w="103723" h="103702" extrusionOk="0">
                <a:moveTo>
                  <a:pt x="51192" y="1"/>
                </a:moveTo>
                <a:lnTo>
                  <a:pt x="50523" y="13"/>
                </a:lnTo>
                <a:lnTo>
                  <a:pt x="49853" y="39"/>
                </a:lnTo>
                <a:lnTo>
                  <a:pt x="49184" y="64"/>
                </a:lnTo>
                <a:lnTo>
                  <a:pt x="48527" y="102"/>
                </a:lnTo>
                <a:lnTo>
                  <a:pt x="47870" y="152"/>
                </a:lnTo>
                <a:lnTo>
                  <a:pt x="47213" y="203"/>
                </a:lnTo>
                <a:lnTo>
                  <a:pt x="46556" y="266"/>
                </a:lnTo>
                <a:lnTo>
                  <a:pt x="45899" y="342"/>
                </a:lnTo>
                <a:lnTo>
                  <a:pt x="45255" y="418"/>
                </a:lnTo>
                <a:lnTo>
                  <a:pt x="44610" y="506"/>
                </a:lnTo>
                <a:lnTo>
                  <a:pt x="43966" y="594"/>
                </a:lnTo>
                <a:lnTo>
                  <a:pt x="43322" y="696"/>
                </a:lnTo>
                <a:lnTo>
                  <a:pt x="42677" y="809"/>
                </a:lnTo>
                <a:lnTo>
                  <a:pt x="42046" y="923"/>
                </a:lnTo>
                <a:lnTo>
                  <a:pt x="41401" y="1049"/>
                </a:lnTo>
                <a:lnTo>
                  <a:pt x="40770" y="1188"/>
                </a:lnTo>
                <a:lnTo>
                  <a:pt x="40151" y="1327"/>
                </a:lnTo>
                <a:lnTo>
                  <a:pt x="39519" y="1479"/>
                </a:lnTo>
                <a:lnTo>
                  <a:pt x="38900" y="1630"/>
                </a:lnTo>
                <a:lnTo>
                  <a:pt x="38281" y="1795"/>
                </a:lnTo>
                <a:lnTo>
                  <a:pt x="37662" y="1971"/>
                </a:lnTo>
                <a:lnTo>
                  <a:pt x="37043" y="2148"/>
                </a:lnTo>
                <a:lnTo>
                  <a:pt x="36436" y="2325"/>
                </a:lnTo>
                <a:lnTo>
                  <a:pt x="35830" y="2527"/>
                </a:lnTo>
                <a:lnTo>
                  <a:pt x="35223" y="2729"/>
                </a:lnTo>
                <a:lnTo>
                  <a:pt x="34630" y="2931"/>
                </a:lnTo>
                <a:lnTo>
                  <a:pt x="34023" y="3146"/>
                </a:lnTo>
                <a:lnTo>
                  <a:pt x="33429" y="3374"/>
                </a:lnTo>
                <a:lnTo>
                  <a:pt x="32848" y="3601"/>
                </a:lnTo>
                <a:lnTo>
                  <a:pt x="32255" y="3828"/>
                </a:lnTo>
                <a:lnTo>
                  <a:pt x="31673" y="4068"/>
                </a:lnTo>
                <a:lnTo>
                  <a:pt x="31092" y="4321"/>
                </a:lnTo>
                <a:lnTo>
                  <a:pt x="30511" y="4574"/>
                </a:lnTo>
                <a:lnTo>
                  <a:pt x="29943" y="4839"/>
                </a:lnTo>
                <a:lnTo>
                  <a:pt x="29374" y="5117"/>
                </a:lnTo>
                <a:lnTo>
                  <a:pt x="28806" y="5395"/>
                </a:lnTo>
                <a:lnTo>
                  <a:pt x="28250" y="5673"/>
                </a:lnTo>
                <a:lnTo>
                  <a:pt x="27694" y="5963"/>
                </a:lnTo>
                <a:lnTo>
                  <a:pt x="27138" y="6254"/>
                </a:lnTo>
                <a:lnTo>
                  <a:pt x="26595" y="6557"/>
                </a:lnTo>
                <a:lnTo>
                  <a:pt x="26051" y="6873"/>
                </a:lnTo>
                <a:lnTo>
                  <a:pt x="24965" y="7504"/>
                </a:lnTo>
                <a:lnTo>
                  <a:pt x="23904" y="8174"/>
                </a:lnTo>
                <a:lnTo>
                  <a:pt x="22868" y="8856"/>
                </a:lnTo>
                <a:lnTo>
                  <a:pt x="21844" y="9564"/>
                </a:lnTo>
                <a:lnTo>
                  <a:pt x="20834" y="10296"/>
                </a:lnTo>
                <a:lnTo>
                  <a:pt x="19836" y="11054"/>
                </a:lnTo>
                <a:lnTo>
                  <a:pt x="18876" y="11837"/>
                </a:lnTo>
                <a:lnTo>
                  <a:pt x="17915" y="12646"/>
                </a:lnTo>
                <a:lnTo>
                  <a:pt x="16993" y="13467"/>
                </a:lnTo>
                <a:lnTo>
                  <a:pt x="16084" y="14313"/>
                </a:lnTo>
                <a:lnTo>
                  <a:pt x="15187" y="15185"/>
                </a:lnTo>
                <a:lnTo>
                  <a:pt x="14315" y="16082"/>
                </a:lnTo>
                <a:lnTo>
                  <a:pt x="13468" y="16992"/>
                </a:lnTo>
                <a:lnTo>
                  <a:pt x="12647" y="17914"/>
                </a:lnTo>
                <a:lnTo>
                  <a:pt x="11839" y="18874"/>
                </a:lnTo>
                <a:lnTo>
                  <a:pt x="11055" y="19834"/>
                </a:lnTo>
                <a:lnTo>
                  <a:pt x="10297" y="20832"/>
                </a:lnTo>
                <a:lnTo>
                  <a:pt x="9565" y="21830"/>
                </a:lnTo>
                <a:lnTo>
                  <a:pt x="8857" y="22866"/>
                </a:lnTo>
                <a:lnTo>
                  <a:pt x="8175" y="23902"/>
                </a:lnTo>
                <a:lnTo>
                  <a:pt x="7505" y="24963"/>
                </a:lnTo>
                <a:lnTo>
                  <a:pt x="6874" y="26049"/>
                </a:lnTo>
                <a:lnTo>
                  <a:pt x="6558" y="26592"/>
                </a:lnTo>
                <a:lnTo>
                  <a:pt x="6255" y="27136"/>
                </a:lnTo>
                <a:lnTo>
                  <a:pt x="5964" y="27691"/>
                </a:lnTo>
                <a:lnTo>
                  <a:pt x="5673" y="28247"/>
                </a:lnTo>
                <a:lnTo>
                  <a:pt x="5395" y="28803"/>
                </a:lnTo>
                <a:lnTo>
                  <a:pt x="5118" y="29372"/>
                </a:lnTo>
                <a:lnTo>
                  <a:pt x="4840" y="29940"/>
                </a:lnTo>
                <a:lnTo>
                  <a:pt x="4587" y="30509"/>
                </a:lnTo>
                <a:lnTo>
                  <a:pt x="4322" y="31090"/>
                </a:lnTo>
                <a:lnTo>
                  <a:pt x="4069" y="31671"/>
                </a:lnTo>
                <a:lnTo>
                  <a:pt x="3829" y="32252"/>
                </a:lnTo>
                <a:lnTo>
                  <a:pt x="3601" y="32846"/>
                </a:lnTo>
                <a:lnTo>
                  <a:pt x="3374" y="33427"/>
                </a:lnTo>
                <a:lnTo>
                  <a:pt x="3147" y="34020"/>
                </a:lnTo>
                <a:lnTo>
                  <a:pt x="2932" y="34627"/>
                </a:lnTo>
                <a:lnTo>
                  <a:pt x="2730" y="35220"/>
                </a:lnTo>
                <a:lnTo>
                  <a:pt x="2528" y="35827"/>
                </a:lnTo>
                <a:lnTo>
                  <a:pt x="2325" y="36433"/>
                </a:lnTo>
                <a:lnTo>
                  <a:pt x="2149" y="37040"/>
                </a:lnTo>
                <a:lnTo>
                  <a:pt x="1972" y="37659"/>
                </a:lnTo>
                <a:lnTo>
                  <a:pt x="1795" y="38278"/>
                </a:lnTo>
                <a:lnTo>
                  <a:pt x="1631" y="38897"/>
                </a:lnTo>
                <a:lnTo>
                  <a:pt x="1479" y="39516"/>
                </a:lnTo>
                <a:lnTo>
                  <a:pt x="1327" y="40147"/>
                </a:lnTo>
                <a:lnTo>
                  <a:pt x="1188" y="40766"/>
                </a:lnTo>
                <a:lnTo>
                  <a:pt x="1050" y="41398"/>
                </a:lnTo>
                <a:lnTo>
                  <a:pt x="923" y="42042"/>
                </a:lnTo>
                <a:lnTo>
                  <a:pt x="809" y="42674"/>
                </a:lnTo>
                <a:lnTo>
                  <a:pt x="696" y="43318"/>
                </a:lnTo>
                <a:lnTo>
                  <a:pt x="595" y="43962"/>
                </a:lnTo>
                <a:lnTo>
                  <a:pt x="506" y="44607"/>
                </a:lnTo>
                <a:lnTo>
                  <a:pt x="418" y="45251"/>
                </a:lnTo>
                <a:lnTo>
                  <a:pt x="342" y="45895"/>
                </a:lnTo>
                <a:lnTo>
                  <a:pt x="266" y="46552"/>
                </a:lnTo>
                <a:lnTo>
                  <a:pt x="203" y="47209"/>
                </a:lnTo>
                <a:lnTo>
                  <a:pt x="153" y="47866"/>
                </a:lnTo>
                <a:lnTo>
                  <a:pt x="102" y="48523"/>
                </a:lnTo>
                <a:lnTo>
                  <a:pt x="64" y="49180"/>
                </a:lnTo>
                <a:lnTo>
                  <a:pt x="39" y="49849"/>
                </a:lnTo>
                <a:lnTo>
                  <a:pt x="14" y="50519"/>
                </a:lnTo>
                <a:lnTo>
                  <a:pt x="1" y="51188"/>
                </a:lnTo>
                <a:lnTo>
                  <a:pt x="1" y="51858"/>
                </a:lnTo>
                <a:lnTo>
                  <a:pt x="1" y="52527"/>
                </a:lnTo>
                <a:lnTo>
                  <a:pt x="14" y="53197"/>
                </a:lnTo>
                <a:lnTo>
                  <a:pt x="39" y="53854"/>
                </a:lnTo>
                <a:lnTo>
                  <a:pt x="64" y="54523"/>
                </a:lnTo>
                <a:lnTo>
                  <a:pt x="102" y="55180"/>
                </a:lnTo>
                <a:lnTo>
                  <a:pt x="153" y="55850"/>
                </a:lnTo>
                <a:lnTo>
                  <a:pt x="203" y="56506"/>
                </a:lnTo>
                <a:lnTo>
                  <a:pt x="266" y="57151"/>
                </a:lnTo>
                <a:lnTo>
                  <a:pt x="342" y="57808"/>
                </a:lnTo>
                <a:lnTo>
                  <a:pt x="418" y="58452"/>
                </a:lnTo>
                <a:lnTo>
                  <a:pt x="506" y="59109"/>
                </a:lnTo>
                <a:lnTo>
                  <a:pt x="595" y="59753"/>
                </a:lnTo>
                <a:lnTo>
                  <a:pt x="696" y="60397"/>
                </a:lnTo>
                <a:lnTo>
                  <a:pt x="809" y="61029"/>
                </a:lnTo>
                <a:lnTo>
                  <a:pt x="923" y="61673"/>
                </a:lnTo>
                <a:lnTo>
                  <a:pt x="1050" y="62305"/>
                </a:lnTo>
                <a:lnTo>
                  <a:pt x="1188" y="62936"/>
                </a:lnTo>
                <a:lnTo>
                  <a:pt x="1327" y="63568"/>
                </a:lnTo>
                <a:lnTo>
                  <a:pt x="1479" y="64187"/>
                </a:lnTo>
                <a:lnTo>
                  <a:pt x="1631" y="64819"/>
                </a:lnTo>
                <a:lnTo>
                  <a:pt x="1795" y="65438"/>
                </a:lnTo>
                <a:lnTo>
                  <a:pt x="1972" y="66044"/>
                </a:lnTo>
                <a:lnTo>
                  <a:pt x="2149" y="66663"/>
                </a:lnTo>
                <a:lnTo>
                  <a:pt x="2325" y="67269"/>
                </a:lnTo>
                <a:lnTo>
                  <a:pt x="2528" y="67876"/>
                </a:lnTo>
                <a:lnTo>
                  <a:pt x="2730" y="68482"/>
                </a:lnTo>
                <a:lnTo>
                  <a:pt x="2932" y="69089"/>
                </a:lnTo>
                <a:lnTo>
                  <a:pt x="3147" y="69682"/>
                </a:lnTo>
                <a:lnTo>
                  <a:pt x="3374" y="70276"/>
                </a:lnTo>
                <a:lnTo>
                  <a:pt x="3601" y="70870"/>
                </a:lnTo>
                <a:lnTo>
                  <a:pt x="3829" y="71451"/>
                </a:lnTo>
                <a:lnTo>
                  <a:pt x="4069" y="72032"/>
                </a:lnTo>
                <a:lnTo>
                  <a:pt x="4322" y="72613"/>
                </a:lnTo>
                <a:lnTo>
                  <a:pt x="4587" y="73194"/>
                </a:lnTo>
                <a:lnTo>
                  <a:pt x="4840" y="73763"/>
                </a:lnTo>
                <a:lnTo>
                  <a:pt x="5118" y="74331"/>
                </a:lnTo>
                <a:lnTo>
                  <a:pt x="5395" y="74900"/>
                </a:lnTo>
                <a:lnTo>
                  <a:pt x="5673" y="75455"/>
                </a:lnTo>
                <a:lnTo>
                  <a:pt x="5964" y="76024"/>
                </a:lnTo>
                <a:lnTo>
                  <a:pt x="6255" y="76567"/>
                </a:lnTo>
                <a:lnTo>
                  <a:pt x="6558" y="77123"/>
                </a:lnTo>
                <a:lnTo>
                  <a:pt x="6874" y="77666"/>
                </a:lnTo>
                <a:lnTo>
                  <a:pt x="7505" y="78740"/>
                </a:lnTo>
                <a:lnTo>
                  <a:pt x="8175" y="79801"/>
                </a:lnTo>
                <a:lnTo>
                  <a:pt x="8857" y="80850"/>
                </a:lnTo>
                <a:lnTo>
                  <a:pt x="9565" y="81873"/>
                </a:lnTo>
                <a:lnTo>
                  <a:pt x="10297" y="82883"/>
                </a:lnTo>
                <a:lnTo>
                  <a:pt x="11055" y="83869"/>
                </a:lnTo>
                <a:lnTo>
                  <a:pt x="11839" y="84841"/>
                </a:lnTo>
                <a:lnTo>
                  <a:pt x="12647" y="85789"/>
                </a:lnTo>
                <a:lnTo>
                  <a:pt x="13468" y="86724"/>
                </a:lnTo>
                <a:lnTo>
                  <a:pt x="14315" y="87633"/>
                </a:lnTo>
                <a:lnTo>
                  <a:pt x="15187" y="88518"/>
                </a:lnTo>
                <a:lnTo>
                  <a:pt x="16084" y="89389"/>
                </a:lnTo>
                <a:lnTo>
                  <a:pt x="16993" y="90236"/>
                </a:lnTo>
                <a:lnTo>
                  <a:pt x="17915" y="91069"/>
                </a:lnTo>
                <a:lnTo>
                  <a:pt x="18876" y="91865"/>
                </a:lnTo>
                <a:lnTo>
                  <a:pt x="19836" y="92648"/>
                </a:lnTo>
                <a:lnTo>
                  <a:pt x="20834" y="93406"/>
                </a:lnTo>
                <a:lnTo>
                  <a:pt x="21844" y="94139"/>
                </a:lnTo>
                <a:lnTo>
                  <a:pt x="22868" y="94846"/>
                </a:lnTo>
                <a:lnTo>
                  <a:pt x="23904" y="95541"/>
                </a:lnTo>
                <a:lnTo>
                  <a:pt x="24965" y="96198"/>
                </a:lnTo>
                <a:lnTo>
                  <a:pt x="26051" y="96842"/>
                </a:lnTo>
                <a:lnTo>
                  <a:pt x="26595" y="97146"/>
                </a:lnTo>
                <a:lnTo>
                  <a:pt x="27138" y="97449"/>
                </a:lnTo>
                <a:lnTo>
                  <a:pt x="27694" y="97752"/>
                </a:lnTo>
                <a:lnTo>
                  <a:pt x="28250" y="98030"/>
                </a:lnTo>
                <a:lnTo>
                  <a:pt x="28806" y="98320"/>
                </a:lnTo>
                <a:lnTo>
                  <a:pt x="29374" y="98598"/>
                </a:lnTo>
                <a:lnTo>
                  <a:pt x="29943" y="98864"/>
                </a:lnTo>
                <a:lnTo>
                  <a:pt x="30511" y="99129"/>
                </a:lnTo>
                <a:lnTo>
                  <a:pt x="31092" y="99382"/>
                </a:lnTo>
                <a:lnTo>
                  <a:pt x="31673" y="99634"/>
                </a:lnTo>
                <a:lnTo>
                  <a:pt x="32255" y="99874"/>
                </a:lnTo>
                <a:lnTo>
                  <a:pt x="32848" y="100114"/>
                </a:lnTo>
                <a:lnTo>
                  <a:pt x="33429" y="100342"/>
                </a:lnTo>
                <a:lnTo>
                  <a:pt x="34023" y="100556"/>
                </a:lnTo>
                <a:lnTo>
                  <a:pt x="34630" y="100771"/>
                </a:lnTo>
                <a:lnTo>
                  <a:pt x="35223" y="100986"/>
                </a:lnTo>
                <a:lnTo>
                  <a:pt x="35830" y="101188"/>
                </a:lnTo>
                <a:lnTo>
                  <a:pt x="36436" y="101378"/>
                </a:lnTo>
                <a:lnTo>
                  <a:pt x="37043" y="101567"/>
                </a:lnTo>
                <a:lnTo>
                  <a:pt x="37662" y="101744"/>
                </a:lnTo>
                <a:lnTo>
                  <a:pt x="38281" y="101908"/>
                </a:lnTo>
                <a:lnTo>
                  <a:pt x="38900" y="102072"/>
                </a:lnTo>
                <a:lnTo>
                  <a:pt x="39519" y="102237"/>
                </a:lnTo>
                <a:lnTo>
                  <a:pt x="40151" y="102376"/>
                </a:lnTo>
                <a:lnTo>
                  <a:pt x="40770" y="102527"/>
                </a:lnTo>
                <a:lnTo>
                  <a:pt x="41401" y="102653"/>
                </a:lnTo>
                <a:lnTo>
                  <a:pt x="42046" y="102780"/>
                </a:lnTo>
                <a:lnTo>
                  <a:pt x="42677" y="102893"/>
                </a:lnTo>
                <a:lnTo>
                  <a:pt x="43322" y="103007"/>
                </a:lnTo>
                <a:lnTo>
                  <a:pt x="43966" y="103108"/>
                </a:lnTo>
                <a:lnTo>
                  <a:pt x="44610" y="103209"/>
                </a:lnTo>
                <a:lnTo>
                  <a:pt x="45255" y="103298"/>
                </a:lnTo>
                <a:lnTo>
                  <a:pt x="45899" y="103373"/>
                </a:lnTo>
                <a:lnTo>
                  <a:pt x="46556" y="103437"/>
                </a:lnTo>
                <a:lnTo>
                  <a:pt x="47213" y="103500"/>
                </a:lnTo>
                <a:lnTo>
                  <a:pt x="47870" y="103563"/>
                </a:lnTo>
                <a:lnTo>
                  <a:pt x="48527" y="103601"/>
                </a:lnTo>
                <a:lnTo>
                  <a:pt x="49184" y="103639"/>
                </a:lnTo>
                <a:lnTo>
                  <a:pt x="49853" y="103664"/>
                </a:lnTo>
                <a:lnTo>
                  <a:pt x="50523" y="103689"/>
                </a:lnTo>
                <a:lnTo>
                  <a:pt x="51192" y="103702"/>
                </a:lnTo>
                <a:lnTo>
                  <a:pt x="52532" y="103702"/>
                </a:lnTo>
                <a:lnTo>
                  <a:pt x="53201" y="103689"/>
                </a:lnTo>
                <a:lnTo>
                  <a:pt x="53858" y="103664"/>
                </a:lnTo>
                <a:lnTo>
                  <a:pt x="54528" y="103639"/>
                </a:lnTo>
                <a:lnTo>
                  <a:pt x="55185" y="103601"/>
                </a:lnTo>
                <a:lnTo>
                  <a:pt x="55854" y="103563"/>
                </a:lnTo>
                <a:lnTo>
                  <a:pt x="56511" y="103500"/>
                </a:lnTo>
                <a:lnTo>
                  <a:pt x="57155" y="103437"/>
                </a:lnTo>
                <a:lnTo>
                  <a:pt x="57812" y="103373"/>
                </a:lnTo>
                <a:lnTo>
                  <a:pt x="58469" y="103298"/>
                </a:lnTo>
                <a:lnTo>
                  <a:pt x="59114" y="103209"/>
                </a:lnTo>
                <a:lnTo>
                  <a:pt x="59758" y="103108"/>
                </a:lnTo>
                <a:lnTo>
                  <a:pt x="60402" y="103007"/>
                </a:lnTo>
                <a:lnTo>
                  <a:pt x="61034" y="102893"/>
                </a:lnTo>
                <a:lnTo>
                  <a:pt x="61678" y="102780"/>
                </a:lnTo>
                <a:lnTo>
                  <a:pt x="62310" y="102653"/>
                </a:lnTo>
                <a:lnTo>
                  <a:pt x="62942" y="102527"/>
                </a:lnTo>
                <a:lnTo>
                  <a:pt x="63573" y="102376"/>
                </a:lnTo>
                <a:lnTo>
                  <a:pt x="64192" y="102237"/>
                </a:lnTo>
                <a:lnTo>
                  <a:pt x="64824" y="102072"/>
                </a:lnTo>
                <a:lnTo>
                  <a:pt x="65443" y="101908"/>
                </a:lnTo>
                <a:lnTo>
                  <a:pt x="66050" y="101744"/>
                </a:lnTo>
                <a:lnTo>
                  <a:pt x="66669" y="101567"/>
                </a:lnTo>
                <a:lnTo>
                  <a:pt x="67275" y="101378"/>
                </a:lnTo>
                <a:lnTo>
                  <a:pt x="67881" y="101188"/>
                </a:lnTo>
                <a:lnTo>
                  <a:pt x="68488" y="100986"/>
                </a:lnTo>
                <a:lnTo>
                  <a:pt x="69094" y="100771"/>
                </a:lnTo>
                <a:lnTo>
                  <a:pt x="69688" y="100556"/>
                </a:lnTo>
                <a:lnTo>
                  <a:pt x="70282" y="100342"/>
                </a:lnTo>
                <a:lnTo>
                  <a:pt x="70876" y="100114"/>
                </a:lnTo>
                <a:lnTo>
                  <a:pt x="71457" y="99874"/>
                </a:lnTo>
                <a:lnTo>
                  <a:pt x="72038" y="99634"/>
                </a:lnTo>
                <a:lnTo>
                  <a:pt x="72619" y="99382"/>
                </a:lnTo>
                <a:lnTo>
                  <a:pt x="73200" y="99129"/>
                </a:lnTo>
                <a:lnTo>
                  <a:pt x="73769" y="98864"/>
                </a:lnTo>
                <a:lnTo>
                  <a:pt x="74337" y="98598"/>
                </a:lnTo>
                <a:lnTo>
                  <a:pt x="74906" y="98320"/>
                </a:lnTo>
                <a:lnTo>
                  <a:pt x="75462" y="98030"/>
                </a:lnTo>
                <a:lnTo>
                  <a:pt x="76030" y="97752"/>
                </a:lnTo>
                <a:lnTo>
                  <a:pt x="76573" y="97449"/>
                </a:lnTo>
                <a:lnTo>
                  <a:pt x="77129" y="97146"/>
                </a:lnTo>
                <a:lnTo>
                  <a:pt x="77672" y="96842"/>
                </a:lnTo>
                <a:lnTo>
                  <a:pt x="78746" y="96198"/>
                </a:lnTo>
                <a:lnTo>
                  <a:pt x="79808" y="95541"/>
                </a:lnTo>
                <a:lnTo>
                  <a:pt x="80856" y="94846"/>
                </a:lnTo>
                <a:lnTo>
                  <a:pt x="81879" y="94139"/>
                </a:lnTo>
                <a:lnTo>
                  <a:pt x="82890" y="93406"/>
                </a:lnTo>
                <a:lnTo>
                  <a:pt x="83876" y="92648"/>
                </a:lnTo>
                <a:lnTo>
                  <a:pt x="84848" y="91865"/>
                </a:lnTo>
                <a:lnTo>
                  <a:pt x="85796" y="91069"/>
                </a:lnTo>
                <a:lnTo>
                  <a:pt x="86731" y="90236"/>
                </a:lnTo>
                <a:lnTo>
                  <a:pt x="87640" y="89389"/>
                </a:lnTo>
                <a:lnTo>
                  <a:pt x="88525" y="88518"/>
                </a:lnTo>
                <a:lnTo>
                  <a:pt x="89396" y="87633"/>
                </a:lnTo>
                <a:lnTo>
                  <a:pt x="90243" y="86724"/>
                </a:lnTo>
                <a:lnTo>
                  <a:pt x="91077" y="85789"/>
                </a:lnTo>
                <a:lnTo>
                  <a:pt x="91873" y="84841"/>
                </a:lnTo>
                <a:lnTo>
                  <a:pt x="92656" y="83869"/>
                </a:lnTo>
                <a:lnTo>
                  <a:pt x="93414" y="82883"/>
                </a:lnTo>
                <a:lnTo>
                  <a:pt x="94147" y="81873"/>
                </a:lnTo>
                <a:lnTo>
                  <a:pt x="94854" y="80850"/>
                </a:lnTo>
                <a:lnTo>
                  <a:pt x="95549" y="79801"/>
                </a:lnTo>
                <a:lnTo>
                  <a:pt x="96206" y="78740"/>
                </a:lnTo>
                <a:lnTo>
                  <a:pt x="96850" y="77666"/>
                </a:lnTo>
                <a:lnTo>
                  <a:pt x="97154" y="77123"/>
                </a:lnTo>
                <a:lnTo>
                  <a:pt x="97457" y="76567"/>
                </a:lnTo>
                <a:lnTo>
                  <a:pt x="97760" y="76024"/>
                </a:lnTo>
                <a:lnTo>
                  <a:pt x="98038" y="75455"/>
                </a:lnTo>
                <a:lnTo>
                  <a:pt x="98328" y="74900"/>
                </a:lnTo>
                <a:lnTo>
                  <a:pt x="98606" y="74331"/>
                </a:lnTo>
                <a:lnTo>
                  <a:pt x="98872" y="73763"/>
                </a:lnTo>
                <a:lnTo>
                  <a:pt x="99137" y="73194"/>
                </a:lnTo>
                <a:lnTo>
                  <a:pt x="99390" y="72613"/>
                </a:lnTo>
                <a:lnTo>
                  <a:pt x="99642" y="72032"/>
                </a:lnTo>
                <a:lnTo>
                  <a:pt x="99882" y="71451"/>
                </a:lnTo>
                <a:lnTo>
                  <a:pt x="100122" y="70870"/>
                </a:lnTo>
                <a:lnTo>
                  <a:pt x="100350" y="70276"/>
                </a:lnTo>
                <a:lnTo>
                  <a:pt x="100565" y="69682"/>
                </a:lnTo>
                <a:lnTo>
                  <a:pt x="100779" y="69089"/>
                </a:lnTo>
                <a:lnTo>
                  <a:pt x="100994" y="68482"/>
                </a:lnTo>
                <a:lnTo>
                  <a:pt x="101196" y="67876"/>
                </a:lnTo>
                <a:lnTo>
                  <a:pt x="101386" y="67269"/>
                </a:lnTo>
                <a:lnTo>
                  <a:pt x="101575" y="66663"/>
                </a:lnTo>
                <a:lnTo>
                  <a:pt x="101752" y="66044"/>
                </a:lnTo>
                <a:lnTo>
                  <a:pt x="101916" y="65438"/>
                </a:lnTo>
                <a:lnTo>
                  <a:pt x="102081" y="64819"/>
                </a:lnTo>
                <a:lnTo>
                  <a:pt x="102245" y="64187"/>
                </a:lnTo>
                <a:lnTo>
                  <a:pt x="102384" y="63568"/>
                </a:lnTo>
                <a:lnTo>
                  <a:pt x="102535" y="62936"/>
                </a:lnTo>
                <a:lnTo>
                  <a:pt x="102662" y="62305"/>
                </a:lnTo>
                <a:lnTo>
                  <a:pt x="102788" y="61673"/>
                </a:lnTo>
                <a:lnTo>
                  <a:pt x="102902" y="61029"/>
                </a:lnTo>
                <a:lnTo>
                  <a:pt x="103016" y="60397"/>
                </a:lnTo>
                <a:lnTo>
                  <a:pt x="103117" y="59753"/>
                </a:lnTo>
                <a:lnTo>
                  <a:pt x="103218" y="59109"/>
                </a:lnTo>
                <a:lnTo>
                  <a:pt x="103306" y="58452"/>
                </a:lnTo>
                <a:lnTo>
                  <a:pt x="103382" y="57808"/>
                </a:lnTo>
                <a:lnTo>
                  <a:pt x="103445" y="57151"/>
                </a:lnTo>
                <a:lnTo>
                  <a:pt x="103508" y="56506"/>
                </a:lnTo>
                <a:lnTo>
                  <a:pt x="103571" y="55850"/>
                </a:lnTo>
                <a:lnTo>
                  <a:pt x="103609" y="55180"/>
                </a:lnTo>
                <a:lnTo>
                  <a:pt x="103647" y="54523"/>
                </a:lnTo>
                <a:lnTo>
                  <a:pt x="103685" y="53854"/>
                </a:lnTo>
                <a:lnTo>
                  <a:pt x="103698" y="53197"/>
                </a:lnTo>
                <a:lnTo>
                  <a:pt x="103710" y="52527"/>
                </a:lnTo>
                <a:lnTo>
                  <a:pt x="103723" y="51858"/>
                </a:lnTo>
                <a:lnTo>
                  <a:pt x="103710" y="51188"/>
                </a:lnTo>
                <a:lnTo>
                  <a:pt x="103698" y="50519"/>
                </a:lnTo>
                <a:lnTo>
                  <a:pt x="103685" y="49849"/>
                </a:lnTo>
                <a:lnTo>
                  <a:pt x="103647" y="49180"/>
                </a:lnTo>
                <a:lnTo>
                  <a:pt x="103609" y="48523"/>
                </a:lnTo>
                <a:lnTo>
                  <a:pt x="103571" y="47866"/>
                </a:lnTo>
                <a:lnTo>
                  <a:pt x="103508" y="47209"/>
                </a:lnTo>
                <a:lnTo>
                  <a:pt x="103445" y="46552"/>
                </a:lnTo>
                <a:lnTo>
                  <a:pt x="103382" y="45895"/>
                </a:lnTo>
                <a:lnTo>
                  <a:pt x="103306" y="45251"/>
                </a:lnTo>
                <a:lnTo>
                  <a:pt x="103218" y="44607"/>
                </a:lnTo>
                <a:lnTo>
                  <a:pt x="103117" y="43962"/>
                </a:lnTo>
                <a:lnTo>
                  <a:pt x="103016" y="43318"/>
                </a:lnTo>
                <a:lnTo>
                  <a:pt x="102902" y="42674"/>
                </a:lnTo>
                <a:lnTo>
                  <a:pt x="102788" y="42042"/>
                </a:lnTo>
                <a:lnTo>
                  <a:pt x="102662" y="41398"/>
                </a:lnTo>
                <a:lnTo>
                  <a:pt x="102535" y="40766"/>
                </a:lnTo>
                <a:lnTo>
                  <a:pt x="102384" y="40147"/>
                </a:lnTo>
                <a:lnTo>
                  <a:pt x="102245" y="39516"/>
                </a:lnTo>
                <a:lnTo>
                  <a:pt x="102081" y="38897"/>
                </a:lnTo>
                <a:lnTo>
                  <a:pt x="101916" y="38278"/>
                </a:lnTo>
                <a:lnTo>
                  <a:pt x="101752" y="37659"/>
                </a:lnTo>
                <a:lnTo>
                  <a:pt x="101575" y="37040"/>
                </a:lnTo>
                <a:lnTo>
                  <a:pt x="101386" y="36433"/>
                </a:lnTo>
                <a:lnTo>
                  <a:pt x="101196" y="35827"/>
                </a:lnTo>
                <a:lnTo>
                  <a:pt x="100994" y="35220"/>
                </a:lnTo>
                <a:lnTo>
                  <a:pt x="100779" y="34627"/>
                </a:lnTo>
                <a:lnTo>
                  <a:pt x="100565" y="34020"/>
                </a:lnTo>
                <a:lnTo>
                  <a:pt x="100350" y="33427"/>
                </a:lnTo>
                <a:lnTo>
                  <a:pt x="100122" y="32846"/>
                </a:lnTo>
                <a:lnTo>
                  <a:pt x="99882" y="32252"/>
                </a:lnTo>
                <a:lnTo>
                  <a:pt x="99642" y="31671"/>
                </a:lnTo>
                <a:lnTo>
                  <a:pt x="99390" y="31090"/>
                </a:lnTo>
                <a:lnTo>
                  <a:pt x="99137" y="30509"/>
                </a:lnTo>
                <a:lnTo>
                  <a:pt x="98872" y="29940"/>
                </a:lnTo>
                <a:lnTo>
                  <a:pt x="98606" y="29372"/>
                </a:lnTo>
                <a:lnTo>
                  <a:pt x="98328" y="28803"/>
                </a:lnTo>
                <a:lnTo>
                  <a:pt x="98038" y="28247"/>
                </a:lnTo>
                <a:lnTo>
                  <a:pt x="97760" y="27691"/>
                </a:lnTo>
                <a:lnTo>
                  <a:pt x="97457" y="27136"/>
                </a:lnTo>
                <a:lnTo>
                  <a:pt x="97154" y="26592"/>
                </a:lnTo>
                <a:lnTo>
                  <a:pt x="96850" y="26049"/>
                </a:lnTo>
                <a:lnTo>
                  <a:pt x="96206" y="24963"/>
                </a:lnTo>
                <a:lnTo>
                  <a:pt x="95549" y="23902"/>
                </a:lnTo>
                <a:lnTo>
                  <a:pt x="94854" y="22866"/>
                </a:lnTo>
                <a:lnTo>
                  <a:pt x="94147" y="21830"/>
                </a:lnTo>
                <a:lnTo>
                  <a:pt x="93414" y="20832"/>
                </a:lnTo>
                <a:lnTo>
                  <a:pt x="92656" y="19834"/>
                </a:lnTo>
                <a:lnTo>
                  <a:pt x="91873" y="18874"/>
                </a:lnTo>
                <a:lnTo>
                  <a:pt x="91077" y="17914"/>
                </a:lnTo>
                <a:lnTo>
                  <a:pt x="90243" y="16992"/>
                </a:lnTo>
                <a:lnTo>
                  <a:pt x="89396" y="16082"/>
                </a:lnTo>
                <a:lnTo>
                  <a:pt x="88525" y="15185"/>
                </a:lnTo>
                <a:lnTo>
                  <a:pt x="87640" y="14313"/>
                </a:lnTo>
                <a:lnTo>
                  <a:pt x="86731" y="13467"/>
                </a:lnTo>
                <a:lnTo>
                  <a:pt x="85796" y="12646"/>
                </a:lnTo>
                <a:lnTo>
                  <a:pt x="84848" y="11837"/>
                </a:lnTo>
                <a:lnTo>
                  <a:pt x="83876" y="11054"/>
                </a:lnTo>
                <a:lnTo>
                  <a:pt x="82890" y="10296"/>
                </a:lnTo>
                <a:lnTo>
                  <a:pt x="81879" y="9564"/>
                </a:lnTo>
                <a:lnTo>
                  <a:pt x="80856" y="8856"/>
                </a:lnTo>
                <a:lnTo>
                  <a:pt x="79808" y="8174"/>
                </a:lnTo>
                <a:lnTo>
                  <a:pt x="78746" y="7504"/>
                </a:lnTo>
                <a:lnTo>
                  <a:pt x="77672" y="6873"/>
                </a:lnTo>
                <a:lnTo>
                  <a:pt x="77129" y="6557"/>
                </a:lnTo>
                <a:lnTo>
                  <a:pt x="76573" y="6254"/>
                </a:lnTo>
                <a:lnTo>
                  <a:pt x="76030" y="5963"/>
                </a:lnTo>
                <a:lnTo>
                  <a:pt x="75462" y="5673"/>
                </a:lnTo>
                <a:lnTo>
                  <a:pt x="74906" y="5395"/>
                </a:lnTo>
                <a:lnTo>
                  <a:pt x="74337" y="5117"/>
                </a:lnTo>
                <a:lnTo>
                  <a:pt x="73769" y="4839"/>
                </a:lnTo>
                <a:lnTo>
                  <a:pt x="73200" y="4574"/>
                </a:lnTo>
                <a:lnTo>
                  <a:pt x="72619" y="4321"/>
                </a:lnTo>
                <a:lnTo>
                  <a:pt x="72038" y="4068"/>
                </a:lnTo>
                <a:lnTo>
                  <a:pt x="71457" y="3828"/>
                </a:lnTo>
                <a:lnTo>
                  <a:pt x="70876" y="3601"/>
                </a:lnTo>
                <a:lnTo>
                  <a:pt x="70282" y="3374"/>
                </a:lnTo>
                <a:lnTo>
                  <a:pt x="69688" y="3146"/>
                </a:lnTo>
                <a:lnTo>
                  <a:pt x="69094" y="2931"/>
                </a:lnTo>
                <a:lnTo>
                  <a:pt x="68488" y="2729"/>
                </a:lnTo>
                <a:lnTo>
                  <a:pt x="67881" y="2527"/>
                </a:lnTo>
                <a:lnTo>
                  <a:pt x="67275" y="2325"/>
                </a:lnTo>
                <a:lnTo>
                  <a:pt x="66669" y="2148"/>
                </a:lnTo>
                <a:lnTo>
                  <a:pt x="66050" y="1971"/>
                </a:lnTo>
                <a:lnTo>
                  <a:pt x="65443" y="1795"/>
                </a:lnTo>
                <a:lnTo>
                  <a:pt x="64824" y="1630"/>
                </a:lnTo>
                <a:lnTo>
                  <a:pt x="64192" y="1479"/>
                </a:lnTo>
                <a:lnTo>
                  <a:pt x="63573" y="1327"/>
                </a:lnTo>
                <a:lnTo>
                  <a:pt x="62942" y="1188"/>
                </a:lnTo>
                <a:lnTo>
                  <a:pt x="62310" y="1049"/>
                </a:lnTo>
                <a:lnTo>
                  <a:pt x="61678" y="923"/>
                </a:lnTo>
                <a:lnTo>
                  <a:pt x="61034" y="809"/>
                </a:lnTo>
                <a:lnTo>
                  <a:pt x="60402" y="696"/>
                </a:lnTo>
                <a:lnTo>
                  <a:pt x="59758" y="594"/>
                </a:lnTo>
                <a:lnTo>
                  <a:pt x="59114" y="506"/>
                </a:lnTo>
                <a:lnTo>
                  <a:pt x="58469" y="418"/>
                </a:lnTo>
                <a:lnTo>
                  <a:pt x="57812" y="342"/>
                </a:lnTo>
                <a:lnTo>
                  <a:pt x="57155" y="266"/>
                </a:lnTo>
                <a:lnTo>
                  <a:pt x="56511" y="203"/>
                </a:lnTo>
                <a:lnTo>
                  <a:pt x="55854" y="152"/>
                </a:lnTo>
                <a:lnTo>
                  <a:pt x="55185" y="102"/>
                </a:lnTo>
                <a:lnTo>
                  <a:pt x="54528" y="64"/>
                </a:lnTo>
                <a:lnTo>
                  <a:pt x="53858" y="39"/>
                </a:lnTo>
                <a:lnTo>
                  <a:pt x="53201" y="13"/>
                </a:lnTo>
                <a:lnTo>
                  <a:pt x="52532" y="1"/>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656" name="Google Shape;656;p66"/>
          <p:cNvGrpSpPr/>
          <p:nvPr/>
        </p:nvGrpSpPr>
        <p:grpSpPr>
          <a:xfrm flipH="1">
            <a:off x="1741267" y="1491869"/>
            <a:ext cx="230104" cy="295794"/>
            <a:chOff x="6946703" y="4828677"/>
            <a:chExt cx="230104" cy="295794"/>
          </a:xfrm>
        </p:grpSpPr>
        <p:sp>
          <p:nvSpPr>
            <p:cNvPr id="657" name="Google Shape;657;p66"/>
            <p:cNvSpPr/>
            <p:nvPr/>
          </p:nvSpPr>
          <p:spPr>
            <a:xfrm rot="10800000">
              <a:off x="7037540" y="4828677"/>
              <a:ext cx="67117" cy="92579"/>
            </a:xfrm>
            <a:custGeom>
              <a:avLst/>
              <a:gdLst/>
              <a:ahLst/>
              <a:cxnLst/>
              <a:rect l="l" t="t" r="r" b="b"/>
              <a:pathLst>
                <a:path w="7108" h="34005" extrusionOk="0">
                  <a:moveTo>
                    <a:pt x="3108" y="0"/>
                  </a:moveTo>
                  <a:lnTo>
                    <a:pt x="3006" y="44"/>
                  </a:lnTo>
                  <a:lnTo>
                    <a:pt x="2904" y="132"/>
                  </a:lnTo>
                  <a:lnTo>
                    <a:pt x="2803" y="307"/>
                  </a:lnTo>
                  <a:lnTo>
                    <a:pt x="2709" y="570"/>
                  </a:lnTo>
                  <a:lnTo>
                    <a:pt x="2624" y="921"/>
                  </a:lnTo>
                  <a:lnTo>
                    <a:pt x="2548" y="1271"/>
                  </a:lnTo>
                  <a:lnTo>
                    <a:pt x="2471" y="1709"/>
                  </a:lnTo>
                  <a:lnTo>
                    <a:pt x="2412" y="2191"/>
                  </a:lnTo>
                  <a:lnTo>
                    <a:pt x="2361" y="2673"/>
                  </a:lnTo>
                  <a:lnTo>
                    <a:pt x="2319" y="3199"/>
                  </a:lnTo>
                  <a:lnTo>
                    <a:pt x="2276" y="3769"/>
                  </a:lnTo>
                  <a:lnTo>
                    <a:pt x="2242" y="4295"/>
                  </a:lnTo>
                  <a:lnTo>
                    <a:pt x="2217" y="4908"/>
                  </a:lnTo>
                  <a:lnTo>
                    <a:pt x="2200" y="5478"/>
                  </a:lnTo>
                  <a:lnTo>
                    <a:pt x="2183" y="6048"/>
                  </a:lnTo>
                  <a:lnTo>
                    <a:pt x="2166" y="7187"/>
                  </a:lnTo>
                  <a:lnTo>
                    <a:pt x="2166" y="8239"/>
                  </a:lnTo>
                  <a:lnTo>
                    <a:pt x="2166" y="8370"/>
                  </a:lnTo>
                  <a:lnTo>
                    <a:pt x="2166" y="8633"/>
                  </a:lnTo>
                  <a:lnTo>
                    <a:pt x="2174" y="8940"/>
                  </a:lnTo>
                  <a:lnTo>
                    <a:pt x="2183" y="9115"/>
                  </a:lnTo>
                  <a:lnTo>
                    <a:pt x="2200" y="9991"/>
                  </a:lnTo>
                  <a:lnTo>
                    <a:pt x="2234" y="10912"/>
                  </a:lnTo>
                  <a:lnTo>
                    <a:pt x="2276" y="11788"/>
                  </a:lnTo>
                  <a:lnTo>
                    <a:pt x="2327" y="12664"/>
                  </a:lnTo>
                  <a:lnTo>
                    <a:pt x="2140" y="12358"/>
                  </a:lnTo>
                  <a:lnTo>
                    <a:pt x="1953" y="12095"/>
                  </a:lnTo>
                  <a:lnTo>
                    <a:pt x="1767" y="11876"/>
                  </a:lnTo>
                  <a:lnTo>
                    <a:pt x="1571" y="11744"/>
                  </a:lnTo>
                  <a:lnTo>
                    <a:pt x="1385" y="11700"/>
                  </a:lnTo>
                  <a:lnTo>
                    <a:pt x="1291" y="11744"/>
                  </a:lnTo>
                  <a:lnTo>
                    <a:pt x="1189" y="11788"/>
                  </a:lnTo>
                  <a:lnTo>
                    <a:pt x="1096" y="11832"/>
                  </a:lnTo>
                  <a:lnTo>
                    <a:pt x="1003" y="11963"/>
                  </a:lnTo>
                  <a:lnTo>
                    <a:pt x="909" y="12095"/>
                  </a:lnTo>
                  <a:lnTo>
                    <a:pt x="816" y="12226"/>
                  </a:lnTo>
                  <a:lnTo>
                    <a:pt x="731" y="12401"/>
                  </a:lnTo>
                  <a:lnTo>
                    <a:pt x="654" y="12621"/>
                  </a:lnTo>
                  <a:lnTo>
                    <a:pt x="578" y="12840"/>
                  </a:lnTo>
                  <a:lnTo>
                    <a:pt x="502" y="13103"/>
                  </a:lnTo>
                  <a:lnTo>
                    <a:pt x="434" y="13365"/>
                  </a:lnTo>
                  <a:lnTo>
                    <a:pt x="366" y="13672"/>
                  </a:lnTo>
                  <a:lnTo>
                    <a:pt x="306" y="13979"/>
                  </a:lnTo>
                  <a:lnTo>
                    <a:pt x="247" y="14330"/>
                  </a:lnTo>
                  <a:lnTo>
                    <a:pt x="196" y="14680"/>
                  </a:lnTo>
                  <a:lnTo>
                    <a:pt x="145" y="15074"/>
                  </a:lnTo>
                  <a:lnTo>
                    <a:pt x="103" y="15469"/>
                  </a:lnTo>
                  <a:lnTo>
                    <a:pt x="69" y="15863"/>
                  </a:lnTo>
                  <a:lnTo>
                    <a:pt x="43" y="16301"/>
                  </a:lnTo>
                  <a:lnTo>
                    <a:pt x="18" y="16740"/>
                  </a:lnTo>
                  <a:lnTo>
                    <a:pt x="9" y="17178"/>
                  </a:lnTo>
                  <a:lnTo>
                    <a:pt x="1" y="17660"/>
                  </a:lnTo>
                  <a:lnTo>
                    <a:pt x="1" y="18229"/>
                  </a:lnTo>
                  <a:lnTo>
                    <a:pt x="18" y="18712"/>
                  </a:lnTo>
                  <a:lnTo>
                    <a:pt x="35" y="19237"/>
                  </a:lnTo>
                  <a:lnTo>
                    <a:pt x="60" y="19676"/>
                  </a:lnTo>
                  <a:lnTo>
                    <a:pt x="94" y="20114"/>
                  </a:lnTo>
                  <a:lnTo>
                    <a:pt x="136" y="20508"/>
                  </a:lnTo>
                  <a:lnTo>
                    <a:pt x="179" y="20859"/>
                  </a:lnTo>
                  <a:lnTo>
                    <a:pt x="238" y="21209"/>
                  </a:lnTo>
                  <a:lnTo>
                    <a:pt x="298" y="21516"/>
                  </a:lnTo>
                  <a:lnTo>
                    <a:pt x="366" y="21779"/>
                  </a:lnTo>
                  <a:lnTo>
                    <a:pt x="434" y="22042"/>
                  </a:lnTo>
                  <a:lnTo>
                    <a:pt x="510" y="22261"/>
                  </a:lnTo>
                  <a:lnTo>
                    <a:pt x="586" y="22480"/>
                  </a:lnTo>
                  <a:lnTo>
                    <a:pt x="671" y="22611"/>
                  </a:lnTo>
                  <a:lnTo>
                    <a:pt x="756" y="22787"/>
                  </a:lnTo>
                  <a:lnTo>
                    <a:pt x="850" y="22918"/>
                  </a:lnTo>
                  <a:lnTo>
                    <a:pt x="1036" y="23094"/>
                  </a:lnTo>
                  <a:lnTo>
                    <a:pt x="1232" y="23137"/>
                  </a:lnTo>
                  <a:lnTo>
                    <a:pt x="1427" y="23137"/>
                  </a:lnTo>
                  <a:lnTo>
                    <a:pt x="1622" y="23050"/>
                  </a:lnTo>
                  <a:lnTo>
                    <a:pt x="1818" y="22874"/>
                  </a:lnTo>
                  <a:lnTo>
                    <a:pt x="2013" y="22611"/>
                  </a:lnTo>
                  <a:lnTo>
                    <a:pt x="2191" y="22261"/>
                  </a:lnTo>
                  <a:lnTo>
                    <a:pt x="2361" y="21867"/>
                  </a:lnTo>
                  <a:lnTo>
                    <a:pt x="2319" y="22787"/>
                  </a:lnTo>
                  <a:lnTo>
                    <a:pt x="2285" y="23751"/>
                  </a:lnTo>
                  <a:lnTo>
                    <a:pt x="2251" y="24715"/>
                  </a:lnTo>
                  <a:lnTo>
                    <a:pt x="2234" y="25679"/>
                  </a:lnTo>
                  <a:lnTo>
                    <a:pt x="2225" y="26643"/>
                  </a:lnTo>
                  <a:lnTo>
                    <a:pt x="2234" y="27607"/>
                  </a:lnTo>
                  <a:lnTo>
                    <a:pt x="2251" y="28483"/>
                  </a:lnTo>
                  <a:lnTo>
                    <a:pt x="2285" y="29360"/>
                  </a:lnTo>
                  <a:lnTo>
                    <a:pt x="2327" y="30192"/>
                  </a:lnTo>
                  <a:lnTo>
                    <a:pt x="2386" y="30981"/>
                  </a:lnTo>
                  <a:lnTo>
                    <a:pt x="2429" y="31332"/>
                  </a:lnTo>
                  <a:lnTo>
                    <a:pt x="2463" y="31682"/>
                  </a:lnTo>
                  <a:lnTo>
                    <a:pt x="2514" y="31989"/>
                  </a:lnTo>
                  <a:lnTo>
                    <a:pt x="2565" y="32296"/>
                  </a:lnTo>
                  <a:lnTo>
                    <a:pt x="2616" y="32602"/>
                  </a:lnTo>
                  <a:lnTo>
                    <a:pt x="2675" y="32865"/>
                  </a:lnTo>
                  <a:lnTo>
                    <a:pt x="2735" y="33084"/>
                  </a:lnTo>
                  <a:lnTo>
                    <a:pt x="2811" y="33304"/>
                  </a:lnTo>
                  <a:lnTo>
                    <a:pt x="2879" y="33523"/>
                  </a:lnTo>
                  <a:lnTo>
                    <a:pt x="2964" y="33654"/>
                  </a:lnTo>
                  <a:lnTo>
                    <a:pt x="3049" y="33786"/>
                  </a:lnTo>
                  <a:lnTo>
                    <a:pt x="3134" y="33917"/>
                  </a:lnTo>
                  <a:lnTo>
                    <a:pt x="3236" y="33961"/>
                  </a:lnTo>
                  <a:lnTo>
                    <a:pt x="3337" y="34005"/>
                  </a:lnTo>
                  <a:lnTo>
                    <a:pt x="3439" y="33961"/>
                  </a:lnTo>
                  <a:lnTo>
                    <a:pt x="3533" y="33873"/>
                  </a:lnTo>
                  <a:lnTo>
                    <a:pt x="3626" y="33698"/>
                  </a:lnTo>
                  <a:lnTo>
                    <a:pt x="3719" y="33523"/>
                  </a:lnTo>
                  <a:lnTo>
                    <a:pt x="3804" y="33304"/>
                  </a:lnTo>
                  <a:lnTo>
                    <a:pt x="3889" y="33041"/>
                  </a:lnTo>
                  <a:lnTo>
                    <a:pt x="3966" y="32734"/>
                  </a:lnTo>
                  <a:lnTo>
                    <a:pt x="4042" y="32427"/>
                  </a:lnTo>
                  <a:lnTo>
                    <a:pt x="4110" y="32033"/>
                  </a:lnTo>
                  <a:lnTo>
                    <a:pt x="4169" y="31638"/>
                  </a:lnTo>
                  <a:lnTo>
                    <a:pt x="4229" y="31244"/>
                  </a:lnTo>
                  <a:lnTo>
                    <a:pt x="4280" y="30806"/>
                  </a:lnTo>
                  <a:lnTo>
                    <a:pt x="4331" y="30324"/>
                  </a:lnTo>
                  <a:lnTo>
                    <a:pt x="4365" y="29886"/>
                  </a:lnTo>
                  <a:lnTo>
                    <a:pt x="4399" y="29404"/>
                  </a:lnTo>
                  <a:lnTo>
                    <a:pt x="4424" y="28878"/>
                  </a:lnTo>
                  <a:lnTo>
                    <a:pt x="4441" y="28396"/>
                  </a:lnTo>
                  <a:lnTo>
                    <a:pt x="4458" y="27914"/>
                  </a:lnTo>
                  <a:lnTo>
                    <a:pt x="4475" y="26906"/>
                  </a:lnTo>
                  <a:lnTo>
                    <a:pt x="4467" y="25898"/>
                  </a:lnTo>
                  <a:lnTo>
                    <a:pt x="4450" y="24890"/>
                  </a:lnTo>
                  <a:lnTo>
                    <a:pt x="4416" y="23882"/>
                  </a:lnTo>
                  <a:lnTo>
                    <a:pt x="4365" y="22874"/>
                  </a:lnTo>
                  <a:lnTo>
                    <a:pt x="4305" y="21910"/>
                  </a:lnTo>
                  <a:lnTo>
                    <a:pt x="4416" y="22173"/>
                  </a:lnTo>
                  <a:lnTo>
                    <a:pt x="4535" y="22436"/>
                  </a:lnTo>
                  <a:lnTo>
                    <a:pt x="4653" y="22699"/>
                  </a:lnTo>
                  <a:lnTo>
                    <a:pt x="4781" y="22874"/>
                  </a:lnTo>
                  <a:lnTo>
                    <a:pt x="4908" y="23050"/>
                  </a:lnTo>
                  <a:lnTo>
                    <a:pt x="5036" y="23181"/>
                  </a:lnTo>
                  <a:lnTo>
                    <a:pt x="5171" y="23269"/>
                  </a:lnTo>
                  <a:lnTo>
                    <a:pt x="5299" y="23356"/>
                  </a:lnTo>
                  <a:lnTo>
                    <a:pt x="5562" y="23356"/>
                  </a:lnTo>
                  <a:lnTo>
                    <a:pt x="5689" y="23313"/>
                  </a:lnTo>
                  <a:lnTo>
                    <a:pt x="5817" y="23225"/>
                  </a:lnTo>
                  <a:lnTo>
                    <a:pt x="5944" y="23094"/>
                  </a:lnTo>
                  <a:lnTo>
                    <a:pt x="6063" y="22918"/>
                  </a:lnTo>
                  <a:lnTo>
                    <a:pt x="6190" y="22699"/>
                  </a:lnTo>
                  <a:lnTo>
                    <a:pt x="6301" y="22436"/>
                  </a:lnTo>
                  <a:lnTo>
                    <a:pt x="6411" y="22129"/>
                  </a:lnTo>
                  <a:lnTo>
                    <a:pt x="6521" y="21779"/>
                  </a:lnTo>
                  <a:lnTo>
                    <a:pt x="6615" y="21385"/>
                  </a:lnTo>
                  <a:lnTo>
                    <a:pt x="6708" y="20946"/>
                  </a:lnTo>
                  <a:lnTo>
                    <a:pt x="6793" y="20508"/>
                  </a:lnTo>
                  <a:lnTo>
                    <a:pt x="6869" y="19982"/>
                  </a:lnTo>
                  <a:lnTo>
                    <a:pt x="6929" y="19500"/>
                  </a:lnTo>
                  <a:lnTo>
                    <a:pt x="6988" y="18931"/>
                  </a:lnTo>
                  <a:lnTo>
                    <a:pt x="7031" y="18361"/>
                  </a:lnTo>
                  <a:lnTo>
                    <a:pt x="7065" y="17791"/>
                  </a:lnTo>
                  <a:lnTo>
                    <a:pt x="7090" y="17178"/>
                  </a:lnTo>
                  <a:lnTo>
                    <a:pt x="7107" y="16564"/>
                  </a:lnTo>
                  <a:lnTo>
                    <a:pt x="7107" y="15951"/>
                  </a:lnTo>
                  <a:lnTo>
                    <a:pt x="7099" y="15294"/>
                  </a:lnTo>
                  <a:lnTo>
                    <a:pt x="7082" y="14636"/>
                  </a:lnTo>
                  <a:lnTo>
                    <a:pt x="7039" y="13979"/>
                  </a:lnTo>
                  <a:lnTo>
                    <a:pt x="6997" y="13365"/>
                  </a:lnTo>
                  <a:lnTo>
                    <a:pt x="6937" y="12752"/>
                  </a:lnTo>
                  <a:lnTo>
                    <a:pt x="6869" y="12139"/>
                  </a:lnTo>
                  <a:lnTo>
                    <a:pt x="6793" y="11613"/>
                  </a:lnTo>
                  <a:lnTo>
                    <a:pt x="6708" y="11087"/>
                  </a:lnTo>
                  <a:lnTo>
                    <a:pt x="6606" y="10605"/>
                  </a:lnTo>
                  <a:lnTo>
                    <a:pt x="6504" y="10167"/>
                  </a:lnTo>
                  <a:lnTo>
                    <a:pt x="6403" y="9772"/>
                  </a:lnTo>
                  <a:lnTo>
                    <a:pt x="6284" y="9378"/>
                  </a:lnTo>
                  <a:lnTo>
                    <a:pt x="6165" y="9071"/>
                  </a:lnTo>
                  <a:lnTo>
                    <a:pt x="6046" y="8808"/>
                  </a:lnTo>
                  <a:lnTo>
                    <a:pt x="5919" y="8589"/>
                  </a:lnTo>
                  <a:lnTo>
                    <a:pt x="5791" y="8370"/>
                  </a:lnTo>
                  <a:lnTo>
                    <a:pt x="5655" y="8282"/>
                  </a:lnTo>
                  <a:lnTo>
                    <a:pt x="5528" y="8195"/>
                  </a:lnTo>
                  <a:lnTo>
                    <a:pt x="5392" y="8151"/>
                  </a:lnTo>
                  <a:lnTo>
                    <a:pt x="5273" y="8195"/>
                  </a:lnTo>
                  <a:lnTo>
                    <a:pt x="5154" y="8282"/>
                  </a:lnTo>
                  <a:lnTo>
                    <a:pt x="5044" y="8458"/>
                  </a:lnTo>
                  <a:lnTo>
                    <a:pt x="4934" y="8633"/>
                  </a:lnTo>
                  <a:lnTo>
                    <a:pt x="4823" y="8896"/>
                  </a:lnTo>
                  <a:lnTo>
                    <a:pt x="4721" y="9203"/>
                  </a:lnTo>
                  <a:lnTo>
                    <a:pt x="4628" y="9509"/>
                  </a:lnTo>
                  <a:lnTo>
                    <a:pt x="4543" y="9904"/>
                  </a:lnTo>
                  <a:lnTo>
                    <a:pt x="4518" y="9071"/>
                  </a:lnTo>
                  <a:lnTo>
                    <a:pt x="4492" y="8282"/>
                  </a:lnTo>
                  <a:lnTo>
                    <a:pt x="4450" y="7450"/>
                  </a:lnTo>
                  <a:lnTo>
                    <a:pt x="4399" y="6661"/>
                  </a:lnTo>
                  <a:lnTo>
                    <a:pt x="4348" y="5916"/>
                  </a:lnTo>
                  <a:lnTo>
                    <a:pt x="4280" y="5171"/>
                  </a:lnTo>
                  <a:lnTo>
                    <a:pt x="4203" y="4470"/>
                  </a:lnTo>
                  <a:lnTo>
                    <a:pt x="4119" y="3769"/>
                  </a:lnTo>
                  <a:lnTo>
                    <a:pt x="4008" y="2980"/>
                  </a:lnTo>
                  <a:lnTo>
                    <a:pt x="3881" y="2191"/>
                  </a:lnTo>
                  <a:lnTo>
                    <a:pt x="3804" y="1797"/>
                  </a:lnTo>
                  <a:lnTo>
                    <a:pt x="3728" y="1446"/>
                  </a:lnTo>
                  <a:lnTo>
                    <a:pt x="3652" y="1096"/>
                  </a:lnTo>
                  <a:lnTo>
                    <a:pt x="3567" y="789"/>
                  </a:lnTo>
                  <a:lnTo>
                    <a:pt x="3482" y="526"/>
                  </a:lnTo>
                  <a:lnTo>
                    <a:pt x="3388" y="307"/>
                  </a:lnTo>
                  <a:lnTo>
                    <a:pt x="3295" y="176"/>
                  </a:lnTo>
                  <a:lnTo>
                    <a:pt x="3202" y="44"/>
                  </a:lnTo>
                  <a:lnTo>
                    <a:pt x="3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6"/>
            <p:cNvSpPr/>
            <p:nvPr/>
          </p:nvSpPr>
          <p:spPr>
            <a:xfrm rot="10800000">
              <a:off x="6990564" y="4856879"/>
              <a:ext cx="186244" cy="267592"/>
            </a:xfrm>
            <a:custGeom>
              <a:avLst/>
              <a:gdLst/>
              <a:ahLst/>
              <a:cxnLst/>
              <a:rect l="l" t="t" r="r" b="b"/>
              <a:pathLst>
                <a:path w="19724" h="98289" extrusionOk="0">
                  <a:moveTo>
                    <a:pt x="14468" y="1709"/>
                  </a:moveTo>
                  <a:lnTo>
                    <a:pt x="14604" y="1753"/>
                  </a:lnTo>
                  <a:lnTo>
                    <a:pt x="14723" y="1797"/>
                  </a:lnTo>
                  <a:lnTo>
                    <a:pt x="14850" y="1884"/>
                  </a:lnTo>
                  <a:lnTo>
                    <a:pt x="14960" y="2060"/>
                  </a:lnTo>
                  <a:lnTo>
                    <a:pt x="15079" y="2322"/>
                  </a:lnTo>
                  <a:lnTo>
                    <a:pt x="15130" y="2454"/>
                  </a:lnTo>
                  <a:lnTo>
                    <a:pt x="15173" y="2629"/>
                  </a:lnTo>
                  <a:lnTo>
                    <a:pt x="15198" y="2805"/>
                  </a:lnTo>
                  <a:lnTo>
                    <a:pt x="15232" y="2936"/>
                  </a:lnTo>
                  <a:lnTo>
                    <a:pt x="15249" y="3111"/>
                  </a:lnTo>
                  <a:lnTo>
                    <a:pt x="15258" y="3287"/>
                  </a:lnTo>
                  <a:lnTo>
                    <a:pt x="15266" y="3506"/>
                  </a:lnTo>
                  <a:lnTo>
                    <a:pt x="15275" y="3681"/>
                  </a:lnTo>
                  <a:lnTo>
                    <a:pt x="15258" y="4031"/>
                  </a:lnTo>
                  <a:lnTo>
                    <a:pt x="15232" y="4426"/>
                  </a:lnTo>
                  <a:lnTo>
                    <a:pt x="15181" y="4820"/>
                  </a:lnTo>
                  <a:lnTo>
                    <a:pt x="15130" y="5215"/>
                  </a:lnTo>
                  <a:lnTo>
                    <a:pt x="15062" y="5565"/>
                  </a:lnTo>
                  <a:lnTo>
                    <a:pt x="14986" y="5916"/>
                  </a:lnTo>
                  <a:lnTo>
                    <a:pt x="14910" y="6266"/>
                  </a:lnTo>
                  <a:lnTo>
                    <a:pt x="14748" y="6836"/>
                  </a:lnTo>
                  <a:lnTo>
                    <a:pt x="14612" y="7230"/>
                  </a:lnTo>
                  <a:lnTo>
                    <a:pt x="14485" y="7537"/>
                  </a:lnTo>
                  <a:lnTo>
                    <a:pt x="14341" y="7844"/>
                  </a:lnTo>
                  <a:lnTo>
                    <a:pt x="14205" y="8107"/>
                  </a:lnTo>
                  <a:lnTo>
                    <a:pt x="14060" y="8326"/>
                  </a:lnTo>
                  <a:lnTo>
                    <a:pt x="13780" y="8676"/>
                  </a:lnTo>
                  <a:lnTo>
                    <a:pt x="13492" y="9027"/>
                  </a:lnTo>
                  <a:lnTo>
                    <a:pt x="13093" y="9421"/>
                  </a:lnTo>
                  <a:lnTo>
                    <a:pt x="12702" y="9860"/>
                  </a:lnTo>
                  <a:lnTo>
                    <a:pt x="12507" y="10079"/>
                  </a:lnTo>
                  <a:lnTo>
                    <a:pt x="12311" y="10385"/>
                  </a:lnTo>
                  <a:lnTo>
                    <a:pt x="12125" y="10692"/>
                  </a:lnTo>
                  <a:lnTo>
                    <a:pt x="11938" y="11086"/>
                  </a:lnTo>
                  <a:lnTo>
                    <a:pt x="11997" y="9991"/>
                  </a:lnTo>
                  <a:lnTo>
                    <a:pt x="12031" y="9465"/>
                  </a:lnTo>
                  <a:lnTo>
                    <a:pt x="12074" y="8939"/>
                  </a:lnTo>
                  <a:lnTo>
                    <a:pt x="12116" y="8413"/>
                  </a:lnTo>
                  <a:lnTo>
                    <a:pt x="12167" y="7931"/>
                  </a:lnTo>
                  <a:lnTo>
                    <a:pt x="12218" y="7493"/>
                  </a:lnTo>
                  <a:lnTo>
                    <a:pt x="12277" y="7011"/>
                  </a:lnTo>
                  <a:lnTo>
                    <a:pt x="12345" y="6573"/>
                  </a:lnTo>
                  <a:lnTo>
                    <a:pt x="12413" y="6179"/>
                  </a:lnTo>
                  <a:lnTo>
                    <a:pt x="12490" y="5740"/>
                  </a:lnTo>
                  <a:lnTo>
                    <a:pt x="12566" y="5390"/>
                  </a:lnTo>
                  <a:lnTo>
                    <a:pt x="12651" y="4996"/>
                  </a:lnTo>
                  <a:lnTo>
                    <a:pt x="12744" y="4645"/>
                  </a:lnTo>
                  <a:lnTo>
                    <a:pt x="12838" y="4338"/>
                  </a:lnTo>
                  <a:lnTo>
                    <a:pt x="12940" y="3988"/>
                  </a:lnTo>
                  <a:lnTo>
                    <a:pt x="13144" y="3462"/>
                  </a:lnTo>
                  <a:lnTo>
                    <a:pt x="13381" y="2936"/>
                  </a:lnTo>
                  <a:lnTo>
                    <a:pt x="13644" y="2498"/>
                  </a:lnTo>
                  <a:lnTo>
                    <a:pt x="13780" y="2279"/>
                  </a:lnTo>
                  <a:lnTo>
                    <a:pt x="13916" y="2103"/>
                  </a:lnTo>
                  <a:lnTo>
                    <a:pt x="14060" y="1972"/>
                  </a:lnTo>
                  <a:lnTo>
                    <a:pt x="14196" y="1840"/>
                  </a:lnTo>
                  <a:lnTo>
                    <a:pt x="14332" y="1753"/>
                  </a:lnTo>
                  <a:lnTo>
                    <a:pt x="14468" y="1709"/>
                  </a:lnTo>
                  <a:close/>
                  <a:moveTo>
                    <a:pt x="4381" y="8238"/>
                  </a:moveTo>
                  <a:lnTo>
                    <a:pt x="4644" y="8370"/>
                  </a:lnTo>
                  <a:lnTo>
                    <a:pt x="4899" y="8545"/>
                  </a:lnTo>
                  <a:lnTo>
                    <a:pt x="5154" y="8764"/>
                  </a:lnTo>
                  <a:lnTo>
                    <a:pt x="5400" y="9027"/>
                  </a:lnTo>
                  <a:lnTo>
                    <a:pt x="5621" y="9290"/>
                  </a:lnTo>
                  <a:lnTo>
                    <a:pt x="5816" y="9553"/>
                  </a:lnTo>
                  <a:lnTo>
                    <a:pt x="5977" y="9816"/>
                  </a:lnTo>
                  <a:lnTo>
                    <a:pt x="6096" y="10035"/>
                  </a:lnTo>
                  <a:lnTo>
                    <a:pt x="6368" y="10604"/>
                  </a:lnTo>
                  <a:lnTo>
                    <a:pt x="6640" y="11262"/>
                  </a:lnTo>
                  <a:lnTo>
                    <a:pt x="6911" y="11919"/>
                  </a:lnTo>
                  <a:lnTo>
                    <a:pt x="7175" y="12620"/>
                  </a:lnTo>
                  <a:lnTo>
                    <a:pt x="7693" y="14154"/>
                  </a:lnTo>
                  <a:lnTo>
                    <a:pt x="8202" y="15688"/>
                  </a:lnTo>
                  <a:lnTo>
                    <a:pt x="7727" y="16345"/>
                  </a:lnTo>
                  <a:lnTo>
                    <a:pt x="7489" y="16652"/>
                  </a:lnTo>
                  <a:lnTo>
                    <a:pt x="7251" y="16915"/>
                  </a:lnTo>
                  <a:lnTo>
                    <a:pt x="7047" y="17090"/>
                  </a:lnTo>
                  <a:lnTo>
                    <a:pt x="6852" y="17221"/>
                  </a:lnTo>
                  <a:lnTo>
                    <a:pt x="6657" y="17309"/>
                  </a:lnTo>
                  <a:lnTo>
                    <a:pt x="6453" y="17397"/>
                  </a:lnTo>
                  <a:lnTo>
                    <a:pt x="6258" y="17440"/>
                  </a:lnTo>
                  <a:lnTo>
                    <a:pt x="6054" y="17484"/>
                  </a:lnTo>
                  <a:lnTo>
                    <a:pt x="5859" y="17484"/>
                  </a:lnTo>
                  <a:lnTo>
                    <a:pt x="5655" y="17440"/>
                  </a:lnTo>
                  <a:lnTo>
                    <a:pt x="5358" y="17309"/>
                  </a:lnTo>
                  <a:lnTo>
                    <a:pt x="5018" y="17134"/>
                  </a:lnTo>
                  <a:lnTo>
                    <a:pt x="4848" y="17002"/>
                  </a:lnTo>
                  <a:lnTo>
                    <a:pt x="4670" y="16827"/>
                  </a:lnTo>
                  <a:lnTo>
                    <a:pt x="4492" y="16652"/>
                  </a:lnTo>
                  <a:lnTo>
                    <a:pt x="4322" y="16389"/>
                  </a:lnTo>
                  <a:lnTo>
                    <a:pt x="4152" y="16082"/>
                  </a:lnTo>
                  <a:lnTo>
                    <a:pt x="3999" y="15731"/>
                  </a:lnTo>
                  <a:lnTo>
                    <a:pt x="3846" y="15293"/>
                  </a:lnTo>
                  <a:lnTo>
                    <a:pt x="3710" y="14811"/>
                  </a:lnTo>
                  <a:lnTo>
                    <a:pt x="3651" y="14548"/>
                  </a:lnTo>
                  <a:lnTo>
                    <a:pt x="3592" y="14285"/>
                  </a:lnTo>
                  <a:lnTo>
                    <a:pt x="3541" y="13979"/>
                  </a:lnTo>
                  <a:lnTo>
                    <a:pt x="3490" y="13628"/>
                  </a:lnTo>
                  <a:lnTo>
                    <a:pt x="3447" y="13321"/>
                  </a:lnTo>
                  <a:lnTo>
                    <a:pt x="3405" y="12927"/>
                  </a:lnTo>
                  <a:lnTo>
                    <a:pt x="3371" y="12576"/>
                  </a:lnTo>
                  <a:lnTo>
                    <a:pt x="3345" y="12138"/>
                  </a:lnTo>
                  <a:lnTo>
                    <a:pt x="3320" y="11568"/>
                  </a:lnTo>
                  <a:lnTo>
                    <a:pt x="3303" y="11043"/>
                  </a:lnTo>
                  <a:lnTo>
                    <a:pt x="3311" y="10561"/>
                  </a:lnTo>
                  <a:lnTo>
                    <a:pt x="3328" y="10122"/>
                  </a:lnTo>
                  <a:lnTo>
                    <a:pt x="3362" y="9772"/>
                  </a:lnTo>
                  <a:lnTo>
                    <a:pt x="3413" y="9421"/>
                  </a:lnTo>
                  <a:lnTo>
                    <a:pt x="3473" y="9158"/>
                  </a:lnTo>
                  <a:lnTo>
                    <a:pt x="3541" y="8895"/>
                  </a:lnTo>
                  <a:lnTo>
                    <a:pt x="3617" y="8720"/>
                  </a:lnTo>
                  <a:lnTo>
                    <a:pt x="3710" y="8545"/>
                  </a:lnTo>
                  <a:lnTo>
                    <a:pt x="3804" y="8413"/>
                  </a:lnTo>
                  <a:lnTo>
                    <a:pt x="3914" y="8326"/>
                  </a:lnTo>
                  <a:lnTo>
                    <a:pt x="4025" y="8282"/>
                  </a:lnTo>
                  <a:lnTo>
                    <a:pt x="4135" y="8238"/>
                  </a:lnTo>
                  <a:close/>
                  <a:moveTo>
                    <a:pt x="17822" y="15688"/>
                  </a:moveTo>
                  <a:lnTo>
                    <a:pt x="17949" y="15731"/>
                  </a:lnTo>
                  <a:lnTo>
                    <a:pt x="18068" y="15775"/>
                  </a:lnTo>
                  <a:lnTo>
                    <a:pt x="18187" y="15863"/>
                  </a:lnTo>
                  <a:lnTo>
                    <a:pt x="18306" y="15994"/>
                  </a:lnTo>
                  <a:lnTo>
                    <a:pt x="18416" y="16126"/>
                  </a:lnTo>
                  <a:lnTo>
                    <a:pt x="18535" y="16301"/>
                  </a:lnTo>
                  <a:lnTo>
                    <a:pt x="18645" y="16476"/>
                  </a:lnTo>
                  <a:lnTo>
                    <a:pt x="18764" y="16695"/>
                  </a:lnTo>
                  <a:lnTo>
                    <a:pt x="18926" y="17046"/>
                  </a:lnTo>
                  <a:lnTo>
                    <a:pt x="19027" y="17309"/>
                  </a:lnTo>
                  <a:lnTo>
                    <a:pt x="19129" y="17659"/>
                  </a:lnTo>
                  <a:lnTo>
                    <a:pt x="19172" y="17835"/>
                  </a:lnTo>
                  <a:lnTo>
                    <a:pt x="19206" y="18010"/>
                  </a:lnTo>
                  <a:lnTo>
                    <a:pt x="19240" y="18229"/>
                  </a:lnTo>
                  <a:lnTo>
                    <a:pt x="19257" y="18448"/>
                  </a:lnTo>
                  <a:lnTo>
                    <a:pt x="19265" y="18711"/>
                  </a:lnTo>
                  <a:lnTo>
                    <a:pt x="19257" y="18930"/>
                  </a:lnTo>
                  <a:lnTo>
                    <a:pt x="19231" y="19193"/>
                  </a:lnTo>
                  <a:lnTo>
                    <a:pt x="19189" y="19456"/>
                  </a:lnTo>
                  <a:lnTo>
                    <a:pt x="19146" y="19588"/>
                  </a:lnTo>
                  <a:lnTo>
                    <a:pt x="19087" y="19719"/>
                  </a:lnTo>
                  <a:lnTo>
                    <a:pt x="19010" y="19807"/>
                  </a:lnTo>
                  <a:lnTo>
                    <a:pt x="18934" y="19938"/>
                  </a:lnTo>
                  <a:lnTo>
                    <a:pt x="18662" y="20157"/>
                  </a:lnTo>
                  <a:lnTo>
                    <a:pt x="18399" y="20376"/>
                  </a:lnTo>
                  <a:lnTo>
                    <a:pt x="18136" y="20552"/>
                  </a:lnTo>
                  <a:lnTo>
                    <a:pt x="17873" y="20683"/>
                  </a:lnTo>
                  <a:lnTo>
                    <a:pt x="17601" y="20771"/>
                  </a:lnTo>
                  <a:lnTo>
                    <a:pt x="17134" y="20771"/>
                  </a:lnTo>
                  <a:lnTo>
                    <a:pt x="16896" y="20727"/>
                  </a:lnTo>
                  <a:lnTo>
                    <a:pt x="16659" y="20639"/>
                  </a:lnTo>
                  <a:lnTo>
                    <a:pt x="16429" y="20508"/>
                  </a:lnTo>
                  <a:lnTo>
                    <a:pt x="16200" y="20332"/>
                  </a:lnTo>
                  <a:lnTo>
                    <a:pt x="15962" y="20157"/>
                  </a:lnTo>
                  <a:lnTo>
                    <a:pt x="15733" y="19894"/>
                  </a:lnTo>
                  <a:lnTo>
                    <a:pt x="15708" y="19850"/>
                  </a:lnTo>
                  <a:lnTo>
                    <a:pt x="15852" y="19368"/>
                  </a:lnTo>
                  <a:lnTo>
                    <a:pt x="15996" y="18886"/>
                  </a:lnTo>
                  <a:lnTo>
                    <a:pt x="16268" y="17922"/>
                  </a:lnTo>
                  <a:lnTo>
                    <a:pt x="16412" y="17484"/>
                  </a:lnTo>
                  <a:lnTo>
                    <a:pt x="16557" y="17046"/>
                  </a:lnTo>
                  <a:lnTo>
                    <a:pt x="16710" y="16652"/>
                  </a:lnTo>
                  <a:lnTo>
                    <a:pt x="16879" y="16345"/>
                  </a:lnTo>
                  <a:lnTo>
                    <a:pt x="16990" y="16170"/>
                  </a:lnTo>
                  <a:lnTo>
                    <a:pt x="17109" y="16038"/>
                  </a:lnTo>
                  <a:lnTo>
                    <a:pt x="17227" y="15907"/>
                  </a:lnTo>
                  <a:lnTo>
                    <a:pt x="17346" y="15819"/>
                  </a:lnTo>
                  <a:lnTo>
                    <a:pt x="17465" y="15731"/>
                  </a:lnTo>
                  <a:lnTo>
                    <a:pt x="17584" y="15688"/>
                  </a:lnTo>
                  <a:close/>
                  <a:moveTo>
                    <a:pt x="13279" y="19018"/>
                  </a:moveTo>
                  <a:lnTo>
                    <a:pt x="13347" y="19807"/>
                  </a:lnTo>
                  <a:lnTo>
                    <a:pt x="13424" y="20595"/>
                  </a:lnTo>
                  <a:lnTo>
                    <a:pt x="13500" y="21384"/>
                  </a:lnTo>
                  <a:lnTo>
                    <a:pt x="13594" y="22173"/>
                  </a:lnTo>
                  <a:lnTo>
                    <a:pt x="13772" y="23663"/>
                  </a:lnTo>
                  <a:lnTo>
                    <a:pt x="13967" y="25109"/>
                  </a:lnTo>
                  <a:lnTo>
                    <a:pt x="14103" y="26161"/>
                  </a:lnTo>
                  <a:lnTo>
                    <a:pt x="14239" y="27212"/>
                  </a:lnTo>
                  <a:lnTo>
                    <a:pt x="14366" y="28308"/>
                  </a:lnTo>
                  <a:lnTo>
                    <a:pt x="14477" y="29403"/>
                  </a:lnTo>
                  <a:lnTo>
                    <a:pt x="14510" y="29798"/>
                  </a:lnTo>
                  <a:lnTo>
                    <a:pt x="14544" y="30236"/>
                  </a:lnTo>
                  <a:lnTo>
                    <a:pt x="14561" y="30718"/>
                  </a:lnTo>
                  <a:lnTo>
                    <a:pt x="14561" y="31112"/>
                  </a:lnTo>
                  <a:lnTo>
                    <a:pt x="14553" y="31331"/>
                  </a:lnTo>
                  <a:lnTo>
                    <a:pt x="14544" y="31507"/>
                  </a:lnTo>
                  <a:lnTo>
                    <a:pt x="14527" y="31682"/>
                  </a:lnTo>
                  <a:lnTo>
                    <a:pt x="14502" y="31813"/>
                  </a:lnTo>
                  <a:lnTo>
                    <a:pt x="14477" y="31901"/>
                  </a:lnTo>
                  <a:lnTo>
                    <a:pt x="14434" y="31989"/>
                  </a:lnTo>
                  <a:lnTo>
                    <a:pt x="14392" y="32032"/>
                  </a:lnTo>
                  <a:lnTo>
                    <a:pt x="14332" y="32032"/>
                  </a:lnTo>
                  <a:lnTo>
                    <a:pt x="14290" y="31989"/>
                  </a:lnTo>
                  <a:lnTo>
                    <a:pt x="14239" y="31813"/>
                  </a:lnTo>
                  <a:lnTo>
                    <a:pt x="14137" y="31068"/>
                  </a:lnTo>
                  <a:lnTo>
                    <a:pt x="14027" y="30323"/>
                  </a:lnTo>
                  <a:lnTo>
                    <a:pt x="13806" y="28877"/>
                  </a:lnTo>
                  <a:lnTo>
                    <a:pt x="13695" y="28132"/>
                  </a:lnTo>
                  <a:lnTo>
                    <a:pt x="13594" y="27344"/>
                  </a:lnTo>
                  <a:lnTo>
                    <a:pt x="13500" y="26555"/>
                  </a:lnTo>
                  <a:lnTo>
                    <a:pt x="13424" y="25635"/>
                  </a:lnTo>
                  <a:lnTo>
                    <a:pt x="13364" y="24802"/>
                  </a:lnTo>
                  <a:lnTo>
                    <a:pt x="13322" y="23970"/>
                  </a:lnTo>
                  <a:lnTo>
                    <a:pt x="13288" y="23137"/>
                  </a:lnTo>
                  <a:lnTo>
                    <a:pt x="13271" y="22304"/>
                  </a:lnTo>
                  <a:lnTo>
                    <a:pt x="13262" y="21472"/>
                  </a:lnTo>
                  <a:lnTo>
                    <a:pt x="13262" y="20639"/>
                  </a:lnTo>
                  <a:lnTo>
                    <a:pt x="13271" y="19850"/>
                  </a:lnTo>
                  <a:lnTo>
                    <a:pt x="13279" y="19018"/>
                  </a:lnTo>
                  <a:close/>
                  <a:moveTo>
                    <a:pt x="5103" y="26599"/>
                  </a:moveTo>
                  <a:lnTo>
                    <a:pt x="5349" y="26643"/>
                  </a:lnTo>
                  <a:lnTo>
                    <a:pt x="5595" y="26730"/>
                  </a:lnTo>
                  <a:lnTo>
                    <a:pt x="5842" y="26905"/>
                  </a:lnTo>
                  <a:lnTo>
                    <a:pt x="6088" y="27125"/>
                  </a:lnTo>
                  <a:lnTo>
                    <a:pt x="6563" y="27607"/>
                  </a:lnTo>
                  <a:lnTo>
                    <a:pt x="7047" y="28089"/>
                  </a:lnTo>
                  <a:lnTo>
                    <a:pt x="7226" y="28220"/>
                  </a:lnTo>
                  <a:lnTo>
                    <a:pt x="7395" y="28220"/>
                  </a:lnTo>
                  <a:lnTo>
                    <a:pt x="7200" y="29228"/>
                  </a:lnTo>
                  <a:lnTo>
                    <a:pt x="6988" y="30148"/>
                  </a:lnTo>
                  <a:lnTo>
                    <a:pt x="6852" y="30718"/>
                  </a:lnTo>
                  <a:lnTo>
                    <a:pt x="6708" y="31244"/>
                  </a:lnTo>
                  <a:lnTo>
                    <a:pt x="6563" y="31726"/>
                  </a:lnTo>
                  <a:lnTo>
                    <a:pt x="6419" y="32208"/>
                  </a:lnTo>
                  <a:lnTo>
                    <a:pt x="6266" y="32690"/>
                  </a:lnTo>
                  <a:lnTo>
                    <a:pt x="6113" y="33128"/>
                  </a:lnTo>
                  <a:lnTo>
                    <a:pt x="5960" y="33522"/>
                  </a:lnTo>
                  <a:lnTo>
                    <a:pt x="5799" y="33917"/>
                  </a:lnTo>
                  <a:lnTo>
                    <a:pt x="5604" y="34355"/>
                  </a:lnTo>
                  <a:lnTo>
                    <a:pt x="5400" y="34749"/>
                  </a:lnTo>
                  <a:lnTo>
                    <a:pt x="5196" y="35100"/>
                  </a:lnTo>
                  <a:lnTo>
                    <a:pt x="4993" y="35407"/>
                  </a:lnTo>
                  <a:lnTo>
                    <a:pt x="4780" y="35669"/>
                  </a:lnTo>
                  <a:lnTo>
                    <a:pt x="4568" y="35889"/>
                  </a:lnTo>
                  <a:lnTo>
                    <a:pt x="4356" y="36064"/>
                  </a:lnTo>
                  <a:lnTo>
                    <a:pt x="4144" y="36239"/>
                  </a:lnTo>
                  <a:lnTo>
                    <a:pt x="3965" y="36327"/>
                  </a:lnTo>
                  <a:lnTo>
                    <a:pt x="3702" y="36414"/>
                  </a:lnTo>
                  <a:lnTo>
                    <a:pt x="3388" y="36458"/>
                  </a:lnTo>
                  <a:lnTo>
                    <a:pt x="3218" y="36414"/>
                  </a:lnTo>
                  <a:lnTo>
                    <a:pt x="3048" y="36371"/>
                  </a:lnTo>
                  <a:lnTo>
                    <a:pt x="2878" y="36283"/>
                  </a:lnTo>
                  <a:lnTo>
                    <a:pt x="2717" y="36151"/>
                  </a:lnTo>
                  <a:lnTo>
                    <a:pt x="2564" y="35976"/>
                  </a:lnTo>
                  <a:lnTo>
                    <a:pt x="2437" y="35757"/>
                  </a:lnTo>
                  <a:lnTo>
                    <a:pt x="2377" y="35582"/>
                  </a:lnTo>
                  <a:lnTo>
                    <a:pt x="2318" y="35450"/>
                  </a:lnTo>
                  <a:lnTo>
                    <a:pt x="2267" y="35275"/>
                  </a:lnTo>
                  <a:lnTo>
                    <a:pt x="2225" y="35056"/>
                  </a:lnTo>
                  <a:lnTo>
                    <a:pt x="2191" y="34837"/>
                  </a:lnTo>
                  <a:lnTo>
                    <a:pt x="2165" y="34618"/>
                  </a:lnTo>
                  <a:lnTo>
                    <a:pt x="2140" y="34355"/>
                  </a:lnTo>
                  <a:lnTo>
                    <a:pt x="2131" y="34092"/>
                  </a:lnTo>
                  <a:lnTo>
                    <a:pt x="2267" y="33172"/>
                  </a:lnTo>
                  <a:lnTo>
                    <a:pt x="2411" y="32295"/>
                  </a:lnTo>
                  <a:lnTo>
                    <a:pt x="2556" y="31507"/>
                  </a:lnTo>
                  <a:lnTo>
                    <a:pt x="2717" y="30762"/>
                  </a:lnTo>
                  <a:lnTo>
                    <a:pt x="2878" y="30104"/>
                  </a:lnTo>
                  <a:lnTo>
                    <a:pt x="3057" y="29491"/>
                  </a:lnTo>
                  <a:lnTo>
                    <a:pt x="3235" y="28921"/>
                  </a:lnTo>
                  <a:lnTo>
                    <a:pt x="3413" y="28439"/>
                  </a:lnTo>
                  <a:lnTo>
                    <a:pt x="3609" y="28001"/>
                  </a:lnTo>
                  <a:lnTo>
                    <a:pt x="3804" y="27607"/>
                  </a:lnTo>
                  <a:lnTo>
                    <a:pt x="4008" y="27300"/>
                  </a:lnTo>
                  <a:lnTo>
                    <a:pt x="4220" y="27037"/>
                  </a:lnTo>
                  <a:lnTo>
                    <a:pt x="4432" y="26862"/>
                  </a:lnTo>
                  <a:lnTo>
                    <a:pt x="4653" y="26686"/>
                  </a:lnTo>
                  <a:lnTo>
                    <a:pt x="4874" y="26599"/>
                  </a:lnTo>
                  <a:close/>
                  <a:moveTo>
                    <a:pt x="9127" y="17747"/>
                  </a:moveTo>
                  <a:lnTo>
                    <a:pt x="9467" y="18580"/>
                  </a:lnTo>
                  <a:lnTo>
                    <a:pt x="9790" y="19500"/>
                  </a:lnTo>
                  <a:lnTo>
                    <a:pt x="10112" y="20464"/>
                  </a:lnTo>
                  <a:lnTo>
                    <a:pt x="10427" y="21516"/>
                  </a:lnTo>
                  <a:lnTo>
                    <a:pt x="10732" y="22611"/>
                  </a:lnTo>
                  <a:lnTo>
                    <a:pt x="11029" y="23750"/>
                  </a:lnTo>
                  <a:lnTo>
                    <a:pt x="11310" y="25021"/>
                  </a:lnTo>
                  <a:lnTo>
                    <a:pt x="11590" y="26292"/>
                  </a:lnTo>
                  <a:lnTo>
                    <a:pt x="11870" y="27782"/>
                  </a:lnTo>
                  <a:lnTo>
                    <a:pt x="12142" y="29272"/>
                  </a:lnTo>
                  <a:lnTo>
                    <a:pt x="12396" y="30849"/>
                  </a:lnTo>
                  <a:lnTo>
                    <a:pt x="12515" y="31682"/>
                  </a:lnTo>
                  <a:lnTo>
                    <a:pt x="12634" y="32514"/>
                  </a:lnTo>
                  <a:lnTo>
                    <a:pt x="12829" y="34048"/>
                  </a:lnTo>
                  <a:lnTo>
                    <a:pt x="13016" y="35626"/>
                  </a:lnTo>
                  <a:lnTo>
                    <a:pt x="13101" y="36239"/>
                  </a:lnTo>
                  <a:lnTo>
                    <a:pt x="13144" y="36590"/>
                  </a:lnTo>
                  <a:lnTo>
                    <a:pt x="13160" y="36765"/>
                  </a:lnTo>
                  <a:lnTo>
                    <a:pt x="13169" y="36896"/>
                  </a:lnTo>
                  <a:lnTo>
                    <a:pt x="13160" y="37291"/>
                  </a:lnTo>
                  <a:lnTo>
                    <a:pt x="13152" y="37598"/>
                  </a:lnTo>
                  <a:lnTo>
                    <a:pt x="13135" y="37860"/>
                  </a:lnTo>
                  <a:lnTo>
                    <a:pt x="13110" y="38036"/>
                  </a:lnTo>
                  <a:lnTo>
                    <a:pt x="13076" y="38167"/>
                  </a:lnTo>
                  <a:lnTo>
                    <a:pt x="13042" y="38255"/>
                  </a:lnTo>
                  <a:lnTo>
                    <a:pt x="12999" y="38299"/>
                  </a:lnTo>
                  <a:lnTo>
                    <a:pt x="12957" y="38299"/>
                  </a:lnTo>
                  <a:lnTo>
                    <a:pt x="12872" y="38211"/>
                  </a:lnTo>
                  <a:lnTo>
                    <a:pt x="12787" y="38080"/>
                  </a:lnTo>
                  <a:lnTo>
                    <a:pt x="12643" y="37773"/>
                  </a:lnTo>
                  <a:lnTo>
                    <a:pt x="12337" y="36984"/>
                  </a:lnTo>
                  <a:lnTo>
                    <a:pt x="12040" y="36151"/>
                  </a:lnTo>
                  <a:lnTo>
                    <a:pt x="11751" y="35275"/>
                  </a:lnTo>
                  <a:lnTo>
                    <a:pt x="11471" y="34267"/>
                  </a:lnTo>
                  <a:lnTo>
                    <a:pt x="11199" y="33259"/>
                  </a:lnTo>
                  <a:lnTo>
                    <a:pt x="10936" y="32120"/>
                  </a:lnTo>
                  <a:lnTo>
                    <a:pt x="10690" y="30937"/>
                  </a:lnTo>
                  <a:lnTo>
                    <a:pt x="10452" y="29710"/>
                  </a:lnTo>
                  <a:lnTo>
                    <a:pt x="10223" y="28395"/>
                  </a:lnTo>
                  <a:lnTo>
                    <a:pt x="10019" y="27037"/>
                  </a:lnTo>
                  <a:lnTo>
                    <a:pt x="9824" y="25591"/>
                  </a:lnTo>
                  <a:lnTo>
                    <a:pt x="9730" y="24890"/>
                  </a:lnTo>
                  <a:lnTo>
                    <a:pt x="9645" y="24145"/>
                  </a:lnTo>
                  <a:lnTo>
                    <a:pt x="9560" y="23356"/>
                  </a:lnTo>
                  <a:lnTo>
                    <a:pt x="9484" y="22611"/>
                  </a:lnTo>
                  <a:lnTo>
                    <a:pt x="9416" y="21822"/>
                  </a:lnTo>
                  <a:lnTo>
                    <a:pt x="9348" y="21034"/>
                  </a:lnTo>
                  <a:lnTo>
                    <a:pt x="9280" y="20245"/>
                  </a:lnTo>
                  <a:lnTo>
                    <a:pt x="9229" y="19412"/>
                  </a:lnTo>
                  <a:lnTo>
                    <a:pt x="9178" y="18580"/>
                  </a:lnTo>
                  <a:lnTo>
                    <a:pt x="9127" y="17747"/>
                  </a:lnTo>
                  <a:close/>
                  <a:moveTo>
                    <a:pt x="16183" y="25109"/>
                  </a:moveTo>
                  <a:lnTo>
                    <a:pt x="16361" y="26555"/>
                  </a:lnTo>
                  <a:lnTo>
                    <a:pt x="16438" y="27300"/>
                  </a:lnTo>
                  <a:lnTo>
                    <a:pt x="16514" y="28089"/>
                  </a:lnTo>
                  <a:lnTo>
                    <a:pt x="16608" y="29184"/>
                  </a:lnTo>
                  <a:lnTo>
                    <a:pt x="16693" y="30280"/>
                  </a:lnTo>
                  <a:lnTo>
                    <a:pt x="16769" y="31419"/>
                  </a:lnTo>
                  <a:lnTo>
                    <a:pt x="16837" y="32558"/>
                  </a:lnTo>
                  <a:lnTo>
                    <a:pt x="16888" y="33698"/>
                  </a:lnTo>
                  <a:lnTo>
                    <a:pt x="16939" y="34793"/>
                  </a:lnTo>
                  <a:lnTo>
                    <a:pt x="16973" y="35932"/>
                  </a:lnTo>
                  <a:lnTo>
                    <a:pt x="17007" y="37116"/>
                  </a:lnTo>
                  <a:lnTo>
                    <a:pt x="17024" y="38518"/>
                  </a:lnTo>
                  <a:lnTo>
                    <a:pt x="17032" y="39613"/>
                  </a:lnTo>
                  <a:lnTo>
                    <a:pt x="17032" y="40753"/>
                  </a:lnTo>
                  <a:lnTo>
                    <a:pt x="17024" y="41322"/>
                  </a:lnTo>
                  <a:lnTo>
                    <a:pt x="17007" y="41804"/>
                  </a:lnTo>
                  <a:lnTo>
                    <a:pt x="16981" y="42242"/>
                  </a:lnTo>
                  <a:lnTo>
                    <a:pt x="16947" y="42549"/>
                  </a:lnTo>
                  <a:lnTo>
                    <a:pt x="16930" y="42681"/>
                  </a:lnTo>
                  <a:lnTo>
                    <a:pt x="16905" y="42812"/>
                  </a:lnTo>
                  <a:lnTo>
                    <a:pt x="16879" y="42856"/>
                  </a:lnTo>
                  <a:lnTo>
                    <a:pt x="16854" y="42900"/>
                  </a:lnTo>
                  <a:lnTo>
                    <a:pt x="16820" y="42900"/>
                  </a:lnTo>
                  <a:lnTo>
                    <a:pt x="16786" y="42856"/>
                  </a:lnTo>
                  <a:lnTo>
                    <a:pt x="16752" y="42768"/>
                  </a:lnTo>
                  <a:lnTo>
                    <a:pt x="16710" y="42681"/>
                  </a:lnTo>
                  <a:lnTo>
                    <a:pt x="16676" y="42505"/>
                  </a:lnTo>
                  <a:lnTo>
                    <a:pt x="16650" y="42330"/>
                  </a:lnTo>
                  <a:lnTo>
                    <a:pt x="16616" y="42067"/>
                  </a:lnTo>
                  <a:lnTo>
                    <a:pt x="16582" y="41804"/>
                  </a:lnTo>
                  <a:lnTo>
                    <a:pt x="16531" y="41147"/>
                  </a:lnTo>
                  <a:lnTo>
                    <a:pt x="16480" y="40446"/>
                  </a:lnTo>
                  <a:lnTo>
                    <a:pt x="16404" y="39044"/>
                  </a:lnTo>
                  <a:lnTo>
                    <a:pt x="16344" y="37992"/>
                  </a:lnTo>
                  <a:lnTo>
                    <a:pt x="16277" y="36721"/>
                  </a:lnTo>
                  <a:lnTo>
                    <a:pt x="16226" y="35450"/>
                  </a:lnTo>
                  <a:lnTo>
                    <a:pt x="16175" y="34223"/>
                  </a:lnTo>
                  <a:lnTo>
                    <a:pt x="16141" y="32909"/>
                  </a:lnTo>
                  <a:lnTo>
                    <a:pt x="16124" y="31945"/>
                  </a:lnTo>
                  <a:lnTo>
                    <a:pt x="16124" y="30937"/>
                  </a:lnTo>
                  <a:lnTo>
                    <a:pt x="16124" y="29973"/>
                  </a:lnTo>
                  <a:lnTo>
                    <a:pt x="16132" y="29009"/>
                  </a:lnTo>
                  <a:lnTo>
                    <a:pt x="16158" y="27037"/>
                  </a:lnTo>
                  <a:lnTo>
                    <a:pt x="16183" y="25109"/>
                  </a:lnTo>
                  <a:close/>
                  <a:moveTo>
                    <a:pt x="6869" y="37554"/>
                  </a:moveTo>
                  <a:lnTo>
                    <a:pt x="6317" y="41936"/>
                  </a:lnTo>
                  <a:lnTo>
                    <a:pt x="5748" y="46318"/>
                  </a:lnTo>
                  <a:lnTo>
                    <a:pt x="5553" y="47764"/>
                  </a:lnTo>
                  <a:lnTo>
                    <a:pt x="5451" y="48465"/>
                  </a:lnTo>
                  <a:lnTo>
                    <a:pt x="5341" y="49166"/>
                  </a:lnTo>
                  <a:lnTo>
                    <a:pt x="5230" y="49823"/>
                  </a:lnTo>
                  <a:lnTo>
                    <a:pt x="5111" y="50481"/>
                  </a:lnTo>
                  <a:lnTo>
                    <a:pt x="4984" y="51094"/>
                  </a:lnTo>
                  <a:lnTo>
                    <a:pt x="4848" y="51620"/>
                  </a:lnTo>
                  <a:lnTo>
                    <a:pt x="4687" y="52233"/>
                  </a:lnTo>
                  <a:lnTo>
                    <a:pt x="4585" y="52496"/>
                  </a:lnTo>
                  <a:lnTo>
                    <a:pt x="4492" y="52803"/>
                  </a:lnTo>
                  <a:lnTo>
                    <a:pt x="4381" y="53022"/>
                  </a:lnTo>
                  <a:lnTo>
                    <a:pt x="4279" y="53241"/>
                  </a:lnTo>
                  <a:lnTo>
                    <a:pt x="4169" y="53417"/>
                  </a:lnTo>
                  <a:lnTo>
                    <a:pt x="4059" y="53548"/>
                  </a:lnTo>
                  <a:lnTo>
                    <a:pt x="3948" y="53636"/>
                  </a:lnTo>
                  <a:lnTo>
                    <a:pt x="3846" y="53679"/>
                  </a:lnTo>
                  <a:lnTo>
                    <a:pt x="3744" y="53636"/>
                  </a:lnTo>
                  <a:lnTo>
                    <a:pt x="3643" y="53504"/>
                  </a:lnTo>
                  <a:lnTo>
                    <a:pt x="3549" y="53329"/>
                  </a:lnTo>
                  <a:lnTo>
                    <a:pt x="3464" y="53022"/>
                  </a:lnTo>
                  <a:lnTo>
                    <a:pt x="3388" y="52672"/>
                  </a:lnTo>
                  <a:lnTo>
                    <a:pt x="3354" y="52453"/>
                  </a:lnTo>
                  <a:lnTo>
                    <a:pt x="3328" y="52190"/>
                  </a:lnTo>
                  <a:lnTo>
                    <a:pt x="3286" y="51839"/>
                  </a:lnTo>
                  <a:lnTo>
                    <a:pt x="3260" y="51445"/>
                  </a:lnTo>
                  <a:lnTo>
                    <a:pt x="3244" y="51094"/>
                  </a:lnTo>
                  <a:lnTo>
                    <a:pt x="3244" y="50700"/>
                  </a:lnTo>
                  <a:lnTo>
                    <a:pt x="3244" y="50305"/>
                  </a:lnTo>
                  <a:lnTo>
                    <a:pt x="3252" y="49955"/>
                  </a:lnTo>
                  <a:lnTo>
                    <a:pt x="3269" y="49560"/>
                  </a:lnTo>
                  <a:lnTo>
                    <a:pt x="3294" y="49166"/>
                  </a:lnTo>
                  <a:lnTo>
                    <a:pt x="3328" y="48815"/>
                  </a:lnTo>
                  <a:lnTo>
                    <a:pt x="3371" y="48421"/>
                  </a:lnTo>
                  <a:lnTo>
                    <a:pt x="3464" y="47676"/>
                  </a:lnTo>
                  <a:lnTo>
                    <a:pt x="3583" y="46931"/>
                  </a:lnTo>
                  <a:lnTo>
                    <a:pt x="3719" y="46230"/>
                  </a:lnTo>
                  <a:lnTo>
                    <a:pt x="3863" y="45529"/>
                  </a:lnTo>
                  <a:lnTo>
                    <a:pt x="4016" y="44872"/>
                  </a:lnTo>
                  <a:lnTo>
                    <a:pt x="4169" y="44214"/>
                  </a:lnTo>
                  <a:lnTo>
                    <a:pt x="4330" y="43645"/>
                  </a:lnTo>
                  <a:lnTo>
                    <a:pt x="4627" y="42637"/>
                  </a:lnTo>
                  <a:lnTo>
                    <a:pt x="4874" y="41892"/>
                  </a:lnTo>
                  <a:lnTo>
                    <a:pt x="5111" y="41191"/>
                  </a:lnTo>
                  <a:lnTo>
                    <a:pt x="5358" y="40577"/>
                  </a:lnTo>
                  <a:lnTo>
                    <a:pt x="5604" y="40008"/>
                  </a:lnTo>
                  <a:lnTo>
                    <a:pt x="5850" y="39482"/>
                  </a:lnTo>
                  <a:lnTo>
                    <a:pt x="6360" y="38474"/>
                  </a:lnTo>
                  <a:lnTo>
                    <a:pt x="6869" y="37554"/>
                  </a:lnTo>
                  <a:close/>
                  <a:moveTo>
                    <a:pt x="8711" y="30104"/>
                  </a:moveTo>
                  <a:lnTo>
                    <a:pt x="8915" y="31112"/>
                  </a:lnTo>
                  <a:lnTo>
                    <a:pt x="9136" y="32076"/>
                  </a:lnTo>
                  <a:lnTo>
                    <a:pt x="9560" y="34004"/>
                  </a:lnTo>
                  <a:lnTo>
                    <a:pt x="9994" y="35932"/>
                  </a:lnTo>
                  <a:lnTo>
                    <a:pt x="10418" y="37860"/>
                  </a:lnTo>
                  <a:lnTo>
                    <a:pt x="10588" y="38693"/>
                  </a:lnTo>
                  <a:lnTo>
                    <a:pt x="10749" y="39526"/>
                  </a:lnTo>
                  <a:lnTo>
                    <a:pt x="10910" y="40402"/>
                  </a:lnTo>
                  <a:lnTo>
                    <a:pt x="11063" y="41278"/>
                  </a:lnTo>
                  <a:lnTo>
                    <a:pt x="11208" y="42242"/>
                  </a:lnTo>
                  <a:lnTo>
                    <a:pt x="11335" y="43207"/>
                  </a:lnTo>
                  <a:lnTo>
                    <a:pt x="11454" y="44258"/>
                  </a:lnTo>
                  <a:lnTo>
                    <a:pt x="11556" y="45354"/>
                  </a:lnTo>
                  <a:lnTo>
                    <a:pt x="11607" y="45967"/>
                  </a:lnTo>
                  <a:lnTo>
                    <a:pt x="11649" y="46624"/>
                  </a:lnTo>
                  <a:lnTo>
                    <a:pt x="11683" y="47282"/>
                  </a:lnTo>
                  <a:lnTo>
                    <a:pt x="11709" y="47939"/>
                  </a:lnTo>
                  <a:lnTo>
                    <a:pt x="11726" y="48640"/>
                  </a:lnTo>
                  <a:lnTo>
                    <a:pt x="11726" y="49297"/>
                  </a:lnTo>
                  <a:lnTo>
                    <a:pt x="11726" y="49999"/>
                  </a:lnTo>
                  <a:lnTo>
                    <a:pt x="11709" y="50656"/>
                  </a:lnTo>
                  <a:lnTo>
                    <a:pt x="11675" y="51269"/>
                  </a:lnTo>
                  <a:lnTo>
                    <a:pt x="11641" y="51839"/>
                  </a:lnTo>
                  <a:lnTo>
                    <a:pt x="11590" y="52365"/>
                  </a:lnTo>
                  <a:lnTo>
                    <a:pt x="11530" y="52891"/>
                  </a:lnTo>
                  <a:lnTo>
                    <a:pt x="11462" y="53373"/>
                  </a:lnTo>
                  <a:lnTo>
                    <a:pt x="11394" y="53811"/>
                  </a:lnTo>
                  <a:lnTo>
                    <a:pt x="11242" y="54775"/>
                  </a:lnTo>
                  <a:lnTo>
                    <a:pt x="11140" y="54863"/>
                  </a:lnTo>
                  <a:lnTo>
                    <a:pt x="11038" y="54863"/>
                  </a:lnTo>
                  <a:lnTo>
                    <a:pt x="10944" y="54819"/>
                  </a:lnTo>
                  <a:lnTo>
                    <a:pt x="10860" y="54731"/>
                  </a:lnTo>
                  <a:lnTo>
                    <a:pt x="10766" y="54556"/>
                  </a:lnTo>
                  <a:lnTo>
                    <a:pt x="10681" y="54337"/>
                  </a:lnTo>
                  <a:lnTo>
                    <a:pt x="10605" y="54030"/>
                  </a:lnTo>
                  <a:lnTo>
                    <a:pt x="10528" y="53679"/>
                  </a:lnTo>
                  <a:lnTo>
                    <a:pt x="10452" y="53285"/>
                  </a:lnTo>
                  <a:lnTo>
                    <a:pt x="10384" y="52891"/>
                  </a:lnTo>
                  <a:lnTo>
                    <a:pt x="10308" y="52409"/>
                  </a:lnTo>
                  <a:lnTo>
                    <a:pt x="10248" y="51883"/>
                  </a:lnTo>
                  <a:lnTo>
                    <a:pt x="10180" y="51357"/>
                  </a:lnTo>
                  <a:lnTo>
                    <a:pt x="10121" y="50787"/>
                  </a:lnTo>
                  <a:lnTo>
                    <a:pt x="10010" y="49604"/>
                  </a:lnTo>
                  <a:lnTo>
                    <a:pt x="9909" y="48333"/>
                  </a:lnTo>
                  <a:lnTo>
                    <a:pt x="9815" y="47063"/>
                  </a:lnTo>
                  <a:lnTo>
                    <a:pt x="9730" y="45792"/>
                  </a:lnTo>
                  <a:lnTo>
                    <a:pt x="9654" y="44521"/>
                  </a:lnTo>
                  <a:lnTo>
                    <a:pt x="9518" y="42242"/>
                  </a:lnTo>
                  <a:lnTo>
                    <a:pt x="9408" y="40446"/>
                  </a:lnTo>
                  <a:lnTo>
                    <a:pt x="8779" y="31156"/>
                  </a:lnTo>
                  <a:lnTo>
                    <a:pt x="8711" y="30104"/>
                  </a:lnTo>
                  <a:close/>
                  <a:moveTo>
                    <a:pt x="7480" y="39087"/>
                  </a:moveTo>
                  <a:lnTo>
                    <a:pt x="7540" y="39613"/>
                  </a:lnTo>
                  <a:lnTo>
                    <a:pt x="7599" y="40183"/>
                  </a:lnTo>
                  <a:lnTo>
                    <a:pt x="7727" y="41235"/>
                  </a:lnTo>
                  <a:lnTo>
                    <a:pt x="7879" y="42242"/>
                  </a:lnTo>
                  <a:lnTo>
                    <a:pt x="8041" y="43207"/>
                  </a:lnTo>
                  <a:lnTo>
                    <a:pt x="8210" y="44171"/>
                  </a:lnTo>
                  <a:lnTo>
                    <a:pt x="8380" y="45135"/>
                  </a:lnTo>
                  <a:lnTo>
                    <a:pt x="8737" y="47019"/>
                  </a:lnTo>
                  <a:lnTo>
                    <a:pt x="8907" y="47983"/>
                  </a:lnTo>
                  <a:lnTo>
                    <a:pt x="9068" y="48991"/>
                  </a:lnTo>
                  <a:lnTo>
                    <a:pt x="9229" y="49999"/>
                  </a:lnTo>
                  <a:lnTo>
                    <a:pt x="9374" y="51006"/>
                  </a:lnTo>
                  <a:lnTo>
                    <a:pt x="9501" y="52102"/>
                  </a:lnTo>
                  <a:lnTo>
                    <a:pt x="9552" y="52672"/>
                  </a:lnTo>
                  <a:lnTo>
                    <a:pt x="9603" y="53241"/>
                  </a:lnTo>
                  <a:lnTo>
                    <a:pt x="9654" y="53811"/>
                  </a:lnTo>
                  <a:lnTo>
                    <a:pt x="9696" y="54424"/>
                  </a:lnTo>
                  <a:lnTo>
                    <a:pt x="9730" y="55038"/>
                  </a:lnTo>
                  <a:lnTo>
                    <a:pt x="9756" y="55695"/>
                  </a:lnTo>
                  <a:lnTo>
                    <a:pt x="9790" y="56659"/>
                  </a:lnTo>
                  <a:lnTo>
                    <a:pt x="9798" y="57185"/>
                  </a:lnTo>
                  <a:lnTo>
                    <a:pt x="9798" y="57711"/>
                  </a:lnTo>
                  <a:lnTo>
                    <a:pt x="9798" y="58237"/>
                  </a:lnTo>
                  <a:lnTo>
                    <a:pt x="9781" y="58719"/>
                  </a:lnTo>
                  <a:lnTo>
                    <a:pt x="9756" y="59201"/>
                  </a:lnTo>
                  <a:lnTo>
                    <a:pt x="9722" y="59639"/>
                  </a:lnTo>
                  <a:lnTo>
                    <a:pt x="9671" y="60033"/>
                  </a:lnTo>
                  <a:lnTo>
                    <a:pt x="9628" y="60384"/>
                  </a:lnTo>
                  <a:lnTo>
                    <a:pt x="9577" y="60647"/>
                  </a:lnTo>
                  <a:lnTo>
                    <a:pt x="9527" y="60822"/>
                  </a:lnTo>
                  <a:lnTo>
                    <a:pt x="9476" y="60997"/>
                  </a:lnTo>
                  <a:lnTo>
                    <a:pt x="9416" y="61085"/>
                  </a:lnTo>
                  <a:lnTo>
                    <a:pt x="9365" y="61129"/>
                  </a:lnTo>
                  <a:lnTo>
                    <a:pt x="9314" y="61129"/>
                  </a:lnTo>
                  <a:lnTo>
                    <a:pt x="9255" y="61085"/>
                  </a:lnTo>
                  <a:lnTo>
                    <a:pt x="9195" y="60997"/>
                  </a:lnTo>
                  <a:lnTo>
                    <a:pt x="9085" y="60778"/>
                  </a:lnTo>
                  <a:lnTo>
                    <a:pt x="8983" y="60472"/>
                  </a:lnTo>
                  <a:lnTo>
                    <a:pt x="8881" y="60077"/>
                  </a:lnTo>
                  <a:lnTo>
                    <a:pt x="8745" y="59551"/>
                  </a:lnTo>
                  <a:lnTo>
                    <a:pt x="8618" y="58938"/>
                  </a:lnTo>
                  <a:lnTo>
                    <a:pt x="8499" y="58324"/>
                  </a:lnTo>
                  <a:lnTo>
                    <a:pt x="8389" y="57623"/>
                  </a:lnTo>
                  <a:lnTo>
                    <a:pt x="8278" y="56922"/>
                  </a:lnTo>
                  <a:lnTo>
                    <a:pt x="8177" y="56221"/>
                  </a:lnTo>
                  <a:lnTo>
                    <a:pt x="8083" y="55476"/>
                  </a:lnTo>
                  <a:lnTo>
                    <a:pt x="7998" y="54731"/>
                  </a:lnTo>
                  <a:lnTo>
                    <a:pt x="7862" y="53460"/>
                  </a:lnTo>
                  <a:lnTo>
                    <a:pt x="7744" y="52102"/>
                  </a:lnTo>
                  <a:lnTo>
                    <a:pt x="7650" y="50787"/>
                  </a:lnTo>
                  <a:lnTo>
                    <a:pt x="7565" y="49385"/>
                  </a:lnTo>
                  <a:lnTo>
                    <a:pt x="7497" y="47983"/>
                  </a:lnTo>
                  <a:lnTo>
                    <a:pt x="7446" y="46537"/>
                  </a:lnTo>
                  <a:lnTo>
                    <a:pt x="7404" y="45091"/>
                  </a:lnTo>
                  <a:lnTo>
                    <a:pt x="7378" y="43645"/>
                  </a:lnTo>
                  <a:lnTo>
                    <a:pt x="7438" y="41366"/>
                  </a:lnTo>
                  <a:lnTo>
                    <a:pt x="7480" y="39087"/>
                  </a:lnTo>
                  <a:close/>
                  <a:moveTo>
                    <a:pt x="14349" y="0"/>
                  </a:moveTo>
                  <a:lnTo>
                    <a:pt x="14179" y="88"/>
                  </a:lnTo>
                  <a:lnTo>
                    <a:pt x="14010" y="219"/>
                  </a:lnTo>
                  <a:lnTo>
                    <a:pt x="13840" y="394"/>
                  </a:lnTo>
                  <a:lnTo>
                    <a:pt x="13670" y="614"/>
                  </a:lnTo>
                  <a:lnTo>
                    <a:pt x="13500" y="876"/>
                  </a:lnTo>
                  <a:lnTo>
                    <a:pt x="13330" y="1183"/>
                  </a:lnTo>
                  <a:lnTo>
                    <a:pt x="13177" y="1490"/>
                  </a:lnTo>
                  <a:lnTo>
                    <a:pt x="13025" y="1840"/>
                  </a:lnTo>
                  <a:lnTo>
                    <a:pt x="12880" y="2235"/>
                  </a:lnTo>
                  <a:lnTo>
                    <a:pt x="12744" y="2585"/>
                  </a:lnTo>
                  <a:lnTo>
                    <a:pt x="12617" y="3024"/>
                  </a:lnTo>
                  <a:lnTo>
                    <a:pt x="12524" y="3374"/>
                  </a:lnTo>
                  <a:lnTo>
                    <a:pt x="12422" y="3769"/>
                  </a:lnTo>
                  <a:lnTo>
                    <a:pt x="12328" y="4207"/>
                  </a:lnTo>
                  <a:lnTo>
                    <a:pt x="12235" y="4645"/>
                  </a:lnTo>
                  <a:lnTo>
                    <a:pt x="12150" y="5127"/>
                  </a:lnTo>
                  <a:lnTo>
                    <a:pt x="12074" y="5653"/>
                  </a:lnTo>
                  <a:lnTo>
                    <a:pt x="11997" y="6179"/>
                  </a:lnTo>
                  <a:lnTo>
                    <a:pt x="11929" y="6704"/>
                  </a:lnTo>
                  <a:lnTo>
                    <a:pt x="11870" y="7274"/>
                  </a:lnTo>
                  <a:lnTo>
                    <a:pt x="11819" y="7888"/>
                  </a:lnTo>
                  <a:lnTo>
                    <a:pt x="11777" y="8457"/>
                  </a:lnTo>
                  <a:lnTo>
                    <a:pt x="11743" y="9071"/>
                  </a:lnTo>
                  <a:lnTo>
                    <a:pt x="11717" y="9684"/>
                  </a:lnTo>
                  <a:lnTo>
                    <a:pt x="11709" y="10342"/>
                  </a:lnTo>
                  <a:lnTo>
                    <a:pt x="11709" y="10999"/>
                  </a:lnTo>
                  <a:lnTo>
                    <a:pt x="11717" y="11612"/>
                  </a:lnTo>
                  <a:lnTo>
                    <a:pt x="11692" y="11744"/>
                  </a:lnTo>
                  <a:lnTo>
                    <a:pt x="11259" y="11306"/>
                  </a:lnTo>
                  <a:lnTo>
                    <a:pt x="10826" y="10955"/>
                  </a:lnTo>
                  <a:lnTo>
                    <a:pt x="10477" y="10692"/>
                  </a:lnTo>
                  <a:lnTo>
                    <a:pt x="10299" y="10561"/>
                  </a:lnTo>
                  <a:lnTo>
                    <a:pt x="10112" y="10473"/>
                  </a:lnTo>
                  <a:lnTo>
                    <a:pt x="9926" y="10429"/>
                  </a:lnTo>
                  <a:lnTo>
                    <a:pt x="9747" y="10473"/>
                  </a:lnTo>
                  <a:lnTo>
                    <a:pt x="9654" y="10517"/>
                  </a:lnTo>
                  <a:lnTo>
                    <a:pt x="9569" y="10604"/>
                  </a:lnTo>
                  <a:lnTo>
                    <a:pt x="9484" y="10736"/>
                  </a:lnTo>
                  <a:lnTo>
                    <a:pt x="9408" y="10867"/>
                  </a:lnTo>
                  <a:lnTo>
                    <a:pt x="9374" y="10736"/>
                  </a:lnTo>
                  <a:lnTo>
                    <a:pt x="9331" y="10648"/>
                  </a:lnTo>
                  <a:lnTo>
                    <a:pt x="9289" y="10648"/>
                  </a:lnTo>
                  <a:lnTo>
                    <a:pt x="9272" y="10692"/>
                  </a:lnTo>
                  <a:lnTo>
                    <a:pt x="9246" y="10780"/>
                  </a:lnTo>
                  <a:lnTo>
                    <a:pt x="9161" y="11174"/>
                  </a:lnTo>
                  <a:lnTo>
                    <a:pt x="9085" y="11656"/>
                  </a:lnTo>
                  <a:lnTo>
                    <a:pt x="9009" y="12182"/>
                  </a:lnTo>
                  <a:lnTo>
                    <a:pt x="8932" y="12708"/>
                  </a:lnTo>
                  <a:lnTo>
                    <a:pt x="8864" y="13277"/>
                  </a:lnTo>
                  <a:lnTo>
                    <a:pt x="8805" y="13891"/>
                  </a:lnTo>
                  <a:lnTo>
                    <a:pt x="8686" y="15118"/>
                  </a:lnTo>
                  <a:lnTo>
                    <a:pt x="8677" y="15118"/>
                  </a:lnTo>
                  <a:lnTo>
                    <a:pt x="7896" y="12708"/>
                  </a:lnTo>
                  <a:lnTo>
                    <a:pt x="7497" y="11568"/>
                  </a:lnTo>
                  <a:lnTo>
                    <a:pt x="7090" y="10429"/>
                  </a:lnTo>
                  <a:lnTo>
                    <a:pt x="6886" y="9903"/>
                  </a:lnTo>
                  <a:lnTo>
                    <a:pt x="6682" y="9421"/>
                  </a:lnTo>
                  <a:lnTo>
                    <a:pt x="6470" y="8939"/>
                  </a:lnTo>
                  <a:lnTo>
                    <a:pt x="6258" y="8501"/>
                  </a:lnTo>
                  <a:lnTo>
                    <a:pt x="6045" y="8063"/>
                  </a:lnTo>
                  <a:lnTo>
                    <a:pt x="5833" y="7712"/>
                  </a:lnTo>
                  <a:lnTo>
                    <a:pt x="5621" y="7362"/>
                  </a:lnTo>
                  <a:lnTo>
                    <a:pt x="5400" y="7099"/>
                  </a:lnTo>
                  <a:lnTo>
                    <a:pt x="5094" y="6748"/>
                  </a:lnTo>
                  <a:lnTo>
                    <a:pt x="4916" y="6617"/>
                  </a:lnTo>
                  <a:lnTo>
                    <a:pt x="4729" y="6529"/>
                  </a:lnTo>
                  <a:lnTo>
                    <a:pt x="4534" y="6442"/>
                  </a:lnTo>
                  <a:lnTo>
                    <a:pt x="4330" y="6398"/>
                  </a:lnTo>
                  <a:lnTo>
                    <a:pt x="4135" y="6442"/>
                  </a:lnTo>
                  <a:lnTo>
                    <a:pt x="3931" y="6529"/>
                  </a:lnTo>
                  <a:lnTo>
                    <a:pt x="3744" y="6661"/>
                  </a:lnTo>
                  <a:lnTo>
                    <a:pt x="3651" y="6792"/>
                  </a:lnTo>
                  <a:lnTo>
                    <a:pt x="3566" y="6924"/>
                  </a:lnTo>
                  <a:lnTo>
                    <a:pt x="3481" y="7099"/>
                  </a:lnTo>
                  <a:lnTo>
                    <a:pt x="3405" y="7274"/>
                  </a:lnTo>
                  <a:lnTo>
                    <a:pt x="3328" y="7493"/>
                  </a:lnTo>
                  <a:lnTo>
                    <a:pt x="3252" y="7712"/>
                  </a:lnTo>
                  <a:lnTo>
                    <a:pt x="3193" y="7975"/>
                  </a:lnTo>
                  <a:lnTo>
                    <a:pt x="3133" y="8282"/>
                  </a:lnTo>
                  <a:lnTo>
                    <a:pt x="3082" y="8589"/>
                  </a:lnTo>
                  <a:lnTo>
                    <a:pt x="3040" y="8983"/>
                  </a:lnTo>
                  <a:lnTo>
                    <a:pt x="3006" y="9377"/>
                  </a:lnTo>
                  <a:lnTo>
                    <a:pt x="2972" y="9816"/>
                  </a:lnTo>
                  <a:lnTo>
                    <a:pt x="2955" y="10254"/>
                  </a:lnTo>
                  <a:lnTo>
                    <a:pt x="2946" y="10780"/>
                  </a:lnTo>
                  <a:lnTo>
                    <a:pt x="2946" y="11262"/>
                  </a:lnTo>
                  <a:lnTo>
                    <a:pt x="2946" y="11700"/>
                  </a:lnTo>
                  <a:lnTo>
                    <a:pt x="2963" y="12138"/>
                  </a:lnTo>
                  <a:lnTo>
                    <a:pt x="2980" y="12576"/>
                  </a:lnTo>
                  <a:lnTo>
                    <a:pt x="3006" y="12971"/>
                  </a:lnTo>
                  <a:lnTo>
                    <a:pt x="3040" y="13409"/>
                  </a:lnTo>
                  <a:lnTo>
                    <a:pt x="3074" y="13759"/>
                  </a:lnTo>
                  <a:lnTo>
                    <a:pt x="3125" y="14154"/>
                  </a:lnTo>
                  <a:lnTo>
                    <a:pt x="3167" y="14504"/>
                  </a:lnTo>
                  <a:lnTo>
                    <a:pt x="3227" y="14811"/>
                  </a:lnTo>
                  <a:lnTo>
                    <a:pt x="3345" y="15425"/>
                  </a:lnTo>
                  <a:lnTo>
                    <a:pt x="3473" y="15994"/>
                  </a:lnTo>
                  <a:lnTo>
                    <a:pt x="3626" y="16520"/>
                  </a:lnTo>
                  <a:lnTo>
                    <a:pt x="3778" y="17002"/>
                  </a:lnTo>
                  <a:lnTo>
                    <a:pt x="3948" y="17397"/>
                  </a:lnTo>
                  <a:lnTo>
                    <a:pt x="4118" y="17747"/>
                  </a:lnTo>
                  <a:lnTo>
                    <a:pt x="4288" y="18054"/>
                  </a:lnTo>
                  <a:lnTo>
                    <a:pt x="4458" y="18317"/>
                  </a:lnTo>
                  <a:lnTo>
                    <a:pt x="4627" y="18536"/>
                  </a:lnTo>
                  <a:lnTo>
                    <a:pt x="4789" y="18711"/>
                  </a:lnTo>
                  <a:lnTo>
                    <a:pt x="4933" y="18843"/>
                  </a:lnTo>
                  <a:lnTo>
                    <a:pt x="5145" y="18974"/>
                  </a:lnTo>
                  <a:lnTo>
                    <a:pt x="5366" y="19106"/>
                  </a:lnTo>
                  <a:lnTo>
                    <a:pt x="5595" y="19193"/>
                  </a:lnTo>
                  <a:lnTo>
                    <a:pt x="5825" y="19281"/>
                  </a:lnTo>
                  <a:lnTo>
                    <a:pt x="6292" y="19281"/>
                  </a:lnTo>
                  <a:lnTo>
                    <a:pt x="6529" y="19237"/>
                  </a:lnTo>
                  <a:lnTo>
                    <a:pt x="6767" y="19149"/>
                  </a:lnTo>
                  <a:lnTo>
                    <a:pt x="7005" y="19018"/>
                  </a:lnTo>
                  <a:lnTo>
                    <a:pt x="7234" y="18843"/>
                  </a:lnTo>
                  <a:lnTo>
                    <a:pt x="7463" y="18624"/>
                  </a:lnTo>
                  <a:lnTo>
                    <a:pt x="7693" y="18361"/>
                  </a:lnTo>
                  <a:lnTo>
                    <a:pt x="7913" y="18054"/>
                  </a:lnTo>
                  <a:lnTo>
                    <a:pt x="8134" y="17659"/>
                  </a:lnTo>
                  <a:lnTo>
                    <a:pt x="8338" y="17221"/>
                  </a:lnTo>
                  <a:lnTo>
                    <a:pt x="8533" y="16695"/>
                  </a:lnTo>
                  <a:lnTo>
                    <a:pt x="8542" y="16739"/>
                  </a:lnTo>
                  <a:lnTo>
                    <a:pt x="8397" y="18448"/>
                  </a:lnTo>
                  <a:lnTo>
                    <a:pt x="8244" y="20332"/>
                  </a:lnTo>
                  <a:lnTo>
                    <a:pt x="8092" y="22217"/>
                  </a:lnTo>
                  <a:lnTo>
                    <a:pt x="7947" y="24145"/>
                  </a:lnTo>
                  <a:lnTo>
                    <a:pt x="7820" y="26073"/>
                  </a:lnTo>
                  <a:lnTo>
                    <a:pt x="7718" y="26248"/>
                  </a:lnTo>
                  <a:lnTo>
                    <a:pt x="7616" y="26380"/>
                  </a:lnTo>
                  <a:lnTo>
                    <a:pt x="7514" y="26467"/>
                  </a:lnTo>
                  <a:lnTo>
                    <a:pt x="7412" y="26555"/>
                  </a:lnTo>
                  <a:lnTo>
                    <a:pt x="7310" y="26599"/>
                  </a:lnTo>
                  <a:lnTo>
                    <a:pt x="7209" y="26555"/>
                  </a:lnTo>
                  <a:lnTo>
                    <a:pt x="7098" y="26511"/>
                  </a:lnTo>
                  <a:lnTo>
                    <a:pt x="6988" y="26423"/>
                  </a:lnTo>
                  <a:lnTo>
                    <a:pt x="6495" y="25854"/>
                  </a:lnTo>
                  <a:lnTo>
                    <a:pt x="6241" y="25591"/>
                  </a:lnTo>
                  <a:lnTo>
                    <a:pt x="5994" y="25416"/>
                  </a:lnTo>
                  <a:lnTo>
                    <a:pt x="5774" y="25240"/>
                  </a:lnTo>
                  <a:lnTo>
                    <a:pt x="5553" y="25153"/>
                  </a:lnTo>
                  <a:lnTo>
                    <a:pt x="5332" y="25065"/>
                  </a:lnTo>
                  <a:lnTo>
                    <a:pt x="4882" y="25065"/>
                  </a:lnTo>
                  <a:lnTo>
                    <a:pt x="4661" y="25153"/>
                  </a:lnTo>
                  <a:lnTo>
                    <a:pt x="4441" y="25284"/>
                  </a:lnTo>
                  <a:lnTo>
                    <a:pt x="4220" y="25459"/>
                  </a:lnTo>
                  <a:lnTo>
                    <a:pt x="4050" y="25635"/>
                  </a:lnTo>
                  <a:lnTo>
                    <a:pt x="3872" y="25898"/>
                  </a:lnTo>
                  <a:lnTo>
                    <a:pt x="3702" y="26161"/>
                  </a:lnTo>
                  <a:lnTo>
                    <a:pt x="3532" y="26467"/>
                  </a:lnTo>
                  <a:lnTo>
                    <a:pt x="3362" y="26862"/>
                  </a:lnTo>
                  <a:lnTo>
                    <a:pt x="3193" y="27256"/>
                  </a:lnTo>
                  <a:lnTo>
                    <a:pt x="3040" y="27738"/>
                  </a:lnTo>
                  <a:lnTo>
                    <a:pt x="2878" y="28220"/>
                  </a:lnTo>
                  <a:lnTo>
                    <a:pt x="2734" y="28746"/>
                  </a:lnTo>
                  <a:lnTo>
                    <a:pt x="2590" y="29359"/>
                  </a:lnTo>
                  <a:lnTo>
                    <a:pt x="2454" y="29973"/>
                  </a:lnTo>
                  <a:lnTo>
                    <a:pt x="2327" y="30630"/>
                  </a:lnTo>
                  <a:lnTo>
                    <a:pt x="2208" y="31331"/>
                  </a:lnTo>
                  <a:lnTo>
                    <a:pt x="2106" y="32076"/>
                  </a:lnTo>
                  <a:lnTo>
                    <a:pt x="2012" y="32909"/>
                  </a:lnTo>
                  <a:lnTo>
                    <a:pt x="1927" y="33741"/>
                  </a:lnTo>
                  <a:lnTo>
                    <a:pt x="1885" y="34092"/>
                  </a:lnTo>
                  <a:lnTo>
                    <a:pt x="1851" y="34443"/>
                  </a:lnTo>
                  <a:lnTo>
                    <a:pt x="1843" y="34793"/>
                  </a:lnTo>
                  <a:lnTo>
                    <a:pt x="1851" y="35100"/>
                  </a:lnTo>
                  <a:lnTo>
                    <a:pt x="1868" y="35450"/>
                  </a:lnTo>
                  <a:lnTo>
                    <a:pt x="1893" y="35713"/>
                  </a:lnTo>
                  <a:lnTo>
                    <a:pt x="1936" y="36020"/>
                  </a:lnTo>
                  <a:lnTo>
                    <a:pt x="1987" y="36283"/>
                  </a:lnTo>
                  <a:lnTo>
                    <a:pt x="2038" y="36502"/>
                  </a:lnTo>
                  <a:lnTo>
                    <a:pt x="2106" y="36721"/>
                  </a:lnTo>
                  <a:lnTo>
                    <a:pt x="2174" y="36896"/>
                  </a:lnTo>
                  <a:lnTo>
                    <a:pt x="2242" y="37072"/>
                  </a:lnTo>
                  <a:lnTo>
                    <a:pt x="2377" y="37378"/>
                  </a:lnTo>
                  <a:lnTo>
                    <a:pt x="2513" y="37554"/>
                  </a:lnTo>
                  <a:lnTo>
                    <a:pt x="2777" y="37773"/>
                  </a:lnTo>
                  <a:lnTo>
                    <a:pt x="3048" y="37948"/>
                  </a:lnTo>
                  <a:lnTo>
                    <a:pt x="3320" y="38036"/>
                  </a:lnTo>
                  <a:lnTo>
                    <a:pt x="3592" y="38036"/>
                  </a:lnTo>
                  <a:lnTo>
                    <a:pt x="3872" y="37992"/>
                  </a:lnTo>
                  <a:lnTo>
                    <a:pt x="4144" y="37860"/>
                  </a:lnTo>
                  <a:lnTo>
                    <a:pt x="4407" y="37685"/>
                  </a:lnTo>
                  <a:lnTo>
                    <a:pt x="4678" y="37422"/>
                  </a:lnTo>
                  <a:lnTo>
                    <a:pt x="4933" y="37159"/>
                  </a:lnTo>
                  <a:lnTo>
                    <a:pt x="5179" y="36809"/>
                  </a:lnTo>
                  <a:lnTo>
                    <a:pt x="5426" y="36371"/>
                  </a:lnTo>
                  <a:lnTo>
                    <a:pt x="5672" y="35932"/>
                  </a:lnTo>
                  <a:lnTo>
                    <a:pt x="5910" y="35407"/>
                  </a:lnTo>
                  <a:lnTo>
                    <a:pt x="6147" y="34793"/>
                  </a:lnTo>
                  <a:lnTo>
                    <a:pt x="6377" y="34180"/>
                  </a:lnTo>
                  <a:lnTo>
                    <a:pt x="6597" y="33478"/>
                  </a:lnTo>
                  <a:lnTo>
                    <a:pt x="6860" y="32602"/>
                  </a:lnTo>
                  <a:lnTo>
                    <a:pt x="7115" y="31638"/>
                  </a:lnTo>
                  <a:lnTo>
                    <a:pt x="7251" y="31112"/>
                  </a:lnTo>
                  <a:lnTo>
                    <a:pt x="7370" y="30586"/>
                  </a:lnTo>
                  <a:lnTo>
                    <a:pt x="7497" y="30017"/>
                  </a:lnTo>
                  <a:lnTo>
                    <a:pt x="7608" y="29403"/>
                  </a:lnTo>
                  <a:lnTo>
                    <a:pt x="7523" y="30937"/>
                  </a:lnTo>
                  <a:lnTo>
                    <a:pt x="7463" y="31769"/>
                  </a:lnTo>
                  <a:lnTo>
                    <a:pt x="7387" y="32558"/>
                  </a:lnTo>
                  <a:lnTo>
                    <a:pt x="7294" y="33435"/>
                  </a:lnTo>
                  <a:lnTo>
                    <a:pt x="7192" y="34311"/>
                  </a:lnTo>
                  <a:lnTo>
                    <a:pt x="6979" y="35976"/>
                  </a:lnTo>
                  <a:lnTo>
                    <a:pt x="6979" y="36020"/>
                  </a:lnTo>
                  <a:lnTo>
                    <a:pt x="6580" y="36634"/>
                  </a:lnTo>
                  <a:lnTo>
                    <a:pt x="6181" y="37291"/>
                  </a:lnTo>
                  <a:lnTo>
                    <a:pt x="5782" y="38036"/>
                  </a:lnTo>
                  <a:lnTo>
                    <a:pt x="5400" y="38912"/>
                  </a:lnTo>
                  <a:lnTo>
                    <a:pt x="5205" y="39350"/>
                  </a:lnTo>
                  <a:lnTo>
                    <a:pt x="5018" y="39832"/>
                  </a:lnTo>
                  <a:lnTo>
                    <a:pt x="4840" y="40314"/>
                  </a:lnTo>
                  <a:lnTo>
                    <a:pt x="4653" y="40884"/>
                  </a:lnTo>
                  <a:lnTo>
                    <a:pt x="4475" y="41410"/>
                  </a:lnTo>
                  <a:lnTo>
                    <a:pt x="4305" y="42023"/>
                  </a:lnTo>
                  <a:lnTo>
                    <a:pt x="4135" y="42637"/>
                  </a:lnTo>
                  <a:lnTo>
                    <a:pt x="3974" y="43294"/>
                  </a:lnTo>
                  <a:lnTo>
                    <a:pt x="3770" y="44171"/>
                  </a:lnTo>
                  <a:lnTo>
                    <a:pt x="3660" y="44696"/>
                  </a:lnTo>
                  <a:lnTo>
                    <a:pt x="3549" y="45266"/>
                  </a:lnTo>
                  <a:lnTo>
                    <a:pt x="3439" y="45836"/>
                  </a:lnTo>
                  <a:lnTo>
                    <a:pt x="3328" y="46493"/>
                  </a:lnTo>
                  <a:lnTo>
                    <a:pt x="3227" y="47150"/>
                  </a:lnTo>
                  <a:lnTo>
                    <a:pt x="3133" y="47808"/>
                  </a:lnTo>
                  <a:lnTo>
                    <a:pt x="3057" y="48509"/>
                  </a:lnTo>
                  <a:lnTo>
                    <a:pt x="2997" y="49254"/>
                  </a:lnTo>
                  <a:lnTo>
                    <a:pt x="2946" y="49955"/>
                  </a:lnTo>
                  <a:lnTo>
                    <a:pt x="2929" y="50305"/>
                  </a:lnTo>
                  <a:lnTo>
                    <a:pt x="2921" y="50700"/>
                  </a:lnTo>
                  <a:lnTo>
                    <a:pt x="2921" y="51050"/>
                  </a:lnTo>
                  <a:lnTo>
                    <a:pt x="2921" y="51401"/>
                  </a:lnTo>
                  <a:lnTo>
                    <a:pt x="2929" y="51751"/>
                  </a:lnTo>
                  <a:lnTo>
                    <a:pt x="2946" y="52102"/>
                  </a:lnTo>
                  <a:lnTo>
                    <a:pt x="2972" y="52453"/>
                  </a:lnTo>
                  <a:lnTo>
                    <a:pt x="2997" y="52803"/>
                  </a:lnTo>
                  <a:lnTo>
                    <a:pt x="3040" y="53154"/>
                  </a:lnTo>
                  <a:lnTo>
                    <a:pt x="3091" y="53504"/>
                  </a:lnTo>
                  <a:lnTo>
                    <a:pt x="3142" y="53811"/>
                  </a:lnTo>
                  <a:lnTo>
                    <a:pt x="3193" y="54118"/>
                  </a:lnTo>
                  <a:lnTo>
                    <a:pt x="3252" y="54337"/>
                  </a:lnTo>
                  <a:lnTo>
                    <a:pt x="3320" y="54556"/>
                  </a:lnTo>
                  <a:lnTo>
                    <a:pt x="3379" y="54731"/>
                  </a:lnTo>
                  <a:lnTo>
                    <a:pt x="3447" y="54863"/>
                  </a:lnTo>
                  <a:lnTo>
                    <a:pt x="3515" y="54994"/>
                  </a:lnTo>
                  <a:lnTo>
                    <a:pt x="3592" y="55082"/>
                  </a:lnTo>
                  <a:lnTo>
                    <a:pt x="3660" y="55126"/>
                  </a:lnTo>
                  <a:lnTo>
                    <a:pt x="3736" y="55169"/>
                  </a:lnTo>
                  <a:lnTo>
                    <a:pt x="3889" y="55169"/>
                  </a:lnTo>
                  <a:lnTo>
                    <a:pt x="4042" y="55038"/>
                  </a:lnTo>
                  <a:lnTo>
                    <a:pt x="4194" y="54863"/>
                  </a:lnTo>
                  <a:lnTo>
                    <a:pt x="4356" y="54644"/>
                  </a:lnTo>
                  <a:lnTo>
                    <a:pt x="4500" y="54293"/>
                  </a:lnTo>
                  <a:lnTo>
                    <a:pt x="4653" y="53942"/>
                  </a:lnTo>
                  <a:lnTo>
                    <a:pt x="4797" y="53548"/>
                  </a:lnTo>
                  <a:lnTo>
                    <a:pt x="4925" y="53154"/>
                  </a:lnTo>
                  <a:lnTo>
                    <a:pt x="5052" y="52715"/>
                  </a:lnTo>
                  <a:lnTo>
                    <a:pt x="5162" y="52233"/>
                  </a:lnTo>
                  <a:lnTo>
                    <a:pt x="5264" y="51795"/>
                  </a:lnTo>
                  <a:lnTo>
                    <a:pt x="5426" y="51006"/>
                  </a:lnTo>
                  <a:lnTo>
                    <a:pt x="5570" y="50174"/>
                  </a:lnTo>
                  <a:lnTo>
                    <a:pt x="5706" y="49341"/>
                  </a:lnTo>
                  <a:lnTo>
                    <a:pt x="5842" y="48421"/>
                  </a:lnTo>
                  <a:lnTo>
                    <a:pt x="5969" y="47501"/>
                  </a:lnTo>
                  <a:lnTo>
                    <a:pt x="6088" y="46581"/>
                  </a:lnTo>
                  <a:lnTo>
                    <a:pt x="6334" y="44740"/>
                  </a:lnTo>
                  <a:lnTo>
                    <a:pt x="7124" y="38518"/>
                  </a:lnTo>
                  <a:lnTo>
                    <a:pt x="7124" y="38518"/>
                  </a:lnTo>
                  <a:lnTo>
                    <a:pt x="7081" y="39657"/>
                  </a:lnTo>
                  <a:lnTo>
                    <a:pt x="7047" y="40753"/>
                  </a:lnTo>
                  <a:lnTo>
                    <a:pt x="6988" y="42987"/>
                  </a:lnTo>
                  <a:lnTo>
                    <a:pt x="6920" y="45266"/>
                  </a:lnTo>
                  <a:lnTo>
                    <a:pt x="6886" y="46362"/>
                  </a:lnTo>
                  <a:lnTo>
                    <a:pt x="6844" y="47457"/>
                  </a:lnTo>
                  <a:lnTo>
                    <a:pt x="6733" y="49823"/>
                  </a:lnTo>
                  <a:lnTo>
                    <a:pt x="6614" y="52146"/>
                  </a:lnTo>
                  <a:lnTo>
                    <a:pt x="6478" y="54424"/>
                  </a:lnTo>
                  <a:lnTo>
                    <a:pt x="6326" y="56703"/>
                  </a:lnTo>
                  <a:lnTo>
                    <a:pt x="6232" y="58018"/>
                  </a:lnTo>
                  <a:lnTo>
                    <a:pt x="6139" y="59288"/>
                  </a:lnTo>
                  <a:lnTo>
                    <a:pt x="6028" y="60559"/>
                  </a:lnTo>
                  <a:lnTo>
                    <a:pt x="5927" y="61830"/>
                  </a:lnTo>
                  <a:lnTo>
                    <a:pt x="5697" y="64284"/>
                  </a:lnTo>
                  <a:lnTo>
                    <a:pt x="5451" y="66738"/>
                  </a:lnTo>
                  <a:lnTo>
                    <a:pt x="5196" y="69104"/>
                  </a:lnTo>
                  <a:lnTo>
                    <a:pt x="4925" y="71470"/>
                  </a:lnTo>
                  <a:lnTo>
                    <a:pt x="4644" y="73793"/>
                  </a:lnTo>
                  <a:lnTo>
                    <a:pt x="4356" y="76115"/>
                  </a:lnTo>
                  <a:lnTo>
                    <a:pt x="4339" y="76247"/>
                  </a:lnTo>
                  <a:lnTo>
                    <a:pt x="4339" y="76334"/>
                  </a:lnTo>
                  <a:lnTo>
                    <a:pt x="4254" y="76334"/>
                  </a:lnTo>
                  <a:lnTo>
                    <a:pt x="4220" y="75546"/>
                  </a:lnTo>
                  <a:lnTo>
                    <a:pt x="4186" y="74669"/>
                  </a:lnTo>
                  <a:lnTo>
                    <a:pt x="4144" y="73837"/>
                  </a:lnTo>
                  <a:lnTo>
                    <a:pt x="4093" y="72960"/>
                  </a:lnTo>
                  <a:lnTo>
                    <a:pt x="4025" y="72084"/>
                  </a:lnTo>
                  <a:lnTo>
                    <a:pt x="3957" y="71251"/>
                  </a:lnTo>
                  <a:lnTo>
                    <a:pt x="3880" y="70463"/>
                  </a:lnTo>
                  <a:lnTo>
                    <a:pt x="3787" y="69761"/>
                  </a:lnTo>
                  <a:lnTo>
                    <a:pt x="3685" y="69060"/>
                  </a:lnTo>
                  <a:lnTo>
                    <a:pt x="3634" y="68754"/>
                  </a:lnTo>
                  <a:lnTo>
                    <a:pt x="3575" y="68491"/>
                  </a:lnTo>
                  <a:lnTo>
                    <a:pt x="3515" y="68228"/>
                  </a:lnTo>
                  <a:lnTo>
                    <a:pt x="3447" y="68009"/>
                  </a:lnTo>
                  <a:lnTo>
                    <a:pt x="3379" y="67789"/>
                  </a:lnTo>
                  <a:lnTo>
                    <a:pt x="3311" y="67614"/>
                  </a:lnTo>
                  <a:lnTo>
                    <a:pt x="3235" y="67483"/>
                  </a:lnTo>
                  <a:lnTo>
                    <a:pt x="3159" y="67351"/>
                  </a:lnTo>
                  <a:lnTo>
                    <a:pt x="3082" y="67307"/>
                  </a:lnTo>
                  <a:lnTo>
                    <a:pt x="2997" y="67264"/>
                  </a:lnTo>
                  <a:lnTo>
                    <a:pt x="2912" y="67264"/>
                  </a:lnTo>
                  <a:lnTo>
                    <a:pt x="2819" y="67307"/>
                  </a:lnTo>
                  <a:lnTo>
                    <a:pt x="2726" y="67395"/>
                  </a:lnTo>
                  <a:lnTo>
                    <a:pt x="2632" y="67527"/>
                  </a:lnTo>
                  <a:lnTo>
                    <a:pt x="2496" y="67746"/>
                  </a:lnTo>
                  <a:lnTo>
                    <a:pt x="2377" y="68052"/>
                  </a:lnTo>
                  <a:lnTo>
                    <a:pt x="2267" y="68403"/>
                  </a:lnTo>
                  <a:lnTo>
                    <a:pt x="2174" y="68841"/>
                  </a:lnTo>
                  <a:lnTo>
                    <a:pt x="2097" y="69279"/>
                  </a:lnTo>
                  <a:lnTo>
                    <a:pt x="2029" y="69761"/>
                  </a:lnTo>
                  <a:lnTo>
                    <a:pt x="1978" y="70287"/>
                  </a:lnTo>
                  <a:lnTo>
                    <a:pt x="1936" y="70813"/>
                  </a:lnTo>
                  <a:lnTo>
                    <a:pt x="1910" y="71383"/>
                  </a:lnTo>
                  <a:lnTo>
                    <a:pt x="1902" y="71952"/>
                  </a:lnTo>
                  <a:lnTo>
                    <a:pt x="1902" y="72566"/>
                  </a:lnTo>
                  <a:lnTo>
                    <a:pt x="1910" y="73136"/>
                  </a:lnTo>
                  <a:lnTo>
                    <a:pt x="1927" y="73749"/>
                  </a:lnTo>
                  <a:lnTo>
                    <a:pt x="1961" y="74319"/>
                  </a:lnTo>
                  <a:lnTo>
                    <a:pt x="2012" y="74888"/>
                  </a:lnTo>
                  <a:lnTo>
                    <a:pt x="2063" y="75458"/>
                  </a:lnTo>
                  <a:lnTo>
                    <a:pt x="1902" y="75370"/>
                  </a:lnTo>
                  <a:lnTo>
                    <a:pt x="1741" y="75283"/>
                  </a:lnTo>
                  <a:lnTo>
                    <a:pt x="1571" y="75239"/>
                  </a:lnTo>
                  <a:lnTo>
                    <a:pt x="1393" y="75239"/>
                  </a:lnTo>
                  <a:lnTo>
                    <a:pt x="1223" y="75283"/>
                  </a:lnTo>
                  <a:lnTo>
                    <a:pt x="1053" y="75370"/>
                  </a:lnTo>
                  <a:lnTo>
                    <a:pt x="883" y="75546"/>
                  </a:lnTo>
                  <a:lnTo>
                    <a:pt x="730" y="75721"/>
                  </a:lnTo>
                  <a:lnTo>
                    <a:pt x="577" y="76028"/>
                  </a:lnTo>
                  <a:lnTo>
                    <a:pt x="442" y="76378"/>
                  </a:lnTo>
                  <a:lnTo>
                    <a:pt x="382" y="76553"/>
                  </a:lnTo>
                  <a:lnTo>
                    <a:pt x="323" y="76773"/>
                  </a:lnTo>
                  <a:lnTo>
                    <a:pt x="263" y="77035"/>
                  </a:lnTo>
                  <a:lnTo>
                    <a:pt x="212" y="77298"/>
                  </a:lnTo>
                  <a:lnTo>
                    <a:pt x="170" y="77561"/>
                  </a:lnTo>
                  <a:lnTo>
                    <a:pt x="127" y="77868"/>
                  </a:lnTo>
                  <a:lnTo>
                    <a:pt x="85" y="78175"/>
                  </a:lnTo>
                  <a:lnTo>
                    <a:pt x="60" y="78525"/>
                  </a:lnTo>
                  <a:lnTo>
                    <a:pt x="34" y="78920"/>
                  </a:lnTo>
                  <a:lnTo>
                    <a:pt x="17" y="79270"/>
                  </a:lnTo>
                  <a:lnTo>
                    <a:pt x="0" y="79709"/>
                  </a:lnTo>
                  <a:lnTo>
                    <a:pt x="0" y="80147"/>
                  </a:lnTo>
                  <a:lnTo>
                    <a:pt x="0" y="80541"/>
                  </a:lnTo>
                  <a:lnTo>
                    <a:pt x="9" y="80935"/>
                  </a:lnTo>
                  <a:lnTo>
                    <a:pt x="26" y="81330"/>
                  </a:lnTo>
                  <a:lnTo>
                    <a:pt x="43" y="81724"/>
                  </a:lnTo>
                  <a:lnTo>
                    <a:pt x="77" y="82075"/>
                  </a:lnTo>
                  <a:lnTo>
                    <a:pt x="110" y="82425"/>
                  </a:lnTo>
                  <a:lnTo>
                    <a:pt x="144" y="82776"/>
                  </a:lnTo>
                  <a:lnTo>
                    <a:pt x="187" y="83083"/>
                  </a:lnTo>
                  <a:lnTo>
                    <a:pt x="238" y="83389"/>
                  </a:lnTo>
                  <a:lnTo>
                    <a:pt x="289" y="83696"/>
                  </a:lnTo>
                  <a:lnTo>
                    <a:pt x="348" y="83959"/>
                  </a:lnTo>
                  <a:lnTo>
                    <a:pt x="408" y="84178"/>
                  </a:lnTo>
                  <a:lnTo>
                    <a:pt x="476" y="84397"/>
                  </a:lnTo>
                  <a:lnTo>
                    <a:pt x="543" y="84616"/>
                  </a:lnTo>
                  <a:lnTo>
                    <a:pt x="679" y="84967"/>
                  </a:lnTo>
                  <a:lnTo>
                    <a:pt x="781" y="85142"/>
                  </a:lnTo>
                  <a:lnTo>
                    <a:pt x="875" y="85274"/>
                  </a:lnTo>
                  <a:lnTo>
                    <a:pt x="968" y="85361"/>
                  </a:lnTo>
                  <a:lnTo>
                    <a:pt x="1070" y="85405"/>
                  </a:lnTo>
                  <a:lnTo>
                    <a:pt x="1265" y="85405"/>
                  </a:lnTo>
                  <a:lnTo>
                    <a:pt x="1460" y="85317"/>
                  </a:lnTo>
                  <a:lnTo>
                    <a:pt x="1656" y="85142"/>
                  </a:lnTo>
                  <a:lnTo>
                    <a:pt x="1851" y="84879"/>
                  </a:lnTo>
                  <a:lnTo>
                    <a:pt x="2038" y="84573"/>
                  </a:lnTo>
                  <a:lnTo>
                    <a:pt x="2225" y="84266"/>
                  </a:lnTo>
                  <a:lnTo>
                    <a:pt x="2089" y="85317"/>
                  </a:lnTo>
                  <a:lnTo>
                    <a:pt x="1961" y="86457"/>
                  </a:lnTo>
                  <a:lnTo>
                    <a:pt x="1910" y="87026"/>
                  </a:lnTo>
                  <a:lnTo>
                    <a:pt x="1851" y="87596"/>
                  </a:lnTo>
                  <a:lnTo>
                    <a:pt x="1809" y="88210"/>
                  </a:lnTo>
                  <a:lnTo>
                    <a:pt x="1766" y="88823"/>
                  </a:lnTo>
                  <a:lnTo>
                    <a:pt x="1732" y="89437"/>
                  </a:lnTo>
                  <a:lnTo>
                    <a:pt x="1698" y="90050"/>
                  </a:lnTo>
                  <a:lnTo>
                    <a:pt x="1681" y="90663"/>
                  </a:lnTo>
                  <a:lnTo>
                    <a:pt x="1664" y="91277"/>
                  </a:lnTo>
                  <a:lnTo>
                    <a:pt x="1656" y="91934"/>
                  </a:lnTo>
                  <a:lnTo>
                    <a:pt x="1647" y="92548"/>
                  </a:lnTo>
                  <a:lnTo>
                    <a:pt x="1656" y="93161"/>
                  </a:lnTo>
                  <a:lnTo>
                    <a:pt x="1673" y="93775"/>
                  </a:lnTo>
                  <a:lnTo>
                    <a:pt x="1690" y="94213"/>
                  </a:lnTo>
                  <a:lnTo>
                    <a:pt x="1715" y="94651"/>
                  </a:lnTo>
                  <a:lnTo>
                    <a:pt x="1741" y="95045"/>
                  </a:lnTo>
                  <a:lnTo>
                    <a:pt x="1775" y="95440"/>
                  </a:lnTo>
                  <a:lnTo>
                    <a:pt x="1817" y="95834"/>
                  </a:lnTo>
                  <a:lnTo>
                    <a:pt x="1860" y="96185"/>
                  </a:lnTo>
                  <a:lnTo>
                    <a:pt x="1910" y="96535"/>
                  </a:lnTo>
                  <a:lnTo>
                    <a:pt x="1961" y="96886"/>
                  </a:lnTo>
                  <a:lnTo>
                    <a:pt x="2021" y="97149"/>
                  </a:lnTo>
                  <a:lnTo>
                    <a:pt x="2089" y="97456"/>
                  </a:lnTo>
                  <a:lnTo>
                    <a:pt x="2157" y="97675"/>
                  </a:lnTo>
                  <a:lnTo>
                    <a:pt x="2225" y="97894"/>
                  </a:lnTo>
                  <a:lnTo>
                    <a:pt x="2301" y="98025"/>
                  </a:lnTo>
                  <a:lnTo>
                    <a:pt x="2386" y="98157"/>
                  </a:lnTo>
                  <a:lnTo>
                    <a:pt x="2462" y="98244"/>
                  </a:lnTo>
                  <a:lnTo>
                    <a:pt x="2556" y="98288"/>
                  </a:lnTo>
                  <a:lnTo>
                    <a:pt x="2658" y="98288"/>
                  </a:lnTo>
                  <a:lnTo>
                    <a:pt x="2751" y="98201"/>
                  </a:lnTo>
                  <a:lnTo>
                    <a:pt x="2844" y="98113"/>
                  </a:lnTo>
                  <a:lnTo>
                    <a:pt x="2938" y="97938"/>
                  </a:lnTo>
                  <a:lnTo>
                    <a:pt x="3031" y="97719"/>
                  </a:lnTo>
                  <a:lnTo>
                    <a:pt x="3116" y="97499"/>
                  </a:lnTo>
                  <a:lnTo>
                    <a:pt x="3201" y="97193"/>
                  </a:lnTo>
                  <a:lnTo>
                    <a:pt x="3277" y="96886"/>
                  </a:lnTo>
                  <a:lnTo>
                    <a:pt x="3354" y="96535"/>
                  </a:lnTo>
                  <a:lnTo>
                    <a:pt x="3430" y="96185"/>
                  </a:lnTo>
                  <a:lnTo>
                    <a:pt x="3498" y="95790"/>
                  </a:lnTo>
                  <a:lnTo>
                    <a:pt x="3558" y="95396"/>
                  </a:lnTo>
                  <a:lnTo>
                    <a:pt x="3677" y="94563"/>
                  </a:lnTo>
                  <a:lnTo>
                    <a:pt x="3770" y="93687"/>
                  </a:lnTo>
                  <a:lnTo>
                    <a:pt x="3846" y="92811"/>
                  </a:lnTo>
                  <a:lnTo>
                    <a:pt x="3897" y="91978"/>
                  </a:lnTo>
                  <a:lnTo>
                    <a:pt x="3931" y="91102"/>
                  </a:lnTo>
                  <a:lnTo>
                    <a:pt x="3957" y="90269"/>
                  </a:lnTo>
                  <a:lnTo>
                    <a:pt x="3957" y="89437"/>
                  </a:lnTo>
                  <a:lnTo>
                    <a:pt x="3948" y="88604"/>
                  </a:lnTo>
                  <a:lnTo>
                    <a:pt x="3931" y="87771"/>
                  </a:lnTo>
                  <a:lnTo>
                    <a:pt x="3914" y="86939"/>
                  </a:lnTo>
                  <a:lnTo>
                    <a:pt x="4059" y="87421"/>
                  </a:lnTo>
                  <a:lnTo>
                    <a:pt x="4211" y="87859"/>
                  </a:lnTo>
                  <a:lnTo>
                    <a:pt x="4364" y="88297"/>
                  </a:lnTo>
                  <a:lnTo>
                    <a:pt x="4517" y="88648"/>
                  </a:lnTo>
                  <a:lnTo>
                    <a:pt x="4687" y="88955"/>
                  </a:lnTo>
                  <a:lnTo>
                    <a:pt x="4848" y="89217"/>
                  </a:lnTo>
                  <a:lnTo>
                    <a:pt x="5018" y="89393"/>
                  </a:lnTo>
                  <a:lnTo>
                    <a:pt x="5196" y="89524"/>
                  </a:lnTo>
                  <a:lnTo>
                    <a:pt x="5307" y="89568"/>
                  </a:lnTo>
                  <a:lnTo>
                    <a:pt x="5417" y="89568"/>
                  </a:lnTo>
                  <a:lnTo>
                    <a:pt x="5536" y="89524"/>
                  </a:lnTo>
                  <a:lnTo>
                    <a:pt x="5646" y="89480"/>
                  </a:lnTo>
                  <a:lnTo>
                    <a:pt x="5765" y="89393"/>
                  </a:lnTo>
                  <a:lnTo>
                    <a:pt x="5884" y="89261"/>
                  </a:lnTo>
                  <a:lnTo>
                    <a:pt x="5994" y="89130"/>
                  </a:lnTo>
                  <a:lnTo>
                    <a:pt x="6105" y="88911"/>
                  </a:lnTo>
                  <a:lnTo>
                    <a:pt x="6215" y="88692"/>
                  </a:lnTo>
                  <a:lnTo>
                    <a:pt x="6326" y="88429"/>
                  </a:lnTo>
                  <a:lnTo>
                    <a:pt x="6427" y="88122"/>
                  </a:lnTo>
                  <a:lnTo>
                    <a:pt x="6521" y="87815"/>
                  </a:lnTo>
                  <a:lnTo>
                    <a:pt x="6606" y="87421"/>
                  </a:lnTo>
                  <a:lnTo>
                    <a:pt x="6691" y="87026"/>
                  </a:lnTo>
                  <a:lnTo>
                    <a:pt x="6759" y="86588"/>
                  </a:lnTo>
                  <a:lnTo>
                    <a:pt x="6827" y="86062"/>
                  </a:lnTo>
                  <a:lnTo>
                    <a:pt x="6877" y="85537"/>
                  </a:lnTo>
                  <a:lnTo>
                    <a:pt x="6911" y="85011"/>
                  </a:lnTo>
                  <a:lnTo>
                    <a:pt x="6928" y="84529"/>
                  </a:lnTo>
                  <a:lnTo>
                    <a:pt x="6928" y="84003"/>
                  </a:lnTo>
                  <a:lnTo>
                    <a:pt x="6920" y="83521"/>
                  </a:lnTo>
                  <a:lnTo>
                    <a:pt x="6886" y="83083"/>
                  </a:lnTo>
                  <a:lnTo>
                    <a:pt x="6852" y="82644"/>
                  </a:lnTo>
                  <a:lnTo>
                    <a:pt x="6801" y="82206"/>
                  </a:lnTo>
                  <a:lnTo>
                    <a:pt x="6742" y="81768"/>
                  </a:lnTo>
                  <a:lnTo>
                    <a:pt x="6674" y="81374"/>
                  </a:lnTo>
                  <a:lnTo>
                    <a:pt x="6597" y="80979"/>
                  </a:lnTo>
                  <a:lnTo>
                    <a:pt x="6521" y="80585"/>
                  </a:lnTo>
                  <a:lnTo>
                    <a:pt x="6360" y="79928"/>
                  </a:lnTo>
                  <a:lnTo>
                    <a:pt x="6198" y="79314"/>
                  </a:lnTo>
                  <a:lnTo>
                    <a:pt x="6003" y="78657"/>
                  </a:lnTo>
                  <a:lnTo>
                    <a:pt x="5799" y="78087"/>
                  </a:lnTo>
                  <a:lnTo>
                    <a:pt x="5595" y="77605"/>
                  </a:lnTo>
                  <a:lnTo>
                    <a:pt x="5383" y="77167"/>
                  </a:lnTo>
                  <a:lnTo>
                    <a:pt x="5171" y="76860"/>
                  </a:lnTo>
                  <a:lnTo>
                    <a:pt x="4950" y="76597"/>
                  </a:lnTo>
                  <a:lnTo>
                    <a:pt x="4729" y="76422"/>
                  </a:lnTo>
                  <a:lnTo>
                    <a:pt x="4500" y="76334"/>
                  </a:lnTo>
                  <a:lnTo>
                    <a:pt x="4661" y="75327"/>
                  </a:lnTo>
                  <a:lnTo>
                    <a:pt x="4823" y="74275"/>
                  </a:lnTo>
                  <a:lnTo>
                    <a:pt x="4976" y="73223"/>
                  </a:lnTo>
                  <a:lnTo>
                    <a:pt x="5120" y="72128"/>
                  </a:lnTo>
                  <a:lnTo>
                    <a:pt x="5264" y="71032"/>
                  </a:lnTo>
                  <a:lnTo>
                    <a:pt x="5400" y="69937"/>
                  </a:lnTo>
                  <a:lnTo>
                    <a:pt x="5536" y="68797"/>
                  </a:lnTo>
                  <a:lnTo>
                    <a:pt x="5663" y="67658"/>
                  </a:lnTo>
                  <a:lnTo>
                    <a:pt x="5910" y="65292"/>
                  </a:lnTo>
                  <a:lnTo>
                    <a:pt x="6139" y="62925"/>
                  </a:lnTo>
                  <a:lnTo>
                    <a:pt x="6351" y="60515"/>
                  </a:lnTo>
                  <a:lnTo>
                    <a:pt x="6546" y="58061"/>
                  </a:lnTo>
                  <a:lnTo>
                    <a:pt x="6657" y="56484"/>
                  </a:lnTo>
                  <a:lnTo>
                    <a:pt x="6767" y="54906"/>
                  </a:lnTo>
                  <a:lnTo>
                    <a:pt x="6860" y="53329"/>
                  </a:lnTo>
                  <a:lnTo>
                    <a:pt x="6954" y="51708"/>
                  </a:lnTo>
                  <a:lnTo>
                    <a:pt x="6979" y="54074"/>
                  </a:lnTo>
                  <a:lnTo>
                    <a:pt x="7005" y="55870"/>
                  </a:lnTo>
                  <a:lnTo>
                    <a:pt x="7039" y="57711"/>
                  </a:lnTo>
                  <a:lnTo>
                    <a:pt x="7090" y="59508"/>
                  </a:lnTo>
                  <a:lnTo>
                    <a:pt x="7158" y="61260"/>
                  </a:lnTo>
                  <a:lnTo>
                    <a:pt x="7226" y="63057"/>
                  </a:lnTo>
                  <a:lnTo>
                    <a:pt x="7319" y="64810"/>
                  </a:lnTo>
                  <a:lnTo>
                    <a:pt x="7412" y="66563"/>
                  </a:lnTo>
                  <a:lnTo>
                    <a:pt x="7523" y="68272"/>
                  </a:lnTo>
                  <a:lnTo>
                    <a:pt x="7616" y="69630"/>
                  </a:lnTo>
                  <a:lnTo>
                    <a:pt x="7727" y="71032"/>
                  </a:lnTo>
                  <a:lnTo>
                    <a:pt x="7837" y="72434"/>
                  </a:lnTo>
                  <a:lnTo>
                    <a:pt x="7956" y="73793"/>
                  </a:lnTo>
                  <a:lnTo>
                    <a:pt x="8092" y="75195"/>
                  </a:lnTo>
                  <a:lnTo>
                    <a:pt x="8227" y="76553"/>
                  </a:lnTo>
                  <a:lnTo>
                    <a:pt x="8372" y="77912"/>
                  </a:lnTo>
                  <a:lnTo>
                    <a:pt x="8533" y="79270"/>
                  </a:lnTo>
                  <a:lnTo>
                    <a:pt x="8694" y="80585"/>
                  </a:lnTo>
                  <a:lnTo>
                    <a:pt x="8864" y="81856"/>
                  </a:lnTo>
                  <a:lnTo>
                    <a:pt x="9043" y="83126"/>
                  </a:lnTo>
                  <a:lnTo>
                    <a:pt x="9229" y="84310"/>
                  </a:lnTo>
                  <a:lnTo>
                    <a:pt x="9425" y="85493"/>
                  </a:lnTo>
                  <a:lnTo>
                    <a:pt x="9628" y="86632"/>
                  </a:lnTo>
                  <a:lnTo>
                    <a:pt x="9841" y="87684"/>
                  </a:lnTo>
                  <a:lnTo>
                    <a:pt x="10061" y="88692"/>
                  </a:lnTo>
                  <a:lnTo>
                    <a:pt x="10044" y="87158"/>
                  </a:lnTo>
                  <a:lnTo>
                    <a:pt x="10044" y="86939"/>
                  </a:lnTo>
                  <a:lnTo>
                    <a:pt x="9764" y="85317"/>
                  </a:lnTo>
                  <a:lnTo>
                    <a:pt x="9493" y="83652"/>
                  </a:lnTo>
                  <a:lnTo>
                    <a:pt x="9229" y="81943"/>
                  </a:lnTo>
                  <a:lnTo>
                    <a:pt x="9102" y="81067"/>
                  </a:lnTo>
                  <a:lnTo>
                    <a:pt x="8975" y="80191"/>
                  </a:lnTo>
                  <a:lnTo>
                    <a:pt x="8813" y="78832"/>
                  </a:lnTo>
                  <a:lnTo>
                    <a:pt x="8652" y="77474"/>
                  </a:lnTo>
                  <a:lnTo>
                    <a:pt x="8499" y="76115"/>
                  </a:lnTo>
                  <a:lnTo>
                    <a:pt x="8355" y="74713"/>
                  </a:lnTo>
                  <a:lnTo>
                    <a:pt x="8219" y="73311"/>
                  </a:lnTo>
                  <a:lnTo>
                    <a:pt x="8092" y="71865"/>
                  </a:lnTo>
                  <a:lnTo>
                    <a:pt x="7964" y="70375"/>
                  </a:lnTo>
                  <a:lnTo>
                    <a:pt x="7854" y="68929"/>
                  </a:lnTo>
                  <a:lnTo>
                    <a:pt x="7735" y="67132"/>
                  </a:lnTo>
                  <a:lnTo>
                    <a:pt x="7633" y="65336"/>
                  </a:lnTo>
                  <a:lnTo>
                    <a:pt x="7531" y="63495"/>
                  </a:lnTo>
                  <a:lnTo>
                    <a:pt x="7455" y="61655"/>
                  </a:lnTo>
                  <a:lnTo>
                    <a:pt x="7387" y="59770"/>
                  </a:lnTo>
                  <a:lnTo>
                    <a:pt x="7327" y="57886"/>
                  </a:lnTo>
                  <a:lnTo>
                    <a:pt x="7285" y="56002"/>
                  </a:lnTo>
                  <a:lnTo>
                    <a:pt x="7260" y="54118"/>
                  </a:lnTo>
                  <a:lnTo>
                    <a:pt x="7251" y="52803"/>
                  </a:lnTo>
                  <a:lnTo>
                    <a:pt x="7251" y="51532"/>
                  </a:lnTo>
                  <a:lnTo>
                    <a:pt x="7260" y="50262"/>
                  </a:lnTo>
                  <a:lnTo>
                    <a:pt x="7277" y="48991"/>
                  </a:lnTo>
                  <a:lnTo>
                    <a:pt x="7319" y="49999"/>
                  </a:lnTo>
                  <a:lnTo>
                    <a:pt x="7370" y="51006"/>
                  </a:lnTo>
                  <a:lnTo>
                    <a:pt x="7438" y="51970"/>
                  </a:lnTo>
                  <a:lnTo>
                    <a:pt x="7506" y="52935"/>
                  </a:lnTo>
                  <a:lnTo>
                    <a:pt x="7591" y="53899"/>
                  </a:lnTo>
                  <a:lnTo>
                    <a:pt x="7684" y="54863"/>
                  </a:lnTo>
                  <a:lnTo>
                    <a:pt x="7786" y="55783"/>
                  </a:lnTo>
                  <a:lnTo>
                    <a:pt x="7896" y="56659"/>
                  </a:lnTo>
                  <a:lnTo>
                    <a:pt x="8041" y="57711"/>
                  </a:lnTo>
                  <a:lnTo>
                    <a:pt x="8227" y="58938"/>
                  </a:lnTo>
                  <a:lnTo>
                    <a:pt x="8329" y="59551"/>
                  </a:lnTo>
                  <a:lnTo>
                    <a:pt x="8440" y="60121"/>
                  </a:lnTo>
                  <a:lnTo>
                    <a:pt x="8550" y="60691"/>
                  </a:lnTo>
                  <a:lnTo>
                    <a:pt x="8677" y="61216"/>
                  </a:lnTo>
                  <a:lnTo>
                    <a:pt x="8796" y="61699"/>
                  </a:lnTo>
                  <a:lnTo>
                    <a:pt x="8932" y="62093"/>
                  </a:lnTo>
                  <a:lnTo>
                    <a:pt x="9060" y="62400"/>
                  </a:lnTo>
                  <a:lnTo>
                    <a:pt x="9127" y="62531"/>
                  </a:lnTo>
                  <a:lnTo>
                    <a:pt x="9195" y="62575"/>
                  </a:lnTo>
                  <a:lnTo>
                    <a:pt x="9263" y="62663"/>
                  </a:lnTo>
                  <a:lnTo>
                    <a:pt x="9391" y="62663"/>
                  </a:lnTo>
                  <a:lnTo>
                    <a:pt x="9459" y="62619"/>
                  </a:lnTo>
                  <a:lnTo>
                    <a:pt x="9527" y="62531"/>
                  </a:lnTo>
                  <a:lnTo>
                    <a:pt x="9594" y="62400"/>
                  </a:lnTo>
                  <a:lnTo>
                    <a:pt x="9662" y="62224"/>
                  </a:lnTo>
                  <a:lnTo>
                    <a:pt x="9730" y="62005"/>
                  </a:lnTo>
                  <a:lnTo>
                    <a:pt x="9790" y="61742"/>
                  </a:lnTo>
                  <a:lnTo>
                    <a:pt x="9849" y="61479"/>
                  </a:lnTo>
                  <a:lnTo>
                    <a:pt x="9900" y="61173"/>
                  </a:lnTo>
                  <a:lnTo>
                    <a:pt x="9943" y="60866"/>
                  </a:lnTo>
                  <a:lnTo>
                    <a:pt x="9985" y="60515"/>
                  </a:lnTo>
                  <a:lnTo>
                    <a:pt x="10019" y="60165"/>
                  </a:lnTo>
                  <a:lnTo>
                    <a:pt x="10044" y="59814"/>
                  </a:lnTo>
                  <a:lnTo>
                    <a:pt x="10061" y="59420"/>
                  </a:lnTo>
                  <a:lnTo>
                    <a:pt x="10078" y="59025"/>
                  </a:lnTo>
                  <a:lnTo>
                    <a:pt x="10095" y="58631"/>
                  </a:lnTo>
                  <a:lnTo>
                    <a:pt x="10104" y="57842"/>
                  </a:lnTo>
                  <a:lnTo>
                    <a:pt x="10095" y="56966"/>
                  </a:lnTo>
                  <a:lnTo>
                    <a:pt x="10070" y="56133"/>
                  </a:lnTo>
                  <a:lnTo>
                    <a:pt x="10036" y="55257"/>
                  </a:lnTo>
                  <a:lnTo>
                    <a:pt x="9994" y="54424"/>
                  </a:lnTo>
                  <a:lnTo>
                    <a:pt x="9934" y="53548"/>
                  </a:lnTo>
                  <a:lnTo>
                    <a:pt x="9875" y="52759"/>
                  </a:lnTo>
                  <a:lnTo>
                    <a:pt x="9807" y="51970"/>
                  </a:lnTo>
                  <a:lnTo>
                    <a:pt x="9739" y="51269"/>
                  </a:lnTo>
                  <a:lnTo>
                    <a:pt x="9671" y="50612"/>
                  </a:lnTo>
                  <a:lnTo>
                    <a:pt x="9594" y="49999"/>
                  </a:lnTo>
                  <a:lnTo>
                    <a:pt x="9484" y="49166"/>
                  </a:lnTo>
                  <a:lnTo>
                    <a:pt x="9365" y="48333"/>
                  </a:lnTo>
                  <a:lnTo>
                    <a:pt x="9246" y="47545"/>
                  </a:lnTo>
                  <a:lnTo>
                    <a:pt x="9110" y="46800"/>
                  </a:lnTo>
                  <a:lnTo>
                    <a:pt x="8847" y="45266"/>
                  </a:lnTo>
                  <a:lnTo>
                    <a:pt x="8576" y="43776"/>
                  </a:lnTo>
                  <a:lnTo>
                    <a:pt x="8423" y="42900"/>
                  </a:lnTo>
                  <a:lnTo>
                    <a:pt x="8278" y="41980"/>
                  </a:lnTo>
                  <a:lnTo>
                    <a:pt x="8143" y="41059"/>
                  </a:lnTo>
                  <a:lnTo>
                    <a:pt x="8024" y="40139"/>
                  </a:lnTo>
                  <a:lnTo>
                    <a:pt x="7905" y="39219"/>
                  </a:lnTo>
                  <a:lnTo>
                    <a:pt x="7794" y="38255"/>
                  </a:lnTo>
                  <a:lnTo>
                    <a:pt x="7684" y="37247"/>
                  </a:lnTo>
                  <a:lnTo>
                    <a:pt x="7582" y="36195"/>
                  </a:lnTo>
                  <a:lnTo>
                    <a:pt x="7676" y="34223"/>
                  </a:lnTo>
                  <a:lnTo>
                    <a:pt x="7777" y="32252"/>
                  </a:lnTo>
                  <a:lnTo>
                    <a:pt x="7888" y="30280"/>
                  </a:lnTo>
                  <a:lnTo>
                    <a:pt x="8007" y="28352"/>
                  </a:lnTo>
                  <a:lnTo>
                    <a:pt x="8083" y="28965"/>
                  </a:lnTo>
                  <a:lnTo>
                    <a:pt x="8160" y="29579"/>
                  </a:lnTo>
                  <a:lnTo>
                    <a:pt x="8236" y="30148"/>
                  </a:lnTo>
                  <a:lnTo>
                    <a:pt x="8304" y="30718"/>
                  </a:lnTo>
                  <a:lnTo>
                    <a:pt x="8465" y="32295"/>
                  </a:lnTo>
                  <a:lnTo>
                    <a:pt x="8550" y="33084"/>
                  </a:lnTo>
                  <a:lnTo>
                    <a:pt x="8644" y="33829"/>
                  </a:lnTo>
                  <a:lnTo>
                    <a:pt x="8924" y="37904"/>
                  </a:lnTo>
                  <a:lnTo>
                    <a:pt x="9306" y="43557"/>
                  </a:lnTo>
                  <a:lnTo>
                    <a:pt x="9688" y="49254"/>
                  </a:lnTo>
                  <a:lnTo>
                    <a:pt x="9756" y="50218"/>
                  </a:lnTo>
                  <a:lnTo>
                    <a:pt x="9841" y="51226"/>
                  </a:lnTo>
                  <a:lnTo>
                    <a:pt x="9926" y="52190"/>
                  </a:lnTo>
                  <a:lnTo>
                    <a:pt x="10027" y="53110"/>
                  </a:lnTo>
                  <a:lnTo>
                    <a:pt x="10087" y="53548"/>
                  </a:lnTo>
                  <a:lnTo>
                    <a:pt x="10146" y="53986"/>
                  </a:lnTo>
                  <a:lnTo>
                    <a:pt x="10214" y="54381"/>
                  </a:lnTo>
                  <a:lnTo>
                    <a:pt x="10282" y="54775"/>
                  </a:lnTo>
                  <a:lnTo>
                    <a:pt x="10359" y="55126"/>
                  </a:lnTo>
                  <a:lnTo>
                    <a:pt x="10435" y="55432"/>
                  </a:lnTo>
                  <a:lnTo>
                    <a:pt x="10528" y="55695"/>
                  </a:lnTo>
                  <a:lnTo>
                    <a:pt x="10622" y="55958"/>
                  </a:lnTo>
                  <a:lnTo>
                    <a:pt x="10690" y="56133"/>
                  </a:lnTo>
                  <a:lnTo>
                    <a:pt x="10758" y="56221"/>
                  </a:lnTo>
                  <a:lnTo>
                    <a:pt x="10826" y="56352"/>
                  </a:lnTo>
                  <a:lnTo>
                    <a:pt x="10894" y="56396"/>
                  </a:lnTo>
                  <a:lnTo>
                    <a:pt x="10970" y="56440"/>
                  </a:lnTo>
                  <a:lnTo>
                    <a:pt x="11106" y="56440"/>
                  </a:lnTo>
                  <a:lnTo>
                    <a:pt x="11182" y="56396"/>
                  </a:lnTo>
                  <a:lnTo>
                    <a:pt x="11250" y="56352"/>
                  </a:lnTo>
                  <a:lnTo>
                    <a:pt x="11310" y="56221"/>
                  </a:lnTo>
                  <a:lnTo>
                    <a:pt x="11377" y="56090"/>
                  </a:lnTo>
                  <a:lnTo>
                    <a:pt x="11437" y="55958"/>
                  </a:lnTo>
                  <a:lnTo>
                    <a:pt x="11496" y="55783"/>
                  </a:lnTo>
                  <a:lnTo>
                    <a:pt x="11556" y="55564"/>
                  </a:lnTo>
                  <a:lnTo>
                    <a:pt x="11607" y="55301"/>
                  </a:lnTo>
                  <a:lnTo>
                    <a:pt x="11658" y="54994"/>
                  </a:lnTo>
                  <a:lnTo>
                    <a:pt x="11717" y="54687"/>
                  </a:lnTo>
                  <a:lnTo>
                    <a:pt x="11777" y="54381"/>
                  </a:lnTo>
                  <a:lnTo>
                    <a:pt x="11836" y="54030"/>
                  </a:lnTo>
                  <a:lnTo>
                    <a:pt x="11878" y="53636"/>
                  </a:lnTo>
                  <a:lnTo>
                    <a:pt x="11921" y="53241"/>
                  </a:lnTo>
                  <a:lnTo>
                    <a:pt x="11955" y="52847"/>
                  </a:lnTo>
                  <a:lnTo>
                    <a:pt x="11980" y="52409"/>
                  </a:lnTo>
                  <a:lnTo>
                    <a:pt x="12006" y="52014"/>
                  </a:lnTo>
                  <a:lnTo>
                    <a:pt x="12023" y="51532"/>
                  </a:lnTo>
                  <a:lnTo>
                    <a:pt x="12040" y="51094"/>
                  </a:lnTo>
                  <a:lnTo>
                    <a:pt x="12048" y="50174"/>
                  </a:lnTo>
                  <a:lnTo>
                    <a:pt x="12040" y="49210"/>
                  </a:lnTo>
                  <a:lnTo>
                    <a:pt x="12023" y="48246"/>
                  </a:lnTo>
                  <a:lnTo>
                    <a:pt x="11989" y="47282"/>
                  </a:lnTo>
                  <a:lnTo>
                    <a:pt x="11938" y="46318"/>
                  </a:lnTo>
                  <a:lnTo>
                    <a:pt x="11878" y="45354"/>
                  </a:lnTo>
                  <a:lnTo>
                    <a:pt x="11810" y="44433"/>
                  </a:lnTo>
                  <a:lnTo>
                    <a:pt x="11734" y="43557"/>
                  </a:lnTo>
                  <a:lnTo>
                    <a:pt x="11649" y="42768"/>
                  </a:lnTo>
                  <a:lnTo>
                    <a:pt x="11564" y="42023"/>
                  </a:lnTo>
                  <a:lnTo>
                    <a:pt x="11471" y="41322"/>
                  </a:lnTo>
                  <a:lnTo>
                    <a:pt x="11310" y="40271"/>
                  </a:lnTo>
                  <a:lnTo>
                    <a:pt x="11140" y="39263"/>
                  </a:lnTo>
                  <a:lnTo>
                    <a:pt x="10961" y="38299"/>
                  </a:lnTo>
                  <a:lnTo>
                    <a:pt x="10775" y="37335"/>
                  </a:lnTo>
                  <a:lnTo>
                    <a:pt x="10579" y="36414"/>
                  </a:lnTo>
                  <a:lnTo>
                    <a:pt x="10384" y="35494"/>
                  </a:lnTo>
                  <a:lnTo>
                    <a:pt x="9985" y="33741"/>
                  </a:lnTo>
                  <a:lnTo>
                    <a:pt x="9603" y="31945"/>
                  </a:lnTo>
                  <a:lnTo>
                    <a:pt x="9204" y="30104"/>
                  </a:lnTo>
                  <a:lnTo>
                    <a:pt x="9009" y="29228"/>
                  </a:lnTo>
                  <a:lnTo>
                    <a:pt x="8805" y="28308"/>
                  </a:lnTo>
                  <a:lnTo>
                    <a:pt x="8601" y="27475"/>
                  </a:lnTo>
                  <a:lnTo>
                    <a:pt x="8389" y="26686"/>
                  </a:lnTo>
                  <a:lnTo>
                    <a:pt x="8346" y="26336"/>
                  </a:lnTo>
                  <a:lnTo>
                    <a:pt x="8304" y="26029"/>
                  </a:lnTo>
                  <a:lnTo>
                    <a:pt x="8253" y="25722"/>
                  </a:lnTo>
                  <a:lnTo>
                    <a:pt x="8202" y="25503"/>
                  </a:lnTo>
                  <a:lnTo>
                    <a:pt x="8321" y="23882"/>
                  </a:lnTo>
                  <a:lnTo>
                    <a:pt x="8448" y="22217"/>
                  </a:lnTo>
                  <a:lnTo>
                    <a:pt x="8576" y="20639"/>
                  </a:lnTo>
                  <a:lnTo>
                    <a:pt x="8720" y="19018"/>
                  </a:lnTo>
                  <a:lnTo>
                    <a:pt x="8830" y="17879"/>
                  </a:lnTo>
                  <a:lnTo>
                    <a:pt x="8847" y="18799"/>
                  </a:lnTo>
                  <a:lnTo>
                    <a:pt x="8881" y="19719"/>
                  </a:lnTo>
                  <a:lnTo>
                    <a:pt x="8932" y="20639"/>
                  </a:lnTo>
                  <a:lnTo>
                    <a:pt x="8992" y="21516"/>
                  </a:lnTo>
                  <a:lnTo>
                    <a:pt x="9068" y="22436"/>
                  </a:lnTo>
                  <a:lnTo>
                    <a:pt x="9153" y="23356"/>
                  </a:lnTo>
                  <a:lnTo>
                    <a:pt x="9246" y="24232"/>
                  </a:lnTo>
                  <a:lnTo>
                    <a:pt x="9348" y="25065"/>
                  </a:lnTo>
                  <a:lnTo>
                    <a:pt x="9459" y="25941"/>
                  </a:lnTo>
                  <a:lnTo>
                    <a:pt x="9569" y="26730"/>
                  </a:lnTo>
                  <a:lnTo>
                    <a:pt x="9688" y="27563"/>
                  </a:lnTo>
                  <a:lnTo>
                    <a:pt x="9807" y="28308"/>
                  </a:lnTo>
                  <a:lnTo>
                    <a:pt x="10044" y="29754"/>
                  </a:lnTo>
                  <a:lnTo>
                    <a:pt x="10274" y="31025"/>
                  </a:lnTo>
                  <a:lnTo>
                    <a:pt x="10427" y="31857"/>
                  </a:lnTo>
                  <a:lnTo>
                    <a:pt x="10588" y="32646"/>
                  </a:lnTo>
                  <a:lnTo>
                    <a:pt x="10758" y="33435"/>
                  </a:lnTo>
                  <a:lnTo>
                    <a:pt x="10927" y="34180"/>
                  </a:lnTo>
                  <a:lnTo>
                    <a:pt x="11106" y="34881"/>
                  </a:lnTo>
                  <a:lnTo>
                    <a:pt x="11284" y="35582"/>
                  </a:lnTo>
                  <a:lnTo>
                    <a:pt x="11471" y="36239"/>
                  </a:lnTo>
                  <a:lnTo>
                    <a:pt x="11658" y="36853"/>
                  </a:lnTo>
                  <a:lnTo>
                    <a:pt x="11997" y="37948"/>
                  </a:lnTo>
                  <a:lnTo>
                    <a:pt x="12184" y="38562"/>
                  </a:lnTo>
                  <a:lnTo>
                    <a:pt x="12388" y="39131"/>
                  </a:lnTo>
                  <a:lnTo>
                    <a:pt x="12592" y="39613"/>
                  </a:lnTo>
                  <a:lnTo>
                    <a:pt x="12694" y="39789"/>
                  </a:lnTo>
                  <a:lnTo>
                    <a:pt x="12795" y="39964"/>
                  </a:lnTo>
                  <a:lnTo>
                    <a:pt x="12897" y="40051"/>
                  </a:lnTo>
                  <a:lnTo>
                    <a:pt x="12999" y="40139"/>
                  </a:lnTo>
                  <a:lnTo>
                    <a:pt x="13093" y="40139"/>
                  </a:lnTo>
                  <a:lnTo>
                    <a:pt x="13186" y="40095"/>
                  </a:lnTo>
                  <a:lnTo>
                    <a:pt x="13279" y="39964"/>
                  </a:lnTo>
                  <a:lnTo>
                    <a:pt x="13356" y="39789"/>
                  </a:lnTo>
                  <a:lnTo>
                    <a:pt x="13415" y="39569"/>
                  </a:lnTo>
                  <a:lnTo>
                    <a:pt x="13466" y="39307"/>
                  </a:lnTo>
                  <a:lnTo>
                    <a:pt x="13500" y="39000"/>
                  </a:lnTo>
                  <a:lnTo>
                    <a:pt x="13517" y="38693"/>
                  </a:lnTo>
                  <a:lnTo>
                    <a:pt x="13526" y="38299"/>
                  </a:lnTo>
                  <a:lnTo>
                    <a:pt x="13526" y="37904"/>
                  </a:lnTo>
                  <a:lnTo>
                    <a:pt x="13517" y="37466"/>
                  </a:lnTo>
                  <a:lnTo>
                    <a:pt x="13492" y="37028"/>
                  </a:lnTo>
                  <a:lnTo>
                    <a:pt x="13466" y="36546"/>
                  </a:lnTo>
                  <a:lnTo>
                    <a:pt x="13424" y="36064"/>
                  </a:lnTo>
                  <a:lnTo>
                    <a:pt x="13330" y="35056"/>
                  </a:lnTo>
                  <a:lnTo>
                    <a:pt x="13211" y="34004"/>
                  </a:lnTo>
                  <a:lnTo>
                    <a:pt x="13076" y="32953"/>
                  </a:lnTo>
                  <a:lnTo>
                    <a:pt x="12940" y="31901"/>
                  </a:lnTo>
                  <a:lnTo>
                    <a:pt x="12787" y="30937"/>
                  </a:lnTo>
                  <a:lnTo>
                    <a:pt x="12643" y="30017"/>
                  </a:lnTo>
                  <a:lnTo>
                    <a:pt x="12396" y="28439"/>
                  </a:lnTo>
                  <a:lnTo>
                    <a:pt x="12227" y="27475"/>
                  </a:lnTo>
                  <a:lnTo>
                    <a:pt x="12065" y="26555"/>
                  </a:lnTo>
                  <a:lnTo>
                    <a:pt x="11895" y="25679"/>
                  </a:lnTo>
                  <a:lnTo>
                    <a:pt x="11717" y="24802"/>
                  </a:lnTo>
                  <a:lnTo>
                    <a:pt x="11539" y="23926"/>
                  </a:lnTo>
                  <a:lnTo>
                    <a:pt x="11360" y="23093"/>
                  </a:lnTo>
                  <a:lnTo>
                    <a:pt x="11174" y="22304"/>
                  </a:lnTo>
                  <a:lnTo>
                    <a:pt x="10987" y="21559"/>
                  </a:lnTo>
                  <a:lnTo>
                    <a:pt x="10792" y="20815"/>
                  </a:lnTo>
                  <a:lnTo>
                    <a:pt x="10588" y="20070"/>
                  </a:lnTo>
                  <a:lnTo>
                    <a:pt x="10393" y="19412"/>
                  </a:lnTo>
                  <a:lnTo>
                    <a:pt x="10180" y="18711"/>
                  </a:lnTo>
                  <a:lnTo>
                    <a:pt x="9977" y="18098"/>
                  </a:lnTo>
                  <a:lnTo>
                    <a:pt x="9764" y="17484"/>
                  </a:lnTo>
                  <a:lnTo>
                    <a:pt x="9544" y="16915"/>
                  </a:lnTo>
                  <a:lnTo>
                    <a:pt x="9331" y="16345"/>
                  </a:lnTo>
                  <a:lnTo>
                    <a:pt x="9110" y="15863"/>
                  </a:lnTo>
                  <a:lnTo>
                    <a:pt x="9085" y="15819"/>
                  </a:lnTo>
                  <a:lnTo>
                    <a:pt x="9060" y="15775"/>
                  </a:lnTo>
                  <a:lnTo>
                    <a:pt x="9170" y="14724"/>
                  </a:lnTo>
                  <a:lnTo>
                    <a:pt x="9272" y="13628"/>
                  </a:lnTo>
                  <a:lnTo>
                    <a:pt x="9323" y="13058"/>
                  </a:lnTo>
                  <a:lnTo>
                    <a:pt x="9357" y="12533"/>
                  </a:lnTo>
                  <a:lnTo>
                    <a:pt x="9391" y="11963"/>
                  </a:lnTo>
                  <a:lnTo>
                    <a:pt x="9425" y="11393"/>
                  </a:lnTo>
                  <a:lnTo>
                    <a:pt x="9493" y="11568"/>
                  </a:lnTo>
                  <a:lnTo>
                    <a:pt x="9569" y="11700"/>
                  </a:lnTo>
                  <a:lnTo>
                    <a:pt x="9739" y="11963"/>
                  </a:lnTo>
                  <a:lnTo>
                    <a:pt x="9909" y="12094"/>
                  </a:lnTo>
                  <a:lnTo>
                    <a:pt x="10078" y="12226"/>
                  </a:lnTo>
                  <a:lnTo>
                    <a:pt x="10427" y="12401"/>
                  </a:lnTo>
                  <a:lnTo>
                    <a:pt x="10596" y="12489"/>
                  </a:lnTo>
                  <a:lnTo>
                    <a:pt x="10758" y="12576"/>
                  </a:lnTo>
                  <a:lnTo>
                    <a:pt x="11148" y="12927"/>
                  </a:lnTo>
                  <a:lnTo>
                    <a:pt x="11547" y="13321"/>
                  </a:lnTo>
                  <a:lnTo>
                    <a:pt x="11938" y="13803"/>
                  </a:lnTo>
                  <a:lnTo>
                    <a:pt x="12328" y="14329"/>
                  </a:lnTo>
                  <a:lnTo>
                    <a:pt x="12753" y="14943"/>
                  </a:lnTo>
                  <a:lnTo>
                    <a:pt x="13169" y="15688"/>
                  </a:lnTo>
                  <a:lnTo>
                    <a:pt x="13152" y="15819"/>
                  </a:lnTo>
                  <a:lnTo>
                    <a:pt x="13144" y="15951"/>
                  </a:lnTo>
                  <a:lnTo>
                    <a:pt x="13101" y="16520"/>
                  </a:lnTo>
                  <a:lnTo>
                    <a:pt x="13067" y="17090"/>
                  </a:lnTo>
                  <a:lnTo>
                    <a:pt x="13033" y="17659"/>
                  </a:lnTo>
                  <a:lnTo>
                    <a:pt x="13008" y="18229"/>
                  </a:lnTo>
                  <a:lnTo>
                    <a:pt x="12982" y="18843"/>
                  </a:lnTo>
                  <a:lnTo>
                    <a:pt x="12974" y="19456"/>
                  </a:lnTo>
                  <a:lnTo>
                    <a:pt x="12957" y="20070"/>
                  </a:lnTo>
                  <a:lnTo>
                    <a:pt x="12957" y="20639"/>
                  </a:lnTo>
                  <a:lnTo>
                    <a:pt x="12957" y="21253"/>
                  </a:lnTo>
                  <a:lnTo>
                    <a:pt x="12965" y="21866"/>
                  </a:lnTo>
                  <a:lnTo>
                    <a:pt x="12991" y="23093"/>
                  </a:lnTo>
                  <a:lnTo>
                    <a:pt x="13042" y="24276"/>
                  </a:lnTo>
                  <a:lnTo>
                    <a:pt x="13101" y="25416"/>
                  </a:lnTo>
                  <a:lnTo>
                    <a:pt x="13169" y="26336"/>
                  </a:lnTo>
                  <a:lnTo>
                    <a:pt x="13245" y="27300"/>
                  </a:lnTo>
                  <a:lnTo>
                    <a:pt x="13339" y="28264"/>
                  </a:lnTo>
                  <a:lnTo>
                    <a:pt x="13449" y="29228"/>
                  </a:lnTo>
                  <a:lnTo>
                    <a:pt x="13568" y="30104"/>
                  </a:lnTo>
                  <a:lnTo>
                    <a:pt x="13636" y="30499"/>
                  </a:lnTo>
                  <a:lnTo>
                    <a:pt x="13704" y="30893"/>
                  </a:lnTo>
                  <a:lnTo>
                    <a:pt x="13780" y="31287"/>
                  </a:lnTo>
                  <a:lnTo>
                    <a:pt x="13857" y="31594"/>
                  </a:lnTo>
                  <a:lnTo>
                    <a:pt x="13942" y="31901"/>
                  </a:lnTo>
                  <a:lnTo>
                    <a:pt x="14027" y="32164"/>
                  </a:lnTo>
                  <a:lnTo>
                    <a:pt x="14086" y="32471"/>
                  </a:lnTo>
                  <a:lnTo>
                    <a:pt x="14154" y="32777"/>
                  </a:lnTo>
                  <a:lnTo>
                    <a:pt x="14222" y="33040"/>
                  </a:lnTo>
                  <a:lnTo>
                    <a:pt x="14290" y="33259"/>
                  </a:lnTo>
                  <a:lnTo>
                    <a:pt x="14358" y="33435"/>
                  </a:lnTo>
                  <a:lnTo>
                    <a:pt x="14426" y="33610"/>
                  </a:lnTo>
                  <a:lnTo>
                    <a:pt x="14502" y="33654"/>
                  </a:lnTo>
                  <a:lnTo>
                    <a:pt x="14570" y="33654"/>
                  </a:lnTo>
                  <a:lnTo>
                    <a:pt x="14621" y="33610"/>
                  </a:lnTo>
                  <a:lnTo>
                    <a:pt x="14663" y="33566"/>
                  </a:lnTo>
                  <a:lnTo>
                    <a:pt x="14697" y="33478"/>
                  </a:lnTo>
                  <a:lnTo>
                    <a:pt x="14731" y="33347"/>
                  </a:lnTo>
                  <a:lnTo>
                    <a:pt x="14765" y="33216"/>
                  </a:lnTo>
                  <a:lnTo>
                    <a:pt x="14791" y="33040"/>
                  </a:lnTo>
                  <a:lnTo>
                    <a:pt x="14833" y="32690"/>
                  </a:lnTo>
                  <a:lnTo>
                    <a:pt x="14867" y="32295"/>
                  </a:lnTo>
                  <a:lnTo>
                    <a:pt x="14884" y="31857"/>
                  </a:lnTo>
                  <a:lnTo>
                    <a:pt x="14884" y="31419"/>
                  </a:lnTo>
                  <a:lnTo>
                    <a:pt x="14876" y="30981"/>
                  </a:lnTo>
                  <a:lnTo>
                    <a:pt x="14859" y="30543"/>
                  </a:lnTo>
                  <a:lnTo>
                    <a:pt x="14842" y="30104"/>
                  </a:lnTo>
                  <a:lnTo>
                    <a:pt x="14774" y="29184"/>
                  </a:lnTo>
                  <a:lnTo>
                    <a:pt x="14697" y="28308"/>
                  </a:lnTo>
                  <a:lnTo>
                    <a:pt x="14604" y="27475"/>
                  </a:lnTo>
                  <a:lnTo>
                    <a:pt x="14502" y="26643"/>
                  </a:lnTo>
                  <a:lnTo>
                    <a:pt x="14400" y="25854"/>
                  </a:lnTo>
                  <a:lnTo>
                    <a:pt x="14188" y="24320"/>
                  </a:lnTo>
                  <a:lnTo>
                    <a:pt x="14060" y="23312"/>
                  </a:lnTo>
                  <a:lnTo>
                    <a:pt x="13942" y="22348"/>
                  </a:lnTo>
                  <a:lnTo>
                    <a:pt x="13831" y="21340"/>
                  </a:lnTo>
                  <a:lnTo>
                    <a:pt x="13729" y="20376"/>
                  </a:lnTo>
                  <a:lnTo>
                    <a:pt x="13627" y="19325"/>
                  </a:lnTo>
                  <a:lnTo>
                    <a:pt x="13543" y="18273"/>
                  </a:lnTo>
                  <a:lnTo>
                    <a:pt x="13458" y="17221"/>
                  </a:lnTo>
                  <a:lnTo>
                    <a:pt x="13390" y="16082"/>
                  </a:lnTo>
                  <a:lnTo>
                    <a:pt x="13848" y="17002"/>
                  </a:lnTo>
                  <a:lnTo>
                    <a:pt x="14307" y="18054"/>
                  </a:lnTo>
                  <a:lnTo>
                    <a:pt x="14757" y="19149"/>
                  </a:lnTo>
                  <a:lnTo>
                    <a:pt x="15190" y="20332"/>
                  </a:lnTo>
                  <a:lnTo>
                    <a:pt x="15343" y="20815"/>
                  </a:lnTo>
                  <a:lnTo>
                    <a:pt x="15360" y="20990"/>
                  </a:lnTo>
                  <a:lnTo>
                    <a:pt x="15385" y="21121"/>
                  </a:lnTo>
                  <a:lnTo>
                    <a:pt x="15419" y="21253"/>
                  </a:lnTo>
                  <a:lnTo>
                    <a:pt x="15461" y="21340"/>
                  </a:lnTo>
                  <a:lnTo>
                    <a:pt x="15563" y="21428"/>
                  </a:lnTo>
                  <a:lnTo>
                    <a:pt x="15954" y="22655"/>
                  </a:lnTo>
                  <a:lnTo>
                    <a:pt x="15988" y="23093"/>
                  </a:lnTo>
                  <a:lnTo>
                    <a:pt x="15928" y="23882"/>
                  </a:lnTo>
                  <a:lnTo>
                    <a:pt x="15877" y="24671"/>
                  </a:lnTo>
                  <a:lnTo>
                    <a:pt x="15835" y="25503"/>
                  </a:lnTo>
                  <a:lnTo>
                    <a:pt x="15810" y="26380"/>
                  </a:lnTo>
                  <a:lnTo>
                    <a:pt x="15793" y="27256"/>
                  </a:lnTo>
                  <a:lnTo>
                    <a:pt x="15784" y="28132"/>
                  </a:lnTo>
                  <a:lnTo>
                    <a:pt x="15776" y="29053"/>
                  </a:lnTo>
                  <a:lnTo>
                    <a:pt x="15784" y="29973"/>
                  </a:lnTo>
                  <a:lnTo>
                    <a:pt x="15793" y="30893"/>
                  </a:lnTo>
                  <a:lnTo>
                    <a:pt x="15810" y="31769"/>
                  </a:lnTo>
                  <a:lnTo>
                    <a:pt x="15852" y="33566"/>
                  </a:lnTo>
                  <a:lnTo>
                    <a:pt x="15911" y="35275"/>
                  </a:lnTo>
                  <a:lnTo>
                    <a:pt x="15979" y="36853"/>
                  </a:lnTo>
                  <a:lnTo>
                    <a:pt x="16022" y="37817"/>
                  </a:lnTo>
                  <a:lnTo>
                    <a:pt x="16081" y="39044"/>
                  </a:lnTo>
                  <a:lnTo>
                    <a:pt x="16158" y="40402"/>
                  </a:lnTo>
                  <a:lnTo>
                    <a:pt x="16200" y="41103"/>
                  </a:lnTo>
                  <a:lnTo>
                    <a:pt x="16260" y="41760"/>
                  </a:lnTo>
                  <a:lnTo>
                    <a:pt x="16319" y="42418"/>
                  </a:lnTo>
                  <a:lnTo>
                    <a:pt x="16387" y="42987"/>
                  </a:lnTo>
                  <a:lnTo>
                    <a:pt x="16455" y="43557"/>
                  </a:lnTo>
                  <a:lnTo>
                    <a:pt x="16540" y="43995"/>
                  </a:lnTo>
                  <a:lnTo>
                    <a:pt x="16582" y="44171"/>
                  </a:lnTo>
                  <a:lnTo>
                    <a:pt x="16625" y="44346"/>
                  </a:lnTo>
                  <a:lnTo>
                    <a:pt x="16676" y="44477"/>
                  </a:lnTo>
                  <a:lnTo>
                    <a:pt x="16727" y="44609"/>
                  </a:lnTo>
                  <a:lnTo>
                    <a:pt x="16777" y="44696"/>
                  </a:lnTo>
                  <a:lnTo>
                    <a:pt x="16828" y="44740"/>
                  </a:lnTo>
                  <a:lnTo>
                    <a:pt x="16888" y="44740"/>
                  </a:lnTo>
                  <a:lnTo>
                    <a:pt x="16947" y="44696"/>
                  </a:lnTo>
                  <a:lnTo>
                    <a:pt x="17007" y="44609"/>
                  </a:lnTo>
                  <a:lnTo>
                    <a:pt x="17058" y="44521"/>
                  </a:lnTo>
                  <a:lnTo>
                    <a:pt x="17109" y="44346"/>
                  </a:lnTo>
                  <a:lnTo>
                    <a:pt x="17151" y="44171"/>
                  </a:lnTo>
                  <a:lnTo>
                    <a:pt x="17194" y="43951"/>
                  </a:lnTo>
                  <a:lnTo>
                    <a:pt x="17227" y="43732"/>
                  </a:lnTo>
                  <a:lnTo>
                    <a:pt x="17253" y="43469"/>
                  </a:lnTo>
                  <a:lnTo>
                    <a:pt x="17278" y="43163"/>
                  </a:lnTo>
                  <a:lnTo>
                    <a:pt x="17321" y="42505"/>
                  </a:lnTo>
                  <a:lnTo>
                    <a:pt x="17346" y="41804"/>
                  </a:lnTo>
                  <a:lnTo>
                    <a:pt x="17363" y="41016"/>
                  </a:lnTo>
                  <a:lnTo>
                    <a:pt x="17363" y="40227"/>
                  </a:lnTo>
                  <a:lnTo>
                    <a:pt x="17363" y="39394"/>
                  </a:lnTo>
                  <a:lnTo>
                    <a:pt x="17346" y="38562"/>
                  </a:lnTo>
                  <a:lnTo>
                    <a:pt x="17312" y="36940"/>
                  </a:lnTo>
                  <a:lnTo>
                    <a:pt x="17261" y="35582"/>
                  </a:lnTo>
                  <a:lnTo>
                    <a:pt x="17227" y="34530"/>
                  </a:lnTo>
                  <a:lnTo>
                    <a:pt x="17185" y="33435"/>
                  </a:lnTo>
                  <a:lnTo>
                    <a:pt x="17126" y="32208"/>
                  </a:lnTo>
                  <a:lnTo>
                    <a:pt x="17066" y="30937"/>
                  </a:lnTo>
                  <a:lnTo>
                    <a:pt x="16990" y="29666"/>
                  </a:lnTo>
                  <a:lnTo>
                    <a:pt x="16896" y="28395"/>
                  </a:lnTo>
                  <a:lnTo>
                    <a:pt x="16794" y="27125"/>
                  </a:lnTo>
                  <a:lnTo>
                    <a:pt x="16684" y="25898"/>
                  </a:lnTo>
                  <a:lnTo>
                    <a:pt x="16625" y="25328"/>
                  </a:lnTo>
                  <a:lnTo>
                    <a:pt x="16557" y="24758"/>
                  </a:lnTo>
                  <a:lnTo>
                    <a:pt x="16803" y="25679"/>
                  </a:lnTo>
                  <a:lnTo>
                    <a:pt x="17032" y="26643"/>
                  </a:lnTo>
                  <a:lnTo>
                    <a:pt x="17270" y="27650"/>
                  </a:lnTo>
                  <a:lnTo>
                    <a:pt x="17491" y="28702"/>
                  </a:lnTo>
                  <a:lnTo>
                    <a:pt x="17711" y="29754"/>
                  </a:lnTo>
                  <a:lnTo>
                    <a:pt x="17915" y="30849"/>
                  </a:lnTo>
                  <a:lnTo>
                    <a:pt x="18119" y="31989"/>
                  </a:lnTo>
                  <a:lnTo>
                    <a:pt x="18314" y="33172"/>
                  </a:lnTo>
                  <a:lnTo>
                    <a:pt x="18493" y="34399"/>
                  </a:lnTo>
                  <a:lnTo>
                    <a:pt x="18662" y="35669"/>
                  </a:lnTo>
                  <a:lnTo>
                    <a:pt x="18824" y="36940"/>
                  </a:lnTo>
                  <a:lnTo>
                    <a:pt x="18977" y="38299"/>
                  </a:lnTo>
                  <a:lnTo>
                    <a:pt x="19112" y="39657"/>
                  </a:lnTo>
                  <a:lnTo>
                    <a:pt x="19231" y="41103"/>
                  </a:lnTo>
                  <a:lnTo>
                    <a:pt x="19342" y="42549"/>
                  </a:lnTo>
                  <a:lnTo>
                    <a:pt x="19435" y="44039"/>
                  </a:lnTo>
                  <a:lnTo>
                    <a:pt x="19452" y="44214"/>
                  </a:lnTo>
                  <a:lnTo>
                    <a:pt x="19469" y="44346"/>
                  </a:lnTo>
                  <a:lnTo>
                    <a:pt x="19486" y="44433"/>
                  </a:lnTo>
                  <a:lnTo>
                    <a:pt x="19511" y="44521"/>
                  </a:lnTo>
                  <a:lnTo>
                    <a:pt x="19554" y="44609"/>
                  </a:lnTo>
                  <a:lnTo>
                    <a:pt x="19613" y="44565"/>
                  </a:lnTo>
                  <a:lnTo>
                    <a:pt x="19656" y="44477"/>
                  </a:lnTo>
                  <a:lnTo>
                    <a:pt x="19698" y="44302"/>
                  </a:lnTo>
                  <a:lnTo>
                    <a:pt x="19707" y="44214"/>
                  </a:lnTo>
                  <a:lnTo>
                    <a:pt x="19715" y="44083"/>
                  </a:lnTo>
                  <a:lnTo>
                    <a:pt x="19724" y="43908"/>
                  </a:lnTo>
                  <a:lnTo>
                    <a:pt x="19715" y="43732"/>
                  </a:lnTo>
                  <a:lnTo>
                    <a:pt x="19681" y="42900"/>
                  </a:lnTo>
                  <a:lnTo>
                    <a:pt x="19647" y="42023"/>
                  </a:lnTo>
                  <a:lnTo>
                    <a:pt x="19605" y="41191"/>
                  </a:lnTo>
                  <a:lnTo>
                    <a:pt x="19554" y="40402"/>
                  </a:lnTo>
                  <a:lnTo>
                    <a:pt x="19494" y="39569"/>
                  </a:lnTo>
                  <a:lnTo>
                    <a:pt x="19427" y="38781"/>
                  </a:lnTo>
                  <a:lnTo>
                    <a:pt x="19359" y="37992"/>
                  </a:lnTo>
                  <a:lnTo>
                    <a:pt x="19291" y="37247"/>
                  </a:lnTo>
                  <a:lnTo>
                    <a:pt x="19206" y="36458"/>
                  </a:lnTo>
                  <a:lnTo>
                    <a:pt x="19121" y="35713"/>
                  </a:lnTo>
                  <a:lnTo>
                    <a:pt x="18943" y="34267"/>
                  </a:lnTo>
                  <a:lnTo>
                    <a:pt x="18739" y="32821"/>
                  </a:lnTo>
                  <a:lnTo>
                    <a:pt x="18527" y="31463"/>
                  </a:lnTo>
                  <a:lnTo>
                    <a:pt x="18297" y="30148"/>
                  </a:lnTo>
                  <a:lnTo>
                    <a:pt x="18060" y="28877"/>
                  </a:lnTo>
                  <a:lnTo>
                    <a:pt x="17805" y="27650"/>
                  </a:lnTo>
                  <a:lnTo>
                    <a:pt x="17542" y="26467"/>
                  </a:lnTo>
                  <a:lnTo>
                    <a:pt x="17278" y="25328"/>
                  </a:lnTo>
                  <a:lnTo>
                    <a:pt x="16998" y="24232"/>
                  </a:lnTo>
                  <a:lnTo>
                    <a:pt x="16718" y="23181"/>
                  </a:lnTo>
                  <a:lnTo>
                    <a:pt x="16438" y="22217"/>
                  </a:lnTo>
                  <a:lnTo>
                    <a:pt x="16684" y="22304"/>
                  </a:lnTo>
                  <a:lnTo>
                    <a:pt x="16930" y="22392"/>
                  </a:lnTo>
                  <a:lnTo>
                    <a:pt x="17177" y="22436"/>
                  </a:lnTo>
                  <a:lnTo>
                    <a:pt x="17660" y="22436"/>
                  </a:lnTo>
                  <a:lnTo>
                    <a:pt x="17907" y="22348"/>
                  </a:lnTo>
                  <a:lnTo>
                    <a:pt x="18153" y="22217"/>
                  </a:lnTo>
                  <a:lnTo>
                    <a:pt x="18399" y="22085"/>
                  </a:lnTo>
                  <a:lnTo>
                    <a:pt x="18569" y="21954"/>
                  </a:lnTo>
                  <a:lnTo>
                    <a:pt x="18773" y="21822"/>
                  </a:lnTo>
                  <a:lnTo>
                    <a:pt x="19002" y="21559"/>
                  </a:lnTo>
                  <a:lnTo>
                    <a:pt x="19112" y="21428"/>
                  </a:lnTo>
                  <a:lnTo>
                    <a:pt x="19223" y="21253"/>
                  </a:lnTo>
                  <a:lnTo>
                    <a:pt x="19325" y="21034"/>
                  </a:lnTo>
                  <a:lnTo>
                    <a:pt x="19418" y="20771"/>
                  </a:lnTo>
                  <a:lnTo>
                    <a:pt x="19503" y="20464"/>
                  </a:lnTo>
                  <a:lnTo>
                    <a:pt x="19571" y="20113"/>
                  </a:lnTo>
                  <a:lnTo>
                    <a:pt x="19596" y="19938"/>
                  </a:lnTo>
                  <a:lnTo>
                    <a:pt x="19622" y="19719"/>
                  </a:lnTo>
                  <a:lnTo>
                    <a:pt x="19639" y="19500"/>
                  </a:lnTo>
                  <a:lnTo>
                    <a:pt x="19656" y="19281"/>
                  </a:lnTo>
                  <a:lnTo>
                    <a:pt x="19664" y="19018"/>
                  </a:lnTo>
                  <a:lnTo>
                    <a:pt x="19664" y="18755"/>
                  </a:lnTo>
                  <a:lnTo>
                    <a:pt x="19664" y="18492"/>
                  </a:lnTo>
                  <a:lnTo>
                    <a:pt x="19656" y="18185"/>
                  </a:lnTo>
                  <a:lnTo>
                    <a:pt x="19630" y="17879"/>
                  </a:lnTo>
                  <a:lnTo>
                    <a:pt x="19605" y="17572"/>
                  </a:lnTo>
                  <a:lnTo>
                    <a:pt x="19579" y="17309"/>
                  </a:lnTo>
                  <a:lnTo>
                    <a:pt x="19537" y="17090"/>
                  </a:lnTo>
                  <a:lnTo>
                    <a:pt x="19494" y="16827"/>
                  </a:lnTo>
                  <a:lnTo>
                    <a:pt x="19444" y="16608"/>
                  </a:lnTo>
                  <a:lnTo>
                    <a:pt x="19342" y="16213"/>
                  </a:lnTo>
                  <a:lnTo>
                    <a:pt x="19223" y="15863"/>
                  </a:lnTo>
                  <a:lnTo>
                    <a:pt x="19112" y="15600"/>
                  </a:lnTo>
                  <a:lnTo>
                    <a:pt x="18883" y="15074"/>
                  </a:lnTo>
                  <a:lnTo>
                    <a:pt x="18730" y="14811"/>
                  </a:lnTo>
                  <a:lnTo>
                    <a:pt x="18569" y="14548"/>
                  </a:lnTo>
                  <a:lnTo>
                    <a:pt x="18408" y="14329"/>
                  </a:lnTo>
                  <a:lnTo>
                    <a:pt x="18246" y="14154"/>
                  </a:lnTo>
                  <a:lnTo>
                    <a:pt x="18077" y="14066"/>
                  </a:lnTo>
                  <a:lnTo>
                    <a:pt x="17915" y="13979"/>
                  </a:lnTo>
                  <a:lnTo>
                    <a:pt x="17584" y="13979"/>
                  </a:lnTo>
                  <a:lnTo>
                    <a:pt x="17448" y="14022"/>
                  </a:lnTo>
                  <a:lnTo>
                    <a:pt x="17312" y="14110"/>
                  </a:lnTo>
                  <a:lnTo>
                    <a:pt x="17168" y="14242"/>
                  </a:lnTo>
                  <a:lnTo>
                    <a:pt x="17024" y="14417"/>
                  </a:lnTo>
                  <a:lnTo>
                    <a:pt x="16871" y="14592"/>
                  </a:lnTo>
                  <a:lnTo>
                    <a:pt x="16727" y="14855"/>
                  </a:lnTo>
                  <a:lnTo>
                    <a:pt x="16574" y="15118"/>
                  </a:lnTo>
                  <a:lnTo>
                    <a:pt x="16429" y="15425"/>
                  </a:lnTo>
                  <a:lnTo>
                    <a:pt x="16285" y="15775"/>
                  </a:lnTo>
                  <a:lnTo>
                    <a:pt x="16149" y="16126"/>
                  </a:lnTo>
                  <a:lnTo>
                    <a:pt x="16022" y="16564"/>
                  </a:lnTo>
                  <a:lnTo>
                    <a:pt x="15903" y="17046"/>
                  </a:lnTo>
                  <a:lnTo>
                    <a:pt x="15793" y="17528"/>
                  </a:lnTo>
                  <a:lnTo>
                    <a:pt x="15691" y="18098"/>
                  </a:lnTo>
                  <a:lnTo>
                    <a:pt x="15597" y="18667"/>
                  </a:lnTo>
                  <a:lnTo>
                    <a:pt x="15529" y="19281"/>
                  </a:lnTo>
                  <a:lnTo>
                    <a:pt x="15139" y="18185"/>
                  </a:lnTo>
                  <a:lnTo>
                    <a:pt x="14757" y="17177"/>
                  </a:lnTo>
                  <a:lnTo>
                    <a:pt x="14358" y="16213"/>
                  </a:lnTo>
                  <a:lnTo>
                    <a:pt x="13950" y="15337"/>
                  </a:lnTo>
                  <a:lnTo>
                    <a:pt x="13543" y="14504"/>
                  </a:lnTo>
                  <a:lnTo>
                    <a:pt x="13135" y="13759"/>
                  </a:lnTo>
                  <a:lnTo>
                    <a:pt x="12719" y="13102"/>
                  </a:lnTo>
                  <a:lnTo>
                    <a:pt x="12294" y="12489"/>
                  </a:lnTo>
                  <a:lnTo>
                    <a:pt x="12218" y="12401"/>
                  </a:lnTo>
                  <a:lnTo>
                    <a:pt x="12388" y="12094"/>
                  </a:lnTo>
                  <a:lnTo>
                    <a:pt x="12558" y="11875"/>
                  </a:lnTo>
                  <a:lnTo>
                    <a:pt x="12897" y="11437"/>
                  </a:lnTo>
                  <a:lnTo>
                    <a:pt x="13585" y="10736"/>
                  </a:lnTo>
                  <a:lnTo>
                    <a:pt x="13933" y="10298"/>
                  </a:lnTo>
                  <a:lnTo>
                    <a:pt x="14103" y="10079"/>
                  </a:lnTo>
                  <a:lnTo>
                    <a:pt x="14264" y="9816"/>
                  </a:lnTo>
                  <a:lnTo>
                    <a:pt x="14434" y="9509"/>
                  </a:lnTo>
                  <a:lnTo>
                    <a:pt x="14595" y="9158"/>
                  </a:lnTo>
                  <a:lnTo>
                    <a:pt x="14748" y="8764"/>
                  </a:lnTo>
                  <a:lnTo>
                    <a:pt x="14910" y="8326"/>
                  </a:lnTo>
                  <a:lnTo>
                    <a:pt x="15020" y="7975"/>
                  </a:lnTo>
                  <a:lnTo>
                    <a:pt x="15139" y="7581"/>
                  </a:lnTo>
                  <a:lnTo>
                    <a:pt x="15249" y="7143"/>
                  </a:lnTo>
                  <a:lnTo>
                    <a:pt x="15360" y="6661"/>
                  </a:lnTo>
                  <a:lnTo>
                    <a:pt x="15453" y="6135"/>
                  </a:lnTo>
                  <a:lnTo>
                    <a:pt x="15504" y="5828"/>
                  </a:lnTo>
                  <a:lnTo>
                    <a:pt x="15538" y="5521"/>
                  </a:lnTo>
                  <a:lnTo>
                    <a:pt x="15572" y="5215"/>
                  </a:lnTo>
                  <a:lnTo>
                    <a:pt x="15597" y="4908"/>
                  </a:lnTo>
                  <a:lnTo>
                    <a:pt x="15614" y="4557"/>
                  </a:lnTo>
                  <a:lnTo>
                    <a:pt x="15631" y="4207"/>
                  </a:lnTo>
                  <a:lnTo>
                    <a:pt x="15631" y="3900"/>
                  </a:lnTo>
                  <a:lnTo>
                    <a:pt x="15631" y="3593"/>
                  </a:lnTo>
                  <a:lnTo>
                    <a:pt x="15623" y="3287"/>
                  </a:lnTo>
                  <a:lnTo>
                    <a:pt x="15606" y="3024"/>
                  </a:lnTo>
                  <a:lnTo>
                    <a:pt x="15589" y="2761"/>
                  </a:lnTo>
                  <a:lnTo>
                    <a:pt x="15563" y="2454"/>
                  </a:lnTo>
                  <a:lnTo>
                    <a:pt x="15504" y="1972"/>
                  </a:lnTo>
                  <a:lnTo>
                    <a:pt x="15427" y="1534"/>
                  </a:lnTo>
                  <a:lnTo>
                    <a:pt x="15343" y="1139"/>
                  </a:lnTo>
                  <a:lnTo>
                    <a:pt x="15241" y="833"/>
                  </a:lnTo>
                  <a:lnTo>
                    <a:pt x="15139" y="570"/>
                  </a:lnTo>
                  <a:lnTo>
                    <a:pt x="14994" y="307"/>
                  </a:lnTo>
                  <a:lnTo>
                    <a:pt x="14842" y="131"/>
                  </a:lnTo>
                  <a:lnTo>
                    <a:pt x="14680" y="44"/>
                  </a:lnTo>
                  <a:lnTo>
                    <a:pt x="145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6"/>
            <p:cNvSpPr/>
            <p:nvPr/>
          </p:nvSpPr>
          <p:spPr>
            <a:xfrm rot="10800000">
              <a:off x="6946703" y="4924144"/>
              <a:ext cx="82594" cy="111786"/>
            </a:xfrm>
            <a:custGeom>
              <a:avLst/>
              <a:gdLst/>
              <a:ahLst/>
              <a:cxnLst/>
              <a:rect l="l" t="t" r="r" b="b"/>
              <a:pathLst>
                <a:path w="8747" h="41060" extrusionOk="0">
                  <a:moveTo>
                    <a:pt x="5970" y="0"/>
                  </a:moveTo>
                  <a:lnTo>
                    <a:pt x="5851" y="44"/>
                  </a:lnTo>
                  <a:lnTo>
                    <a:pt x="5740" y="176"/>
                  </a:lnTo>
                  <a:lnTo>
                    <a:pt x="5630" y="351"/>
                  </a:lnTo>
                  <a:lnTo>
                    <a:pt x="5528" y="570"/>
                  </a:lnTo>
                  <a:lnTo>
                    <a:pt x="5418" y="833"/>
                  </a:lnTo>
                  <a:lnTo>
                    <a:pt x="5316" y="1140"/>
                  </a:lnTo>
                  <a:lnTo>
                    <a:pt x="5222" y="1446"/>
                  </a:lnTo>
                  <a:lnTo>
                    <a:pt x="5129" y="1797"/>
                  </a:lnTo>
                  <a:lnTo>
                    <a:pt x="5036" y="2191"/>
                  </a:lnTo>
                  <a:lnTo>
                    <a:pt x="4857" y="3024"/>
                  </a:lnTo>
                  <a:lnTo>
                    <a:pt x="4688" y="3900"/>
                  </a:lnTo>
                  <a:lnTo>
                    <a:pt x="4535" y="4733"/>
                  </a:lnTo>
                  <a:lnTo>
                    <a:pt x="4424" y="5346"/>
                  </a:lnTo>
                  <a:lnTo>
                    <a:pt x="4322" y="6048"/>
                  </a:lnTo>
                  <a:lnTo>
                    <a:pt x="4221" y="6793"/>
                  </a:lnTo>
                  <a:lnTo>
                    <a:pt x="4127" y="7537"/>
                  </a:lnTo>
                  <a:lnTo>
                    <a:pt x="4051" y="8370"/>
                  </a:lnTo>
                  <a:lnTo>
                    <a:pt x="3983" y="9203"/>
                  </a:lnTo>
                  <a:lnTo>
                    <a:pt x="3957" y="9641"/>
                  </a:lnTo>
                  <a:lnTo>
                    <a:pt x="3940" y="10035"/>
                  </a:lnTo>
                  <a:lnTo>
                    <a:pt x="3932" y="10473"/>
                  </a:lnTo>
                  <a:lnTo>
                    <a:pt x="3923" y="10912"/>
                  </a:lnTo>
                  <a:lnTo>
                    <a:pt x="3847" y="10430"/>
                  </a:lnTo>
                  <a:lnTo>
                    <a:pt x="3762" y="9991"/>
                  </a:lnTo>
                  <a:lnTo>
                    <a:pt x="3669" y="9553"/>
                  </a:lnTo>
                  <a:lnTo>
                    <a:pt x="3575" y="9159"/>
                  </a:lnTo>
                  <a:lnTo>
                    <a:pt x="3473" y="8764"/>
                  </a:lnTo>
                  <a:lnTo>
                    <a:pt x="3372" y="8414"/>
                  </a:lnTo>
                  <a:lnTo>
                    <a:pt x="3270" y="8107"/>
                  </a:lnTo>
                  <a:lnTo>
                    <a:pt x="3159" y="7800"/>
                  </a:lnTo>
                  <a:lnTo>
                    <a:pt x="2930" y="7231"/>
                  </a:lnTo>
                  <a:lnTo>
                    <a:pt x="2701" y="6793"/>
                  </a:lnTo>
                  <a:lnTo>
                    <a:pt x="2480" y="6442"/>
                  </a:lnTo>
                  <a:lnTo>
                    <a:pt x="2259" y="6223"/>
                  </a:lnTo>
                  <a:lnTo>
                    <a:pt x="2132" y="6091"/>
                  </a:lnTo>
                  <a:lnTo>
                    <a:pt x="1996" y="6048"/>
                  </a:lnTo>
                  <a:lnTo>
                    <a:pt x="1852" y="6004"/>
                  </a:lnTo>
                  <a:lnTo>
                    <a:pt x="1555" y="6004"/>
                  </a:lnTo>
                  <a:lnTo>
                    <a:pt x="1410" y="6091"/>
                  </a:lnTo>
                  <a:lnTo>
                    <a:pt x="1257" y="6179"/>
                  </a:lnTo>
                  <a:lnTo>
                    <a:pt x="1105" y="6311"/>
                  </a:lnTo>
                  <a:lnTo>
                    <a:pt x="960" y="6486"/>
                  </a:lnTo>
                  <a:lnTo>
                    <a:pt x="816" y="6705"/>
                  </a:lnTo>
                  <a:lnTo>
                    <a:pt x="680" y="7012"/>
                  </a:lnTo>
                  <a:lnTo>
                    <a:pt x="544" y="7318"/>
                  </a:lnTo>
                  <a:lnTo>
                    <a:pt x="425" y="7713"/>
                  </a:lnTo>
                  <a:lnTo>
                    <a:pt x="315" y="8151"/>
                  </a:lnTo>
                  <a:lnTo>
                    <a:pt x="213" y="8633"/>
                  </a:lnTo>
                  <a:lnTo>
                    <a:pt x="128" y="9203"/>
                  </a:lnTo>
                  <a:lnTo>
                    <a:pt x="94" y="9553"/>
                  </a:lnTo>
                  <a:lnTo>
                    <a:pt x="60" y="9860"/>
                  </a:lnTo>
                  <a:lnTo>
                    <a:pt x="35" y="10210"/>
                  </a:lnTo>
                  <a:lnTo>
                    <a:pt x="18" y="10517"/>
                  </a:lnTo>
                  <a:lnTo>
                    <a:pt x="9" y="10824"/>
                  </a:lnTo>
                  <a:lnTo>
                    <a:pt x="1" y="11131"/>
                  </a:lnTo>
                  <a:lnTo>
                    <a:pt x="1" y="11437"/>
                  </a:lnTo>
                  <a:lnTo>
                    <a:pt x="9" y="11744"/>
                  </a:lnTo>
                  <a:lnTo>
                    <a:pt x="26" y="12051"/>
                  </a:lnTo>
                  <a:lnTo>
                    <a:pt x="43" y="12358"/>
                  </a:lnTo>
                  <a:lnTo>
                    <a:pt x="86" y="12927"/>
                  </a:lnTo>
                  <a:lnTo>
                    <a:pt x="154" y="13497"/>
                  </a:lnTo>
                  <a:lnTo>
                    <a:pt x="230" y="14023"/>
                  </a:lnTo>
                  <a:lnTo>
                    <a:pt x="323" y="14549"/>
                  </a:lnTo>
                  <a:lnTo>
                    <a:pt x="425" y="15031"/>
                  </a:lnTo>
                  <a:lnTo>
                    <a:pt x="527" y="15513"/>
                  </a:lnTo>
                  <a:lnTo>
                    <a:pt x="638" y="15907"/>
                  </a:lnTo>
                  <a:lnTo>
                    <a:pt x="748" y="16301"/>
                  </a:lnTo>
                  <a:lnTo>
                    <a:pt x="858" y="16652"/>
                  </a:lnTo>
                  <a:lnTo>
                    <a:pt x="1071" y="17265"/>
                  </a:lnTo>
                  <a:lnTo>
                    <a:pt x="1274" y="17791"/>
                  </a:lnTo>
                  <a:lnTo>
                    <a:pt x="1487" y="18273"/>
                  </a:lnTo>
                  <a:lnTo>
                    <a:pt x="1707" y="18668"/>
                  </a:lnTo>
                  <a:lnTo>
                    <a:pt x="1928" y="19018"/>
                  </a:lnTo>
                  <a:lnTo>
                    <a:pt x="2157" y="19325"/>
                  </a:lnTo>
                  <a:lnTo>
                    <a:pt x="2387" y="19544"/>
                  </a:lnTo>
                  <a:lnTo>
                    <a:pt x="2616" y="19676"/>
                  </a:lnTo>
                  <a:lnTo>
                    <a:pt x="2854" y="19719"/>
                  </a:lnTo>
                  <a:lnTo>
                    <a:pt x="2760" y="20114"/>
                  </a:lnTo>
                  <a:lnTo>
                    <a:pt x="2667" y="20596"/>
                  </a:lnTo>
                  <a:lnTo>
                    <a:pt x="2582" y="21078"/>
                  </a:lnTo>
                  <a:lnTo>
                    <a:pt x="2505" y="21560"/>
                  </a:lnTo>
                  <a:lnTo>
                    <a:pt x="2429" y="22086"/>
                  </a:lnTo>
                  <a:lnTo>
                    <a:pt x="2353" y="22612"/>
                  </a:lnTo>
                  <a:lnTo>
                    <a:pt x="2217" y="23707"/>
                  </a:lnTo>
                  <a:lnTo>
                    <a:pt x="2098" y="24890"/>
                  </a:lnTo>
                  <a:lnTo>
                    <a:pt x="1996" y="26029"/>
                  </a:lnTo>
                  <a:lnTo>
                    <a:pt x="1911" y="27213"/>
                  </a:lnTo>
                  <a:lnTo>
                    <a:pt x="1843" y="28396"/>
                  </a:lnTo>
                  <a:lnTo>
                    <a:pt x="1809" y="29097"/>
                  </a:lnTo>
                  <a:lnTo>
                    <a:pt x="1784" y="29886"/>
                  </a:lnTo>
                  <a:lnTo>
                    <a:pt x="1758" y="30631"/>
                  </a:lnTo>
                  <a:lnTo>
                    <a:pt x="1750" y="31463"/>
                  </a:lnTo>
                  <a:lnTo>
                    <a:pt x="1741" y="32296"/>
                  </a:lnTo>
                  <a:lnTo>
                    <a:pt x="1741" y="33084"/>
                  </a:lnTo>
                  <a:lnTo>
                    <a:pt x="1750" y="33917"/>
                  </a:lnTo>
                  <a:lnTo>
                    <a:pt x="1767" y="34750"/>
                  </a:lnTo>
                  <a:lnTo>
                    <a:pt x="1792" y="35538"/>
                  </a:lnTo>
                  <a:lnTo>
                    <a:pt x="1835" y="36327"/>
                  </a:lnTo>
                  <a:lnTo>
                    <a:pt x="1886" y="37072"/>
                  </a:lnTo>
                  <a:lnTo>
                    <a:pt x="1954" y="37773"/>
                  </a:lnTo>
                  <a:lnTo>
                    <a:pt x="2030" y="38431"/>
                  </a:lnTo>
                  <a:lnTo>
                    <a:pt x="2123" y="39044"/>
                  </a:lnTo>
                  <a:lnTo>
                    <a:pt x="2234" y="39614"/>
                  </a:lnTo>
                  <a:lnTo>
                    <a:pt x="2293" y="39833"/>
                  </a:lnTo>
                  <a:lnTo>
                    <a:pt x="2361" y="40096"/>
                  </a:lnTo>
                  <a:lnTo>
                    <a:pt x="2480" y="40446"/>
                  </a:lnTo>
                  <a:lnTo>
                    <a:pt x="2599" y="40709"/>
                  </a:lnTo>
                  <a:lnTo>
                    <a:pt x="2718" y="40884"/>
                  </a:lnTo>
                  <a:lnTo>
                    <a:pt x="2845" y="41016"/>
                  </a:lnTo>
                  <a:lnTo>
                    <a:pt x="2972" y="41060"/>
                  </a:lnTo>
                  <a:lnTo>
                    <a:pt x="3091" y="41016"/>
                  </a:lnTo>
                  <a:lnTo>
                    <a:pt x="3219" y="40884"/>
                  </a:lnTo>
                  <a:lnTo>
                    <a:pt x="3346" y="40709"/>
                  </a:lnTo>
                  <a:lnTo>
                    <a:pt x="3473" y="40490"/>
                  </a:lnTo>
                  <a:lnTo>
                    <a:pt x="3601" y="40183"/>
                  </a:lnTo>
                  <a:lnTo>
                    <a:pt x="3720" y="39877"/>
                  </a:lnTo>
                  <a:lnTo>
                    <a:pt x="3847" y="39482"/>
                  </a:lnTo>
                  <a:lnTo>
                    <a:pt x="3966" y="39044"/>
                  </a:lnTo>
                  <a:lnTo>
                    <a:pt x="4076" y="38562"/>
                  </a:lnTo>
                  <a:lnTo>
                    <a:pt x="4195" y="38036"/>
                  </a:lnTo>
                  <a:lnTo>
                    <a:pt x="4305" y="37466"/>
                  </a:lnTo>
                  <a:lnTo>
                    <a:pt x="4416" y="36853"/>
                  </a:lnTo>
                  <a:lnTo>
                    <a:pt x="4518" y="36240"/>
                  </a:lnTo>
                  <a:lnTo>
                    <a:pt x="4611" y="35626"/>
                  </a:lnTo>
                  <a:lnTo>
                    <a:pt x="4713" y="34925"/>
                  </a:lnTo>
                  <a:lnTo>
                    <a:pt x="4798" y="34268"/>
                  </a:lnTo>
                  <a:lnTo>
                    <a:pt x="4883" y="33567"/>
                  </a:lnTo>
                  <a:lnTo>
                    <a:pt x="4959" y="32865"/>
                  </a:lnTo>
                  <a:lnTo>
                    <a:pt x="5027" y="32120"/>
                  </a:lnTo>
                  <a:lnTo>
                    <a:pt x="5095" y="31419"/>
                  </a:lnTo>
                  <a:lnTo>
                    <a:pt x="5146" y="30718"/>
                  </a:lnTo>
                  <a:lnTo>
                    <a:pt x="5197" y="30017"/>
                  </a:lnTo>
                  <a:lnTo>
                    <a:pt x="5239" y="29272"/>
                  </a:lnTo>
                  <a:lnTo>
                    <a:pt x="5273" y="28615"/>
                  </a:lnTo>
                  <a:lnTo>
                    <a:pt x="5290" y="27914"/>
                  </a:lnTo>
                  <a:lnTo>
                    <a:pt x="5307" y="27256"/>
                  </a:lnTo>
                  <a:lnTo>
                    <a:pt x="5307" y="26643"/>
                  </a:lnTo>
                  <a:lnTo>
                    <a:pt x="5494" y="27169"/>
                  </a:lnTo>
                  <a:lnTo>
                    <a:pt x="5689" y="27651"/>
                  </a:lnTo>
                  <a:lnTo>
                    <a:pt x="5893" y="28045"/>
                  </a:lnTo>
                  <a:lnTo>
                    <a:pt x="6097" y="28396"/>
                  </a:lnTo>
                  <a:lnTo>
                    <a:pt x="6309" y="28702"/>
                  </a:lnTo>
                  <a:lnTo>
                    <a:pt x="6522" y="28922"/>
                  </a:lnTo>
                  <a:lnTo>
                    <a:pt x="6725" y="29097"/>
                  </a:lnTo>
                  <a:lnTo>
                    <a:pt x="6938" y="29228"/>
                  </a:lnTo>
                  <a:lnTo>
                    <a:pt x="7150" y="29272"/>
                  </a:lnTo>
                  <a:lnTo>
                    <a:pt x="7371" y="29272"/>
                  </a:lnTo>
                  <a:lnTo>
                    <a:pt x="7608" y="29228"/>
                  </a:lnTo>
                  <a:lnTo>
                    <a:pt x="7719" y="29141"/>
                  </a:lnTo>
                  <a:lnTo>
                    <a:pt x="7838" y="29053"/>
                  </a:lnTo>
                  <a:lnTo>
                    <a:pt x="7948" y="28922"/>
                  </a:lnTo>
                  <a:lnTo>
                    <a:pt x="8058" y="28746"/>
                  </a:lnTo>
                  <a:lnTo>
                    <a:pt x="8160" y="28527"/>
                  </a:lnTo>
                  <a:lnTo>
                    <a:pt x="8262" y="28264"/>
                  </a:lnTo>
                  <a:lnTo>
                    <a:pt x="8355" y="28001"/>
                  </a:lnTo>
                  <a:lnTo>
                    <a:pt x="8449" y="27651"/>
                  </a:lnTo>
                  <a:lnTo>
                    <a:pt x="8525" y="27256"/>
                  </a:lnTo>
                  <a:lnTo>
                    <a:pt x="8593" y="26774"/>
                  </a:lnTo>
                  <a:lnTo>
                    <a:pt x="8661" y="26205"/>
                  </a:lnTo>
                  <a:lnTo>
                    <a:pt x="8712" y="25591"/>
                  </a:lnTo>
                  <a:lnTo>
                    <a:pt x="8738" y="25022"/>
                  </a:lnTo>
                  <a:lnTo>
                    <a:pt x="8746" y="24408"/>
                  </a:lnTo>
                  <a:lnTo>
                    <a:pt x="8738" y="23838"/>
                  </a:lnTo>
                  <a:lnTo>
                    <a:pt x="8721" y="23269"/>
                  </a:lnTo>
                  <a:lnTo>
                    <a:pt x="8687" y="22699"/>
                  </a:lnTo>
                  <a:lnTo>
                    <a:pt x="8636" y="22130"/>
                  </a:lnTo>
                  <a:lnTo>
                    <a:pt x="8576" y="21604"/>
                  </a:lnTo>
                  <a:lnTo>
                    <a:pt x="8508" y="21078"/>
                  </a:lnTo>
                  <a:lnTo>
                    <a:pt x="8432" y="20596"/>
                  </a:lnTo>
                  <a:lnTo>
                    <a:pt x="8355" y="20114"/>
                  </a:lnTo>
                  <a:lnTo>
                    <a:pt x="8271" y="19676"/>
                  </a:lnTo>
                  <a:lnTo>
                    <a:pt x="8177" y="19237"/>
                  </a:lnTo>
                  <a:lnTo>
                    <a:pt x="8084" y="18843"/>
                  </a:lnTo>
                  <a:lnTo>
                    <a:pt x="7990" y="18536"/>
                  </a:lnTo>
                  <a:lnTo>
                    <a:pt x="7744" y="17704"/>
                  </a:lnTo>
                  <a:lnTo>
                    <a:pt x="7489" y="16959"/>
                  </a:lnTo>
                  <a:lnTo>
                    <a:pt x="7354" y="16652"/>
                  </a:lnTo>
                  <a:lnTo>
                    <a:pt x="7218" y="16345"/>
                  </a:lnTo>
                  <a:lnTo>
                    <a:pt x="7082" y="16039"/>
                  </a:lnTo>
                  <a:lnTo>
                    <a:pt x="6946" y="15776"/>
                  </a:lnTo>
                  <a:lnTo>
                    <a:pt x="6802" y="15557"/>
                  </a:lnTo>
                  <a:lnTo>
                    <a:pt x="6657" y="15337"/>
                  </a:lnTo>
                  <a:lnTo>
                    <a:pt x="6513" y="15162"/>
                  </a:lnTo>
                  <a:lnTo>
                    <a:pt x="6369" y="15031"/>
                  </a:lnTo>
                  <a:lnTo>
                    <a:pt x="6224" y="14899"/>
                  </a:lnTo>
                  <a:lnTo>
                    <a:pt x="6080" y="14812"/>
                  </a:lnTo>
                  <a:lnTo>
                    <a:pt x="5927" y="14768"/>
                  </a:lnTo>
                  <a:lnTo>
                    <a:pt x="5783" y="14768"/>
                  </a:lnTo>
                  <a:lnTo>
                    <a:pt x="5868" y="14242"/>
                  </a:lnTo>
                  <a:lnTo>
                    <a:pt x="5953" y="13716"/>
                  </a:lnTo>
                  <a:lnTo>
                    <a:pt x="6114" y="12621"/>
                  </a:lnTo>
                  <a:lnTo>
                    <a:pt x="6411" y="10342"/>
                  </a:lnTo>
                  <a:lnTo>
                    <a:pt x="6555" y="9203"/>
                  </a:lnTo>
                  <a:lnTo>
                    <a:pt x="6632" y="8633"/>
                  </a:lnTo>
                  <a:lnTo>
                    <a:pt x="6700" y="8063"/>
                  </a:lnTo>
                  <a:lnTo>
                    <a:pt x="6751" y="7450"/>
                  </a:lnTo>
                  <a:lnTo>
                    <a:pt x="6802" y="6836"/>
                  </a:lnTo>
                  <a:lnTo>
                    <a:pt x="6844" y="6179"/>
                  </a:lnTo>
                  <a:lnTo>
                    <a:pt x="6870" y="5522"/>
                  </a:lnTo>
                  <a:lnTo>
                    <a:pt x="6878" y="4996"/>
                  </a:lnTo>
                  <a:lnTo>
                    <a:pt x="6878" y="4514"/>
                  </a:lnTo>
                  <a:lnTo>
                    <a:pt x="6878" y="3988"/>
                  </a:lnTo>
                  <a:lnTo>
                    <a:pt x="6861" y="3550"/>
                  </a:lnTo>
                  <a:lnTo>
                    <a:pt x="6836" y="3068"/>
                  </a:lnTo>
                  <a:lnTo>
                    <a:pt x="6802" y="2630"/>
                  </a:lnTo>
                  <a:lnTo>
                    <a:pt x="6768" y="2191"/>
                  </a:lnTo>
                  <a:lnTo>
                    <a:pt x="6717" y="1797"/>
                  </a:lnTo>
                  <a:lnTo>
                    <a:pt x="6666" y="1446"/>
                  </a:lnTo>
                  <a:lnTo>
                    <a:pt x="6598" y="1140"/>
                  </a:lnTo>
                  <a:lnTo>
                    <a:pt x="6530" y="833"/>
                  </a:lnTo>
                  <a:lnTo>
                    <a:pt x="6454" y="570"/>
                  </a:lnTo>
                  <a:lnTo>
                    <a:pt x="6369" y="351"/>
                  </a:lnTo>
                  <a:lnTo>
                    <a:pt x="6284" y="220"/>
                  </a:lnTo>
                  <a:lnTo>
                    <a:pt x="6190" y="88"/>
                  </a:lnTo>
                  <a:lnTo>
                    <a:pt x="60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 name="Google Shape;660;p66"/>
          <p:cNvSpPr/>
          <p:nvPr/>
        </p:nvSpPr>
        <p:spPr>
          <a:xfrm rot="10800000" flipH="1">
            <a:off x="2580044" y="1437849"/>
            <a:ext cx="234665" cy="403834"/>
          </a:xfrm>
          <a:custGeom>
            <a:avLst/>
            <a:gdLst/>
            <a:ahLst/>
            <a:cxnLst/>
            <a:rect l="l" t="t" r="r" b="b"/>
            <a:pathLst>
              <a:path w="24852" h="148332" extrusionOk="0">
                <a:moveTo>
                  <a:pt x="10316" y="13234"/>
                </a:moveTo>
                <a:lnTo>
                  <a:pt x="10274" y="13497"/>
                </a:lnTo>
                <a:lnTo>
                  <a:pt x="10257" y="13541"/>
                </a:lnTo>
                <a:lnTo>
                  <a:pt x="10231" y="13629"/>
                </a:lnTo>
                <a:lnTo>
                  <a:pt x="10104" y="14330"/>
                </a:lnTo>
                <a:lnTo>
                  <a:pt x="9976" y="14943"/>
                </a:lnTo>
                <a:lnTo>
                  <a:pt x="9841" y="15557"/>
                </a:lnTo>
                <a:lnTo>
                  <a:pt x="9705" y="16083"/>
                </a:lnTo>
                <a:lnTo>
                  <a:pt x="9560" y="16608"/>
                </a:lnTo>
                <a:lnTo>
                  <a:pt x="9416" y="17047"/>
                </a:lnTo>
                <a:lnTo>
                  <a:pt x="9263" y="17485"/>
                </a:lnTo>
                <a:lnTo>
                  <a:pt x="9110" y="17879"/>
                </a:lnTo>
                <a:lnTo>
                  <a:pt x="8958" y="18230"/>
                </a:lnTo>
                <a:lnTo>
                  <a:pt x="8796" y="18536"/>
                </a:lnTo>
                <a:lnTo>
                  <a:pt x="8626" y="18843"/>
                </a:lnTo>
                <a:lnTo>
                  <a:pt x="8465" y="19106"/>
                </a:lnTo>
                <a:lnTo>
                  <a:pt x="8126" y="19588"/>
                </a:lnTo>
                <a:lnTo>
                  <a:pt x="7769" y="20026"/>
                </a:lnTo>
                <a:lnTo>
                  <a:pt x="7412" y="20421"/>
                </a:lnTo>
                <a:lnTo>
                  <a:pt x="7064" y="20815"/>
                </a:lnTo>
                <a:lnTo>
                  <a:pt x="6725" y="21253"/>
                </a:lnTo>
                <a:lnTo>
                  <a:pt x="6393" y="21779"/>
                </a:lnTo>
                <a:lnTo>
                  <a:pt x="6062" y="22393"/>
                </a:lnTo>
                <a:lnTo>
                  <a:pt x="5740" y="23094"/>
                </a:lnTo>
                <a:lnTo>
                  <a:pt x="5578" y="23444"/>
                </a:lnTo>
                <a:lnTo>
                  <a:pt x="5417" y="23882"/>
                </a:lnTo>
                <a:lnTo>
                  <a:pt x="5264" y="24321"/>
                </a:lnTo>
                <a:lnTo>
                  <a:pt x="5103" y="24803"/>
                </a:lnTo>
                <a:lnTo>
                  <a:pt x="4789" y="25811"/>
                </a:lnTo>
                <a:lnTo>
                  <a:pt x="4483" y="26818"/>
                </a:lnTo>
                <a:lnTo>
                  <a:pt x="4169" y="27826"/>
                </a:lnTo>
                <a:lnTo>
                  <a:pt x="4008" y="28264"/>
                </a:lnTo>
                <a:lnTo>
                  <a:pt x="3846" y="28746"/>
                </a:lnTo>
                <a:lnTo>
                  <a:pt x="3668" y="29185"/>
                </a:lnTo>
                <a:lnTo>
                  <a:pt x="3490" y="29579"/>
                </a:lnTo>
                <a:lnTo>
                  <a:pt x="3303" y="29973"/>
                </a:lnTo>
                <a:lnTo>
                  <a:pt x="3116" y="30324"/>
                </a:lnTo>
                <a:lnTo>
                  <a:pt x="2743" y="30981"/>
                </a:lnTo>
                <a:lnTo>
                  <a:pt x="2369" y="31639"/>
                </a:lnTo>
                <a:lnTo>
                  <a:pt x="2072" y="32121"/>
                </a:lnTo>
                <a:lnTo>
                  <a:pt x="1766" y="32646"/>
                </a:lnTo>
                <a:lnTo>
                  <a:pt x="1469" y="33260"/>
                </a:lnTo>
                <a:lnTo>
                  <a:pt x="1316" y="33610"/>
                </a:lnTo>
                <a:lnTo>
                  <a:pt x="1172" y="33961"/>
                </a:lnTo>
                <a:lnTo>
                  <a:pt x="1426" y="32603"/>
                </a:lnTo>
                <a:lnTo>
                  <a:pt x="1673" y="31200"/>
                </a:lnTo>
                <a:lnTo>
                  <a:pt x="2157" y="28352"/>
                </a:lnTo>
                <a:lnTo>
                  <a:pt x="2411" y="26950"/>
                </a:lnTo>
                <a:lnTo>
                  <a:pt x="2675" y="25548"/>
                </a:lnTo>
                <a:lnTo>
                  <a:pt x="2946" y="24233"/>
                </a:lnTo>
                <a:lnTo>
                  <a:pt x="3226" y="23006"/>
                </a:lnTo>
                <a:lnTo>
                  <a:pt x="3515" y="21823"/>
                </a:lnTo>
                <a:lnTo>
                  <a:pt x="3821" y="20684"/>
                </a:lnTo>
                <a:lnTo>
                  <a:pt x="3974" y="20158"/>
                </a:lnTo>
                <a:lnTo>
                  <a:pt x="4135" y="19676"/>
                </a:lnTo>
                <a:lnTo>
                  <a:pt x="4296" y="19194"/>
                </a:lnTo>
                <a:lnTo>
                  <a:pt x="4466" y="18712"/>
                </a:lnTo>
                <a:lnTo>
                  <a:pt x="4814" y="17879"/>
                </a:lnTo>
                <a:lnTo>
                  <a:pt x="5162" y="17090"/>
                </a:lnTo>
                <a:lnTo>
                  <a:pt x="5510" y="16389"/>
                </a:lnTo>
                <a:lnTo>
                  <a:pt x="5867" y="15820"/>
                </a:lnTo>
                <a:lnTo>
                  <a:pt x="6224" y="15294"/>
                </a:lnTo>
                <a:lnTo>
                  <a:pt x="6589" y="14812"/>
                </a:lnTo>
                <a:lnTo>
                  <a:pt x="6954" y="14417"/>
                </a:lnTo>
                <a:lnTo>
                  <a:pt x="7319" y="14111"/>
                </a:lnTo>
                <a:lnTo>
                  <a:pt x="7693" y="13848"/>
                </a:lnTo>
                <a:lnTo>
                  <a:pt x="8058" y="13629"/>
                </a:lnTo>
                <a:lnTo>
                  <a:pt x="8431" y="13453"/>
                </a:lnTo>
                <a:lnTo>
                  <a:pt x="8805" y="13366"/>
                </a:lnTo>
                <a:lnTo>
                  <a:pt x="9178" y="13278"/>
                </a:lnTo>
                <a:lnTo>
                  <a:pt x="9560" y="13234"/>
                </a:lnTo>
                <a:close/>
                <a:moveTo>
                  <a:pt x="9000" y="19544"/>
                </a:moveTo>
                <a:lnTo>
                  <a:pt x="8694" y="20421"/>
                </a:lnTo>
                <a:lnTo>
                  <a:pt x="8542" y="20903"/>
                </a:lnTo>
                <a:lnTo>
                  <a:pt x="8389" y="21385"/>
                </a:lnTo>
                <a:lnTo>
                  <a:pt x="8244" y="21911"/>
                </a:lnTo>
                <a:lnTo>
                  <a:pt x="8100" y="22480"/>
                </a:lnTo>
                <a:lnTo>
                  <a:pt x="7964" y="23050"/>
                </a:lnTo>
                <a:lnTo>
                  <a:pt x="7820" y="23663"/>
                </a:lnTo>
                <a:lnTo>
                  <a:pt x="7718" y="24145"/>
                </a:lnTo>
                <a:lnTo>
                  <a:pt x="7616" y="24671"/>
                </a:lnTo>
                <a:lnTo>
                  <a:pt x="7412" y="25811"/>
                </a:lnTo>
                <a:lnTo>
                  <a:pt x="7022" y="28089"/>
                </a:lnTo>
                <a:lnTo>
                  <a:pt x="6818" y="29228"/>
                </a:lnTo>
                <a:lnTo>
                  <a:pt x="6614" y="30280"/>
                </a:lnTo>
                <a:lnTo>
                  <a:pt x="6504" y="30806"/>
                </a:lnTo>
                <a:lnTo>
                  <a:pt x="6393" y="31288"/>
                </a:lnTo>
                <a:lnTo>
                  <a:pt x="6275" y="31726"/>
                </a:lnTo>
                <a:lnTo>
                  <a:pt x="6147" y="32121"/>
                </a:lnTo>
                <a:lnTo>
                  <a:pt x="5986" y="32603"/>
                </a:lnTo>
                <a:lnTo>
                  <a:pt x="5816" y="32997"/>
                </a:lnTo>
                <a:lnTo>
                  <a:pt x="5638" y="33391"/>
                </a:lnTo>
                <a:lnTo>
                  <a:pt x="5451" y="33654"/>
                </a:lnTo>
                <a:lnTo>
                  <a:pt x="5264" y="33917"/>
                </a:lnTo>
                <a:lnTo>
                  <a:pt x="5077" y="34136"/>
                </a:lnTo>
                <a:lnTo>
                  <a:pt x="4882" y="34355"/>
                </a:lnTo>
                <a:lnTo>
                  <a:pt x="4678" y="34487"/>
                </a:lnTo>
                <a:lnTo>
                  <a:pt x="4279" y="34750"/>
                </a:lnTo>
                <a:lnTo>
                  <a:pt x="3889" y="34969"/>
                </a:lnTo>
                <a:lnTo>
                  <a:pt x="3498" y="35144"/>
                </a:lnTo>
                <a:lnTo>
                  <a:pt x="3125" y="35363"/>
                </a:lnTo>
                <a:lnTo>
                  <a:pt x="1528" y="36546"/>
                </a:lnTo>
                <a:lnTo>
                  <a:pt x="1070" y="36941"/>
                </a:lnTo>
                <a:lnTo>
                  <a:pt x="841" y="37116"/>
                </a:lnTo>
                <a:lnTo>
                  <a:pt x="611" y="37248"/>
                </a:lnTo>
                <a:lnTo>
                  <a:pt x="756" y="36766"/>
                </a:lnTo>
                <a:lnTo>
                  <a:pt x="909" y="36284"/>
                </a:lnTo>
                <a:lnTo>
                  <a:pt x="1053" y="35845"/>
                </a:lnTo>
                <a:lnTo>
                  <a:pt x="1206" y="35407"/>
                </a:lnTo>
                <a:lnTo>
                  <a:pt x="1511" y="34662"/>
                </a:lnTo>
                <a:lnTo>
                  <a:pt x="1826" y="34005"/>
                </a:lnTo>
                <a:lnTo>
                  <a:pt x="2148" y="33391"/>
                </a:lnTo>
                <a:lnTo>
                  <a:pt x="2471" y="32822"/>
                </a:lnTo>
                <a:lnTo>
                  <a:pt x="3133" y="31639"/>
                </a:lnTo>
                <a:lnTo>
                  <a:pt x="3430" y="31025"/>
                </a:lnTo>
                <a:lnTo>
                  <a:pt x="3719" y="30368"/>
                </a:lnTo>
                <a:lnTo>
                  <a:pt x="3999" y="29623"/>
                </a:lnTo>
                <a:lnTo>
                  <a:pt x="4271" y="28790"/>
                </a:lnTo>
                <a:lnTo>
                  <a:pt x="4543" y="27958"/>
                </a:lnTo>
                <a:lnTo>
                  <a:pt x="4814" y="27125"/>
                </a:lnTo>
                <a:lnTo>
                  <a:pt x="5358" y="25416"/>
                </a:lnTo>
                <a:lnTo>
                  <a:pt x="5536" y="24890"/>
                </a:lnTo>
                <a:lnTo>
                  <a:pt x="5723" y="24452"/>
                </a:lnTo>
                <a:lnTo>
                  <a:pt x="5901" y="24014"/>
                </a:lnTo>
                <a:lnTo>
                  <a:pt x="6088" y="23620"/>
                </a:lnTo>
                <a:lnTo>
                  <a:pt x="6275" y="23269"/>
                </a:lnTo>
                <a:lnTo>
                  <a:pt x="6461" y="22962"/>
                </a:lnTo>
                <a:lnTo>
                  <a:pt x="6835" y="22436"/>
                </a:lnTo>
                <a:lnTo>
                  <a:pt x="7217" y="21954"/>
                </a:lnTo>
                <a:lnTo>
                  <a:pt x="7599" y="21516"/>
                </a:lnTo>
                <a:lnTo>
                  <a:pt x="7990" y="21034"/>
                </a:lnTo>
                <a:lnTo>
                  <a:pt x="8380" y="20552"/>
                </a:lnTo>
                <a:lnTo>
                  <a:pt x="8686" y="20070"/>
                </a:lnTo>
                <a:lnTo>
                  <a:pt x="8847" y="19807"/>
                </a:lnTo>
                <a:lnTo>
                  <a:pt x="9000" y="19544"/>
                </a:lnTo>
                <a:close/>
                <a:moveTo>
                  <a:pt x="11233" y="9378"/>
                </a:moveTo>
                <a:lnTo>
                  <a:pt x="11267" y="10474"/>
                </a:lnTo>
                <a:lnTo>
                  <a:pt x="11318" y="11481"/>
                </a:lnTo>
                <a:lnTo>
                  <a:pt x="11377" y="12489"/>
                </a:lnTo>
                <a:lnTo>
                  <a:pt x="11445" y="13497"/>
                </a:lnTo>
                <a:lnTo>
                  <a:pt x="11530" y="14461"/>
                </a:lnTo>
                <a:lnTo>
                  <a:pt x="11615" y="15381"/>
                </a:lnTo>
                <a:lnTo>
                  <a:pt x="11717" y="16302"/>
                </a:lnTo>
                <a:lnTo>
                  <a:pt x="11819" y="17222"/>
                </a:lnTo>
                <a:lnTo>
                  <a:pt x="11929" y="18098"/>
                </a:lnTo>
                <a:lnTo>
                  <a:pt x="12048" y="18975"/>
                </a:lnTo>
                <a:lnTo>
                  <a:pt x="12294" y="20727"/>
                </a:lnTo>
                <a:lnTo>
                  <a:pt x="12549" y="22436"/>
                </a:lnTo>
                <a:lnTo>
                  <a:pt x="12804" y="24102"/>
                </a:lnTo>
                <a:lnTo>
                  <a:pt x="13118" y="26205"/>
                </a:lnTo>
                <a:lnTo>
                  <a:pt x="13271" y="27300"/>
                </a:lnTo>
                <a:lnTo>
                  <a:pt x="13415" y="28396"/>
                </a:lnTo>
                <a:lnTo>
                  <a:pt x="13551" y="29535"/>
                </a:lnTo>
                <a:lnTo>
                  <a:pt x="13670" y="30718"/>
                </a:lnTo>
                <a:lnTo>
                  <a:pt x="13772" y="31945"/>
                </a:lnTo>
                <a:lnTo>
                  <a:pt x="13823" y="32559"/>
                </a:lnTo>
                <a:lnTo>
                  <a:pt x="13865" y="33172"/>
                </a:lnTo>
                <a:lnTo>
                  <a:pt x="13925" y="34399"/>
                </a:lnTo>
                <a:lnTo>
                  <a:pt x="13984" y="35626"/>
                </a:lnTo>
                <a:lnTo>
                  <a:pt x="14026" y="36853"/>
                </a:lnTo>
                <a:lnTo>
                  <a:pt x="14060" y="38080"/>
                </a:lnTo>
                <a:lnTo>
                  <a:pt x="14086" y="39351"/>
                </a:lnTo>
                <a:lnTo>
                  <a:pt x="14094" y="40622"/>
                </a:lnTo>
                <a:lnTo>
                  <a:pt x="14103" y="41892"/>
                </a:lnTo>
                <a:lnTo>
                  <a:pt x="14103" y="43163"/>
                </a:lnTo>
                <a:lnTo>
                  <a:pt x="14069" y="42506"/>
                </a:lnTo>
                <a:lnTo>
                  <a:pt x="14018" y="41849"/>
                </a:lnTo>
                <a:lnTo>
                  <a:pt x="13959" y="41191"/>
                </a:lnTo>
                <a:lnTo>
                  <a:pt x="13891" y="40578"/>
                </a:lnTo>
                <a:lnTo>
                  <a:pt x="13746" y="39351"/>
                </a:lnTo>
                <a:lnTo>
                  <a:pt x="13602" y="38212"/>
                </a:lnTo>
                <a:lnTo>
                  <a:pt x="13475" y="37204"/>
                </a:lnTo>
                <a:lnTo>
                  <a:pt x="13339" y="36196"/>
                </a:lnTo>
                <a:lnTo>
                  <a:pt x="13059" y="34180"/>
                </a:lnTo>
                <a:lnTo>
                  <a:pt x="12770" y="32208"/>
                </a:lnTo>
                <a:lnTo>
                  <a:pt x="12490" y="30193"/>
                </a:lnTo>
                <a:lnTo>
                  <a:pt x="12320" y="28878"/>
                </a:lnTo>
                <a:lnTo>
                  <a:pt x="12150" y="27563"/>
                </a:lnTo>
                <a:lnTo>
                  <a:pt x="11997" y="26205"/>
                </a:lnTo>
                <a:lnTo>
                  <a:pt x="11853" y="24803"/>
                </a:lnTo>
                <a:lnTo>
                  <a:pt x="11717" y="23400"/>
                </a:lnTo>
                <a:lnTo>
                  <a:pt x="11607" y="21911"/>
                </a:lnTo>
                <a:lnTo>
                  <a:pt x="11505" y="20421"/>
                </a:lnTo>
                <a:lnTo>
                  <a:pt x="11462" y="19676"/>
                </a:lnTo>
                <a:lnTo>
                  <a:pt x="11420" y="18887"/>
                </a:lnTo>
                <a:lnTo>
                  <a:pt x="11369" y="17572"/>
                </a:lnTo>
                <a:lnTo>
                  <a:pt x="11326" y="16214"/>
                </a:lnTo>
                <a:lnTo>
                  <a:pt x="11293" y="14899"/>
                </a:lnTo>
                <a:lnTo>
                  <a:pt x="11276" y="13541"/>
                </a:lnTo>
                <a:lnTo>
                  <a:pt x="11276" y="12489"/>
                </a:lnTo>
                <a:lnTo>
                  <a:pt x="11276" y="11481"/>
                </a:lnTo>
                <a:lnTo>
                  <a:pt x="11267" y="10956"/>
                </a:lnTo>
                <a:lnTo>
                  <a:pt x="11259" y="10474"/>
                </a:lnTo>
                <a:lnTo>
                  <a:pt x="11242" y="9992"/>
                </a:lnTo>
                <a:lnTo>
                  <a:pt x="11225" y="9466"/>
                </a:lnTo>
                <a:lnTo>
                  <a:pt x="11233" y="9378"/>
                </a:lnTo>
                <a:close/>
                <a:moveTo>
                  <a:pt x="11106" y="10561"/>
                </a:moveTo>
                <a:lnTo>
                  <a:pt x="11072" y="11087"/>
                </a:lnTo>
                <a:lnTo>
                  <a:pt x="11055" y="11613"/>
                </a:lnTo>
                <a:lnTo>
                  <a:pt x="11038" y="12183"/>
                </a:lnTo>
                <a:lnTo>
                  <a:pt x="11029" y="12796"/>
                </a:lnTo>
                <a:lnTo>
                  <a:pt x="11029" y="13366"/>
                </a:lnTo>
                <a:lnTo>
                  <a:pt x="11029" y="13979"/>
                </a:lnTo>
                <a:lnTo>
                  <a:pt x="11046" y="15206"/>
                </a:lnTo>
                <a:lnTo>
                  <a:pt x="11080" y="16389"/>
                </a:lnTo>
                <a:lnTo>
                  <a:pt x="11123" y="17572"/>
                </a:lnTo>
                <a:lnTo>
                  <a:pt x="11165" y="18668"/>
                </a:lnTo>
                <a:lnTo>
                  <a:pt x="11216" y="19676"/>
                </a:lnTo>
                <a:lnTo>
                  <a:pt x="11276" y="20727"/>
                </a:lnTo>
                <a:lnTo>
                  <a:pt x="11343" y="21779"/>
                </a:lnTo>
                <a:lnTo>
                  <a:pt x="11411" y="22787"/>
                </a:lnTo>
                <a:lnTo>
                  <a:pt x="11496" y="23795"/>
                </a:lnTo>
                <a:lnTo>
                  <a:pt x="11581" y="24803"/>
                </a:lnTo>
                <a:lnTo>
                  <a:pt x="11683" y="25767"/>
                </a:lnTo>
                <a:lnTo>
                  <a:pt x="11785" y="26687"/>
                </a:lnTo>
                <a:lnTo>
                  <a:pt x="11895" y="27651"/>
                </a:lnTo>
                <a:lnTo>
                  <a:pt x="12014" y="28659"/>
                </a:lnTo>
                <a:lnTo>
                  <a:pt x="12150" y="29623"/>
                </a:lnTo>
                <a:lnTo>
                  <a:pt x="12413" y="31595"/>
                </a:lnTo>
                <a:lnTo>
                  <a:pt x="12965" y="35407"/>
                </a:lnTo>
                <a:lnTo>
                  <a:pt x="13279" y="37642"/>
                </a:lnTo>
                <a:lnTo>
                  <a:pt x="13441" y="38825"/>
                </a:lnTo>
                <a:lnTo>
                  <a:pt x="13585" y="40008"/>
                </a:lnTo>
                <a:lnTo>
                  <a:pt x="13653" y="40622"/>
                </a:lnTo>
                <a:lnTo>
                  <a:pt x="13712" y="41235"/>
                </a:lnTo>
                <a:lnTo>
                  <a:pt x="13772" y="41849"/>
                </a:lnTo>
                <a:lnTo>
                  <a:pt x="13823" y="42506"/>
                </a:lnTo>
                <a:lnTo>
                  <a:pt x="13865" y="43163"/>
                </a:lnTo>
                <a:lnTo>
                  <a:pt x="13899" y="43821"/>
                </a:lnTo>
                <a:lnTo>
                  <a:pt x="13933" y="44478"/>
                </a:lnTo>
                <a:lnTo>
                  <a:pt x="13950" y="45179"/>
                </a:lnTo>
                <a:lnTo>
                  <a:pt x="13627" y="43645"/>
                </a:lnTo>
                <a:lnTo>
                  <a:pt x="13305" y="42112"/>
                </a:lnTo>
                <a:lnTo>
                  <a:pt x="12660" y="39044"/>
                </a:lnTo>
                <a:lnTo>
                  <a:pt x="12345" y="37510"/>
                </a:lnTo>
                <a:lnTo>
                  <a:pt x="12031" y="35889"/>
                </a:lnTo>
                <a:lnTo>
                  <a:pt x="11734" y="34268"/>
                </a:lnTo>
                <a:lnTo>
                  <a:pt x="11590" y="33391"/>
                </a:lnTo>
                <a:lnTo>
                  <a:pt x="11454" y="32515"/>
                </a:lnTo>
                <a:lnTo>
                  <a:pt x="11310" y="31595"/>
                </a:lnTo>
                <a:lnTo>
                  <a:pt x="11174" y="30631"/>
                </a:lnTo>
                <a:lnTo>
                  <a:pt x="11055" y="29579"/>
                </a:lnTo>
                <a:lnTo>
                  <a:pt x="10936" y="28571"/>
                </a:lnTo>
                <a:lnTo>
                  <a:pt x="10834" y="27476"/>
                </a:lnTo>
                <a:lnTo>
                  <a:pt x="10741" y="26380"/>
                </a:lnTo>
                <a:lnTo>
                  <a:pt x="10673" y="25241"/>
                </a:lnTo>
                <a:lnTo>
                  <a:pt x="10613" y="24102"/>
                </a:lnTo>
                <a:lnTo>
                  <a:pt x="10588" y="23357"/>
                </a:lnTo>
                <a:lnTo>
                  <a:pt x="10562" y="22656"/>
                </a:lnTo>
                <a:lnTo>
                  <a:pt x="10554" y="21954"/>
                </a:lnTo>
                <a:lnTo>
                  <a:pt x="10554" y="21253"/>
                </a:lnTo>
                <a:lnTo>
                  <a:pt x="10554" y="20552"/>
                </a:lnTo>
                <a:lnTo>
                  <a:pt x="10562" y="19895"/>
                </a:lnTo>
                <a:lnTo>
                  <a:pt x="10588" y="18580"/>
                </a:lnTo>
                <a:lnTo>
                  <a:pt x="10639" y="17266"/>
                </a:lnTo>
                <a:lnTo>
                  <a:pt x="10690" y="15907"/>
                </a:lnTo>
                <a:lnTo>
                  <a:pt x="10749" y="14549"/>
                </a:lnTo>
                <a:lnTo>
                  <a:pt x="10809" y="13147"/>
                </a:lnTo>
                <a:lnTo>
                  <a:pt x="10809" y="13059"/>
                </a:lnTo>
                <a:lnTo>
                  <a:pt x="10809" y="12971"/>
                </a:lnTo>
                <a:lnTo>
                  <a:pt x="10876" y="12489"/>
                </a:lnTo>
                <a:lnTo>
                  <a:pt x="10987" y="11525"/>
                </a:lnTo>
                <a:lnTo>
                  <a:pt x="11106" y="10561"/>
                </a:lnTo>
                <a:close/>
                <a:moveTo>
                  <a:pt x="14757" y="55082"/>
                </a:moveTo>
                <a:lnTo>
                  <a:pt x="15088" y="55170"/>
                </a:lnTo>
                <a:lnTo>
                  <a:pt x="15410" y="55301"/>
                </a:lnTo>
                <a:lnTo>
                  <a:pt x="15725" y="55520"/>
                </a:lnTo>
                <a:lnTo>
                  <a:pt x="16047" y="55871"/>
                </a:lnTo>
                <a:lnTo>
                  <a:pt x="16260" y="56134"/>
                </a:lnTo>
                <a:lnTo>
                  <a:pt x="16463" y="56441"/>
                </a:lnTo>
                <a:lnTo>
                  <a:pt x="16676" y="56791"/>
                </a:lnTo>
                <a:lnTo>
                  <a:pt x="16879" y="57186"/>
                </a:lnTo>
                <a:lnTo>
                  <a:pt x="17075" y="57624"/>
                </a:lnTo>
                <a:lnTo>
                  <a:pt x="17270" y="58106"/>
                </a:lnTo>
                <a:lnTo>
                  <a:pt x="17465" y="58632"/>
                </a:lnTo>
                <a:lnTo>
                  <a:pt x="17652" y="59201"/>
                </a:lnTo>
                <a:lnTo>
                  <a:pt x="17839" y="59815"/>
                </a:lnTo>
                <a:lnTo>
                  <a:pt x="18009" y="60472"/>
                </a:lnTo>
                <a:lnTo>
                  <a:pt x="18178" y="61173"/>
                </a:lnTo>
                <a:lnTo>
                  <a:pt x="18348" y="61874"/>
                </a:lnTo>
                <a:lnTo>
                  <a:pt x="18501" y="62663"/>
                </a:lnTo>
                <a:lnTo>
                  <a:pt x="18654" y="63496"/>
                </a:lnTo>
                <a:lnTo>
                  <a:pt x="18790" y="64328"/>
                </a:lnTo>
                <a:lnTo>
                  <a:pt x="18926" y="65205"/>
                </a:lnTo>
                <a:lnTo>
                  <a:pt x="18722" y="64591"/>
                </a:lnTo>
                <a:lnTo>
                  <a:pt x="18510" y="63978"/>
                </a:lnTo>
                <a:lnTo>
                  <a:pt x="18289" y="63452"/>
                </a:lnTo>
                <a:lnTo>
                  <a:pt x="18060" y="62970"/>
                </a:lnTo>
                <a:lnTo>
                  <a:pt x="17822" y="62532"/>
                </a:lnTo>
                <a:lnTo>
                  <a:pt x="17593" y="62137"/>
                </a:lnTo>
                <a:lnTo>
                  <a:pt x="17151" y="61392"/>
                </a:lnTo>
                <a:lnTo>
                  <a:pt x="16667" y="60604"/>
                </a:lnTo>
                <a:lnTo>
                  <a:pt x="16183" y="59902"/>
                </a:lnTo>
                <a:lnTo>
                  <a:pt x="15691" y="59289"/>
                </a:lnTo>
                <a:lnTo>
                  <a:pt x="15190" y="58807"/>
                </a:lnTo>
                <a:lnTo>
                  <a:pt x="14926" y="58588"/>
                </a:lnTo>
                <a:lnTo>
                  <a:pt x="14663" y="58413"/>
                </a:lnTo>
                <a:lnTo>
                  <a:pt x="14392" y="58237"/>
                </a:lnTo>
                <a:lnTo>
                  <a:pt x="14128" y="58106"/>
                </a:lnTo>
                <a:lnTo>
                  <a:pt x="13857" y="57974"/>
                </a:lnTo>
                <a:lnTo>
                  <a:pt x="13593" y="57931"/>
                </a:lnTo>
                <a:lnTo>
                  <a:pt x="13322" y="57887"/>
                </a:lnTo>
                <a:lnTo>
                  <a:pt x="13050" y="57843"/>
                </a:lnTo>
                <a:lnTo>
                  <a:pt x="12575" y="57843"/>
                </a:lnTo>
                <a:lnTo>
                  <a:pt x="12337" y="57887"/>
                </a:lnTo>
                <a:lnTo>
                  <a:pt x="12091" y="57974"/>
                </a:lnTo>
                <a:lnTo>
                  <a:pt x="11844" y="58062"/>
                </a:lnTo>
                <a:lnTo>
                  <a:pt x="11607" y="58237"/>
                </a:lnTo>
                <a:lnTo>
                  <a:pt x="11369" y="58456"/>
                </a:lnTo>
                <a:lnTo>
                  <a:pt x="11140" y="58763"/>
                </a:lnTo>
                <a:lnTo>
                  <a:pt x="11114" y="58719"/>
                </a:lnTo>
                <a:lnTo>
                  <a:pt x="11174" y="58500"/>
                </a:lnTo>
                <a:lnTo>
                  <a:pt x="11225" y="58325"/>
                </a:lnTo>
                <a:lnTo>
                  <a:pt x="11352" y="57974"/>
                </a:lnTo>
                <a:lnTo>
                  <a:pt x="11479" y="57668"/>
                </a:lnTo>
                <a:lnTo>
                  <a:pt x="11624" y="57405"/>
                </a:lnTo>
                <a:lnTo>
                  <a:pt x="11760" y="57229"/>
                </a:lnTo>
                <a:lnTo>
                  <a:pt x="11904" y="57054"/>
                </a:lnTo>
                <a:lnTo>
                  <a:pt x="12167" y="56747"/>
                </a:lnTo>
                <a:lnTo>
                  <a:pt x="12490" y="56353"/>
                </a:lnTo>
                <a:lnTo>
                  <a:pt x="12812" y="56002"/>
                </a:lnTo>
                <a:lnTo>
                  <a:pt x="13143" y="55696"/>
                </a:lnTo>
                <a:lnTo>
                  <a:pt x="13466" y="55477"/>
                </a:lnTo>
                <a:lnTo>
                  <a:pt x="13789" y="55258"/>
                </a:lnTo>
                <a:lnTo>
                  <a:pt x="14111" y="55126"/>
                </a:lnTo>
                <a:lnTo>
                  <a:pt x="14434" y="55082"/>
                </a:lnTo>
                <a:close/>
                <a:moveTo>
                  <a:pt x="12889" y="59026"/>
                </a:moveTo>
                <a:lnTo>
                  <a:pt x="13398" y="59070"/>
                </a:lnTo>
                <a:lnTo>
                  <a:pt x="13908" y="59289"/>
                </a:lnTo>
                <a:lnTo>
                  <a:pt x="14417" y="59552"/>
                </a:lnTo>
                <a:lnTo>
                  <a:pt x="14926" y="59946"/>
                </a:lnTo>
                <a:lnTo>
                  <a:pt x="15427" y="60384"/>
                </a:lnTo>
                <a:lnTo>
                  <a:pt x="15928" y="60954"/>
                </a:lnTo>
                <a:lnTo>
                  <a:pt x="16429" y="61611"/>
                </a:lnTo>
                <a:lnTo>
                  <a:pt x="16676" y="62006"/>
                </a:lnTo>
                <a:lnTo>
                  <a:pt x="16922" y="62400"/>
                </a:lnTo>
                <a:lnTo>
                  <a:pt x="17202" y="62882"/>
                </a:lnTo>
                <a:lnTo>
                  <a:pt x="17482" y="63408"/>
                </a:lnTo>
                <a:lnTo>
                  <a:pt x="17762" y="63934"/>
                </a:lnTo>
                <a:lnTo>
                  <a:pt x="18034" y="64547"/>
                </a:lnTo>
                <a:lnTo>
                  <a:pt x="18153" y="64810"/>
                </a:lnTo>
                <a:lnTo>
                  <a:pt x="17949" y="64854"/>
                </a:lnTo>
                <a:lnTo>
                  <a:pt x="17754" y="64986"/>
                </a:lnTo>
                <a:lnTo>
                  <a:pt x="17550" y="65161"/>
                </a:lnTo>
                <a:lnTo>
                  <a:pt x="17346" y="65336"/>
                </a:lnTo>
                <a:lnTo>
                  <a:pt x="17151" y="65599"/>
                </a:lnTo>
                <a:lnTo>
                  <a:pt x="16947" y="65906"/>
                </a:lnTo>
                <a:lnTo>
                  <a:pt x="16540" y="66519"/>
                </a:lnTo>
                <a:lnTo>
                  <a:pt x="16141" y="67133"/>
                </a:lnTo>
                <a:lnTo>
                  <a:pt x="15742" y="67746"/>
                </a:lnTo>
                <a:lnTo>
                  <a:pt x="15538" y="67965"/>
                </a:lnTo>
                <a:lnTo>
                  <a:pt x="15334" y="68184"/>
                </a:lnTo>
                <a:lnTo>
                  <a:pt x="15130" y="68360"/>
                </a:lnTo>
                <a:lnTo>
                  <a:pt x="14935" y="68491"/>
                </a:lnTo>
                <a:lnTo>
                  <a:pt x="14663" y="68535"/>
                </a:lnTo>
                <a:lnTo>
                  <a:pt x="14392" y="68491"/>
                </a:lnTo>
                <a:lnTo>
                  <a:pt x="14120" y="68360"/>
                </a:lnTo>
                <a:lnTo>
                  <a:pt x="13857" y="68141"/>
                </a:lnTo>
                <a:lnTo>
                  <a:pt x="13593" y="67834"/>
                </a:lnTo>
                <a:lnTo>
                  <a:pt x="13339" y="67439"/>
                </a:lnTo>
                <a:lnTo>
                  <a:pt x="13093" y="66957"/>
                </a:lnTo>
                <a:lnTo>
                  <a:pt x="12846" y="66388"/>
                </a:lnTo>
                <a:lnTo>
                  <a:pt x="12609" y="65774"/>
                </a:lnTo>
                <a:lnTo>
                  <a:pt x="12379" y="65029"/>
                </a:lnTo>
                <a:lnTo>
                  <a:pt x="12159" y="64241"/>
                </a:lnTo>
                <a:lnTo>
                  <a:pt x="11946" y="63364"/>
                </a:lnTo>
                <a:lnTo>
                  <a:pt x="11751" y="62444"/>
                </a:lnTo>
                <a:lnTo>
                  <a:pt x="11564" y="61436"/>
                </a:lnTo>
                <a:lnTo>
                  <a:pt x="11386" y="60384"/>
                </a:lnTo>
                <a:lnTo>
                  <a:pt x="11225" y="59289"/>
                </a:lnTo>
                <a:lnTo>
                  <a:pt x="11428" y="59289"/>
                </a:lnTo>
                <a:lnTo>
                  <a:pt x="11641" y="59245"/>
                </a:lnTo>
                <a:lnTo>
                  <a:pt x="12057" y="59158"/>
                </a:lnTo>
                <a:lnTo>
                  <a:pt x="12473" y="59026"/>
                </a:lnTo>
                <a:close/>
                <a:moveTo>
                  <a:pt x="7667" y="50963"/>
                </a:moveTo>
                <a:lnTo>
                  <a:pt x="7438" y="52935"/>
                </a:lnTo>
                <a:lnTo>
                  <a:pt x="7209" y="54863"/>
                </a:lnTo>
                <a:lnTo>
                  <a:pt x="6971" y="56835"/>
                </a:lnTo>
                <a:lnTo>
                  <a:pt x="6852" y="57755"/>
                </a:lnTo>
                <a:lnTo>
                  <a:pt x="6725" y="58719"/>
                </a:lnTo>
                <a:lnTo>
                  <a:pt x="6597" y="59640"/>
                </a:lnTo>
                <a:lnTo>
                  <a:pt x="6461" y="60516"/>
                </a:lnTo>
                <a:lnTo>
                  <a:pt x="6317" y="61392"/>
                </a:lnTo>
                <a:lnTo>
                  <a:pt x="6164" y="62181"/>
                </a:lnTo>
                <a:lnTo>
                  <a:pt x="6011" y="62970"/>
                </a:lnTo>
                <a:lnTo>
                  <a:pt x="5842" y="63715"/>
                </a:lnTo>
                <a:lnTo>
                  <a:pt x="5663" y="64416"/>
                </a:lnTo>
                <a:lnTo>
                  <a:pt x="5476" y="65073"/>
                </a:lnTo>
                <a:lnTo>
                  <a:pt x="5230" y="65818"/>
                </a:lnTo>
                <a:lnTo>
                  <a:pt x="4976" y="66475"/>
                </a:lnTo>
                <a:lnTo>
                  <a:pt x="4721" y="67133"/>
                </a:lnTo>
                <a:lnTo>
                  <a:pt x="4458" y="67746"/>
                </a:lnTo>
                <a:lnTo>
                  <a:pt x="3931" y="68973"/>
                </a:lnTo>
                <a:lnTo>
                  <a:pt x="3668" y="69630"/>
                </a:lnTo>
                <a:lnTo>
                  <a:pt x="3413" y="70288"/>
                </a:lnTo>
                <a:lnTo>
                  <a:pt x="3634" y="69368"/>
                </a:lnTo>
                <a:lnTo>
                  <a:pt x="3846" y="68360"/>
                </a:lnTo>
                <a:lnTo>
                  <a:pt x="4050" y="67352"/>
                </a:lnTo>
                <a:lnTo>
                  <a:pt x="4245" y="66300"/>
                </a:lnTo>
                <a:lnTo>
                  <a:pt x="4432" y="65205"/>
                </a:lnTo>
                <a:lnTo>
                  <a:pt x="4610" y="64065"/>
                </a:lnTo>
                <a:lnTo>
                  <a:pt x="4772" y="62882"/>
                </a:lnTo>
                <a:lnTo>
                  <a:pt x="4925" y="61611"/>
                </a:lnTo>
                <a:lnTo>
                  <a:pt x="5043" y="60472"/>
                </a:lnTo>
                <a:lnTo>
                  <a:pt x="5162" y="59289"/>
                </a:lnTo>
                <a:lnTo>
                  <a:pt x="5273" y="58106"/>
                </a:lnTo>
                <a:lnTo>
                  <a:pt x="5392" y="56967"/>
                </a:lnTo>
                <a:lnTo>
                  <a:pt x="5519" y="55827"/>
                </a:lnTo>
                <a:lnTo>
                  <a:pt x="5595" y="55301"/>
                </a:lnTo>
                <a:lnTo>
                  <a:pt x="5672" y="54819"/>
                </a:lnTo>
                <a:lnTo>
                  <a:pt x="5757" y="54294"/>
                </a:lnTo>
                <a:lnTo>
                  <a:pt x="5842" y="53855"/>
                </a:lnTo>
                <a:lnTo>
                  <a:pt x="5943" y="53373"/>
                </a:lnTo>
                <a:lnTo>
                  <a:pt x="6045" y="52979"/>
                </a:lnTo>
                <a:lnTo>
                  <a:pt x="6147" y="52628"/>
                </a:lnTo>
                <a:lnTo>
                  <a:pt x="6241" y="52322"/>
                </a:lnTo>
                <a:lnTo>
                  <a:pt x="6343" y="52059"/>
                </a:lnTo>
                <a:lnTo>
                  <a:pt x="6436" y="51840"/>
                </a:lnTo>
                <a:lnTo>
                  <a:pt x="6538" y="51664"/>
                </a:lnTo>
                <a:lnTo>
                  <a:pt x="6640" y="51489"/>
                </a:lnTo>
                <a:lnTo>
                  <a:pt x="6835" y="51270"/>
                </a:lnTo>
                <a:lnTo>
                  <a:pt x="7039" y="51095"/>
                </a:lnTo>
                <a:lnTo>
                  <a:pt x="7243" y="51007"/>
                </a:lnTo>
                <a:lnTo>
                  <a:pt x="7455" y="51007"/>
                </a:lnTo>
                <a:lnTo>
                  <a:pt x="7667" y="50963"/>
                </a:lnTo>
                <a:close/>
                <a:moveTo>
                  <a:pt x="7820" y="51840"/>
                </a:moveTo>
                <a:lnTo>
                  <a:pt x="7743" y="53329"/>
                </a:lnTo>
                <a:lnTo>
                  <a:pt x="7667" y="54556"/>
                </a:lnTo>
                <a:lnTo>
                  <a:pt x="7591" y="55783"/>
                </a:lnTo>
                <a:lnTo>
                  <a:pt x="7497" y="57010"/>
                </a:lnTo>
                <a:lnTo>
                  <a:pt x="7404" y="58193"/>
                </a:lnTo>
                <a:lnTo>
                  <a:pt x="7293" y="59377"/>
                </a:lnTo>
                <a:lnTo>
                  <a:pt x="7192" y="60560"/>
                </a:lnTo>
                <a:lnTo>
                  <a:pt x="6962" y="62882"/>
                </a:lnTo>
                <a:lnTo>
                  <a:pt x="6623" y="66256"/>
                </a:lnTo>
                <a:lnTo>
                  <a:pt x="6589" y="66344"/>
                </a:lnTo>
                <a:lnTo>
                  <a:pt x="6351" y="67571"/>
                </a:lnTo>
                <a:lnTo>
                  <a:pt x="6113" y="68710"/>
                </a:lnTo>
                <a:lnTo>
                  <a:pt x="5994" y="69236"/>
                </a:lnTo>
                <a:lnTo>
                  <a:pt x="5867" y="69762"/>
                </a:lnTo>
                <a:lnTo>
                  <a:pt x="5723" y="70200"/>
                </a:lnTo>
                <a:lnTo>
                  <a:pt x="5578" y="70638"/>
                </a:lnTo>
                <a:lnTo>
                  <a:pt x="5434" y="70945"/>
                </a:lnTo>
                <a:lnTo>
                  <a:pt x="5290" y="71252"/>
                </a:lnTo>
                <a:lnTo>
                  <a:pt x="5145" y="71471"/>
                </a:lnTo>
                <a:lnTo>
                  <a:pt x="5001" y="71690"/>
                </a:lnTo>
                <a:lnTo>
                  <a:pt x="4848" y="71865"/>
                </a:lnTo>
                <a:lnTo>
                  <a:pt x="4704" y="71997"/>
                </a:lnTo>
                <a:lnTo>
                  <a:pt x="4398" y="72172"/>
                </a:lnTo>
                <a:lnTo>
                  <a:pt x="3974" y="72304"/>
                </a:lnTo>
                <a:lnTo>
                  <a:pt x="3558" y="72479"/>
                </a:lnTo>
                <a:lnTo>
                  <a:pt x="3354" y="72566"/>
                </a:lnTo>
                <a:lnTo>
                  <a:pt x="3150" y="72654"/>
                </a:lnTo>
                <a:lnTo>
                  <a:pt x="2946" y="72829"/>
                </a:lnTo>
                <a:lnTo>
                  <a:pt x="2743" y="73005"/>
                </a:lnTo>
                <a:lnTo>
                  <a:pt x="2878" y="72435"/>
                </a:lnTo>
                <a:lnTo>
                  <a:pt x="3099" y="72128"/>
                </a:lnTo>
                <a:lnTo>
                  <a:pt x="3311" y="71734"/>
                </a:lnTo>
                <a:lnTo>
                  <a:pt x="3524" y="71296"/>
                </a:lnTo>
                <a:lnTo>
                  <a:pt x="3727" y="70857"/>
                </a:lnTo>
                <a:lnTo>
                  <a:pt x="4143" y="69850"/>
                </a:lnTo>
                <a:lnTo>
                  <a:pt x="4543" y="68842"/>
                </a:lnTo>
                <a:lnTo>
                  <a:pt x="4882" y="68009"/>
                </a:lnTo>
                <a:lnTo>
                  <a:pt x="5213" y="67177"/>
                </a:lnTo>
                <a:lnTo>
                  <a:pt x="5375" y="66695"/>
                </a:lnTo>
                <a:lnTo>
                  <a:pt x="5536" y="66256"/>
                </a:lnTo>
                <a:lnTo>
                  <a:pt x="5689" y="65731"/>
                </a:lnTo>
                <a:lnTo>
                  <a:pt x="5850" y="65205"/>
                </a:lnTo>
                <a:lnTo>
                  <a:pt x="6011" y="64591"/>
                </a:lnTo>
                <a:lnTo>
                  <a:pt x="6164" y="63890"/>
                </a:lnTo>
                <a:lnTo>
                  <a:pt x="6309" y="63189"/>
                </a:lnTo>
                <a:lnTo>
                  <a:pt x="6453" y="62444"/>
                </a:lnTo>
                <a:lnTo>
                  <a:pt x="6589" y="61655"/>
                </a:lnTo>
                <a:lnTo>
                  <a:pt x="6716" y="60823"/>
                </a:lnTo>
                <a:lnTo>
                  <a:pt x="6843" y="59990"/>
                </a:lnTo>
                <a:lnTo>
                  <a:pt x="6962" y="59114"/>
                </a:lnTo>
                <a:lnTo>
                  <a:pt x="7192" y="57317"/>
                </a:lnTo>
                <a:lnTo>
                  <a:pt x="7412" y="55477"/>
                </a:lnTo>
                <a:lnTo>
                  <a:pt x="7616" y="53636"/>
                </a:lnTo>
                <a:lnTo>
                  <a:pt x="7820" y="51840"/>
                </a:lnTo>
                <a:close/>
                <a:moveTo>
                  <a:pt x="15385" y="87290"/>
                </a:moveTo>
                <a:lnTo>
                  <a:pt x="15911" y="87816"/>
                </a:lnTo>
                <a:lnTo>
                  <a:pt x="16438" y="88298"/>
                </a:lnTo>
                <a:lnTo>
                  <a:pt x="16701" y="88473"/>
                </a:lnTo>
                <a:lnTo>
                  <a:pt x="16964" y="88648"/>
                </a:lnTo>
                <a:lnTo>
                  <a:pt x="17227" y="88780"/>
                </a:lnTo>
                <a:lnTo>
                  <a:pt x="17499" y="88867"/>
                </a:lnTo>
                <a:lnTo>
                  <a:pt x="17847" y="88955"/>
                </a:lnTo>
                <a:lnTo>
                  <a:pt x="18204" y="88999"/>
                </a:lnTo>
                <a:lnTo>
                  <a:pt x="18569" y="88999"/>
                </a:lnTo>
                <a:lnTo>
                  <a:pt x="18926" y="89043"/>
                </a:lnTo>
                <a:lnTo>
                  <a:pt x="19282" y="89174"/>
                </a:lnTo>
                <a:lnTo>
                  <a:pt x="19460" y="89262"/>
                </a:lnTo>
                <a:lnTo>
                  <a:pt x="19639" y="89393"/>
                </a:lnTo>
                <a:lnTo>
                  <a:pt x="19817" y="89525"/>
                </a:lnTo>
                <a:lnTo>
                  <a:pt x="19987" y="89744"/>
                </a:lnTo>
                <a:lnTo>
                  <a:pt x="20157" y="89963"/>
                </a:lnTo>
                <a:lnTo>
                  <a:pt x="20326" y="90270"/>
                </a:lnTo>
                <a:lnTo>
                  <a:pt x="20479" y="90620"/>
                </a:lnTo>
                <a:lnTo>
                  <a:pt x="20632" y="91015"/>
                </a:lnTo>
                <a:lnTo>
                  <a:pt x="20776" y="91497"/>
                </a:lnTo>
                <a:lnTo>
                  <a:pt x="20912" y="91979"/>
                </a:lnTo>
                <a:lnTo>
                  <a:pt x="21048" y="92504"/>
                </a:lnTo>
                <a:lnTo>
                  <a:pt x="21176" y="93074"/>
                </a:lnTo>
                <a:lnTo>
                  <a:pt x="21422" y="94257"/>
                </a:lnTo>
                <a:lnTo>
                  <a:pt x="21906" y="96755"/>
                </a:lnTo>
                <a:lnTo>
                  <a:pt x="22152" y="97982"/>
                </a:lnTo>
                <a:lnTo>
                  <a:pt x="22279" y="98552"/>
                </a:lnTo>
                <a:lnTo>
                  <a:pt x="22415" y="99077"/>
                </a:lnTo>
                <a:lnTo>
                  <a:pt x="22644" y="99910"/>
                </a:lnTo>
                <a:lnTo>
                  <a:pt x="22891" y="100699"/>
                </a:lnTo>
                <a:lnTo>
                  <a:pt x="23137" y="101356"/>
                </a:lnTo>
                <a:lnTo>
                  <a:pt x="23392" y="101970"/>
                </a:lnTo>
                <a:lnTo>
                  <a:pt x="23655" y="102495"/>
                </a:lnTo>
                <a:lnTo>
                  <a:pt x="23918" y="102934"/>
                </a:lnTo>
                <a:lnTo>
                  <a:pt x="24190" y="103284"/>
                </a:lnTo>
                <a:lnTo>
                  <a:pt x="24470" y="103547"/>
                </a:lnTo>
                <a:lnTo>
                  <a:pt x="24300" y="103898"/>
                </a:lnTo>
                <a:lnTo>
                  <a:pt x="24139" y="104204"/>
                </a:lnTo>
                <a:lnTo>
                  <a:pt x="23969" y="104511"/>
                </a:lnTo>
                <a:lnTo>
                  <a:pt x="23791" y="104730"/>
                </a:lnTo>
                <a:lnTo>
                  <a:pt x="23621" y="104993"/>
                </a:lnTo>
                <a:lnTo>
                  <a:pt x="23451" y="105168"/>
                </a:lnTo>
                <a:lnTo>
                  <a:pt x="23273" y="105344"/>
                </a:lnTo>
                <a:lnTo>
                  <a:pt x="23103" y="105519"/>
                </a:lnTo>
                <a:lnTo>
                  <a:pt x="22746" y="105738"/>
                </a:lnTo>
                <a:lnTo>
                  <a:pt x="22398" y="105826"/>
                </a:lnTo>
                <a:lnTo>
                  <a:pt x="22042" y="105870"/>
                </a:lnTo>
                <a:lnTo>
                  <a:pt x="21685" y="105782"/>
                </a:lnTo>
                <a:lnTo>
                  <a:pt x="21328" y="105607"/>
                </a:lnTo>
                <a:lnTo>
                  <a:pt x="20980" y="105344"/>
                </a:lnTo>
                <a:lnTo>
                  <a:pt x="20624" y="104993"/>
                </a:lnTo>
                <a:lnTo>
                  <a:pt x="20284" y="104555"/>
                </a:lnTo>
                <a:lnTo>
                  <a:pt x="19936" y="104029"/>
                </a:lnTo>
                <a:lnTo>
                  <a:pt x="19605" y="103459"/>
                </a:lnTo>
                <a:lnTo>
                  <a:pt x="19274" y="102802"/>
                </a:lnTo>
                <a:lnTo>
                  <a:pt x="18951" y="102057"/>
                </a:lnTo>
                <a:lnTo>
                  <a:pt x="18679" y="101356"/>
                </a:lnTo>
                <a:lnTo>
                  <a:pt x="18408" y="100611"/>
                </a:lnTo>
                <a:lnTo>
                  <a:pt x="18153" y="99866"/>
                </a:lnTo>
                <a:lnTo>
                  <a:pt x="17890" y="99034"/>
                </a:lnTo>
                <a:lnTo>
                  <a:pt x="17643" y="98201"/>
                </a:lnTo>
                <a:lnTo>
                  <a:pt x="17397" y="97325"/>
                </a:lnTo>
                <a:lnTo>
                  <a:pt x="17151" y="96448"/>
                </a:lnTo>
                <a:lnTo>
                  <a:pt x="16913" y="95528"/>
                </a:lnTo>
                <a:lnTo>
                  <a:pt x="16676" y="94564"/>
                </a:lnTo>
                <a:lnTo>
                  <a:pt x="16446" y="93600"/>
                </a:lnTo>
                <a:lnTo>
                  <a:pt x="15988" y="91628"/>
                </a:lnTo>
                <a:lnTo>
                  <a:pt x="15538" y="89569"/>
                </a:lnTo>
                <a:lnTo>
                  <a:pt x="15096" y="87509"/>
                </a:lnTo>
                <a:lnTo>
                  <a:pt x="15096" y="87509"/>
                </a:lnTo>
                <a:lnTo>
                  <a:pt x="15478" y="88605"/>
                </a:lnTo>
                <a:lnTo>
                  <a:pt x="15860" y="89612"/>
                </a:lnTo>
                <a:lnTo>
                  <a:pt x="16260" y="90533"/>
                </a:lnTo>
                <a:lnTo>
                  <a:pt x="16659" y="91453"/>
                </a:lnTo>
                <a:lnTo>
                  <a:pt x="17465" y="93162"/>
                </a:lnTo>
                <a:lnTo>
                  <a:pt x="18272" y="94827"/>
                </a:lnTo>
                <a:lnTo>
                  <a:pt x="18764" y="95922"/>
                </a:lnTo>
                <a:lnTo>
                  <a:pt x="19265" y="97018"/>
                </a:lnTo>
                <a:lnTo>
                  <a:pt x="19766" y="98113"/>
                </a:lnTo>
                <a:lnTo>
                  <a:pt x="20267" y="99121"/>
                </a:lnTo>
                <a:lnTo>
                  <a:pt x="20522" y="99603"/>
                </a:lnTo>
                <a:lnTo>
                  <a:pt x="20776" y="99998"/>
                </a:lnTo>
                <a:lnTo>
                  <a:pt x="21031" y="100392"/>
                </a:lnTo>
                <a:lnTo>
                  <a:pt x="21294" y="100743"/>
                </a:lnTo>
                <a:lnTo>
                  <a:pt x="21558" y="101049"/>
                </a:lnTo>
                <a:lnTo>
                  <a:pt x="21821" y="101312"/>
                </a:lnTo>
                <a:lnTo>
                  <a:pt x="22093" y="101488"/>
                </a:lnTo>
                <a:lnTo>
                  <a:pt x="22364" y="101575"/>
                </a:lnTo>
                <a:lnTo>
                  <a:pt x="22398" y="101575"/>
                </a:lnTo>
                <a:lnTo>
                  <a:pt x="22424" y="101488"/>
                </a:lnTo>
                <a:lnTo>
                  <a:pt x="22441" y="101356"/>
                </a:lnTo>
                <a:lnTo>
                  <a:pt x="22449" y="101181"/>
                </a:lnTo>
                <a:lnTo>
                  <a:pt x="22441" y="101006"/>
                </a:lnTo>
                <a:lnTo>
                  <a:pt x="22424" y="100874"/>
                </a:lnTo>
                <a:lnTo>
                  <a:pt x="22398" y="100743"/>
                </a:lnTo>
                <a:lnTo>
                  <a:pt x="22364" y="100699"/>
                </a:lnTo>
                <a:lnTo>
                  <a:pt x="22101" y="100524"/>
                </a:lnTo>
                <a:lnTo>
                  <a:pt x="21846" y="100304"/>
                </a:lnTo>
                <a:lnTo>
                  <a:pt x="21592" y="100042"/>
                </a:lnTo>
                <a:lnTo>
                  <a:pt x="21337" y="99735"/>
                </a:lnTo>
                <a:lnTo>
                  <a:pt x="21091" y="99384"/>
                </a:lnTo>
                <a:lnTo>
                  <a:pt x="20844" y="98990"/>
                </a:lnTo>
                <a:lnTo>
                  <a:pt x="20598" y="98595"/>
                </a:lnTo>
                <a:lnTo>
                  <a:pt x="20352" y="98157"/>
                </a:lnTo>
                <a:lnTo>
                  <a:pt x="19868" y="97193"/>
                </a:lnTo>
                <a:lnTo>
                  <a:pt x="19393" y="96185"/>
                </a:lnTo>
                <a:lnTo>
                  <a:pt x="18433" y="94082"/>
                </a:lnTo>
                <a:lnTo>
                  <a:pt x="17660" y="92504"/>
                </a:lnTo>
                <a:lnTo>
                  <a:pt x="16888" y="90883"/>
                </a:lnTo>
                <a:lnTo>
                  <a:pt x="16506" y="90051"/>
                </a:lnTo>
                <a:lnTo>
                  <a:pt x="16132" y="89174"/>
                </a:lnTo>
                <a:lnTo>
                  <a:pt x="15750" y="88254"/>
                </a:lnTo>
                <a:lnTo>
                  <a:pt x="15385" y="87290"/>
                </a:lnTo>
                <a:close/>
                <a:moveTo>
                  <a:pt x="10944" y="62751"/>
                </a:moveTo>
                <a:lnTo>
                  <a:pt x="11123" y="64022"/>
                </a:lnTo>
                <a:lnTo>
                  <a:pt x="11301" y="65292"/>
                </a:lnTo>
                <a:lnTo>
                  <a:pt x="11479" y="66607"/>
                </a:lnTo>
                <a:lnTo>
                  <a:pt x="11641" y="67922"/>
                </a:lnTo>
                <a:lnTo>
                  <a:pt x="11785" y="69280"/>
                </a:lnTo>
                <a:lnTo>
                  <a:pt x="11853" y="69981"/>
                </a:lnTo>
                <a:lnTo>
                  <a:pt x="11921" y="70726"/>
                </a:lnTo>
                <a:lnTo>
                  <a:pt x="11972" y="71427"/>
                </a:lnTo>
                <a:lnTo>
                  <a:pt x="12023" y="72172"/>
                </a:lnTo>
                <a:lnTo>
                  <a:pt x="12074" y="72917"/>
                </a:lnTo>
                <a:lnTo>
                  <a:pt x="12108" y="73706"/>
                </a:lnTo>
                <a:lnTo>
                  <a:pt x="12150" y="74801"/>
                </a:lnTo>
                <a:lnTo>
                  <a:pt x="12176" y="75897"/>
                </a:lnTo>
                <a:lnTo>
                  <a:pt x="12184" y="76992"/>
                </a:lnTo>
                <a:lnTo>
                  <a:pt x="12184" y="78088"/>
                </a:lnTo>
                <a:lnTo>
                  <a:pt x="12167" y="79183"/>
                </a:lnTo>
                <a:lnTo>
                  <a:pt x="12142" y="80279"/>
                </a:lnTo>
                <a:lnTo>
                  <a:pt x="12099" y="81374"/>
                </a:lnTo>
                <a:lnTo>
                  <a:pt x="12057" y="82426"/>
                </a:lnTo>
                <a:lnTo>
                  <a:pt x="12006" y="83521"/>
                </a:lnTo>
                <a:lnTo>
                  <a:pt x="11938" y="84573"/>
                </a:lnTo>
                <a:lnTo>
                  <a:pt x="11870" y="85625"/>
                </a:lnTo>
                <a:lnTo>
                  <a:pt x="11793" y="86676"/>
                </a:lnTo>
                <a:lnTo>
                  <a:pt x="11632" y="88736"/>
                </a:lnTo>
                <a:lnTo>
                  <a:pt x="11462" y="90708"/>
                </a:lnTo>
                <a:lnTo>
                  <a:pt x="11080" y="94915"/>
                </a:lnTo>
                <a:lnTo>
                  <a:pt x="10902" y="97062"/>
                </a:lnTo>
                <a:lnTo>
                  <a:pt x="10732" y="99253"/>
                </a:lnTo>
                <a:lnTo>
                  <a:pt x="10656" y="100348"/>
                </a:lnTo>
                <a:lnTo>
                  <a:pt x="10579" y="101488"/>
                </a:lnTo>
                <a:lnTo>
                  <a:pt x="10520" y="102583"/>
                </a:lnTo>
                <a:lnTo>
                  <a:pt x="10460" y="103722"/>
                </a:lnTo>
                <a:lnTo>
                  <a:pt x="10410" y="104862"/>
                </a:lnTo>
                <a:lnTo>
                  <a:pt x="10376" y="106001"/>
                </a:lnTo>
                <a:lnTo>
                  <a:pt x="10350" y="107097"/>
                </a:lnTo>
                <a:lnTo>
                  <a:pt x="10333" y="108236"/>
                </a:lnTo>
                <a:lnTo>
                  <a:pt x="10189" y="106352"/>
                </a:lnTo>
                <a:lnTo>
                  <a:pt x="10121" y="105388"/>
                </a:lnTo>
                <a:lnTo>
                  <a:pt x="10053" y="104380"/>
                </a:lnTo>
                <a:lnTo>
                  <a:pt x="10002" y="103416"/>
                </a:lnTo>
                <a:lnTo>
                  <a:pt x="9951" y="102408"/>
                </a:lnTo>
                <a:lnTo>
                  <a:pt x="9900" y="101356"/>
                </a:lnTo>
                <a:lnTo>
                  <a:pt x="9866" y="100304"/>
                </a:lnTo>
                <a:lnTo>
                  <a:pt x="9815" y="98683"/>
                </a:lnTo>
                <a:lnTo>
                  <a:pt x="9790" y="97018"/>
                </a:lnTo>
                <a:lnTo>
                  <a:pt x="9764" y="95397"/>
                </a:lnTo>
                <a:lnTo>
                  <a:pt x="9764" y="93731"/>
                </a:lnTo>
                <a:lnTo>
                  <a:pt x="9773" y="92066"/>
                </a:lnTo>
                <a:lnTo>
                  <a:pt x="9798" y="90445"/>
                </a:lnTo>
                <a:lnTo>
                  <a:pt x="9841" y="88824"/>
                </a:lnTo>
                <a:lnTo>
                  <a:pt x="9892" y="87158"/>
                </a:lnTo>
                <a:lnTo>
                  <a:pt x="9968" y="85406"/>
                </a:lnTo>
                <a:lnTo>
                  <a:pt x="10061" y="83609"/>
                </a:lnTo>
                <a:lnTo>
                  <a:pt x="10163" y="81856"/>
                </a:lnTo>
                <a:lnTo>
                  <a:pt x="10274" y="80103"/>
                </a:lnTo>
                <a:lnTo>
                  <a:pt x="10494" y="76642"/>
                </a:lnTo>
                <a:lnTo>
                  <a:pt x="10605" y="74889"/>
                </a:lnTo>
                <a:lnTo>
                  <a:pt x="10707" y="73136"/>
                </a:lnTo>
                <a:lnTo>
                  <a:pt x="10766" y="71953"/>
                </a:lnTo>
                <a:lnTo>
                  <a:pt x="10834" y="70682"/>
                </a:lnTo>
                <a:lnTo>
                  <a:pt x="10885" y="69368"/>
                </a:lnTo>
                <a:lnTo>
                  <a:pt x="10936" y="68053"/>
                </a:lnTo>
                <a:lnTo>
                  <a:pt x="10970" y="66695"/>
                </a:lnTo>
                <a:lnTo>
                  <a:pt x="10978" y="65380"/>
                </a:lnTo>
                <a:lnTo>
                  <a:pt x="10978" y="64723"/>
                </a:lnTo>
                <a:lnTo>
                  <a:pt x="10970" y="64065"/>
                </a:lnTo>
                <a:lnTo>
                  <a:pt x="10961" y="63408"/>
                </a:lnTo>
                <a:lnTo>
                  <a:pt x="10944" y="62751"/>
                </a:lnTo>
                <a:close/>
                <a:moveTo>
                  <a:pt x="10775" y="62751"/>
                </a:moveTo>
                <a:lnTo>
                  <a:pt x="10749" y="64854"/>
                </a:lnTo>
                <a:lnTo>
                  <a:pt x="10724" y="67001"/>
                </a:lnTo>
                <a:lnTo>
                  <a:pt x="10698" y="68053"/>
                </a:lnTo>
                <a:lnTo>
                  <a:pt x="10673" y="69148"/>
                </a:lnTo>
                <a:lnTo>
                  <a:pt x="10639" y="70200"/>
                </a:lnTo>
                <a:lnTo>
                  <a:pt x="10596" y="71252"/>
                </a:lnTo>
                <a:lnTo>
                  <a:pt x="10503" y="72917"/>
                </a:lnTo>
                <a:lnTo>
                  <a:pt x="10410" y="74626"/>
                </a:lnTo>
                <a:lnTo>
                  <a:pt x="10197" y="77912"/>
                </a:lnTo>
                <a:lnTo>
                  <a:pt x="10010" y="80936"/>
                </a:lnTo>
                <a:lnTo>
                  <a:pt x="9917" y="82426"/>
                </a:lnTo>
                <a:lnTo>
                  <a:pt x="9832" y="83916"/>
                </a:lnTo>
                <a:lnTo>
                  <a:pt x="9756" y="85449"/>
                </a:lnTo>
                <a:lnTo>
                  <a:pt x="9696" y="86983"/>
                </a:lnTo>
                <a:lnTo>
                  <a:pt x="9637" y="88517"/>
                </a:lnTo>
                <a:lnTo>
                  <a:pt x="9594" y="90094"/>
                </a:lnTo>
                <a:lnTo>
                  <a:pt x="9577" y="91409"/>
                </a:lnTo>
                <a:lnTo>
                  <a:pt x="9560" y="92767"/>
                </a:lnTo>
                <a:lnTo>
                  <a:pt x="9552" y="94126"/>
                </a:lnTo>
                <a:lnTo>
                  <a:pt x="9560" y="95528"/>
                </a:lnTo>
                <a:lnTo>
                  <a:pt x="9569" y="96930"/>
                </a:lnTo>
                <a:lnTo>
                  <a:pt x="9594" y="98333"/>
                </a:lnTo>
                <a:lnTo>
                  <a:pt x="9620" y="99779"/>
                </a:lnTo>
                <a:lnTo>
                  <a:pt x="9662" y="101181"/>
                </a:lnTo>
                <a:lnTo>
                  <a:pt x="9713" y="102583"/>
                </a:lnTo>
                <a:lnTo>
                  <a:pt x="9773" y="103985"/>
                </a:lnTo>
                <a:lnTo>
                  <a:pt x="9849" y="105344"/>
                </a:lnTo>
                <a:lnTo>
                  <a:pt x="9926" y="106702"/>
                </a:lnTo>
                <a:lnTo>
                  <a:pt x="10019" y="108017"/>
                </a:lnTo>
                <a:lnTo>
                  <a:pt x="10129" y="109331"/>
                </a:lnTo>
                <a:lnTo>
                  <a:pt x="10248" y="110558"/>
                </a:lnTo>
                <a:lnTo>
                  <a:pt x="10376" y="111785"/>
                </a:lnTo>
                <a:lnTo>
                  <a:pt x="10376" y="112048"/>
                </a:lnTo>
                <a:lnTo>
                  <a:pt x="10240" y="110777"/>
                </a:lnTo>
                <a:lnTo>
                  <a:pt x="10112" y="109463"/>
                </a:lnTo>
                <a:lnTo>
                  <a:pt x="9993" y="108148"/>
                </a:lnTo>
                <a:lnTo>
                  <a:pt x="9883" y="106834"/>
                </a:lnTo>
                <a:lnTo>
                  <a:pt x="9781" y="105475"/>
                </a:lnTo>
                <a:lnTo>
                  <a:pt x="9688" y="104073"/>
                </a:lnTo>
                <a:lnTo>
                  <a:pt x="9611" y="102715"/>
                </a:lnTo>
                <a:lnTo>
                  <a:pt x="9535" y="101312"/>
                </a:lnTo>
                <a:lnTo>
                  <a:pt x="9476" y="99866"/>
                </a:lnTo>
                <a:lnTo>
                  <a:pt x="9425" y="98464"/>
                </a:lnTo>
                <a:lnTo>
                  <a:pt x="9382" y="97018"/>
                </a:lnTo>
                <a:lnTo>
                  <a:pt x="9348" y="95572"/>
                </a:lnTo>
                <a:lnTo>
                  <a:pt x="9323" y="94082"/>
                </a:lnTo>
                <a:lnTo>
                  <a:pt x="9314" y="92636"/>
                </a:lnTo>
                <a:lnTo>
                  <a:pt x="9314" y="91146"/>
                </a:lnTo>
                <a:lnTo>
                  <a:pt x="9314" y="89656"/>
                </a:lnTo>
                <a:lnTo>
                  <a:pt x="9340" y="87903"/>
                </a:lnTo>
                <a:lnTo>
                  <a:pt x="9374" y="86151"/>
                </a:lnTo>
                <a:lnTo>
                  <a:pt x="9416" y="84398"/>
                </a:lnTo>
                <a:lnTo>
                  <a:pt x="9467" y="82689"/>
                </a:lnTo>
                <a:lnTo>
                  <a:pt x="9535" y="80936"/>
                </a:lnTo>
                <a:lnTo>
                  <a:pt x="9611" y="79227"/>
                </a:lnTo>
                <a:lnTo>
                  <a:pt x="9696" y="77562"/>
                </a:lnTo>
                <a:lnTo>
                  <a:pt x="9790" y="75853"/>
                </a:lnTo>
                <a:lnTo>
                  <a:pt x="9892" y="74188"/>
                </a:lnTo>
                <a:lnTo>
                  <a:pt x="9993" y="72523"/>
                </a:lnTo>
                <a:lnTo>
                  <a:pt x="10112" y="70857"/>
                </a:lnTo>
                <a:lnTo>
                  <a:pt x="10231" y="69192"/>
                </a:lnTo>
                <a:lnTo>
                  <a:pt x="10359" y="67571"/>
                </a:lnTo>
                <a:lnTo>
                  <a:pt x="10494" y="65950"/>
                </a:lnTo>
                <a:lnTo>
                  <a:pt x="10775" y="62751"/>
                </a:lnTo>
                <a:close/>
                <a:moveTo>
                  <a:pt x="5646" y="79972"/>
                </a:moveTo>
                <a:lnTo>
                  <a:pt x="5621" y="80892"/>
                </a:lnTo>
                <a:lnTo>
                  <a:pt x="5595" y="81812"/>
                </a:lnTo>
                <a:lnTo>
                  <a:pt x="5578" y="82776"/>
                </a:lnTo>
                <a:lnTo>
                  <a:pt x="5561" y="83741"/>
                </a:lnTo>
                <a:lnTo>
                  <a:pt x="5553" y="85625"/>
                </a:lnTo>
                <a:lnTo>
                  <a:pt x="5544" y="87553"/>
                </a:lnTo>
                <a:lnTo>
                  <a:pt x="5536" y="90357"/>
                </a:lnTo>
                <a:lnTo>
                  <a:pt x="5510" y="93206"/>
                </a:lnTo>
                <a:lnTo>
                  <a:pt x="5476" y="96054"/>
                </a:lnTo>
                <a:lnTo>
                  <a:pt x="5426" y="98858"/>
                </a:lnTo>
                <a:lnTo>
                  <a:pt x="5375" y="101312"/>
                </a:lnTo>
                <a:lnTo>
                  <a:pt x="5307" y="103722"/>
                </a:lnTo>
                <a:lnTo>
                  <a:pt x="5222" y="106132"/>
                </a:lnTo>
                <a:lnTo>
                  <a:pt x="5137" y="108543"/>
                </a:lnTo>
                <a:lnTo>
                  <a:pt x="5035" y="110909"/>
                </a:lnTo>
                <a:lnTo>
                  <a:pt x="4925" y="113275"/>
                </a:lnTo>
                <a:lnTo>
                  <a:pt x="4806" y="115641"/>
                </a:lnTo>
                <a:lnTo>
                  <a:pt x="4687" y="118008"/>
                </a:lnTo>
                <a:lnTo>
                  <a:pt x="4687" y="117789"/>
                </a:lnTo>
                <a:lnTo>
                  <a:pt x="4678" y="117657"/>
                </a:lnTo>
                <a:lnTo>
                  <a:pt x="4670" y="117526"/>
                </a:lnTo>
                <a:lnTo>
                  <a:pt x="4568" y="115422"/>
                </a:lnTo>
                <a:lnTo>
                  <a:pt x="4475" y="113319"/>
                </a:lnTo>
                <a:lnTo>
                  <a:pt x="4424" y="112267"/>
                </a:lnTo>
                <a:lnTo>
                  <a:pt x="4381" y="111172"/>
                </a:lnTo>
                <a:lnTo>
                  <a:pt x="4347" y="110120"/>
                </a:lnTo>
                <a:lnTo>
                  <a:pt x="4313" y="109025"/>
                </a:lnTo>
                <a:lnTo>
                  <a:pt x="4296" y="107754"/>
                </a:lnTo>
                <a:lnTo>
                  <a:pt x="4279" y="106483"/>
                </a:lnTo>
                <a:lnTo>
                  <a:pt x="4271" y="105212"/>
                </a:lnTo>
                <a:lnTo>
                  <a:pt x="4271" y="103942"/>
                </a:lnTo>
                <a:lnTo>
                  <a:pt x="4271" y="102671"/>
                </a:lnTo>
                <a:lnTo>
                  <a:pt x="4288" y="101444"/>
                </a:lnTo>
                <a:lnTo>
                  <a:pt x="4305" y="100173"/>
                </a:lnTo>
                <a:lnTo>
                  <a:pt x="4330" y="98902"/>
                </a:lnTo>
                <a:lnTo>
                  <a:pt x="4364" y="97500"/>
                </a:lnTo>
                <a:lnTo>
                  <a:pt x="4415" y="96054"/>
                </a:lnTo>
                <a:lnTo>
                  <a:pt x="4466" y="94652"/>
                </a:lnTo>
                <a:lnTo>
                  <a:pt x="4534" y="93293"/>
                </a:lnTo>
                <a:lnTo>
                  <a:pt x="4602" y="91891"/>
                </a:lnTo>
                <a:lnTo>
                  <a:pt x="4687" y="90533"/>
                </a:lnTo>
                <a:lnTo>
                  <a:pt x="4772" y="89174"/>
                </a:lnTo>
                <a:lnTo>
                  <a:pt x="4865" y="87816"/>
                </a:lnTo>
                <a:lnTo>
                  <a:pt x="4976" y="86501"/>
                </a:lnTo>
                <a:lnTo>
                  <a:pt x="5086" y="85187"/>
                </a:lnTo>
                <a:lnTo>
                  <a:pt x="5205" y="83872"/>
                </a:lnTo>
                <a:lnTo>
                  <a:pt x="5332" y="82557"/>
                </a:lnTo>
                <a:lnTo>
                  <a:pt x="5443" y="81506"/>
                </a:lnTo>
                <a:lnTo>
                  <a:pt x="5502" y="80936"/>
                </a:lnTo>
                <a:lnTo>
                  <a:pt x="5544" y="80410"/>
                </a:lnTo>
                <a:lnTo>
                  <a:pt x="5595" y="80191"/>
                </a:lnTo>
                <a:lnTo>
                  <a:pt x="5646" y="79972"/>
                </a:lnTo>
                <a:close/>
                <a:moveTo>
                  <a:pt x="5825" y="81725"/>
                </a:moveTo>
                <a:lnTo>
                  <a:pt x="5884" y="82864"/>
                </a:lnTo>
                <a:lnTo>
                  <a:pt x="5952" y="84003"/>
                </a:lnTo>
                <a:lnTo>
                  <a:pt x="6028" y="85099"/>
                </a:lnTo>
                <a:lnTo>
                  <a:pt x="6113" y="86238"/>
                </a:lnTo>
                <a:lnTo>
                  <a:pt x="6300" y="88429"/>
                </a:lnTo>
                <a:lnTo>
                  <a:pt x="6495" y="90620"/>
                </a:lnTo>
                <a:lnTo>
                  <a:pt x="6665" y="92504"/>
                </a:lnTo>
                <a:lnTo>
                  <a:pt x="6826" y="94476"/>
                </a:lnTo>
                <a:lnTo>
                  <a:pt x="6903" y="95484"/>
                </a:lnTo>
                <a:lnTo>
                  <a:pt x="6971" y="96492"/>
                </a:lnTo>
                <a:lnTo>
                  <a:pt x="7030" y="97500"/>
                </a:lnTo>
                <a:lnTo>
                  <a:pt x="7090" y="98552"/>
                </a:lnTo>
                <a:lnTo>
                  <a:pt x="7132" y="99560"/>
                </a:lnTo>
                <a:lnTo>
                  <a:pt x="7166" y="100611"/>
                </a:lnTo>
                <a:lnTo>
                  <a:pt x="7183" y="101663"/>
                </a:lnTo>
                <a:lnTo>
                  <a:pt x="7192" y="102715"/>
                </a:lnTo>
                <a:lnTo>
                  <a:pt x="7183" y="103722"/>
                </a:lnTo>
                <a:lnTo>
                  <a:pt x="7166" y="104774"/>
                </a:lnTo>
                <a:lnTo>
                  <a:pt x="7124" y="105826"/>
                </a:lnTo>
                <a:lnTo>
                  <a:pt x="7064" y="106877"/>
                </a:lnTo>
                <a:lnTo>
                  <a:pt x="6996" y="107841"/>
                </a:lnTo>
                <a:lnTo>
                  <a:pt x="6911" y="108718"/>
                </a:lnTo>
                <a:lnTo>
                  <a:pt x="6818" y="109594"/>
                </a:lnTo>
                <a:lnTo>
                  <a:pt x="6725" y="110471"/>
                </a:lnTo>
                <a:lnTo>
                  <a:pt x="6614" y="111259"/>
                </a:lnTo>
                <a:lnTo>
                  <a:pt x="6495" y="112048"/>
                </a:lnTo>
                <a:lnTo>
                  <a:pt x="6376" y="112837"/>
                </a:lnTo>
                <a:lnTo>
                  <a:pt x="6249" y="113582"/>
                </a:lnTo>
                <a:lnTo>
                  <a:pt x="5977" y="115028"/>
                </a:lnTo>
                <a:lnTo>
                  <a:pt x="5706" y="116474"/>
                </a:lnTo>
                <a:lnTo>
                  <a:pt x="5426" y="117876"/>
                </a:lnTo>
                <a:lnTo>
                  <a:pt x="5154" y="119278"/>
                </a:lnTo>
                <a:lnTo>
                  <a:pt x="5010" y="120067"/>
                </a:lnTo>
                <a:lnTo>
                  <a:pt x="4874" y="120900"/>
                </a:lnTo>
                <a:lnTo>
                  <a:pt x="4729" y="121776"/>
                </a:lnTo>
                <a:lnTo>
                  <a:pt x="4602" y="122696"/>
                </a:lnTo>
                <a:lnTo>
                  <a:pt x="4695" y="121382"/>
                </a:lnTo>
                <a:lnTo>
                  <a:pt x="4789" y="120067"/>
                </a:lnTo>
                <a:lnTo>
                  <a:pt x="4874" y="118753"/>
                </a:lnTo>
                <a:lnTo>
                  <a:pt x="4959" y="117438"/>
                </a:lnTo>
                <a:lnTo>
                  <a:pt x="5103" y="114721"/>
                </a:lnTo>
                <a:lnTo>
                  <a:pt x="5230" y="112048"/>
                </a:lnTo>
                <a:lnTo>
                  <a:pt x="5349" y="109288"/>
                </a:lnTo>
                <a:lnTo>
                  <a:pt x="5443" y="106527"/>
                </a:lnTo>
                <a:lnTo>
                  <a:pt x="5527" y="103766"/>
                </a:lnTo>
                <a:lnTo>
                  <a:pt x="5604" y="101006"/>
                </a:lnTo>
                <a:lnTo>
                  <a:pt x="5672" y="97851"/>
                </a:lnTo>
                <a:lnTo>
                  <a:pt x="5714" y="94695"/>
                </a:lnTo>
                <a:lnTo>
                  <a:pt x="5731" y="93118"/>
                </a:lnTo>
                <a:lnTo>
                  <a:pt x="5740" y="91540"/>
                </a:lnTo>
                <a:lnTo>
                  <a:pt x="5748" y="89919"/>
                </a:lnTo>
                <a:lnTo>
                  <a:pt x="5748" y="88342"/>
                </a:lnTo>
                <a:lnTo>
                  <a:pt x="5748" y="86676"/>
                </a:lnTo>
                <a:lnTo>
                  <a:pt x="5757" y="85011"/>
                </a:lnTo>
                <a:lnTo>
                  <a:pt x="5782" y="83346"/>
                </a:lnTo>
                <a:lnTo>
                  <a:pt x="5825" y="81725"/>
                </a:lnTo>
                <a:close/>
                <a:moveTo>
                  <a:pt x="13933" y="92242"/>
                </a:moveTo>
                <a:lnTo>
                  <a:pt x="13823" y="93293"/>
                </a:lnTo>
                <a:lnTo>
                  <a:pt x="13729" y="94345"/>
                </a:lnTo>
                <a:lnTo>
                  <a:pt x="13653" y="95397"/>
                </a:lnTo>
                <a:lnTo>
                  <a:pt x="13585" y="96492"/>
                </a:lnTo>
                <a:lnTo>
                  <a:pt x="13534" y="97588"/>
                </a:lnTo>
                <a:lnTo>
                  <a:pt x="13492" y="98727"/>
                </a:lnTo>
                <a:lnTo>
                  <a:pt x="13466" y="99866"/>
                </a:lnTo>
                <a:lnTo>
                  <a:pt x="13441" y="101006"/>
                </a:lnTo>
                <a:lnTo>
                  <a:pt x="13432" y="102145"/>
                </a:lnTo>
                <a:lnTo>
                  <a:pt x="13432" y="103284"/>
                </a:lnTo>
                <a:lnTo>
                  <a:pt x="13432" y="104467"/>
                </a:lnTo>
                <a:lnTo>
                  <a:pt x="13449" y="105607"/>
                </a:lnTo>
                <a:lnTo>
                  <a:pt x="13483" y="107929"/>
                </a:lnTo>
                <a:lnTo>
                  <a:pt x="13534" y="110208"/>
                </a:lnTo>
                <a:lnTo>
                  <a:pt x="13610" y="113319"/>
                </a:lnTo>
                <a:lnTo>
                  <a:pt x="13653" y="114896"/>
                </a:lnTo>
                <a:lnTo>
                  <a:pt x="13678" y="116430"/>
                </a:lnTo>
                <a:lnTo>
                  <a:pt x="13704" y="118008"/>
                </a:lnTo>
                <a:lnTo>
                  <a:pt x="13721" y="119585"/>
                </a:lnTo>
                <a:lnTo>
                  <a:pt x="13721" y="121119"/>
                </a:lnTo>
                <a:lnTo>
                  <a:pt x="13704" y="122696"/>
                </a:lnTo>
                <a:lnTo>
                  <a:pt x="13678" y="124055"/>
                </a:lnTo>
                <a:lnTo>
                  <a:pt x="13636" y="125457"/>
                </a:lnTo>
                <a:lnTo>
                  <a:pt x="13593" y="126772"/>
                </a:lnTo>
                <a:lnTo>
                  <a:pt x="13526" y="128130"/>
                </a:lnTo>
                <a:lnTo>
                  <a:pt x="13458" y="129445"/>
                </a:lnTo>
                <a:lnTo>
                  <a:pt x="13373" y="130715"/>
                </a:lnTo>
                <a:lnTo>
                  <a:pt x="13279" y="132030"/>
                </a:lnTo>
                <a:lnTo>
                  <a:pt x="13177" y="133301"/>
                </a:lnTo>
                <a:lnTo>
                  <a:pt x="13160" y="133345"/>
                </a:lnTo>
                <a:lnTo>
                  <a:pt x="13160" y="132337"/>
                </a:lnTo>
                <a:lnTo>
                  <a:pt x="13152" y="131285"/>
                </a:lnTo>
                <a:lnTo>
                  <a:pt x="13135" y="130277"/>
                </a:lnTo>
                <a:lnTo>
                  <a:pt x="13110" y="129226"/>
                </a:lnTo>
                <a:lnTo>
                  <a:pt x="13084" y="128218"/>
                </a:lnTo>
                <a:lnTo>
                  <a:pt x="13050" y="127166"/>
                </a:lnTo>
                <a:lnTo>
                  <a:pt x="12965" y="125107"/>
                </a:lnTo>
                <a:lnTo>
                  <a:pt x="12863" y="123091"/>
                </a:lnTo>
                <a:lnTo>
                  <a:pt x="12761" y="121075"/>
                </a:lnTo>
                <a:lnTo>
                  <a:pt x="12660" y="119059"/>
                </a:lnTo>
                <a:lnTo>
                  <a:pt x="12558" y="117087"/>
                </a:lnTo>
                <a:lnTo>
                  <a:pt x="12481" y="115203"/>
                </a:lnTo>
                <a:lnTo>
                  <a:pt x="12413" y="113319"/>
                </a:lnTo>
                <a:lnTo>
                  <a:pt x="12396" y="112399"/>
                </a:lnTo>
                <a:lnTo>
                  <a:pt x="12379" y="111435"/>
                </a:lnTo>
                <a:lnTo>
                  <a:pt x="12362" y="110514"/>
                </a:lnTo>
                <a:lnTo>
                  <a:pt x="12362" y="109550"/>
                </a:lnTo>
                <a:lnTo>
                  <a:pt x="12362" y="108630"/>
                </a:lnTo>
                <a:lnTo>
                  <a:pt x="12371" y="107666"/>
                </a:lnTo>
                <a:lnTo>
                  <a:pt x="12388" y="106746"/>
                </a:lnTo>
                <a:lnTo>
                  <a:pt x="12413" y="105826"/>
                </a:lnTo>
                <a:lnTo>
                  <a:pt x="12447" y="104906"/>
                </a:lnTo>
                <a:lnTo>
                  <a:pt x="12490" y="103942"/>
                </a:lnTo>
                <a:lnTo>
                  <a:pt x="12541" y="103021"/>
                </a:lnTo>
                <a:lnTo>
                  <a:pt x="12609" y="102101"/>
                </a:lnTo>
                <a:lnTo>
                  <a:pt x="12660" y="101400"/>
                </a:lnTo>
                <a:lnTo>
                  <a:pt x="12719" y="100699"/>
                </a:lnTo>
                <a:lnTo>
                  <a:pt x="12855" y="99340"/>
                </a:lnTo>
                <a:lnTo>
                  <a:pt x="12999" y="98070"/>
                </a:lnTo>
                <a:lnTo>
                  <a:pt x="13169" y="96799"/>
                </a:lnTo>
                <a:lnTo>
                  <a:pt x="13339" y="95616"/>
                </a:lnTo>
                <a:lnTo>
                  <a:pt x="13526" y="94433"/>
                </a:lnTo>
                <a:lnTo>
                  <a:pt x="13729" y="93337"/>
                </a:lnTo>
                <a:lnTo>
                  <a:pt x="13933" y="92242"/>
                </a:lnTo>
                <a:close/>
                <a:moveTo>
                  <a:pt x="13993" y="93688"/>
                </a:moveTo>
                <a:lnTo>
                  <a:pt x="13950" y="95002"/>
                </a:lnTo>
                <a:lnTo>
                  <a:pt x="13925" y="96361"/>
                </a:lnTo>
                <a:lnTo>
                  <a:pt x="13908" y="97719"/>
                </a:lnTo>
                <a:lnTo>
                  <a:pt x="13908" y="99034"/>
                </a:lnTo>
                <a:lnTo>
                  <a:pt x="13916" y="100348"/>
                </a:lnTo>
                <a:lnTo>
                  <a:pt x="13933" y="101663"/>
                </a:lnTo>
                <a:lnTo>
                  <a:pt x="13967" y="102977"/>
                </a:lnTo>
                <a:lnTo>
                  <a:pt x="14010" y="104292"/>
                </a:lnTo>
                <a:lnTo>
                  <a:pt x="14060" y="105563"/>
                </a:lnTo>
                <a:lnTo>
                  <a:pt x="14128" y="106877"/>
                </a:lnTo>
                <a:lnTo>
                  <a:pt x="14205" y="108148"/>
                </a:lnTo>
                <a:lnTo>
                  <a:pt x="14281" y="109375"/>
                </a:lnTo>
                <a:lnTo>
                  <a:pt x="14383" y="110646"/>
                </a:lnTo>
                <a:lnTo>
                  <a:pt x="14485" y="111873"/>
                </a:lnTo>
                <a:lnTo>
                  <a:pt x="14595" y="113100"/>
                </a:lnTo>
                <a:lnTo>
                  <a:pt x="14714" y="114283"/>
                </a:lnTo>
                <a:lnTo>
                  <a:pt x="14765" y="114853"/>
                </a:lnTo>
                <a:lnTo>
                  <a:pt x="14825" y="115773"/>
                </a:lnTo>
                <a:lnTo>
                  <a:pt x="14859" y="116211"/>
                </a:lnTo>
                <a:lnTo>
                  <a:pt x="14893" y="116649"/>
                </a:lnTo>
                <a:lnTo>
                  <a:pt x="14935" y="117570"/>
                </a:lnTo>
                <a:lnTo>
                  <a:pt x="14960" y="118008"/>
                </a:lnTo>
                <a:lnTo>
                  <a:pt x="14994" y="118402"/>
                </a:lnTo>
                <a:lnTo>
                  <a:pt x="15011" y="119278"/>
                </a:lnTo>
                <a:lnTo>
                  <a:pt x="15020" y="120067"/>
                </a:lnTo>
                <a:lnTo>
                  <a:pt x="15011" y="120900"/>
                </a:lnTo>
                <a:lnTo>
                  <a:pt x="14977" y="121689"/>
                </a:lnTo>
                <a:lnTo>
                  <a:pt x="14943" y="122434"/>
                </a:lnTo>
                <a:lnTo>
                  <a:pt x="14893" y="123222"/>
                </a:lnTo>
                <a:lnTo>
                  <a:pt x="14825" y="123967"/>
                </a:lnTo>
                <a:lnTo>
                  <a:pt x="14757" y="124668"/>
                </a:lnTo>
                <a:lnTo>
                  <a:pt x="14672" y="125413"/>
                </a:lnTo>
                <a:lnTo>
                  <a:pt x="14587" y="126114"/>
                </a:lnTo>
                <a:lnTo>
                  <a:pt x="14485" y="126772"/>
                </a:lnTo>
                <a:lnTo>
                  <a:pt x="14392" y="127473"/>
                </a:lnTo>
                <a:lnTo>
                  <a:pt x="14179" y="128787"/>
                </a:lnTo>
                <a:lnTo>
                  <a:pt x="13967" y="130058"/>
                </a:lnTo>
                <a:lnTo>
                  <a:pt x="13772" y="131241"/>
                </a:lnTo>
                <a:lnTo>
                  <a:pt x="13585" y="132468"/>
                </a:lnTo>
                <a:lnTo>
                  <a:pt x="13407" y="133695"/>
                </a:lnTo>
                <a:lnTo>
                  <a:pt x="13237" y="134966"/>
                </a:lnTo>
                <a:lnTo>
                  <a:pt x="13245" y="134703"/>
                </a:lnTo>
                <a:lnTo>
                  <a:pt x="13347" y="133476"/>
                </a:lnTo>
                <a:lnTo>
                  <a:pt x="13449" y="132249"/>
                </a:lnTo>
                <a:lnTo>
                  <a:pt x="13534" y="131022"/>
                </a:lnTo>
                <a:lnTo>
                  <a:pt x="13610" y="129795"/>
                </a:lnTo>
                <a:lnTo>
                  <a:pt x="13670" y="128524"/>
                </a:lnTo>
                <a:lnTo>
                  <a:pt x="13729" y="127298"/>
                </a:lnTo>
                <a:lnTo>
                  <a:pt x="13772" y="126027"/>
                </a:lnTo>
                <a:lnTo>
                  <a:pt x="13814" y="124756"/>
                </a:lnTo>
                <a:lnTo>
                  <a:pt x="13840" y="123485"/>
                </a:lnTo>
                <a:lnTo>
                  <a:pt x="13865" y="122171"/>
                </a:lnTo>
                <a:lnTo>
                  <a:pt x="13874" y="120900"/>
                </a:lnTo>
                <a:lnTo>
                  <a:pt x="13882" y="119585"/>
                </a:lnTo>
                <a:lnTo>
                  <a:pt x="13874" y="118271"/>
                </a:lnTo>
                <a:lnTo>
                  <a:pt x="13865" y="116956"/>
                </a:lnTo>
                <a:lnTo>
                  <a:pt x="13840" y="115641"/>
                </a:lnTo>
                <a:lnTo>
                  <a:pt x="13814" y="114327"/>
                </a:lnTo>
                <a:lnTo>
                  <a:pt x="13687" y="109068"/>
                </a:lnTo>
                <a:lnTo>
                  <a:pt x="13636" y="106439"/>
                </a:lnTo>
                <a:lnTo>
                  <a:pt x="13619" y="105125"/>
                </a:lnTo>
                <a:lnTo>
                  <a:pt x="13610" y="103810"/>
                </a:lnTo>
                <a:lnTo>
                  <a:pt x="13610" y="102495"/>
                </a:lnTo>
                <a:lnTo>
                  <a:pt x="13619" y="101225"/>
                </a:lnTo>
                <a:lnTo>
                  <a:pt x="13644" y="99910"/>
                </a:lnTo>
                <a:lnTo>
                  <a:pt x="13678" y="98639"/>
                </a:lnTo>
                <a:lnTo>
                  <a:pt x="13729" y="97369"/>
                </a:lnTo>
                <a:lnTo>
                  <a:pt x="13797" y="96142"/>
                </a:lnTo>
                <a:lnTo>
                  <a:pt x="13882" y="94871"/>
                </a:lnTo>
                <a:lnTo>
                  <a:pt x="13933" y="94301"/>
                </a:lnTo>
                <a:lnTo>
                  <a:pt x="13993" y="93688"/>
                </a:lnTo>
                <a:close/>
                <a:moveTo>
                  <a:pt x="14366" y="89963"/>
                </a:moveTo>
                <a:lnTo>
                  <a:pt x="14468" y="91672"/>
                </a:lnTo>
                <a:lnTo>
                  <a:pt x="14570" y="93337"/>
                </a:lnTo>
                <a:lnTo>
                  <a:pt x="14689" y="95002"/>
                </a:lnTo>
                <a:lnTo>
                  <a:pt x="14808" y="96667"/>
                </a:lnTo>
                <a:lnTo>
                  <a:pt x="14926" y="98333"/>
                </a:lnTo>
                <a:lnTo>
                  <a:pt x="15054" y="99954"/>
                </a:lnTo>
                <a:lnTo>
                  <a:pt x="15190" y="101575"/>
                </a:lnTo>
                <a:lnTo>
                  <a:pt x="15334" y="103197"/>
                </a:lnTo>
                <a:lnTo>
                  <a:pt x="15478" y="104818"/>
                </a:lnTo>
                <a:lnTo>
                  <a:pt x="15623" y="106395"/>
                </a:lnTo>
                <a:lnTo>
                  <a:pt x="15776" y="107973"/>
                </a:lnTo>
                <a:lnTo>
                  <a:pt x="15937" y="109550"/>
                </a:lnTo>
                <a:lnTo>
                  <a:pt x="16098" y="111128"/>
                </a:lnTo>
                <a:lnTo>
                  <a:pt x="16260" y="112662"/>
                </a:lnTo>
                <a:lnTo>
                  <a:pt x="16438" y="114195"/>
                </a:lnTo>
                <a:lnTo>
                  <a:pt x="16608" y="115685"/>
                </a:lnTo>
                <a:lnTo>
                  <a:pt x="16990" y="118840"/>
                </a:lnTo>
                <a:lnTo>
                  <a:pt x="17372" y="121951"/>
                </a:lnTo>
                <a:lnTo>
                  <a:pt x="17754" y="125107"/>
                </a:lnTo>
                <a:lnTo>
                  <a:pt x="17941" y="126640"/>
                </a:lnTo>
                <a:lnTo>
                  <a:pt x="18119" y="128262"/>
                </a:lnTo>
                <a:lnTo>
                  <a:pt x="18297" y="129839"/>
                </a:lnTo>
                <a:lnTo>
                  <a:pt x="18467" y="131460"/>
                </a:lnTo>
                <a:lnTo>
                  <a:pt x="18620" y="133082"/>
                </a:lnTo>
                <a:lnTo>
                  <a:pt x="18773" y="134747"/>
                </a:lnTo>
                <a:lnTo>
                  <a:pt x="18917" y="136412"/>
                </a:lnTo>
                <a:lnTo>
                  <a:pt x="19044" y="138121"/>
                </a:lnTo>
                <a:lnTo>
                  <a:pt x="19163" y="139874"/>
                </a:lnTo>
                <a:lnTo>
                  <a:pt x="19265" y="141627"/>
                </a:lnTo>
                <a:lnTo>
                  <a:pt x="19121" y="140356"/>
                </a:lnTo>
                <a:lnTo>
                  <a:pt x="18960" y="139085"/>
                </a:lnTo>
                <a:lnTo>
                  <a:pt x="18781" y="137858"/>
                </a:lnTo>
                <a:lnTo>
                  <a:pt x="18603" y="136631"/>
                </a:lnTo>
                <a:lnTo>
                  <a:pt x="18425" y="135448"/>
                </a:lnTo>
                <a:lnTo>
                  <a:pt x="18229" y="134265"/>
                </a:lnTo>
                <a:lnTo>
                  <a:pt x="18034" y="133082"/>
                </a:lnTo>
                <a:lnTo>
                  <a:pt x="17830" y="131942"/>
                </a:lnTo>
                <a:lnTo>
                  <a:pt x="17423" y="129708"/>
                </a:lnTo>
                <a:lnTo>
                  <a:pt x="17015" y="127473"/>
                </a:lnTo>
                <a:lnTo>
                  <a:pt x="16616" y="125282"/>
                </a:lnTo>
                <a:lnTo>
                  <a:pt x="16226" y="123091"/>
                </a:lnTo>
                <a:lnTo>
                  <a:pt x="15971" y="121601"/>
                </a:lnTo>
                <a:lnTo>
                  <a:pt x="15725" y="120023"/>
                </a:lnTo>
                <a:lnTo>
                  <a:pt x="15487" y="118446"/>
                </a:lnTo>
                <a:lnTo>
                  <a:pt x="15258" y="116825"/>
                </a:lnTo>
                <a:lnTo>
                  <a:pt x="15045" y="115159"/>
                </a:lnTo>
                <a:lnTo>
                  <a:pt x="14943" y="114283"/>
                </a:lnTo>
                <a:lnTo>
                  <a:pt x="14850" y="113450"/>
                </a:lnTo>
                <a:lnTo>
                  <a:pt x="14757" y="112530"/>
                </a:lnTo>
                <a:lnTo>
                  <a:pt x="14672" y="111654"/>
                </a:lnTo>
                <a:lnTo>
                  <a:pt x="14587" y="110734"/>
                </a:lnTo>
                <a:lnTo>
                  <a:pt x="14510" y="109813"/>
                </a:lnTo>
                <a:lnTo>
                  <a:pt x="14426" y="108630"/>
                </a:lnTo>
                <a:lnTo>
                  <a:pt x="14349" y="107403"/>
                </a:lnTo>
                <a:lnTo>
                  <a:pt x="14281" y="106220"/>
                </a:lnTo>
                <a:lnTo>
                  <a:pt x="14230" y="104949"/>
                </a:lnTo>
                <a:lnTo>
                  <a:pt x="14188" y="103722"/>
                </a:lnTo>
                <a:lnTo>
                  <a:pt x="14154" y="102495"/>
                </a:lnTo>
                <a:lnTo>
                  <a:pt x="14128" y="101225"/>
                </a:lnTo>
                <a:lnTo>
                  <a:pt x="14111" y="99954"/>
                </a:lnTo>
                <a:lnTo>
                  <a:pt x="14111" y="98727"/>
                </a:lnTo>
                <a:lnTo>
                  <a:pt x="14120" y="97456"/>
                </a:lnTo>
                <a:lnTo>
                  <a:pt x="14137" y="96185"/>
                </a:lnTo>
                <a:lnTo>
                  <a:pt x="14162" y="94958"/>
                </a:lnTo>
                <a:lnTo>
                  <a:pt x="14196" y="93688"/>
                </a:lnTo>
                <a:lnTo>
                  <a:pt x="14239" y="92461"/>
                </a:lnTo>
                <a:lnTo>
                  <a:pt x="14298" y="91234"/>
                </a:lnTo>
                <a:lnTo>
                  <a:pt x="14358" y="90007"/>
                </a:lnTo>
                <a:lnTo>
                  <a:pt x="14366" y="89963"/>
                </a:lnTo>
                <a:close/>
                <a:moveTo>
                  <a:pt x="14646" y="90401"/>
                </a:moveTo>
                <a:lnTo>
                  <a:pt x="15190" y="92767"/>
                </a:lnTo>
                <a:lnTo>
                  <a:pt x="15725" y="95134"/>
                </a:lnTo>
                <a:lnTo>
                  <a:pt x="15988" y="96361"/>
                </a:lnTo>
                <a:lnTo>
                  <a:pt x="16243" y="97588"/>
                </a:lnTo>
                <a:lnTo>
                  <a:pt x="16497" y="98815"/>
                </a:lnTo>
                <a:lnTo>
                  <a:pt x="16752" y="100129"/>
                </a:lnTo>
                <a:lnTo>
                  <a:pt x="16998" y="101400"/>
                </a:lnTo>
                <a:lnTo>
                  <a:pt x="17227" y="102758"/>
                </a:lnTo>
                <a:lnTo>
                  <a:pt x="17457" y="104117"/>
                </a:lnTo>
                <a:lnTo>
                  <a:pt x="17677" y="105563"/>
                </a:lnTo>
                <a:lnTo>
                  <a:pt x="17890" y="107009"/>
                </a:lnTo>
                <a:lnTo>
                  <a:pt x="18093" y="108499"/>
                </a:lnTo>
                <a:lnTo>
                  <a:pt x="18280" y="110032"/>
                </a:lnTo>
                <a:lnTo>
                  <a:pt x="18459" y="111654"/>
                </a:lnTo>
                <a:lnTo>
                  <a:pt x="18552" y="112574"/>
                </a:lnTo>
                <a:lnTo>
                  <a:pt x="18645" y="113538"/>
                </a:lnTo>
                <a:lnTo>
                  <a:pt x="18730" y="114502"/>
                </a:lnTo>
                <a:lnTo>
                  <a:pt x="18807" y="115466"/>
                </a:lnTo>
                <a:lnTo>
                  <a:pt x="18883" y="116430"/>
                </a:lnTo>
                <a:lnTo>
                  <a:pt x="18951" y="117438"/>
                </a:lnTo>
                <a:lnTo>
                  <a:pt x="19078" y="119410"/>
                </a:lnTo>
                <a:lnTo>
                  <a:pt x="19189" y="121469"/>
                </a:lnTo>
                <a:lnTo>
                  <a:pt x="19282" y="123485"/>
                </a:lnTo>
                <a:lnTo>
                  <a:pt x="19359" y="125545"/>
                </a:lnTo>
                <a:lnTo>
                  <a:pt x="19418" y="127648"/>
                </a:lnTo>
                <a:lnTo>
                  <a:pt x="19469" y="129708"/>
                </a:lnTo>
                <a:lnTo>
                  <a:pt x="19511" y="131811"/>
                </a:lnTo>
                <a:lnTo>
                  <a:pt x="19537" y="133958"/>
                </a:lnTo>
                <a:lnTo>
                  <a:pt x="19554" y="136062"/>
                </a:lnTo>
                <a:lnTo>
                  <a:pt x="19562" y="138165"/>
                </a:lnTo>
                <a:lnTo>
                  <a:pt x="19562" y="140268"/>
                </a:lnTo>
                <a:lnTo>
                  <a:pt x="19562" y="142372"/>
                </a:lnTo>
                <a:lnTo>
                  <a:pt x="19551" y="143729"/>
                </a:lnTo>
                <a:lnTo>
                  <a:pt x="19528" y="142897"/>
                </a:lnTo>
                <a:lnTo>
                  <a:pt x="19494" y="141977"/>
                </a:lnTo>
                <a:lnTo>
                  <a:pt x="19460" y="141057"/>
                </a:lnTo>
                <a:lnTo>
                  <a:pt x="19418" y="140181"/>
                </a:lnTo>
                <a:lnTo>
                  <a:pt x="19325" y="138384"/>
                </a:lnTo>
                <a:lnTo>
                  <a:pt x="19206" y="136631"/>
                </a:lnTo>
                <a:lnTo>
                  <a:pt x="19078" y="134878"/>
                </a:lnTo>
                <a:lnTo>
                  <a:pt x="18934" y="133169"/>
                </a:lnTo>
                <a:lnTo>
                  <a:pt x="18773" y="131460"/>
                </a:lnTo>
                <a:lnTo>
                  <a:pt x="18603" y="129839"/>
                </a:lnTo>
                <a:lnTo>
                  <a:pt x="18425" y="128174"/>
                </a:lnTo>
                <a:lnTo>
                  <a:pt x="18238" y="126553"/>
                </a:lnTo>
                <a:lnTo>
                  <a:pt x="18043" y="124931"/>
                </a:lnTo>
                <a:lnTo>
                  <a:pt x="17847" y="123354"/>
                </a:lnTo>
                <a:lnTo>
                  <a:pt x="17058" y="117131"/>
                </a:lnTo>
                <a:lnTo>
                  <a:pt x="16862" y="115554"/>
                </a:lnTo>
                <a:lnTo>
                  <a:pt x="16676" y="113976"/>
                </a:lnTo>
                <a:lnTo>
                  <a:pt x="16497" y="112399"/>
                </a:lnTo>
                <a:lnTo>
                  <a:pt x="16327" y="110777"/>
                </a:lnTo>
                <a:lnTo>
                  <a:pt x="16158" y="109156"/>
                </a:lnTo>
                <a:lnTo>
                  <a:pt x="15996" y="107491"/>
                </a:lnTo>
                <a:lnTo>
                  <a:pt x="15835" y="105826"/>
                </a:lnTo>
                <a:lnTo>
                  <a:pt x="15682" y="104161"/>
                </a:lnTo>
                <a:lnTo>
                  <a:pt x="15538" y="102495"/>
                </a:lnTo>
                <a:lnTo>
                  <a:pt x="15393" y="100786"/>
                </a:lnTo>
                <a:lnTo>
                  <a:pt x="15258" y="99077"/>
                </a:lnTo>
                <a:lnTo>
                  <a:pt x="15130" y="97369"/>
                </a:lnTo>
                <a:lnTo>
                  <a:pt x="15003" y="95660"/>
                </a:lnTo>
                <a:lnTo>
                  <a:pt x="14876" y="93907"/>
                </a:lnTo>
                <a:lnTo>
                  <a:pt x="14646" y="90401"/>
                </a:lnTo>
                <a:close/>
                <a:moveTo>
                  <a:pt x="19549" y="143997"/>
                </a:moveTo>
                <a:lnTo>
                  <a:pt x="19545" y="144475"/>
                </a:lnTo>
                <a:lnTo>
                  <a:pt x="19520" y="144168"/>
                </a:lnTo>
                <a:lnTo>
                  <a:pt x="19545" y="144037"/>
                </a:lnTo>
                <a:lnTo>
                  <a:pt x="19549" y="143997"/>
                </a:lnTo>
                <a:close/>
                <a:moveTo>
                  <a:pt x="11768" y="1"/>
                </a:moveTo>
                <a:lnTo>
                  <a:pt x="11607" y="44"/>
                </a:lnTo>
                <a:lnTo>
                  <a:pt x="11454" y="264"/>
                </a:lnTo>
                <a:lnTo>
                  <a:pt x="11420" y="307"/>
                </a:lnTo>
                <a:lnTo>
                  <a:pt x="11403" y="395"/>
                </a:lnTo>
                <a:lnTo>
                  <a:pt x="11386" y="526"/>
                </a:lnTo>
                <a:lnTo>
                  <a:pt x="11377" y="702"/>
                </a:lnTo>
                <a:lnTo>
                  <a:pt x="11360" y="833"/>
                </a:lnTo>
                <a:lnTo>
                  <a:pt x="11284" y="2192"/>
                </a:lnTo>
                <a:lnTo>
                  <a:pt x="11208" y="3594"/>
                </a:lnTo>
                <a:lnTo>
                  <a:pt x="11123" y="4952"/>
                </a:lnTo>
                <a:lnTo>
                  <a:pt x="11029" y="6267"/>
                </a:lnTo>
                <a:lnTo>
                  <a:pt x="10927" y="7581"/>
                </a:lnTo>
                <a:lnTo>
                  <a:pt x="10817" y="8852"/>
                </a:lnTo>
                <a:lnTo>
                  <a:pt x="10690" y="10167"/>
                </a:lnTo>
                <a:lnTo>
                  <a:pt x="10545" y="11394"/>
                </a:lnTo>
                <a:lnTo>
                  <a:pt x="10452" y="12139"/>
                </a:lnTo>
                <a:lnTo>
                  <a:pt x="10087" y="11920"/>
                </a:lnTo>
                <a:lnTo>
                  <a:pt x="9713" y="11744"/>
                </a:lnTo>
                <a:lnTo>
                  <a:pt x="9331" y="11701"/>
                </a:lnTo>
                <a:lnTo>
                  <a:pt x="8949" y="11701"/>
                </a:lnTo>
                <a:lnTo>
                  <a:pt x="8567" y="11744"/>
                </a:lnTo>
                <a:lnTo>
                  <a:pt x="8185" y="11920"/>
                </a:lnTo>
                <a:lnTo>
                  <a:pt x="7803" y="12139"/>
                </a:lnTo>
                <a:lnTo>
                  <a:pt x="7421" y="12445"/>
                </a:lnTo>
                <a:lnTo>
                  <a:pt x="7039" y="12796"/>
                </a:lnTo>
                <a:lnTo>
                  <a:pt x="6665" y="13190"/>
                </a:lnTo>
                <a:lnTo>
                  <a:pt x="6292" y="13716"/>
                </a:lnTo>
                <a:lnTo>
                  <a:pt x="5918" y="14242"/>
                </a:lnTo>
                <a:lnTo>
                  <a:pt x="5561" y="14856"/>
                </a:lnTo>
                <a:lnTo>
                  <a:pt x="5205" y="15557"/>
                </a:lnTo>
                <a:lnTo>
                  <a:pt x="4857" y="16258"/>
                </a:lnTo>
                <a:lnTo>
                  <a:pt x="4526" y="17047"/>
                </a:lnTo>
                <a:lnTo>
                  <a:pt x="4220" y="17879"/>
                </a:lnTo>
                <a:lnTo>
                  <a:pt x="3923" y="18756"/>
                </a:lnTo>
                <a:lnTo>
                  <a:pt x="3634" y="19676"/>
                </a:lnTo>
                <a:lnTo>
                  <a:pt x="3354" y="20684"/>
                </a:lnTo>
                <a:lnTo>
                  <a:pt x="3091" y="21779"/>
                </a:lnTo>
                <a:lnTo>
                  <a:pt x="2827" y="22918"/>
                </a:lnTo>
                <a:lnTo>
                  <a:pt x="2581" y="24102"/>
                </a:lnTo>
                <a:lnTo>
                  <a:pt x="2335" y="25372"/>
                </a:lnTo>
                <a:lnTo>
                  <a:pt x="2063" y="26950"/>
                </a:lnTo>
                <a:lnTo>
                  <a:pt x="1792" y="28527"/>
                </a:lnTo>
                <a:lnTo>
                  <a:pt x="1520" y="30149"/>
                </a:lnTo>
                <a:lnTo>
                  <a:pt x="1248" y="31726"/>
                </a:lnTo>
                <a:lnTo>
                  <a:pt x="968" y="33260"/>
                </a:lnTo>
                <a:lnTo>
                  <a:pt x="824" y="34049"/>
                </a:lnTo>
                <a:lnTo>
                  <a:pt x="679" y="34750"/>
                </a:lnTo>
                <a:lnTo>
                  <a:pt x="526" y="35495"/>
                </a:lnTo>
                <a:lnTo>
                  <a:pt x="374" y="36152"/>
                </a:lnTo>
                <a:lnTo>
                  <a:pt x="212" y="36809"/>
                </a:lnTo>
                <a:lnTo>
                  <a:pt x="43" y="37467"/>
                </a:lnTo>
                <a:lnTo>
                  <a:pt x="9" y="37598"/>
                </a:lnTo>
                <a:lnTo>
                  <a:pt x="0" y="37817"/>
                </a:lnTo>
                <a:lnTo>
                  <a:pt x="0" y="37992"/>
                </a:lnTo>
                <a:lnTo>
                  <a:pt x="9" y="38168"/>
                </a:lnTo>
                <a:lnTo>
                  <a:pt x="34" y="38299"/>
                </a:lnTo>
                <a:lnTo>
                  <a:pt x="60" y="38431"/>
                </a:lnTo>
                <a:lnTo>
                  <a:pt x="102" y="38475"/>
                </a:lnTo>
                <a:lnTo>
                  <a:pt x="136" y="38431"/>
                </a:lnTo>
                <a:lnTo>
                  <a:pt x="340" y="38124"/>
                </a:lnTo>
                <a:lnTo>
                  <a:pt x="543" y="37905"/>
                </a:lnTo>
                <a:lnTo>
                  <a:pt x="747" y="37730"/>
                </a:lnTo>
                <a:lnTo>
                  <a:pt x="960" y="37642"/>
                </a:lnTo>
                <a:lnTo>
                  <a:pt x="1384" y="37423"/>
                </a:lnTo>
                <a:lnTo>
                  <a:pt x="1800" y="37248"/>
                </a:lnTo>
                <a:lnTo>
                  <a:pt x="3243" y="36371"/>
                </a:lnTo>
                <a:lnTo>
                  <a:pt x="3575" y="36196"/>
                </a:lnTo>
                <a:lnTo>
                  <a:pt x="3914" y="36021"/>
                </a:lnTo>
                <a:lnTo>
                  <a:pt x="4262" y="35845"/>
                </a:lnTo>
                <a:lnTo>
                  <a:pt x="4610" y="35670"/>
                </a:lnTo>
                <a:lnTo>
                  <a:pt x="4950" y="35407"/>
                </a:lnTo>
                <a:lnTo>
                  <a:pt x="5120" y="35276"/>
                </a:lnTo>
                <a:lnTo>
                  <a:pt x="5290" y="35100"/>
                </a:lnTo>
                <a:lnTo>
                  <a:pt x="5451" y="34881"/>
                </a:lnTo>
                <a:lnTo>
                  <a:pt x="5621" y="34662"/>
                </a:lnTo>
                <a:lnTo>
                  <a:pt x="5774" y="34355"/>
                </a:lnTo>
                <a:lnTo>
                  <a:pt x="5935" y="34049"/>
                </a:lnTo>
                <a:lnTo>
                  <a:pt x="6062" y="33786"/>
                </a:lnTo>
                <a:lnTo>
                  <a:pt x="6181" y="33435"/>
                </a:lnTo>
                <a:lnTo>
                  <a:pt x="6292" y="33085"/>
                </a:lnTo>
                <a:lnTo>
                  <a:pt x="6402" y="32734"/>
                </a:lnTo>
                <a:lnTo>
                  <a:pt x="6512" y="32296"/>
                </a:lnTo>
                <a:lnTo>
                  <a:pt x="6614" y="31858"/>
                </a:lnTo>
                <a:lnTo>
                  <a:pt x="6810" y="30937"/>
                </a:lnTo>
                <a:lnTo>
                  <a:pt x="6996" y="29973"/>
                </a:lnTo>
                <a:lnTo>
                  <a:pt x="7175" y="28966"/>
                </a:lnTo>
                <a:lnTo>
                  <a:pt x="7531" y="26906"/>
                </a:lnTo>
                <a:lnTo>
                  <a:pt x="7693" y="26030"/>
                </a:lnTo>
                <a:lnTo>
                  <a:pt x="7862" y="25197"/>
                </a:lnTo>
                <a:lnTo>
                  <a:pt x="8032" y="24408"/>
                </a:lnTo>
                <a:lnTo>
                  <a:pt x="8210" y="23663"/>
                </a:lnTo>
                <a:lnTo>
                  <a:pt x="8397" y="22962"/>
                </a:lnTo>
                <a:lnTo>
                  <a:pt x="8584" y="22261"/>
                </a:lnTo>
                <a:lnTo>
                  <a:pt x="8779" y="21604"/>
                </a:lnTo>
                <a:lnTo>
                  <a:pt x="8975" y="20990"/>
                </a:lnTo>
                <a:lnTo>
                  <a:pt x="8975" y="20990"/>
                </a:lnTo>
                <a:lnTo>
                  <a:pt x="8864" y="21867"/>
                </a:lnTo>
                <a:lnTo>
                  <a:pt x="8762" y="22787"/>
                </a:lnTo>
                <a:lnTo>
                  <a:pt x="8677" y="23751"/>
                </a:lnTo>
                <a:lnTo>
                  <a:pt x="8593" y="24715"/>
                </a:lnTo>
                <a:lnTo>
                  <a:pt x="8516" y="25679"/>
                </a:lnTo>
                <a:lnTo>
                  <a:pt x="8448" y="26643"/>
                </a:lnTo>
                <a:lnTo>
                  <a:pt x="8338" y="28440"/>
                </a:lnTo>
                <a:lnTo>
                  <a:pt x="8278" y="29404"/>
                </a:lnTo>
                <a:lnTo>
                  <a:pt x="8236" y="30324"/>
                </a:lnTo>
                <a:lnTo>
                  <a:pt x="8151" y="32252"/>
                </a:lnTo>
                <a:lnTo>
                  <a:pt x="8083" y="34180"/>
                </a:lnTo>
                <a:lnTo>
                  <a:pt x="8041" y="36152"/>
                </a:lnTo>
                <a:lnTo>
                  <a:pt x="7998" y="37861"/>
                </a:lnTo>
                <a:lnTo>
                  <a:pt x="7981" y="38737"/>
                </a:lnTo>
                <a:lnTo>
                  <a:pt x="7964" y="39658"/>
                </a:lnTo>
                <a:lnTo>
                  <a:pt x="7956" y="39964"/>
                </a:lnTo>
                <a:lnTo>
                  <a:pt x="7947" y="40315"/>
                </a:lnTo>
                <a:lnTo>
                  <a:pt x="7939" y="40972"/>
                </a:lnTo>
                <a:lnTo>
                  <a:pt x="7922" y="41410"/>
                </a:lnTo>
                <a:lnTo>
                  <a:pt x="7922" y="41849"/>
                </a:lnTo>
                <a:lnTo>
                  <a:pt x="7922" y="42243"/>
                </a:lnTo>
                <a:lnTo>
                  <a:pt x="7930" y="42637"/>
                </a:lnTo>
                <a:lnTo>
                  <a:pt x="7930" y="43996"/>
                </a:lnTo>
                <a:lnTo>
                  <a:pt x="7939" y="45354"/>
                </a:lnTo>
                <a:lnTo>
                  <a:pt x="7947" y="46669"/>
                </a:lnTo>
                <a:lnTo>
                  <a:pt x="7947" y="47370"/>
                </a:lnTo>
                <a:lnTo>
                  <a:pt x="7939" y="48027"/>
                </a:lnTo>
                <a:lnTo>
                  <a:pt x="7922" y="49079"/>
                </a:lnTo>
                <a:lnTo>
                  <a:pt x="7888" y="50087"/>
                </a:lnTo>
                <a:lnTo>
                  <a:pt x="7862" y="50043"/>
                </a:lnTo>
                <a:lnTo>
                  <a:pt x="7820" y="50043"/>
                </a:lnTo>
                <a:lnTo>
                  <a:pt x="7794" y="50087"/>
                </a:lnTo>
                <a:lnTo>
                  <a:pt x="7701" y="49955"/>
                </a:lnTo>
                <a:lnTo>
                  <a:pt x="7616" y="49824"/>
                </a:lnTo>
                <a:lnTo>
                  <a:pt x="7523" y="49736"/>
                </a:lnTo>
                <a:lnTo>
                  <a:pt x="7429" y="49649"/>
                </a:lnTo>
                <a:lnTo>
                  <a:pt x="7336" y="49605"/>
                </a:lnTo>
                <a:lnTo>
                  <a:pt x="7243" y="49605"/>
                </a:lnTo>
                <a:lnTo>
                  <a:pt x="7149" y="49649"/>
                </a:lnTo>
                <a:lnTo>
                  <a:pt x="7047" y="49692"/>
                </a:lnTo>
                <a:lnTo>
                  <a:pt x="6860" y="49868"/>
                </a:lnTo>
                <a:lnTo>
                  <a:pt x="6674" y="50131"/>
                </a:lnTo>
                <a:lnTo>
                  <a:pt x="6495" y="50481"/>
                </a:lnTo>
                <a:lnTo>
                  <a:pt x="6317" y="50919"/>
                </a:lnTo>
                <a:lnTo>
                  <a:pt x="6139" y="51445"/>
                </a:lnTo>
                <a:lnTo>
                  <a:pt x="5977" y="52015"/>
                </a:lnTo>
                <a:lnTo>
                  <a:pt x="5816" y="52628"/>
                </a:lnTo>
                <a:lnTo>
                  <a:pt x="5672" y="53329"/>
                </a:lnTo>
                <a:lnTo>
                  <a:pt x="5536" y="54031"/>
                </a:lnTo>
                <a:lnTo>
                  <a:pt x="5409" y="54776"/>
                </a:lnTo>
                <a:lnTo>
                  <a:pt x="5307" y="55520"/>
                </a:lnTo>
                <a:lnTo>
                  <a:pt x="5213" y="56309"/>
                </a:lnTo>
                <a:lnTo>
                  <a:pt x="4933" y="58938"/>
                </a:lnTo>
                <a:lnTo>
                  <a:pt x="4789" y="60253"/>
                </a:lnTo>
                <a:lnTo>
                  <a:pt x="4653" y="61524"/>
                </a:lnTo>
                <a:lnTo>
                  <a:pt x="4500" y="62751"/>
                </a:lnTo>
                <a:lnTo>
                  <a:pt x="4339" y="63978"/>
                </a:lnTo>
                <a:lnTo>
                  <a:pt x="4160" y="65161"/>
                </a:lnTo>
                <a:lnTo>
                  <a:pt x="4059" y="65731"/>
                </a:lnTo>
                <a:lnTo>
                  <a:pt x="3957" y="66300"/>
                </a:lnTo>
                <a:lnTo>
                  <a:pt x="3753" y="67308"/>
                </a:lnTo>
                <a:lnTo>
                  <a:pt x="3541" y="68316"/>
                </a:lnTo>
                <a:lnTo>
                  <a:pt x="3328" y="69280"/>
                </a:lnTo>
                <a:lnTo>
                  <a:pt x="3108" y="70200"/>
                </a:lnTo>
                <a:lnTo>
                  <a:pt x="2649" y="72041"/>
                </a:lnTo>
                <a:lnTo>
                  <a:pt x="2191" y="73793"/>
                </a:lnTo>
                <a:lnTo>
                  <a:pt x="2165" y="73969"/>
                </a:lnTo>
                <a:lnTo>
                  <a:pt x="2148" y="74144"/>
                </a:lnTo>
                <a:lnTo>
                  <a:pt x="2157" y="74319"/>
                </a:lnTo>
                <a:lnTo>
                  <a:pt x="2165" y="74451"/>
                </a:lnTo>
                <a:lnTo>
                  <a:pt x="2191" y="74582"/>
                </a:lnTo>
                <a:lnTo>
                  <a:pt x="2225" y="74670"/>
                </a:lnTo>
                <a:lnTo>
                  <a:pt x="2259" y="74714"/>
                </a:lnTo>
                <a:lnTo>
                  <a:pt x="2301" y="74626"/>
                </a:lnTo>
                <a:lnTo>
                  <a:pt x="2454" y="74275"/>
                </a:lnTo>
                <a:lnTo>
                  <a:pt x="2615" y="74012"/>
                </a:lnTo>
                <a:lnTo>
                  <a:pt x="2785" y="73793"/>
                </a:lnTo>
                <a:lnTo>
                  <a:pt x="2946" y="73618"/>
                </a:lnTo>
                <a:lnTo>
                  <a:pt x="3116" y="73487"/>
                </a:lnTo>
                <a:lnTo>
                  <a:pt x="3286" y="73399"/>
                </a:lnTo>
                <a:lnTo>
                  <a:pt x="3634" y="73311"/>
                </a:lnTo>
                <a:lnTo>
                  <a:pt x="3974" y="73224"/>
                </a:lnTo>
                <a:lnTo>
                  <a:pt x="4322" y="73180"/>
                </a:lnTo>
                <a:lnTo>
                  <a:pt x="4492" y="73136"/>
                </a:lnTo>
                <a:lnTo>
                  <a:pt x="4670" y="73048"/>
                </a:lnTo>
                <a:lnTo>
                  <a:pt x="4831" y="72917"/>
                </a:lnTo>
                <a:lnTo>
                  <a:pt x="5001" y="72742"/>
                </a:lnTo>
                <a:lnTo>
                  <a:pt x="5171" y="72523"/>
                </a:lnTo>
                <a:lnTo>
                  <a:pt x="5341" y="72260"/>
                </a:lnTo>
                <a:lnTo>
                  <a:pt x="5519" y="71909"/>
                </a:lnTo>
                <a:lnTo>
                  <a:pt x="5689" y="71515"/>
                </a:lnTo>
                <a:lnTo>
                  <a:pt x="5850" y="71077"/>
                </a:lnTo>
                <a:lnTo>
                  <a:pt x="6011" y="70595"/>
                </a:lnTo>
                <a:lnTo>
                  <a:pt x="6164" y="70025"/>
                </a:lnTo>
                <a:lnTo>
                  <a:pt x="6309" y="69411"/>
                </a:lnTo>
                <a:lnTo>
                  <a:pt x="6181" y="70770"/>
                </a:lnTo>
                <a:lnTo>
                  <a:pt x="6071" y="72084"/>
                </a:lnTo>
                <a:lnTo>
                  <a:pt x="5910" y="73969"/>
                </a:lnTo>
                <a:lnTo>
                  <a:pt x="5825" y="75020"/>
                </a:lnTo>
                <a:lnTo>
                  <a:pt x="5757" y="76072"/>
                </a:lnTo>
                <a:lnTo>
                  <a:pt x="5731" y="76116"/>
                </a:lnTo>
                <a:lnTo>
                  <a:pt x="5706" y="76247"/>
                </a:lnTo>
                <a:lnTo>
                  <a:pt x="5697" y="76379"/>
                </a:lnTo>
                <a:lnTo>
                  <a:pt x="5689" y="76554"/>
                </a:lnTo>
                <a:lnTo>
                  <a:pt x="5689" y="77124"/>
                </a:lnTo>
                <a:lnTo>
                  <a:pt x="5638" y="77825"/>
                </a:lnTo>
                <a:lnTo>
                  <a:pt x="5604" y="78132"/>
                </a:lnTo>
                <a:lnTo>
                  <a:pt x="5570" y="78482"/>
                </a:lnTo>
                <a:lnTo>
                  <a:pt x="5502" y="79008"/>
                </a:lnTo>
                <a:lnTo>
                  <a:pt x="5434" y="79534"/>
                </a:lnTo>
                <a:lnTo>
                  <a:pt x="5366" y="80016"/>
                </a:lnTo>
                <a:lnTo>
                  <a:pt x="5298" y="80585"/>
                </a:lnTo>
                <a:lnTo>
                  <a:pt x="5298" y="80629"/>
                </a:lnTo>
                <a:lnTo>
                  <a:pt x="5205" y="81287"/>
                </a:lnTo>
                <a:lnTo>
                  <a:pt x="5128" y="81988"/>
                </a:lnTo>
                <a:lnTo>
                  <a:pt x="4984" y="83346"/>
                </a:lnTo>
                <a:lnTo>
                  <a:pt x="4857" y="84661"/>
                </a:lnTo>
                <a:lnTo>
                  <a:pt x="4738" y="86019"/>
                </a:lnTo>
                <a:lnTo>
                  <a:pt x="4636" y="87378"/>
                </a:lnTo>
                <a:lnTo>
                  <a:pt x="4534" y="88780"/>
                </a:lnTo>
                <a:lnTo>
                  <a:pt x="4449" y="90007"/>
                </a:lnTo>
                <a:lnTo>
                  <a:pt x="4381" y="91234"/>
                </a:lnTo>
                <a:lnTo>
                  <a:pt x="4313" y="92504"/>
                </a:lnTo>
                <a:lnTo>
                  <a:pt x="4254" y="93775"/>
                </a:lnTo>
                <a:lnTo>
                  <a:pt x="4203" y="95046"/>
                </a:lnTo>
                <a:lnTo>
                  <a:pt x="4160" y="96317"/>
                </a:lnTo>
                <a:lnTo>
                  <a:pt x="4118" y="97588"/>
                </a:lnTo>
                <a:lnTo>
                  <a:pt x="4084" y="98902"/>
                </a:lnTo>
                <a:lnTo>
                  <a:pt x="4059" y="100261"/>
                </a:lnTo>
                <a:lnTo>
                  <a:pt x="4042" y="101619"/>
                </a:lnTo>
                <a:lnTo>
                  <a:pt x="4033" y="102977"/>
                </a:lnTo>
                <a:lnTo>
                  <a:pt x="4033" y="104380"/>
                </a:lnTo>
                <a:lnTo>
                  <a:pt x="4033" y="105738"/>
                </a:lnTo>
                <a:lnTo>
                  <a:pt x="4050" y="107097"/>
                </a:lnTo>
                <a:lnTo>
                  <a:pt x="4067" y="108455"/>
                </a:lnTo>
                <a:lnTo>
                  <a:pt x="4101" y="109813"/>
                </a:lnTo>
                <a:lnTo>
                  <a:pt x="4152" y="111961"/>
                </a:lnTo>
                <a:lnTo>
                  <a:pt x="4186" y="113056"/>
                </a:lnTo>
                <a:lnTo>
                  <a:pt x="4228" y="114108"/>
                </a:lnTo>
                <a:lnTo>
                  <a:pt x="4279" y="115203"/>
                </a:lnTo>
                <a:lnTo>
                  <a:pt x="4339" y="116255"/>
                </a:lnTo>
                <a:lnTo>
                  <a:pt x="4407" y="117263"/>
                </a:lnTo>
                <a:lnTo>
                  <a:pt x="4483" y="118271"/>
                </a:lnTo>
                <a:lnTo>
                  <a:pt x="4398" y="119366"/>
                </a:lnTo>
                <a:lnTo>
                  <a:pt x="4330" y="120505"/>
                </a:lnTo>
                <a:lnTo>
                  <a:pt x="4271" y="121689"/>
                </a:lnTo>
                <a:lnTo>
                  <a:pt x="4228" y="122872"/>
                </a:lnTo>
                <a:lnTo>
                  <a:pt x="4194" y="124055"/>
                </a:lnTo>
                <a:lnTo>
                  <a:pt x="4160" y="125282"/>
                </a:lnTo>
                <a:lnTo>
                  <a:pt x="4101" y="127692"/>
                </a:lnTo>
                <a:lnTo>
                  <a:pt x="4076" y="128349"/>
                </a:lnTo>
                <a:lnTo>
                  <a:pt x="4050" y="129007"/>
                </a:lnTo>
                <a:lnTo>
                  <a:pt x="4042" y="129708"/>
                </a:lnTo>
                <a:lnTo>
                  <a:pt x="4042" y="130365"/>
                </a:lnTo>
                <a:lnTo>
                  <a:pt x="4008" y="131285"/>
                </a:lnTo>
                <a:lnTo>
                  <a:pt x="4016" y="131329"/>
                </a:lnTo>
                <a:lnTo>
                  <a:pt x="4025" y="131329"/>
                </a:lnTo>
                <a:lnTo>
                  <a:pt x="4025" y="131285"/>
                </a:lnTo>
                <a:lnTo>
                  <a:pt x="4042" y="131022"/>
                </a:lnTo>
                <a:lnTo>
                  <a:pt x="4059" y="131680"/>
                </a:lnTo>
                <a:lnTo>
                  <a:pt x="4067" y="131723"/>
                </a:lnTo>
                <a:lnTo>
                  <a:pt x="4076" y="131680"/>
                </a:lnTo>
                <a:lnTo>
                  <a:pt x="4126" y="130584"/>
                </a:lnTo>
                <a:lnTo>
                  <a:pt x="4194" y="129532"/>
                </a:lnTo>
                <a:lnTo>
                  <a:pt x="4262" y="128524"/>
                </a:lnTo>
                <a:lnTo>
                  <a:pt x="4339" y="127560"/>
                </a:lnTo>
                <a:lnTo>
                  <a:pt x="4432" y="126640"/>
                </a:lnTo>
                <a:lnTo>
                  <a:pt x="4526" y="125720"/>
                </a:lnTo>
                <a:lnTo>
                  <a:pt x="4627" y="124844"/>
                </a:lnTo>
                <a:lnTo>
                  <a:pt x="4738" y="124011"/>
                </a:lnTo>
                <a:lnTo>
                  <a:pt x="4848" y="123178"/>
                </a:lnTo>
                <a:lnTo>
                  <a:pt x="4976" y="122346"/>
                </a:lnTo>
                <a:lnTo>
                  <a:pt x="5103" y="121557"/>
                </a:lnTo>
                <a:lnTo>
                  <a:pt x="5230" y="120768"/>
                </a:lnTo>
                <a:lnTo>
                  <a:pt x="5519" y="119235"/>
                </a:lnTo>
                <a:lnTo>
                  <a:pt x="5816" y="117701"/>
                </a:lnTo>
                <a:lnTo>
                  <a:pt x="6045" y="116562"/>
                </a:lnTo>
                <a:lnTo>
                  <a:pt x="6266" y="115379"/>
                </a:lnTo>
                <a:lnTo>
                  <a:pt x="6487" y="114152"/>
                </a:lnTo>
                <a:lnTo>
                  <a:pt x="6691" y="112925"/>
                </a:lnTo>
                <a:lnTo>
                  <a:pt x="6793" y="112267"/>
                </a:lnTo>
                <a:lnTo>
                  <a:pt x="6877" y="111610"/>
                </a:lnTo>
                <a:lnTo>
                  <a:pt x="6971" y="110953"/>
                </a:lnTo>
                <a:lnTo>
                  <a:pt x="7056" y="110252"/>
                </a:lnTo>
                <a:lnTo>
                  <a:pt x="7132" y="109507"/>
                </a:lnTo>
                <a:lnTo>
                  <a:pt x="7200" y="108806"/>
                </a:lnTo>
                <a:lnTo>
                  <a:pt x="7260" y="108017"/>
                </a:lnTo>
                <a:lnTo>
                  <a:pt x="7319" y="107272"/>
                </a:lnTo>
                <a:lnTo>
                  <a:pt x="7370" y="106308"/>
                </a:lnTo>
                <a:lnTo>
                  <a:pt x="7412" y="105344"/>
                </a:lnTo>
                <a:lnTo>
                  <a:pt x="7438" y="104380"/>
                </a:lnTo>
                <a:lnTo>
                  <a:pt x="7455" y="103459"/>
                </a:lnTo>
                <a:lnTo>
                  <a:pt x="7463" y="102539"/>
                </a:lnTo>
                <a:lnTo>
                  <a:pt x="7455" y="101619"/>
                </a:lnTo>
                <a:lnTo>
                  <a:pt x="7438" y="100699"/>
                </a:lnTo>
                <a:lnTo>
                  <a:pt x="7412" y="99822"/>
                </a:lnTo>
                <a:lnTo>
                  <a:pt x="7378" y="98902"/>
                </a:lnTo>
                <a:lnTo>
                  <a:pt x="7336" y="98026"/>
                </a:lnTo>
                <a:lnTo>
                  <a:pt x="7285" y="97106"/>
                </a:lnTo>
                <a:lnTo>
                  <a:pt x="7234" y="96229"/>
                </a:lnTo>
                <a:lnTo>
                  <a:pt x="7107" y="94476"/>
                </a:lnTo>
                <a:lnTo>
                  <a:pt x="6962" y="92724"/>
                </a:lnTo>
                <a:lnTo>
                  <a:pt x="6810" y="90971"/>
                </a:lnTo>
                <a:lnTo>
                  <a:pt x="6648" y="89218"/>
                </a:lnTo>
                <a:lnTo>
                  <a:pt x="6495" y="87465"/>
                </a:lnTo>
                <a:lnTo>
                  <a:pt x="6351" y="85712"/>
                </a:lnTo>
                <a:lnTo>
                  <a:pt x="6215" y="83960"/>
                </a:lnTo>
                <a:lnTo>
                  <a:pt x="6156" y="83039"/>
                </a:lnTo>
                <a:lnTo>
                  <a:pt x="6105" y="82163"/>
                </a:lnTo>
                <a:lnTo>
                  <a:pt x="6054" y="81243"/>
                </a:lnTo>
                <a:lnTo>
                  <a:pt x="6011" y="80366"/>
                </a:lnTo>
                <a:lnTo>
                  <a:pt x="5986" y="79446"/>
                </a:lnTo>
                <a:lnTo>
                  <a:pt x="5960" y="78526"/>
                </a:lnTo>
                <a:lnTo>
                  <a:pt x="6037" y="77299"/>
                </a:lnTo>
                <a:lnTo>
                  <a:pt x="6045" y="77168"/>
                </a:lnTo>
                <a:lnTo>
                  <a:pt x="6037" y="76992"/>
                </a:lnTo>
                <a:lnTo>
                  <a:pt x="6028" y="76861"/>
                </a:lnTo>
                <a:lnTo>
                  <a:pt x="6020" y="76729"/>
                </a:lnTo>
                <a:lnTo>
                  <a:pt x="6122" y="75196"/>
                </a:lnTo>
                <a:lnTo>
                  <a:pt x="6181" y="74451"/>
                </a:lnTo>
                <a:lnTo>
                  <a:pt x="6241" y="73750"/>
                </a:lnTo>
                <a:lnTo>
                  <a:pt x="6368" y="72260"/>
                </a:lnTo>
                <a:lnTo>
                  <a:pt x="6504" y="70814"/>
                </a:lnTo>
                <a:lnTo>
                  <a:pt x="6793" y="67965"/>
                </a:lnTo>
                <a:lnTo>
                  <a:pt x="7243" y="63627"/>
                </a:lnTo>
                <a:lnTo>
                  <a:pt x="7455" y="61480"/>
                </a:lnTo>
                <a:lnTo>
                  <a:pt x="7659" y="59245"/>
                </a:lnTo>
                <a:lnTo>
                  <a:pt x="7760" y="58062"/>
                </a:lnTo>
                <a:lnTo>
                  <a:pt x="7862" y="56747"/>
                </a:lnTo>
                <a:lnTo>
                  <a:pt x="7964" y="55389"/>
                </a:lnTo>
                <a:lnTo>
                  <a:pt x="8058" y="53943"/>
                </a:lnTo>
                <a:lnTo>
                  <a:pt x="8143" y="52453"/>
                </a:lnTo>
                <a:lnTo>
                  <a:pt x="8219" y="50963"/>
                </a:lnTo>
                <a:lnTo>
                  <a:pt x="8270" y="49430"/>
                </a:lnTo>
                <a:lnTo>
                  <a:pt x="8287" y="48685"/>
                </a:lnTo>
                <a:lnTo>
                  <a:pt x="8304" y="47940"/>
                </a:lnTo>
                <a:lnTo>
                  <a:pt x="8414" y="48860"/>
                </a:lnTo>
                <a:lnTo>
                  <a:pt x="8533" y="49780"/>
                </a:lnTo>
                <a:lnTo>
                  <a:pt x="8660" y="50656"/>
                </a:lnTo>
                <a:lnTo>
                  <a:pt x="8788" y="51489"/>
                </a:lnTo>
                <a:lnTo>
                  <a:pt x="8924" y="52322"/>
                </a:lnTo>
                <a:lnTo>
                  <a:pt x="9068" y="53110"/>
                </a:lnTo>
                <a:lnTo>
                  <a:pt x="9221" y="53855"/>
                </a:lnTo>
                <a:lnTo>
                  <a:pt x="9374" y="54600"/>
                </a:lnTo>
                <a:lnTo>
                  <a:pt x="9688" y="56046"/>
                </a:lnTo>
                <a:lnTo>
                  <a:pt x="10019" y="57449"/>
                </a:lnTo>
                <a:lnTo>
                  <a:pt x="10350" y="58807"/>
                </a:lnTo>
                <a:lnTo>
                  <a:pt x="10690" y="60165"/>
                </a:lnTo>
                <a:lnTo>
                  <a:pt x="10664" y="60209"/>
                </a:lnTo>
                <a:lnTo>
                  <a:pt x="10639" y="60341"/>
                </a:lnTo>
                <a:lnTo>
                  <a:pt x="10639" y="60516"/>
                </a:lnTo>
                <a:lnTo>
                  <a:pt x="10639" y="60647"/>
                </a:lnTo>
                <a:lnTo>
                  <a:pt x="10647" y="60735"/>
                </a:lnTo>
                <a:lnTo>
                  <a:pt x="10673" y="60910"/>
                </a:lnTo>
                <a:lnTo>
                  <a:pt x="10520" y="62619"/>
                </a:lnTo>
                <a:lnTo>
                  <a:pt x="10367" y="64372"/>
                </a:lnTo>
                <a:lnTo>
                  <a:pt x="10214" y="66125"/>
                </a:lnTo>
                <a:lnTo>
                  <a:pt x="10078" y="67922"/>
                </a:lnTo>
                <a:lnTo>
                  <a:pt x="9943" y="69718"/>
                </a:lnTo>
                <a:lnTo>
                  <a:pt x="9815" y="71515"/>
                </a:lnTo>
                <a:lnTo>
                  <a:pt x="9696" y="73311"/>
                </a:lnTo>
                <a:lnTo>
                  <a:pt x="9577" y="75152"/>
                </a:lnTo>
                <a:lnTo>
                  <a:pt x="9476" y="76948"/>
                </a:lnTo>
                <a:lnTo>
                  <a:pt x="9382" y="78833"/>
                </a:lnTo>
                <a:lnTo>
                  <a:pt x="9306" y="80673"/>
                </a:lnTo>
                <a:lnTo>
                  <a:pt x="9229" y="82557"/>
                </a:lnTo>
                <a:lnTo>
                  <a:pt x="9178" y="84442"/>
                </a:lnTo>
                <a:lnTo>
                  <a:pt x="9127" y="86326"/>
                </a:lnTo>
                <a:lnTo>
                  <a:pt x="9093" y="88254"/>
                </a:lnTo>
                <a:lnTo>
                  <a:pt x="9076" y="90182"/>
                </a:lnTo>
                <a:lnTo>
                  <a:pt x="9076" y="91979"/>
                </a:lnTo>
                <a:lnTo>
                  <a:pt x="9085" y="93731"/>
                </a:lnTo>
                <a:lnTo>
                  <a:pt x="9110" y="95528"/>
                </a:lnTo>
                <a:lnTo>
                  <a:pt x="9153" y="97281"/>
                </a:lnTo>
                <a:lnTo>
                  <a:pt x="9204" y="99034"/>
                </a:lnTo>
                <a:lnTo>
                  <a:pt x="9272" y="100743"/>
                </a:lnTo>
                <a:lnTo>
                  <a:pt x="9357" y="102452"/>
                </a:lnTo>
                <a:lnTo>
                  <a:pt x="9450" y="104117"/>
                </a:lnTo>
                <a:lnTo>
                  <a:pt x="9560" y="105782"/>
                </a:lnTo>
                <a:lnTo>
                  <a:pt x="9679" y="107447"/>
                </a:lnTo>
                <a:lnTo>
                  <a:pt x="9815" y="109068"/>
                </a:lnTo>
                <a:lnTo>
                  <a:pt x="9960" y="110646"/>
                </a:lnTo>
                <a:lnTo>
                  <a:pt x="10121" y="112180"/>
                </a:lnTo>
                <a:lnTo>
                  <a:pt x="10299" y="113713"/>
                </a:lnTo>
                <a:lnTo>
                  <a:pt x="10486" y="115203"/>
                </a:lnTo>
                <a:lnTo>
                  <a:pt x="10690" y="116693"/>
                </a:lnTo>
                <a:lnTo>
                  <a:pt x="10724" y="116868"/>
                </a:lnTo>
                <a:lnTo>
                  <a:pt x="10766" y="116956"/>
                </a:lnTo>
                <a:lnTo>
                  <a:pt x="10817" y="116956"/>
                </a:lnTo>
                <a:lnTo>
                  <a:pt x="10851" y="116868"/>
                </a:lnTo>
                <a:lnTo>
                  <a:pt x="10885" y="116737"/>
                </a:lnTo>
                <a:lnTo>
                  <a:pt x="10910" y="116562"/>
                </a:lnTo>
                <a:lnTo>
                  <a:pt x="10910" y="116343"/>
                </a:lnTo>
                <a:lnTo>
                  <a:pt x="10910" y="116211"/>
                </a:lnTo>
                <a:lnTo>
                  <a:pt x="10902" y="116080"/>
                </a:lnTo>
                <a:lnTo>
                  <a:pt x="10800" y="114984"/>
                </a:lnTo>
                <a:lnTo>
                  <a:pt x="10724" y="113932"/>
                </a:lnTo>
                <a:lnTo>
                  <a:pt x="10749" y="113845"/>
                </a:lnTo>
                <a:lnTo>
                  <a:pt x="10775" y="113713"/>
                </a:lnTo>
                <a:lnTo>
                  <a:pt x="10783" y="113582"/>
                </a:lnTo>
                <a:lnTo>
                  <a:pt x="10775" y="113407"/>
                </a:lnTo>
                <a:lnTo>
                  <a:pt x="10605" y="111435"/>
                </a:lnTo>
                <a:lnTo>
                  <a:pt x="10579" y="110646"/>
                </a:lnTo>
                <a:lnTo>
                  <a:pt x="10571" y="109813"/>
                </a:lnTo>
                <a:lnTo>
                  <a:pt x="10562" y="108981"/>
                </a:lnTo>
                <a:lnTo>
                  <a:pt x="10562" y="108148"/>
                </a:lnTo>
                <a:lnTo>
                  <a:pt x="10579" y="107316"/>
                </a:lnTo>
                <a:lnTo>
                  <a:pt x="10596" y="106527"/>
                </a:lnTo>
                <a:lnTo>
                  <a:pt x="10613" y="105694"/>
                </a:lnTo>
                <a:lnTo>
                  <a:pt x="10647" y="104862"/>
                </a:lnTo>
                <a:lnTo>
                  <a:pt x="10681" y="104073"/>
                </a:lnTo>
                <a:lnTo>
                  <a:pt x="10724" y="103240"/>
                </a:lnTo>
                <a:lnTo>
                  <a:pt x="10817" y="101619"/>
                </a:lnTo>
                <a:lnTo>
                  <a:pt x="10927" y="99998"/>
                </a:lnTo>
                <a:lnTo>
                  <a:pt x="11046" y="98376"/>
                </a:lnTo>
                <a:lnTo>
                  <a:pt x="11182" y="96799"/>
                </a:lnTo>
                <a:lnTo>
                  <a:pt x="11318" y="95178"/>
                </a:lnTo>
                <a:lnTo>
                  <a:pt x="11607" y="92022"/>
                </a:lnTo>
                <a:lnTo>
                  <a:pt x="11743" y="90445"/>
                </a:lnTo>
                <a:lnTo>
                  <a:pt x="11878" y="88911"/>
                </a:lnTo>
                <a:lnTo>
                  <a:pt x="12006" y="87378"/>
                </a:lnTo>
                <a:lnTo>
                  <a:pt x="12116" y="85844"/>
                </a:lnTo>
                <a:lnTo>
                  <a:pt x="12218" y="84179"/>
                </a:lnTo>
                <a:lnTo>
                  <a:pt x="12303" y="82514"/>
                </a:lnTo>
                <a:lnTo>
                  <a:pt x="12337" y="81681"/>
                </a:lnTo>
                <a:lnTo>
                  <a:pt x="12371" y="80805"/>
                </a:lnTo>
                <a:lnTo>
                  <a:pt x="12396" y="79972"/>
                </a:lnTo>
                <a:lnTo>
                  <a:pt x="12413" y="79096"/>
                </a:lnTo>
                <a:lnTo>
                  <a:pt x="12422" y="78263"/>
                </a:lnTo>
                <a:lnTo>
                  <a:pt x="12430" y="77387"/>
                </a:lnTo>
                <a:lnTo>
                  <a:pt x="12430" y="76510"/>
                </a:lnTo>
                <a:lnTo>
                  <a:pt x="12413" y="75678"/>
                </a:lnTo>
                <a:lnTo>
                  <a:pt x="12396" y="74801"/>
                </a:lnTo>
                <a:lnTo>
                  <a:pt x="12371" y="73969"/>
                </a:lnTo>
                <a:lnTo>
                  <a:pt x="12337" y="73092"/>
                </a:lnTo>
                <a:lnTo>
                  <a:pt x="12294" y="72260"/>
                </a:lnTo>
                <a:lnTo>
                  <a:pt x="12243" y="71471"/>
                </a:lnTo>
                <a:lnTo>
                  <a:pt x="12193" y="70682"/>
                </a:lnTo>
                <a:lnTo>
                  <a:pt x="12125" y="69893"/>
                </a:lnTo>
                <a:lnTo>
                  <a:pt x="12057" y="69148"/>
                </a:lnTo>
                <a:lnTo>
                  <a:pt x="11989" y="68404"/>
                </a:lnTo>
                <a:lnTo>
                  <a:pt x="11904" y="67702"/>
                </a:lnTo>
                <a:lnTo>
                  <a:pt x="11827" y="66957"/>
                </a:lnTo>
                <a:lnTo>
                  <a:pt x="11734" y="66256"/>
                </a:lnTo>
                <a:lnTo>
                  <a:pt x="11547" y="64898"/>
                </a:lnTo>
                <a:lnTo>
                  <a:pt x="11352" y="63583"/>
                </a:lnTo>
                <a:lnTo>
                  <a:pt x="11140" y="62356"/>
                </a:lnTo>
                <a:lnTo>
                  <a:pt x="10919" y="61129"/>
                </a:lnTo>
                <a:lnTo>
                  <a:pt x="10919" y="61086"/>
                </a:lnTo>
                <a:lnTo>
                  <a:pt x="11199" y="62225"/>
                </a:lnTo>
                <a:lnTo>
                  <a:pt x="11471" y="63408"/>
                </a:lnTo>
                <a:lnTo>
                  <a:pt x="11743" y="64635"/>
                </a:lnTo>
                <a:lnTo>
                  <a:pt x="11989" y="65906"/>
                </a:lnTo>
                <a:lnTo>
                  <a:pt x="12201" y="67089"/>
                </a:lnTo>
                <a:lnTo>
                  <a:pt x="12405" y="68272"/>
                </a:lnTo>
                <a:lnTo>
                  <a:pt x="12592" y="69499"/>
                </a:lnTo>
                <a:lnTo>
                  <a:pt x="12778" y="70770"/>
                </a:lnTo>
                <a:lnTo>
                  <a:pt x="12948" y="72041"/>
                </a:lnTo>
                <a:lnTo>
                  <a:pt x="13110" y="73355"/>
                </a:lnTo>
                <a:lnTo>
                  <a:pt x="13262" y="74714"/>
                </a:lnTo>
                <a:lnTo>
                  <a:pt x="13407" y="76072"/>
                </a:lnTo>
                <a:lnTo>
                  <a:pt x="13534" y="77474"/>
                </a:lnTo>
                <a:lnTo>
                  <a:pt x="13661" y="78920"/>
                </a:lnTo>
                <a:lnTo>
                  <a:pt x="13780" y="80366"/>
                </a:lnTo>
                <a:lnTo>
                  <a:pt x="13882" y="81812"/>
                </a:lnTo>
                <a:lnTo>
                  <a:pt x="13984" y="83302"/>
                </a:lnTo>
                <a:lnTo>
                  <a:pt x="14077" y="84836"/>
                </a:lnTo>
                <a:lnTo>
                  <a:pt x="14154" y="86326"/>
                </a:lnTo>
                <a:lnTo>
                  <a:pt x="14230" y="87860"/>
                </a:lnTo>
                <a:lnTo>
                  <a:pt x="14230" y="88166"/>
                </a:lnTo>
                <a:lnTo>
                  <a:pt x="14230" y="88298"/>
                </a:lnTo>
                <a:lnTo>
                  <a:pt x="14230" y="88429"/>
                </a:lnTo>
                <a:lnTo>
                  <a:pt x="14222" y="89087"/>
                </a:lnTo>
                <a:lnTo>
                  <a:pt x="14171" y="90007"/>
                </a:lnTo>
                <a:lnTo>
                  <a:pt x="14145" y="90051"/>
                </a:lnTo>
                <a:lnTo>
                  <a:pt x="13908" y="91058"/>
                </a:lnTo>
                <a:lnTo>
                  <a:pt x="13687" y="92110"/>
                </a:lnTo>
                <a:lnTo>
                  <a:pt x="13475" y="93249"/>
                </a:lnTo>
                <a:lnTo>
                  <a:pt x="13271" y="94389"/>
                </a:lnTo>
                <a:lnTo>
                  <a:pt x="13084" y="95616"/>
                </a:lnTo>
                <a:lnTo>
                  <a:pt x="12914" y="96886"/>
                </a:lnTo>
                <a:lnTo>
                  <a:pt x="12753" y="98201"/>
                </a:lnTo>
                <a:lnTo>
                  <a:pt x="12617" y="99560"/>
                </a:lnTo>
                <a:lnTo>
                  <a:pt x="12490" y="100918"/>
                </a:lnTo>
                <a:lnTo>
                  <a:pt x="12388" y="102364"/>
                </a:lnTo>
                <a:lnTo>
                  <a:pt x="12294" y="103810"/>
                </a:lnTo>
                <a:lnTo>
                  <a:pt x="12260" y="104555"/>
                </a:lnTo>
                <a:lnTo>
                  <a:pt x="12226" y="105300"/>
                </a:lnTo>
                <a:lnTo>
                  <a:pt x="12201" y="106045"/>
                </a:lnTo>
                <a:lnTo>
                  <a:pt x="12184" y="106834"/>
                </a:lnTo>
                <a:lnTo>
                  <a:pt x="12167" y="107622"/>
                </a:lnTo>
                <a:lnTo>
                  <a:pt x="12150" y="108367"/>
                </a:lnTo>
                <a:lnTo>
                  <a:pt x="12150" y="109156"/>
                </a:lnTo>
                <a:lnTo>
                  <a:pt x="12150" y="109945"/>
                </a:lnTo>
                <a:lnTo>
                  <a:pt x="12150" y="110734"/>
                </a:lnTo>
                <a:lnTo>
                  <a:pt x="12159" y="111566"/>
                </a:lnTo>
                <a:lnTo>
                  <a:pt x="12184" y="112399"/>
                </a:lnTo>
                <a:lnTo>
                  <a:pt x="12201" y="113275"/>
                </a:lnTo>
                <a:lnTo>
                  <a:pt x="12260" y="115028"/>
                </a:lnTo>
                <a:lnTo>
                  <a:pt x="12337" y="116781"/>
                </a:lnTo>
                <a:lnTo>
                  <a:pt x="12422" y="118534"/>
                </a:lnTo>
                <a:lnTo>
                  <a:pt x="12609" y="122039"/>
                </a:lnTo>
                <a:lnTo>
                  <a:pt x="12693" y="123836"/>
                </a:lnTo>
                <a:lnTo>
                  <a:pt x="12778" y="125589"/>
                </a:lnTo>
                <a:lnTo>
                  <a:pt x="12855" y="127341"/>
                </a:lnTo>
                <a:lnTo>
                  <a:pt x="12906" y="129094"/>
                </a:lnTo>
                <a:lnTo>
                  <a:pt x="12931" y="130014"/>
                </a:lnTo>
                <a:lnTo>
                  <a:pt x="12948" y="130891"/>
                </a:lnTo>
                <a:lnTo>
                  <a:pt x="12957" y="131723"/>
                </a:lnTo>
                <a:lnTo>
                  <a:pt x="12965" y="132600"/>
                </a:lnTo>
                <a:lnTo>
                  <a:pt x="12957" y="133476"/>
                </a:lnTo>
                <a:lnTo>
                  <a:pt x="12948" y="134353"/>
                </a:lnTo>
                <a:lnTo>
                  <a:pt x="12931" y="135229"/>
                </a:lnTo>
                <a:lnTo>
                  <a:pt x="12906" y="136062"/>
                </a:lnTo>
                <a:lnTo>
                  <a:pt x="12863" y="136938"/>
                </a:lnTo>
                <a:lnTo>
                  <a:pt x="12821" y="137770"/>
                </a:lnTo>
                <a:lnTo>
                  <a:pt x="12761" y="138603"/>
                </a:lnTo>
                <a:lnTo>
                  <a:pt x="12693" y="139479"/>
                </a:lnTo>
                <a:lnTo>
                  <a:pt x="12498" y="141408"/>
                </a:lnTo>
                <a:lnTo>
                  <a:pt x="12481" y="141583"/>
                </a:lnTo>
                <a:lnTo>
                  <a:pt x="12490" y="141802"/>
                </a:lnTo>
                <a:lnTo>
                  <a:pt x="12507" y="141977"/>
                </a:lnTo>
                <a:lnTo>
                  <a:pt x="12532" y="142065"/>
                </a:lnTo>
                <a:lnTo>
                  <a:pt x="12566" y="142152"/>
                </a:lnTo>
                <a:lnTo>
                  <a:pt x="12600" y="142152"/>
                </a:lnTo>
                <a:lnTo>
                  <a:pt x="12634" y="142065"/>
                </a:lnTo>
                <a:lnTo>
                  <a:pt x="12668" y="141933"/>
                </a:lnTo>
                <a:lnTo>
                  <a:pt x="12736" y="141320"/>
                </a:lnTo>
                <a:lnTo>
                  <a:pt x="12804" y="140750"/>
                </a:lnTo>
                <a:lnTo>
                  <a:pt x="12863" y="140137"/>
                </a:lnTo>
                <a:lnTo>
                  <a:pt x="12914" y="139523"/>
                </a:lnTo>
                <a:lnTo>
                  <a:pt x="13093" y="138033"/>
                </a:lnTo>
                <a:lnTo>
                  <a:pt x="13279" y="136587"/>
                </a:lnTo>
                <a:lnTo>
                  <a:pt x="13475" y="135185"/>
                </a:lnTo>
                <a:lnTo>
                  <a:pt x="13678" y="133827"/>
                </a:lnTo>
                <a:lnTo>
                  <a:pt x="13891" y="132468"/>
                </a:lnTo>
                <a:lnTo>
                  <a:pt x="14103" y="131110"/>
                </a:lnTo>
                <a:lnTo>
                  <a:pt x="14536" y="128393"/>
                </a:lnTo>
                <a:lnTo>
                  <a:pt x="14697" y="127341"/>
                </a:lnTo>
                <a:lnTo>
                  <a:pt x="14850" y="126202"/>
                </a:lnTo>
                <a:lnTo>
                  <a:pt x="14918" y="125632"/>
                </a:lnTo>
                <a:lnTo>
                  <a:pt x="14986" y="125019"/>
                </a:lnTo>
                <a:lnTo>
                  <a:pt x="15037" y="124449"/>
                </a:lnTo>
                <a:lnTo>
                  <a:pt x="15096" y="123836"/>
                </a:lnTo>
                <a:lnTo>
                  <a:pt x="15139" y="123222"/>
                </a:lnTo>
                <a:lnTo>
                  <a:pt x="15181" y="122565"/>
                </a:lnTo>
                <a:lnTo>
                  <a:pt x="15215" y="121951"/>
                </a:lnTo>
                <a:lnTo>
                  <a:pt x="15241" y="121294"/>
                </a:lnTo>
                <a:lnTo>
                  <a:pt x="15258" y="120637"/>
                </a:lnTo>
                <a:lnTo>
                  <a:pt x="15266" y="119980"/>
                </a:lnTo>
                <a:lnTo>
                  <a:pt x="15258" y="119366"/>
                </a:lnTo>
                <a:lnTo>
                  <a:pt x="15249" y="118709"/>
                </a:lnTo>
                <a:lnTo>
                  <a:pt x="15419" y="119936"/>
                </a:lnTo>
                <a:lnTo>
                  <a:pt x="15606" y="121163"/>
                </a:lnTo>
                <a:lnTo>
                  <a:pt x="15869" y="122784"/>
                </a:lnTo>
                <a:lnTo>
                  <a:pt x="16141" y="124405"/>
                </a:lnTo>
                <a:lnTo>
                  <a:pt x="16421" y="125983"/>
                </a:lnTo>
                <a:lnTo>
                  <a:pt x="16701" y="127560"/>
                </a:lnTo>
                <a:lnTo>
                  <a:pt x="17270" y="130672"/>
                </a:lnTo>
                <a:lnTo>
                  <a:pt x="17550" y="132249"/>
                </a:lnTo>
                <a:lnTo>
                  <a:pt x="17822" y="133827"/>
                </a:lnTo>
                <a:lnTo>
                  <a:pt x="18093" y="135492"/>
                </a:lnTo>
                <a:lnTo>
                  <a:pt x="18348" y="137157"/>
                </a:lnTo>
                <a:lnTo>
                  <a:pt x="18594" y="138822"/>
                </a:lnTo>
                <a:lnTo>
                  <a:pt x="18824" y="140575"/>
                </a:lnTo>
                <a:lnTo>
                  <a:pt x="19036" y="142372"/>
                </a:lnTo>
                <a:lnTo>
                  <a:pt x="19240" y="144212"/>
                </a:lnTo>
                <a:lnTo>
                  <a:pt x="19426" y="146096"/>
                </a:lnTo>
                <a:lnTo>
                  <a:pt x="19596" y="148068"/>
                </a:lnTo>
                <a:lnTo>
                  <a:pt x="19622" y="148200"/>
                </a:lnTo>
                <a:lnTo>
                  <a:pt x="19647" y="148287"/>
                </a:lnTo>
                <a:lnTo>
                  <a:pt x="19681" y="148331"/>
                </a:lnTo>
                <a:lnTo>
                  <a:pt x="19724" y="148287"/>
                </a:lnTo>
                <a:lnTo>
                  <a:pt x="19749" y="148200"/>
                </a:lnTo>
                <a:lnTo>
                  <a:pt x="19775" y="148068"/>
                </a:lnTo>
                <a:lnTo>
                  <a:pt x="19783" y="147893"/>
                </a:lnTo>
                <a:lnTo>
                  <a:pt x="19783" y="147674"/>
                </a:lnTo>
                <a:lnTo>
                  <a:pt x="19775" y="147499"/>
                </a:lnTo>
                <a:lnTo>
                  <a:pt x="19792" y="147367"/>
                </a:lnTo>
                <a:lnTo>
                  <a:pt x="19792" y="147236"/>
                </a:lnTo>
                <a:lnTo>
                  <a:pt x="19809" y="145833"/>
                </a:lnTo>
                <a:lnTo>
                  <a:pt x="19817" y="144431"/>
                </a:lnTo>
                <a:lnTo>
                  <a:pt x="19817" y="143686"/>
                </a:lnTo>
                <a:lnTo>
                  <a:pt x="19809" y="142985"/>
                </a:lnTo>
                <a:lnTo>
                  <a:pt x="19792" y="142284"/>
                </a:lnTo>
                <a:lnTo>
                  <a:pt x="19766" y="141627"/>
                </a:lnTo>
                <a:lnTo>
                  <a:pt x="19758" y="141539"/>
                </a:lnTo>
                <a:lnTo>
                  <a:pt x="19766" y="139655"/>
                </a:lnTo>
                <a:lnTo>
                  <a:pt x="19766" y="137727"/>
                </a:lnTo>
                <a:lnTo>
                  <a:pt x="19766" y="135799"/>
                </a:lnTo>
                <a:lnTo>
                  <a:pt x="19749" y="133871"/>
                </a:lnTo>
                <a:lnTo>
                  <a:pt x="19732" y="131986"/>
                </a:lnTo>
                <a:lnTo>
                  <a:pt x="19698" y="130058"/>
                </a:lnTo>
                <a:lnTo>
                  <a:pt x="19664" y="128174"/>
                </a:lnTo>
                <a:lnTo>
                  <a:pt x="19613" y="126290"/>
                </a:lnTo>
                <a:lnTo>
                  <a:pt x="19554" y="124405"/>
                </a:lnTo>
                <a:lnTo>
                  <a:pt x="19477" y="122521"/>
                </a:lnTo>
                <a:lnTo>
                  <a:pt x="19393" y="120681"/>
                </a:lnTo>
                <a:lnTo>
                  <a:pt x="19291" y="118840"/>
                </a:lnTo>
                <a:lnTo>
                  <a:pt x="19172" y="117044"/>
                </a:lnTo>
                <a:lnTo>
                  <a:pt x="19044" y="115247"/>
                </a:lnTo>
                <a:lnTo>
                  <a:pt x="18892" y="113494"/>
                </a:lnTo>
                <a:lnTo>
                  <a:pt x="18730" y="111741"/>
                </a:lnTo>
                <a:lnTo>
                  <a:pt x="18543" y="109945"/>
                </a:lnTo>
                <a:lnTo>
                  <a:pt x="18340" y="108192"/>
                </a:lnTo>
                <a:lnTo>
                  <a:pt x="18119" y="106527"/>
                </a:lnTo>
                <a:lnTo>
                  <a:pt x="17881" y="104862"/>
                </a:lnTo>
                <a:lnTo>
                  <a:pt x="17635" y="103240"/>
                </a:lnTo>
                <a:lnTo>
                  <a:pt x="17380" y="101707"/>
                </a:lnTo>
                <a:lnTo>
                  <a:pt x="17117" y="100173"/>
                </a:lnTo>
                <a:lnTo>
                  <a:pt x="16845" y="98683"/>
                </a:lnTo>
                <a:lnTo>
                  <a:pt x="16557" y="97237"/>
                </a:lnTo>
                <a:lnTo>
                  <a:pt x="16268" y="95791"/>
                </a:lnTo>
                <a:lnTo>
                  <a:pt x="15979" y="94433"/>
                </a:lnTo>
                <a:lnTo>
                  <a:pt x="15674" y="93074"/>
                </a:lnTo>
                <a:lnTo>
                  <a:pt x="15376" y="91716"/>
                </a:lnTo>
                <a:lnTo>
                  <a:pt x="15071" y="90401"/>
                </a:lnTo>
                <a:lnTo>
                  <a:pt x="14460" y="87860"/>
                </a:lnTo>
                <a:lnTo>
                  <a:pt x="14443" y="87421"/>
                </a:lnTo>
                <a:lnTo>
                  <a:pt x="14443" y="86676"/>
                </a:lnTo>
                <a:lnTo>
                  <a:pt x="14426" y="85975"/>
                </a:lnTo>
                <a:lnTo>
                  <a:pt x="14443" y="86063"/>
                </a:lnTo>
                <a:lnTo>
                  <a:pt x="14485" y="86107"/>
                </a:lnTo>
                <a:lnTo>
                  <a:pt x="14986" y="88561"/>
                </a:lnTo>
                <a:lnTo>
                  <a:pt x="15504" y="91015"/>
                </a:lnTo>
                <a:lnTo>
                  <a:pt x="15767" y="92198"/>
                </a:lnTo>
                <a:lnTo>
                  <a:pt x="16039" y="93337"/>
                </a:lnTo>
                <a:lnTo>
                  <a:pt x="16310" y="94520"/>
                </a:lnTo>
                <a:lnTo>
                  <a:pt x="16582" y="95616"/>
                </a:lnTo>
                <a:lnTo>
                  <a:pt x="16862" y="96711"/>
                </a:lnTo>
                <a:lnTo>
                  <a:pt x="17151" y="97763"/>
                </a:lnTo>
                <a:lnTo>
                  <a:pt x="17440" y="98771"/>
                </a:lnTo>
                <a:lnTo>
                  <a:pt x="17728" y="99779"/>
                </a:lnTo>
                <a:lnTo>
                  <a:pt x="18026" y="100699"/>
                </a:lnTo>
                <a:lnTo>
                  <a:pt x="18331" y="101575"/>
                </a:lnTo>
                <a:lnTo>
                  <a:pt x="18637" y="102408"/>
                </a:lnTo>
                <a:lnTo>
                  <a:pt x="18951" y="103197"/>
                </a:lnTo>
                <a:lnTo>
                  <a:pt x="19299" y="103985"/>
                </a:lnTo>
                <a:lnTo>
                  <a:pt x="19647" y="104686"/>
                </a:lnTo>
                <a:lnTo>
                  <a:pt x="20004" y="105300"/>
                </a:lnTo>
                <a:lnTo>
                  <a:pt x="20369" y="105826"/>
                </a:lnTo>
                <a:lnTo>
                  <a:pt x="20734" y="106264"/>
                </a:lnTo>
                <a:lnTo>
                  <a:pt x="20921" y="106439"/>
                </a:lnTo>
                <a:lnTo>
                  <a:pt x="21108" y="106571"/>
                </a:lnTo>
                <a:lnTo>
                  <a:pt x="21294" y="106702"/>
                </a:lnTo>
                <a:lnTo>
                  <a:pt x="21481" y="106790"/>
                </a:lnTo>
                <a:lnTo>
                  <a:pt x="21668" y="106877"/>
                </a:lnTo>
                <a:lnTo>
                  <a:pt x="21855" y="106921"/>
                </a:lnTo>
                <a:lnTo>
                  <a:pt x="22228" y="106921"/>
                </a:lnTo>
                <a:lnTo>
                  <a:pt x="22407" y="106877"/>
                </a:lnTo>
                <a:lnTo>
                  <a:pt x="22593" y="106790"/>
                </a:lnTo>
                <a:lnTo>
                  <a:pt x="22772" y="106658"/>
                </a:lnTo>
                <a:lnTo>
                  <a:pt x="22950" y="106571"/>
                </a:lnTo>
                <a:lnTo>
                  <a:pt x="23307" y="106220"/>
                </a:lnTo>
                <a:lnTo>
                  <a:pt x="23655" y="105782"/>
                </a:lnTo>
                <a:lnTo>
                  <a:pt x="24003" y="105256"/>
                </a:lnTo>
                <a:lnTo>
                  <a:pt x="24351" y="104686"/>
                </a:lnTo>
                <a:lnTo>
                  <a:pt x="24699" y="104029"/>
                </a:lnTo>
                <a:lnTo>
                  <a:pt x="24725" y="104161"/>
                </a:lnTo>
                <a:lnTo>
                  <a:pt x="24742" y="104204"/>
                </a:lnTo>
                <a:lnTo>
                  <a:pt x="24767" y="104204"/>
                </a:lnTo>
                <a:lnTo>
                  <a:pt x="24801" y="104161"/>
                </a:lnTo>
                <a:lnTo>
                  <a:pt x="24827" y="104073"/>
                </a:lnTo>
                <a:lnTo>
                  <a:pt x="24843" y="103942"/>
                </a:lnTo>
                <a:lnTo>
                  <a:pt x="24852" y="103810"/>
                </a:lnTo>
                <a:lnTo>
                  <a:pt x="24843" y="103635"/>
                </a:lnTo>
                <a:lnTo>
                  <a:pt x="24835" y="103503"/>
                </a:lnTo>
                <a:lnTo>
                  <a:pt x="24810" y="103372"/>
                </a:lnTo>
                <a:lnTo>
                  <a:pt x="24776" y="103328"/>
                </a:lnTo>
                <a:lnTo>
                  <a:pt x="24750" y="103197"/>
                </a:lnTo>
                <a:lnTo>
                  <a:pt x="24716" y="103109"/>
                </a:lnTo>
                <a:lnTo>
                  <a:pt x="24699" y="103021"/>
                </a:lnTo>
                <a:lnTo>
                  <a:pt x="24682" y="102977"/>
                </a:lnTo>
                <a:lnTo>
                  <a:pt x="24478" y="102802"/>
                </a:lnTo>
                <a:lnTo>
                  <a:pt x="24275" y="102583"/>
                </a:lnTo>
                <a:lnTo>
                  <a:pt x="24079" y="102320"/>
                </a:lnTo>
                <a:lnTo>
                  <a:pt x="23893" y="101970"/>
                </a:lnTo>
                <a:lnTo>
                  <a:pt x="23697" y="101663"/>
                </a:lnTo>
                <a:lnTo>
                  <a:pt x="23510" y="101268"/>
                </a:lnTo>
                <a:lnTo>
                  <a:pt x="23332" y="100830"/>
                </a:lnTo>
                <a:lnTo>
                  <a:pt x="23154" y="100348"/>
                </a:lnTo>
                <a:lnTo>
                  <a:pt x="22984" y="99866"/>
                </a:lnTo>
                <a:lnTo>
                  <a:pt x="22814" y="99340"/>
                </a:lnTo>
                <a:lnTo>
                  <a:pt x="22644" y="98727"/>
                </a:lnTo>
                <a:lnTo>
                  <a:pt x="22483" y="98113"/>
                </a:lnTo>
                <a:lnTo>
                  <a:pt x="22330" y="97500"/>
                </a:lnTo>
                <a:lnTo>
                  <a:pt x="22177" y="96799"/>
                </a:lnTo>
                <a:lnTo>
                  <a:pt x="22025" y="96054"/>
                </a:lnTo>
                <a:lnTo>
                  <a:pt x="21880" y="95309"/>
                </a:lnTo>
                <a:lnTo>
                  <a:pt x="21676" y="94213"/>
                </a:lnTo>
                <a:lnTo>
                  <a:pt x="21464" y="93118"/>
                </a:lnTo>
                <a:lnTo>
                  <a:pt x="21252" y="92154"/>
                </a:lnTo>
                <a:lnTo>
                  <a:pt x="21142" y="91672"/>
                </a:lnTo>
                <a:lnTo>
                  <a:pt x="21031" y="91234"/>
                </a:lnTo>
                <a:lnTo>
                  <a:pt x="20921" y="90796"/>
                </a:lnTo>
                <a:lnTo>
                  <a:pt x="20802" y="90401"/>
                </a:lnTo>
                <a:lnTo>
                  <a:pt x="20675" y="90007"/>
                </a:lnTo>
                <a:lnTo>
                  <a:pt x="20547" y="89700"/>
                </a:lnTo>
                <a:lnTo>
                  <a:pt x="20420" y="89393"/>
                </a:lnTo>
                <a:lnTo>
                  <a:pt x="20276" y="89087"/>
                </a:lnTo>
                <a:lnTo>
                  <a:pt x="20140" y="88867"/>
                </a:lnTo>
                <a:lnTo>
                  <a:pt x="19987" y="88692"/>
                </a:lnTo>
                <a:lnTo>
                  <a:pt x="19834" y="88517"/>
                </a:lnTo>
                <a:lnTo>
                  <a:pt x="19681" y="88385"/>
                </a:lnTo>
                <a:lnTo>
                  <a:pt x="19376" y="88166"/>
                </a:lnTo>
                <a:lnTo>
                  <a:pt x="19061" y="88079"/>
                </a:lnTo>
                <a:lnTo>
                  <a:pt x="18756" y="87991"/>
                </a:lnTo>
                <a:lnTo>
                  <a:pt x="18127" y="87947"/>
                </a:lnTo>
                <a:lnTo>
                  <a:pt x="17813" y="87903"/>
                </a:lnTo>
                <a:lnTo>
                  <a:pt x="17508" y="87860"/>
                </a:lnTo>
                <a:lnTo>
                  <a:pt x="17168" y="87684"/>
                </a:lnTo>
                <a:lnTo>
                  <a:pt x="16828" y="87509"/>
                </a:lnTo>
                <a:lnTo>
                  <a:pt x="16497" y="87290"/>
                </a:lnTo>
                <a:lnTo>
                  <a:pt x="16158" y="87027"/>
                </a:lnTo>
                <a:lnTo>
                  <a:pt x="15826" y="86720"/>
                </a:lnTo>
                <a:lnTo>
                  <a:pt x="15487" y="86414"/>
                </a:lnTo>
                <a:lnTo>
                  <a:pt x="15156" y="86019"/>
                </a:lnTo>
                <a:lnTo>
                  <a:pt x="14833" y="85625"/>
                </a:lnTo>
                <a:lnTo>
                  <a:pt x="14655" y="85055"/>
                </a:lnTo>
                <a:lnTo>
                  <a:pt x="14638" y="85011"/>
                </a:lnTo>
                <a:lnTo>
                  <a:pt x="14595" y="85011"/>
                </a:lnTo>
                <a:lnTo>
                  <a:pt x="14570" y="85055"/>
                </a:lnTo>
                <a:lnTo>
                  <a:pt x="14366" y="84091"/>
                </a:lnTo>
                <a:lnTo>
                  <a:pt x="14332" y="84003"/>
                </a:lnTo>
                <a:lnTo>
                  <a:pt x="14298" y="83960"/>
                </a:lnTo>
                <a:lnTo>
                  <a:pt x="14230" y="82820"/>
                </a:lnTo>
                <a:lnTo>
                  <a:pt x="14162" y="81725"/>
                </a:lnTo>
                <a:lnTo>
                  <a:pt x="14094" y="80585"/>
                </a:lnTo>
                <a:lnTo>
                  <a:pt x="14010" y="79490"/>
                </a:lnTo>
                <a:lnTo>
                  <a:pt x="13925" y="78394"/>
                </a:lnTo>
                <a:lnTo>
                  <a:pt x="13831" y="77299"/>
                </a:lnTo>
                <a:lnTo>
                  <a:pt x="13729" y="76247"/>
                </a:lnTo>
                <a:lnTo>
                  <a:pt x="13627" y="75196"/>
                </a:lnTo>
                <a:lnTo>
                  <a:pt x="13517" y="74144"/>
                </a:lnTo>
                <a:lnTo>
                  <a:pt x="13398" y="73092"/>
                </a:lnTo>
                <a:lnTo>
                  <a:pt x="13279" y="72084"/>
                </a:lnTo>
                <a:lnTo>
                  <a:pt x="13160" y="71120"/>
                </a:lnTo>
                <a:lnTo>
                  <a:pt x="13025" y="70113"/>
                </a:lnTo>
                <a:lnTo>
                  <a:pt x="12889" y="69192"/>
                </a:lnTo>
                <a:lnTo>
                  <a:pt x="12753" y="68228"/>
                </a:lnTo>
                <a:lnTo>
                  <a:pt x="12609" y="67308"/>
                </a:lnTo>
                <a:lnTo>
                  <a:pt x="12609" y="67308"/>
                </a:lnTo>
                <a:lnTo>
                  <a:pt x="12812" y="67834"/>
                </a:lnTo>
                <a:lnTo>
                  <a:pt x="13025" y="68316"/>
                </a:lnTo>
                <a:lnTo>
                  <a:pt x="13237" y="68710"/>
                </a:lnTo>
                <a:lnTo>
                  <a:pt x="13449" y="69061"/>
                </a:lnTo>
                <a:lnTo>
                  <a:pt x="13678" y="69368"/>
                </a:lnTo>
                <a:lnTo>
                  <a:pt x="13899" y="69587"/>
                </a:lnTo>
                <a:lnTo>
                  <a:pt x="14128" y="69762"/>
                </a:lnTo>
                <a:lnTo>
                  <a:pt x="14358" y="69893"/>
                </a:lnTo>
                <a:lnTo>
                  <a:pt x="14663" y="69893"/>
                </a:lnTo>
                <a:lnTo>
                  <a:pt x="14816" y="69850"/>
                </a:lnTo>
                <a:lnTo>
                  <a:pt x="14969" y="69762"/>
                </a:lnTo>
                <a:lnTo>
                  <a:pt x="15122" y="69630"/>
                </a:lnTo>
                <a:lnTo>
                  <a:pt x="15275" y="69499"/>
                </a:lnTo>
                <a:lnTo>
                  <a:pt x="15589" y="69148"/>
                </a:lnTo>
                <a:lnTo>
                  <a:pt x="15894" y="68710"/>
                </a:lnTo>
                <a:lnTo>
                  <a:pt x="16200" y="68228"/>
                </a:lnTo>
                <a:lnTo>
                  <a:pt x="16820" y="67308"/>
                </a:lnTo>
                <a:lnTo>
                  <a:pt x="17126" y="66870"/>
                </a:lnTo>
                <a:lnTo>
                  <a:pt x="17431" y="66519"/>
                </a:lnTo>
                <a:lnTo>
                  <a:pt x="17584" y="66388"/>
                </a:lnTo>
                <a:lnTo>
                  <a:pt x="17728" y="66256"/>
                </a:lnTo>
                <a:lnTo>
                  <a:pt x="17881" y="66169"/>
                </a:lnTo>
                <a:lnTo>
                  <a:pt x="18034" y="66125"/>
                </a:lnTo>
                <a:lnTo>
                  <a:pt x="18187" y="66125"/>
                </a:lnTo>
                <a:lnTo>
                  <a:pt x="18340" y="66169"/>
                </a:lnTo>
                <a:lnTo>
                  <a:pt x="18484" y="66256"/>
                </a:lnTo>
                <a:lnTo>
                  <a:pt x="18637" y="66344"/>
                </a:lnTo>
                <a:lnTo>
                  <a:pt x="18790" y="66519"/>
                </a:lnTo>
                <a:lnTo>
                  <a:pt x="18934" y="66782"/>
                </a:lnTo>
                <a:lnTo>
                  <a:pt x="19087" y="67045"/>
                </a:lnTo>
                <a:lnTo>
                  <a:pt x="19231" y="67439"/>
                </a:lnTo>
                <a:lnTo>
                  <a:pt x="19274" y="67483"/>
                </a:lnTo>
                <a:lnTo>
                  <a:pt x="19316" y="67483"/>
                </a:lnTo>
                <a:lnTo>
                  <a:pt x="19350" y="67396"/>
                </a:lnTo>
                <a:lnTo>
                  <a:pt x="19376" y="67220"/>
                </a:lnTo>
                <a:lnTo>
                  <a:pt x="19393" y="67045"/>
                </a:lnTo>
                <a:lnTo>
                  <a:pt x="19401" y="66826"/>
                </a:lnTo>
                <a:lnTo>
                  <a:pt x="19393" y="66607"/>
                </a:lnTo>
                <a:lnTo>
                  <a:pt x="19384" y="66432"/>
                </a:lnTo>
                <a:lnTo>
                  <a:pt x="19299" y="65731"/>
                </a:lnTo>
                <a:lnTo>
                  <a:pt x="19214" y="65029"/>
                </a:lnTo>
                <a:lnTo>
                  <a:pt x="19129" y="64372"/>
                </a:lnTo>
                <a:lnTo>
                  <a:pt x="19036" y="63759"/>
                </a:lnTo>
                <a:lnTo>
                  <a:pt x="18943" y="63101"/>
                </a:lnTo>
                <a:lnTo>
                  <a:pt x="18841" y="62532"/>
                </a:lnTo>
                <a:lnTo>
                  <a:pt x="18739" y="61918"/>
                </a:lnTo>
                <a:lnTo>
                  <a:pt x="18628" y="61392"/>
                </a:lnTo>
                <a:lnTo>
                  <a:pt x="18408" y="60297"/>
                </a:lnTo>
                <a:lnTo>
                  <a:pt x="18170" y="59333"/>
                </a:lnTo>
                <a:lnTo>
                  <a:pt x="17924" y="58413"/>
                </a:lnTo>
                <a:lnTo>
                  <a:pt x="17660" y="57580"/>
                </a:lnTo>
                <a:lnTo>
                  <a:pt x="17389" y="56835"/>
                </a:lnTo>
                <a:lnTo>
                  <a:pt x="17117" y="56178"/>
                </a:lnTo>
                <a:lnTo>
                  <a:pt x="16828" y="55608"/>
                </a:lnTo>
                <a:lnTo>
                  <a:pt x="16540" y="55082"/>
                </a:lnTo>
                <a:lnTo>
                  <a:pt x="16243" y="54644"/>
                </a:lnTo>
                <a:lnTo>
                  <a:pt x="15937" y="54294"/>
                </a:lnTo>
                <a:lnTo>
                  <a:pt x="15640" y="54031"/>
                </a:lnTo>
                <a:lnTo>
                  <a:pt x="15326" y="53811"/>
                </a:lnTo>
                <a:lnTo>
                  <a:pt x="14977" y="53680"/>
                </a:lnTo>
                <a:lnTo>
                  <a:pt x="14621" y="53636"/>
                </a:lnTo>
                <a:lnTo>
                  <a:pt x="14273" y="53680"/>
                </a:lnTo>
                <a:lnTo>
                  <a:pt x="13916" y="53811"/>
                </a:lnTo>
                <a:lnTo>
                  <a:pt x="13568" y="53987"/>
                </a:lnTo>
                <a:lnTo>
                  <a:pt x="13211" y="54250"/>
                </a:lnTo>
                <a:lnTo>
                  <a:pt x="12863" y="54600"/>
                </a:lnTo>
                <a:lnTo>
                  <a:pt x="12524" y="54951"/>
                </a:lnTo>
                <a:lnTo>
                  <a:pt x="12099" y="55433"/>
                </a:lnTo>
                <a:lnTo>
                  <a:pt x="11861" y="55740"/>
                </a:lnTo>
                <a:lnTo>
                  <a:pt x="11624" y="56134"/>
                </a:lnTo>
                <a:lnTo>
                  <a:pt x="11505" y="56353"/>
                </a:lnTo>
                <a:lnTo>
                  <a:pt x="11394" y="56572"/>
                </a:lnTo>
                <a:lnTo>
                  <a:pt x="11293" y="56879"/>
                </a:lnTo>
                <a:lnTo>
                  <a:pt x="11199" y="57186"/>
                </a:lnTo>
                <a:lnTo>
                  <a:pt x="11106" y="57536"/>
                </a:lnTo>
                <a:lnTo>
                  <a:pt x="11029" y="57931"/>
                </a:lnTo>
                <a:lnTo>
                  <a:pt x="10970" y="58369"/>
                </a:lnTo>
                <a:lnTo>
                  <a:pt x="10910" y="58895"/>
                </a:lnTo>
                <a:lnTo>
                  <a:pt x="10112" y="55433"/>
                </a:lnTo>
                <a:lnTo>
                  <a:pt x="9875" y="54381"/>
                </a:lnTo>
                <a:lnTo>
                  <a:pt x="9628" y="53286"/>
                </a:lnTo>
                <a:lnTo>
                  <a:pt x="9391" y="52146"/>
                </a:lnTo>
                <a:lnTo>
                  <a:pt x="9161" y="51007"/>
                </a:lnTo>
                <a:lnTo>
                  <a:pt x="8966" y="49955"/>
                </a:lnTo>
                <a:lnTo>
                  <a:pt x="8779" y="48816"/>
                </a:lnTo>
                <a:lnTo>
                  <a:pt x="8601" y="47677"/>
                </a:lnTo>
                <a:lnTo>
                  <a:pt x="8414" y="46581"/>
                </a:lnTo>
                <a:lnTo>
                  <a:pt x="8406" y="46450"/>
                </a:lnTo>
                <a:lnTo>
                  <a:pt x="8397" y="46099"/>
                </a:lnTo>
                <a:lnTo>
                  <a:pt x="8380" y="45661"/>
                </a:lnTo>
                <a:lnTo>
                  <a:pt x="8329" y="44522"/>
                </a:lnTo>
                <a:lnTo>
                  <a:pt x="8278" y="43470"/>
                </a:lnTo>
                <a:lnTo>
                  <a:pt x="8236" y="42418"/>
                </a:lnTo>
                <a:lnTo>
                  <a:pt x="8219" y="41892"/>
                </a:lnTo>
                <a:lnTo>
                  <a:pt x="8210" y="41279"/>
                </a:lnTo>
                <a:lnTo>
                  <a:pt x="8244" y="40403"/>
                </a:lnTo>
                <a:lnTo>
                  <a:pt x="8261" y="39482"/>
                </a:lnTo>
                <a:lnTo>
                  <a:pt x="8304" y="37686"/>
                </a:lnTo>
                <a:lnTo>
                  <a:pt x="8346" y="35977"/>
                </a:lnTo>
                <a:lnTo>
                  <a:pt x="8406" y="34268"/>
                </a:lnTo>
                <a:lnTo>
                  <a:pt x="8465" y="32559"/>
                </a:lnTo>
                <a:lnTo>
                  <a:pt x="8542" y="30894"/>
                </a:lnTo>
                <a:lnTo>
                  <a:pt x="8635" y="29097"/>
                </a:lnTo>
                <a:lnTo>
                  <a:pt x="8686" y="28177"/>
                </a:lnTo>
                <a:lnTo>
                  <a:pt x="8745" y="27300"/>
                </a:lnTo>
                <a:lnTo>
                  <a:pt x="8813" y="26468"/>
                </a:lnTo>
                <a:lnTo>
                  <a:pt x="8890" y="25591"/>
                </a:lnTo>
                <a:lnTo>
                  <a:pt x="8966" y="24759"/>
                </a:lnTo>
                <a:lnTo>
                  <a:pt x="9043" y="23926"/>
                </a:lnTo>
                <a:lnTo>
                  <a:pt x="9153" y="23006"/>
                </a:lnTo>
                <a:lnTo>
                  <a:pt x="9272" y="22130"/>
                </a:lnTo>
                <a:lnTo>
                  <a:pt x="9391" y="21297"/>
                </a:lnTo>
                <a:lnTo>
                  <a:pt x="9510" y="20421"/>
                </a:lnTo>
                <a:lnTo>
                  <a:pt x="9645" y="19939"/>
                </a:lnTo>
                <a:lnTo>
                  <a:pt x="9773" y="19413"/>
                </a:lnTo>
                <a:lnTo>
                  <a:pt x="9900" y="18799"/>
                </a:lnTo>
                <a:lnTo>
                  <a:pt x="10019" y="18186"/>
                </a:lnTo>
                <a:lnTo>
                  <a:pt x="10138" y="17572"/>
                </a:lnTo>
                <a:lnTo>
                  <a:pt x="10248" y="16871"/>
                </a:lnTo>
                <a:lnTo>
                  <a:pt x="10460" y="15513"/>
                </a:lnTo>
                <a:lnTo>
                  <a:pt x="10401" y="16477"/>
                </a:lnTo>
                <a:lnTo>
                  <a:pt x="10359" y="17441"/>
                </a:lnTo>
                <a:lnTo>
                  <a:pt x="10333" y="18449"/>
                </a:lnTo>
                <a:lnTo>
                  <a:pt x="10316" y="19457"/>
                </a:lnTo>
                <a:lnTo>
                  <a:pt x="10325" y="20508"/>
                </a:lnTo>
                <a:lnTo>
                  <a:pt x="10333" y="21560"/>
                </a:lnTo>
                <a:lnTo>
                  <a:pt x="10359" y="22612"/>
                </a:lnTo>
                <a:lnTo>
                  <a:pt x="10401" y="23620"/>
                </a:lnTo>
                <a:lnTo>
                  <a:pt x="10452" y="24671"/>
                </a:lnTo>
                <a:lnTo>
                  <a:pt x="10503" y="25679"/>
                </a:lnTo>
                <a:lnTo>
                  <a:pt x="10571" y="26687"/>
                </a:lnTo>
                <a:lnTo>
                  <a:pt x="10647" y="27651"/>
                </a:lnTo>
                <a:lnTo>
                  <a:pt x="10724" y="28571"/>
                </a:lnTo>
                <a:lnTo>
                  <a:pt x="10817" y="29448"/>
                </a:lnTo>
                <a:lnTo>
                  <a:pt x="10910" y="30280"/>
                </a:lnTo>
                <a:lnTo>
                  <a:pt x="11004" y="31069"/>
                </a:lnTo>
                <a:lnTo>
                  <a:pt x="11148" y="32121"/>
                </a:lnTo>
                <a:lnTo>
                  <a:pt x="11301" y="33128"/>
                </a:lnTo>
                <a:lnTo>
                  <a:pt x="11462" y="34093"/>
                </a:lnTo>
                <a:lnTo>
                  <a:pt x="11624" y="35057"/>
                </a:lnTo>
                <a:lnTo>
                  <a:pt x="11793" y="35977"/>
                </a:lnTo>
                <a:lnTo>
                  <a:pt x="11972" y="36897"/>
                </a:lnTo>
                <a:lnTo>
                  <a:pt x="12328" y="38694"/>
                </a:lnTo>
                <a:lnTo>
                  <a:pt x="13211" y="43032"/>
                </a:lnTo>
                <a:lnTo>
                  <a:pt x="13653" y="45179"/>
                </a:lnTo>
                <a:lnTo>
                  <a:pt x="14103" y="47326"/>
                </a:lnTo>
                <a:lnTo>
                  <a:pt x="14137" y="47414"/>
                </a:lnTo>
                <a:lnTo>
                  <a:pt x="14162" y="47458"/>
                </a:lnTo>
                <a:lnTo>
                  <a:pt x="14188" y="47414"/>
                </a:lnTo>
                <a:lnTo>
                  <a:pt x="14213" y="47370"/>
                </a:lnTo>
                <a:lnTo>
                  <a:pt x="14230" y="47282"/>
                </a:lnTo>
                <a:lnTo>
                  <a:pt x="14247" y="47195"/>
                </a:lnTo>
                <a:lnTo>
                  <a:pt x="14264" y="47063"/>
                </a:lnTo>
                <a:lnTo>
                  <a:pt x="14264" y="46888"/>
                </a:lnTo>
                <a:lnTo>
                  <a:pt x="14281" y="44171"/>
                </a:lnTo>
                <a:lnTo>
                  <a:pt x="14298" y="41498"/>
                </a:lnTo>
                <a:lnTo>
                  <a:pt x="14298" y="40140"/>
                </a:lnTo>
                <a:lnTo>
                  <a:pt x="14290" y="38781"/>
                </a:lnTo>
                <a:lnTo>
                  <a:pt x="14273" y="37423"/>
                </a:lnTo>
                <a:lnTo>
                  <a:pt x="14239" y="36064"/>
                </a:lnTo>
                <a:lnTo>
                  <a:pt x="14188" y="34881"/>
                </a:lnTo>
                <a:lnTo>
                  <a:pt x="14128" y="33742"/>
                </a:lnTo>
                <a:lnTo>
                  <a:pt x="14060" y="32603"/>
                </a:lnTo>
                <a:lnTo>
                  <a:pt x="13976" y="31463"/>
                </a:lnTo>
                <a:lnTo>
                  <a:pt x="13882" y="30368"/>
                </a:lnTo>
                <a:lnTo>
                  <a:pt x="13780" y="29316"/>
                </a:lnTo>
                <a:lnTo>
                  <a:pt x="13661" y="28264"/>
                </a:lnTo>
                <a:lnTo>
                  <a:pt x="13543" y="27257"/>
                </a:lnTo>
                <a:lnTo>
                  <a:pt x="13381" y="26073"/>
                </a:lnTo>
                <a:lnTo>
                  <a:pt x="13220" y="24934"/>
                </a:lnTo>
                <a:lnTo>
                  <a:pt x="12872" y="22699"/>
                </a:lnTo>
                <a:lnTo>
                  <a:pt x="12524" y="20465"/>
                </a:lnTo>
                <a:lnTo>
                  <a:pt x="12354" y="19325"/>
                </a:lnTo>
                <a:lnTo>
                  <a:pt x="12193" y="18142"/>
                </a:lnTo>
                <a:lnTo>
                  <a:pt x="12040" y="17003"/>
                </a:lnTo>
                <a:lnTo>
                  <a:pt x="11895" y="15776"/>
                </a:lnTo>
                <a:lnTo>
                  <a:pt x="11760" y="14549"/>
                </a:lnTo>
                <a:lnTo>
                  <a:pt x="11649" y="13278"/>
                </a:lnTo>
                <a:lnTo>
                  <a:pt x="11598" y="12621"/>
                </a:lnTo>
                <a:lnTo>
                  <a:pt x="11556" y="11963"/>
                </a:lnTo>
                <a:lnTo>
                  <a:pt x="11513" y="11306"/>
                </a:lnTo>
                <a:lnTo>
                  <a:pt x="11479" y="10605"/>
                </a:lnTo>
                <a:lnTo>
                  <a:pt x="11454" y="9904"/>
                </a:lnTo>
                <a:lnTo>
                  <a:pt x="11428" y="9203"/>
                </a:lnTo>
                <a:lnTo>
                  <a:pt x="11420" y="8458"/>
                </a:lnTo>
                <a:lnTo>
                  <a:pt x="11411" y="7713"/>
                </a:lnTo>
                <a:lnTo>
                  <a:pt x="11411" y="7625"/>
                </a:lnTo>
                <a:lnTo>
                  <a:pt x="11556" y="6004"/>
                </a:lnTo>
                <a:lnTo>
                  <a:pt x="11692" y="4339"/>
                </a:lnTo>
                <a:lnTo>
                  <a:pt x="11810" y="2674"/>
                </a:lnTo>
                <a:lnTo>
                  <a:pt x="11921" y="965"/>
                </a:lnTo>
                <a:lnTo>
                  <a:pt x="11929" y="789"/>
                </a:lnTo>
                <a:lnTo>
                  <a:pt x="11921" y="614"/>
                </a:lnTo>
                <a:lnTo>
                  <a:pt x="11912" y="439"/>
                </a:lnTo>
                <a:lnTo>
                  <a:pt x="11887" y="264"/>
                </a:lnTo>
                <a:lnTo>
                  <a:pt x="11861" y="176"/>
                </a:lnTo>
                <a:lnTo>
                  <a:pt x="11836" y="88"/>
                </a:lnTo>
                <a:lnTo>
                  <a:pt x="118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 name="Google Shape;661;p66"/>
          <p:cNvGrpSpPr/>
          <p:nvPr/>
        </p:nvGrpSpPr>
        <p:grpSpPr>
          <a:xfrm flipH="1">
            <a:off x="2562379" y="2233839"/>
            <a:ext cx="269867" cy="442605"/>
            <a:chOff x="6278391" y="5548193"/>
            <a:chExt cx="269867" cy="442605"/>
          </a:xfrm>
        </p:grpSpPr>
        <p:sp>
          <p:nvSpPr>
            <p:cNvPr id="662" name="Google Shape;662;p66"/>
            <p:cNvSpPr/>
            <p:nvPr/>
          </p:nvSpPr>
          <p:spPr>
            <a:xfrm rot="10800000" flipH="1">
              <a:off x="6278391" y="5548193"/>
              <a:ext cx="269867" cy="442605"/>
            </a:xfrm>
            <a:custGeom>
              <a:avLst/>
              <a:gdLst/>
              <a:ahLst/>
              <a:cxnLst/>
              <a:rect l="l" t="t" r="r" b="b"/>
              <a:pathLst>
                <a:path w="28580" h="162573" extrusionOk="0">
                  <a:moveTo>
                    <a:pt x="4509" y="15644"/>
                  </a:moveTo>
                  <a:lnTo>
                    <a:pt x="4891" y="15907"/>
                  </a:lnTo>
                  <a:lnTo>
                    <a:pt x="5264" y="16257"/>
                  </a:lnTo>
                  <a:lnTo>
                    <a:pt x="5646" y="16696"/>
                  </a:lnTo>
                  <a:lnTo>
                    <a:pt x="6011" y="17265"/>
                  </a:lnTo>
                  <a:lnTo>
                    <a:pt x="6377" y="17879"/>
                  </a:lnTo>
                  <a:lnTo>
                    <a:pt x="6555" y="18229"/>
                  </a:lnTo>
                  <a:lnTo>
                    <a:pt x="6733" y="18624"/>
                  </a:lnTo>
                  <a:lnTo>
                    <a:pt x="6911" y="19018"/>
                  </a:lnTo>
                  <a:lnTo>
                    <a:pt x="7081" y="19456"/>
                  </a:lnTo>
                  <a:lnTo>
                    <a:pt x="7251" y="19938"/>
                  </a:lnTo>
                  <a:lnTo>
                    <a:pt x="7421" y="20420"/>
                  </a:lnTo>
                  <a:lnTo>
                    <a:pt x="7582" y="20902"/>
                  </a:lnTo>
                  <a:lnTo>
                    <a:pt x="7735" y="21384"/>
                  </a:lnTo>
                  <a:lnTo>
                    <a:pt x="7879" y="21910"/>
                  </a:lnTo>
                  <a:lnTo>
                    <a:pt x="8015" y="22436"/>
                  </a:lnTo>
                  <a:lnTo>
                    <a:pt x="8151" y="23006"/>
                  </a:lnTo>
                  <a:lnTo>
                    <a:pt x="8278" y="23575"/>
                  </a:lnTo>
                  <a:lnTo>
                    <a:pt x="8397" y="24189"/>
                  </a:lnTo>
                  <a:lnTo>
                    <a:pt x="8516" y="24802"/>
                  </a:lnTo>
                  <a:lnTo>
                    <a:pt x="8627" y="25460"/>
                  </a:lnTo>
                  <a:lnTo>
                    <a:pt x="8728" y="26117"/>
                  </a:lnTo>
                  <a:lnTo>
                    <a:pt x="8830" y="26818"/>
                  </a:lnTo>
                  <a:lnTo>
                    <a:pt x="8924" y="27519"/>
                  </a:lnTo>
                  <a:lnTo>
                    <a:pt x="9017" y="28308"/>
                  </a:lnTo>
                  <a:lnTo>
                    <a:pt x="9102" y="29053"/>
                  </a:lnTo>
                  <a:lnTo>
                    <a:pt x="9178" y="29885"/>
                  </a:lnTo>
                  <a:lnTo>
                    <a:pt x="9255" y="30718"/>
                  </a:lnTo>
                  <a:lnTo>
                    <a:pt x="9161" y="30850"/>
                  </a:lnTo>
                  <a:lnTo>
                    <a:pt x="9060" y="30981"/>
                  </a:lnTo>
                  <a:lnTo>
                    <a:pt x="8864" y="31200"/>
                  </a:lnTo>
                  <a:lnTo>
                    <a:pt x="8669" y="31288"/>
                  </a:lnTo>
                  <a:lnTo>
                    <a:pt x="8474" y="31244"/>
                  </a:lnTo>
                  <a:lnTo>
                    <a:pt x="8278" y="31156"/>
                  </a:lnTo>
                  <a:lnTo>
                    <a:pt x="8092" y="30981"/>
                  </a:lnTo>
                  <a:lnTo>
                    <a:pt x="7896" y="30718"/>
                  </a:lnTo>
                  <a:lnTo>
                    <a:pt x="7710" y="30411"/>
                  </a:lnTo>
                  <a:lnTo>
                    <a:pt x="7531" y="30017"/>
                  </a:lnTo>
                  <a:lnTo>
                    <a:pt x="7353" y="29579"/>
                  </a:lnTo>
                  <a:lnTo>
                    <a:pt x="7175" y="29097"/>
                  </a:lnTo>
                  <a:lnTo>
                    <a:pt x="7005" y="28527"/>
                  </a:lnTo>
                  <a:lnTo>
                    <a:pt x="6835" y="27957"/>
                  </a:lnTo>
                  <a:lnTo>
                    <a:pt x="6682" y="27300"/>
                  </a:lnTo>
                  <a:lnTo>
                    <a:pt x="6521" y="26687"/>
                  </a:lnTo>
                  <a:lnTo>
                    <a:pt x="6377" y="25986"/>
                  </a:lnTo>
                  <a:lnTo>
                    <a:pt x="6130" y="24802"/>
                  </a:lnTo>
                  <a:lnTo>
                    <a:pt x="5884" y="23532"/>
                  </a:lnTo>
                  <a:lnTo>
                    <a:pt x="5655" y="22261"/>
                  </a:lnTo>
                  <a:lnTo>
                    <a:pt x="5417" y="20946"/>
                  </a:lnTo>
                  <a:lnTo>
                    <a:pt x="4959" y="18317"/>
                  </a:lnTo>
                  <a:lnTo>
                    <a:pt x="4509" y="15644"/>
                  </a:lnTo>
                  <a:close/>
                  <a:moveTo>
                    <a:pt x="12396" y="18974"/>
                  </a:moveTo>
                  <a:lnTo>
                    <a:pt x="12456" y="20289"/>
                  </a:lnTo>
                  <a:lnTo>
                    <a:pt x="12481" y="20902"/>
                  </a:lnTo>
                  <a:lnTo>
                    <a:pt x="12498" y="21560"/>
                  </a:lnTo>
                  <a:lnTo>
                    <a:pt x="12507" y="22217"/>
                  </a:lnTo>
                  <a:lnTo>
                    <a:pt x="12515" y="22830"/>
                  </a:lnTo>
                  <a:lnTo>
                    <a:pt x="12507" y="23488"/>
                  </a:lnTo>
                  <a:lnTo>
                    <a:pt x="12498" y="24101"/>
                  </a:lnTo>
                  <a:lnTo>
                    <a:pt x="12490" y="24759"/>
                  </a:lnTo>
                  <a:lnTo>
                    <a:pt x="12464" y="25372"/>
                  </a:lnTo>
                  <a:lnTo>
                    <a:pt x="12430" y="25986"/>
                  </a:lnTo>
                  <a:lnTo>
                    <a:pt x="12396" y="26599"/>
                  </a:lnTo>
                  <a:lnTo>
                    <a:pt x="12345" y="27212"/>
                  </a:lnTo>
                  <a:lnTo>
                    <a:pt x="12295" y="27782"/>
                  </a:lnTo>
                  <a:lnTo>
                    <a:pt x="12227" y="28396"/>
                  </a:lnTo>
                  <a:lnTo>
                    <a:pt x="12150" y="28965"/>
                  </a:lnTo>
                  <a:lnTo>
                    <a:pt x="12057" y="29579"/>
                  </a:lnTo>
                  <a:lnTo>
                    <a:pt x="11963" y="30148"/>
                  </a:lnTo>
                  <a:lnTo>
                    <a:pt x="11861" y="30674"/>
                  </a:lnTo>
                  <a:lnTo>
                    <a:pt x="11751" y="31156"/>
                  </a:lnTo>
                  <a:lnTo>
                    <a:pt x="11632" y="31594"/>
                  </a:lnTo>
                  <a:lnTo>
                    <a:pt x="11513" y="31989"/>
                  </a:lnTo>
                  <a:lnTo>
                    <a:pt x="11395" y="32296"/>
                  </a:lnTo>
                  <a:lnTo>
                    <a:pt x="11267" y="32602"/>
                  </a:lnTo>
                  <a:lnTo>
                    <a:pt x="11131" y="32821"/>
                  </a:lnTo>
                  <a:lnTo>
                    <a:pt x="11004" y="32953"/>
                  </a:lnTo>
                  <a:lnTo>
                    <a:pt x="10868" y="33084"/>
                  </a:lnTo>
                  <a:lnTo>
                    <a:pt x="10732" y="33084"/>
                  </a:lnTo>
                  <a:lnTo>
                    <a:pt x="10596" y="33041"/>
                  </a:lnTo>
                  <a:lnTo>
                    <a:pt x="10461" y="32909"/>
                  </a:lnTo>
                  <a:lnTo>
                    <a:pt x="10325" y="32690"/>
                  </a:lnTo>
                  <a:lnTo>
                    <a:pt x="10197" y="32383"/>
                  </a:lnTo>
                  <a:lnTo>
                    <a:pt x="10036" y="31682"/>
                  </a:lnTo>
                  <a:lnTo>
                    <a:pt x="10011" y="31638"/>
                  </a:lnTo>
                  <a:lnTo>
                    <a:pt x="9994" y="31594"/>
                  </a:lnTo>
                  <a:lnTo>
                    <a:pt x="9977" y="31594"/>
                  </a:lnTo>
                  <a:lnTo>
                    <a:pt x="9951" y="31638"/>
                  </a:lnTo>
                  <a:lnTo>
                    <a:pt x="9926" y="31638"/>
                  </a:lnTo>
                  <a:lnTo>
                    <a:pt x="9909" y="31375"/>
                  </a:lnTo>
                  <a:lnTo>
                    <a:pt x="9985" y="28396"/>
                  </a:lnTo>
                  <a:lnTo>
                    <a:pt x="10078" y="28089"/>
                  </a:lnTo>
                  <a:lnTo>
                    <a:pt x="10180" y="27826"/>
                  </a:lnTo>
                  <a:lnTo>
                    <a:pt x="10393" y="27344"/>
                  </a:lnTo>
                  <a:lnTo>
                    <a:pt x="10605" y="26862"/>
                  </a:lnTo>
                  <a:lnTo>
                    <a:pt x="10715" y="26599"/>
                  </a:lnTo>
                  <a:lnTo>
                    <a:pt x="10817" y="26336"/>
                  </a:lnTo>
                  <a:lnTo>
                    <a:pt x="10987" y="25854"/>
                  </a:lnTo>
                  <a:lnTo>
                    <a:pt x="11148" y="25284"/>
                  </a:lnTo>
                  <a:lnTo>
                    <a:pt x="11310" y="24715"/>
                  </a:lnTo>
                  <a:lnTo>
                    <a:pt x="11471" y="24101"/>
                  </a:lnTo>
                  <a:lnTo>
                    <a:pt x="11598" y="23532"/>
                  </a:lnTo>
                  <a:lnTo>
                    <a:pt x="11726" y="22962"/>
                  </a:lnTo>
                  <a:lnTo>
                    <a:pt x="11853" y="22348"/>
                  </a:lnTo>
                  <a:lnTo>
                    <a:pt x="11972" y="21735"/>
                  </a:lnTo>
                  <a:lnTo>
                    <a:pt x="12091" y="21078"/>
                  </a:lnTo>
                  <a:lnTo>
                    <a:pt x="12201" y="20377"/>
                  </a:lnTo>
                  <a:lnTo>
                    <a:pt x="12303" y="19675"/>
                  </a:lnTo>
                  <a:lnTo>
                    <a:pt x="12396" y="18974"/>
                  </a:lnTo>
                  <a:close/>
                  <a:moveTo>
                    <a:pt x="9297" y="32383"/>
                  </a:moveTo>
                  <a:lnTo>
                    <a:pt x="9297" y="32471"/>
                  </a:lnTo>
                  <a:lnTo>
                    <a:pt x="9348" y="33917"/>
                  </a:lnTo>
                  <a:lnTo>
                    <a:pt x="9408" y="35407"/>
                  </a:lnTo>
                  <a:lnTo>
                    <a:pt x="9459" y="36897"/>
                  </a:lnTo>
                  <a:lnTo>
                    <a:pt x="9476" y="37642"/>
                  </a:lnTo>
                  <a:lnTo>
                    <a:pt x="9493" y="38343"/>
                  </a:lnTo>
                  <a:lnTo>
                    <a:pt x="9493" y="39088"/>
                  </a:lnTo>
                  <a:lnTo>
                    <a:pt x="9493" y="39833"/>
                  </a:lnTo>
                  <a:lnTo>
                    <a:pt x="9476" y="40578"/>
                  </a:lnTo>
                  <a:lnTo>
                    <a:pt x="9450" y="41279"/>
                  </a:lnTo>
                  <a:lnTo>
                    <a:pt x="9416" y="41980"/>
                  </a:lnTo>
                  <a:lnTo>
                    <a:pt x="9357" y="42681"/>
                  </a:lnTo>
                  <a:lnTo>
                    <a:pt x="9289" y="43338"/>
                  </a:lnTo>
                  <a:lnTo>
                    <a:pt x="9195" y="43996"/>
                  </a:lnTo>
                  <a:lnTo>
                    <a:pt x="9128" y="44434"/>
                  </a:lnTo>
                  <a:lnTo>
                    <a:pt x="9043" y="44872"/>
                  </a:lnTo>
                  <a:lnTo>
                    <a:pt x="8966" y="45222"/>
                  </a:lnTo>
                  <a:lnTo>
                    <a:pt x="8873" y="45573"/>
                  </a:lnTo>
                  <a:lnTo>
                    <a:pt x="8779" y="45880"/>
                  </a:lnTo>
                  <a:lnTo>
                    <a:pt x="8686" y="46187"/>
                  </a:lnTo>
                  <a:lnTo>
                    <a:pt x="8584" y="46406"/>
                  </a:lnTo>
                  <a:lnTo>
                    <a:pt x="8482" y="46669"/>
                  </a:lnTo>
                  <a:lnTo>
                    <a:pt x="8380" y="46844"/>
                  </a:lnTo>
                  <a:lnTo>
                    <a:pt x="8270" y="47019"/>
                  </a:lnTo>
                  <a:lnTo>
                    <a:pt x="8049" y="47326"/>
                  </a:lnTo>
                  <a:lnTo>
                    <a:pt x="7828" y="47501"/>
                  </a:lnTo>
                  <a:lnTo>
                    <a:pt x="7608" y="47633"/>
                  </a:lnTo>
                  <a:lnTo>
                    <a:pt x="7183" y="47808"/>
                  </a:lnTo>
                  <a:lnTo>
                    <a:pt x="6750" y="47895"/>
                  </a:lnTo>
                  <a:lnTo>
                    <a:pt x="6317" y="47895"/>
                  </a:lnTo>
                  <a:lnTo>
                    <a:pt x="5884" y="47852"/>
                  </a:lnTo>
                  <a:lnTo>
                    <a:pt x="5443" y="47720"/>
                  </a:lnTo>
                  <a:lnTo>
                    <a:pt x="5010" y="47501"/>
                  </a:lnTo>
                  <a:lnTo>
                    <a:pt x="4577" y="47238"/>
                  </a:lnTo>
                  <a:lnTo>
                    <a:pt x="4144" y="46931"/>
                  </a:lnTo>
                  <a:lnTo>
                    <a:pt x="4449" y="46581"/>
                  </a:lnTo>
                  <a:lnTo>
                    <a:pt x="4746" y="46143"/>
                  </a:lnTo>
                  <a:lnTo>
                    <a:pt x="5044" y="45661"/>
                  </a:lnTo>
                  <a:lnTo>
                    <a:pt x="5341" y="45047"/>
                  </a:lnTo>
                  <a:lnTo>
                    <a:pt x="5621" y="44390"/>
                  </a:lnTo>
                  <a:lnTo>
                    <a:pt x="5910" y="43689"/>
                  </a:lnTo>
                  <a:lnTo>
                    <a:pt x="6181" y="42944"/>
                  </a:lnTo>
                  <a:lnTo>
                    <a:pt x="6453" y="42155"/>
                  </a:lnTo>
                  <a:lnTo>
                    <a:pt x="6844" y="40928"/>
                  </a:lnTo>
                  <a:lnTo>
                    <a:pt x="7226" y="39657"/>
                  </a:lnTo>
                  <a:lnTo>
                    <a:pt x="7608" y="38387"/>
                  </a:lnTo>
                  <a:lnTo>
                    <a:pt x="7981" y="37028"/>
                  </a:lnTo>
                  <a:lnTo>
                    <a:pt x="8312" y="35889"/>
                  </a:lnTo>
                  <a:lnTo>
                    <a:pt x="8644" y="34793"/>
                  </a:lnTo>
                  <a:lnTo>
                    <a:pt x="8975" y="33610"/>
                  </a:lnTo>
                  <a:lnTo>
                    <a:pt x="9136" y="32997"/>
                  </a:lnTo>
                  <a:lnTo>
                    <a:pt x="9297" y="32383"/>
                  </a:lnTo>
                  <a:close/>
                  <a:moveTo>
                    <a:pt x="10800" y="35451"/>
                  </a:moveTo>
                  <a:lnTo>
                    <a:pt x="11038" y="35933"/>
                  </a:lnTo>
                  <a:lnTo>
                    <a:pt x="11284" y="36415"/>
                  </a:lnTo>
                  <a:lnTo>
                    <a:pt x="11530" y="36809"/>
                  </a:lnTo>
                  <a:lnTo>
                    <a:pt x="11777" y="37203"/>
                  </a:lnTo>
                  <a:lnTo>
                    <a:pt x="12770" y="38693"/>
                  </a:lnTo>
                  <a:lnTo>
                    <a:pt x="13195" y="39394"/>
                  </a:lnTo>
                  <a:lnTo>
                    <a:pt x="13398" y="39745"/>
                  </a:lnTo>
                  <a:lnTo>
                    <a:pt x="13611" y="40139"/>
                  </a:lnTo>
                  <a:lnTo>
                    <a:pt x="13814" y="40621"/>
                  </a:lnTo>
                  <a:lnTo>
                    <a:pt x="14010" y="41103"/>
                  </a:lnTo>
                  <a:lnTo>
                    <a:pt x="14205" y="41629"/>
                  </a:lnTo>
                  <a:lnTo>
                    <a:pt x="14400" y="42199"/>
                  </a:lnTo>
                  <a:lnTo>
                    <a:pt x="14604" y="42900"/>
                  </a:lnTo>
                  <a:lnTo>
                    <a:pt x="14799" y="43645"/>
                  </a:lnTo>
                  <a:lnTo>
                    <a:pt x="14978" y="44478"/>
                  </a:lnTo>
                  <a:lnTo>
                    <a:pt x="15156" y="45398"/>
                  </a:lnTo>
                  <a:lnTo>
                    <a:pt x="15292" y="46187"/>
                  </a:lnTo>
                  <a:lnTo>
                    <a:pt x="15419" y="47063"/>
                  </a:lnTo>
                  <a:lnTo>
                    <a:pt x="15538" y="47939"/>
                  </a:lnTo>
                  <a:lnTo>
                    <a:pt x="15657" y="48772"/>
                  </a:lnTo>
                  <a:lnTo>
                    <a:pt x="15495" y="48509"/>
                  </a:lnTo>
                  <a:lnTo>
                    <a:pt x="15326" y="48246"/>
                  </a:lnTo>
                  <a:lnTo>
                    <a:pt x="14986" y="47764"/>
                  </a:lnTo>
                  <a:lnTo>
                    <a:pt x="14646" y="47238"/>
                  </a:lnTo>
                  <a:lnTo>
                    <a:pt x="14485" y="46975"/>
                  </a:lnTo>
                  <a:lnTo>
                    <a:pt x="14315" y="46669"/>
                  </a:lnTo>
                  <a:lnTo>
                    <a:pt x="13874" y="45792"/>
                  </a:lnTo>
                  <a:lnTo>
                    <a:pt x="13441" y="44784"/>
                  </a:lnTo>
                  <a:lnTo>
                    <a:pt x="13228" y="44258"/>
                  </a:lnTo>
                  <a:lnTo>
                    <a:pt x="13016" y="43689"/>
                  </a:lnTo>
                  <a:lnTo>
                    <a:pt x="12812" y="43119"/>
                  </a:lnTo>
                  <a:lnTo>
                    <a:pt x="12609" y="42506"/>
                  </a:lnTo>
                  <a:lnTo>
                    <a:pt x="12252" y="41366"/>
                  </a:lnTo>
                  <a:lnTo>
                    <a:pt x="11904" y="40139"/>
                  </a:lnTo>
                  <a:lnTo>
                    <a:pt x="11564" y="38869"/>
                  </a:lnTo>
                  <a:lnTo>
                    <a:pt x="11242" y="37554"/>
                  </a:lnTo>
                  <a:lnTo>
                    <a:pt x="11123" y="37028"/>
                  </a:lnTo>
                  <a:lnTo>
                    <a:pt x="11012" y="36502"/>
                  </a:lnTo>
                  <a:lnTo>
                    <a:pt x="10800" y="35451"/>
                  </a:lnTo>
                  <a:close/>
                  <a:moveTo>
                    <a:pt x="23646" y="53110"/>
                  </a:moveTo>
                  <a:lnTo>
                    <a:pt x="22814" y="56177"/>
                  </a:lnTo>
                  <a:lnTo>
                    <a:pt x="22789" y="56353"/>
                  </a:lnTo>
                  <a:lnTo>
                    <a:pt x="22772" y="56572"/>
                  </a:lnTo>
                  <a:lnTo>
                    <a:pt x="22772" y="56747"/>
                  </a:lnTo>
                  <a:lnTo>
                    <a:pt x="22780" y="56966"/>
                  </a:lnTo>
                  <a:lnTo>
                    <a:pt x="22797" y="57141"/>
                  </a:lnTo>
                  <a:lnTo>
                    <a:pt x="22831" y="57273"/>
                  </a:lnTo>
                  <a:lnTo>
                    <a:pt x="22865" y="57317"/>
                  </a:lnTo>
                  <a:lnTo>
                    <a:pt x="22916" y="57273"/>
                  </a:lnTo>
                  <a:lnTo>
                    <a:pt x="23239" y="56791"/>
                  </a:lnTo>
                  <a:lnTo>
                    <a:pt x="23562" y="56309"/>
                  </a:lnTo>
                  <a:lnTo>
                    <a:pt x="23884" y="55871"/>
                  </a:lnTo>
                  <a:lnTo>
                    <a:pt x="24215" y="55476"/>
                  </a:lnTo>
                  <a:lnTo>
                    <a:pt x="24546" y="55082"/>
                  </a:lnTo>
                  <a:lnTo>
                    <a:pt x="24878" y="54775"/>
                  </a:lnTo>
                  <a:lnTo>
                    <a:pt x="25209" y="54468"/>
                  </a:lnTo>
                  <a:lnTo>
                    <a:pt x="25540" y="54206"/>
                  </a:lnTo>
                  <a:lnTo>
                    <a:pt x="25260" y="55213"/>
                  </a:lnTo>
                  <a:lnTo>
                    <a:pt x="24979" y="56265"/>
                  </a:lnTo>
                  <a:lnTo>
                    <a:pt x="24708" y="57317"/>
                  </a:lnTo>
                  <a:lnTo>
                    <a:pt x="24445" y="58456"/>
                  </a:lnTo>
                  <a:lnTo>
                    <a:pt x="24428" y="58544"/>
                  </a:lnTo>
                  <a:lnTo>
                    <a:pt x="24419" y="58631"/>
                  </a:lnTo>
                  <a:lnTo>
                    <a:pt x="24419" y="58763"/>
                  </a:lnTo>
                  <a:lnTo>
                    <a:pt x="24428" y="58850"/>
                  </a:lnTo>
                  <a:lnTo>
                    <a:pt x="24436" y="58982"/>
                  </a:lnTo>
                  <a:lnTo>
                    <a:pt x="24453" y="59070"/>
                  </a:lnTo>
                  <a:lnTo>
                    <a:pt x="24470" y="59113"/>
                  </a:lnTo>
                  <a:lnTo>
                    <a:pt x="24487" y="59113"/>
                  </a:lnTo>
                  <a:lnTo>
                    <a:pt x="24462" y="59245"/>
                  </a:lnTo>
                  <a:lnTo>
                    <a:pt x="24453" y="59420"/>
                  </a:lnTo>
                  <a:lnTo>
                    <a:pt x="24453" y="59552"/>
                  </a:lnTo>
                  <a:lnTo>
                    <a:pt x="24462" y="59727"/>
                  </a:lnTo>
                  <a:lnTo>
                    <a:pt x="24470" y="59902"/>
                  </a:lnTo>
                  <a:lnTo>
                    <a:pt x="24495" y="59990"/>
                  </a:lnTo>
                  <a:lnTo>
                    <a:pt x="24521" y="60077"/>
                  </a:lnTo>
                  <a:lnTo>
                    <a:pt x="24555" y="60121"/>
                  </a:lnTo>
                  <a:lnTo>
                    <a:pt x="24767" y="60165"/>
                  </a:lnTo>
                  <a:lnTo>
                    <a:pt x="24979" y="60165"/>
                  </a:lnTo>
                  <a:lnTo>
                    <a:pt x="25192" y="60077"/>
                  </a:lnTo>
                  <a:lnTo>
                    <a:pt x="25395" y="59990"/>
                  </a:lnTo>
                  <a:lnTo>
                    <a:pt x="25599" y="59815"/>
                  </a:lnTo>
                  <a:lnTo>
                    <a:pt x="25803" y="59639"/>
                  </a:lnTo>
                  <a:lnTo>
                    <a:pt x="26007" y="59376"/>
                  </a:lnTo>
                  <a:lnTo>
                    <a:pt x="26211" y="59113"/>
                  </a:lnTo>
                  <a:lnTo>
                    <a:pt x="26126" y="59639"/>
                  </a:lnTo>
                  <a:lnTo>
                    <a:pt x="26032" y="60121"/>
                  </a:lnTo>
                  <a:lnTo>
                    <a:pt x="25939" y="60603"/>
                  </a:lnTo>
                  <a:lnTo>
                    <a:pt x="25845" y="61041"/>
                  </a:lnTo>
                  <a:lnTo>
                    <a:pt x="25744" y="61480"/>
                  </a:lnTo>
                  <a:lnTo>
                    <a:pt x="25633" y="61874"/>
                  </a:lnTo>
                  <a:lnTo>
                    <a:pt x="25412" y="62575"/>
                  </a:lnTo>
                  <a:lnTo>
                    <a:pt x="25183" y="63232"/>
                  </a:lnTo>
                  <a:lnTo>
                    <a:pt x="24945" y="63802"/>
                  </a:lnTo>
                  <a:lnTo>
                    <a:pt x="24708" y="64328"/>
                  </a:lnTo>
                  <a:lnTo>
                    <a:pt x="24453" y="64810"/>
                  </a:lnTo>
                  <a:lnTo>
                    <a:pt x="24198" y="65248"/>
                  </a:lnTo>
                  <a:lnTo>
                    <a:pt x="23944" y="65686"/>
                  </a:lnTo>
                  <a:lnTo>
                    <a:pt x="23426" y="66519"/>
                  </a:lnTo>
                  <a:lnTo>
                    <a:pt x="23171" y="66913"/>
                  </a:lnTo>
                  <a:lnTo>
                    <a:pt x="22916" y="67395"/>
                  </a:lnTo>
                  <a:lnTo>
                    <a:pt x="22670" y="67877"/>
                  </a:lnTo>
                  <a:lnTo>
                    <a:pt x="22432" y="68403"/>
                  </a:lnTo>
                  <a:lnTo>
                    <a:pt x="22407" y="68491"/>
                  </a:lnTo>
                  <a:lnTo>
                    <a:pt x="22390" y="68578"/>
                  </a:lnTo>
                  <a:lnTo>
                    <a:pt x="22390" y="68710"/>
                  </a:lnTo>
                  <a:lnTo>
                    <a:pt x="22390" y="68841"/>
                  </a:lnTo>
                  <a:lnTo>
                    <a:pt x="22398" y="68973"/>
                  </a:lnTo>
                  <a:lnTo>
                    <a:pt x="22415" y="69061"/>
                  </a:lnTo>
                  <a:lnTo>
                    <a:pt x="22441" y="69104"/>
                  </a:lnTo>
                  <a:lnTo>
                    <a:pt x="22466" y="69148"/>
                  </a:lnTo>
                  <a:lnTo>
                    <a:pt x="22458" y="69280"/>
                  </a:lnTo>
                  <a:lnTo>
                    <a:pt x="22458" y="69411"/>
                  </a:lnTo>
                  <a:lnTo>
                    <a:pt x="22466" y="69586"/>
                  </a:lnTo>
                  <a:lnTo>
                    <a:pt x="22483" y="69718"/>
                  </a:lnTo>
                  <a:lnTo>
                    <a:pt x="22500" y="69849"/>
                  </a:lnTo>
                  <a:lnTo>
                    <a:pt x="22526" y="69893"/>
                  </a:lnTo>
                  <a:lnTo>
                    <a:pt x="22551" y="69937"/>
                  </a:lnTo>
                  <a:lnTo>
                    <a:pt x="22585" y="69937"/>
                  </a:lnTo>
                  <a:lnTo>
                    <a:pt x="22959" y="69586"/>
                  </a:lnTo>
                  <a:lnTo>
                    <a:pt x="23332" y="69280"/>
                  </a:lnTo>
                  <a:lnTo>
                    <a:pt x="23706" y="69017"/>
                  </a:lnTo>
                  <a:lnTo>
                    <a:pt x="24088" y="68841"/>
                  </a:lnTo>
                  <a:lnTo>
                    <a:pt x="24462" y="68666"/>
                  </a:lnTo>
                  <a:lnTo>
                    <a:pt x="24835" y="68622"/>
                  </a:lnTo>
                  <a:lnTo>
                    <a:pt x="25217" y="68622"/>
                  </a:lnTo>
                  <a:lnTo>
                    <a:pt x="25599" y="68710"/>
                  </a:lnTo>
                  <a:lnTo>
                    <a:pt x="25888" y="68798"/>
                  </a:lnTo>
                  <a:lnTo>
                    <a:pt x="26202" y="68929"/>
                  </a:lnTo>
                  <a:lnTo>
                    <a:pt x="26525" y="69148"/>
                  </a:lnTo>
                  <a:lnTo>
                    <a:pt x="26686" y="69280"/>
                  </a:lnTo>
                  <a:lnTo>
                    <a:pt x="26847" y="69411"/>
                  </a:lnTo>
                  <a:lnTo>
                    <a:pt x="27009" y="69630"/>
                  </a:lnTo>
                  <a:lnTo>
                    <a:pt x="27162" y="69849"/>
                  </a:lnTo>
                  <a:lnTo>
                    <a:pt x="27314" y="70112"/>
                  </a:lnTo>
                  <a:lnTo>
                    <a:pt x="27459" y="70463"/>
                  </a:lnTo>
                  <a:lnTo>
                    <a:pt x="27595" y="70813"/>
                  </a:lnTo>
                  <a:lnTo>
                    <a:pt x="27722" y="71252"/>
                  </a:lnTo>
                  <a:lnTo>
                    <a:pt x="27841" y="71734"/>
                  </a:lnTo>
                  <a:lnTo>
                    <a:pt x="27943" y="72303"/>
                  </a:lnTo>
                  <a:lnTo>
                    <a:pt x="27518" y="72960"/>
                  </a:lnTo>
                  <a:lnTo>
                    <a:pt x="27094" y="73662"/>
                  </a:lnTo>
                  <a:lnTo>
                    <a:pt x="26669" y="74450"/>
                  </a:lnTo>
                  <a:lnTo>
                    <a:pt x="26253" y="75283"/>
                  </a:lnTo>
                  <a:lnTo>
                    <a:pt x="26228" y="75327"/>
                  </a:lnTo>
                  <a:lnTo>
                    <a:pt x="26219" y="75414"/>
                  </a:lnTo>
                  <a:lnTo>
                    <a:pt x="26211" y="75502"/>
                  </a:lnTo>
                  <a:lnTo>
                    <a:pt x="26211" y="75634"/>
                  </a:lnTo>
                  <a:lnTo>
                    <a:pt x="26185" y="75677"/>
                  </a:lnTo>
                  <a:lnTo>
                    <a:pt x="26168" y="75809"/>
                  </a:lnTo>
                  <a:lnTo>
                    <a:pt x="26160" y="75940"/>
                  </a:lnTo>
                  <a:lnTo>
                    <a:pt x="26160" y="76072"/>
                  </a:lnTo>
                  <a:lnTo>
                    <a:pt x="26168" y="76203"/>
                  </a:lnTo>
                  <a:lnTo>
                    <a:pt x="26185" y="76335"/>
                  </a:lnTo>
                  <a:lnTo>
                    <a:pt x="26202" y="76422"/>
                  </a:lnTo>
                  <a:lnTo>
                    <a:pt x="26228" y="76466"/>
                  </a:lnTo>
                  <a:lnTo>
                    <a:pt x="26567" y="76641"/>
                  </a:lnTo>
                  <a:lnTo>
                    <a:pt x="26890" y="76860"/>
                  </a:lnTo>
                  <a:lnTo>
                    <a:pt x="27043" y="76992"/>
                  </a:lnTo>
                  <a:lnTo>
                    <a:pt x="27204" y="77167"/>
                  </a:lnTo>
                  <a:lnTo>
                    <a:pt x="27365" y="77430"/>
                  </a:lnTo>
                  <a:lnTo>
                    <a:pt x="27518" y="77737"/>
                  </a:lnTo>
                  <a:lnTo>
                    <a:pt x="27705" y="78219"/>
                  </a:lnTo>
                  <a:lnTo>
                    <a:pt x="27875" y="78745"/>
                  </a:lnTo>
                  <a:lnTo>
                    <a:pt x="28045" y="79358"/>
                  </a:lnTo>
                  <a:lnTo>
                    <a:pt x="28197" y="80016"/>
                  </a:lnTo>
                  <a:lnTo>
                    <a:pt x="27612" y="80235"/>
                  </a:lnTo>
                  <a:lnTo>
                    <a:pt x="27026" y="80541"/>
                  </a:lnTo>
                  <a:lnTo>
                    <a:pt x="26448" y="80936"/>
                  </a:lnTo>
                  <a:lnTo>
                    <a:pt x="26160" y="81155"/>
                  </a:lnTo>
                  <a:lnTo>
                    <a:pt x="25871" y="81418"/>
                  </a:lnTo>
                  <a:lnTo>
                    <a:pt x="25854" y="81462"/>
                  </a:lnTo>
                  <a:lnTo>
                    <a:pt x="25837" y="81505"/>
                  </a:lnTo>
                  <a:lnTo>
                    <a:pt x="25820" y="81637"/>
                  </a:lnTo>
                  <a:lnTo>
                    <a:pt x="25803" y="81768"/>
                  </a:lnTo>
                  <a:lnTo>
                    <a:pt x="25795" y="81900"/>
                  </a:lnTo>
                  <a:lnTo>
                    <a:pt x="25795" y="82031"/>
                  </a:lnTo>
                  <a:lnTo>
                    <a:pt x="25795" y="82206"/>
                  </a:lnTo>
                  <a:lnTo>
                    <a:pt x="25812" y="82338"/>
                  </a:lnTo>
                  <a:lnTo>
                    <a:pt x="25828" y="82469"/>
                  </a:lnTo>
                  <a:lnTo>
                    <a:pt x="25854" y="82557"/>
                  </a:lnTo>
                  <a:lnTo>
                    <a:pt x="25888" y="82601"/>
                  </a:lnTo>
                  <a:lnTo>
                    <a:pt x="26134" y="82908"/>
                  </a:lnTo>
                  <a:lnTo>
                    <a:pt x="26380" y="83258"/>
                  </a:lnTo>
                  <a:lnTo>
                    <a:pt x="26618" y="83653"/>
                  </a:lnTo>
                  <a:lnTo>
                    <a:pt x="26856" y="84047"/>
                  </a:lnTo>
                  <a:lnTo>
                    <a:pt x="27085" y="84529"/>
                  </a:lnTo>
                  <a:lnTo>
                    <a:pt x="27306" y="85055"/>
                  </a:lnTo>
                  <a:lnTo>
                    <a:pt x="27527" y="85624"/>
                  </a:lnTo>
                  <a:lnTo>
                    <a:pt x="27747" y="86282"/>
                  </a:lnTo>
                  <a:lnTo>
                    <a:pt x="26618" y="85318"/>
                  </a:lnTo>
                  <a:lnTo>
                    <a:pt x="26058" y="84792"/>
                  </a:lnTo>
                  <a:lnTo>
                    <a:pt x="25506" y="84222"/>
                  </a:lnTo>
                  <a:lnTo>
                    <a:pt x="24945" y="83653"/>
                  </a:lnTo>
                  <a:lnTo>
                    <a:pt x="24394" y="82951"/>
                  </a:lnTo>
                  <a:lnTo>
                    <a:pt x="23842" y="82250"/>
                  </a:lnTo>
                  <a:lnTo>
                    <a:pt x="23290" y="81418"/>
                  </a:lnTo>
                  <a:lnTo>
                    <a:pt x="22984" y="80892"/>
                  </a:lnTo>
                  <a:lnTo>
                    <a:pt x="22678" y="80366"/>
                  </a:lnTo>
                  <a:lnTo>
                    <a:pt x="22373" y="79796"/>
                  </a:lnTo>
                  <a:lnTo>
                    <a:pt x="22076" y="79183"/>
                  </a:lnTo>
                  <a:lnTo>
                    <a:pt x="21770" y="78526"/>
                  </a:lnTo>
                  <a:lnTo>
                    <a:pt x="21481" y="77868"/>
                  </a:lnTo>
                  <a:lnTo>
                    <a:pt x="21184" y="77167"/>
                  </a:lnTo>
                  <a:lnTo>
                    <a:pt x="20895" y="76378"/>
                  </a:lnTo>
                  <a:lnTo>
                    <a:pt x="20564" y="75458"/>
                  </a:lnTo>
                  <a:lnTo>
                    <a:pt x="20208" y="74450"/>
                  </a:lnTo>
                  <a:lnTo>
                    <a:pt x="20038" y="73881"/>
                  </a:lnTo>
                  <a:lnTo>
                    <a:pt x="19860" y="73311"/>
                  </a:lnTo>
                  <a:lnTo>
                    <a:pt x="19698" y="72698"/>
                  </a:lnTo>
                  <a:lnTo>
                    <a:pt x="19537" y="72040"/>
                  </a:lnTo>
                  <a:lnTo>
                    <a:pt x="19061" y="69280"/>
                  </a:lnTo>
                  <a:lnTo>
                    <a:pt x="19053" y="69192"/>
                  </a:lnTo>
                  <a:lnTo>
                    <a:pt x="19036" y="69104"/>
                  </a:lnTo>
                  <a:lnTo>
                    <a:pt x="19410" y="66300"/>
                  </a:lnTo>
                  <a:lnTo>
                    <a:pt x="19605" y="64898"/>
                  </a:lnTo>
                  <a:lnTo>
                    <a:pt x="19707" y="64240"/>
                  </a:lnTo>
                  <a:lnTo>
                    <a:pt x="19817" y="63583"/>
                  </a:lnTo>
                  <a:lnTo>
                    <a:pt x="19945" y="62838"/>
                  </a:lnTo>
                  <a:lnTo>
                    <a:pt x="20089" y="62137"/>
                  </a:lnTo>
                  <a:lnTo>
                    <a:pt x="20225" y="61436"/>
                  </a:lnTo>
                  <a:lnTo>
                    <a:pt x="20369" y="60779"/>
                  </a:lnTo>
                  <a:lnTo>
                    <a:pt x="20522" y="60121"/>
                  </a:lnTo>
                  <a:lnTo>
                    <a:pt x="20675" y="59508"/>
                  </a:lnTo>
                  <a:lnTo>
                    <a:pt x="20836" y="58938"/>
                  </a:lnTo>
                  <a:lnTo>
                    <a:pt x="20989" y="58368"/>
                  </a:lnTo>
                  <a:lnTo>
                    <a:pt x="21295" y="57361"/>
                  </a:lnTo>
                  <a:lnTo>
                    <a:pt x="21609" y="56484"/>
                  </a:lnTo>
                  <a:lnTo>
                    <a:pt x="21931" y="55695"/>
                  </a:lnTo>
                  <a:lnTo>
                    <a:pt x="22262" y="54950"/>
                  </a:lnTo>
                  <a:lnTo>
                    <a:pt x="22602" y="54381"/>
                  </a:lnTo>
                  <a:lnTo>
                    <a:pt x="22942" y="53855"/>
                  </a:lnTo>
                  <a:lnTo>
                    <a:pt x="23290" y="53417"/>
                  </a:lnTo>
                  <a:lnTo>
                    <a:pt x="23646" y="53110"/>
                  </a:lnTo>
                  <a:close/>
                  <a:moveTo>
                    <a:pt x="12651" y="77342"/>
                  </a:moveTo>
                  <a:lnTo>
                    <a:pt x="12643" y="79095"/>
                  </a:lnTo>
                  <a:lnTo>
                    <a:pt x="12651" y="80804"/>
                  </a:lnTo>
                  <a:lnTo>
                    <a:pt x="12651" y="81681"/>
                  </a:lnTo>
                  <a:lnTo>
                    <a:pt x="12643" y="82557"/>
                  </a:lnTo>
                  <a:lnTo>
                    <a:pt x="12634" y="83433"/>
                  </a:lnTo>
                  <a:lnTo>
                    <a:pt x="12609" y="84310"/>
                  </a:lnTo>
                  <a:lnTo>
                    <a:pt x="12583" y="85142"/>
                  </a:lnTo>
                  <a:lnTo>
                    <a:pt x="12541" y="85975"/>
                  </a:lnTo>
                  <a:lnTo>
                    <a:pt x="12498" y="86808"/>
                  </a:lnTo>
                  <a:lnTo>
                    <a:pt x="12439" y="87640"/>
                  </a:lnTo>
                  <a:lnTo>
                    <a:pt x="12379" y="88429"/>
                  </a:lnTo>
                  <a:lnTo>
                    <a:pt x="12311" y="89218"/>
                  </a:lnTo>
                  <a:lnTo>
                    <a:pt x="12227" y="89963"/>
                  </a:lnTo>
                  <a:lnTo>
                    <a:pt x="12142" y="90708"/>
                  </a:lnTo>
                  <a:lnTo>
                    <a:pt x="12065" y="91321"/>
                  </a:lnTo>
                  <a:lnTo>
                    <a:pt x="11972" y="91891"/>
                  </a:lnTo>
                  <a:lnTo>
                    <a:pt x="11878" y="92460"/>
                  </a:lnTo>
                  <a:lnTo>
                    <a:pt x="11777" y="92986"/>
                  </a:lnTo>
                  <a:lnTo>
                    <a:pt x="11564" y="94038"/>
                  </a:lnTo>
                  <a:lnTo>
                    <a:pt x="11352" y="95090"/>
                  </a:lnTo>
                  <a:lnTo>
                    <a:pt x="11403" y="94213"/>
                  </a:lnTo>
                  <a:lnTo>
                    <a:pt x="11454" y="93293"/>
                  </a:lnTo>
                  <a:lnTo>
                    <a:pt x="11539" y="91453"/>
                  </a:lnTo>
                  <a:lnTo>
                    <a:pt x="11700" y="87728"/>
                  </a:lnTo>
                  <a:lnTo>
                    <a:pt x="11768" y="86238"/>
                  </a:lnTo>
                  <a:lnTo>
                    <a:pt x="11845" y="84836"/>
                  </a:lnTo>
                  <a:lnTo>
                    <a:pt x="11938" y="83433"/>
                  </a:lnTo>
                  <a:lnTo>
                    <a:pt x="12048" y="82119"/>
                  </a:lnTo>
                  <a:lnTo>
                    <a:pt x="12167" y="80848"/>
                  </a:lnTo>
                  <a:lnTo>
                    <a:pt x="12235" y="80235"/>
                  </a:lnTo>
                  <a:lnTo>
                    <a:pt x="12303" y="79621"/>
                  </a:lnTo>
                  <a:lnTo>
                    <a:pt x="12388" y="79051"/>
                  </a:lnTo>
                  <a:lnTo>
                    <a:pt x="12464" y="78438"/>
                  </a:lnTo>
                  <a:lnTo>
                    <a:pt x="12558" y="77912"/>
                  </a:lnTo>
                  <a:lnTo>
                    <a:pt x="12651" y="77342"/>
                  </a:lnTo>
                  <a:close/>
                  <a:moveTo>
                    <a:pt x="20106" y="75151"/>
                  </a:moveTo>
                  <a:lnTo>
                    <a:pt x="20445" y="76203"/>
                  </a:lnTo>
                  <a:lnTo>
                    <a:pt x="20726" y="76992"/>
                  </a:lnTo>
                  <a:lnTo>
                    <a:pt x="21006" y="77781"/>
                  </a:lnTo>
                  <a:lnTo>
                    <a:pt x="21286" y="78526"/>
                  </a:lnTo>
                  <a:lnTo>
                    <a:pt x="21575" y="79227"/>
                  </a:lnTo>
                  <a:lnTo>
                    <a:pt x="21863" y="79928"/>
                  </a:lnTo>
                  <a:lnTo>
                    <a:pt x="22161" y="80541"/>
                  </a:lnTo>
                  <a:lnTo>
                    <a:pt x="22458" y="81155"/>
                  </a:lnTo>
                  <a:lnTo>
                    <a:pt x="22755" y="81724"/>
                  </a:lnTo>
                  <a:lnTo>
                    <a:pt x="23205" y="82513"/>
                  </a:lnTo>
                  <a:lnTo>
                    <a:pt x="23663" y="83258"/>
                  </a:lnTo>
                  <a:lnTo>
                    <a:pt x="24122" y="83915"/>
                  </a:lnTo>
                  <a:lnTo>
                    <a:pt x="24580" y="84529"/>
                  </a:lnTo>
                  <a:lnTo>
                    <a:pt x="25047" y="85055"/>
                  </a:lnTo>
                  <a:lnTo>
                    <a:pt x="25514" y="85581"/>
                  </a:lnTo>
                  <a:lnTo>
                    <a:pt x="25981" y="86063"/>
                  </a:lnTo>
                  <a:lnTo>
                    <a:pt x="26448" y="86501"/>
                  </a:lnTo>
                  <a:lnTo>
                    <a:pt x="26262" y="86808"/>
                  </a:lnTo>
                  <a:lnTo>
                    <a:pt x="26066" y="87071"/>
                  </a:lnTo>
                  <a:lnTo>
                    <a:pt x="25862" y="87246"/>
                  </a:lnTo>
                  <a:lnTo>
                    <a:pt x="25667" y="87421"/>
                  </a:lnTo>
                  <a:lnTo>
                    <a:pt x="25472" y="87465"/>
                  </a:lnTo>
                  <a:lnTo>
                    <a:pt x="25268" y="87509"/>
                  </a:lnTo>
                  <a:lnTo>
                    <a:pt x="25073" y="87553"/>
                  </a:lnTo>
                  <a:lnTo>
                    <a:pt x="24878" y="87596"/>
                  </a:lnTo>
                  <a:lnTo>
                    <a:pt x="24844" y="87553"/>
                  </a:lnTo>
                  <a:lnTo>
                    <a:pt x="24818" y="87509"/>
                  </a:lnTo>
                  <a:lnTo>
                    <a:pt x="24784" y="87509"/>
                  </a:lnTo>
                  <a:lnTo>
                    <a:pt x="24759" y="87596"/>
                  </a:lnTo>
                  <a:lnTo>
                    <a:pt x="24733" y="87684"/>
                  </a:lnTo>
                  <a:lnTo>
                    <a:pt x="24716" y="87859"/>
                  </a:lnTo>
                  <a:lnTo>
                    <a:pt x="24708" y="87991"/>
                  </a:lnTo>
                  <a:lnTo>
                    <a:pt x="24716" y="88122"/>
                  </a:lnTo>
                  <a:lnTo>
                    <a:pt x="24733" y="88297"/>
                  </a:lnTo>
                  <a:lnTo>
                    <a:pt x="24827" y="88736"/>
                  </a:lnTo>
                  <a:lnTo>
                    <a:pt x="24920" y="89086"/>
                  </a:lnTo>
                  <a:lnTo>
                    <a:pt x="25030" y="89437"/>
                  </a:lnTo>
                  <a:lnTo>
                    <a:pt x="25141" y="89700"/>
                  </a:lnTo>
                  <a:lnTo>
                    <a:pt x="25370" y="90182"/>
                  </a:lnTo>
                  <a:lnTo>
                    <a:pt x="25599" y="90664"/>
                  </a:lnTo>
                  <a:lnTo>
                    <a:pt x="25693" y="90927"/>
                  </a:lnTo>
                  <a:lnTo>
                    <a:pt x="25786" y="91190"/>
                  </a:lnTo>
                  <a:lnTo>
                    <a:pt x="25871" y="91496"/>
                  </a:lnTo>
                  <a:lnTo>
                    <a:pt x="25956" y="91803"/>
                  </a:lnTo>
                  <a:lnTo>
                    <a:pt x="26117" y="92460"/>
                  </a:lnTo>
                  <a:lnTo>
                    <a:pt x="26270" y="93161"/>
                  </a:lnTo>
                  <a:lnTo>
                    <a:pt x="26024" y="92636"/>
                  </a:lnTo>
                  <a:lnTo>
                    <a:pt x="25778" y="92066"/>
                  </a:lnTo>
                  <a:lnTo>
                    <a:pt x="25285" y="91058"/>
                  </a:lnTo>
                  <a:lnTo>
                    <a:pt x="24283" y="89130"/>
                  </a:lnTo>
                  <a:lnTo>
                    <a:pt x="24249" y="89086"/>
                  </a:lnTo>
                  <a:lnTo>
                    <a:pt x="24215" y="89086"/>
                  </a:lnTo>
                  <a:lnTo>
                    <a:pt x="24181" y="89174"/>
                  </a:lnTo>
                  <a:lnTo>
                    <a:pt x="24156" y="89262"/>
                  </a:lnTo>
                  <a:lnTo>
                    <a:pt x="24139" y="89393"/>
                  </a:lnTo>
                  <a:lnTo>
                    <a:pt x="24130" y="89568"/>
                  </a:lnTo>
                  <a:lnTo>
                    <a:pt x="24130" y="89744"/>
                  </a:lnTo>
                  <a:lnTo>
                    <a:pt x="24147" y="89919"/>
                  </a:lnTo>
                  <a:lnTo>
                    <a:pt x="24224" y="90664"/>
                  </a:lnTo>
                  <a:lnTo>
                    <a:pt x="24292" y="91409"/>
                  </a:lnTo>
                  <a:lnTo>
                    <a:pt x="24351" y="92154"/>
                  </a:lnTo>
                  <a:lnTo>
                    <a:pt x="24402" y="92942"/>
                  </a:lnTo>
                  <a:lnTo>
                    <a:pt x="24504" y="94476"/>
                  </a:lnTo>
                  <a:lnTo>
                    <a:pt x="24597" y="96010"/>
                  </a:lnTo>
                  <a:lnTo>
                    <a:pt x="24470" y="95177"/>
                  </a:lnTo>
                  <a:lnTo>
                    <a:pt x="24343" y="94345"/>
                  </a:lnTo>
                  <a:lnTo>
                    <a:pt x="24071" y="92767"/>
                  </a:lnTo>
                  <a:lnTo>
                    <a:pt x="23791" y="91233"/>
                  </a:lnTo>
                  <a:lnTo>
                    <a:pt x="23502" y="89787"/>
                  </a:lnTo>
                  <a:lnTo>
                    <a:pt x="23196" y="88341"/>
                  </a:lnTo>
                  <a:lnTo>
                    <a:pt x="22891" y="86983"/>
                  </a:lnTo>
                  <a:lnTo>
                    <a:pt x="22577" y="85624"/>
                  </a:lnTo>
                  <a:lnTo>
                    <a:pt x="22254" y="84266"/>
                  </a:lnTo>
                  <a:lnTo>
                    <a:pt x="21354" y="80629"/>
                  </a:lnTo>
                  <a:lnTo>
                    <a:pt x="20904" y="78745"/>
                  </a:lnTo>
                  <a:lnTo>
                    <a:pt x="20462" y="76860"/>
                  </a:lnTo>
                  <a:lnTo>
                    <a:pt x="20276" y="76028"/>
                  </a:lnTo>
                  <a:lnTo>
                    <a:pt x="20106" y="75151"/>
                  </a:lnTo>
                  <a:close/>
                  <a:moveTo>
                    <a:pt x="13704" y="77430"/>
                  </a:moveTo>
                  <a:lnTo>
                    <a:pt x="14086" y="78000"/>
                  </a:lnTo>
                  <a:lnTo>
                    <a:pt x="14460" y="78657"/>
                  </a:lnTo>
                  <a:lnTo>
                    <a:pt x="14646" y="79008"/>
                  </a:lnTo>
                  <a:lnTo>
                    <a:pt x="14825" y="79402"/>
                  </a:lnTo>
                  <a:lnTo>
                    <a:pt x="15011" y="79840"/>
                  </a:lnTo>
                  <a:lnTo>
                    <a:pt x="15190" y="80322"/>
                  </a:lnTo>
                  <a:lnTo>
                    <a:pt x="15402" y="80936"/>
                  </a:lnTo>
                  <a:lnTo>
                    <a:pt x="15606" y="81549"/>
                  </a:lnTo>
                  <a:lnTo>
                    <a:pt x="15801" y="82250"/>
                  </a:lnTo>
                  <a:lnTo>
                    <a:pt x="15996" y="82995"/>
                  </a:lnTo>
                  <a:lnTo>
                    <a:pt x="16183" y="83740"/>
                  </a:lnTo>
                  <a:lnTo>
                    <a:pt x="16361" y="84573"/>
                  </a:lnTo>
                  <a:lnTo>
                    <a:pt x="16540" y="85405"/>
                  </a:lnTo>
                  <a:lnTo>
                    <a:pt x="16701" y="86282"/>
                  </a:lnTo>
                  <a:lnTo>
                    <a:pt x="16828" y="86983"/>
                  </a:lnTo>
                  <a:lnTo>
                    <a:pt x="16956" y="87728"/>
                  </a:lnTo>
                  <a:lnTo>
                    <a:pt x="17194" y="89262"/>
                  </a:lnTo>
                  <a:lnTo>
                    <a:pt x="17423" y="90795"/>
                  </a:lnTo>
                  <a:lnTo>
                    <a:pt x="17652" y="92373"/>
                  </a:lnTo>
                  <a:lnTo>
                    <a:pt x="17881" y="93906"/>
                  </a:lnTo>
                  <a:lnTo>
                    <a:pt x="18119" y="95440"/>
                  </a:lnTo>
                  <a:lnTo>
                    <a:pt x="18238" y="96141"/>
                  </a:lnTo>
                  <a:lnTo>
                    <a:pt x="18365" y="96842"/>
                  </a:lnTo>
                  <a:lnTo>
                    <a:pt x="18501" y="97543"/>
                  </a:lnTo>
                  <a:lnTo>
                    <a:pt x="18637" y="98201"/>
                  </a:lnTo>
                  <a:lnTo>
                    <a:pt x="18442" y="97806"/>
                  </a:lnTo>
                  <a:lnTo>
                    <a:pt x="18246" y="97324"/>
                  </a:lnTo>
                  <a:lnTo>
                    <a:pt x="18060" y="96842"/>
                  </a:lnTo>
                  <a:lnTo>
                    <a:pt x="17873" y="96273"/>
                  </a:lnTo>
                  <a:lnTo>
                    <a:pt x="17695" y="95703"/>
                  </a:lnTo>
                  <a:lnTo>
                    <a:pt x="17516" y="95090"/>
                  </a:lnTo>
                  <a:lnTo>
                    <a:pt x="17346" y="94476"/>
                  </a:lnTo>
                  <a:lnTo>
                    <a:pt x="17177" y="93775"/>
                  </a:lnTo>
                  <a:lnTo>
                    <a:pt x="16845" y="92417"/>
                  </a:lnTo>
                  <a:lnTo>
                    <a:pt x="16523" y="90927"/>
                  </a:lnTo>
                  <a:lnTo>
                    <a:pt x="16209" y="89393"/>
                  </a:lnTo>
                  <a:lnTo>
                    <a:pt x="15903" y="87859"/>
                  </a:lnTo>
                  <a:lnTo>
                    <a:pt x="15385" y="85142"/>
                  </a:lnTo>
                  <a:lnTo>
                    <a:pt x="15122" y="83784"/>
                  </a:lnTo>
                  <a:lnTo>
                    <a:pt x="14850" y="82426"/>
                  </a:lnTo>
                  <a:lnTo>
                    <a:pt x="14578" y="81067"/>
                  </a:lnTo>
                  <a:lnTo>
                    <a:pt x="14298" y="79796"/>
                  </a:lnTo>
                  <a:lnTo>
                    <a:pt x="14010" y="78569"/>
                  </a:lnTo>
                  <a:lnTo>
                    <a:pt x="13857" y="78000"/>
                  </a:lnTo>
                  <a:lnTo>
                    <a:pt x="13704" y="77430"/>
                  </a:lnTo>
                  <a:close/>
                  <a:moveTo>
                    <a:pt x="13322" y="80059"/>
                  </a:moveTo>
                  <a:lnTo>
                    <a:pt x="13534" y="81374"/>
                  </a:lnTo>
                  <a:lnTo>
                    <a:pt x="13763" y="82645"/>
                  </a:lnTo>
                  <a:lnTo>
                    <a:pt x="13984" y="83959"/>
                  </a:lnTo>
                  <a:lnTo>
                    <a:pt x="14205" y="85274"/>
                  </a:lnTo>
                  <a:lnTo>
                    <a:pt x="14307" y="85975"/>
                  </a:lnTo>
                  <a:lnTo>
                    <a:pt x="14400" y="86632"/>
                  </a:lnTo>
                  <a:lnTo>
                    <a:pt x="14494" y="87377"/>
                  </a:lnTo>
                  <a:lnTo>
                    <a:pt x="14578" y="88078"/>
                  </a:lnTo>
                  <a:lnTo>
                    <a:pt x="14663" y="88867"/>
                  </a:lnTo>
                  <a:lnTo>
                    <a:pt x="14731" y="89656"/>
                  </a:lnTo>
                  <a:lnTo>
                    <a:pt x="14791" y="90445"/>
                  </a:lnTo>
                  <a:lnTo>
                    <a:pt x="14850" y="91277"/>
                  </a:lnTo>
                  <a:lnTo>
                    <a:pt x="14901" y="92373"/>
                  </a:lnTo>
                  <a:lnTo>
                    <a:pt x="14935" y="93468"/>
                  </a:lnTo>
                  <a:lnTo>
                    <a:pt x="14961" y="94520"/>
                  </a:lnTo>
                  <a:lnTo>
                    <a:pt x="14969" y="95615"/>
                  </a:lnTo>
                  <a:lnTo>
                    <a:pt x="14969" y="96667"/>
                  </a:lnTo>
                  <a:lnTo>
                    <a:pt x="14952" y="97763"/>
                  </a:lnTo>
                  <a:lnTo>
                    <a:pt x="14935" y="98814"/>
                  </a:lnTo>
                  <a:lnTo>
                    <a:pt x="14901" y="99866"/>
                  </a:lnTo>
                  <a:lnTo>
                    <a:pt x="14859" y="100918"/>
                  </a:lnTo>
                  <a:lnTo>
                    <a:pt x="14808" y="101969"/>
                  </a:lnTo>
                  <a:lnTo>
                    <a:pt x="14748" y="103021"/>
                  </a:lnTo>
                  <a:lnTo>
                    <a:pt x="14689" y="104073"/>
                  </a:lnTo>
                  <a:lnTo>
                    <a:pt x="14621" y="105081"/>
                  </a:lnTo>
                  <a:lnTo>
                    <a:pt x="14545" y="106088"/>
                  </a:lnTo>
                  <a:lnTo>
                    <a:pt x="14383" y="108148"/>
                  </a:lnTo>
                  <a:lnTo>
                    <a:pt x="14426" y="106351"/>
                  </a:lnTo>
                  <a:lnTo>
                    <a:pt x="14451" y="104598"/>
                  </a:lnTo>
                  <a:lnTo>
                    <a:pt x="14460" y="102802"/>
                  </a:lnTo>
                  <a:lnTo>
                    <a:pt x="14451" y="101049"/>
                  </a:lnTo>
                  <a:lnTo>
                    <a:pt x="14426" y="99252"/>
                  </a:lnTo>
                  <a:lnTo>
                    <a:pt x="14383" y="97500"/>
                  </a:lnTo>
                  <a:lnTo>
                    <a:pt x="14332" y="95703"/>
                  </a:lnTo>
                  <a:lnTo>
                    <a:pt x="14264" y="93950"/>
                  </a:lnTo>
                  <a:lnTo>
                    <a:pt x="14179" y="92197"/>
                  </a:lnTo>
                  <a:lnTo>
                    <a:pt x="14086" y="90488"/>
                  </a:lnTo>
                  <a:lnTo>
                    <a:pt x="13984" y="88736"/>
                  </a:lnTo>
                  <a:lnTo>
                    <a:pt x="13874" y="87071"/>
                  </a:lnTo>
                  <a:lnTo>
                    <a:pt x="13746" y="85362"/>
                  </a:lnTo>
                  <a:lnTo>
                    <a:pt x="13619" y="83696"/>
                  </a:lnTo>
                  <a:lnTo>
                    <a:pt x="13475" y="82075"/>
                  </a:lnTo>
                  <a:lnTo>
                    <a:pt x="13330" y="80454"/>
                  </a:lnTo>
                  <a:lnTo>
                    <a:pt x="13322" y="80059"/>
                  </a:lnTo>
                  <a:close/>
                  <a:moveTo>
                    <a:pt x="18943" y="70638"/>
                  </a:moveTo>
                  <a:lnTo>
                    <a:pt x="19078" y="71558"/>
                  </a:lnTo>
                  <a:lnTo>
                    <a:pt x="19223" y="72391"/>
                  </a:lnTo>
                  <a:lnTo>
                    <a:pt x="19367" y="73223"/>
                  </a:lnTo>
                  <a:lnTo>
                    <a:pt x="19520" y="74056"/>
                  </a:lnTo>
                  <a:lnTo>
                    <a:pt x="19834" y="75590"/>
                  </a:lnTo>
                  <a:lnTo>
                    <a:pt x="20148" y="77080"/>
                  </a:lnTo>
                  <a:lnTo>
                    <a:pt x="20564" y="78920"/>
                  </a:lnTo>
                  <a:lnTo>
                    <a:pt x="20989" y="80673"/>
                  </a:lnTo>
                  <a:lnTo>
                    <a:pt x="21413" y="82426"/>
                  </a:lnTo>
                  <a:lnTo>
                    <a:pt x="21838" y="84135"/>
                  </a:lnTo>
                  <a:lnTo>
                    <a:pt x="22245" y="85800"/>
                  </a:lnTo>
                  <a:lnTo>
                    <a:pt x="22645" y="87465"/>
                  </a:lnTo>
                  <a:lnTo>
                    <a:pt x="23035" y="89218"/>
                  </a:lnTo>
                  <a:lnTo>
                    <a:pt x="23417" y="90970"/>
                  </a:lnTo>
                  <a:lnTo>
                    <a:pt x="23604" y="91891"/>
                  </a:lnTo>
                  <a:lnTo>
                    <a:pt x="23782" y="92855"/>
                  </a:lnTo>
                  <a:lnTo>
                    <a:pt x="23961" y="93819"/>
                  </a:lnTo>
                  <a:lnTo>
                    <a:pt x="24130" y="94827"/>
                  </a:lnTo>
                  <a:lnTo>
                    <a:pt x="24292" y="95834"/>
                  </a:lnTo>
                  <a:lnTo>
                    <a:pt x="24453" y="96886"/>
                  </a:lnTo>
                  <a:lnTo>
                    <a:pt x="24597" y="97938"/>
                  </a:lnTo>
                  <a:lnTo>
                    <a:pt x="24742" y="99077"/>
                  </a:lnTo>
                  <a:lnTo>
                    <a:pt x="24419" y="97938"/>
                  </a:lnTo>
                  <a:lnTo>
                    <a:pt x="24088" y="96842"/>
                  </a:lnTo>
                  <a:lnTo>
                    <a:pt x="23748" y="95791"/>
                  </a:lnTo>
                  <a:lnTo>
                    <a:pt x="23409" y="94827"/>
                  </a:lnTo>
                  <a:lnTo>
                    <a:pt x="23375" y="94783"/>
                  </a:lnTo>
                  <a:lnTo>
                    <a:pt x="23349" y="94827"/>
                  </a:lnTo>
                  <a:lnTo>
                    <a:pt x="23332" y="94870"/>
                  </a:lnTo>
                  <a:lnTo>
                    <a:pt x="23315" y="95002"/>
                  </a:lnTo>
                  <a:lnTo>
                    <a:pt x="23298" y="95133"/>
                  </a:lnTo>
                  <a:lnTo>
                    <a:pt x="23298" y="95265"/>
                  </a:lnTo>
                  <a:lnTo>
                    <a:pt x="23307" y="95396"/>
                  </a:lnTo>
                  <a:lnTo>
                    <a:pt x="23324" y="95484"/>
                  </a:lnTo>
                  <a:lnTo>
                    <a:pt x="23341" y="95528"/>
                  </a:lnTo>
                  <a:lnTo>
                    <a:pt x="23332" y="95659"/>
                  </a:lnTo>
                  <a:lnTo>
                    <a:pt x="23324" y="95791"/>
                  </a:lnTo>
                  <a:lnTo>
                    <a:pt x="23324" y="95878"/>
                  </a:lnTo>
                  <a:lnTo>
                    <a:pt x="23341" y="96010"/>
                  </a:lnTo>
                  <a:lnTo>
                    <a:pt x="23451" y="96930"/>
                  </a:lnTo>
                  <a:lnTo>
                    <a:pt x="23570" y="97806"/>
                  </a:lnTo>
                  <a:lnTo>
                    <a:pt x="23825" y="99559"/>
                  </a:lnTo>
                  <a:lnTo>
                    <a:pt x="24351" y="102977"/>
                  </a:lnTo>
                  <a:lnTo>
                    <a:pt x="23995" y="101838"/>
                  </a:lnTo>
                  <a:lnTo>
                    <a:pt x="23638" y="100699"/>
                  </a:lnTo>
                  <a:lnTo>
                    <a:pt x="23281" y="99472"/>
                  </a:lnTo>
                  <a:lnTo>
                    <a:pt x="23111" y="98858"/>
                  </a:lnTo>
                  <a:lnTo>
                    <a:pt x="22942" y="98201"/>
                  </a:lnTo>
                  <a:lnTo>
                    <a:pt x="22729" y="97324"/>
                  </a:lnTo>
                  <a:lnTo>
                    <a:pt x="22517" y="96448"/>
                  </a:lnTo>
                  <a:lnTo>
                    <a:pt x="22110" y="94608"/>
                  </a:lnTo>
                  <a:lnTo>
                    <a:pt x="22008" y="94126"/>
                  </a:lnTo>
                  <a:lnTo>
                    <a:pt x="21906" y="93600"/>
                  </a:lnTo>
                  <a:lnTo>
                    <a:pt x="21804" y="93074"/>
                  </a:lnTo>
                  <a:lnTo>
                    <a:pt x="21702" y="92592"/>
                  </a:lnTo>
                  <a:lnTo>
                    <a:pt x="21609" y="91935"/>
                  </a:lnTo>
                  <a:lnTo>
                    <a:pt x="21507" y="91277"/>
                  </a:lnTo>
                  <a:lnTo>
                    <a:pt x="21481" y="91190"/>
                  </a:lnTo>
                  <a:lnTo>
                    <a:pt x="21447" y="91146"/>
                  </a:lnTo>
                  <a:lnTo>
                    <a:pt x="21422" y="91190"/>
                  </a:lnTo>
                  <a:lnTo>
                    <a:pt x="21388" y="91233"/>
                  </a:lnTo>
                  <a:lnTo>
                    <a:pt x="21371" y="91365"/>
                  </a:lnTo>
                  <a:lnTo>
                    <a:pt x="21354" y="91496"/>
                  </a:lnTo>
                  <a:lnTo>
                    <a:pt x="21345" y="91672"/>
                  </a:lnTo>
                  <a:lnTo>
                    <a:pt x="21354" y="91847"/>
                  </a:lnTo>
                  <a:lnTo>
                    <a:pt x="21396" y="92417"/>
                  </a:lnTo>
                  <a:lnTo>
                    <a:pt x="21439" y="93030"/>
                  </a:lnTo>
                  <a:lnTo>
                    <a:pt x="21549" y="94169"/>
                  </a:lnTo>
                  <a:lnTo>
                    <a:pt x="21668" y="95309"/>
                  </a:lnTo>
                  <a:lnTo>
                    <a:pt x="21778" y="96492"/>
                  </a:lnTo>
                  <a:lnTo>
                    <a:pt x="21889" y="97763"/>
                  </a:lnTo>
                  <a:lnTo>
                    <a:pt x="21991" y="99033"/>
                  </a:lnTo>
                  <a:lnTo>
                    <a:pt x="22084" y="100348"/>
                  </a:lnTo>
                  <a:lnTo>
                    <a:pt x="22178" y="101706"/>
                  </a:lnTo>
                  <a:lnTo>
                    <a:pt x="22245" y="102890"/>
                  </a:lnTo>
                  <a:lnTo>
                    <a:pt x="22313" y="104073"/>
                  </a:lnTo>
                  <a:lnTo>
                    <a:pt x="22381" y="105256"/>
                  </a:lnTo>
                  <a:lnTo>
                    <a:pt x="22432" y="106483"/>
                  </a:lnTo>
                  <a:lnTo>
                    <a:pt x="22483" y="107710"/>
                  </a:lnTo>
                  <a:lnTo>
                    <a:pt x="22534" y="108937"/>
                  </a:lnTo>
                  <a:lnTo>
                    <a:pt x="22577" y="110164"/>
                  </a:lnTo>
                  <a:lnTo>
                    <a:pt x="22611" y="111391"/>
                  </a:lnTo>
                  <a:lnTo>
                    <a:pt x="22458" y="110032"/>
                  </a:lnTo>
                  <a:lnTo>
                    <a:pt x="22313" y="108674"/>
                  </a:lnTo>
                  <a:lnTo>
                    <a:pt x="22161" y="107272"/>
                  </a:lnTo>
                  <a:lnTo>
                    <a:pt x="21999" y="105957"/>
                  </a:lnTo>
                  <a:lnTo>
                    <a:pt x="21702" y="103766"/>
                  </a:lnTo>
                  <a:lnTo>
                    <a:pt x="21396" y="101575"/>
                  </a:lnTo>
                  <a:lnTo>
                    <a:pt x="21065" y="99209"/>
                  </a:lnTo>
                  <a:lnTo>
                    <a:pt x="20734" y="96842"/>
                  </a:lnTo>
                  <a:lnTo>
                    <a:pt x="20411" y="94388"/>
                  </a:lnTo>
                  <a:lnTo>
                    <a:pt x="20259" y="93161"/>
                  </a:lnTo>
                  <a:lnTo>
                    <a:pt x="20106" y="91935"/>
                  </a:lnTo>
                  <a:lnTo>
                    <a:pt x="19961" y="90708"/>
                  </a:lnTo>
                  <a:lnTo>
                    <a:pt x="19826" y="89437"/>
                  </a:lnTo>
                  <a:lnTo>
                    <a:pt x="19707" y="88166"/>
                  </a:lnTo>
                  <a:lnTo>
                    <a:pt x="19588" y="86895"/>
                  </a:lnTo>
                  <a:lnTo>
                    <a:pt x="19478" y="85624"/>
                  </a:lnTo>
                  <a:lnTo>
                    <a:pt x="19376" y="84354"/>
                  </a:lnTo>
                  <a:lnTo>
                    <a:pt x="19291" y="83039"/>
                  </a:lnTo>
                  <a:lnTo>
                    <a:pt x="19206" y="81724"/>
                  </a:lnTo>
                  <a:lnTo>
                    <a:pt x="19138" y="80410"/>
                  </a:lnTo>
                  <a:lnTo>
                    <a:pt x="19078" y="79051"/>
                  </a:lnTo>
                  <a:lnTo>
                    <a:pt x="19028" y="77693"/>
                  </a:lnTo>
                  <a:lnTo>
                    <a:pt x="18985" y="76335"/>
                  </a:lnTo>
                  <a:lnTo>
                    <a:pt x="18960" y="74932"/>
                  </a:lnTo>
                  <a:lnTo>
                    <a:pt x="18943" y="73530"/>
                  </a:lnTo>
                  <a:lnTo>
                    <a:pt x="18943" y="72084"/>
                  </a:lnTo>
                  <a:lnTo>
                    <a:pt x="18943" y="70638"/>
                  </a:lnTo>
                  <a:close/>
                  <a:moveTo>
                    <a:pt x="5332" y="89481"/>
                  </a:moveTo>
                  <a:lnTo>
                    <a:pt x="5417" y="89568"/>
                  </a:lnTo>
                  <a:lnTo>
                    <a:pt x="5511" y="89744"/>
                  </a:lnTo>
                  <a:lnTo>
                    <a:pt x="5545" y="89875"/>
                  </a:lnTo>
                  <a:lnTo>
                    <a:pt x="5570" y="90006"/>
                  </a:lnTo>
                  <a:lnTo>
                    <a:pt x="5638" y="90401"/>
                  </a:lnTo>
                  <a:lnTo>
                    <a:pt x="5740" y="91146"/>
                  </a:lnTo>
                  <a:lnTo>
                    <a:pt x="5969" y="92504"/>
                  </a:lnTo>
                  <a:lnTo>
                    <a:pt x="6190" y="93950"/>
                  </a:lnTo>
                  <a:lnTo>
                    <a:pt x="6411" y="95396"/>
                  </a:lnTo>
                  <a:lnTo>
                    <a:pt x="6623" y="96842"/>
                  </a:lnTo>
                  <a:lnTo>
                    <a:pt x="6827" y="98288"/>
                  </a:lnTo>
                  <a:lnTo>
                    <a:pt x="7030" y="99778"/>
                  </a:lnTo>
                  <a:lnTo>
                    <a:pt x="7226" y="101268"/>
                  </a:lnTo>
                  <a:lnTo>
                    <a:pt x="7412" y="102758"/>
                  </a:lnTo>
                  <a:lnTo>
                    <a:pt x="7599" y="104292"/>
                  </a:lnTo>
                  <a:lnTo>
                    <a:pt x="7778" y="105825"/>
                  </a:lnTo>
                  <a:lnTo>
                    <a:pt x="7956" y="107403"/>
                  </a:lnTo>
                  <a:lnTo>
                    <a:pt x="8126" y="108980"/>
                  </a:lnTo>
                  <a:lnTo>
                    <a:pt x="8168" y="109462"/>
                  </a:lnTo>
                  <a:lnTo>
                    <a:pt x="8177" y="109550"/>
                  </a:lnTo>
                  <a:lnTo>
                    <a:pt x="8194" y="109594"/>
                  </a:lnTo>
                  <a:lnTo>
                    <a:pt x="8211" y="109725"/>
                  </a:lnTo>
                  <a:lnTo>
                    <a:pt x="8245" y="109813"/>
                  </a:lnTo>
                  <a:lnTo>
                    <a:pt x="8278" y="109769"/>
                  </a:lnTo>
                  <a:lnTo>
                    <a:pt x="8304" y="109725"/>
                  </a:lnTo>
                  <a:lnTo>
                    <a:pt x="8329" y="109594"/>
                  </a:lnTo>
                  <a:lnTo>
                    <a:pt x="8346" y="109462"/>
                  </a:lnTo>
                  <a:lnTo>
                    <a:pt x="8346" y="109287"/>
                  </a:lnTo>
                  <a:lnTo>
                    <a:pt x="8338" y="109112"/>
                  </a:lnTo>
                  <a:lnTo>
                    <a:pt x="8236" y="108104"/>
                  </a:lnTo>
                  <a:lnTo>
                    <a:pt x="8228" y="107140"/>
                  </a:lnTo>
                  <a:lnTo>
                    <a:pt x="8211" y="106176"/>
                  </a:lnTo>
                  <a:lnTo>
                    <a:pt x="8177" y="104292"/>
                  </a:lnTo>
                  <a:lnTo>
                    <a:pt x="8168" y="103328"/>
                  </a:lnTo>
                  <a:lnTo>
                    <a:pt x="8151" y="102364"/>
                  </a:lnTo>
                  <a:lnTo>
                    <a:pt x="8151" y="101400"/>
                  </a:lnTo>
                  <a:lnTo>
                    <a:pt x="8160" y="100436"/>
                  </a:lnTo>
                  <a:lnTo>
                    <a:pt x="8160" y="99997"/>
                  </a:lnTo>
                  <a:lnTo>
                    <a:pt x="8160" y="99472"/>
                  </a:lnTo>
                  <a:lnTo>
                    <a:pt x="8168" y="99209"/>
                  </a:lnTo>
                  <a:lnTo>
                    <a:pt x="8185" y="99033"/>
                  </a:lnTo>
                  <a:lnTo>
                    <a:pt x="8194" y="98946"/>
                  </a:lnTo>
                  <a:lnTo>
                    <a:pt x="8211" y="98902"/>
                  </a:lnTo>
                  <a:lnTo>
                    <a:pt x="8228" y="98858"/>
                  </a:lnTo>
                  <a:lnTo>
                    <a:pt x="8253" y="98858"/>
                  </a:lnTo>
                  <a:lnTo>
                    <a:pt x="8261" y="98902"/>
                  </a:lnTo>
                  <a:lnTo>
                    <a:pt x="8270" y="98946"/>
                  </a:lnTo>
                  <a:lnTo>
                    <a:pt x="8295" y="99165"/>
                  </a:lnTo>
                  <a:lnTo>
                    <a:pt x="8355" y="99866"/>
                  </a:lnTo>
                  <a:lnTo>
                    <a:pt x="8431" y="101049"/>
                  </a:lnTo>
                  <a:lnTo>
                    <a:pt x="8491" y="102101"/>
                  </a:lnTo>
                  <a:lnTo>
                    <a:pt x="8542" y="103109"/>
                  </a:lnTo>
                  <a:lnTo>
                    <a:pt x="8584" y="104116"/>
                  </a:lnTo>
                  <a:lnTo>
                    <a:pt x="8635" y="105168"/>
                  </a:lnTo>
                  <a:lnTo>
                    <a:pt x="8627" y="105519"/>
                  </a:lnTo>
                  <a:lnTo>
                    <a:pt x="8635" y="105606"/>
                  </a:lnTo>
                  <a:lnTo>
                    <a:pt x="8644" y="105694"/>
                  </a:lnTo>
                  <a:lnTo>
                    <a:pt x="8661" y="105782"/>
                  </a:lnTo>
                  <a:lnTo>
                    <a:pt x="8678" y="105825"/>
                  </a:lnTo>
                  <a:lnTo>
                    <a:pt x="8686" y="106001"/>
                  </a:lnTo>
                  <a:lnTo>
                    <a:pt x="8695" y="106088"/>
                  </a:lnTo>
                  <a:lnTo>
                    <a:pt x="8711" y="106132"/>
                  </a:lnTo>
                  <a:lnTo>
                    <a:pt x="8728" y="106176"/>
                  </a:lnTo>
                  <a:lnTo>
                    <a:pt x="8762" y="106176"/>
                  </a:lnTo>
                  <a:lnTo>
                    <a:pt x="8779" y="106132"/>
                  </a:lnTo>
                  <a:lnTo>
                    <a:pt x="8788" y="106088"/>
                  </a:lnTo>
                  <a:lnTo>
                    <a:pt x="8796" y="105957"/>
                  </a:lnTo>
                  <a:lnTo>
                    <a:pt x="8805" y="105431"/>
                  </a:lnTo>
                  <a:lnTo>
                    <a:pt x="8805" y="104949"/>
                  </a:lnTo>
                  <a:lnTo>
                    <a:pt x="8898" y="103766"/>
                  </a:lnTo>
                  <a:lnTo>
                    <a:pt x="8983" y="102539"/>
                  </a:lnTo>
                  <a:lnTo>
                    <a:pt x="9077" y="101356"/>
                  </a:lnTo>
                  <a:lnTo>
                    <a:pt x="9128" y="100786"/>
                  </a:lnTo>
                  <a:lnTo>
                    <a:pt x="9178" y="100216"/>
                  </a:lnTo>
                  <a:lnTo>
                    <a:pt x="9246" y="99603"/>
                  </a:lnTo>
                  <a:lnTo>
                    <a:pt x="9323" y="99033"/>
                  </a:lnTo>
                  <a:lnTo>
                    <a:pt x="9476" y="97938"/>
                  </a:lnTo>
                  <a:lnTo>
                    <a:pt x="9637" y="96842"/>
                  </a:lnTo>
                  <a:lnTo>
                    <a:pt x="9790" y="95747"/>
                  </a:lnTo>
                  <a:lnTo>
                    <a:pt x="9900" y="95659"/>
                  </a:lnTo>
                  <a:lnTo>
                    <a:pt x="10002" y="95703"/>
                  </a:lnTo>
                  <a:lnTo>
                    <a:pt x="10078" y="95791"/>
                  </a:lnTo>
                  <a:lnTo>
                    <a:pt x="10112" y="95878"/>
                  </a:lnTo>
                  <a:lnTo>
                    <a:pt x="10138" y="95966"/>
                  </a:lnTo>
                  <a:lnTo>
                    <a:pt x="10163" y="96054"/>
                  </a:lnTo>
                  <a:lnTo>
                    <a:pt x="10180" y="96229"/>
                  </a:lnTo>
                  <a:lnTo>
                    <a:pt x="10197" y="96360"/>
                  </a:lnTo>
                  <a:lnTo>
                    <a:pt x="10206" y="96536"/>
                  </a:lnTo>
                  <a:lnTo>
                    <a:pt x="10214" y="96974"/>
                  </a:lnTo>
                  <a:lnTo>
                    <a:pt x="10206" y="97456"/>
                  </a:lnTo>
                  <a:lnTo>
                    <a:pt x="10197" y="98551"/>
                  </a:lnTo>
                  <a:lnTo>
                    <a:pt x="10189" y="100874"/>
                  </a:lnTo>
                  <a:lnTo>
                    <a:pt x="10189" y="103196"/>
                  </a:lnTo>
                  <a:lnTo>
                    <a:pt x="10206" y="105519"/>
                  </a:lnTo>
                  <a:lnTo>
                    <a:pt x="10231" y="107841"/>
                  </a:lnTo>
                  <a:lnTo>
                    <a:pt x="10257" y="109024"/>
                  </a:lnTo>
                  <a:lnTo>
                    <a:pt x="10274" y="110207"/>
                  </a:lnTo>
                  <a:lnTo>
                    <a:pt x="10308" y="111391"/>
                  </a:lnTo>
                  <a:lnTo>
                    <a:pt x="10350" y="112574"/>
                  </a:lnTo>
                  <a:lnTo>
                    <a:pt x="10393" y="113713"/>
                  </a:lnTo>
                  <a:lnTo>
                    <a:pt x="10452" y="114852"/>
                  </a:lnTo>
                  <a:lnTo>
                    <a:pt x="10528" y="116605"/>
                  </a:lnTo>
                  <a:lnTo>
                    <a:pt x="10579" y="117832"/>
                  </a:lnTo>
                  <a:lnTo>
                    <a:pt x="10596" y="118489"/>
                  </a:lnTo>
                  <a:lnTo>
                    <a:pt x="10630" y="119103"/>
                  </a:lnTo>
                  <a:lnTo>
                    <a:pt x="10605" y="119629"/>
                  </a:lnTo>
                  <a:lnTo>
                    <a:pt x="10605" y="119760"/>
                  </a:lnTo>
                  <a:lnTo>
                    <a:pt x="10622" y="119848"/>
                  </a:lnTo>
                  <a:lnTo>
                    <a:pt x="10647" y="119935"/>
                  </a:lnTo>
                  <a:lnTo>
                    <a:pt x="10681" y="119892"/>
                  </a:lnTo>
                  <a:lnTo>
                    <a:pt x="10690" y="120067"/>
                  </a:lnTo>
                  <a:lnTo>
                    <a:pt x="10698" y="120155"/>
                  </a:lnTo>
                  <a:lnTo>
                    <a:pt x="10707" y="120198"/>
                  </a:lnTo>
                  <a:lnTo>
                    <a:pt x="10732" y="120198"/>
                  </a:lnTo>
                  <a:lnTo>
                    <a:pt x="10758" y="120111"/>
                  </a:lnTo>
                  <a:lnTo>
                    <a:pt x="10766" y="119979"/>
                  </a:lnTo>
                  <a:lnTo>
                    <a:pt x="10775" y="119979"/>
                  </a:lnTo>
                  <a:lnTo>
                    <a:pt x="10766" y="119497"/>
                  </a:lnTo>
                  <a:lnTo>
                    <a:pt x="11055" y="119453"/>
                  </a:lnTo>
                  <a:lnTo>
                    <a:pt x="11335" y="119366"/>
                  </a:lnTo>
                  <a:lnTo>
                    <a:pt x="11615" y="119191"/>
                  </a:lnTo>
                  <a:lnTo>
                    <a:pt x="11904" y="118971"/>
                  </a:lnTo>
                  <a:lnTo>
                    <a:pt x="12473" y="118577"/>
                  </a:lnTo>
                  <a:lnTo>
                    <a:pt x="12753" y="118358"/>
                  </a:lnTo>
                  <a:lnTo>
                    <a:pt x="13033" y="118226"/>
                  </a:lnTo>
                  <a:lnTo>
                    <a:pt x="13560" y="118051"/>
                  </a:lnTo>
                  <a:lnTo>
                    <a:pt x="14086" y="117964"/>
                  </a:lnTo>
                  <a:lnTo>
                    <a:pt x="14612" y="117920"/>
                  </a:lnTo>
                  <a:lnTo>
                    <a:pt x="15147" y="117964"/>
                  </a:lnTo>
                  <a:lnTo>
                    <a:pt x="15563" y="118051"/>
                  </a:lnTo>
                  <a:lnTo>
                    <a:pt x="15988" y="118139"/>
                  </a:lnTo>
                  <a:lnTo>
                    <a:pt x="16421" y="118314"/>
                  </a:lnTo>
                  <a:lnTo>
                    <a:pt x="16837" y="118577"/>
                  </a:lnTo>
                  <a:lnTo>
                    <a:pt x="17049" y="118709"/>
                  </a:lnTo>
                  <a:lnTo>
                    <a:pt x="17261" y="118884"/>
                  </a:lnTo>
                  <a:lnTo>
                    <a:pt x="17465" y="119103"/>
                  </a:lnTo>
                  <a:lnTo>
                    <a:pt x="17678" y="119366"/>
                  </a:lnTo>
                  <a:lnTo>
                    <a:pt x="17881" y="119629"/>
                  </a:lnTo>
                  <a:lnTo>
                    <a:pt x="18085" y="119979"/>
                  </a:lnTo>
                  <a:lnTo>
                    <a:pt x="18280" y="120330"/>
                  </a:lnTo>
                  <a:lnTo>
                    <a:pt x="18476" y="120724"/>
                  </a:lnTo>
                  <a:lnTo>
                    <a:pt x="18357" y="120856"/>
                  </a:lnTo>
                  <a:lnTo>
                    <a:pt x="18238" y="121031"/>
                  </a:lnTo>
                  <a:lnTo>
                    <a:pt x="18000" y="121469"/>
                  </a:lnTo>
                  <a:lnTo>
                    <a:pt x="17771" y="121864"/>
                  </a:lnTo>
                  <a:lnTo>
                    <a:pt x="17652" y="122039"/>
                  </a:lnTo>
                  <a:lnTo>
                    <a:pt x="17533" y="122170"/>
                  </a:lnTo>
                  <a:lnTo>
                    <a:pt x="17363" y="122346"/>
                  </a:lnTo>
                  <a:lnTo>
                    <a:pt x="17185" y="122477"/>
                  </a:lnTo>
                  <a:lnTo>
                    <a:pt x="16828" y="122608"/>
                  </a:lnTo>
                  <a:lnTo>
                    <a:pt x="16472" y="122740"/>
                  </a:lnTo>
                  <a:lnTo>
                    <a:pt x="16115" y="122915"/>
                  </a:lnTo>
                  <a:lnTo>
                    <a:pt x="16090" y="122959"/>
                  </a:lnTo>
                  <a:lnTo>
                    <a:pt x="16073" y="123003"/>
                  </a:lnTo>
                  <a:lnTo>
                    <a:pt x="16064" y="123134"/>
                  </a:lnTo>
                  <a:lnTo>
                    <a:pt x="16056" y="123222"/>
                  </a:lnTo>
                  <a:lnTo>
                    <a:pt x="16064" y="123353"/>
                  </a:lnTo>
                  <a:lnTo>
                    <a:pt x="16073" y="123485"/>
                  </a:lnTo>
                  <a:lnTo>
                    <a:pt x="16081" y="123573"/>
                  </a:lnTo>
                  <a:lnTo>
                    <a:pt x="16107" y="123616"/>
                  </a:lnTo>
                  <a:lnTo>
                    <a:pt x="16183" y="123704"/>
                  </a:lnTo>
                  <a:lnTo>
                    <a:pt x="16311" y="123923"/>
                  </a:lnTo>
                  <a:lnTo>
                    <a:pt x="16446" y="124142"/>
                  </a:lnTo>
                  <a:lnTo>
                    <a:pt x="16701" y="124493"/>
                  </a:lnTo>
                  <a:lnTo>
                    <a:pt x="16964" y="124843"/>
                  </a:lnTo>
                  <a:lnTo>
                    <a:pt x="17092" y="125062"/>
                  </a:lnTo>
                  <a:lnTo>
                    <a:pt x="17228" y="125281"/>
                  </a:lnTo>
                  <a:lnTo>
                    <a:pt x="17389" y="125632"/>
                  </a:lnTo>
                  <a:lnTo>
                    <a:pt x="17559" y="126070"/>
                  </a:lnTo>
                  <a:lnTo>
                    <a:pt x="17728" y="126508"/>
                  </a:lnTo>
                  <a:lnTo>
                    <a:pt x="17898" y="126859"/>
                  </a:lnTo>
                  <a:lnTo>
                    <a:pt x="17338" y="127341"/>
                  </a:lnTo>
                  <a:lnTo>
                    <a:pt x="17058" y="127516"/>
                  </a:lnTo>
                  <a:lnTo>
                    <a:pt x="16769" y="127692"/>
                  </a:lnTo>
                  <a:lnTo>
                    <a:pt x="16446" y="127779"/>
                  </a:lnTo>
                  <a:lnTo>
                    <a:pt x="16124" y="127823"/>
                  </a:lnTo>
                  <a:lnTo>
                    <a:pt x="15793" y="127911"/>
                  </a:lnTo>
                  <a:lnTo>
                    <a:pt x="15631" y="127955"/>
                  </a:lnTo>
                  <a:lnTo>
                    <a:pt x="15470" y="128042"/>
                  </a:lnTo>
                  <a:lnTo>
                    <a:pt x="15445" y="128086"/>
                  </a:lnTo>
                  <a:lnTo>
                    <a:pt x="15428" y="128174"/>
                  </a:lnTo>
                  <a:lnTo>
                    <a:pt x="15411" y="128261"/>
                  </a:lnTo>
                  <a:lnTo>
                    <a:pt x="15402" y="128393"/>
                  </a:lnTo>
                  <a:lnTo>
                    <a:pt x="15402" y="128480"/>
                  </a:lnTo>
                  <a:lnTo>
                    <a:pt x="15411" y="128612"/>
                  </a:lnTo>
                  <a:lnTo>
                    <a:pt x="15428" y="128699"/>
                  </a:lnTo>
                  <a:lnTo>
                    <a:pt x="15453" y="128743"/>
                  </a:lnTo>
                  <a:lnTo>
                    <a:pt x="15461" y="128743"/>
                  </a:lnTo>
                  <a:lnTo>
                    <a:pt x="15461" y="128875"/>
                  </a:lnTo>
                  <a:lnTo>
                    <a:pt x="15470" y="128962"/>
                  </a:lnTo>
                  <a:lnTo>
                    <a:pt x="15478" y="129050"/>
                  </a:lnTo>
                  <a:lnTo>
                    <a:pt x="15504" y="129138"/>
                  </a:lnTo>
                  <a:lnTo>
                    <a:pt x="16005" y="130146"/>
                  </a:lnTo>
                  <a:lnTo>
                    <a:pt x="16514" y="131110"/>
                  </a:lnTo>
                  <a:lnTo>
                    <a:pt x="17024" y="132117"/>
                  </a:lnTo>
                  <a:lnTo>
                    <a:pt x="17270" y="132643"/>
                  </a:lnTo>
                  <a:lnTo>
                    <a:pt x="17525" y="133213"/>
                  </a:lnTo>
                  <a:lnTo>
                    <a:pt x="17703" y="133651"/>
                  </a:lnTo>
                  <a:lnTo>
                    <a:pt x="17881" y="134133"/>
                  </a:lnTo>
                  <a:lnTo>
                    <a:pt x="18238" y="135097"/>
                  </a:lnTo>
                  <a:lnTo>
                    <a:pt x="18595" y="136105"/>
                  </a:lnTo>
                  <a:lnTo>
                    <a:pt x="18773" y="136587"/>
                  </a:lnTo>
                  <a:lnTo>
                    <a:pt x="18951" y="137025"/>
                  </a:lnTo>
                  <a:lnTo>
                    <a:pt x="18713" y="137069"/>
                  </a:lnTo>
                  <a:lnTo>
                    <a:pt x="18476" y="137113"/>
                  </a:lnTo>
                  <a:lnTo>
                    <a:pt x="17992" y="137332"/>
                  </a:lnTo>
                  <a:lnTo>
                    <a:pt x="17516" y="137507"/>
                  </a:lnTo>
                  <a:lnTo>
                    <a:pt x="17041" y="137639"/>
                  </a:lnTo>
                  <a:lnTo>
                    <a:pt x="16548" y="137726"/>
                  </a:lnTo>
                  <a:lnTo>
                    <a:pt x="16047" y="137770"/>
                  </a:lnTo>
                  <a:lnTo>
                    <a:pt x="15555" y="137726"/>
                  </a:lnTo>
                  <a:lnTo>
                    <a:pt x="15062" y="137595"/>
                  </a:lnTo>
                  <a:lnTo>
                    <a:pt x="14545" y="137420"/>
                  </a:lnTo>
                  <a:lnTo>
                    <a:pt x="14290" y="137288"/>
                  </a:lnTo>
                  <a:lnTo>
                    <a:pt x="14035" y="137113"/>
                  </a:lnTo>
                  <a:lnTo>
                    <a:pt x="13780" y="136894"/>
                  </a:lnTo>
                  <a:lnTo>
                    <a:pt x="13534" y="136675"/>
                  </a:lnTo>
                  <a:lnTo>
                    <a:pt x="13279" y="136456"/>
                  </a:lnTo>
                  <a:lnTo>
                    <a:pt x="13025" y="136149"/>
                  </a:lnTo>
                  <a:lnTo>
                    <a:pt x="12846" y="135930"/>
                  </a:lnTo>
                  <a:lnTo>
                    <a:pt x="12668" y="135623"/>
                  </a:lnTo>
                  <a:lnTo>
                    <a:pt x="12320" y="135010"/>
                  </a:lnTo>
                  <a:lnTo>
                    <a:pt x="11963" y="134396"/>
                  </a:lnTo>
                  <a:lnTo>
                    <a:pt x="11794" y="134089"/>
                  </a:lnTo>
                  <a:lnTo>
                    <a:pt x="11615" y="133826"/>
                  </a:lnTo>
                  <a:lnTo>
                    <a:pt x="11598" y="133651"/>
                  </a:lnTo>
                  <a:lnTo>
                    <a:pt x="11573" y="133520"/>
                  </a:lnTo>
                  <a:lnTo>
                    <a:pt x="11505" y="133344"/>
                  </a:lnTo>
                  <a:lnTo>
                    <a:pt x="11428" y="133169"/>
                  </a:lnTo>
                  <a:lnTo>
                    <a:pt x="11352" y="133081"/>
                  </a:lnTo>
                  <a:lnTo>
                    <a:pt x="11267" y="133038"/>
                  </a:lnTo>
                  <a:lnTo>
                    <a:pt x="11182" y="133081"/>
                  </a:lnTo>
                  <a:lnTo>
                    <a:pt x="11114" y="133125"/>
                  </a:lnTo>
                  <a:lnTo>
                    <a:pt x="11055" y="133213"/>
                  </a:lnTo>
                  <a:lnTo>
                    <a:pt x="11004" y="133388"/>
                  </a:lnTo>
                  <a:lnTo>
                    <a:pt x="10987" y="133301"/>
                  </a:lnTo>
                  <a:lnTo>
                    <a:pt x="10961" y="133301"/>
                  </a:lnTo>
                  <a:lnTo>
                    <a:pt x="10945" y="133344"/>
                  </a:lnTo>
                  <a:lnTo>
                    <a:pt x="10928" y="133432"/>
                  </a:lnTo>
                  <a:lnTo>
                    <a:pt x="10885" y="133914"/>
                  </a:lnTo>
                  <a:lnTo>
                    <a:pt x="10826" y="134352"/>
                  </a:lnTo>
                  <a:lnTo>
                    <a:pt x="10800" y="134615"/>
                  </a:lnTo>
                  <a:lnTo>
                    <a:pt x="10783" y="134878"/>
                  </a:lnTo>
                  <a:lnTo>
                    <a:pt x="10775" y="135097"/>
                  </a:lnTo>
                  <a:lnTo>
                    <a:pt x="10766" y="135360"/>
                  </a:lnTo>
                  <a:lnTo>
                    <a:pt x="10766" y="135623"/>
                  </a:lnTo>
                  <a:lnTo>
                    <a:pt x="10775" y="135886"/>
                  </a:lnTo>
                  <a:lnTo>
                    <a:pt x="10766" y="136499"/>
                  </a:lnTo>
                  <a:lnTo>
                    <a:pt x="10766" y="137113"/>
                  </a:lnTo>
                  <a:lnTo>
                    <a:pt x="10775" y="137770"/>
                  </a:lnTo>
                  <a:lnTo>
                    <a:pt x="10792" y="138384"/>
                  </a:lnTo>
                  <a:lnTo>
                    <a:pt x="10826" y="138997"/>
                  </a:lnTo>
                  <a:lnTo>
                    <a:pt x="10851" y="139611"/>
                  </a:lnTo>
                  <a:lnTo>
                    <a:pt x="10894" y="140224"/>
                  </a:lnTo>
                  <a:lnTo>
                    <a:pt x="10936" y="140794"/>
                  </a:lnTo>
                  <a:lnTo>
                    <a:pt x="11038" y="142021"/>
                  </a:lnTo>
                  <a:lnTo>
                    <a:pt x="11148" y="143204"/>
                  </a:lnTo>
                  <a:lnTo>
                    <a:pt x="11386" y="145482"/>
                  </a:lnTo>
                  <a:lnTo>
                    <a:pt x="11471" y="146359"/>
                  </a:lnTo>
                  <a:lnTo>
                    <a:pt x="11556" y="147235"/>
                  </a:lnTo>
                  <a:lnTo>
                    <a:pt x="11632" y="148112"/>
                  </a:lnTo>
                  <a:lnTo>
                    <a:pt x="11700" y="149032"/>
                  </a:lnTo>
                  <a:lnTo>
                    <a:pt x="11760" y="149952"/>
                  </a:lnTo>
                  <a:lnTo>
                    <a:pt x="11819" y="150872"/>
                  </a:lnTo>
                  <a:lnTo>
                    <a:pt x="11870" y="151836"/>
                  </a:lnTo>
                  <a:lnTo>
                    <a:pt x="11904" y="152800"/>
                  </a:lnTo>
                  <a:lnTo>
                    <a:pt x="11938" y="153677"/>
                  </a:lnTo>
                  <a:lnTo>
                    <a:pt x="11963" y="154553"/>
                  </a:lnTo>
                  <a:lnTo>
                    <a:pt x="11980" y="155473"/>
                  </a:lnTo>
                  <a:lnTo>
                    <a:pt x="11989" y="156350"/>
                  </a:lnTo>
                  <a:lnTo>
                    <a:pt x="11997" y="158103"/>
                  </a:lnTo>
                  <a:lnTo>
                    <a:pt x="12006" y="159899"/>
                  </a:lnTo>
                  <a:lnTo>
                    <a:pt x="11895" y="159067"/>
                  </a:lnTo>
                  <a:lnTo>
                    <a:pt x="11785" y="158190"/>
                  </a:lnTo>
                  <a:lnTo>
                    <a:pt x="11717" y="157533"/>
                  </a:lnTo>
                  <a:lnTo>
                    <a:pt x="11658" y="156876"/>
                  </a:lnTo>
                  <a:lnTo>
                    <a:pt x="11607" y="156218"/>
                  </a:lnTo>
                  <a:lnTo>
                    <a:pt x="11556" y="155561"/>
                  </a:lnTo>
                  <a:lnTo>
                    <a:pt x="11369" y="152844"/>
                  </a:lnTo>
                  <a:lnTo>
                    <a:pt x="11352" y="152669"/>
                  </a:lnTo>
                  <a:lnTo>
                    <a:pt x="11318" y="152625"/>
                  </a:lnTo>
                  <a:lnTo>
                    <a:pt x="11284" y="152625"/>
                  </a:lnTo>
                  <a:lnTo>
                    <a:pt x="11250" y="152669"/>
                  </a:lnTo>
                  <a:lnTo>
                    <a:pt x="11225" y="152800"/>
                  </a:lnTo>
                  <a:lnTo>
                    <a:pt x="11216" y="152888"/>
                  </a:lnTo>
                  <a:lnTo>
                    <a:pt x="11216" y="152976"/>
                  </a:lnTo>
                  <a:lnTo>
                    <a:pt x="11148" y="153896"/>
                  </a:lnTo>
                  <a:lnTo>
                    <a:pt x="11097" y="154860"/>
                  </a:lnTo>
                  <a:lnTo>
                    <a:pt x="11055" y="155868"/>
                  </a:lnTo>
                  <a:lnTo>
                    <a:pt x="11021" y="156919"/>
                  </a:lnTo>
                  <a:lnTo>
                    <a:pt x="11004" y="157971"/>
                  </a:lnTo>
                  <a:lnTo>
                    <a:pt x="10995" y="159067"/>
                  </a:lnTo>
                  <a:lnTo>
                    <a:pt x="10995" y="160075"/>
                  </a:lnTo>
                  <a:lnTo>
                    <a:pt x="11021" y="161082"/>
                  </a:lnTo>
                  <a:lnTo>
                    <a:pt x="10809" y="159593"/>
                  </a:lnTo>
                  <a:lnTo>
                    <a:pt x="10605" y="158103"/>
                  </a:lnTo>
                  <a:lnTo>
                    <a:pt x="10503" y="157358"/>
                  </a:lnTo>
                  <a:lnTo>
                    <a:pt x="10418" y="156569"/>
                  </a:lnTo>
                  <a:lnTo>
                    <a:pt x="10333" y="155780"/>
                  </a:lnTo>
                  <a:lnTo>
                    <a:pt x="10257" y="154904"/>
                  </a:lnTo>
                  <a:lnTo>
                    <a:pt x="10206" y="154246"/>
                  </a:lnTo>
                  <a:lnTo>
                    <a:pt x="10163" y="153589"/>
                  </a:lnTo>
                  <a:lnTo>
                    <a:pt x="10129" y="152932"/>
                  </a:lnTo>
                  <a:lnTo>
                    <a:pt x="10095" y="152275"/>
                  </a:lnTo>
                  <a:lnTo>
                    <a:pt x="10045" y="150960"/>
                  </a:lnTo>
                  <a:lnTo>
                    <a:pt x="10011" y="149645"/>
                  </a:lnTo>
                  <a:lnTo>
                    <a:pt x="9985" y="148331"/>
                  </a:lnTo>
                  <a:lnTo>
                    <a:pt x="9977" y="146972"/>
                  </a:lnTo>
                  <a:lnTo>
                    <a:pt x="9951" y="144212"/>
                  </a:lnTo>
                  <a:lnTo>
                    <a:pt x="9943" y="144080"/>
                  </a:lnTo>
                  <a:lnTo>
                    <a:pt x="9926" y="143993"/>
                  </a:lnTo>
                  <a:lnTo>
                    <a:pt x="9909" y="143949"/>
                  </a:lnTo>
                  <a:lnTo>
                    <a:pt x="9883" y="143905"/>
                  </a:lnTo>
                  <a:lnTo>
                    <a:pt x="9858" y="143905"/>
                  </a:lnTo>
                  <a:lnTo>
                    <a:pt x="9841" y="143949"/>
                  </a:lnTo>
                  <a:lnTo>
                    <a:pt x="9824" y="143993"/>
                  </a:lnTo>
                  <a:lnTo>
                    <a:pt x="9807" y="144124"/>
                  </a:lnTo>
                  <a:lnTo>
                    <a:pt x="9781" y="144650"/>
                  </a:lnTo>
                  <a:lnTo>
                    <a:pt x="9696" y="145088"/>
                  </a:lnTo>
                  <a:lnTo>
                    <a:pt x="9611" y="145614"/>
                  </a:lnTo>
                  <a:lnTo>
                    <a:pt x="9535" y="146140"/>
                  </a:lnTo>
                  <a:lnTo>
                    <a:pt x="9467" y="146709"/>
                  </a:lnTo>
                  <a:lnTo>
                    <a:pt x="9408" y="147279"/>
                  </a:lnTo>
                  <a:lnTo>
                    <a:pt x="9348" y="147893"/>
                  </a:lnTo>
                  <a:lnTo>
                    <a:pt x="9289" y="148550"/>
                  </a:lnTo>
                  <a:lnTo>
                    <a:pt x="9246" y="149207"/>
                  </a:lnTo>
                  <a:lnTo>
                    <a:pt x="9153" y="150566"/>
                  </a:lnTo>
                  <a:lnTo>
                    <a:pt x="9085" y="151880"/>
                  </a:lnTo>
                  <a:lnTo>
                    <a:pt x="9026" y="153195"/>
                  </a:lnTo>
                  <a:lnTo>
                    <a:pt x="8983" y="154466"/>
                  </a:lnTo>
                  <a:lnTo>
                    <a:pt x="8941" y="155736"/>
                  </a:lnTo>
                  <a:lnTo>
                    <a:pt x="8907" y="157051"/>
                  </a:lnTo>
                  <a:lnTo>
                    <a:pt x="8890" y="158366"/>
                  </a:lnTo>
                  <a:lnTo>
                    <a:pt x="8890" y="159067"/>
                  </a:lnTo>
                  <a:lnTo>
                    <a:pt x="8890" y="159724"/>
                  </a:lnTo>
                  <a:lnTo>
                    <a:pt x="8779" y="158453"/>
                  </a:lnTo>
                  <a:lnTo>
                    <a:pt x="8661" y="157182"/>
                  </a:lnTo>
                  <a:lnTo>
                    <a:pt x="8542" y="155912"/>
                  </a:lnTo>
                  <a:lnTo>
                    <a:pt x="8431" y="154641"/>
                  </a:lnTo>
                  <a:lnTo>
                    <a:pt x="8287" y="152800"/>
                  </a:lnTo>
                  <a:lnTo>
                    <a:pt x="8160" y="150960"/>
                  </a:lnTo>
                  <a:lnTo>
                    <a:pt x="8100" y="149996"/>
                  </a:lnTo>
                  <a:lnTo>
                    <a:pt x="8049" y="149032"/>
                  </a:lnTo>
                  <a:lnTo>
                    <a:pt x="7998" y="148068"/>
                  </a:lnTo>
                  <a:lnTo>
                    <a:pt x="7964" y="147104"/>
                  </a:lnTo>
                  <a:lnTo>
                    <a:pt x="7922" y="145965"/>
                  </a:lnTo>
                  <a:lnTo>
                    <a:pt x="7896" y="144825"/>
                  </a:lnTo>
                  <a:lnTo>
                    <a:pt x="7871" y="143642"/>
                  </a:lnTo>
                  <a:lnTo>
                    <a:pt x="7871" y="142503"/>
                  </a:lnTo>
                  <a:lnTo>
                    <a:pt x="7871" y="141363"/>
                  </a:lnTo>
                  <a:lnTo>
                    <a:pt x="7888" y="140180"/>
                  </a:lnTo>
                  <a:lnTo>
                    <a:pt x="7913" y="139041"/>
                  </a:lnTo>
                  <a:lnTo>
                    <a:pt x="7956" y="137902"/>
                  </a:lnTo>
                  <a:lnTo>
                    <a:pt x="8007" y="136806"/>
                  </a:lnTo>
                  <a:lnTo>
                    <a:pt x="8066" y="135754"/>
                  </a:lnTo>
                  <a:lnTo>
                    <a:pt x="8143" y="134747"/>
                  </a:lnTo>
                  <a:lnTo>
                    <a:pt x="8219" y="133739"/>
                  </a:lnTo>
                  <a:lnTo>
                    <a:pt x="8304" y="132775"/>
                  </a:lnTo>
                  <a:lnTo>
                    <a:pt x="8397" y="131767"/>
                  </a:lnTo>
                  <a:lnTo>
                    <a:pt x="8576" y="129795"/>
                  </a:lnTo>
                  <a:lnTo>
                    <a:pt x="8584" y="129663"/>
                  </a:lnTo>
                  <a:lnTo>
                    <a:pt x="8584" y="129532"/>
                  </a:lnTo>
                  <a:lnTo>
                    <a:pt x="8576" y="129444"/>
                  </a:lnTo>
                  <a:lnTo>
                    <a:pt x="8559" y="129357"/>
                  </a:lnTo>
                  <a:lnTo>
                    <a:pt x="8533" y="129313"/>
                  </a:lnTo>
                  <a:lnTo>
                    <a:pt x="8516" y="129269"/>
                  </a:lnTo>
                  <a:lnTo>
                    <a:pt x="8491" y="129269"/>
                  </a:lnTo>
                  <a:lnTo>
                    <a:pt x="8465" y="129313"/>
                  </a:lnTo>
                  <a:lnTo>
                    <a:pt x="8440" y="129313"/>
                  </a:lnTo>
                  <a:lnTo>
                    <a:pt x="8423" y="129357"/>
                  </a:lnTo>
                  <a:lnTo>
                    <a:pt x="8236" y="130102"/>
                  </a:lnTo>
                  <a:lnTo>
                    <a:pt x="8049" y="130847"/>
                  </a:lnTo>
                  <a:lnTo>
                    <a:pt x="7684" y="132424"/>
                  </a:lnTo>
                  <a:lnTo>
                    <a:pt x="7497" y="133169"/>
                  </a:lnTo>
                  <a:lnTo>
                    <a:pt x="7319" y="133914"/>
                  </a:lnTo>
                  <a:lnTo>
                    <a:pt x="7124" y="134659"/>
                  </a:lnTo>
                  <a:lnTo>
                    <a:pt x="6928" y="135316"/>
                  </a:lnTo>
                  <a:lnTo>
                    <a:pt x="6725" y="135974"/>
                  </a:lnTo>
                  <a:lnTo>
                    <a:pt x="6512" y="136587"/>
                  </a:lnTo>
                  <a:lnTo>
                    <a:pt x="6309" y="137157"/>
                  </a:lnTo>
                  <a:lnTo>
                    <a:pt x="6088" y="137726"/>
                  </a:lnTo>
                  <a:lnTo>
                    <a:pt x="5876" y="138208"/>
                  </a:lnTo>
                  <a:lnTo>
                    <a:pt x="5655" y="138734"/>
                  </a:lnTo>
                  <a:lnTo>
                    <a:pt x="5434" y="139172"/>
                  </a:lnTo>
                  <a:lnTo>
                    <a:pt x="5213" y="139611"/>
                  </a:lnTo>
                  <a:lnTo>
                    <a:pt x="4984" y="140005"/>
                  </a:lnTo>
                  <a:lnTo>
                    <a:pt x="4755" y="140356"/>
                  </a:lnTo>
                  <a:lnTo>
                    <a:pt x="4526" y="140706"/>
                  </a:lnTo>
                  <a:lnTo>
                    <a:pt x="4296" y="141013"/>
                  </a:lnTo>
                  <a:lnTo>
                    <a:pt x="4059" y="141276"/>
                  </a:lnTo>
                  <a:lnTo>
                    <a:pt x="3829" y="141495"/>
                  </a:lnTo>
                  <a:lnTo>
                    <a:pt x="3592" y="141670"/>
                  </a:lnTo>
                  <a:lnTo>
                    <a:pt x="3354" y="141845"/>
                  </a:lnTo>
                  <a:lnTo>
                    <a:pt x="3057" y="141977"/>
                  </a:lnTo>
                  <a:lnTo>
                    <a:pt x="2760" y="142065"/>
                  </a:lnTo>
                  <a:lnTo>
                    <a:pt x="2471" y="142108"/>
                  </a:lnTo>
                  <a:lnTo>
                    <a:pt x="2174" y="142108"/>
                  </a:lnTo>
                  <a:lnTo>
                    <a:pt x="2530" y="141670"/>
                  </a:lnTo>
                  <a:lnTo>
                    <a:pt x="2777" y="141363"/>
                  </a:lnTo>
                  <a:lnTo>
                    <a:pt x="2904" y="141188"/>
                  </a:lnTo>
                  <a:lnTo>
                    <a:pt x="3031" y="140969"/>
                  </a:lnTo>
                  <a:lnTo>
                    <a:pt x="3159" y="140706"/>
                  </a:lnTo>
                  <a:lnTo>
                    <a:pt x="3269" y="140356"/>
                  </a:lnTo>
                  <a:lnTo>
                    <a:pt x="3320" y="140180"/>
                  </a:lnTo>
                  <a:lnTo>
                    <a:pt x="3371" y="139961"/>
                  </a:lnTo>
                  <a:lnTo>
                    <a:pt x="3413" y="139742"/>
                  </a:lnTo>
                  <a:lnTo>
                    <a:pt x="3447" y="139479"/>
                  </a:lnTo>
                  <a:lnTo>
                    <a:pt x="3464" y="139304"/>
                  </a:lnTo>
                  <a:lnTo>
                    <a:pt x="3456" y="139085"/>
                  </a:lnTo>
                  <a:lnTo>
                    <a:pt x="3447" y="138997"/>
                  </a:lnTo>
                  <a:lnTo>
                    <a:pt x="3430" y="138953"/>
                  </a:lnTo>
                  <a:lnTo>
                    <a:pt x="3413" y="138909"/>
                  </a:lnTo>
                  <a:lnTo>
                    <a:pt x="3396" y="138909"/>
                  </a:lnTo>
                  <a:lnTo>
                    <a:pt x="3371" y="138953"/>
                  </a:lnTo>
                  <a:lnTo>
                    <a:pt x="3371" y="138909"/>
                  </a:lnTo>
                  <a:lnTo>
                    <a:pt x="3235" y="138603"/>
                  </a:lnTo>
                  <a:lnTo>
                    <a:pt x="3091" y="138296"/>
                  </a:lnTo>
                  <a:lnTo>
                    <a:pt x="2802" y="137814"/>
                  </a:lnTo>
                  <a:lnTo>
                    <a:pt x="2505" y="137332"/>
                  </a:lnTo>
                  <a:lnTo>
                    <a:pt x="2361" y="137069"/>
                  </a:lnTo>
                  <a:lnTo>
                    <a:pt x="2225" y="136806"/>
                  </a:lnTo>
                  <a:lnTo>
                    <a:pt x="1995" y="136280"/>
                  </a:lnTo>
                  <a:lnTo>
                    <a:pt x="1775" y="135711"/>
                  </a:lnTo>
                  <a:lnTo>
                    <a:pt x="1562" y="135141"/>
                  </a:lnTo>
                  <a:lnTo>
                    <a:pt x="1350" y="134484"/>
                  </a:lnTo>
                  <a:lnTo>
                    <a:pt x="1223" y="134045"/>
                  </a:lnTo>
                  <a:lnTo>
                    <a:pt x="1104" y="133563"/>
                  </a:lnTo>
                  <a:lnTo>
                    <a:pt x="866" y="132599"/>
                  </a:lnTo>
                  <a:lnTo>
                    <a:pt x="645" y="131635"/>
                  </a:lnTo>
                  <a:lnTo>
                    <a:pt x="408" y="130671"/>
                  </a:lnTo>
                  <a:lnTo>
                    <a:pt x="849" y="130890"/>
                  </a:lnTo>
                  <a:lnTo>
                    <a:pt x="1070" y="131022"/>
                  </a:lnTo>
                  <a:lnTo>
                    <a:pt x="1291" y="131197"/>
                  </a:lnTo>
                  <a:lnTo>
                    <a:pt x="1427" y="131329"/>
                  </a:lnTo>
                  <a:lnTo>
                    <a:pt x="1562" y="131504"/>
                  </a:lnTo>
                  <a:lnTo>
                    <a:pt x="1843" y="131854"/>
                  </a:lnTo>
                  <a:lnTo>
                    <a:pt x="1978" y="132030"/>
                  </a:lnTo>
                  <a:lnTo>
                    <a:pt x="2114" y="132161"/>
                  </a:lnTo>
                  <a:lnTo>
                    <a:pt x="2250" y="132249"/>
                  </a:lnTo>
                  <a:lnTo>
                    <a:pt x="2420" y="132249"/>
                  </a:lnTo>
                  <a:lnTo>
                    <a:pt x="2437" y="132161"/>
                  </a:lnTo>
                  <a:lnTo>
                    <a:pt x="2454" y="132074"/>
                  </a:lnTo>
                  <a:lnTo>
                    <a:pt x="2454" y="131942"/>
                  </a:lnTo>
                  <a:lnTo>
                    <a:pt x="2454" y="131811"/>
                  </a:lnTo>
                  <a:lnTo>
                    <a:pt x="2445" y="131723"/>
                  </a:lnTo>
                  <a:lnTo>
                    <a:pt x="2437" y="131592"/>
                  </a:lnTo>
                  <a:lnTo>
                    <a:pt x="2411" y="131504"/>
                  </a:lnTo>
                  <a:lnTo>
                    <a:pt x="2318" y="131241"/>
                  </a:lnTo>
                  <a:lnTo>
                    <a:pt x="2216" y="131022"/>
                  </a:lnTo>
                  <a:lnTo>
                    <a:pt x="2106" y="130671"/>
                  </a:lnTo>
                  <a:lnTo>
                    <a:pt x="1987" y="130365"/>
                  </a:lnTo>
                  <a:lnTo>
                    <a:pt x="1868" y="130014"/>
                  </a:lnTo>
                  <a:lnTo>
                    <a:pt x="1758" y="129707"/>
                  </a:lnTo>
                  <a:lnTo>
                    <a:pt x="1605" y="129181"/>
                  </a:lnTo>
                  <a:lnTo>
                    <a:pt x="1469" y="128699"/>
                  </a:lnTo>
                  <a:lnTo>
                    <a:pt x="1325" y="128130"/>
                  </a:lnTo>
                  <a:lnTo>
                    <a:pt x="1197" y="127516"/>
                  </a:lnTo>
                  <a:lnTo>
                    <a:pt x="1045" y="126771"/>
                  </a:lnTo>
                  <a:lnTo>
                    <a:pt x="900" y="125983"/>
                  </a:lnTo>
                  <a:lnTo>
                    <a:pt x="764" y="125150"/>
                  </a:lnTo>
                  <a:lnTo>
                    <a:pt x="637" y="124274"/>
                  </a:lnTo>
                  <a:lnTo>
                    <a:pt x="535" y="123485"/>
                  </a:lnTo>
                  <a:lnTo>
                    <a:pt x="450" y="122652"/>
                  </a:lnTo>
                  <a:lnTo>
                    <a:pt x="357" y="121864"/>
                  </a:lnTo>
                  <a:lnTo>
                    <a:pt x="306" y="121513"/>
                  </a:lnTo>
                  <a:lnTo>
                    <a:pt x="246" y="121162"/>
                  </a:lnTo>
                  <a:lnTo>
                    <a:pt x="467" y="121469"/>
                  </a:lnTo>
                  <a:lnTo>
                    <a:pt x="688" y="121732"/>
                  </a:lnTo>
                  <a:lnTo>
                    <a:pt x="917" y="121951"/>
                  </a:lnTo>
                  <a:lnTo>
                    <a:pt x="1155" y="122126"/>
                  </a:lnTo>
                  <a:lnTo>
                    <a:pt x="1622" y="122389"/>
                  </a:lnTo>
                  <a:lnTo>
                    <a:pt x="2072" y="122652"/>
                  </a:lnTo>
                  <a:lnTo>
                    <a:pt x="2590" y="122915"/>
                  </a:lnTo>
                  <a:lnTo>
                    <a:pt x="3108" y="123134"/>
                  </a:lnTo>
                  <a:lnTo>
                    <a:pt x="3634" y="123266"/>
                  </a:lnTo>
                  <a:lnTo>
                    <a:pt x="4152" y="123266"/>
                  </a:lnTo>
                  <a:lnTo>
                    <a:pt x="4661" y="123222"/>
                  </a:lnTo>
                  <a:lnTo>
                    <a:pt x="5162" y="123047"/>
                  </a:lnTo>
                  <a:lnTo>
                    <a:pt x="5672" y="122784"/>
                  </a:lnTo>
                  <a:lnTo>
                    <a:pt x="6173" y="122433"/>
                  </a:lnTo>
                  <a:lnTo>
                    <a:pt x="6674" y="122039"/>
                  </a:lnTo>
                  <a:lnTo>
                    <a:pt x="7166" y="121513"/>
                  </a:lnTo>
                  <a:lnTo>
                    <a:pt x="7659" y="120900"/>
                  </a:lnTo>
                  <a:lnTo>
                    <a:pt x="8151" y="120242"/>
                  </a:lnTo>
                  <a:lnTo>
                    <a:pt x="8177" y="120155"/>
                  </a:lnTo>
                  <a:lnTo>
                    <a:pt x="8202" y="120111"/>
                  </a:lnTo>
                  <a:lnTo>
                    <a:pt x="8228" y="119892"/>
                  </a:lnTo>
                  <a:lnTo>
                    <a:pt x="8245" y="119673"/>
                  </a:lnTo>
                  <a:lnTo>
                    <a:pt x="8245" y="119410"/>
                  </a:lnTo>
                  <a:lnTo>
                    <a:pt x="8228" y="119191"/>
                  </a:lnTo>
                  <a:lnTo>
                    <a:pt x="8202" y="119015"/>
                  </a:lnTo>
                  <a:lnTo>
                    <a:pt x="8185" y="118971"/>
                  </a:lnTo>
                  <a:lnTo>
                    <a:pt x="8160" y="118928"/>
                  </a:lnTo>
                  <a:lnTo>
                    <a:pt x="8134" y="118928"/>
                  </a:lnTo>
                  <a:lnTo>
                    <a:pt x="8109" y="118971"/>
                  </a:lnTo>
                  <a:lnTo>
                    <a:pt x="8041" y="119059"/>
                  </a:lnTo>
                  <a:lnTo>
                    <a:pt x="7769" y="118270"/>
                  </a:lnTo>
                  <a:lnTo>
                    <a:pt x="7514" y="117438"/>
                  </a:lnTo>
                  <a:lnTo>
                    <a:pt x="7387" y="117043"/>
                  </a:lnTo>
                  <a:lnTo>
                    <a:pt x="7260" y="116561"/>
                  </a:lnTo>
                  <a:lnTo>
                    <a:pt x="7132" y="116079"/>
                  </a:lnTo>
                  <a:lnTo>
                    <a:pt x="7013" y="115553"/>
                  </a:lnTo>
                  <a:lnTo>
                    <a:pt x="6886" y="114984"/>
                  </a:lnTo>
                  <a:lnTo>
                    <a:pt x="6767" y="114327"/>
                  </a:lnTo>
                  <a:lnTo>
                    <a:pt x="6648" y="113713"/>
                  </a:lnTo>
                  <a:lnTo>
                    <a:pt x="6538" y="113012"/>
                  </a:lnTo>
                  <a:lnTo>
                    <a:pt x="6436" y="112355"/>
                  </a:lnTo>
                  <a:lnTo>
                    <a:pt x="6334" y="111610"/>
                  </a:lnTo>
                  <a:lnTo>
                    <a:pt x="6139" y="110164"/>
                  </a:lnTo>
                  <a:lnTo>
                    <a:pt x="6045" y="109375"/>
                  </a:lnTo>
                  <a:lnTo>
                    <a:pt x="5952" y="108586"/>
                  </a:lnTo>
                  <a:lnTo>
                    <a:pt x="5782" y="106921"/>
                  </a:lnTo>
                  <a:lnTo>
                    <a:pt x="5629" y="105212"/>
                  </a:lnTo>
                  <a:lnTo>
                    <a:pt x="5502" y="103459"/>
                  </a:lnTo>
                  <a:lnTo>
                    <a:pt x="5383" y="101706"/>
                  </a:lnTo>
                  <a:lnTo>
                    <a:pt x="5281" y="99910"/>
                  </a:lnTo>
                  <a:lnTo>
                    <a:pt x="5205" y="98069"/>
                  </a:lnTo>
                  <a:lnTo>
                    <a:pt x="5137" y="96229"/>
                  </a:lnTo>
                  <a:lnTo>
                    <a:pt x="5095" y="94432"/>
                  </a:lnTo>
                  <a:lnTo>
                    <a:pt x="5069" y="92548"/>
                  </a:lnTo>
                  <a:lnTo>
                    <a:pt x="5052" y="91496"/>
                  </a:lnTo>
                  <a:lnTo>
                    <a:pt x="5061" y="90883"/>
                  </a:lnTo>
                  <a:lnTo>
                    <a:pt x="5061" y="90576"/>
                  </a:lnTo>
                  <a:lnTo>
                    <a:pt x="5078" y="90313"/>
                  </a:lnTo>
                  <a:lnTo>
                    <a:pt x="5095" y="90050"/>
                  </a:lnTo>
                  <a:lnTo>
                    <a:pt x="5128" y="89831"/>
                  </a:lnTo>
                  <a:lnTo>
                    <a:pt x="5162" y="89656"/>
                  </a:lnTo>
                  <a:lnTo>
                    <a:pt x="5205" y="89524"/>
                  </a:lnTo>
                  <a:lnTo>
                    <a:pt x="5264" y="89481"/>
                  </a:lnTo>
                  <a:close/>
                  <a:moveTo>
                    <a:pt x="11267" y="0"/>
                  </a:moveTo>
                  <a:lnTo>
                    <a:pt x="11029" y="88"/>
                  </a:lnTo>
                  <a:lnTo>
                    <a:pt x="10919" y="176"/>
                  </a:lnTo>
                  <a:lnTo>
                    <a:pt x="10800" y="351"/>
                  </a:lnTo>
                  <a:lnTo>
                    <a:pt x="10698" y="526"/>
                  </a:lnTo>
                  <a:lnTo>
                    <a:pt x="10596" y="789"/>
                  </a:lnTo>
                  <a:lnTo>
                    <a:pt x="10495" y="1096"/>
                  </a:lnTo>
                  <a:lnTo>
                    <a:pt x="10410" y="1534"/>
                  </a:lnTo>
                  <a:lnTo>
                    <a:pt x="10342" y="1928"/>
                  </a:lnTo>
                  <a:lnTo>
                    <a:pt x="10291" y="2367"/>
                  </a:lnTo>
                  <a:lnTo>
                    <a:pt x="10240" y="2805"/>
                  </a:lnTo>
                  <a:lnTo>
                    <a:pt x="10206" y="3287"/>
                  </a:lnTo>
                  <a:lnTo>
                    <a:pt x="10138" y="4251"/>
                  </a:lnTo>
                  <a:lnTo>
                    <a:pt x="10078" y="5215"/>
                  </a:lnTo>
                  <a:lnTo>
                    <a:pt x="9934" y="7932"/>
                  </a:lnTo>
                  <a:lnTo>
                    <a:pt x="9807" y="10649"/>
                  </a:lnTo>
                  <a:lnTo>
                    <a:pt x="9696" y="13409"/>
                  </a:lnTo>
                  <a:lnTo>
                    <a:pt x="9611" y="16214"/>
                  </a:lnTo>
                  <a:lnTo>
                    <a:pt x="9561" y="17791"/>
                  </a:lnTo>
                  <a:lnTo>
                    <a:pt x="9527" y="19413"/>
                  </a:lnTo>
                  <a:lnTo>
                    <a:pt x="9501" y="21034"/>
                  </a:lnTo>
                  <a:lnTo>
                    <a:pt x="9476" y="22655"/>
                  </a:lnTo>
                  <a:lnTo>
                    <a:pt x="9459" y="24277"/>
                  </a:lnTo>
                  <a:lnTo>
                    <a:pt x="9442" y="25898"/>
                  </a:lnTo>
                  <a:lnTo>
                    <a:pt x="9442" y="27519"/>
                  </a:lnTo>
                  <a:lnTo>
                    <a:pt x="9442" y="29141"/>
                  </a:lnTo>
                  <a:lnTo>
                    <a:pt x="9442" y="29973"/>
                  </a:lnTo>
                  <a:lnTo>
                    <a:pt x="9399" y="29141"/>
                  </a:lnTo>
                  <a:lnTo>
                    <a:pt x="9331" y="28352"/>
                  </a:lnTo>
                  <a:lnTo>
                    <a:pt x="9263" y="27563"/>
                  </a:lnTo>
                  <a:lnTo>
                    <a:pt x="9178" y="26818"/>
                  </a:lnTo>
                  <a:lnTo>
                    <a:pt x="9077" y="26073"/>
                  </a:lnTo>
                  <a:lnTo>
                    <a:pt x="8975" y="25372"/>
                  </a:lnTo>
                  <a:lnTo>
                    <a:pt x="8864" y="24671"/>
                  </a:lnTo>
                  <a:lnTo>
                    <a:pt x="8745" y="24014"/>
                  </a:lnTo>
                  <a:lnTo>
                    <a:pt x="8618" y="23356"/>
                  </a:lnTo>
                  <a:lnTo>
                    <a:pt x="8491" y="22743"/>
                  </a:lnTo>
                  <a:lnTo>
                    <a:pt x="8363" y="22173"/>
                  </a:lnTo>
                  <a:lnTo>
                    <a:pt x="8228" y="21604"/>
                  </a:lnTo>
                  <a:lnTo>
                    <a:pt x="8083" y="21078"/>
                  </a:lnTo>
                  <a:lnTo>
                    <a:pt x="7947" y="20596"/>
                  </a:lnTo>
                  <a:lnTo>
                    <a:pt x="7676" y="19675"/>
                  </a:lnTo>
                  <a:lnTo>
                    <a:pt x="7472" y="19106"/>
                  </a:lnTo>
                  <a:lnTo>
                    <a:pt x="7277" y="18536"/>
                  </a:lnTo>
                  <a:lnTo>
                    <a:pt x="7073" y="18010"/>
                  </a:lnTo>
                  <a:lnTo>
                    <a:pt x="6861" y="17528"/>
                  </a:lnTo>
                  <a:lnTo>
                    <a:pt x="6657" y="17090"/>
                  </a:lnTo>
                  <a:lnTo>
                    <a:pt x="6436" y="16652"/>
                  </a:lnTo>
                  <a:lnTo>
                    <a:pt x="6224" y="16257"/>
                  </a:lnTo>
                  <a:lnTo>
                    <a:pt x="6011" y="15907"/>
                  </a:lnTo>
                  <a:lnTo>
                    <a:pt x="5791" y="15600"/>
                  </a:lnTo>
                  <a:lnTo>
                    <a:pt x="5570" y="15293"/>
                  </a:lnTo>
                  <a:lnTo>
                    <a:pt x="5349" y="15031"/>
                  </a:lnTo>
                  <a:lnTo>
                    <a:pt x="5120" y="14811"/>
                  </a:lnTo>
                  <a:lnTo>
                    <a:pt x="4899" y="14636"/>
                  </a:lnTo>
                  <a:lnTo>
                    <a:pt x="4670" y="14461"/>
                  </a:lnTo>
                  <a:lnTo>
                    <a:pt x="4441" y="14329"/>
                  </a:lnTo>
                  <a:lnTo>
                    <a:pt x="4220" y="14242"/>
                  </a:lnTo>
                  <a:lnTo>
                    <a:pt x="4178" y="14286"/>
                  </a:lnTo>
                  <a:lnTo>
                    <a:pt x="4144" y="14329"/>
                  </a:lnTo>
                  <a:lnTo>
                    <a:pt x="4118" y="14461"/>
                  </a:lnTo>
                  <a:lnTo>
                    <a:pt x="4101" y="14592"/>
                  </a:lnTo>
                  <a:lnTo>
                    <a:pt x="4084" y="14768"/>
                  </a:lnTo>
                  <a:lnTo>
                    <a:pt x="4084" y="14943"/>
                  </a:lnTo>
                  <a:lnTo>
                    <a:pt x="4093" y="15118"/>
                  </a:lnTo>
                  <a:lnTo>
                    <a:pt x="4110" y="15293"/>
                  </a:lnTo>
                  <a:lnTo>
                    <a:pt x="4339" y="16608"/>
                  </a:lnTo>
                  <a:lnTo>
                    <a:pt x="4577" y="18010"/>
                  </a:lnTo>
                  <a:lnTo>
                    <a:pt x="5078" y="20990"/>
                  </a:lnTo>
                  <a:lnTo>
                    <a:pt x="5341" y="22524"/>
                  </a:lnTo>
                  <a:lnTo>
                    <a:pt x="5612" y="24057"/>
                  </a:lnTo>
                  <a:lnTo>
                    <a:pt x="5901" y="25503"/>
                  </a:lnTo>
                  <a:lnTo>
                    <a:pt x="6190" y="26906"/>
                  </a:lnTo>
                  <a:lnTo>
                    <a:pt x="6343" y="27607"/>
                  </a:lnTo>
                  <a:lnTo>
                    <a:pt x="6495" y="28220"/>
                  </a:lnTo>
                  <a:lnTo>
                    <a:pt x="6648" y="28834"/>
                  </a:lnTo>
                  <a:lnTo>
                    <a:pt x="6810" y="29403"/>
                  </a:lnTo>
                  <a:lnTo>
                    <a:pt x="6971" y="29973"/>
                  </a:lnTo>
                  <a:lnTo>
                    <a:pt x="7132" y="30455"/>
                  </a:lnTo>
                  <a:lnTo>
                    <a:pt x="7294" y="30937"/>
                  </a:lnTo>
                  <a:lnTo>
                    <a:pt x="7463" y="31332"/>
                  </a:lnTo>
                  <a:lnTo>
                    <a:pt x="7633" y="31682"/>
                  </a:lnTo>
                  <a:lnTo>
                    <a:pt x="7803" y="31989"/>
                  </a:lnTo>
                  <a:lnTo>
                    <a:pt x="7973" y="32208"/>
                  </a:lnTo>
                  <a:lnTo>
                    <a:pt x="8151" y="32427"/>
                  </a:lnTo>
                  <a:lnTo>
                    <a:pt x="8329" y="32515"/>
                  </a:lnTo>
                  <a:lnTo>
                    <a:pt x="8508" y="32559"/>
                  </a:lnTo>
                  <a:lnTo>
                    <a:pt x="8695" y="32559"/>
                  </a:lnTo>
                  <a:lnTo>
                    <a:pt x="8881" y="32471"/>
                  </a:lnTo>
                  <a:lnTo>
                    <a:pt x="8593" y="33347"/>
                  </a:lnTo>
                  <a:lnTo>
                    <a:pt x="8312" y="34311"/>
                  </a:lnTo>
                  <a:lnTo>
                    <a:pt x="7752" y="36283"/>
                  </a:lnTo>
                  <a:lnTo>
                    <a:pt x="7192" y="38299"/>
                  </a:lnTo>
                  <a:lnTo>
                    <a:pt x="6920" y="39263"/>
                  </a:lnTo>
                  <a:lnTo>
                    <a:pt x="6640" y="40183"/>
                  </a:lnTo>
                  <a:lnTo>
                    <a:pt x="6249" y="41366"/>
                  </a:lnTo>
                  <a:lnTo>
                    <a:pt x="6054" y="41936"/>
                  </a:lnTo>
                  <a:lnTo>
                    <a:pt x="5850" y="42462"/>
                  </a:lnTo>
                  <a:lnTo>
                    <a:pt x="5646" y="42988"/>
                  </a:lnTo>
                  <a:lnTo>
                    <a:pt x="5443" y="43470"/>
                  </a:lnTo>
                  <a:lnTo>
                    <a:pt x="5239" y="43908"/>
                  </a:lnTo>
                  <a:lnTo>
                    <a:pt x="5035" y="44346"/>
                  </a:lnTo>
                  <a:lnTo>
                    <a:pt x="4823" y="44740"/>
                  </a:lnTo>
                  <a:lnTo>
                    <a:pt x="4611" y="45047"/>
                  </a:lnTo>
                  <a:lnTo>
                    <a:pt x="4398" y="45354"/>
                  </a:lnTo>
                  <a:lnTo>
                    <a:pt x="4178" y="45617"/>
                  </a:lnTo>
                  <a:lnTo>
                    <a:pt x="3957" y="45836"/>
                  </a:lnTo>
                  <a:lnTo>
                    <a:pt x="3736" y="46011"/>
                  </a:lnTo>
                  <a:lnTo>
                    <a:pt x="3515" y="46099"/>
                  </a:lnTo>
                  <a:lnTo>
                    <a:pt x="3286" y="46187"/>
                  </a:lnTo>
                  <a:lnTo>
                    <a:pt x="3235" y="46230"/>
                  </a:lnTo>
                  <a:lnTo>
                    <a:pt x="3210" y="46362"/>
                  </a:lnTo>
                  <a:lnTo>
                    <a:pt x="3184" y="46537"/>
                  </a:lnTo>
                  <a:lnTo>
                    <a:pt x="3176" y="46756"/>
                  </a:lnTo>
                  <a:lnTo>
                    <a:pt x="3176" y="46975"/>
                  </a:lnTo>
                  <a:lnTo>
                    <a:pt x="3193" y="47151"/>
                  </a:lnTo>
                  <a:lnTo>
                    <a:pt x="3227" y="47282"/>
                  </a:lnTo>
                  <a:lnTo>
                    <a:pt x="3269" y="47370"/>
                  </a:lnTo>
                  <a:lnTo>
                    <a:pt x="3965" y="47939"/>
                  </a:lnTo>
                  <a:lnTo>
                    <a:pt x="4661" y="48378"/>
                  </a:lnTo>
                  <a:lnTo>
                    <a:pt x="5010" y="48597"/>
                  </a:lnTo>
                  <a:lnTo>
                    <a:pt x="5366" y="48772"/>
                  </a:lnTo>
                  <a:lnTo>
                    <a:pt x="5714" y="48903"/>
                  </a:lnTo>
                  <a:lnTo>
                    <a:pt x="6071" y="48991"/>
                  </a:lnTo>
                  <a:lnTo>
                    <a:pt x="6631" y="49122"/>
                  </a:lnTo>
                  <a:lnTo>
                    <a:pt x="7209" y="49122"/>
                  </a:lnTo>
                  <a:lnTo>
                    <a:pt x="7497" y="49035"/>
                  </a:lnTo>
                  <a:lnTo>
                    <a:pt x="7786" y="48903"/>
                  </a:lnTo>
                  <a:lnTo>
                    <a:pt x="8066" y="48640"/>
                  </a:lnTo>
                  <a:lnTo>
                    <a:pt x="8202" y="48465"/>
                  </a:lnTo>
                  <a:lnTo>
                    <a:pt x="8338" y="48290"/>
                  </a:lnTo>
                  <a:lnTo>
                    <a:pt x="8448" y="48115"/>
                  </a:lnTo>
                  <a:lnTo>
                    <a:pt x="8550" y="47895"/>
                  </a:lnTo>
                  <a:lnTo>
                    <a:pt x="8661" y="47676"/>
                  </a:lnTo>
                  <a:lnTo>
                    <a:pt x="8762" y="47413"/>
                  </a:lnTo>
                  <a:lnTo>
                    <a:pt x="8864" y="47151"/>
                  </a:lnTo>
                  <a:lnTo>
                    <a:pt x="8958" y="46844"/>
                  </a:lnTo>
                  <a:lnTo>
                    <a:pt x="9051" y="46493"/>
                  </a:lnTo>
                  <a:lnTo>
                    <a:pt x="9136" y="46143"/>
                  </a:lnTo>
                  <a:lnTo>
                    <a:pt x="9221" y="45792"/>
                  </a:lnTo>
                  <a:lnTo>
                    <a:pt x="9297" y="45354"/>
                  </a:lnTo>
                  <a:lnTo>
                    <a:pt x="9374" y="44916"/>
                  </a:lnTo>
                  <a:lnTo>
                    <a:pt x="9442" y="44478"/>
                  </a:lnTo>
                  <a:lnTo>
                    <a:pt x="9510" y="43996"/>
                  </a:lnTo>
                  <a:lnTo>
                    <a:pt x="9561" y="43470"/>
                  </a:lnTo>
                  <a:lnTo>
                    <a:pt x="9611" y="42944"/>
                  </a:lnTo>
                  <a:lnTo>
                    <a:pt x="9654" y="42374"/>
                  </a:lnTo>
                  <a:lnTo>
                    <a:pt x="9688" y="41761"/>
                  </a:lnTo>
                  <a:lnTo>
                    <a:pt x="9747" y="43382"/>
                  </a:lnTo>
                  <a:lnTo>
                    <a:pt x="9815" y="45003"/>
                  </a:lnTo>
                  <a:lnTo>
                    <a:pt x="9892" y="46581"/>
                  </a:lnTo>
                  <a:lnTo>
                    <a:pt x="9985" y="48158"/>
                  </a:lnTo>
                  <a:lnTo>
                    <a:pt x="10087" y="49736"/>
                  </a:lnTo>
                  <a:lnTo>
                    <a:pt x="10197" y="51226"/>
                  </a:lnTo>
                  <a:lnTo>
                    <a:pt x="10316" y="52716"/>
                  </a:lnTo>
                  <a:lnTo>
                    <a:pt x="10435" y="54118"/>
                  </a:lnTo>
                  <a:lnTo>
                    <a:pt x="10562" y="55520"/>
                  </a:lnTo>
                  <a:lnTo>
                    <a:pt x="10698" y="56879"/>
                  </a:lnTo>
                  <a:lnTo>
                    <a:pt x="10843" y="58237"/>
                  </a:lnTo>
                  <a:lnTo>
                    <a:pt x="10987" y="59595"/>
                  </a:lnTo>
                  <a:lnTo>
                    <a:pt x="11293" y="62268"/>
                  </a:lnTo>
                  <a:lnTo>
                    <a:pt x="11598" y="64898"/>
                  </a:lnTo>
                  <a:lnTo>
                    <a:pt x="11904" y="67527"/>
                  </a:lnTo>
                  <a:lnTo>
                    <a:pt x="12201" y="70200"/>
                  </a:lnTo>
                  <a:lnTo>
                    <a:pt x="12362" y="71514"/>
                  </a:lnTo>
                  <a:lnTo>
                    <a:pt x="12515" y="72829"/>
                  </a:lnTo>
                  <a:lnTo>
                    <a:pt x="12685" y="74100"/>
                  </a:lnTo>
                  <a:lnTo>
                    <a:pt x="12855" y="75371"/>
                  </a:lnTo>
                  <a:lnTo>
                    <a:pt x="12728" y="75721"/>
                  </a:lnTo>
                  <a:lnTo>
                    <a:pt x="12609" y="76159"/>
                  </a:lnTo>
                  <a:lnTo>
                    <a:pt x="12490" y="76598"/>
                  </a:lnTo>
                  <a:lnTo>
                    <a:pt x="12388" y="77123"/>
                  </a:lnTo>
                  <a:lnTo>
                    <a:pt x="12295" y="77649"/>
                  </a:lnTo>
                  <a:lnTo>
                    <a:pt x="12201" y="78219"/>
                  </a:lnTo>
                  <a:lnTo>
                    <a:pt x="12116" y="78832"/>
                  </a:lnTo>
                  <a:lnTo>
                    <a:pt x="12040" y="79446"/>
                  </a:lnTo>
                  <a:lnTo>
                    <a:pt x="11963" y="80103"/>
                  </a:lnTo>
                  <a:lnTo>
                    <a:pt x="11895" y="80804"/>
                  </a:lnTo>
                  <a:lnTo>
                    <a:pt x="11836" y="81462"/>
                  </a:lnTo>
                  <a:lnTo>
                    <a:pt x="11785" y="82163"/>
                  </a:lnTo>
                  <a:lnTo>
                    <a:pt x="11683" y="83565"/>
                  </a:lnTo>
                  <a:lnTo>
                    <a:pt x="11598" y="84967"/>
                  </a:lnTo>
                  <a:lnTo>
                    <a:pt x="11522" y="86501"/>
                  </a:lnTo>
                  <a:lnTo>
                    <a:pt x="11454" y="88035"/>
                  </a:lnTo>
                  <a:lnTo>
                    <a:pt x="11327" y="91102"/>
                  </a:lnTo>
                  <a:lnTo>
                    <a:pt x="11259" y="92636"/>
                  </a:lnTo>
                  <a:lnTo>
                    <a:pt x="11191" y="94126"/>
                  </a:lnTo>
                  <a:lnTo>
                    <a:pt x="11097" y="95615"/>
                  </a:lnTo>
                  <a:lnTo>
                    <a:pt x="10995" y="97105"/>
                  </a:lnTo>
                  <a:lnTo>
                    <a:pt x="10894" y="97806"/>
                  </a:lnTo>
                  <a:lnTo>
                    <a:pt x="10809" y="98595"/>
                  </a:lnTo>
                  <a:lnTo>
                    <a:pt x="10775" y="98990"/>
                  </a:lnTo>
                  <a:lnTo>
                    <a:pt x="10741" y="99428"/>
                  </a:lnTo>
                  <a:lnTo>
                    <a:pt x="10715" y="99822"/>
                  </a:lnTo>
                  <a:lnTo>
                    <a:pt x="10690" y="100304"/>
                  </a:lnTo>
                  <a:lnTo>
                    <a:pt x="10690" y="100436"/>
                  </a:lnTo>
                  <a:lnTo>
                    <a:pt x="10698" y="100611"/>
                  </a:lnTo>
                  <a:lnTo>
                    <a:pt x="10715" y="100742"/>
                  </a:lnTo>
                  <a:lnTo>
                    <a:pt x="10732" y="100830"/>
                  </a:lnTo>
                  <a:lnTo>
                    <a:pt x="10758" y="100874"/>
                  </a:lnTo>
                  <a:lnTo>
                    <a:pt x="10783" y="100874"/>
                  </a:lnTo>
                  <a:lnTo>
                    <a:pt x="10809" y="100830"/>
                  </a:lnTo>
                  <a:lnTo>
                    <a:pt x="10834" y="100699"/>
                  </a:lnTo>
                  <a:lnTo>
                    <a:pt x="10945" y="99866"/>
                  </a:lnTo>
                  <a:lnTo>
                    <a:pt x="11038" y="99033"/>
                  </a:lnTo>
                  <a:lnTo>
                    <a:pt x="11123" y="98157"/>
                  </a:lnTo>
                  <a:lnTo>
                    <a:pt x="11199" y="97281"/>
                  </a:lnTo>
                  <a:lnTo>
                    <a:pt x="11335" y="96623"/>
                  </a:lnTo>
                  <a:lnTo>
                    <a:pt x="11471" y="95966"/>
                  </a:lnTo>
                  <a:lnTo>
                    <a:pt x="11615" y="95352"/>
                  </a:lnTo>
                  <a:lnTo>
                    <a:pt x="11760" y="94739"/>
                  </a:lnTo>
                  <a:lnTo>
                    <a:pt x="11870" y="94126"/>
                  </a:lnTo>
                  <a:lnTo>
                    <a:pt x="11980" y="93556"/>
                  </a:lnTo>
                  <a:lnTo>
                    <a:pt x="12082" y="92942"/>
                  </a:lnTo>
                  <a:lnTo>
                    <a:pt x="12184" y="92285"/>
                  </a:lnTo>
                  <a:lnTo>
                    <a:pt x="12278" y="91584"/>
                  </a:lnTo>
                  <a:lnTo>
                    <a:pt x="12362" y="90927"/>
                  </a:lnTo>
                  <a:lnTo>
                    <a:pt x="12439" y="90182"/>
                  </a:lnTo>
                  <a:lnTo>
                    <a:pt x="12515" y="89481"/>
                  </a:lnTo>
                  <a:lnTo>
                    <a:pt x="12583" y="88736"/>
                  </a:lnTo>
                  <a:lnTo>
                    <a:pt x="12643" y="87991"/>
                  </a:lnTo>
                  <a:lnTo>
                    <a:pt x="12694" y="87202"/>
                  </a:lnTo>
                  <a:lnTo>
                    <a:pt x="12736" y="86413"/>
                  </a:lnTo>
                  <a:lnTo>
                    <a:pt x="12778" y="85581"/>
                  </a:lnTo>
                  <a:lnTo>
                    <a:pt x="12812" y="84748"/>
                  </a:lnTo>
                  <a:lnTo>
                    <a:pt x="12838" y="83915"/>
                  </a:lnTo>
                  <a:lnTo>
                    <a:pt x="12863" y="83083"/>
                  </a:lnTo>
                  <a:lnTo>
                    <a:pt x="12880" y="82250"/>
                  </a:lnTo>
                  <a:lnTo>
                    <a:pt x="12889" y="81418"/>
                  </a:lnTo>
                  <a:lnTo>
                    <a:pt x="12889" y="80541"/>
                  </a:lnTo>
                  <a:lnTo>
                    <a:pt x="12889" y="79709"/>
                  </a:lnTo>
                  <a:lnTo>
                    <a:pt x="12880" y="78876"/>
                  </a:lnTo>
                  <a:lnTo>
                    <a:pt x="12863" y="78044"/>
                  </a:lnTo>
                  <a:lnTo>
                    <a:pt x="12846" y="77255"/>
                  </a:lnTo>
                  <a:lnTo>
                    <a:pt x="12821" y="76466"/>
                  </a:lnTo>
                  <a:lnTo>
                    <a:pt x="12829" y="76422"/>
                  </a:lnTo>
                  <a:lnTo>
                    <a:pt x="12923" y="77255"/>
                  </a:lnTo>
                  <a:lnTo>
                    <a:pt x="12957" y="78526"/>
                  </a:lnTo>
                  <a:lnTo>
                    <a:pt x="12991" y="79840"/>
                  </a:lnTo>
                  <a:lnTo>
                    <a:pt x="13016" y="81111"/>
                  </a:lnTo>
                  <a:lnTo>
                    <a:pt x="13025" y="82382"/>
                  </a:lnTo>
                  <a:lnTo>
                    <a:pt x="13033" y="83653"/>
                  </a:lnTo>
                  <a:lnTo>
                    <a:pt x="13025" y="84967"/>
                  </a:lnTo>
                  <a:lnTo>
                    <a:pt x="12999" y="86238"/>
                  </a:lnTo>
                  <a:lnTo>
                    <a:pt x="12965" y="87553"/>
                  </a:lnTo>
                  <a:lnTo>
                    <a:pt x="12923" y="89042"/>
                  </a:lnTo>
                  <a:lnTo>
                    <a:pt x="12855" y="90532"/>
                  </a:lnTo>
                  <a:lnTo>
                    <a:pt x="12787" y="91978"/>
                  </a:lnTo>
                  <a:lnTo>
                    <a:pt x="12711" y="93381"/>
                  </a:lnTo>
                  <a:lnTo>
                    <a:pt x="12617" y="94827"/>
                  </a:lnTo>
                  <a:lnTo>
                    <a:pt x="12524" y="96229"/>
                  </a:lnTo>
                  <a:lnTo>
                    <a:pt x="12422" y="97631"/>
                  </a:lnTo>
                  <a:lnTo>
                    <a:pt x="12320" y="99033"/>
                  </a:lnTo>
                  <a:lnTo>
                    <a:pt x="12099" y="101663"/>
                  </a:lnTo>
                  <a:lnTo>
                    <a:pt x="11878" y="104248"/>
                  </a:lnTo>
                  <a:lnTo>
                    <a:pt x="11420" y="109462"/>
                  </a:lnTo>
                  <a:lnTo>
                    <a:pt x="11242" y="111391"/>
                  </a:lnTo>
                  <a:lnTo>
                    <a:pt x="11055" y="113406"/>
                  </a:lnTo>
                  <a:lnTo>
                    <a:pt x="10877" y="115422"/>
                  </a:lnTo>
                  <a:lnTo>
                    <a:pt x="10792" y="116474"/>
                  </a:lnTo>
                  <a:lnTo>
                    <a:pt x="10715" y="117482"/>
                  </a:lnTo>
                  <a:lnTo>
                    <a:pt x="10664" y="116211"/>
                  </a:lnTo>
                  <a:lnTo>
                    <a:pt x="10613" y="114852"/>
                  </a:lnTo>
                  <a:lnTo>
                    <a:pt x="10596" y="113801"/>
                  </a:lnTo>
                  <a:lnTo>
                    <a:pt x="10571" y="112749"/>
                  </a:lnTo>
                  <a:lnTo>
                    <a:pt x="10520" y="110689"/>
                  </a:lnTo>
                  <a:lnTo>
                    <a:pt x="10469" y="108630"/>
                  </a:lnTo>
                  <a:lnTo>
                    <a:pt x="10452" y="107578"/>
                  </a:lnTo>
                  <a:lnTo>
                    <a:pt x="10435" y="106570"/>
                  </a:lnTo>
                  <a:lnTo>
                    <a:pt x="10410" y="104642"/>
                  </a:lnTo>
                  <a:lnTo>
                    <a:pt x="10401" y="102758"/>
                  </a:lnTo>
                  <a:lnTo>
                    <a:pt x="10401" y="100830"/>
                  </a:lnTo>
                  <a:lnTo>
                    <a:pt x="10410" y="98902"/>
                  </a:lnTo>
                  <a:lnTo>
                    <a:pt x="10427" y="97719"/>
                  </a:lnTo>
                  <a:lnTo>
                    <a:pt x="10427" y="97061"/>
                  </a:lnTo>
                  <a:lnTo>
                    <a:pt x="10410" y="96404"/>
                  </a:lnTo>
                  <a:lnTo>
                    <a:pt x="10384" y="95747"/>
                  </a:lnTo>
                  <a:lnTo>
                    <a:pt x="10367" y="95440"/>
                  </a:lnTo>
                  <a:lnTo>
                    <a:pt x="10342" y="95177"/>
                  </a:lnTo>
                  <a:lnTo>
                    <a:pt x="10308" y="94914"/>
                  </a:lnTo>
                  <a:lnTo>
                    <a:pt x="10265" y="94695"/>
                  </a:lnTo>
                  <a:lnTo>
                    <a:pt x="10223" y="94520"/>
                  </a:lnTo>
                  <a:lnTo>
                    <a:pt x="10163" y="94345"/>
                  </a:lnTo>
                  <a:lnTo>
                    <a:pt x="10087" y="94169"/>
                  </a:lnTo>
                  <a:lnTo>
                    <a:pt x="10002" y="94126"/>
                  </a:lnTo>
                  <a:lnTo>
                    <a:pt x="9934" y="94169"/>
                  </a:lnTo>
                  <a:lnTo>
                    <a:pt x="9858" y="94301"/>
                  </a:lnTo>
                  <a:lnTo>
                    <a:pt x="9832" y="94257"/>
                  </a:lnTo>
                  <a:lnTo>
                    <a:pt x="9807" y="94301"/>
                  </a:lnTo>
                  <a:lnTo>
                    <a:pt x="9688" y="94783"/>
                  </a:lnTo>
                  <a:lnTo>
                    <a:pt x="9569" y="95352"/>
                  </a:lnTo>
                  <a:lnTo>
                    <a:pt x="9467" y="95966"/>
                  </a:lnTo>
                  <a:lnTo>
                    <a:pt x="9365" y="96623"/>
                  </a:lnTo>
                  <a:lnTo>
                    <a:pt x="9272" y="97324"/>
                  </a:lnTo>
                  <a:lnTo>
                    <a:pt x="9187" y="98025"/>
                  </a:lnTo>
                  <a:lnTo>
                    <a:pt x="9043" y="99428"/>
                  </a:lnTo>
                  <a:lnTo>
                    <a:pt x="8958" y="100216"/>
                  </a:lnTo>
                  <a:lnTo>
                    <a:pt x="8881" y="101005"/>
                  </a:lnTo>
                  <a:lnTo>
                    <a:pt x="8813" y="101838"/>
                  </a:lnTo>
                  <a:lnTo>
                    <a:pt x="8745" y="102670"/>
                  </a:lnTo>
                  <a:lnTo>
                    <a:pt x="8703" y="101925"/>
                  </a:lnTo>
                  <a:lnTo>
                    <a:pt x="8661" y="101137"/>
                  </a:lnTo>
                  <a:lnTo>
                    <a:pt x="8550" y="99691"/>
                  </a:lnTo>
                  <a:lnTo>
                    <a:pt x="8499" y="98902"/>
                  </a:lnTo>
                  <a:lnTo>
                    <a:pt x="8457" y="98464"/>
                  </a:lnTo>
                  <a:lnTo>
                    <a:pt x="8406" y="97982"/>
                  </a:lnTo>
                  <a:lnTo>
                    <a:pt x="8355" y="97543"/>
                  </a:lnTo>
                  <a:lnTo>
                    <a:pt x="8321" y="97368"/>
                  </a:lnTo>
                  <a:lnTo>
                    <a:pt x="8287" y="97237"/>
                  </a:lnTo>
                  <a:lnTo>
                    <a:pt x="8253" y="97105"/>
                  </a:lnTo>
                  <a:lnTo>
                    <a:pt x="8211" y="97061"/>
                  </a:lnTo>
                  <a:lnTo>
                    <a:pt x="8168" y="97061"/>
                  </a:lnTo>
                  <a:lnTo>
                    <a:pt x="8126" y="97105"/>
                  </a:lnTo>
                  <a:lnTo>
                    <a:pt x="8083" y="97237"/>
                  </a:lnTo>
                  <a:lnTo>
                    <a:pt x="8049" y="97412"/>
                  </a:lnTo>
                  <a:lnTo>
                    <a:pt x="8015" y="97631"/>
                  </a:lnTo>
                  <a:lnTo>
                    <a:pt x="7990" y="97894"/>
                  </a:lnTo>
                  <a:lnTo>
                    <a:pt x="7973" y="98245"/>
                  </a:lnTo>
                  <a:lnTo>
                    <a:pt x="7964" y="98595"/>
                  </a:lnTo>
                  <a:lnTo>
                    <a:pt x="7947" y="99340"/>
                  </a:lnTo>
                  <a:lnTo>
                    <a:pt x="7939" y="100129"/>
                  </a:lnTo>
                  <a:lnTo>
                    <a:pt x="7947" y="100874"/>
                  </a:lnTo>
                  <a:lnTo>
                    <a:pt x="7956" y="101969"/>
                  </a:lnTo>
                  <a:lnTo>
                    <a:pt x="7956" y="103854"/>
                  </a:lnTo>
                  <a:lnTo>
                    <a:pt x="7964" y="104818"/>
                  </a:lnTo>
                  <a:lnTo>
                    <a:pt x="7981" y="105782"/>
                  </a:lnTo>
                  <a:lnTo>
                    <a:pt x="7778" y="104029"/>
                  </a:lnTo>
                  <a:lnTo>
                    <a:pt x="7574" y="102320"/>
                  </a:lnTo>
                  <a:lnTo>
                    <a:pt x="7361" y="100655"/>
                  </a:lnTo>
                  <a:lnTo>
                    <a:pt x="7141" y="98990"/>
                  </a:lnTo>
                  <a:lnTo>
                    <a:pt x="6911" y="97324"/>
                  </a:lnTo>
                  <a:lnTo>
                    <a:pt x="6682" y="95703"/>
                  </a:lnTo>
                  <a:lnTo>
                    <a:pt x="6436" y="94126"/>
                  </a:lnTo>
                  <a:lnTo>
                    <a:pt x="6190" y="92548"/>
                  </a:lnTo>
                  <a:lnTo>
                    <a:pt x="6113" y="91978"/>
                  </a:lnTo>
                  <a:lnTo>
                    <a:pt x="6011" y="91321"/>
                  </a:lnTo>
                  <a:lnTo>
                    <a:pt x="5901" y="90576"/>
                  </a:lnTo>
                  <a:lnTo>
                    <a:pt x="5782" y="89787"/>
                  </a:lnTo>
                  <a:lnTo>
                    <a:pt x="5655" y="89130"/>
                  </a:lnTo>
                  <a:lnTo>
                    <a:pt x="5587" y="88823"/>
                  </a:lnTo>
                  <a:lnTo>
                    <a:pt x="5519" y="88560"/>
                  </a:lnTo>
                  <a:lnTo>
                    <a:pt x="5451" y="88385"/>
                  </a:lnTo>
                  <a:lnTo>
                    <a:pt x="5375" y="88254"/>
                  </a:lnTo>
                  <a:lnTo>
                    <a:pt x="5307" y="88166"/>
                  </a:lnTo>
                  <a:lnTo>
                    <a:pt x="5239" y="88166"/>
                  </a:lnTo>
                  <a:lnTo>
                    <a:pt x="5171" y="88254"/>
                  </a:lnTo>
                  <a:lnTo>
                    <a:pt x="5111" y="88341"/>
                  </a:lnTo>
                  <a:lnTo>
                    <a:pt x="5061" y="88560"/>
                  </a:lnTo>
                  <a:lnTo>
                    <a:pt x="5018" y="88779"/>
                  </a:lnTo>
                  <a:lnTo>
                    <a:pt x="4984" y="89042"/>
                  </a:lnTo>
                  <a:lnTo>
                    <a:pt x="4959" y="89305"/>
                  </a:lnTo>
                  <a:lnTo>
                    <a:pt x="4942" y="89656"/>
                  </a:lnTo>
                  <a:lnTo>
                    <a:pt x="4925" y="89963"/>
                  </a:lnTo>
                  <a:lnTo>
                    <a:pt x="4908" y="90664"/>
                  </a:lnTo>
                  <a:lnTo>
                    <a:pt x="4908" y="91409"/>
                  </a:lnTo>
                  <a:lnTo>
                    <a:pt x="4916" y="92679"/>
                  </a:lnTo>
                  <a:lnTo>
                    <a:pt x="4933" y="93819"/>
                  </a:lnTo>
                  <a:lnTo>
                    <a:pt x="4959" y="94958"/>
                  </a:lnTo>
                  <a:lnTo>
                    <a:pt x="4984" y="96097"/>
                  </a:lnTo>
                  <a:lnTo>
                    <a:pt x="5018" y="97193"/>
                  </a:lnTo>
                  <a:lnTo>
                    <a:pt x="5061" y="98332"/>
                  </a:lnTo>
                  <a:lnTo>
                    <a:pt x="5111" y="99472"/>
                  </a:lnTo>
                  <a:lnTo>
                    <a:pt x="5162" y="100567"/>
                  </a:lnTo>
                  <a:lnTo>
                    <a:pt x="5222" y="101663"/>
                  </a:lnTo>
                  <a:lnTo>
                    <a:pt x="5290" y="102758"/>
                  </a:lnTo>
                  <a:lnTo>
                    <a:pt x="5366" y="103854"/>
                  </a:lnTo>
                  <a:lnTo>
                    <a:pt x="5443" y="104905"/>
                  </a:lnTo>
                  <a:lnTo>
                    <a:pt x="5528" y="105957"/>
                  </a:lnTo>
                  <a:lnTo>
                    <a:pt x="5621" y="107009"/>
                  </a:lnTo>
                  <a:lnTo>
                    <a:pt x="5723" y="108060"/>
                  </a:lnTo>
                  <a:lnTo>
                    <a:pt x="5825" y="109068"/>
                  </a:lnTo>
                  <a:lnTo>
                    <a:pt x="5935" y="110032"/>
                  </a:lnTo>
                  <a:lnTo>
                    <a:pt x="6096" y="111391"/>
                  </a:lnTo>
                  <a:lnTo>
                    <a:pt x="6283" y="112793"/>
                  </a:lnTo>
                  <a:lnTo>
                    <a:pt x="6487" y="114151"/>
                  </a:lnTo>
                  <a:lnTo>
                    <a:pt x="6597" y="114809"/>
                  </a:lnTo>
                  <a:lnTo>
                    <a:pt x="6708" y="115466"/>
                  </a:lnTo>
                  <a:lnTo>
                    <a:pt x="6835" y="116079"/>
                  </a:lnTo>
                  <a:lnTo>
                    <a:pt x="6954" y="116693"/>
                  </a:lnTo>
                  <a:lnTo>
                    <a:pt x="7081" y="117262"/>
                  </a:lnTo>
                  <a:lnTo>
                    <a:pt x="7217" y="117788"/>
                  </a:lnTo>
                  <a:lnTo>
                    <a:pt x="7353" y="118270"/>
                  </a:lnTo>
                  <a:lnTo>
                    <a:pt x="7489" y="118709"/>
                  </a:lnTo>
                  <a:lnTo>
                    <a:pt x="7633" y="119103"/>
                  </a:lnTo>
                  <a:lnTo>
                    <a:pt x="7778" y="119453"/>
                  </a:lnTo>
                  <a:lnTo>
                    <a:pt x="7319" y="120067"/>
                  </a:lnTo>
                  <a:lnTo>
                    <a:pt x="6852" y="120593"/>
                  </a:lnTo>
                  <a:lnTo>
                    <a:pt x="6385" y="121031"/>
                  </a:lnTo>
                  <a:lnTo>
                    <a:pt x="5918" y="121425"/>
                  </a:lnTo>
                  <a:lnTo>
                    <a:pt x="5451" y="121732"/>
                  </a:lnTo>
                  <a:lnTo>
                    <a:pt x="4976" y="121951"/>
                  </a:lnTo>
                  <a:lnTo>
                    <a:pt x="4500" y="122083"/>
                  </a:lnTo>
                  <a:lnTo>
                    <a:pt x="4025" y="122126"/>
                  </a:lnTo>
                  <a:lnTo>
                    <a:pt x="3532" y="122083"/>
                  </a:lnTo>
                  <a:lnTo>
                    <a:pt x="3048" y="121951"/>
                  </a:lnTo>
                  <a:lnTo>
                    <a:pt x="2564" y="121732"/>
                  </a:lnTo>
                  <a:lnTo>
                    <a:pt x="2080" y="121469"/>
                  </a:lnTo>
                  <a:lnTo>
                    <a:pt x="1843" y="121338"/>
                  </a:lnTo>
                  <a:lnTo>
                    <a:pt x="1605" y="121119"/>
                  </a:lnTo>
                  <a:lnTo>
                    <a:pt x="1121" y="120724"/>
                  </a:lnTo>
                  <a:lnTo>
                    <a:pt x="883" y="120593"/>
                  </a:lnTo>
                  <a:lnTo>
                    <a:pt x="637" y="120461"/>
                  </a:lnTo>
                  <a:lnTo>
                    <a:pt x="399" y="120417"/>
                  </a:lnTo>
                  <a:lnTo>
                    <a:pt x="280" y="120417"/>
                  </a:lnTo>
                  <a:lnTo>
                    <a:pt x="161" y="120461"/>
                  </a:lnTo>
                  <a:lnTo>
                    <a:pt x="153" y="120505"/>
                  </a:lnTo>
                  <a:lnTo>
                    <a:pt x="136" y="120549"/>
                  </a:lnTo>
                  <a:lnTo>
                    <a:pt x="128" y="120680"/>
                  </a:lnTo>
                  <a:lnTo>
                    <a:pt x="128" y="120812"/>
                  </a:lnTo>
                  <a:lnTo>
                    <a:pt x="153" y="120943"/>
                  </a:lnTo>
                  <a:lnTo>
                    <a:pt x="128" y="121031"/>
                  </a:lnTo>
                  <a:lnTo>
                    <a:pt x="128" y="121206"/>
                  </a:lnTo>
                  <a:lnTo>
                    <a:pt x="136" y="121644"/>
                  </a:lnTo>
                  <a:lnTo>
                    <a:pt x="153" y="122126"/>
                  </a:lnTo>
                  <a:lnTo>
                    <a:pt x="187" y="122608"/>
                  </a:lnTo>
                  <a:lnTo>
                    <a:pt x="221" y="123047"/>
                  </a:lnTo>
                  <a:lnTo>
                    <a:pt x="263" y="123529"/>
                  </a:lnTo>
                  <a:lnTo>
                    <a:pt x="323" y="124011"/>
                  </a:lnTo>
                  <a:lnTo>
                    <a:pt x="433" y="124887"/>
                  </a:lnTo>
                  <a:lnTo>
                    <a:pt x="569" y="125764"/>
                  </a:lnTo>
                  <a:lnTo>
                    <a:pt x="713" y="126552"/>
                  </a:lnTo>
                  <a:lnTo>
                    <a:pt x="849" y="127297"/>
                  </a:lnTo>
                  <a:lnTo>
                    <a:pt x="985" y="127998"/>
                  </a:lnTo>
                  <a:lnTo>
                    <a:pt x="1206" y="129050"/>
                  </a:lnTo>
                  <a:lnTo>
                    <a:pt x="1333" y="129576"/>
                  </a:lnTo>
                  <a:lnTo>
                    <a:pt x="1469" y="130146"/>
                  </a:lnTo>
                  <a:lnTo>
                    <a:pt x="1333" y="130014"/>
                  </a:lnTo>
                  <a:lnTo>
                    <a:pt x="1019" y="129795"/>
                  </a:lnTo>
                  <a:lnTo>
                    <a:pt x="696" y="129620"/>
                  </a:lnTo>
                  <a:lnTo>
                    <a:pt x="535" y="129532"/>
                  </a:lnTo>
                  <a:lnTo>
                    <a:pt x="221" y="129532"/>
                  </a:lnTo>
                  <a:lnTo>
                    <a:pt x="60" y="129620"/>
                  </a:lnTo>
                  <a:lnTo>
                    <a:pt x="34" y="129663"/>
                  </a:lnTo>
                  <a:lnTo>
                    <a:pt x="17" y="129751"/>
                  </a:lnTo>
                  <a:lnTo>
                    <a:pt x="0" y="129839"/>
                  </a:lnTo>
                  <a:lnTo>
                    <a:pt x="0" y="129970"/>
                  </a:lnTo>
                  <a:lnTo>
                    <a:pt x="0" y="130146"/>
                  </a:lnTo>
                  <a:lnTo>
                    <a:pt x="9" y="130277"/>
                  </a:lnTo>
                  <a:lnTo>
                    <a:pt x="26" y="130365"/>
                  </a:lnTo>
                  <a:lnTo>
                    <a:pt x="51" y="130408"/>
                  </a:lnTo>
                  <a:lnTo>
                    <a:pt x="102" y="130452"/>
                  </a:lnTo>
                  <a:lnTo>
                    <a:pt x="170" y="130934"/>
                  </a:lnTo>
                  <a:lnTo>
                    <a:pt x="238" y="131416"/>
                  </a:lnTo>
                  <a:lnTo>
                    <a:pt x="314" y="131898"/>
                  </a:lnTo>
                  <a:lnTo>
                    <a:pt x="399" y="132337"/>
                  </a:lnTo>
                  <a:lnTo>
                    <a:pt x="493" y="132775"/>
                  </a:lnTo>
                  <a:lnTo>
                    <a:pt x="586" y="133213"/>
                  </a:lnTo>
                  <a:lnTo>
                    <a:pt x="781" y="134002"/>
                  </a:lnTo>
                  <a:lnTo>
                    <a:pt x="985" y="134747"/>
                  </a:lnTo>
                  <a:lnTo>
                    <a:pt x="1197" y="135404"/>
                  </a:lnTo>
                  <a:lnTo>
                    <a:pt x="1410" y="136061"/>
                  </a:lnTo>
                  <a:lnTo>
                    <a:pt x="1613" y="136631"/>
                  </a:lnTo>
                  <a:lnTo>
                    <a:pt x="1961" y="137507"/>
                  </a:lnTo>
                  <a:lnTo>
                    <a:pt x="2140" y="137945"/>
                  </a:lnTo>
                  <a:lnTo>
                    <a:pt x="2335" y="138340"/>
                  </a:lnTo>
                  <a:lnTo>
                    <a:pt x="2522" y="138690"/>
                  </a:lnTo>
                  <a:lnTo>
                    <a:pt x="2717" y="138997"/>
                  </a:lnTo>
                  <a:lnTo>
                    <a:pt x="2921" y="139172"/>
                  </a:lnTo>
                  <a:lnTo>
                    <a:pt x="3014" y="139260"/>
                  </a:lnTo>
                  <a:lnTo>
                    <a:pt x="3108" y="139304"/>
                  </a:lnTo>
                  <a:lnTo>
                    <a:pt x="2929" y="139654"/>
                  </a:lnTo>
                  <a:lnTo>
                    <a:pt x="2751" y="140049"/>
                  </a:lnTo>
                  <a:lnTo>
                    <a:pt x="2564" y="140356"/>
                  </a:lnTo>
                  <a:lnTo>
                    <a:pt x="2471" y="140531"/>
                  </a:lnTo>
                  <a:lnTo>
                    <a:pt x="2378" y="140662"/>
                  </a:lnTo>
                  <a:lnTo>
                    <a:pt x="2148" y="140838"/>
                  </a:lnTo>
                  <a:lnTo>
                    <a:pt x="1911" y="141057"/>
                  </a:lnTo>
                  <a:lnTo>
                    <a:pt x="1800" y="141188"/>
                  </a:lnTo>
                  <a:lnTo>
                    <a:pt x="1690" y="141363"/>
                  </a:lnTo>
                  <a:lnTo>
                    <a:pt x="1579" y="141583"/>
                  </a:lnTo>
                  <a:lnTo>
                    <a:pt x="1486" y="141889"/>
                  </a:lnTo>
                  <a:lnTo>
                    <a:pt x="1478" y="141977"/>
                  </a:lnTo>
                  <a:lnTo>
                    <a:pt x="1469" y="142065"/>
                  </a:lnTo>
                  <a:lnTo>
                    <a:pt x="1478" y="142152"/>
                  </a:lnTo>
                  <a:lnTo>
                    <a:pt x="1486" y="142196"/>
                  </a:lnTo>
                  <a:lnTo>
                    <a:pt x="1461" y="142240"/>
                  </a:lnTo>
                  <a:lnTo>
                    <a:pt x="1435" y="142327"/>
                  </a:lnTo>
                  <a:lnTo>
                    <a:pt x="1427" y="142415"/>
                  </a:lnTo>
                  <a:lnTo>
                    <a:pt x="1418" y="142547"/>
                  </a:lnTo>
                  <a:lnTo>
                    <a:pt x="1418" y="142634"/>
                  </a:lnTo>
                  <a:lnTo>
                    <a:pt x="1418" y="142766"/>
                  </a:lnTo>
                  <a:lnTo>
                    <a:pt x="1435" y="142853"/>
                  </a:lnTo>
                  <a:lnTo>
                    <a:pt x="1461" y="142897"/>
                  </a:lnTo>
                  <a:lnTo>
                    <a:pt x="1690" y="143204"/>
                  </a:lnTo>
                  <a:lnTo>
                    <a:pt x="1919" y="143379"/>
                  </a:lnTo>
                  <a:lnTo>
                    <a:pt x="2157" y="143511"/>
                  </a:lnTo>
                  <a:lnTo>
                    <a:pt x="2395" y="143598"/>
                  </a:lnTo>
                  <a:lnTo>
                    <a:pt x="2632" y="143598"/>
                  </a:lnTo>
                  <a:lnTo>
                    <a:pt x="2878" y="143554"/>
                  </a:lnTo>
                  <a:lnTo>
                    <a:pt x="3125" y="143467"/>
                  </a:lnTo>
                  <a:lnTo>
                    <a:pt x="3371" y="143291"/>
                  </a:lnTo>
                  <a:lnTo>
                    <a:pt x="3617" y="143116"/>
                  </a:lnTo>
                  <a:lnTo>
                    <a:pt x="3855" y="142897"/>
                  </a:lnTo>
                  <a:lnTo>
                    <a:pt x="4101" y="142634"/>
                  </a:lnTo>
                  <a:lnTo>
                    <a:pt x="4339" y="142327"/>
                  </a:lnTo>
                  <a:lnTo>
                    <a:pt x="4568" y="142021"/>
                  </a:lnTo>
                  <a:lnTo>
                    <a:pt x="4797" y="141670"/>
                  </a:lnTo>
                  <a:lnTo>
                    <a:pt x="5239" y="140925"/>
                  </a:lnTo>
                  <a:lnTo>
                    <a:pt x="5468" y="140531"/>
                  </a:lnTo>
                  <a:lnTo>
                    <a:pt x="5689" y="140049"/>
                  </a:lnTo>
                  <a:lnTo>
                    <a:pt x="5910" y="139567"/>
                  </a:lnTo>
                  <a:lnTo>
                    <a:pt x="6130" y="139041"/>
                  </a:lnTo>
                  <a:lnTo>
                    <a:pt x="6343" y="138515"/>
                  </a:lnTo>
                  <a:lnTo>
                    <a:pt x="6555" y="137945"/>
                  </a:lnTo>
                  <a:lnTo>
                    <a:pt x="6767" y="137332"/>
                  </a:lnTo>
                  <a:lnTo>
                    <a:pt x="6971" y="136675"/>
                  </a:lnTo>
                  <a:lnTo>
                    <a:pt x="7243" y="135842"/>
                  </a:lnTo>
                  <a:lnTo>
                    <a:pt x="7506" y="134878"/>
                  </a:lnTo>
                  <a:lnTo>
                    <a:pt x="7778" y="133914"/>
                  </a:lnTo>
                  <a:lnTo>
                    <a:pt x="7905" y="133388"/>
                  </a:lnTo>
                  <a:lnTo>
                    <a:pt x="8032" y="132819"/>
                  </a:lnTo>
                  <a:lnTo>
                    <a:pt x="7964" y="133563"/>
                  </a:lnTo>
                  <a:lnTo>
                    <a:pt x="7913" y="134308"/>
                  </a:lnTo>
                  <a:lnTo>
                    <a:pt x="7862" y="135053"/>
                  </a:lnTo>
                  <a:lnTo>
                    <a:pt x="7820" y="135842"/>
                  </a:lnTo>
                  <a:lnTo>
                    <a:pt x="7778" y="136587"/>
                  </a:lnTo>
                  <a:lnTo>
                    <a:pt x="7744" y="137376"/>
                  </a:lnTo>
                  <a:lnTo>
                    <a:pt x="7710" y="138165"/>
                  </a:lnTo>
                  <a:lnTo>
                    <a:pt x="7693" y="138953"/>
                  </a:lnTo>
                  <a:lnTo>
                    <a:pt x="7676" y="139786"/>
                  </a:lnTo>
                  <a:lnTo>
                    <a:pt x="7659" y="140575"/>
                  </a:lnTo>
                  <a:lnTo>
                    <a:pt x="7650" y="142152"/>
                  </a:lnTo>
                  <a:lnTo>
                    <a:pt x="7650" y="143730"/>
                  </a:lnTo>
                  <a:lnTo>
                    <a:pt x="7684" y="145263"/>
                  </a:lnTo>
                  <a:lnTo>
                    <a:pt x="7710" y="146447"/>
                  </a:lnTo>
                  <a:lnTo>
                    <a:pt x="7752" y="147586"/>
                  </a:lnTo>
                  <a:lnTo>
                    <a:pt x="7803" y="148725"/>
                  </a:lnTo>
                  <a:lnTo>
                    <a:pt x="7862" y="149864"/>
                  </a:lnTo>
                  <a:lnTo>
                    <a:pt x="7930" y="151004"/>
                  </a:lnTo>
                  <a:lnTo>
                    <a:pt x="8007" y="152099"/>
                  </a:lnTo>
                  <a:lnTo>
                    <a:pt x="8083" y="153195"/>
                  </a:lnTo>
                  <a:lnTo>
                    <a:pt x="8168" y="154290"/>
                  </a:lnTo>
                  <a:lnTo>
                    <a:pt x="8338" y="156350"/>
                  </a:lnTo>
                  <a:lnTo>
                    <a:pt x="8423" y="157358"/>
                  </a:lnTo>
                  <a:lnTo>
                    <a:pt x="8516" y="158409"/>
                  </a:lnTo>
                  <a:lnTo>
                    <a:pt x="8618" y="159417"/>
                  </a:lnTo>
                  <a:lnTo>
                    <a:pt x="8728" y="160381"/>
                  </a:lnTo>
                  <a:lnTo>
                    <a:pt x="8847" y="161345"/>
                  </a:lnTo>
                  <a:lnTo>
                    <a:pt x="8983" y="162178"/>
                  </a:lnTo>
                  <a:lnTo>
                    <a:pt x="9000" y="162266"/>
                  </a:lnTo>
                  <a:lnTo>
                    <a:pt x="9017" y="162266"/>
                  </a:lnTo>
                  <a:lnTo>
                    <a:pt x="9034" y="162178"/>
                  </a:lnTo>
                  <a:lnTo>
                    <a:pt x="9043" y="162090"/>
                  </a:lnTo>
                  <a:lnTo>
                    <a:pt x="9077" y="162046"/>
                  </a:lnTo>
                  <a:lnTo>
                    <a:pt x="9085" y="161959"/>
                  </a:lnTo>
                  <a:lnTo>
                    <a:pt x="9094" y="161871"/>
                  </a:lnTo>
                  <a:lnTo>
                    <a:pt x="9119" y="160732"/>
                  </a:lnTo>
                  <a:lnTo>
                    <a:pt x="9136" y="159636"/>
                  </a:lnTo>
                  <a:lnTo>
                    <a:pt x="9170" y="157445"/>
                  </a:lnTo>
                  <a:lnTo>
                    <a:pt x="9178" y="156306"/>
                  </a:lnTo>
                  <a:lnTo>
                    <a:pt x="9204" y="155211"/>
                  </a:lnTo>
                  <a:lnTo>
                    <a:pt x="9238" y="154115"/>
                  </a:lnTo>
                  <a:lnTo>
                    <a:pt x="9280" y="152976"/>
                  </a:lnTo>
                  <a:lnTo>
                    <a:pt x="9314" y="152231"/>
                  </a:lnTo>
                  <a:lnTo>
                    <a:pt x="9365" y="151530"/>
                  </a:lnTo>
                  <a:lnTo>
                    <a:pt x="9467" y="150084"/>
                  </a:lnTo>
                  <a:lnTo>
                    <a:pt x="9586" y="148681"/>
                  </a:lnTo>
                  <a:lnTo>
                    <a:pt x="9705" y="147235"/>
                  </a:lnTo>
                  <a:lnTo>
                    <a:pt x="9705" y="148331"/>
                  </a:lnTo>
                  <a:lnTo>
                    <a:pt x="9713" y="149426"/>
                  </a:lnTo>
                  <a:lnTo>
                    <a:pt x="9739" y="150522"/>
                  </a:lnTo>
                  <a:lnTo>
                    <a:pt x="9781" y="151617"/>
                  </a:lnTo>
                  <a:lnTo>
                    <a:pt x="9832" y="152713"/>
                  </a:lnTo>
                  <a:lnTo>
                    <a:pt x="9892" y="153808"/>
                  </a:lnTo>
                  <a:lnTo>
                    <a:pt x="9968" y="154904"/>
                  </a:lnTo>
                  <a:lnTo>
                    <a:pt x="10053" y="155955"/>
                  </a:lnTo>
                  <a:lnTo>
                    <a:pt x="10155" y="156963"/>
                  </a:lnTo>
                  <a:lnTo>
                    <a:pt x="10257" y="157971"/>
                  </a:lnTo>
                  <a:lnTo>
                    <a:pt x="10376" y="158891"/>
                  </a:lnTo>
                  <a:lnTo>
                    <a:pt x="10503" y="159768"/>
                  </a:lnTo>
                  <a:lnTo>
                    <a:pt x="10639" y="160557"/>
                  </a:lnTo>
                  <a:lnTo>
                    <a:pt x="10783" y="161301"/>
                  </a:lnTo>
                  <a:lnTo>
                    <a:pt x="10928" y="161959"/>
                  </a:lnTo>
                  <a:lnTo>
                    <a:pt x="11089" y="162528"/>
                  </a:lnTo>
                  <a:lnTo>
                    <a:pt x="11106" y="162572"/>
                  </a:lnTo>
                  <a:lnTo>
                    <a:pt x="11123" y="162572"/>
                  </a:lnTo>
                  <a:lnTo>
                    <a:pt x="11140" y="162528"/>
                  </a:lnTo>
                  <a:lnTo>
                    <a:pt x="11157" y="162485"/>
                  </a:lnTo>
                  <a:lnTo>
                    <a:pt x="11174" y="162353"/>
                  </a:lnTo>
                  <a:lnTo>
                    <a:pt x="11174" y="162222"/>
                  </a:lnTo>
                  <a:lnTo>
                    <a:pt x="11174" y="162134"/>
                  </a:lnTo>
                  <a:lnTo>
                    <a:pt x="11174" y="162090"/>
                  </a:lnTo>
                  <a:lnTo>
                    <a:pt x="11199" y="161564"/>
                  </a:lnTo>
                  <a:lnTo>
                    <a:pt x="11216" y="161039"/>
                  </a:lnTo>
                  <a:lnTo>
                    <a:pt x="11233" y="159943"/>
                  </a:lnTo>
                  <a:lnTo>
                    <a:pt x="11242" y="158891"/>
                  </a:lnTo>
                  <a:lnTo>
                    <a:pt x="11250" y="157796"/>
                  </a:lnTo>
                  <a:lnTo>
                    <a:pt x="11267" y="156744"/>
                  </a:lnTo>
                  <a:lnTo>
                    <a:pt x="11293" y="155693"/>
                  </a:lnTo>
                  <a:lnTo>
                    <a:pt x="11344" y="156569"/>
                  </a:lnTo>
                  <a:lnTo>
                    <a:pt x="11411" y="157402"/>
                  </a:lnTo>
                  <a:lnTo>
                    <a:pt x="11496" y="158234"/>
                  </a:lnTo>
                  <a:lnTo>
                    <a:pt x="11590" y="159023"/>
                  </a:lnTo>
                  <a:lnTo>
                    <a:pt x="11692" y="159768"/>
                  </a:lnTo>
                  <a:lnTo>
                    <a:pt x="11802" y="160425"/>
                  </a:lnTo>
                  <a:lnTo>
                    <a:pt x="11861" y="160688"/>
                  </a:lnTo>
                  <a:lnTo>
                    <a:pt x="11929" y="160951"/>
                  </a:lnTo>
                  <a:lnTo>
                    <a:pt x="11989" y="161214"/>
                  </a:lnTo>
                  <a:lnTo>
                    <a:pt x="12057" y="161389"/>
                  </a:lnTo>
                  <a:lnTo>
                    <a:pt x="12074" y="161433"/>
                  </a:lnTo>
                  <a:lnTo>
                    <a:pt x="12091" y="161433"/>
                  </a:lnTo>
                  <a:lnTo>
                    <a:pt x="12116" y="161345"/>
                  </a:lnTo>
                  <a:lnTo>
                    <a:pt x="12133" y="161214"/>
                  </a:lnTo>
                  <a:lnTo>
                    <a:pt x="12142" y="161126"/>
                  </a:lnTo>
                  <a:lnTo>
                    <a:pt x="12133" y="161039"/>
                  </a:lnTo>
                  <a:lnTo>
                    <a:pt x="12142" y="160951"/>
                  </a:lnTo>
                  <a:lnTo>
                    <a:pt x="12150" y="160863"/>
                  </a:lnTo>
                  <a:lnTo>
                    <a:pt x="12184" y="160118"/>
                  </a:lnTo>
                  <a:lnTo>
                    <a:pt x="12201" y="159330"/>
                  </a:lnTo>
                  <a:lnTo>
                    <a:pt x="12218" y="158541"/>
                  </a:lnTo>
                  <a:lnTo>
                    <a:pt x="12227" y="157708"/>
                  </a:lnTo>
                  <a:lnTo>
                    <a:pt x="12227" y="156919"/>
                  </a:lnTo>
                  <a:lnTo>
                    <a:pt x="12218" y="156087"/>
                  </a:lnTo>
                  <a:lnTo>
                    <a:pt x="12210" y="155298"/>
                  </a:lnTo>
                  <a:lnTo>
                    <a:pt x="12184" y="154466"/>
                  </a:lnTo>
                  <a:lnTo>
                    <a:pt x="12159" y="153677"/>
                  </a:lnTo>
                  <a:lnTo>
                    <a:pt x="12133" y="152844"/>
                  </a:lnTo>
                  <a:lnTo>
                    <a:pt x="12057" y="151267"/>
                  </a:lnTo>
                  <a:lnTo>
                    <a:pt x="11963" y="149733"/>
                  </a:lnTo>
                  <a:lnTo>
                    <a:pt x="11861" y="148243"/>
                  </a:lnTo>
                  <a:lnTo>
                    <a:pt x="11794" y="147411"/>
                  </a:lnTo>
                  <a:lnTo>
                    <a:pt x="11717" y="146622"/>
                  </a:lnTo>
                  <a:lnTo>
                    <a:pt x="11556" y="144957"/>
                  </a:lnTo>
                  <a:lnTo>
                    <a:pt x="11386" y="143335"/>
                  </a:lnTo>
                  <a:lnTo>
                    <a:pt x="11225" y="141670"/>
                  </a:lnTo>
                  <a:lnTo>
                    <a:pt x="11148" y="140838"/>
                  </a:lnTo>
                  <a:lnTo>
                    <a:pt x="11089" y="140005"/>
                  </a:lnTo>
                  <a:lnTo>
                    <a:pt x="11029" y="139129"/>
                  </a:lnTo>
                  <a:lnTo>
                    <a:pt x="10987" y="138296"/>
                  </a:lnTo>
                  <a:lnTo>
                    <a:pt x="10953" y="137420"/>
                  </a:lnTo>
                  <a:lnTo>
                    <a:pt x="10936" y="136543"/>
                  </a:lnTo>
                  <a:lnTo>
                    <a:pt x="10945" y="135623"/>
                  </a:lnTo>
                  <a:lnTo>
                    <a:pt x="10961" y="134703"/>
                  </a:lnTo>
                  <a:lnTo>
                    <a:pt x="10995" y="134396"/>
                  </a:lnTo>
                  <a:lnTo>
                    <a:pt x="11046" y="134133"/>
                  </a:lnTo>
                  <a:lnTo>
                    <a:pt x="11080" y="134045"/>
                  </a:lnTo>
                  <a:lnTo>
                    <a:pt x="11114" y="133958"/>
                  </a:lnTo>
                  <a:lnTo>
                    <a:pt x="11148" y="133914"/>
                  </a:lnTo>
                  <a:lnTo>
                    <a:pt x="11199" y="133826"/>
                  </a:lnTo>
                  <a:lnTo>
                    <a:pt x="11250" y="133826"/>
                  </a:lnTo>
                  <a:lnTo>
                    <a:pt x="11310" y="133870"/>
                  </a:lnTo>
                  <a:lnTo>
                    <a:pt x="11310" y="134002"/>
                  </a:lnTo>
                  <a:lnTo>
                    <a:pt x="11327" y="134133"/>
                  </a:lnTo>
                  <a:lnTo>
                    <a:pt x="11420" y="134440"/>
                  </a:lnTo>
                  <a:lnTo>
                    <a:pt x="11522" y="134747"/>
                  </a:lnTo>
                  <a:lnTo>
                    <a:pt x="11624" y="135053"/>
                  </a:lnTo>
                  <a:lnTo>
                    <a:pt x="11734" y="135316"/>
                  </a:lnTo>
                  <a:lnTo>
                    <a:pt x="11955" y="135754"/>
                  </a:lnTo>
                  <a:lnTo>
                    <a:pt x="12193" y="136149"/>
                  </a:lnTo>
                  <a:lnTo>
                    <a:pt x="12422" y="136499"/>
                  </a:lnTo>
                  <a:lnTo>
                    <a:pt x="12660" y="136806"/>
                  </a:lnTo>
                  <a:lnTo>
                    <a:pt x="13118" y="137332"/>
                  </a:lnTo>
                  <a:lnTo>
                    <a:pt x="13356" y="137551"/>
                  </a:lnTo>
                  <a:lnTo>
                    <a:pt x="13602" y="137814"/>
                  </a:lnTo>
                  <a:lnTo>
                    <a:pt x="13840" y="137989"/>
                  </a:lnTo>
                  <a:lnTo>
                    <a:pt x="14086" y="138165"/>
                  </a:lnTo>
                  <a:lnTo>
                    <a:pt x="14578" y="138427"/>
                  </a:lnTo>
                  <a:lnTo>
                    <a:pt x="15062" y="138647"/>
                  </a:lnTo>
                  <a:lnTo>
                    <a:pt x="15623" y="138734"/>
                  </a:lnTo>
                  <a:lnTo>
                    <a:pt x="16183" y="138778"/>
                  </a:lnTo>
                  <a:lnTo>
                    <a:pt x="16735" y="138690"/>
                  </a:lnTo>
                  <a:lnTo>
                    <a:pt x="17295" y="138559"/>
                  </a:lnTo>
                  <a:lnTo>
                    <a:pt x="17796" y="138471"/>
                  </a:lnTo>
                  <a:lnTo>
                    <a:pt x="18306" y="138296"/>
                  </a:lnTo>
                  <a:lnTo>
                    <a:pt x="18552" y="138208"/>
                  </a:lnTo>
                  <a:lnTo>
                    <a:pt x="18807" y="138077"/>
                  </a:lnTo>
                  <a:lnTo>
                    <a:pt x="19053" y="137902"/>
                  </a:lnTo>
                  <a:lnTo>
                    <a:pt x="19299" y="137639"/>
                  </a:lnTo>
                  <a:lnTo>
                    <a:pt x="19325" y="137595"/>
                  </a:lnTo>
                  <a:lnTo>
                    <a:pt x="19333" y="137551"/>
                  </a:lnTo>
                  <a:lnTo>
                    <a:pt x="19342" y="137420"/>
                  </a:lnTo>
                  <a:lnTo>
                    <a:pt x="19342" y="137332"/>
                  </a:lnTo>
                  <a:lnTo>
                    <a:pt x="19342" y="137244"/>
                  </a:lnTo>
                  <a:lnTo>
                    <a:pt x="19325" y="137157"/>
                  </a:lnTo>
                  <a:lnTo>
                    <a:pt x="19308" y="137069"/>
                  </a:lnTo>
                  <a:lnTo>
                    <a:pt x="19282" y="137069"/>
                  </a:lnTo>
                  <a:lnTo>
                    <a:pt x="19282" y="137025"/>
                  </a:lnTo>
                  <a:lnTo>
                    <a:pt x="19078" y="136236"/>
                  </a:lnTo>
                  <a:lnTo>
                    <a:pt x="18866" y="135535"/>
                  </a:lnTo>
                  <a:lnTo>
                    <a:pt x="18645" y="134834"/>
                  </a:lnTo>
                  <a:lnTo>
                    <a:pt x="18416" y="134221"/>
                  </a:lnTo>
                  <a:lnTo>
                    <a:pt x="18178" y="133607"/>
                  </a:lnTo>
                  <a:lnTo>
                    <a:pt x="17941" y="133038"/>
                  </a:lnTo>
                  <a:lnTo>
                    <a:pt x="17474" y="131986"/>
                  </a:lnTo>
                  <a:lnTo>
                    <a:pt x="17117" y="131197"/>
                  </a:lnTo>
                  <a:lnTo>
                    <a:pt x="16752" y="130452"/>
                  </a:lnTo>
                  <a:lnTo>
                    <a:pt x="16387" y="129751"/>
                  </a:lnTo>
                  <a:lnTo>
                    <a:pt x="16013" y="129138"/>
                  </a:lnTo>
                  <a:lnTo>
                    <a:pt x="16277" y="129181"/>
                  </a:lnTo>
                  <a:lnTo>
                    <a:pt x="16548" y="129138"/>
                  </a:lnTo>
                  <a:lnTo>
                    <a:pt x="16820" y="129006"/>
                  </a:lnTo>
                  <a:lnTo>
                    <a:pt x="17092" y="128831"/>
                  </a:lnTo>
                  <a:lnTo>
                    <a:pt x="17355" y="128568"/>
                  </a:lnTo>
                  <a:lnTo>
                    <a:pt x="17610" y="128217"/>
                  </a:lnTo>
                  <a:lnTo>
                    <a:pt x="17856" y="127823"/>
                  </a:lnTo>
                  <a:lnTo>
                    <a:pt x="18094" y="127385"/>
                  </a:lnTo>
                  <a:lnTo>
                    <a:pt x="18119" y="127297"/>
                  </a:lnTo>
                  <a:lnTo>
                    <a:pt x="18128" y="127166"/>
                  </a:lnTo>
                  <a:lnTo>
                    <a:pt x="18161" y="127210"/>
                  </a:lnTo>
                  <a:lnTo>
                    <a:pt x="18178" y="127210"/>
                  </a:lnTo>
                  <a:lnTo>
                    <a:pt x="18187" y="127166"/>
                  </a:lnTo>
                  <a:lnTo>
                    <a:pt x="18212" y="127078"/>
                  </a:lnTo>
                  <a:lnTo>
                    <a:pt x="18221" y="126903"/>
                  </a:lnTo>
                  <a:lnTo>
                    <a:pt x="18221" y="126859"/>
                  </a:lnTo>
                  <a:lnTo>
                    <a:pt x="18212" y="126771"/>
                  </a:lnTo>
                  <a:lnTo>
                    <a:pt x="18128" y="126333"/>
                  </a:lnTo>
                  <a:lnTo>
                    <a:pt x="18034" y="125939"/>
                  </a:lnTo>
                  <a:lnTo>
                    <a:pt x="17941" y="125588"/>
                  </a:lnTo>
                  <a:lnTo>
                    <a:pt x="17830" y="125325"/>
                  </a:lnTo>
                  <a:lnTo>
                    <a:pt x="17720" y="125062"/>
                  </a:lnTo>
                  <a:lnTo>
                    <a:pt x="17601" y="124843"/>
                  </a:lnTo>
                  <a:lnTo>
                    <a:pt x="17380" y="124405"/>
                  </a:lnTo>
                  <a:lnTo>
                    <a:pt x="17066" y="123835"/>
                  </a:lnTo>
                  <a:lnTo>
                    <a:pt x="17329" y="123660"/>
                  </a:lnTo>
                  <a:lnTo>
                    <a:pt x="17584" y="123397"/>
                  </a:lnTo>
                  <a:lnTo>
                    <a:pt x="17873" y="123090"/>
                  </a:lnTo>
                  <a:lnTo>
                    <a:pt x="18026" y="122915"/>
                  </a:lnTo>
                  <a:lnTo>
                    <a:pt x="18178" y="122696"/>
                  </a:lnTo>
                  <a:lnTo>
                    <a:pt x="18331" y="122433"/>
                  </a:lnTo>
                  <a:lnTo>
                    <a:pt x="18476" y="122083"/>
                  </a:lnTo>
                  <a:lnTo>
                    <a:pt x="18611" y="121688"/>
                  </a:lnTo>
                  <a:lnTo>
                    <a:pt x="18671" y="121469"/>
                  </a:lnTo>
                  <a:lnTo>
                    <a:pt x="18722" y="121250"/>
                  </a:lnTo>
                  <a:lnTo>
                    <a:pt x="18756" y="121206"/>
                  </a:lnTo>
                  <a:lnTo>
                    <a:pt x="18790" y="121119"/>
                  </a:lnTo>
                  <a:lnTo>
                    <a:pt x="18815" y="121031"/>
                  </a:lnTo>
                  <a:lnTo>
                    <a:pt x="18832" y="120856"/>
                  </a:lnTo>
                  <a:lnTo>
                    <a:pt x="18832" y="120680"/>
                  </a:lnTo>
                  <a:lnTo>
                    <a:pt x="18832" y="120505"/>
                  </a:lnTo>
                  <a:lnTo>
                    <a:pt x="18815" y="120330"/>
                  </a:lnTo>
                  <a:lnTo>
                    <a:pt x="18781" y="120198"/>
                  </a:lnTo>
                  <a:lnTo>
                    <a:pt x="18679" y="119848"/>
                  </a:lnTo>
                  <a:lnTo>
                    <a:pt x="18578" y="119541"/>
                  </a:lnTo>
                  <a:lnTo>
                    <a:pt x="18476" y="119278"/>
                  </a:lnTo>
                  <a:lnTo>
                    <a:pt x="18374" y="119015"/>
                  </a:lnTo>
                  <a:lnTo>
                    <a:pt x="18153" y="118577"/>
                  </a:lnTo>
                  <a:lnTo>
                    <a:pt x="17924" y="118226"/>
                  </a:lnTo>
                  <a:lnTo>
                    <a:pt x="17695" y="117964"/>
                  </a:lnTo>
                  <a:lnTo>
                    <a:pt x="17465" y="117744"/>
                  </a:lnTo>
                  <a:lnTo>
                    <a:pt x="17236" y="117525"/>
                  </a:lnTo>
                  <a:lnTo>
                    <a:pt x="17007" y="117394"/>
                  </a:lnTo>
                  <a:lnTo>
                    <a:pt x="16429" y="117087"/>
                  </a:lnTo>
                  <a:lnTo>
                    <a:pt x="15861" y="116824"/>
                  </a:lnTo>
                  <a:lnTo>
                    <a:pt x="15292" y="116693"/>
                  </a:lnTo>
                  <a:lnTo>
                    <a:pt x="14714" y="116649"/>
                  </a:lnTo>
                  <a:lnTo>
                    <a:pt x="14205" y="116649"/>
                  </a:lnTo>
                  <a:lnTo>
                    <a:pt x="13695" y="116780"/>
                  </a:lnTo>
                  <a:lnTo>
                    <a:pt x="13186" y="116912"/>
                  </a:lnTo>
                  <a:lnTo>
                    <a:pt x="12677" y="117131"/>
                  </a:lnTo>
                  <a:lnTo>
                    <a:pt x="12218" y="117394"/>
                  </a:lnTo>
                  <a:lnTo>
                    <a:pt x="11980" y="117525"/>
                  </a:lnTo>
                  <a:lnTo>
                    <a:pt x="11751" y="117657"/>
                  </a:lnTo>
                  <a:lnTo>
                    <a:pt x="11513" y="117876"/>
                  </a:lnTo>
                  <a:lnTo>
                    <a:pt x="11284" y="118095"/>
                  </a:lnTo>
                  <a:lnTo>
                    <a:pt x="11063" y="118402"/>
                  </a:lnTo>
                  <a:lnTo>
                    <a:pt x="10843" y="118796"/>
                  </a:lnTo>
                  <a:lnTo>
                    <a:pt x="10987" y="117569"/>
                  </a:lnTo>
                  <a:lnTo>
                    <a:pt x="11114" y="116298"/>
                  </a:lnTo>
                  <a:lnTo>
                    <a:pt x="11242" y="115028"/>
                  </a:lnTo>
                  <a:lnTo>
                    <a:pt x="11352" y="113713"/>
                  </a:lnTo>
                  <a:lnTo>
                    <a:pt x="11581" y="111040"/>
                  </a:lnTo>
                  <a:lnTo>
                    <a:pt x="11683" y="109725"/>
                  </a:lnTo>
                  <a:lnTo>
                    <a:pt x="11794" y="108455"/>
                  </a:lnTo>
                  <a:lnTo>
                    <a:pt x="12040" y="105694"/>
                  </a:lnTo>
                  <a:lnTo>
                    <a:pt x="12286" y="102977"/>
                  </a:lnTo>
                  <a:lnTo>
                    <a:pt x="12524" y="100173"/>
                  </a:lnTo>
                  <a:lnTo>
                    <a:pt x="12634" y="98770"/>
                  </a:lnTo>
                  <a:lnTo>
                    <a:pt x="12745" y="97368"/>
                  </a:lnTo>
                  <a:lnTo>
                    <a:pt x="12863" y="95659"/>
                  </a:lnTo>
                  <a:lnTo>
                    <a:pt x="12982" y="93863"/>
                  </a:lnTo>
                  <a:lnTo>
                    <a:pt x="13084" y="92066"/>
                  </a:lnTo>
                  <a:lnTo>
                    <a:pt x="13169" y="90182"/>
                  </a:lnTo>
                  <a:lnTo>
                    <a:pt x="13245" y="88341"/>
                  </a:lnTo>
                  <a:lnTo>
                    <a:pt x="13305" y="86457"/>
                  </a:lnTo>
                  <a:lnTo>
                    <a:pt x="13322" y="85493"/>
                  </a:lnTo>
                  <a:lnTo>
                    <a:pt x="13339" y="84573"/>
                  </a:lnTo>
                  <a:lnTo>
                    <a:pt x="13347" y="83609"/>
                  </a:lnTo>
                  <a:lnTo>
                    <a:pt x="13347" y="82645"/>
                  </a:lnTo>
                  <a:lnTo>
                    <a:pt x="13560" y="85362"/>
                  </a:lnTo>
                  <a:lnTo>
                    <a:pt x="13670" y="86720"/>
                  </a:lnTo>
                  <a:lnTo>
                    <a:pt x="13763" y="88078"/>
                  </a:lnTo>
                  <a:lnTo>
                    <a:pt x="13857" y="89481"/>
                  </a:lnTo>
                  <a:lnTo>
                    <a:pt x="13942" y="90839"/>
                  </a:lnTo>
                  <a:lnTo>
                    <a:pt x="14027" y="92241"/>
                  </a:lnTo>
                  <a:lnTo>
                    <a:pt x="14095" y="93687"/>
                  </a:lnTo>
                  <a:lnTo>
                    <a:pt x="14145" y="94739"/>
                  </a:lnTo>
                  <a:lnTo>
                    <a:pt x="14188" y="95834"/>
                  </a:lnTo>
                  <a:lnTo>
                    <a:pt x="14222" y="96930"/>
                  </a:lnTo>
                  <a:lnTo>
                    <a:pt x="14256" y="98025"/>
                  </a:lnTo>
                  <a:lnTo>
                    <a:pt x="14273" y="99121"/>
                  </a:lnTo>
                  <a:lnTo>
                    <a:pt x="14298" y="100173"/>
                  </a:lnTo>
                  <a:lnTo>
                    <a:pt x="14307" y="101268"/>
                  </a:lnTo>
                  <a:lnTo>
                    <a:pt x="14315" y="102364"/>
                  </a:lnTo>
                  <a:lnTo>
                    <a:pt x="14315" y="103459"/>
                  </a:lnTo>
                  <a:lnTo>
                    <a:pt x="14315" y="104555"/>
                  </a:lnTo>
                  <a:lnTo>
                    <a:pt x="14298" y="105650"/>
                  </a:lnTo>
                  <a:lnTo>
                    <a:pt x="14281" y="106746"/>
                  </a:lnTo>
                  <a:lnTo>
                    <a:pt x="14256" y="107841"/>
                  </a:lnTo>
                  <a:lnTo>
                    <a:pt x="14222" y="108937"/>
                  </a:lnTo>
                  <a:lnTo>
                    <a:pt x="14179" y="109988"/>
                  </a:lnTo>
                  <a:lnTo>
                    <a:pt x="14137" y="111084"/>
                  </a:lnTo>
                  <a:lnTo>
                    <a:pt x="14128" y="111215"/>
                  </a:lnTo>
                  <a:lnTo>
                    <a:pt x="14137" y="111347"/>
                  </a:lnTo>
                  <a:lnTo>
                    <a:pt x="14154" y="111434"/>
                  </a:lnTo>
                  <a:lnTo>
                    <a:pt x="14179" y="111478"/>
                  </a:lnTo>
                  <a:lnTo>
                    <a:pt x="14196" y="111522"/>
                  </a:lnTo>
                  <a:lnTo>
                    <a:pt x="14222" y="111522"/>
                  </a:lnTo>
                  <a:lnTo>
                    <a:pt x="14247" y="111434"/>
                  </a:lnTo>
                  <a:lnTo>
                    <a:pt x="14264" y="111347"/>
                  </a:lnTo>
                  <a:lnTo>
                    <a:pt x="14477" y="108980"/>
                  </a:lnTo>
                  <a:lnTo>
                    <a:pt x="14578" y="107797"/>
                  </a:lnTo>
                  <a:lnTo>
                    <a:pt x="14672" y="106570"/>
                  </a:lnTo>
                  <a:lnTo>
                    <a:pt x="14765" y="105343"/>
                  </a:lnTo>
                  <a:lnTo>
                    <a:pt x="14850" y="104116"/>
                  </a:lnTo>
                  <a:lnTo>
                    <a:pt x="14927" y="102890"/>
                  </a:lnTo>
                  <a:lnTo>
                    <a:pt x="14995" y="101619"/>
                  </a:lnTo>
                  <a:lnTo>
                    <a:pt x="15054" y="100348"/>
                  </a:lnTo>
                  <a:lnTo>
                    <a:pt x="15096" y="99077"/>
                  </a:lnTo>
                  <a:lnTo>
                    <a:pt x="15130" y="97763"/>
                  </a:lnTo>
                  <a:lnTo>
                    <a:pt x="15147" y="96492"/>
                  </a:lnTo>
                  <a:lnTo>
                    <a:pt x="15147" y="95177"/>
                  </a:lnTo>
                  <a:lnTo>
                    <a:pt x="15130" y="93906"/>
                  </a:lnTo>
                  <a:lnTo>
                    <a:pt x="15096" y="92592"/>
                  </a:lnTo>
                  <a:lnTo>
                    <a:pt x="15045" y="91277"/>
                  </a:lnTo>
                  <a:lnTo>
                    <a:pt x="14986" y="90313"/>
                  </a:lnTo>
                  <a:lnTo>
                    <a:pt x="14918" y="89349"/>
                  </a:lnTo>
                  <a:lnTo>
                    <a:pt x="14833" y="88429"/>
                  </a:lnTo>
                  <a:lnTo>
                    <a:pt x="14740" y="87596"/>
                  </a:lnTo>
                  <a:lnTo>
                    <a:pt x="14638" y="86720"/>
                  </a:lnTo>
                  <a:lnTo>
                    <a:pt x="14528" y="85931"/>
                  </a:lnTo>
                  <a:lnTo>
                    <a:pt x="14417" y="85142"/>
                  </a:lnTo>
                  <a:lnTo>
                    <a:pt x="14290" y="84354"/>
                  </a:lnTo>
                  <a:lnTo>
                    <a:pt x="14035" y="82864"/>
                  </a:lnTo>
                  <a:lnTo>
                    <a:pt x="13772" y="81374"/>
                  </a:lnTo>
                  <a:lnTo>
                    <a:pt x="13509" y="79884"/>
                  </a:lnTo>
                  <a:lnTo>
                    <a:pt x="13390" y="79139"/>
                  </a:lnTo>
                  <a:lnTo>
                    <a:pt x="13271" y="78350"/>
                  </a:lnTo>
                  <a:lnTo>
                    <a:pt x="13211" y="76992"/>
                  </a:lnTo>
                  <a:lnTo>
                    <a:pt x="13398" y="77693"/>
                  </a:lnTo>
                  <a:lnTo>
                    <a:pt x="13585" y="78394"/>
                  </a:lnTo>
                  <a:lnTo>
                    <a:pt x="13950" y="79840"/>
                  </a:lnTo>
                  <a:lnTo>
                    <a:pt x="14298" y="81330"/>
                  </a:lnTo>
                  <a:lnTo>
                    <a:pt x="14638" y="82908"/>
                  </a:lnTo>
                  <a:lnTo>
                    <a:pt x="14969" y="84529"/>
                  </a:lnTo>
                  <a:lnTo>
                    <a:pt x="15300" y="86194"/>
                  </a:lnTo>
                  <a:lnTo>
                    <a:pt x="15954" y="89568"/>
                  </a:lnTo>
                  <a:lnTo>
                    <a:pt x="16294" y="91233"/>
                  </a:lnTo>
                  <a:lnTo>
                    <a:pt x="16642" y="92855"/>
                  </a:lnTo>
                  <a:lnTo>
                    <a:pt x="16820" y="93644"/>
                  </a:lnTo>
                  <a:lnTo>
                    <a:pt x="17007" y="94388"/>
                  </a:lnTo>
                  <a:lnTo>
                    <a:pt x="17194" y="95133"/>
                  </a:lnTo>
                  <a:lnTo>
                    <a:pt x="17380" y="95834"/>
                  </a:lnTo>
                  <a:lnTo>
                    <a:pt x="17576" y="96492"/>
                  </a:lnTo>
                  <a:lnTo>
                    <a:pt x="17771" y="97105"/>
                  </a:lnTo>
                  <a:lnTo>
                    <a:pt x="17975" y="97719"/>
                  </a:lnTo>
                  <a:lnTo>
                    <a:pt x="18178" y="98245"/>
                  </a:lnTo>
                  <a:lnTo>
                    <a:pt x="18391" y="98727"/>
                  </a:lnTo>
                  <a:lnTo>
                    <a:pt x="18611" y="99209"/>
                  </a:lnTo>
                  <a:lnTo>
                    <a:pt x="18832" y="99603"/>
                  </a:lnTo>
                  <a:lnTo>
                    <a:pt x="19061" y="99954"/>
                  </a:lnTo>
                  <a:lnTo>
                    <a:pt x="19095" y="99954"/>
                  </a:lnTo>
                  <a:lnTo>
                    <a:pt x="19129" y="99910"/>
                  </a:lnTo>
                  <a:lnTo>
                    <a:pt x="19155" y="99822"/>
                  </a:lnTo>
                  <a:lnTo>
                    <a:pt x="19172" y="99691"/>
                  </a:lnTo>
                  <a:lnTo>
                    <a:pt x="19180" y="99559"/>
                  </a:lnTo>
                  <a:lnTo>
                    <a:pt x="19180" y="99384"/>
                  </a:lnTo>
                  <a:lnTo>
                    <a:pt x="19172" y="99209"/>
                  </a:lnTo>
                  <a:lnTo>
                    <a:pt x="19146" y="99077"/>
                  </a:lnTo>
                  <a:lnTo>
                    <a:pt x="18943" y="98288"/>
                  </a:lnTo>
                  <a:lnTo>
                    <a:pt x="18747" y="97456"/>
                  </a:lnTo>
                  <a:lnTo>
                    <a:pt x="18561" y="96536"/>
                  </a:lnTo>
                  <a:lnTo>
                    <a:pt x="18391" y="95615"/>
                  </a:lnTo>
                  <a:lnTo>
                    <a:pt x="18221" y="94608"/>
                  </a:lnTo>
                  <a:lnTo>
                    <a:pt x="18060" y="93600"/>
                  </a:lnTo>
                  <a:lnTo>
                    <a:pt x="17745" y="91540"/>
                  </a:lnTo>
                  <a:lnTo>
                    <a:pt x="17440" y="89437"/>
                  </a:lnTo>
                  <a:lnTo>
                    <a:pt x="17126" y="87377"/>
                  </a:lnTo>
                  <a:lnTo>
                    <a:pt x="16964" y="86369"/>
                  </a:lnTo>
                  <a:lnTo>
                    <a:pt x="16795" y="85405"/>
                  </a:lnTo>
                  <a:lnTo>
                    <a:pt x="16616" y="84485"/>
                  </a:lnTo>
                  <a:lnTo>
                    <a:pt x="16429" y="83565"/>
                  </a:lnTo>
                  <a:lnTo>
                    <a:pt x="16277" y="82908"/>
                  </a:lnTo>
                  <a:lnTo>
                    <a:pt x="16115" y="82250"/>
                  </a:lnTo>
                  <a:lnTo>
                    <a:pt x="15945" y="81593"/>
                  </a:lnTo>
                  <a:lnTo>
                    <a:pt x="15776" y="80980"/>
                  </a:lnTo>
                  <a:lnTo>
                    <a:pt x="15597" y="80366"/>
                  </a:lnTo>
                  <a:lnTo>
                    <a:pt x="15411" y="79840"/>
                  </a:lnTo>
                  <a:lnTo>
                    <a:pt x="15224" y="79271"/>
                  </a:lnTo>
                  <a:lnTo>
                    <a:pt x="15037" y="78789"/>
                  </a:lnTo>
                  <a:lnTo>
                    <a:pt x="14833" y="78350"/>
                  </a:lnTo>
                  <a:lnTo>
                    <a:pt x="14638" y="77912"/>
                  </a:lnTo>
                  <a:lnTo>
                    <a:pt x="14434" y="77562"/>
                  </a:lnTo>
                  <a:lnTo>
                    <a:pt x="14239" y="77211"/>
                  </a:lnTo>
                  <a:lnTo>
                    <a:pt x="14027" y="76948"/>
                  </a:lnTo>
                  <a:lnTo>
                    <a:pt x="13823" y="76729"/>
                  </a:lnTo>
                  <a:lnTo>
                    <a:pt x="13619" y="76598"/>
                  </a:lnTo>
                  <a:lnTo>
                    <a:pt x="13415" y="76466"/>
                  </a:lnTo>
                  <a:lnTo>
                    <a:pt x="13262" y="76028"/>
                  </a:lnTo>
                  <a:lnTo>
                    <a:pt x="13118" y="75634"/>
                  </a:lnTo>
                  <a:lnTo>
                    <a:pt x="13110" y="75458"/>
                  </a:lnTo>
                  <a:lnTo>
                    <a:pt x="12982" y="74144"/>
                  </a:lnTo>
                  <a:lnTo>
                    <a:pt x="12846" y="72829"/>
                  </a:lnTo>
                  <a:lnTo>
                    <a:pt x="12566" y="70287"/>
                  </a:lnTo>
                  <a:lnTo>
                    <a:pt x="12269" y="67746"/>
                  </a:lnTo>
                  <a:lnTo>
                    <a:pt x="11972" y="65248"/>
                  </a:lnTo>
                  <a:lnTo>
                    <a:pt x="11666" y="62707"/>
                  </a:lnTo>
                  <a:lnTo>
                    <a:pt x="11369" y="60209"/>
                  </a:lnTo>
                  <a:lnTo>
                    <a:pt x="11089" y="57624"/>
                  </a:lnTo>
                  <a:lnTo>
                    <a:pt x="10953" y="56353"/>
                  </a:lnTo>
                  <a:lnTo>
                    <a:pt x="10826" y="55038"/>
                  </a:lnTo>
                  <a:lnTo>
                    <a:pt x="10707" y="53767"/>
                  </a:lnTo>
                  <a:lnTo>
                    <a:pt x="10596" y="52453"/>
                  </a:lnTo>
                  <a:lnTo>
                    <a:pt x="10495" y="51182"/>
                  </a:lnTo>
                  <a:lnTo>
                    <a:pt x="10393" y="49824"/>
                  </a:lnTo>
                  <a:lnTo>
                    <a:pt x="10308" y="48509"/>
                  </a:lnTo>
                  <a:lnTo>
                    <a:pt x="10223" y="47151"/>
                  </a:lnTo>
                  <a:lnTo>
                    <a:pt x="10155" y="45792"/>
                  </a:lnTo>
                  <a:lnTo>
                    <a:pt x="10087" y="44434"/>
                  </a:lnTo>
                  <a:lnTo>
                    <a:pt x="10045" y="43382"/>
                  </a:lnTo>
                  <a:lnTo>
                    <a:pt x="10011" y="42330"/>
                  </a:lnTo>
                  <a:lnTo>
                    <a:pt x="9985" y="41279"/>
                  </a:lnTo>
                  <a:lnTo>
                    <a:pt x="9960" y="40227"/>
                  </a:lnTo>
                  <a:lnTo>
                    <a:pt x="9934" y="38080"/>
                  </a:lnTo>
                  <a:lnTo>
                    <a:pt x="9917" y="35976"/>
                  </a:lnTo>
                  <a:lnTo>
                    <a:pt x="10011" y="37072"/>
                  </a:lnTo>
                  <a:lnTo>
                    <a:pt x="10112" y="38167"/>
                  </a:lnTo>
                  <a:lnTo>
                    <a:pt x="10231" y="39219"/>
                  </a:lnTo>
                  <a:lnTo>
                    <a:pt x="10350" y="40271"/>
                  </a:lnTo>
                  <a:lnTo>
                    <a:pt x="10469" y="41279"/>
                  </a:lnTo>
                  <a:lnTo>
                    <a:pt x="10605" y="42243"/>
                  </a:lnTo>
                  <a:lnTo>
                    <a:pt x="10732" y="43207"/>
                  </a:lnTo>
                  <a:lnTo>
                    <a:pt x="10868" y="44083"/>
                  </a:lnTo>
                  <a:lnTo>
                    <a:pt x="10987" y="44872"/>
                  </a:lnTo>
                  <a:lnTo>
                    <a:pt x="11114" y="45661"/>
                  </a:lnTo>
                  <a:lnTo>
                    <a:pt x="11378" y="47151"/>
                  </a:lnTo>
                  <a:lnTo>
                    <a:pt x="11649" y="48553"/>
                  </a:lnTo>
                  <a:lnTo>
                    <a:pt x="11938" y="49911"/>
                  </a:lnTo>
                  <a:lnTo>
                    <a:pt x="12235" y="51226"/>
                  </a:lnTo>
                  <a:lnTo>
                    <a:pt x="12541" y="52497"/>
                  </a:lnTo>
                  <a:lnTo>
                    <a:pt x="12855" y="53680"/>
                  </a:lnTo>
                  <a:lnTo>
                    <a:pt x="13178" y="54863"/>
                  </a:lnTo>
                  <a:lnTo>
                    <a:pt x="13517" y="56002"/>
                  </a:lnTo>
                  <a:lnTo>
                    <a:pt x="13865" y="57141"/>
                  </a:lnTo>
                  <a:lnTo>
                    <a:pt x="14222" y="58237"/>
                  </a:lnTo>
                  <a:lnTo>
                    <a:pt x="14578" y="59332"/>
                  </a:lnTo>
                  <a:lnTo>
                    <a:pt x="14935" y="60340"/>
                  </a:lnTo>
                  <a:lnTo>
                    <a:pt x="15300" y="61348"/>
                  </a:lnTo>
                  <a:lnTo>
                    <a:pt x="15665" y="62312"/>
                  </a:lnTo>
                  <a:lnTo>
                    <a:pt x="16030" y="63232"/>
                  </a:lnTo>
                  <a:lnTo>
                    <a:pt x="16701" y="64941"/>
                  </a:lnTo>
                  <a:lnTo>
                    <a:pt x="17372" y="66607"/>
                  </a:lnTo>
                  <a:lnTo>
                    <a:pt x="17711" y="67395"/>
                  </a:lnTo>
                  <a:lnTo>
                    <a:pt x="18060" y="68184"/>
                  </a:lnTo>
                  <a:lnTo>
                    <a:pt x="18399" y="68885"/>
                  </a:lnTo>
                  <a:lnTo>
                    <a:pt x="18747" y="69543"/>
                  </a:lnTo>
                  <a:lnTo>
                    <a:pt x="18747" y="69674"/>
                  </a:lnTo>
                  <a:lnTo>
                    <a:pt x="18747" y="69762"/>
                  </a:lnTo>
                  <a:lnTo>
                    <a:pt x="18756" y="69893"/>
                  </a:lnTo>
                  <a:lnTo>
                    <a:pt x="18773" y="69981"/>
                  </a:lnTo>
                  <a:lnTo>
                    <a:pt x="18807" y="70112"/>
                  </a:lnTo>
                  <a:lnTo>
                    <a:pt x="18858" y="70156"/>
                  </a:lnTo>
                  <a:lnTo>
                    <a:pt x="18824" y="70857"/>
                  </a:lnTo>
                  <a:lnTo>
                    <a:pt x="18807" y="71602"/>
                  </a:lnTo>
                  <a:lnTo>
                    <a:pt x="18790" y="72303"/>
                  </a:lnTo>
                  <a:lnTo>
                    <a:pt x="18781" y="73048"/>
                  </a:lnTo>
                  <a:lnTo>
                    <a:pt x="18773" y="74494"/>
                  </a:lnTo>
                  <a:lnTo>
                    <a:pt x="18781" y="75940"/>
                  </a:lnTo>
                  <a:lnTo>
                    <a:pt x="18815" y="77386"/>
                  </a:lnTo>
                  <a:lnTo>
                    <a:pt x="18858" y="78832"/>
                  </a:lnTo>
                  <a:lnTo>
                    <a:pt x="18926" y="80278"/>
                  </a:lnTo>
                  <a:lnTo>
                    <a:pt x="19002" y="81681"/>
                  </a:lnTo>
                  <a:lnTo>
                    <a:pt x="19087" y="83127"/>
                  </a:lnTo>
                  <a:lnTo>
                    <a:pt x="19189" y="84485"/>
                  </a:lnTo>
                  <a:lnTo>
                    <a:pt x="19299" y="85887"/>
                  </a:lnTo>
                  <a:lnTo>
                    <a:pt x="19418" y="87246"/>
                  </a:lnTo>
                  <a:lnTo>
                    <a:pt x="19545" y="88560"/>
                  </a:lnTo>
                  <a:lnTo>
                    <a:pt x="19681" y="89831"/>
                  </a:lnTo>
                  <a:lnTo>
                    <a:pt x="19817" y="91102"/>
                  </a:lnTo>
                  <a:lnTo>
                    <a:pt x="19961" y="92329"/>
                  </a:lnTo>
                  <a:lnTo>
                    <a:pt x="20114" y="93600"/>
                  </a:lnTo>
                  <a:lnTo>
                    <a:pt x="20276" y="94827"/>
                  </a:lnTo>
                  <a:lnTo>
                    <a:pt x="20598" y="97281"/>
                  </a:lnTo>
                  <a:lnTo>
                    <a:pt x="20929" y="99734"/>
                  </a:lnTo>
                  <a:lnTo>
                    <a:pt x="21269" y="102145"/>
                  </a:lnTo>
                  <a:lnTo>
                    <a:pt x="21634" y="104774"/>
                  </a:lnTo>
                  <a:lnTo>
                    <a:pt x="21991" y="107447"/>
                  </a:lnTo>
                  <a:lnTo>
                    <a:pt x="22169" y="108761"/>
                  </a:lnTo>
                  <a:lnTo>
                    <a:pt x="22347" y="110076"/>
                  </a:lnTo>
                  <a:lnTo>
                    <a:pt x="22432" y="110733"/>
                  </a:lnTo>
                  <a:lnTo>
                    <a:pt x="22517" y="111434"/>
                  </a:lnTo>
                  <a:lnTo>
                    <a:pt x="22585" y="112136"/>
                  </a:lnTo>
                  <a:lnTo>
                    <a:pt x="22653" y="112837"/>
                  </a:lnTo>
                  <a:lnTo>
                    <a:pt x="22661" y="112924"/>
                  </a:lnTo>
                  <a:lnTo>
                    <a:pt x="22678" y="113012"/>
                  </a:lnTo>
                  <a:lnTo>
                    <a:pt x="22704" y="113012"/>
                  </a:lnTo>
                  <a:lnTo>
                    <a:pt x="22721" y="113056"/>
                  </a:lnTo>
                  <a:lnTo>
                    <a:pt x="22738" y="113012"/>
                  </a:lnTo>
                  <a:lnTo>
                    <a:pt x="22755" y="112968"/>
                  </a:lnTo>
                  <a:lnTo>
                    <a:pt x="22763" y="112880"/>
                  </a:lnTo>
                  <a:lnTo>
                    <a:pt x="22772" y="112749"/>
                  </a:lnTo>
                  <a:lnTo>
                    <a:pt x="22755" y="111303"/>
                  </a:lnTo>
                  <a:lnTo>
                    <a:pt x="22729" y="109857"/>
                  </a:lnTo>
                  <a:lnTo>
                    <a:pt x="22704" y="108411"/>
                  </a:lnTo>
                  <a:lnTo>
                    <a:pt x="22661" y="107009"/>
                  </a:lnTo>
                  <a:lnTo>
                    <a:pt x="22611" y="105563"/>
                  </a:lnTo>
                  <a:lnTo>
                    <a:pt x="22560" y="104160"/>
                  </a:lnTo>
                  <a:lnTo>
                    <a:pt x="22492" y="102758"/>
                  </a:lnTo>
                  <a:lnTo>
                    <a:pt x="22415" y="101356"/>
                  </a:lnTo>
                  <a:lnTo>
                    <a:pt x="22330" y="99954"/>
                  </a:lnTo>
                  <a:lnTo>
                    <a:pt x="22237" y="98508"/>
                  </a:lnTo>
                  <a:lnTo>
                    <a:pt x="22127" y="97018"/>
                  </a:lnTo>
                  <a:lnTo>
                    <a:pt x="22008" y="95528"/>
                  </a:lnTo>
                  <a:lnTo>
                    <a:pt x="22169" y="96273"/>
                  </a:lnTo>
                  <a:lnTo>
                    <a:pt x="22381" y="97237"/>
                  </a:lnTo>
                  <a:lnTo>
                    <a:pt x="22594" y="98157"/>
                  </a:lnTo>
                  <a:lnTo>
                    <a:pt x="22806" y="99033"/>
                  </a:lnTo>
                  <a:lnTo>
                    <a:pt x="23027" y="99910"/>
                  </a:lnTo>
                  <a:lnTo>
                    <a:pt x="23417" y="101356"/>
                  </a:lnTo>
                  <a:lnTo>
                    <a:pt x="23621" y="102057"/>
                  </a:lnTo>
                  <a:lnTo>
                    <a:pt x="23825" y="102758"/>
                  </a:lnTo>
                  <a:lnTo>
                    <a:pt x="24028" y="103415"/>
                  </a:lnTo>
                  <a:lnTo>
                    <a:pt x="24241" y="104029"/>
                  </a:lnTo>
                  <a:lnTo>
                    <a:pt x="24453" y="104598"/>
                  </a:lnTo>
                  <a:lnTo>
                    <a:pt x="24665" y="105124"/>
                  </a:lnTo>
                  <a:lnTo>
                    <a:pt x="24725" y="105124"/>
                  </a:lnTo>
                  <a:lnTo>
                    <a:pt x="24750" y="105081"/>
                  </a:lnTo>
                  <a:lnTo>
                    <a:pt x="24776" y="104993"/>
                  </a:lnTo>
                  <a:lnTo>
                    <a:pt x="24793" y="104861"/>
                  </a:lnTo>
                  <a:lnTo>
                    <a:pt x="24801" y="104730"/>
                  </a:lnTo>
                  <a:lnTo>
                    <a:pt x="24801" y="104598"/>
                  </a:lnTo>
                  <a:lnTo>
                    <a:pt x="24784" y="104467"/>
                  </a:lnTo>
                  <a:lnTo>
                    <a:pt x="24648" y="103547"/>
                  </a:lnTo>
                  <a:lnTo>
                    <a:pt x="24521" y="102627"/>
                  </a:lnTo>
                  <a:lnTo>
                    <a:pt x="24258" y="100742"/>
                  </a:lnTo>
                  <a:lnTo>
                    <a:pt x="24003" y="98858"/>
                  </a:lnTo>
                  <a:lnTo>
                    <a:pt x="23867" y="97938"/>
                  </a:lnTo>
                  <a:lnTo>
                    <a:pt x="23731" y="97018"/>
                  </a:lnTo>
                  <a:lnTo>
                    <a:pt x="24045" y="98157"/>
                  </a:lnTo>
                  <a:lnTo>
                    <a:pt x="24368" y="99209"/>
                  </a:lnTo>
                  <a:lnTo>
                    <a:pt x="25013" y="101268"/>
                  </a:lnTo>
                  <a:lnTo>
                    <a:pt x="25047" y="101312"/>
                  </a:lnTo>
                  <a:lnTo>
                    <a:pt x="25081" y="101312"/>
                  </a:lnTo>
                  <a:lnTo>
                    <a:pt x="25107" y="101268"/>
                  </a:lnTo>
                  <a:lnTo>
                    <a:pt x="25132" y="101181"/>
                  </a:lnTo>
                  <a:lnTo>
                    <a:pt x="25149" y="101049"/>
                  </a:lnTo>
                  <a:lnTo>
                    <a:pt x="25166" y="100918"/>
                  </a:lnTo>
                  <a:lnTo>
                    <a:pt x="25166" y="100742"/>
                  </a:lnTo>
                  <a:lnTo>
                    <a:pt x="25149" y="100567"/>
                  </a:lnTo>
                  <a:lnTo>
                    <a:pt x="25073" y="99778"/>
                  </a:lnTo>
                  <a:lnTo>
                    <a:pt x="24979" y="98990"/>
                  </a:lnTo>
                  <a:lnTo>
                    <a:pt x="24793" y="97500"/>
                  </a:lnTo>
                  <a:lnTo>
                    <a:pt x="24784" y="96623"/>
                  </a:lnTo>
                  <a:lnTo>
                    <a:pt x="24767" y="95747"/>
                  </a:lnTo>
                  <a:lnTo>
                    <a:pt x="24733" y="94870"/>
                  </a:lnTo>
                  <a:lnTo>
                    <a:pt x="24691" y="93994"/>
                  </a:lnTo>
                  <a:lnTo>
                    <a:pt x="24648" y="93161"/>
                  </a:lnTo>
                  <a:lnTo>
                    <a:pt x="24589" y="92285"/>
                  </a:lnTo>
                  <a:lnTo>
                    <a:pt x="24529" y="91453"/>
                  </a:lnTo>
                  <a:lnTo>
                    <a:pt x="24453" y="90664"/>
                  </a:lnTo>
                  <a:lnTo>
                    <a:pt x="24453" y="90664"/>
                  </a:lnTo>
                  <a:lnTo>
                    <a:pt x="24979" y="91715"/>
                  </a:lnTo>
                  <a:lnTo>
                    <a:pt x="25497" y="92723"/>
                  </a:lnTo>
                  <a:lnTo>
                    <a:pt x="25761" y="93249"/>
                  </a:lnTo>
                  <a:lnTo>
                    <a:pt x="26024" y="93687"/>
                  </a:lnTo>
                  <a:lnTo>
                    <a:pt x="26287" y="94126"/>
                  </a:lnTo>
                  <a:lnTo>
                    <a:pt x="26559" y="94520"/>
                  </a:lnTo>
                  <a:lnTo>
                    <a:pt x="26576" y="94520"/>
                  </a:lnTo>
                  <a:lnTo>
                    <a:pt x="26593" y="94476"/>
                  </a:lnTo>
                  <a:lnTo>
                    <a:pt x="26610" y="94388"/>
                  </a:lnTo>
                  <a:lnTo>
                    <a:pt x="26610" y="94301"/>
                  </a:lnTo>
                  <a:lnTo>
                    <a:pt x="26618" y="94213"/>
                  </a:lnTo>
                  <a:lnTo>
                    <a:pt x="26610" y="94126"/>
                  </a:lnTo>
                  <a:lnTo>
                    <a:pt x="26601" y="94038"/>
                  </a:lnTo>
                  <a:lnTo>
                    <a:pt x="26584" y="93950"/>
                  </a:lnTo>
                  <a:lnTo>
                    <a:pt x="26542" y="93468"/>
                  </a:lnTo>
                  <a:lnTo>
                    <a:pt x="26499" y="93030"/>
                  </a:lnTo>
                  <a:lnTo>
                    <a:pt x="26448" y="92592"/>
                  </a:lnTo>
                  <a:lnTo>
                    <a:pt x="26380" y="92197"/>
                  </a:lnTo>
                  <a:lnTo>
                    <a:pt x="26321" y="91803"/>
                  </a:lnTo>
                  <a:lnTo>
                    <a:pt x="26245" y="91453"/>
                  </a:lnTo>
                  <a:lnTo>
                    <a:pt x="26177" y="91102"/>
                  </a:lnTo>
                  <a:lnTo>
                    <a:pt x="26092" y="90795"/>
                  </a:lnTo>
                  <a:lnTo>
                    <a:pt x="25922" y="90182"/>
                  </a:lnTo>
                  <a:lnTo>
                    <a:pt x="25744" y="89656"/>
                  </a:lnTo>
                  <a:lnTo>
                    <a:pt x="25557" y="89130"/>
                  </a:lnTo>
                  <a:lnTo>
                    <a:pt x="25362" y="88692"/>
                  </a:lnTo>
                  <a:lnTo>
                    <a:pt x="25548" y="88648"/>
                  </a:lnTo>
                  <a:lnTo>
                    <a:pt x="25744" y="88560"/>
                  </a:lnTo>
                  <a:lnTo>
                    <a:pt x="25930" y="88429"/>
                  </a:lnTo>
                  <a:lnTo>
                    <a:pt x="26117" y="88210"/>
                  </a:lnTo>
                  <a:lnTo>
                    <a:pt x="26295" y="87947"/>
                  </a:lnTo>
                  <a:lnTo>
                    <a:pt x="26474" y="87640"/>
                  </a:lnTo>
                  <a:lnTo>
                    <a:pt x="26644" y="87333"/>
                  </a:lnTo>
                  <a:lnTo>
                    <a:pt x="26805" y="87027"/>
                  </a:lnTo>
                  <a:lnTo>
                    <a:pt x="26830" y="86939"/>
                  </a:lnTo>
                  <a:lnTo>
                    <a:pt x="26856" y="86851"/>
                  </a:lnTo>
                  <a:lnTo>
                    <a:pt x="27544" y="87421"/>
                  </a:lnTo>
                  <a:lnTo>
                    <a:pt x="28240" y="87947"/>
                  </a:lnTo>
                  <a:lnTo>
                    <a:pt x="28291" y="87947"/>
                  </a:lnTo>
                  <a:lnTo>
                    <a:pt x="28325" y="87859"/>
                  </a:lnTo>
                  <a:lnTo>
                    <a:pt x="28342" y="87728"/>
                  </a:lnTo>
                  <a:lnTo>
                    <a:pt x="28359" y="87553"/>
                  </a:lnTo>
                  <a:lnTo>
                    <a:pt x="28359" y="87333"/>
                  </a:lnTo>
                  <a:lnTo>
                    <a:pt x="28350" y="87114"/>
                  </a:lnTo>
                  <a:lnTo>
                    <a:pt x="28333" y="86939"/>
                  </a:lnTo>
                  <a:lnTo>
                    <a:pt x="28308" y="86808"/>
                  </a:lnTo>
                  <a:lnTo>
                    <a:pt x="28104" y="86019"/>
                  </a:lnTo>
                  <a:lnTo>
                    <a:pt x="27892" y="85274"/>
                  </a:lnTo>
                  <a:lnTo>
                    <a:pt x="27671" y="84529"/>
                  </a:lnTo>
                  <a:lnTo>
                    <a:pt x="27442" y="83872"/>
                  </a:lnTo>
                  <a:lnTo>
                    <a:pt x="27212" y="83302"/>
                  </a:lnTo>
                  <a:lnTo>
                    <a:pt x="26975" y="82776"/>
                  </a:lnTo>
                  <a:lnTo>
                    <a:pt x="26728" y="82294"/>
                  </a:lnTo>
                  <a:lnTo>
                    <a:pt x="26482" y="81944"/>
                  </a:lnTo>
                  <a:lnTo>
                    <a:pt x="26975" y="81812"/>
                  </a:lnTo>
                  <a:lnTo>
                    <a:pt x="27476" y="81637"/>
                  </a:lnTo>
                  <a:lnTo>
                    <a:pt x="27977" y="81418"/>
                  </a:lnTo>
                  <a:lnTo>
                    <a:pt x="28469" y="81111"/>
                  </a:lnTo>
                  <a:lnTo>
                    <a:pt x="28512" y="81067"/>
                  </a:lnTo>
                  <a:lnTo>
                    <a:pt x="28537" y="80980"/>
                  </a:lnTo>
                  <a:lnTo>
                    <a:pt x="28562" y="80848"/>
                  </a:lnTo>
                  <a:lnTo>
                    <a:pt x="28571" y="80717"/>
                  </a:lnTo>
                  <a:lnTo>
                    <a:pt x="28579" y="80541"/>
                  </a:lnTo>
                  <a:lnTo>
                    <a:pt x="28579" y="80366"/>
                  </a:lnTo>
                  <a:lnTo>
                    <a:pt x="28562" y="80235"/>
                  </a:lnTo>
                  <a:lnTo>
                    <a:pt x="28545" y="80059"/>
                  </a:lnTo>
                  <a:lnTo>
                    <a:pt x="28376" y="79227"/>
                  </a:lnTo>
                  <a:lnTo>
                    <a:pt x="28180" y="78394"/>
                  </a:lnTo>
                  <a:lnTo>
                    <a:pt x="27968" y="77649"/>
                  </a:lnTo>
                  <a:lnTo>
                    <a:pt x="27866" y="77299"/>
                  </a:lnTo>
                  <a:lnTo>
                    <a:pt x="27747" y="76948"/>
                  </a:lnTo>
                  <a:lnTo>
                    <a:pt x="27637" y="76641"/>
                  </a:lnTo>
                  <a:lnTo>
                    <a:pt x="27518" y="76378"/>
                  </a:lnTo>
                  <a:lnTo>
                    <a:pt x="27399" y="76116"/>
                  </a:lnTo>
                  <a:lnTo>
                    <a:pt x="27280" y="75896"/>
                  </a:lnTo>
                  <a:lnTo>
                    <a:pt x="27153" y="75721"/>
                  </a:lnTo>
                  <a:lnTo>
                    <a:pt x="27034" y="75590"/>
                  </a:lnTo>
                  <a:lnTo>
                    <a:pt x="26907" y="75458"/>
                  </a:lnTo>
                  <a:lnTo>
                    <a:pt x="26788" y="75371"/>
                  </a:lnTo>
                  <a:lnTo>
                    <a:pt x="27136" y="74889"/>
                  </a:lnTo>
                  <a:lnTo>
                    <a:pt x="27493" y="74363"/>
                  </a:lnTo>
                  <a:lnTo>
                    <a:pt x="28197" y="73223"/>
                  </a:lnTo>
                  <a:lnTo>
                    <a:pt x="28223" y="73180"/>
                  </a:lnTo>
                  <a:lnTo>
                    <a:pt x="28248" y="73048"/>
                  </a:lnTo>
                  <a:lnTo>
                    <a:pt x="28257" y="72960"/>
                  </a:lnTo>
                  <a:lnTo>
                    <a:pt x="28265" y="72829"/>
                  </a:lnTo>
                  <a:lnTo>
                    <a:pt x="28265" y="72654"/>
                  </a:lnTo>
                  <a:lnTo>
                    <a:pt x="28265" y="72522"/>
                  </a:lnTo>
                  <a:lnTo>
                    <a:pt x="28248" y="72259"/>
                  </a:lnTo>
                  <a:lnTo>
                    <a:pt x="28155" y="71558"/>
                  </a:lnTo>
                  <a:lnTo>
                    <a:pt x="28045" y="70945"/>
                  </a:lnTo>
                  <a:lnTo>
                    <a:pt x="27926" y="70419"/>
                  </a:lnTo>
                  <a:lnTo>
                    <a:pt x="27798" y="69937"/>
                  </a:lnTo>
                  <a:lnTo>
                    <a:pt x="27662" y="69543"/>
                  </a:lnTo>
                  <a:lnTo>
                    <a:pt x="27518" y="69192"/>
                  </a:lnTo>
                  <a:lnTo>
                    <a:pt x="27365" y="68885"/>
                  </a:lnTo>
                  <a:lnTo>
                    <a:pt x="27204" y="68622"/>
                  </a:lnTo>
                  <a:lnTo>
                    <a:pt x="27051" y="68403"/>
                  </a:lnTo>
                  <a:lnTo>
                    <a:pt x="26881" y="68228"/>
                  </a:lnTo>
                  <a:lnTo>
                    <a:pt x="26720" y="68053"/>
                  </a:lnTo>
                  <a:lnTo>
                    <a:pt x="26559" y="67921"/>
                  </a:lnTo>
                  <a:lnTo>
                    <a:pt x="26236" y="67702"/>
                  </a:lnTo>
                  <a:lnTo>
                    <a:pt x="25930" y="67571"/>
                  </a:lnTo>
                  <a:lnTo>
                    <a:pt x="25565" y="67395"/>
                  </a:lnTo>
                  <a:lnTo>
                    <a:pt x="25192" y="67308"/>
                  </a:lnTo>
                  <a:lnTo>
                    <a:pt x="24818" y="67264"/>
                  </a:lnTo>
                  <a:lnTo>
                    <a:pt x="24445" y="67308"/>
                  </a:lnTo>
                  <a:lnTo>
                    <a:pt x="24071" y="67439"/>
                  </a:lnTo>
                  <a:lnTo>
                    <a:pt x="23697" y="67614"/>
                  </a:lnTo>
                  <a:lnTo>
                    <a:pt x="23324" y="67877"/>
                  </a:lnTo>
                  <a:lnTo>
                    <a:pt x="22959" y="68272"/>
                  </a:lnTo>
                  <a:lnTo>
                    <a:pt x="23468" y="67483"/>
                  </a:lnTo>
                  <a:lnTo>
                    <a:pt x="23986" y="66738"/>
                  </a:lnTo>
                  <a:lnTo>
                    <a:pt x="24249" y="66344"/>
                  </a:lnTo>
                  <a:lnTo>
                    <a:pt x="24504" y="65905"/>
                  </a:lnTo>
                  <a:lnTo>
                    <a:pt x="24759" y="65467"/>
                  </a:lnTo>
                  <a:lnTo>
                    <a:pt x="25005" y="64985"/>
                  </a:lnTo>
                  <a:lnTo>
                    <a:pt x="25243" y="64416"/>
                  </a:lnTo>
                  <a:lnTo>
                    <a:pt x="25480" y="63802"/>
                  </a:lnTo>
                  <a:lnTo>
                    <a:pt x="25701" y="63145"/>
                  </a:lnTo>
                  <a:lnTo>
                    <a:pt x="25803" y="62750"/>
                  </a:lnTo>
                  <a:lnTo>
                    <a:pt x="25913" y="62356"/>
                  </a:lnTo>
                  <a:lnTo>
                    <a:pt x="26015" y="61962"/>
                  </a:lnTo>
                  <a:lnTo>
                    <a:pt x="26109" y="61480"/>
                  </a:lnTo>
                  <a:lnTo>
                    <a:pt x="26202" y="61041"/>
                  </a:lnTo>
                  <a:lnTo>
                    <a:pt x="26295" y="60516"/>
                  </a:lnTo>
                  <a:lnTo>
                    <a:pt x="26380" y="59990"/>
                  </a:lnTo>
                  <a:lnTo>
                    <a:pt x="26457" y="59464"/>
                  </a:lnTo>
                  <a:lnTo>
                    <a:pt x="26533" y="58850"/>
                  </a:lnTo>
                  <a:lnTo>
                    <a:pt x="26610" y="58237"/>
                  </a:lnTo>
                  <a:lnTo>
                    <a:pt x="26618" y="58062"/>
                  </a:lnTo>
                  <a:lnTo>
                    <a:pt x="26618" y="57930"/>
                  </a:lnTo>
                  <a:lnTo>
                    <a:pt x="26610" y="57755"/>
                  </a:lnTo>
                  <a:lnTo>
                    <a:pt x="26584" y="57624"/>
                  </a:lnTo>
                  <a:lnTo>
                    <a:pt x="26559" y="57492"/>
                  </a:lnTo>
                  <a:lnTo>
                    <a:pt x="26525" y="57448"/>
                  </a:lnTo>
                  <a:lnTo>
                    <a:pt x="26465" y="57448"/>
                  </a:lnTo>
                  <a:lnTo>
                    <a:pt x="26245" y="57886"/>
                  </a:lnTo>
                  <a:lnTo>
                    <a:pt x="26032" y="58193"/>
                  </a:lnTo>
                  <a:lnTo>
                    <a:pt x="25812" y="58500"/>
                  </a:lnTo>
                  <a:lnTo>
                    <a:pt x="25591" y="58719"/>
                  </a:lnTo>
                  <a:lnTo>
                    <a:pt x="25370" y="58850"/>
                  </a:lnTo>
                  <a:lnTo>
                    <a:pt x="25149" y="58938"/>
                  </a:lnTo>
                  <a:lnTo>
                    <a:pt x="24920" y="59026"/>
                  </a:lnTo>
                  <a:lnTo>
                    <a:pt x="24699" y="58982"/>
                  </a:lnTo>
                  <a:lnTo>
                    <a:pt x="24691" y="58894"/>
                  </a:lnTo>
                  <a:lnTo>
                    <a:pt x="24682" y="58807"/>
                  </a:lnTo>
                  <a:lnTo>
                    <a:pt x="24665" y="58719"/>
                  </a:lnTo>
                  <a:lnTo>
                    <a:pt x="24640" y="58675"/>
                  </a:lnTo>
                  <a:lnTo>
                    <a:pt x="25005" y="57536"/>
                  </a:lnTo>
                  <a:lnTo>
                    <a:pt x="25362" y="56309"/>
                  </a:lnTo>
                  <a:lnTo>
                    <a:pt x="26058" y="53811"/>
                  </a:lnTo>
                  <a:lnTo>
                    <a:pt x="26092" y="53680"/>
                  </a:lnTo>
                  <a:lnTo>
                    <a:pt x="26100" y="53504"/>
                  </a:lnTo>
                  <a:lnTo>
                    <a:pt x="26109" y="53329"/>
                  </a:lnTo>
                  <a:lnTo>
                    <a:pt x="26100" y="53110"/>
                  </a:lnTo>
                  <a:lnTo>
                    <a:pt x="26083" y="52979"/>
                  </a:lnTo>
                  <a:lnTo>
                    <a:pt x="26049" y="52847"/>
                  </a:lnTo>
                  <a:lnTo>
                    <a:pt x="26015" y="52759"/>
                  </a:lnTo>
                  <a:lnTo>
                    <a:pt x="25981" y="52759"/>
                  </a:lnTo>
                  <a:lnTo>
                    <a:pt x="25667" y="52935"/>
                  </a:lnTo>
                  <a:lnTo>
                    <a:pt x="25353" y="53154"/>
                  </a:lnTo>
                  <a:lnTo>
                    <a:pt x="25039" y="53417"/>
                  </a:lnTo>
                  <a:lnTo>
                    <a:pt x="24725" y="53680"/>
                  </a:lnTo>
                  <a:lnTo>
                    <a:pt x="24419" y="54030"/>
                  </a:lnTo>
                  <a:lnTo>
                    <a:pt x="24105" y="54381"/>
                  </a:lnTo>
                  <a:lnTo>
                    <a:pt x="23799" y="54731"/>
                  </a:lnTo>
                  <a:lnTo>
                    <a:pt x="23494" y="55170"/>
                  </a:lnTo>
                  <a:lnTo>
                    <a:pt x="24139" y="52716"/>
                  </a:lnTo>
                  <a:lnTo>
                    <a:pt x="24164" y="52540"/>
                  </a:lnTo>
                  <a:lnTo>
                    <a:pt x="24181" y="52365"/>
                  </a:lnTo>
                  <a:lnTo>
                    <a:pt x="24181" y="52190"/>
                  </a:lnTo>
                  <a:lnTo>
                    <a:pt x="24173" y="52015"/>
                  </a:lnTo>
                  <a:lnTo>
                    <a:pt x="24156" y="51883"/>
                  </a:lnTo>
                  <a:lnTo>
                    <a:pt x="24122" y="51752"/>
                  </a:lnTo>
                  <a:lnTo>
                    <a:pt x="24088" y="51664"/>
                  </a:lnTo>
                  <a:lnTo>
                    <a:pt x="24054" y="51664"/>
                  </a:lnTo>
                  <a:lnTo>
                    <a:pt x="23842" y="51795"/>
                  </a:lnTo>
                  <a:lnTo>
                    <a:pt x="23629" y="51927"/>
                  </a:lnTo>
                  <a:lnTo>
                    <a:pt x="23417" y="52102"/>
                  </a:lnTo>
                  <a:lnTo>
                    <a:pt x="23205" y="52321"/>
                  </a:lnTo>
                  <a:lnTo>
                    <a:pt x="23001" y="52540"/>
                  </a:lnTo>
                  <a:lnTo>
                    <a:pt x="22797" y="52847"/>
                  </a:lnTo>
                  <a:lnTo>
                    <a:pt x="22585" y="53154"/>
                  </a:lnTo>
                  <a:lnTo>
                    <a:pt x="22390" y="53461"/>
                  </a:lnTo>
                  <a:lnTo>
                    <a:pt x="22186" y="53855"/>
                  </a:lnTo>
                  <a:lnTo>
                    <a:pt x="21991" y="54249"/>
                  </a:lnTo>
                  <a:lnTo>
                    <a:pt x="21795" y="54688"/>
                  </a:lnTo>
                  <a:lnTo>
                    <a:pt x="21600" y="55170"/>
                  </a:lnTo>
                  <a:lnTo>
                    <a:pt x="21413" y="55652"/>
                  </a:lnTo>
                  <a:lnTo>
                    <a:pt x="21227" y="56177"/>
                  </a:lnTo>
                  <a:lnTo>
                    <a:pt x="21040" y="56747"/>
                  </a:lnTo>
                  <a:lnTo>
                    <a:pt x="20861" y="57361"/>
                  </a:lnTo>
                  <a:lnTo>
                    <a:pt x="20573" y="58368"/>
                  </a:lnTo>
                  <a:lnTo>
                    <a:pt x="20293" y="59508"/>
                  </a:lnTo>
                  <a:lnTo>
                    <a:pt x="20004" y="60779"/>
                  </a:lnTo>
                  <a:lnTo>
                    <a:pt x="19868" y="61436"/>
                  </a:lnTo>
                  <a:lnTo>
                    <a:pt x="19741" y="62093"/>
                  </a:lnTo>
                  <a:lnTo>
                    <a:pt x="19605" y="62794"/>
                  </a:lnTo>
                  <a:lnTo>
                    <a:pt x="19478" y="63495"/>
                  </a:lnTo>
                  <a:lnTo>
                    <a:pt x="19359" y="64240"/>
                  </a:lnTo>
                  <a:lnTo>
                    <a:pt x="19248" y="64985"/>
                  </a:lnTo>
                  <a:lnTo>
                    <a:pt x="19138" y="65774"/>
                  </a:lnTo>
                  <a:lnTo>
                    <a:pt x="19036" y="66563"/>
                  </a:lnTo>
                  <a:lnTo>
                    <a:pt x="18951" y="67352"/>
                  </a:lnTo>
                  <a:lnTo>
                    <a:pt x="18866" y="68184"/>
                  </a:lnTo>
                  <a:lnTo>
                    <a:pt x="18841" y="68009"/>
                  </a:lnTo>
                  <a:lnTo>
                    <a:pt x="18815" y="67921"/>
                  </a:lnTo>
                  <a:lnTo>
                    <a:pt x="18798" y="67877"/>
                  </a:lnTo>
                  <a:lnTo>
                    <a:pt x="18756" y="67877"/>
                  </a:lnTo>
                  <a:lnTo>
                    <a:pt x="18722" y="67965"/>
                  </a:lnTo>
                  <a:lnTo>
                    <a:pt x="18696" y="68184"/>
                  </a:lnTo>
                  <a:lnTo>
                    <a:pt x="18365" y="67352"/>
                  </a:lnTo>
                  <a:lnTo>
                    <a:pt x="18034" y="66519"/>
                  </a:lnTo>
                  <a:lnTo>
                    <a:pt x="17355" y="65029"/>
                  </a:lnTo>
                  <a:lnTo>
                    <a:pt x="16676" y="63495"/>
                  </a:lnTo>
                  <a:lnTo>
                    <a:pt x="16345" y="62750"/>
                  </a:lnTo>
                  <a:lnTo>
                    <a:pt x="16013" y="61918"/>
                  </a:lnTo>
                  <a:lnTo>
                    <a:pt x="15326" y="60121"/>
                  </a:lnTo>
                  <a:lnTo>
                    <a:pt x="14995" y="59201"/>
                  </a:lnTo>
                  <a:lnTo>
                    <a:pt x="14655" y="58237"/>
                  </a:lnTo>
                  <a:lnTo>
                    <a:pt x="14324" y="57229"/>
                  </a:lnTo>
                  <a:lnTo>
                    <a:pt x="13993" y="56221"/>
                  </a:lnTo>
                  <a:lnTo>
                    <a:pt x="13670" y="55170"/>
                  </a:lnTo>
                  <a:lnTo>
                    <a:pt x="13347" y="54074"/>
                  </a:lnTo>
                  <a:lnTo>
                    <a:pt x="13050" y="52979"/>
                  </a:lnTo>
                  <a:lnTo>
                    <a:pt x="12761" y="51839"/>
                  </a:lnTo>
                  <a:lnTo>
                    <a:pt x="12481" y="50656"/>
                  </a:lnTo>
                  <a:lnTo>
                    <a:pt x="12201" y="49429"/>
                  </a:lnTo>
                  <a:lnTo>
                    <a:pt x="11938" y="48158"/>
                  </a:lnTo>
                  <a:lnTo>
                    <a:pt x="11675" y="46844"/>
                  </a:lnTo>
                  <a:lnTo>
                    <a:pt x="11428" y="45442"/>
                  </a:lnTo>
                  <a:lnTo>
                    <a:pt x="11199" y="43996"/>
                  </a:lnTo>
                  <a:lnTo>
                    <a:pt x="10970" y="42462"/>
                  </a:lnTo>
                  <a:lnTo>
                    <a:pt x="10758" y="40884"/>
                  </a:lnTo>
                  <a:lnTo>
                    <a:pt x="10656" y="40096"/>
                  </a:lnTo>
                  <a:lnTo>
                    <a:pt x="10554" y="39263"/>
                  </a:lnTo>
                  <a:lnTo>
                    <a:pt x="10461" y="38430"/>
                  </a:lnTo>
                  <a:lnTo>
                    <a:pt x="10376" y="37554"/>
                  </a:lnTo>
                  <a:lnTo>
                    <a:pt x="10282" y="36546"/>
                  </a:lnTo>
                  <a:lnTo>
                    <a:pt x="10197" y="35494"/>
                  </a:lnTo>
                  <a:lnTo>
                    <a:pt x="10053" y="33391"/>
                  </a:lnTo>
                  <a:lnTo>
                    <a:pt x="10121" y="33610"/>
                  </a:lnTo>
                  <a:lnTo>
                    <a:pt x="10223" y="34224"/>
                  </a:lnTo>
                  <a:lnTo>
                    <a:pt x="10325" y="34793"/>
                  </a:lnTo>
                  <a:lnTo>
                    <a:pt x="10562" y="35933"/>
                  </a:lnTo>
                  <a:lnTo>
                    <a:pt x="10800" y="36984"/>
                  </a:lnTo>
                  <a:lnTo>
                    <a:pt x="11029" y="37992"/>
                  </a:lnTo>
                  <a:lnTo>
                    <a:pt x="11378" y="39438"/>
                  </a:lnTo>
                  <a:lnTo>
                    <a:pt x="11734" y="40840"/>
                  </a:lnTo>
                  <a:lnTo>
                    <a:pt x="12108" y="42155"/>
                  </a:lnTo>
                  <a:lnTo>
                    <a:pt x="12481" y="43382"/>
                  </a:lnTo>
                  <a:lnTo>
                    <a:pt x="12880" y="44565"/>
                  </a:lnTo>
                  <a:lnTo>
                    <a:pt x="13279" y="45617"/>
                  </a:lnTo>
                  <a:lnTo>
                    <a:pt x="13695" y="46625"/>
                  </a:lnTo>
                  <a:lnTo>
                    <a:pt x="13899" y="47107"/>
                  </a:lnTo>
                  <a:lnTo>
                    <a:pt x="14111" y="47545"/>
                  </a:lnTo>
                  <a:lnTo>
                    <a:pt x="14536" y="48378"/>
                  </a:lnTo>
                  <a:lnTo>
                    <a:pt x="14757" y="48816"/>
                  </a:lnTo>
                  <a:lnTo>
                    <a:pt x="14986" y="49210"/>
                  </a:lnTo>
                  <a:lnTo>
                    <a:pt x="15207" y="49517"/>
                  </a:lnTo>
                  <a:lnTo>
                    <a:pt x="15436" y="49780"/>
                  </a:lnTo>
                  <a:lnTo>
                    <a:pt x="15665" y="49955"/>
                  </a:lnTo>
                  <a:lnTo>
                    <a:pt x="15776" y="49999"/>
                  </a:lnTo>
                  <a:lnTo>
                    <a:pt x="15911" y="49999"/>
                  </a:lnTo>
                  <a:lnTo>
                    <a:pt x="15928" y="49911"/>
                  </a:lnTo>
                  <a:lnTo>
                    <a:pt x="15945" y="49824"/>
                  </a:lnTo>
                  <a:lnTo>
                    <a:pt x="15945" y="49692"/>
                  </a:lnTo>
                  <a:lnTo>
                    <a:pt x="15945" y="49561"/>
                  </a:lnTo>
                  <a:lnTo>
                    <a:pt x="15945" y="49429"/>
                  </a:lnTo>
                  <a:lnTo>
                    <a:pt x="15928" y="49342"/>
                  </a:lnTo>
                  <a:lnTo>
                    <a:pt x="15911" y="49254"/>
                  </a:lnTo>
                  <a:lnTo>
                    <a:pt x="15903" y="49254"/>
                  </a:lnTo>
                  <a:lnTo>
                    <a:pt x="15903" y="49210"/>
                  </a:lnTo>
                  <a:lnTo>
                    <a:pt x="15869" y="48684"/>
                  </a:lnTo>
                  <a:lnTo>
                    <a:pt x="15835" y="48202"/>
                  </a:lnTo>
                  <a:lnTo>
                    <a:pt x="15793" y="47764"/>
                  </a:lnTo>
                  <a:lnTo>
                    <a:pt x="15750" y="47282"/>
                  </a:lnTo>
                  <a:lnTo>
                    <a:pt x="15648" y="46406"/>
                  </a:lnTo>
                  <a:lnTo>
                    <a:pt x="15529" y="45573"/>
                  </a:lnTo>
                  <a:lnTo>
                    <a:pt x="15402" y="44784"/>
                  </a:lnTo>
                  <a:lnTo>
                    <a:pt x="15258" y="43996"/>
                  </a:lnTo>
                  <a:lnTo>
                    <a:pt x="15096" y="43294"/>
                  </a:lnTo>
                  <a:lnTo>
                    <a:pt x="14935" y="42637"/>
                  </a:lnTo>
                  <a:lnTo>
                    <a:pt x="14757" y="41980"/>
                  </a:lnTo>
                  <a:lnTo>
                    <a:pt x="14587" y="41410"/>
                  </a:lnTo>
                  <a:lnTo>
                    <a:pt x="14400" y="40840"/>
                  </a:lnTo>
                  <a:lnTo>
                    <a:pt x="14213" y="40315"/>
                  </a:lnTo>
                  <a:lnTo>
                    <a:pt x="14035" y="39876"/>
                  </a:lnTo>
                  <a:lnTo>
                    <a:pt x="13848" y="39438"/>
                  </a:lnTo>
                  <a:lnTo>
                    <a:pt x="13670" y="39044"/>
                  </a:lnTo>
                  <a:lnTo>
                    <a:pt x="13492" y="38693"/>
                  </a:lnTo>
                  <a:lnTo>
                    <a:pt x="13152" y="38080"/>
                  </a:lnTo>
                  <a:lnTo>
                    <a:pt x="12821" y="37554"/>
                  </a:lnTo>
                  <a:lnTo>
                    <a:pt x="12142" y="36546"/>
                  </a:lnTo>
                  <a:lnTo>
                    <a:pt x="11462" y="35538"/>
                  </a:lnTo>
                  <a:lnTo>
                    <a:pt x="11123" y="35012"/>
                  </a:lnTo>
                  <a:lnTo>
                    <a:pt x="10792" y="34399"/>
                  </a:lnTo>
                  <a:lnTo>
                    <a:pt x="10894" y="34355"/>
                  </a:lnTo>
                  <a:lnTo>
                    <a:pt x="11004" y="34224"/>
                  </a:lnTo>
                  <a:lnTo>
                    <a:pt x="11106" y="34092"/>
                  </a:lnTo>
                  <a:lnTo>
                    <a:pt x="11216" y="33917"/>
                  </a:lnTo>
                  <a:lnTo>
                    <a:pt x="11318" y="33698"/>
                  </a:lnTo>
                  <a:lnTo>
                    <a:pt x="11420" y="33435"/>
                  </a:lnTo>
                  <a:lnTo>
                    <a:pt x="11615" y="32909"/>
                  </a:lnTo>
                  <a:lnTo>
                    <a:pt x="11802" y="32296"/>
                  </a:lnTo>
                  <a:lnTo>
                    <a:pt x="11972" y="31594"/>
                  </a:lnTo>
                  <a:lnTo>
                    <a:pt x="12125" y="30893"/>
                  </a:lnTo>
                  <a:lnTo>
                    <a:pt x="12252" y="30192"/>
                  </a:lnTo>
                  <a:lnTo>
                    <a:pt x="12337" y="29535"/>
                  </a:lnTo>
                  <a:lnTo>
                    <a:pt x="12422" y="28878"/>
                  </a:lnTo>
                  <a:lnTo>
                    <a:pt x="12498" y="28177"/>
                  </a:lnTo>
                  <a:lnTo>
                    <a:pt x="12566" y="27432"/>
                  </a:lnTo>
                  <a:lnTo>
                    <a:pt x="12617" y="26643"/>
                  </a:lnTo>
                  <a:lnTo>
                    <a:pt x="12668" y="25854"/>
                  </a:lnTo>
                  <a:lnTo>
                    <a:pt x="12702" y="25065"/>
                  </a:lnTo>
                  <a:lnTo>
                    <a:pt x="12728" y="24277"/>
                  </a:lnTo>
                  <a:lnTo>
                    <a:pt x="12745" y="23444"/>
                  </a:lnTo>
                  <a:lnTo>
                    <a:pt x="12745" y="22655"/>
                  </a:lnTo>
                  <a:lnTo>
                    <a:pt x="12736" y="21823"/>
                  </a:lnTo>
                  <a:lnTo>
                    <a:pt x="12719" y="21034"/>
                  </a:lnTo>
                  <a:lnTo>
                    <a:pt x="12685" y="20245"/>
                  </a:lnTo>
                  <a:lnTo>
                    <a:pt x="12634" y="19456"/>
                  </a:lnTo>
                  <a:lnTo>
                    <a:pt x="12575" y="18711"/>
                  </a:lnTo>
                  <a:lnTo>
                    <a:pt x="12507" y="18010"/>
                  </a:lnTo>
                  <a:lnTo>
                    <a:pt x="12507" y="17879"/>
                  </a:lnTo>
                  <a:lnTo>
                    <a:pt x="12507" y="17747"/>
                  </a:lnTo>
                  <a:lnTo>
                    <a:pt x="12498" y="17616"/>
                  </a:lnTo>
                  <a:lnTo>
                    <a:pt x="12490" y="17528"/>
                  </a:lnTo>
                  <a:lnTo>
                    <a:pt x="12473" y="17441"/>
                  </a:lnTo>
                  <a:lnTo>
                    <a:pt x="12456" y="17353"/>
                  </a:lnTo>
                  <a:lnTo>
                    <a:pt x="12430" y="17309"/>
                  </a:lnTo>
                  <a:lnTo>
                    <a:pt x="12405" y="17309"/>
                  </a:lnTo>
                  <a:lnTo>
                    <a:pt x="12379" y="17265"/>
                  </a:lnTo>
                  <a:lnTo>
                    <a:pt x="12345" y="17265"/>
                  </a:lnTo>
                  <a:lnTo>
                    <a:pt x="12328" y="17397"/>
                  </a:lnTo>
                  <a:lnTo>
                    <a:pt x="12320" y="17484"/>
                  </a:lnTo>
                  <a:lnTo>
                    <a:pt x="12320" y="17572"/>
                  </a:lnTo>
                  <a:lnTo>
                    <a:pt x="12142" y="18755"/>
                  </a:lnTo>
                  <a:lnTo>
                    <a:pt x="11955" y="19938"/>
                  </a:lnTo>
                  <a:lnTo>
                    <a:pt x="11760" y="21034"/>
                  </a:lnTo>
                  <a:lnTo>
                    <a:pt x="11556" y="22086"/>
                  </a:lnTo>
                  <a:lnTo>
                    <a:pt x="11344" y="23093"/>
                  </a:lnTo>
                  <a:lnTo>
                    <a:pt x="11123" y="24014"/>
                  </a:lnTo>
                  <a:lnTo>
                    <a:pt x="11004" y="24452"/>
                  </a:lnTo>
                  <a:lnTo>
                    <a:pt x="10877" y="24890"/>
                  </a:lnTo>
                  <a:lnTo>
                    <a:pt x="10749" y="25284"/>
                  </a:lnTo>
                  <a:lnTo>
                    <a:pt x="10622" y="25679"/>
                  </a:lnTo>
                  <a:lnTo>
                    <a:pt x="10486" y="26029"/>
                  </a:lnTo>
                  <a:lnTo>
                    <a:pt x="10333" y="26336"/>
                  </a:lnTo>
                  <a:lnTo>
                    <a:pt x="10172" y="26687"/>
                  </a:lnTo>
                  <a:lnTo>
                    <a:pt x="10019" y="27081"/>
                  </a:lnTo>
                  <a:lnTo>
                    <a:pt x="10070" y="25065"/>
                  </a:lnTo>
                  <a:lnTo>
                    <a:pt x="10138" y="23006"/>
                  </a:lnTo>
                  <a:lnTo>
                    <a:pt x="10206" y="20946"/>
                  </a:lnTo>
                  <a:lnTo>
                    <a:pt x="10291" y="18931"/>
                  </a:lnTo>
                  <a:lnTo>
                    <a:pt x="10393" y="16608"/>
                  </a:lnTo>
                  <a:lnTo>
                    <a:pt x="10503" y="14373"/>
                  </a:lnTo>
                  <a:lnTo>
                    <a:pt x="10630" y="12095"/>
                  </a:lnTo>
                  <a:lnTo>
                    <a:pt x="10766" y="9860"/>
                  </a:lnTo>
                  <a:lnTo>
                    <a:pt x="10902" y="7625"/>
                  </a:lnTo>
                  <a:lnTo>
                    <a:pt x="11055" y="5434"/>
                  </a:lnTo>
                  <a:lnTo>
                    <a:pt x="11216" y="3243"/>
                  </a:lnTo>
                  <a:lnTo>
                    <a:pt x="11386" y="1052"/>
                  </a:lnTo>
                  <a:lnTo>
                    <a:pt x="11403" y="877"/>
                  </a:lnTo>
                  <a:lnTo>
                    <a:pt x="11403" y="658"/>
                  </a:lnTo>
                  <a:lnTo>
                    <a:pt x="11395" y="482"/>
                  </a:lnTo>
                  <a:lnTo>
                    <a:pt x="11386" y="307"/>
                  </a:lnTo>
                  <a:lnTo>
                    <a:pt x="11361" y="176"/>
                  </a:lnTo>
                  <a:lnTo>
                    <a:pt x="11335" y="44"/>
                  </a:lnTo>
                  <a:lnTo>
                    <a:pt x="11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6"/>
            <p:cNvSpPr/>
            <p:nvPr/>
          </p:nvSpPr>
          <p:spPr>
            <a:xfrm rot="10800000">
              <a:off x="6439783" y="5624465"/>
              <a:ext cx="36004" cy="34480"/>
            </a:xfrm>
            <a:custGeom>
              <a:avLst/>
              <a:gdLst/>
              <a:ahLst/>
              <a:cxnLst/>
              <a:rect l="l" t="t" r="r" b="b"/>
              <a:pathLst>
                <a:path w="3813" h="12665" extrusionOk="0">
                  <a:moveTo>
                    <a:pt x="1665" y="1"/>
                  </a:moveTo>
                  <a:lnTo>
                    <a:pt x="1622" y="44"/>
                  </a:lnTo>
                  <a:lnTo>
                    <a:pt x="1580" y="132"/>
                  </a:lnTo>
                  <a:lnTo>
                    <a:pt x="1503" y="351"/>
                  </a:lnTo>
                  <a:lnTo>
                    <a:pt x="1436" y="658"/>
                  </a:lnTo>
                  <a:lnTo>
                    <a:pt x="1359" y="965"/>
                  </a:lnTo>
                  <a:lnTo>
                    <a:pt x="1291" y="1315"/>
                  </a:lnTo>
                  <a:lnTo>
                    <a:pt x="1215" y="1666"/>
                  </a:lnTo>
                  <a:lnTo>
                    <a:pt x="1087" y="2148"/>
                  </a:lnTo>
                  <a:lnTo>
                    <a:pt x="952" y="2542"/>
                  </a:lnTo>
                  <a:lnTo>
                    <a:pt x="816" y="2936"/>
                  </a:lnTo>
                  <a:lnTo>
                    <a:pt x="671" y="3243"/>
                  </a:lnTo>
                  <a:lnTo>
                    <a:pt x="527" y="3506"/>
                  </a:lnTo>
                  <a:lnTo>
                    <a:pt x="374" y="3725"/>
                  </a:lnTo>
                  <a:lnTo>
                    <a:pt x="221" y="3944"/>
                  </a:lnTo>
                  <a:lnTo>
                    <a:pt x="69" y="4120"/>
                  </a:lnTo>
                  <a:lnTo>
                    <a:pt x="43" y="4163"/>
                  </a:lnTo>
                  <a:lnTo>
                    <a:pt x="18" y="4251"/>
                  </a:lnTo>
                  <a:lnTo>
                    <a:pt x="9" y="4383"/>
                  </a:lnTo>
                  <a:lnTo>
                    <a:pt x="1" y="4514"/>
                  </a:lnTo>
                  <a:lnTo>
                    <a:pt x="9" y="4645"/>
                  </a:lnTo>
                  <a:lnTo>
                    <a:pt x="18" y="4733"/>
                  </a:lnTo>
                  <a:lnTo>
                    <a:pt x="35" y="4821"/>
                  </a:lnTo>
                  <a:lnTo>
                    <a:pt x="69" y="4865"/>
                  </a:lnTo>
                  <a:lnTo>
                    <a:pt x="187" y="4865"/>
                  </a:lnTo>
                  <a:lnTo>
                    <a:pt x="298" y="4821"/>
                  </a:lnTo>
                  <a:lnTo>
                    <a:pt x="417" y="4777"/>
                  </a:lnTo>
                  <a:lnTo>
                    <a:pt x="536" y="4645"/>
                  </a:lnTo>
                  <a:lnTo>
                    <a:pt x="646" y="4514"/>
                  </a:lnTo>
                  <a:lnTo>
                    <a:pt x="756" y="4339"/>
                  </a:lnTo>
                  <a:lnTo>
                    <a:pt x="867" y="4120"/>
                  </a:lnTo>
                  <a:lnTo>
                    <a:pt x="977" y="3857"/>
                  </a:lnTo>
                  <a:lnTo>
                    <a:pt x="1062" y="3638"/>
                  </a:lnTo>
                  <a:lnTo>
                    <a:pt x="1147" y="3375"/>
                  </a:lnTo>
                  <a:lnTo>
                    <a:pt x="1317" y="2761"/>
                  </a:lnTo>
                  <a:lnTo>
                    <a:pt x="1470" y="2148"/>
                  </a:lnTo>
                  <a:lnTo>
                    <a:pt x="1631" y="1578"/>
                  </a:lnTo>
                  <a:lnTo>
                    <a:pt x="1605" y="2104"/>
                  </a:lnTo>
                  <a:lnTo>
                    <a:pt x="1580" y="2717"/>
                  </a:lnTo>
                  <a:lnTo>
                    <a:pt x="1563" y="3287"/>
                  </a:lnTo>
                  <a:lnTo>
                    <a:pt x="1554" y="3901"/>
                  </a:lnTo>
                  <a:lnTo>
                    <a:pt x="1554" y="5084"/>
                  </a:lnTo>
                  <a:lnTo>
                    <a:pt x="1563" y="6267"/>
                  </a:lnTo>
                  <a:lnTo>
                    <a:pt x="1580" y="7056"/>
                  </a:lnTo>
                  <a:lnTo>
                    <a:pt x="1597" y="7888"/>
                  </a:lnTo>
                  <a:lnTo>
                    <a:pt x="1622" y="8765"/>
                  </a:lnTo>
                  <a:lnTo>
                    <a:pt x="1656" y="9597"/>
                  </a:lnTo>
                  <a:lnTo>
                    <a:pt x="1699" y="10430"/>
                  </a:lnTo>
                  <a:lnTo>
                    <a:pt x="1767" y="11218"/>
                  </a:lnTo>
                  <a:lnTo>
                    <a:pt x="1801" y="11569"/>
                  </a:lnTo>
                  <a:lnTo>
                    <a:pt x="1843" y="11920"/>
                  </a:lnTo>
                  <a:lnTo>
                    <a:pt x="1886" y="12270"/>
                  </a:lnTo>
                  <a:lnTo>
                    <a:pt x="1945" y="12577"/>
                  </a:lnTo>
                  <a:lnTo>
                    <a:pt x="1962" y="12621"/>
                  </a:lnTo>
                  <a:lnTo>
                    <a:pt x="1979" y="12665"/>
                  </a:lnTo>
                  <a:lnTo>
                    <a:pt x="1996" y="12621"/>
                  </a:lnTo>
                  <a:lnTo>
                    <a:pt x="2013" y="12577"/>
                  </a:lnTo>
                  <a:lnTo>
                    <a:pt x="2038" y="12445"/>
                  </a:lnTo>
                  <a:lnTo>
                    <a:pt x="2047" y="12358"/>
                  </a:lnTo>
                  <a:lnTo>
                    <a:pt x="2047" y="12270"/>
                  </a:lnTo>
                  <a:lnTo>
                    <a:pt x="2047" y="11613"/>
                  </a:lnTo>
                  <a:lnTo>
                    <a:pt x="2030" y="10956"/>
                  </a:lnTo>
                  <a:lnTo>
                    <a:pt x="1996" y="10298"/>
                  </a:lnTo>
                  <a:lnTo>
                    <a:pt x="1970" y="9685"/>
                  </a:lnTo>
                  <a:lnTo>
                    <a:pt x="1903" y="8370"/>
                  </a:lnTo>
                  <a:lnTo>
                    <a:pt x="1869" y="7713"/>
                  </a:lnTo>
                  <a:lnTo>
                    <a:pt x="1852" y="7056"/>
                  </a:lnTo>
                  <a:lnTo>
                    <a:pt x="1835" y="6442"/>
                  </a:lnTo>
                  <a:lnTo>
                    <a:pt x="1826" y="5829"/>
                  </a:lnTo>
                  <a:lnTo>
                    <a:pt x="1826" y="4558"/>
                  </a:lnTo>
                  <a:lnTo>
                    <a:pt x="1843" y="2104"/>
                  </a:lnTo>
                  <a:lnTo>
                    <a:pt x="1911" y="2498"/>
                  </a:lnTo>
                  <a:lnTo>
                    <a:pt x="1979" y="2893"/>
                  </a:lnTo>
                  <a:lnTo>
                    <a:pt x="2055" y="3287"/>
                  </a:lnTo>
                  <a:lnTo>
                    <a:pt x="2132" y="3681"/>
                  </a:lnTo>
                  <a:lnTo>
                    <a:pt x="2251" y="4383"/>
                  </a:lnTo>
                  <a:lnTo>
                    <a:pt x="2344" y="5127"/>
                  </a:lnTo>
                  <a:lnTo>
                    <a:pt x="2429" y="5872"/>
                  </a:lnTo>
                  <a:lnTo>
                    <a:pt x="2497" y="6661"/>
                  </a:lnTo>
                  <a:lnTo>
                    <a:pt x="2565" y="7450"/>
                  </a:lnTo>
                  <a:lnTo>
                    <a:pt x="2624" y="8283"/>
                  </a:lnTo>
                  <a:lnTo>
                    <a:pt x="2735" y="9991"/>
                  </a:lnTo>
                  <a:lnTo>
                    <a:pt x="2752" y="10123"/>
                  </a:lnTo>
                  <a:lnTo>
                    <a:pt x="2777" y="10211"/>
                  </a:lnTo>
                  <a:lnTo>
                    <a:pt x="2811" y="10254"/>
                  </a:lnTo>
                  <a:lnTo>
                    <a:pt x="2836" y="10254"/>
                  </a:lnTo>
                  <a:lnTo>
                    <a:pt x="2870" y="10211"/>
                  </a:lnTo>
                  <a:lnTo>
                    <a:pt x="2887" y="10123"/>
                  </a:lnTo>
                  <a:lnTo>
                    <a:pt x="2913" y="9991"/>
                  </a:lnTo>
                  <a:lnTo>
                    <a:pt x="2913" y="9816"/>
                  </a:lnTo>
                  <a:lnTo>
                    <a:pt x="2913" y="9159"/>
                  </a:lnTo>
                  <a:lnTo>
                    <a:pt x="2896" y="8502"/>
                  </a:lnTo>
                  <a:lnTo>
                    <a:pt x="2870" y="7888"/>
                  </a:lnTo>
                  <a:lnTo>
                    <a:pt x="2836" y="7275"/>
                  </a:lnTo>
                  <a:lnTo>
                    <a:pt x="2794" y="6661"/>
                  </a:lnTo>
                  <a:lnTo>
                    <a:pt x="2743" y="6048"/>
                  </a:lnTo>
                  <a:lnTo>
                    <a:pt x="2684" y="5478"/>
                  </a:lnTo>
                  <a:lnTo>
                    <a:pt x="2624" y="4908"/>
                  </a:lnTo>
                  <a:lnTo>
                    <a:pt x="2539" y="4251"/>
                  </a:lnTo>
                  <a:lnTo>
                    <a:pt x="2446" y="3594"/>
                  </a:lnTo>
                  <a:lnTo>
                    <a:pt x="2353" y="2980"/>
                  </a:lnTo>
                  <a:lnTo>
                    <a:pt x="2242" y="2411"/>
                  </a:lnTo>
                  <a:lnTo>
                    <a:pt x="2115" y="1841"/>
                  </a:lnTo>
                  <a:lnTo>
                    <a:pt x="2064" y="1578"/>
                  </a:lnTo>
                  <a:lnTo>
                    <a:pt x="2004" y="1271"/>
                  </a:lnTo>
                  <a:lnTo>
                    <a:pt x="2208" y="1490"/>
                  </a:lnTo>
                  <a:lnTo>
                    <a:pt x="2412" y="1753"/>
                  </a:lnTo>
                  <a:lnTo>
                    <a:pt x="2616" y="2104"/>
                  </a:lnTo>
                  <a:lnTo>
                    <a:pt x="2718" y="2279"/>
                  </a:lnTo>
                  <a:lnTo>
                    <a:pt x="2811" y="2542"/>
                  </a:lnTo>
                  <a:lnTo>
                    <a:pt x="2938" y="2893"/>
                  </a:lnTo>
                  <a:lnTo>
                    <a:pt x="3057" y="3287"/>
                  </a:lnTo>
                  <a:lnTo>
                    <a:pt x="3159" y="3681"/>
                  </a:lnTo>
                  <a:lnTo>
                    <a:pt x="3270" y="4120"/>
                  </a:lnTo>
                  <a:lnTo>
                    <a:pt x="3465" y="5040"/>
                  </a:lnTo>
                  <a:lnTo>
                    <a:pt x="3567" y="5522"/>
                  </a:lnTo>
                  <a:lnTo>
                    <a:pt x="3677" y="5960"/>
                  </a:lnTo>
                  <a:lnTo>
                    <a:pt x="3711" y="6048"/>
                  </a:lnTo>
                  <a:lnTo>
                    <a:pt x="3736" y="6048"/>
                  </a:lnTo>
                  <a:lnTo>
                    <a:pt x="3762" y="6004"/>
                  </a:lnTo>
                  <a:lnTo>
                    <a:pt x="3779" y="5916"/>
                  </a:lnTo>
                  <a:lnTo>
                    <a:pt x="3796" y="5785"/>
                  </a:lnTo>
                  <a:lnTo>
                    <a:pt x="3813" y="5653"/>
                  </a:lnTo>
                  <a:lnTo>
                    <a:pt x="3813" y="5478"/>
                  </a:lnTo>
                  <a:lnTo>
                    <a:pt x="3804" y="5347"/>
                  </a:lnTo>
                  <a:lnTo>
                    <a:pt x="3736" y="4733"/>
                  </a:lnTo>
                  <a:lnTo>
                    <a:pt x="3660" y="4120"/>
                  </a:lnTo>
                  <a:lnTo>
                    <a:pt x="3567" y="3594"/>
                  </a:lnTo>
                  <a:lnTo>
                    <a:pt x="3473" y="3068"/>
                  </a:lnTo>
                  <a:lnTo>
                    <a:pt x="3354" y="2630"/>
                  </a:lnTo>
                  <a:lnTo>
                    <a:pt x="3236" y="2192"/>
                  </a:lnTo>
                  <a:lnTo>
                    <a:pt x="3108" y="1797"/>
                  </a:lnTo>
                  <a:lnTo>
                    <a:pt x="2981" y="1447"/>
                  </a:lnTo>
                  <a:lnTo>
                    <a:pt x="2845" y="1140"/>
                  </a:lnTo>
                  <a:lnTo>
                    <a:pt x="2701" y="877"/>
                  </a:lnTo>
                  <a:lnTo>
                    <a:pt x="2565" y="658"/>
                  </a:lnTo>
                  <a:lnTo>
                    <a:pt x="2420" y="526"/>
                  </a:lnTo>
                  <a:lnTo>
                    <a:pt x="2276" y="395"/>
                  </a:lnTo>
                  <a:lnTo>
                    <a:pt x="2140" y="307"/>
                  </a:lnTo>
                  <a:lnTo>
                    <a:pt x="2004" y="307"/>
                  </a:lnTo>
                  <a:lnTo>
                    <a:pt x="1869" y="351"/>
                  </a:lnTo>
                  <a:lnTo>
                    <a:pt x="1860" y="263"/>
                  </a:lnTo>
                  <a:lnTo>
                    <a:pt x="1843" y="220"/>
                  </a:lnTo>
                  <a:lnTo>
                    <a:pt x="1792" y="88"/>
                  </a:lnTo>
                  <a:lnTo>
                    <a:pt x="1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66"/>
          <p:cNvSpPr/>
          <p:nvPr/>
        </p:nvSpPr>
        <p:spPr>
          <a:xfrm rot="10800000" flipH="1">
            <a:off x="3430584" y="2232885"/>
            <a:ext cx="215591" cy="444513"/>
          </a:xfrm>
          <a:custGeom>
            <a:avLst/>
            <a:gdLst/>
            <a:ahLst/>
            <a:cxnLst/>
            <a:rect l="l" t="t" r="r" b="b"/>
            <a:pathLst>
              <a:path w="22832" h="163274" extrusionOk="0">
                <a:moveTo>
                  <a:pt x="12957" y="6311"/>
                </a:moveTo>
                <a:lnTo>
                  <a:pt x="12770" y="6793"/>
                </a:lnTo>
                <a:lnTo>
                  <a:pt x="12592" y="7231"/>
                </a:lnTo>
                <a:lnTo>
                  <a:pt x="12243" y="8239"/>
                </a:lnTo>
                <a:lnTo>
                  <a:pt x="11895" y="9335"/>
                </a:lnTo>
                <a:lnTo>
                  <a:pt x="11564" y="10518"/>
                </a:lnTo>
                <a:lnTo>
                  <a:pt x="11233" y="11745"/>
                </a:lnTo>
                <a:lnTo>
                  <a:pt x="10910" y="13015"/>
                </a:lnTo>
                <a:lnTo>
                  <a:pt x="10596" y="14286"/>
                </a:lnTo>
                <a:lnTo>
                  <a:pt x="10282" y="15645"/>
                </a:lnTo>
                <a:lnTo>
                  <a:pt x="9654" y="18361"/>
                </a:lnTo>
                <a:lnTo>
                  <a:pt x="9034" y="21078"/>
                </a:lnTo>
                <a:lnTo>
                  <a:pt x="8720" y="22437"/>
                </a:lnTo>
                <a:lnTo>
                  <a:pt x="8406" y="23707"/>
                </a:lnTo>
                <a:lnTo>
                  <a:pt x="8083" y="24978"/>
                </a:lnTo>
                <a:lnTo>
                  <a:pt x="7760" y="26205"/>
                </a:lnTo>
                <a:lnTo>
                  <a:pt x="7336" y="27651"/>
                </a:lnTo>
                <a:lnTo>
                  <a:pt x="6911" y="29010"/>
                </a:lnTo>
                <a:lnTo>
                  <a:pt x="6691" y="29667"/>
                </a:lnTo>
                <a:lnTo>
                  <a:pt x="6470" y="30324"/>
                </a:lnTo>
                <a:lnTo>
                  <a:pt x="6249" y="30894"/>
                </a:lnTo>
                <a:lnTo>
                  <a:pt x="6020" y="31507"/>
                </a:lnTo>
                <a:lnTo>
                  <a:pt x="5791" y="32033"/>
                </a:lnTo>
                <a:lnTo>
                  <a:pt x="5561" y="32559"/>
                </a:lnTo>
                <a:lnTo>
                  <a:pt x="5332" y="33041"/>
                </a:lnTo>
                <a:lnTo>
                  <a:pt x="5094" y="33523"/>
                </a:lnTo>
                <a:lnTo>
                  <a:pt x="4857" y="33961"/>
                </a:lnTo>
                <a:lnTo>
                  <a:pt x="4619" y="34400"/>
                </a:lnTo>
                <a:lnTo>
                  <a:pt x="4381" y="34750"/>
                </a:lnTo>
                <a:lnTo>
                  <a:pt x="4135" y="35101"/>
                </a:lnTo>
                <a:lnTo>
                  <a:pt x="3829" y="35495"/>
                </a:lnTo>
                <a:lnTo>
                  <a:pt x="3524" y="35846"/>
                </a:lnTo>
                <a:lnTo>
                  <a:pt x="3218" y="36152"/>
                </a:lnTo>
                <a:lnTo>
                  <a:pt x="2912" y="36415"/>
                </a:lnTo>
                <a:lnTo>
                  <a:pt x="2607" y="36678"/>
                </a:lnTo>
                <a:lnTo>
                  <a:pt x="2301" y="36897"/>
                </a:lnTo>
                <a:lnTo>
                  <a:pt x="1681" y="37248"/>
                </a:lnTo>
                <a:lnTo>
                  <a:pt x="1987" y="36634"/>
                </a:lnTo>
                <a:lnTo>
                  <a:pt x="2293" y="35977"/>
                </a:lnTo>
                <a:lnTo>
                  <a:pt x="2590" y="35232"/>
                </a:lnTo>
                <a:lnTo>
                  <a:pt x="2895" y="34487"/>
                </a:lnTo>
                <a:lnTo>
                  <a:pt x="3481" y="32953"/>
                </a:lnTo>
                <a:lnTo>
                  <a:pt x="4050" y="31420"/>
                </a:lnTo>
                <a:lnTo>
                  <a:pt x="4441" y="30324"/>
                </a:lnTo>
                <a:lnTo>
                  <a:pt x="4823" y="29185"/>
                </a:lnTo>
                <a:lnTo>
                  <a:pt x="5205" y="28046"/>
                </a:lnTo>
                <a:lnTo>
                  <a:pt x="5578" y="26863"/>
                </a:lnTo>
                <a:lnTo>
                  <a:pt x="5952" y="25636"/>
                </a:lnTo>
                <a:lnTo>
                  <a:pt x="6317" y="24409"/>
                </a:lnTo>
                <a:lnTo>
                  <a:pt x="6682" y="23138"/>
                </a:lnTo>
                <a:lnTo>
                  <a:pt x="7039" y="21823"/>
                </a:lnTo>
                <a:lnTo>
                  <a:pt x="7710" y="19282"/>
                </a:lnTo>
                <a:lnTo>
                  <a:pt x="8397" y="16696"/>
                </a:lnTo>
                <a:lnTo>
                  <a:pt x="8745" y="15426"/>
                </a:lnTo>
                <a:lnTo>
                  <a:pt x="9093" y="14155"/>
                </a:lnTo>
                <a:lnTo>
                  <a:pt x="9450" y="12972"/>
                </a:lnTo>
                <a:lnTo>
                  <a:pt x="9815" y="11832"/>
                </a:lnTo>
                <a:lnTo>
                  <a:pt x="10180" y="10737"/>
                </a:lnTo>
                <a:lnTo>
                  <a:pt x="10562" y="9729"/>
                </a:lnTo>
                <a:lnTo>
                  <a:pt x="10749" y="9291"/>
                </a:lnTo>
                <a:lnTo>
                  <a:pt x="10936" y="8853"/>
                </a:lnTo>
                <a:lnTo>
                  <a:pt x="11131" y="8414"/>
                </a:lnTo>
                <a:lnTo>
                  <a:pt x="11327" y="8064"/>
                </a:lnTo>
                <a:lnTo>
                  <a:pt x="11522" y="7713"/>
                </a:lnTo>
                <a:lnTo>
                  <a:pt x="11726" y="7406"/>
                </a:lnTo>
                <a:lnTo>
                  <a:pt x="11921" y="7144"/>
                </a:lnTo>
                <a:lnTo>
                  <a:pt x="12125" y="6881"/>
                </a:lnTo>
                <a:lnTo>
                  <a:pt x="12328" y="6662"/>
                </a:lnTo>
                <a:lnTo>
                  <a:pt x="12532" y="6530"/>
                </a:lnTo>
                <a:lnTo>
                  <a:pt x="12744" y="6399"/>
                </a:lnTo>
                <a:lnTo>
                  <a:pt x="12957" y="6311"/>
                </a:lnTo>
                <a:close/>
                <a:moveTo>
                  <a:pt x="10622" y="2411"/>
                </a:moveTo>
                <a:lnTo>
                  <a:pt x="10885" y="2455"/>
                </a:lnTo>
                <a:lnTo>
                  <a:pt x="11148" y="2499"/>
                </a:lnTo>
                <a:lnTo>
                  <a:pt x="11411" y="2586"/>
                </a:lnTo>
                <a:lnTo>
                  <a:pt x="11675" y="2762"/>
                </a:lnTo>
                <a:lnTo>
                  <a:pt x="11938" y="2937"/>
                </a:lnTo>
                <a:lnTo>
                  <a:pt x="12201" y="3156"/>
                </a:lnTo>
                <a:lnTo>
                  <a:pt x="12464" y="3419"/>
                </a:lnTo>
                <a:lnTo>
                  <a:pt x="12727" y="3682"/>
                </a:lnTo>
                <a:lnTo>
                  <a:pt x="12982" y="4032"/>
                </a:lnTo>
                <a:lnTo>
                  <a:pt x="13245" y="4427"/>
                </a:lnTo>
                <a:lnTo>
                  <a:pt x="13500" y="4821"/>
                </a:lnTo>
                <a:lnTo>
                  <a:pt x="13492" y="4953"/>
                </a:lnTo>
                <a:lnTo>
                  <a:pt x="13262" y="4909"/>
                </a:lnTo>
                <a:lnTo>
                  <a:pt x="13050" y="4953"/>
                </a:lnTo>
                <a:lnTo>
                  <a:pt x="12829" y="5040"/>
                </a:lnTo>
                <a:lnTo>
                  <a:pt x="12617" y="5172"/>
                </a:lnTo>
                <a:lnTo>
                  <a:pt x="12405" y="5303"/>
                </a:lnTo>
                <a:lnTo>
                  <a:pt x="12193" y="5522"/>
                </a:lnTo>
                <a:lnTo>
                  <a:pt x="11980" y="5741"/>
                </a:lnTo>
                <a:lnTo>
                  <a:pt x="11777" y="6004"/>
                </a:lnTo>
                <a:lnTo>
                  <a:pt x="11573" y="6355"/>
                </a:lnTo>
                <a:lnTo>
                  <a:pt x="11369" y="6662"/>
                </a:lnTo>
                <a:lnTo>
                  <a:pt x="11174" y="7056"/>
                </a:lnTo>
                <a:lnTo>
                  <a:pt x="10970" y="7450"/>
                </a:lnTo>
                <a:lnTo>
                  <a:pt x="10775" y="7888"/>
                </a:lnTo>
                <a:lnTo>
                  <a:pt x="10579" y="8327"/>
                </a:lnTo>
                <a:lnTo>
                  <a:pt x="10197" y="9291"/>
                </a:lnTo>
                <a:lnTo>
                  <a:pt x="9824" y="10386"/>
                </a:lnTo>
                <a:lnTo>
                  <a:pt x="9450" y="11526"/>
                </a:lnTo>
                <a:lnTo>
                  <a:pt x="9085" y="12709"/>
                </a:lnTo>
                <a:lnTo>
                  <a:pt x="8720" y="13979"/>
                </a:lnTo>
                <a:lnTo>
                  <a:pt x="8363" y="15250"/>
                </a:lnTo>
                <a:lnTo>
                  <a:pt x="8015" y="16565"/>
                </a:lnTo>
                <a:lnTo>
                  <a:pt x="7319" y="19194"/>
                </a:lnTo>
                <a:lnTo>
                  <a:pt x="6928" y="20684"/>
                </a:lnTo>
                <a:lnTo>
                  <a:pt x="6529" y="22086"/>
                </a:lnTo>
                <a:lnTo>
                  <a:pt x="6130" y="23488"/>
                </a:lnTo>
                <a:lnTo>
                  <a:pt x="5731" y="24847"/>
                </a:lnTo>
                <a:lnTo>
                  <a:pt x="5324" y="26205"/>
                </a:lnTo>
                <a:lnTo>
                  <a:pt x="4916" y="27476"/>
                </a:lnTo>
                <a:lnTo>
                  <a:pt x="4492" y="28703"/>
                </a:lnTo>
                <a:lnTo>
                  <a:pt x="4076" y="29930"/>
                </a:lnTo>
                <a:lnTo>
                  <a:pt x="3668" y="31025"/>
                </a:lnTo>
                <a:lnTo>
                  <a:pt x="3260" y="32077"/>
                </a:lnTo>
                <a:lnTo>
                  <a:pt x="2844" y="33129"/>
                </a:lnTo>
                <a:lnTo>
                  <a:pt x="2428" y="34093"/>
                </a:lnTo>
                <a:lnTo>
                  <a:pt x="2021" y="35013"/>
                </a:lnTo>
                <a:lnTo>
                  <a:pt x="1613" y="35846"/>
                </a:lnTo>
                <a:lnTo>
                  <a:pt x="1197" y="36722"/>
                </a:lnTo>
                <a:lnTo>
                  <a:pt x="993" y="37204"/>
                </a:lnTo>
                <a:lnTo>
                  <a:pt x="790" y="37686"/>
                </a:lnTo>
                <a:lnTo>
                  <a:pt x="705" y="37730"/>
                </a:lnTo>
                <a:lnTo>
                  <a:pt x="705" y="37730"/>
                </a:lnTo>
                <a:lnTo>
                  <a:pt x="875" y="37073"/>
                </a:lnTo>
                <a:lnTo>
                  <a:pt x="1044" y="36328"/>
                </a:lnTo>
                <a:lnTo>
                  <a:pt x="1206" y="35627"/>
                </a:lnTo>
                <a:lnTo>
                  <a:pt x="1367" y="34838"/>
                </a:lnTo>
                <a:lnTo>
                  <a:pt x="1681" y="33260"/>
                </a:lnTo>
                <a:lnTo>
                  <a:pt x="1978" y="31639"/>
                </a:lnTo>
                <a:lnTo>
                  <a:pt x="2267" y="29930"/>
                </a:lnTo>
                <a:lnTo>
                  <a:pt x="2547" y="28221"/>
                </a:lnTo>
                <a:lnTo>
                  <a:pt x="2819" y="26468"/>
                </a:lnTo>
                <a:lnTo>
                  <a:pt x="3091" y="24672"/>
                </a:lnTo>
                <a:lnTo>
                  <a:pt x="3634" y="21122"/>
                </a:lnTo>
                <a:lnTo>
                  <a:pt x="3914" y="19413"/>
                </a:lnTo>
                <a:lnTo>
                  <a:pt x="4203" y="17704"/>
                </a:lnTo>
                <a:lnTo>
                  <a:pt x="4492" y="16039"/>
                </a:lnTo>
                <a:lnTo>
                  <a:pt x="4797" y="14418"/>
                </a:lnTo>
                <a:lnTo>
                  <a:pt x="4959" y="13629"/>
                </a:lnTo>
                <a:lnTo>
                  <a:pt x="5120" y="12884"/>
                </a:lnTo>
                <a:lnTo>
                  <a:pt x="5290" y="12139"/>
                </a:lnTo>
                <a:lnTo>
                  <a:pt x="5460" y="11438"/>
                </a:lnTo>
                <a:lnTo>
                  <a:pt x="5680" y="10605"/>
                </a:lnTo>
                <a:lnTo>
                  <a:pt x="5901" y="9773"/>
                </a:lnTo>
                <a:lnTo>
                  <a:pt x="6130" y="9028"/>
                </a:lnTo>
                <a:lnTo>
                  <a:pt x="6360" y="8283"/>
                </a:lnTo>
                <a:lnTo>
                  <a:pt x="6589" y="7626"/>
                </a:lnTo>
                <a:lnTo>
                  <a:pt x="6826" y="6968"/>
                </a:lnTo>
                <a:lnTo>
                  <a:pt x="7064" y="6399"/>
                </a:lnTo>
                <a:lnTo>
                  <a:pt x="7310" y="5829"/>
                </a:lnTo>
                <a:lnTo>
                  <a:pt x="7548" y="5303"/>
                </a:lnTo>
                <a:lnTo>
                  <a:pt x="7794" y="4865"/>
                </a:lnTo>
                <a:lnTo>
                  <a:pt x="8049" y="4427"/>
                </a:lnTo>
                <a:lnTo>
                  <a:pt x="8295" y="4032"/>
                </a:lnTo>
                <a:lnTo>
                  <a:pt x="8550" y="3682"/>
                </a:lnTo>
                <a:lnTo>
                  <a:pt x="8805" y="3375"/>
                </a:lnTo>
                <a:lnTo>
                  <a:pt x="9060" y="3112"/>
                </a:lnTo>
                <a:lnTo>
                  <a:pt x="9323" y="2893"/>
                </a:lnTo>
                <a:lnTo>
                  <a:pt x="9577" y="2718"/>
                </a:lnTo>
                <a:lnTo>
                  <a:pt x="9841" y="2586"/>
                </a:lnTo>
                <a:lnTo>
                  <a:pt x="10104" y="2499"/>
                </a:lnTo>
                <a:lnTo>
                  <a:pt x="10359" y="2411"/>
                </a:lnTo>
                <a:close/>
                <a:moveTo>
                  <a:pt x="14307" y="5873"/>
                </a:moveTo>
                <a:lnTo>
                  <a:pt x="14375" y="7012"/>
                </a:lnTo>
                <a:lnTo>
                  <a:pt x="14460" y="8108"/>
                </a:lnTo>
                <a:lnTo>
                  <a:pt x="14553" y="9159"/>
                </a:lnTo>
                <a:lnTo>
                  <a:pt x="14646" y="10167"/>
                </a:lnTo>
                <a:lnTo>
                  <a:pt x="14765" y="11219"/>
                </a:lnTo>
                <a:lnTo>
                  <a:pt x="14884" y="12270"/>
                </a:lnTo>
                <a:lnTo>
                  <a:pt x="15020" y="13235"/>
                </a:lnTo>
                <a:lnTo>
                  <a:pt x="15164" y="14242"/>
                </a:lnTo>
                <a:lnTo>
                  <a:pt x="15317" y="15163"/>
                </a:lnTo>
                <a:lnTo>
                  <a:pt x="15470" y="16083"/>
                </a:lnTo>
                <a:lnTo>
                  <a:pt x="15631" y="16959"/>
                </a:lnTo>
                <a:lnTo>
                  <a:pt x="15801" y="17836"/>
                </a:lnTo>
                <a:lnTo>
                  <a:pt x="15988" y="18756"/>
                </a:lnTo>
                <a:lnTo>
                  <a:pt x="16183" y="19676"/>
                </a:lnTo>
                <a:lnTo>
                  <a:pt x="16582" y="21473"/>
                </a:lnTo>
                <a:lnTo>
                  <a:pt x="16990" y="23182"/>
                </a:lnTo>
                <a:lnTo>
                  <a:pt x="17389" y="24934"/>
                </a:lnTo>
                <a:lnTo>
                  <a:pt x="17796" y="26643"/>
                </a:lnTo>
                <a:lnTo>
                  <a:pt x="18187" y="28440"/>
                </a:lnTo>
                <a:lnTo>
                  <a:pt x="18382" y="29360"/>
                </a:lnTo>
                <a:lnTo>
                  <a:pt x="18569" y="30324"/>
                </a:lnTo>
                <a:lnTo>
                  <a:pt x="18756" y="31288"/>
                </a:lnTo>
                <a:lnTo>
                  <a:pt x="18934" y="32296"/>
                </a:lnTo>
                <a:lnTo>
                  <a:pt x="19248" y="34180"/>
                </a:lnTo>
                <a:lnTo>
                  <a:pt x="19545" y="36109"/>
                </a:lnTo>
                <a:lnTo>
                  <a:pt x="19826" y="38124"/>
                </a:lnTo>
                <a:lnTo>
                  <a:pt x="20097" y="40184"/>
                </a:lnTo>
                <a:lnTo>
                  <a:pt x="20343" y="42287"/>
                </a:lnTo>
                <a:lnTo>
                  <a:pt x="20581" y="44434"/>
                </a:lnTo>
                <a:lnTo>
                  <a:pt x="20802" y="46625"/>
                </a:lnTo>
                <a:lnTo>
                  <a:pt x="21006" y="48860"/>
                </a:lnTo>
                <a:lnTo>
                  <a:pt x="21159" y="50701"/>
                </a:lnTo>
                <a:lnTo>
                  <a:pt x="21294" y="52585"/>
                </a:lnTo>
                <a:lnTo>
                  <a:pt x="21422" y="54425"/>
                </a:lnTo>
                <a:lnTo>
                  <a:pt x="21541" y="56310"/>
                </a:lnTo>
                <a:lnTo>
                  <a:pt x="21643" y="58238"/>
                </a:lnTo>
                <a:lnTo>
                  <a:pt x="21736" y="60122"/>
                </a:lnTo>
                <a:lnTo>
                  <a:pt x="21821" y="62050"/>
                </a:lnTo>
                <a:lnTo>
                  <a:pt x="21897" y="63978"/>
                </a:lnTo>
                <a:lnTo>
                  <a:pt x="21753" y="62313"/>
                </a:lnTo>
                <a:lnTo>
                  <a:pt x="21609" y="60692"/>
                </a:lnTo>
                <a:lnTo>
                  <a:pt x="21447" y="59026"/>
                </a:lnTo>
                <a:lnTo>
                  <a:pt x="21277" y="57449"/>
                </a:lnTo>
                <a:lnTo>
                  <a:pt x="21099" y="55828"/>
                </a:lnTo>
                <a:lnTo>
                  <a:pt x="20912" y="54294"/>
                </a:lnTo>
                <a:lnTo>
                  <a:pt x="20717" y="52760"/>
                </a:lnTo>
                <a:lnTo>
                  <a:pt x="20522" y="51270"/>
                </a:lnTo>
                <a:lnTo>
                  <a:pt x="20310" y="49780"/>
                </a:lnTo>
                <a:lnTo>
                  <a:pt x="20089" y="48334"/>
                </a:lnTo>
                <a:lnTo>
                  <a:pt x="19868" y="46932"/>
                </a:lnTo>
                <a:lnTo>
                  <a:pt x="19639" y="45530"/>
                </a:lnTo>
                <a:lnTo>
                  <a:pt x="19401" y="44215"/>
                </a:lnTo>
                <a:lnTo>
                  <a:pt x="19155" y="42901"/>
                </a:lnTo>
                <a:lnTo>
                  <a:pt x="18900" y="41630"/>
                </a:lnTo>
                <a:lnTo>
                  <a:pt x="18645" y="40403"/>
                </a:lnTo>
                <a:lnTo>
                  <a:pt x="18263" y="38650"/>
                </a:lnTo>
                <a:lnTo>
                  <a:pt x="17856" y="36897"/>
                </a:lnTo>
                <a:lnTo>
                  <a:pt x="17024" y="33348"/>
                </a:lnTo>
                <a:lnTo>
                  <a:pt x="16599" y="31551"/>
                </a:lnTo>
                <a:lnTo>
                  <a:pt x="16192" y="29667"/>
                </a:lnTo>
                <a:lnTo>
                  <a:pt x="15988" y="28703"/>
                </a:lnTo>
                <a:lnTo>
                  <a:pt x="15801" y="27739"/>
                </a:lnTo>
                <a:lnTo>
                  <a:pt x="15606" y="26731"/>
                </a:lnTo>
                <a:lnTo>
                  <a:pt x="15427" y="25723"/>
                </a:lnTo>
                <a:lnTo>
                  <a:pt x="15258" y="24715"/>
                </a:lnTo>
                <a:lnTo>
                  <a:pt x="15096" y="23664"/>
                </a:lnTo>
                <a:lnTo>
                  <a:pt x="14943" y="22568"/>
                </a:lnTo>
                <a:lnTo>
                  <a:pt x="14799" y="21473"/>
                </a:lnTo>
                <a:lnTo>
                  <a:pt x="14672" y="20377"/>
                </a:lnTo>
                <a:lnTo>
                  <a:pt x="14553" y="19194"/>
                </a:lnTo>
                <a:lnTo>
                  <a:pt x="14451" y="18011"/>
                </a:lnTo>
                <a:lnTo>
                  <a:pt x="14358" y="16828"/>
                </a:lnTo>
                <a:lnTo>
                  <a:pt x="14290" y="15557"/>
                </a:lnTo>
                <a:lnTo>
                  <a:pt x="14230" y="14286"/>
                </a:lnTo>
                <a:lnTo>
                  <a:pt x="14196" y="12972"/>
                </a:lnTo>
                <a:lnTo>
                  <a:pt x="14179" y="11657"/>
                </a:lnTo>
                <a:lnTo>
                  <a:pt x="14179" y="10255"/>
                </a:lnTo>
                <a:lnTo>
                  <a:pt x="14188" y="9554"/>
                </a:lnTo>
                <a:lnTo>
                  <a:pt x="14196" y="8853"/>
                </a:lnTo>
                <a:lnTo>
                  <a:pt x="14213" y="8108"/>
                </a:lnTo>
                <a:lnTo>
                  <a:pt x="14239" y="7406"/>
                </a:lnTo>
                <a:lnTo>
                  <a:pt x="14264" y="6662"/>
                </a:lnTo>
                <a:lnTo>
                  <a:pt x="14307" y="5873"/>
                </a:lnTo>
                <a:close/>
                <a:moveTo>
                  <a:pt x="14536" y="3375"/>
                </a:moveTo>
                <a:lnTo>
                  <a:pt x="15011" y="4558"/>
                </a:lnTo>
                <a:lnTo>
                  <a:pt x="15504" y="5741"/>
                </a:lnTo>
                <a:lnTo>
                  <a:pt x="16472" y="8064"/>
                </a:lnTo>
                <a:lnTo>
                  <a:pt x="16956" y="9247"/>
                </a:lnTo>
                <a:lnTo>
                  <a:pt x="17431" y="10474"/>
                </a:lnTo>
                <a:lnTo>
                  <a:pt x="17907" y="11788"/>
                </a:lnTo>
                <a:lnTo>
                  <a:pt x="18136" y="12490"/>
                </a:lnTo>
                <a:lnTo>
                  <a:pt x="18365" y="13235"/>
                </a:lnTo>
                <a:lnTo>
                  <a:pt x="18611" y="14067"/>
                </a:lnTo>
                <a:lnTo>
                  <a:pt x="18841" y="14944"/>
                </a:lnTo>
                <a:lnTo>
                  <a:pt x="19061" y="15864"/>
                </a:lnTo>
                <a:lnTo>
                  <a:pt x="19274" y="16828"/>
                </a:lnTo>
                <a:lnTo>
                  <a:pt x="19477" y="17836"/>
                </a:lnTo>
                <a:lnTo>
                  <a:pt x="19673" y="18887"/>
                </a:lnTo>
                <a:lnTo>
                  <a:pt x="19860" y="19983"/>
                </a:lnTo>
                <a:lnTo>
                  <a:pt x="20046" y="21122"/>
                </a:lnTo>
                <a:lnTo>
                  <a:pt x="20216" y="22261"/>
                </a:lnTo>
                <a:lnTo>
                  <a:pt x="20386" y="23445"/>
                </a:lnTo>
                <a:lnTo>
                  <a:pt x="20547" y="24628"/>
                </a:lnTo>
                <a:lnTo>
                  <a:pt x="20709" y="25855"/>
                </a:lnTo>
                <a:lnTo>
                  <a:pt x="21014" y="28352"/>
                </a:lnTo>
                <a:lnTo>
                  <a:pt x="21311" y="30894"/>
                </a:lnTo>
                <a:lnTo>
                  <a:pt x="21456" y="32209"/>
                </a:lnTo>
                <a:lnTo>
                  <a:pt x="21592" y="33479"/>
                </a:lnTo>
                <a:lnTo>
                  <a:pt x="21719" y="34794"/>
                </a:lnTo>
                <a:lnTo>
                  <a:pt x="21846" y="36109"/>
                </a:lnTo>
                <a:lnTo>
                  <a:pt x="21957" y="37379"/>
                </a:lnTo>
                <a:lnTo>
                  <a:pt x="22059" y="38694"/>
                </a:lnTo>
                <a:lnTo>
                  <a:pt x="22152" y="40009"/>
                </a:lnTo>
                <a:lnTo>
                  <a:pt x="22228" y="41323"/>
                </a:lnTo>
                <a:lnTo>
                  <a:pt x="22305" y="42682"/>
                </a:lnTo>
                <a:lnTo>
                  <a:pt x="22364" y="44040"/>
                </a:lnTo>
                <a:lnTo>
                  <a:pt x="22415" y="45442"/>
                </a:lnTo>
                <a:lnTo>
                  <a:pt x="22449" y="46844"/>
                </a:lnTo>
                <a:lnTo>
                  <a:pt x="22475" y="48247"/>
                </a:lnTo>
                <a:lnTo>
                  <a:pt x="22483" y="49693"/>
                </a:lnTo>
                <a:lnTo>
                  <a:pt x="22475" y="51183"/>
                </a:lnTo>
                <a:lnTo>
                  <a:pt x="22458" y="52716"/>
                </a:lnTo>
                <a:lnTo>
                  <a:pt x="22432" y="54119"/>
                </a:lnTo>
                <a:lnTo>
                  <a:pt x="22398" y="55521"/>
                </a:lnTo>
                <a:lnTo>
                  <a:pt x="22322" y="58369"/>
                </a:lnTo>
                <a:lnTo>
                  <a:pt x="22237" y="61174"/>
                </a:lnTo>
                <a:lnTo>
                  <a:pt x="22203" y="62576"/>
                </a:lnTo>
                <a:lnTo>
                  <a:pt x="22169" y="64022"/>
                </a:lnTo>
                <a:lnTo>
                  <a:pt x="22160" y="64460"/>
                </a:lnTo>
                <a:lnTo>
                  <a:pt x="22101" y="62357"/>
                </a:lnTo>
                <a:lnTo>
                  <a:pt x="22025" y="60209"/>
                </a:lnTo>
                <a:lnTo>
                  <a:pt x="21931" y="58062"/>
                </a:lnTo>
                <a:lnTo>
                  <a:pt x="21821" y="55959"/>
                </a:lnTo>
                <a:lnTo>
                  <a:pt x="21693" y="53899"/>
                </a:lnTo>
                <a:lnTo>
                  <a:pt x="21549" y="51796"/>
                </a:lnTo>
                <a:lnTo>
                  <a:pt x="21396" y="49780"/>
                </a:lnTo>
                <a:lnTo>
                  <a:pt x="21227" y="47765"/>
                </a:lnTo>
                <a:lnTo>
                  <a:pt x="21040" y="45793"/>
                </a:lnTo>
                <a:lnTo>
                  <a:pt x="20844" y="43821"/>
                </a:lnTo>
                <a:lnTo>
                  <a:pt x="20632" y="41937"/>
                </a:lnTo>
                <a:lnTo>
                  <a:pt x="20411" y="40052"/>
                </a:lnTo>
                <a:lnTo>
                  <a:pt x="20182" y="38256"/>
                </a:lnTo>
                <a:lnTo>
                  <a:pt x="19944" y="36459"/>
                </a:lnTo>
                <a:lnTo>
                  <a:pt x="19690" y="34750"/>
                </a:lnTo>
                <a:lnTo>
                  <a:pt x="19435" y="33085"/>
                </a:lnTo>
                <a:lnTo>
                  <a:pt x="19274" y="32121"/>
                </a:lnTo>
                <a:lnTo>
                  <a:pt x="19112" y="31201"/>
                </a:lnTo>
                <a:lnTo>
                  <a:pt x="18943" y="30280"/>
                </a:lnTo>
                <a:lnTo>
                  <a:pt x="18773" y="29360"/>
                </a:lnTo>
                <a:lnTo>
                  <a:pt x="18416" y="27607"/>
                </a:lnTo>
                <a:lnTo>
                  <a:pt x="18060" y="25942"/>
                </a:lnTo>
                <a:lnTo>
                  <a:pt x="17686" y="24321"/>
                </a:lnTo>
                <a:lnTo>
                  <a:pt x="17321" y="22700"/>
                </a:lnTo>
                <a:lnTo>
                  <a:pt x="16565" y="19413"/>
                </a:lnTo>
                <a:lnTo>
                  <a:pt x="16370" y="18493"/>
                </a:lnTo>
                <a:lnTo>
                  <a:pt x="16166" y="17573"/>
                </a:lnTo>
                <a:lnTo>
                  <a:pt x="15971" y="16609"/>
                </a:lnTo>
                <a:lnTo>
                  <a:pt x="15784" y="15645"/>
                </a:lnTo>
                <a:lnTo>
                  <a:pt x="15606" y="14637"/>
                </a:lnTo>
                <a:lnTo>
                  <a:pt x="15436" y="13585"/>
                </a:lnTo>
                <a:lnTo>
                  <a:pt x="15275" y="12446"/>
                </a:lnTo>
                <a:lnTo>
                  <a:pt x="15122" y="11306"/>
                </a:lnTo>
                <a:lnTo>
                  <a:pt x="14960" y="9992"/>
                </a:lnTo>
                <a:lnTo>
                  <a:pt x="14893" y="9291"/>
                </a:lnTo>
                <a:lnTo>
                  <a:pt x="14825" y="8590"/>
                </a:lnTo>
                <a:lnTo>
                  <a:pt x="14765" y="7888"/>
                </a:lnTo>
                <a:lnTo>
                  <a:pt x="14706" y="7187"/>
                </a:lnTo>
                <a:lnTo>
                  <a:pt x="14655" y="6442"/>
                </a:lnTo>
                <a:lnTo>
                  <a:pt x="14612" y="5697"/>
                </a:lnTo>
                <a:lnTo>
                  <a:pt x="14587" y="5128"/>
                </a:lnTo>
                <a:lnTo>
                  <a:pt x="14561" y="4558"/>
                </a:lnTo>
                <a:lnTo>
                  <a:pt x="14527" y="3419"/>
                </a:lnTo>
                <a:lnTo>
                  <a:pt x="14536" y="3375"/>
                </a:lnTo>
                <a:close/>
                <a:moveTo>
                  <a:pt x="10741" y="30500"/>
                </a:moveTo>
                <a:lnTo>
                  <a:pt x="10613" y="31464"/>
                </a:lnTo>
                <a:lnTo>
                  <a:pt x="10503" y="32384"/>
                </a:lnTo>
                <a:lnTo>
                  <a:pt x="10401" y="33392"/>
                </a:lnTo>
                <a:lnTo>
                  <a:pt x="10299" y="34356"/>
                </a:lnTo>
                <a:lnTo>
                  <a:pt x="10206" y="35364"/>
                </a:lnTo>
                <a:lnTo>
                  <a:pt x="10112" y="36371"/>
                </a:lnTo>
                <a:lnTo>
                  <a:pt x="9951" y="38475"/>
                </a:lnTo>
                <a:lnTo>
                  <a:pt x="9798" y="40578"/>
                </a:lnTo>
                <a:lnTo>
                  <a:pt x="9654" y="42725"/>
                </a:lnTo>
                <a:lnTo>
                  <a:pt x="9526" y="44916"/>
                </a:lnTo>
                <a:lnTo>
                  <a:pt x="9391" y="47107"/>
                </a:lnTo>
                <a:lnTo>
                  <a:pt x="9263" y="49298"/>
                </a:lnTo>
                <a:lnTo>
                  <a:pt x="9127" y="51489"/>
                </a:lnTo>
                <a:lnTo>
                  <a:pt x="8992" y="53637"/>
                </a:lnTo>
                <a:lnTo>
                  <a:pt x="8839" y="55740"/>
                </a:lnTo>
                <a:lnTo>
                  <a:pt x="8669" y="57843"/>
                </a:lnTo>
                <a:lnTo>
                  <a:pt x="8584" y="58851"/>
                </a:lnTo>
                <a:lnTo>
                  <a:pt x="8482" y="59859"/>
                </a:lnTo>
                <a:lnTo>
                  <a:pt x="8380" y="60867"/>
                </a:lnTo>
                <a:lnTo>
                  <a:pt x="8278" y="61831"/>
                </a:lnTo>
                <a:lnTo>
                  <a:pt x="8160" y="62795"/>
                </a:lnTo>
                <a:lnTo>
                  <a:pt x="8041" y="63715"/>
                </a:lnTo>
                <a:lnTo>
                  <a:pt x="7896" y="64811"/>
                </a:lnTo>
                <a:lnTo>
                  <a:pt x="7743" y="65862"/>
                </a:lnTo>
                <a:lnTo>
                  <a:pt x="7421" y="67878"/>
                </a:lnTo>
                <a:lnTo>
                  <a:pt x="7090" y="69894"/>
                </a:lnTo>
                <a:lnTo>
                  <a:pt x="6750" y="71866"/>
                </a:lnTo>
                <a:lnTo>
                  <a:pt x="6419" y="73881"/>
                </a:lnTo>
                <a:lnTo>
                  <a:pt x="6266" y="74889"/>
                </a:lnTo>
                <a:lnTo>
                  <a:pt x="6105" y="75941"/>
                </a:lnTo>
                <a:lnTo>
                  <a:pt x="5960" y="76993"/>
                </a:lnTo>
                <a:lnTo>
                  <a:pt x="5816" y="78088"/>
                </a:lnTo>
                <a:lnTo>
                  <a:pt x="5680" y="79184"/>
                </a:lnTo>
                <a:lnTo>
                  <a:pt x="5544" y="80323"/>
                </a:lnTo>
                <a:lnTo>
                  <a:pt x="5443" y="81375"/>
                </a:lnTo>
                <a:lnTo>
                  <a:pt x="5332" y="82470"/>
                </a:lnTo>
                <a:lnTo>
                  <a:pt x="5239" y="83609"/>
                </a:lnTo>
                <a:lnTo>
                  <a:pt x="5145" y="84792"/>
                </a:lnTo>
                <a:lnTo>
                  <a:pt x="5060" y="85976"/>
                </a:lnTo>
                <a:lnTo>
                  <a:pt x="4984" y="87203"/>
                </a:lnTo>
                <a:lnTo>
                  <a:pt x="4916" y="88430"/>
                </a:lnTo>
                <a:lnTo>
                  <a:pt x="4865" y="89657"/>
                </a:lnTo>
                <a:lnTo>
                  <a:pt x="4797" y="86458"/>
                </a:lnTo>
                <a:lnTo>
                  <a:pt x="4729" y="83390"/>
                </a:lnTo>
                <a:lnTo>
                  <a:pt x="4695" y="81900"/>
                </a:lnTo>
                <a:lnTo>
                  <a:pt x="4670" y="80367"/>
                </a:lnTo>
                <a:lnTo>
                  <a:pt x="4653" y="78877"/>
                </a:lnTo>
                <a:lnTo>
                  <a:pt x="4636" y="77387"/>
                </a:lnTo>
                <a:lnTo>
                  <a:pt x="4627" y="75897"/>
                </a:lnTo>
                <a:lnTo>
                  <a:pt x="4627" y="74407"/>
                </a:lnTo>
                <a:lnTo>
                  <a:pt x="4636" y="72961"/>
                </a:lnTo>
                <a:lnTo>
                  <a:pt x="4653" y="71471"/>
                </a:lnTo>
                <a:lnTo>
                  <a:pt x="4678" y="69981"/>
                </a:lnTo>
                <a:lnTo>
                  <a:pt x="4712" y="68535"/>
                </a:lnTo>
                <a:lnTo>
                  <a:pt x="4755" y="67089"/>
                </a:lnTo>
                <a:lnTo>
                  <a:pt x="4806" y="65599"/>
                </a:lnTo>
                <a:lnTo>
                  <a:pt x="4865" y="64153"/>
                </a:lnTo>
                <a:lnTo>
                  <a:pt x="4942" y="62707"/>
                </a:lnTo>
                <a:lnTo>
                  <a:pt x="5026" y="61261"/>
                </a:lnTo>
                <a:lnTo>
                  <a:pt x="5120" y="59815"/>
                </a:lnTo>
                <a:lnTo>
                  <a:pt x="5222" y="58413"/>
                </a:lnTo>
                <a:lnTo>
                  <a:pt x="5332" y="57054"/>
                </a:lnTo>
                <a:lnTo>
                  <a:pt x="5460" y="55740"/>
                </a:lnTo>
                <a:lnTo>
                  <a:pt x="5587" y="54425"/>
                </a:lnTo>
                <a:lnTo>
                  <a:pt x="5723" y="53154"/>
                </a:lnTo>
                <a:lnTo>
                  <a:pt x="5867" y="51884"/>
                </a:lnTo>
                <a:lnTo>
                  <a:pt x="6020" y="50657"/>
                </a:lnTo>
                <a:lnTo>
                  <a:pt x="6181" y="49430"/>
                </a:lnTo>
                <a:lnTo>
                  <a:pt x="6351" y="48247"/>
                </a:lnTo>
                <a:lnTo>
                  <a:pt x="6529" y="47107"/>
                </a:lnTo>
                <a:lnTo>
                  <a:pt x="6716" y="46012"/>
                </a:lnTo>
                <a:lnTo>
                  <a:pt x="6903" y="44916"/>
                </a:lnTo>
                <a:lnTo>
                  <a:pt x="7107" y="43865"/>
                </a:lnTo>
                <a:lnTo>
                  <a:pt x="7310" y="42813"/>
                </a:lnTo>
                <a:lnTo>
                  <a:pt x="7523" y="41849"/>
                </a:lnTo>
                <a:lnTo>
                  <a:pt x="7743" y="40885"/>
                </a:lnTo>
                <a:lnTo>
                  <a:pt x="8092" y="39439"/>
                </a:lnTo>
                <a:lnTo>
                  <a:pt x="8457" y="38080"/>
                </a:lnTo>
                <a:lnTo>
                  <a:pt x="8822" y="36722"/>
                </a:lnTo>
                <a:lnTo>
                  <a:pt x="9195" y="35451"/>
                </a:lnTo>
                <a:lnTo>
                  <a:pt x="9577" y="34180"/>
                </a:lnTo>
                <a:lnTo>
                  <a:pt x="9960" y="32953"/>
                </a:lnTo>
                <a:lnTo>
                  <a:pt x="10741" y="30500"/>
                </a:lnTo>
                <a:close/>
                <a:moveTo>
                  <a:pt x="10325" y="38606"/>
                </a:moveTo>
                <a:lnTo>
                  <a:pt x="10248" y="40359"/>
                </a:lnTo>
                <a:lnTo>
                  <a:pt x="10180" y="42112"/>
                </a:lnTo>
                <a:lnTo>
                  <a:pt x="10121" y="43908"/>
                </a:lnTo>
                <a:lnTo>
                  <a:pt x="10070" y="45705"/>
                </a:lnTo>
                <a:lnTo>
                  <a:pt x="9977" y="49342"/>
                </a:lnTo>
                <a:lnTo>
                  <a:pt x="9866" y="52979"/>
                </a:lnTo>
                <a:lnTo>
                  <a:pt x="9807" y="54776"/>
                </a:lnTo>
                <a:lnTo>
                  <a:pt x="9739" y="56529"/>
                </a:lnTo>
                <a:lnTo>
                  <a:pt x="9662" y="58281"/>
                </a:lnTo>
                <a:lnTo>
                  <a:pt x="9569" y="59990"/>
                </a:lnTo>
                <a:lnTo>
                  <a:pt x="9467" y="61699"/>
                </a:lnTo>
                <a:lnTo>
                  <a:pt x="9408" y="62532"/>
                </a:lnTo>
                <a:lnTo>
                  <a:pt x="9340" y="63321"/>
                </a:lnTo>
                <a:lnTo>
                  <a:pt x="9272" y="64153"/>
                </a:lnTo>
                <a:lnTo>
                  <a:pt x="9195" y="64942"/>
                </a:lnTo>
                <a:lnTo>
                  <a:pt x="9119" y="65687"/>
                </a:lnTo>
                <a:lnTo>
                  <a:pt x="9034" y="66476"/>
                </a:lnTo>
                <a:lnTo>
                  <a:pt x="8890" y="67703"/>
                </a:lnTo>
                <a:lnTo>
                  <a:pt x="8728" y="68886"/>
                </a:lnTo>
                <a:lnTo>
                  <a:pt x="8567" y="70069"/>
                </a:lnTo>
                <a:lnTo>
                  <a:pt x="8397" y="71252"/>
                </a:lnTo>
                <a:lnTo>
                  <a:pt x="8041" y="73531"/>
                </a:lnTo>
                <a:lnTo>
                  <a:pt x="7684" y="75766"/>
                </a:lnTo>
                <a:lnTo>
                  <a:pt x="7310" y="77957"/>
                </a:lnTo>
                <a:lnTo>
                  <a:pt x="6954" y="80191"/>
                </a:lnTo>
                <a:lnTo>
                  <a:pt x="6597" y="82470"/>
                </a:lnTo>
                <a:lnTo>
                  <a:pt x="6427" y="83609"/>
                </a:lnTo>
                <a:lnTo>
                  <a:pt x="6266" y="84792"/>
                </a:lnTo>
                <a:lnTo>
                  <a:pt x="6088" y="86151"/>
                </a:lnTo>
                <a:lnTo>
                  <a:pt x="5918" y="87466"/>
                </a:lnTo>
                <a:lnTo>
                  <a:pt x="5748" y="88824"/>
                </a:lnTo>
                <a:lnTo>
                  <a:pt x="5587" y="90226"/>
                </a:lnTo>
                <a:lnTo>
                  <a:pt x="5434" y="91585"/>
                </a:lnTo>
                <a:lnTo>
                  <a:pt x="5281" y="92987"/>
                </a:lnTo>
                <a:lnTo>
                  <a:pt x="5137" y="94433"/>
                </a:lnTo>
                <a:lnTo>
                  <a:pt x="5001" y="95879"/>
                </a:lnTo>
                <a:lnTo>
                  <a:pt x="5060" y="93600"/>
                </a:lnTo>
                <a:lnTo>
                  <a:pt x="5120" y="91365"/>
                </a:lnTo>
                <a:lnTo>
                  <a:pt x="5162" y="90226"/>
                </a:lnTo>
                <a:lnTo>
                  <a:pt x="5205" y="89131"/>
                </a:lnTo>
                <a:lnTo>
                  <a:pt x="5256" y="88035"/>
                </a:lnTo>
                <a:lnTo>
                  <a:pt x="5315" y="86896"/>
                </a:lnTo>
                <a:lnTo>
                  <a:pt x="5400" y="85581"/>
                </a:lnTo>
                <a:lnTo>
                  <a:pt x="5502" y="84267"/>
                </a:lnTo>
                <a:lnTo>
                  <a:pt x="5612" y="82996"/>
                </a:lnTo>
                <a:lnTo>
                  <a:pt x="5731" y="81725"/>
                </a:lnTo>
                <a:lnTo>
                  <a:pt x="5867" y="80542"/>
                </a:lnTo>
                <a:lnTo>
                  <a:pt x="6011" y="79315"/>
                </a:lnTo>
                <a:lnTo>
                  <a:pt x="6156" y="78176"/>
                </a:lnTo>
                <a:lnTo>
                  <a:pt x="6317" y="77036"/>
                </a:lnTo>
                <a:lnTo>
                  <a:pt x="6589" y="75196"/>
                </a:lnTo>
                <a:lnTo>
                  <a:pt x="6877" y="73443"/>
                </a:lnTo>
                <a:lnTo>
                  <a:pt x="7455" y="70025"/>
                </a:lnTo>
                <a:lnTo>
                  <a:pt x="7743" y="68272"/>
                </a:lnTo>
                <a:lnTo>
                  <a:pt x="8015" y="66476"/>
                </a:lnTo>
                <a:lnTo>
                  <a:pt x="8151" y="65556"/>
                </a:lnTo>
                <a:lnTo>
                  <a:pt x="8278" y="64635"/>
                </a:lnTo>
                <a:lnTo>
                  <a:pt x="8406" y="63715"/>
                </a:lnTo>
                <a:lnTo>
                  <a:pt x="8525" y="62707"/>
                </a:lnTo>
                <a:lnTo>
                  <a:pt x="8677" y="61305"/>
                </a:lnTo>
                <a:lnTo>
                  <a:pt x="8830" y="59859"/>
                </a:lnTo>
                <a:lnTo>
                  <a:pt x="8958" y="58413"/>
                </a:lnTo>
                <a:lnTo>
                  <a:pt x="9085" y="56923"/>
                </a:lnTo>
                <a:lnTo>
                  <a:pt x="9204" y="55433"/>
                </a:lnTo>
                <a:lnTo>
                  <a:pt x="9314" y="53899"/>
                </a:lnTo>
                <a:lnTo>
                  <a:pt x="9518" y="50832"/>
                </a:lnTo>
                <a:lnTo>
                  <a:pt x="9900" y="44653"/>
                </a:lnTo>
                <a:lnTo>
                  <a:pt x="10104" y="41630"/>
                </a:lnTo>
                <a:lnTo>
                  <a:pt x="10206" y="40096"/>
                </a:lnTo>
                <a:lnTo>
                  <a:pt x="10325" y="38606"/>
                </a:lnTo>
                <a:close/>
                <a:moveTo>
                  <a:pt x="12150" y="26161"/>
                </a:moveTo>
                <a:lnTo>
                  <a:pt x="12286" y="27169"/>
                </a:lnTo>
                <a:lnTo>
                  <a:pt x="12430" y="28089"/>
                </a:lnTo>
                <a:lnTo>
                  <a:pt x="12583" y="28966"/>
                </a:lnTo>
                <a:lnTo>
                  <a:pt x="12744" y="29798"/>
                </a:lnTo>
                <a:lnTo>
                  <a:pt x="12914" y="30587"/>
                </a:lnTo>
                <a:lnTo>
                  <a:pt x="13093" y="31376"/>
                </a:lnTo>
                <a:lnTo>
                  <a:pt x="13279" y="32077"/>
                </a:lnTo>
                <a:lnTo>
                  <a:pt x="13466" y="32778"/>
                </a:lnTo>
                <a:lnTo>
                  <a:pt x="13661" y="33436"/>
                </a:lnTo>
                <a:lnTo>
                  <a:pt x="13857" y="34093"/>
                </a:lnTo>
                <a:lnTo>
                  <a:pt x="14256" y="35276"/>
                </a:lnTo>
                <a:lnTo>
                  <a:pt x="15071" y="37642"/>
                </a:lnTo>
                <a:lnTo>
                  <a:pt x="15283" y="38300"/>
                </a:lnTo>
                <a:lnTo>
                  <a:pt x="15495" y="38957"/>
                </a:lnTo>
                <a:lnTo>
                  <a:pt x="15699" y="39658"/>
                </a:lnTo>
                <a:lnTo>
                  <a:pt x="15894" y="40403"/>
                </a:lnTo>
                <a:lnTo>
                  <a:pt x="16090" y="41148"/>
                </a:lnTo>
                <a:lnTo>
                  <a:pt x="16277" y="41893"/>
                </a:lnTo>
                <a:lnTo>
                  <a:pt x="16463" y="42682"/>
                </a:lnTo>
                <a:lnTo>
                  <a:pt x="16642" y="43514"/>
                </a:lnTo>
                <a:lnTo>
                  <a:pt x="16811" y="44347"/>
                </a:lnTo>
                <a:lnTo>
                  <a:pt x="16981" y="45223"/>
                </a:lnTo>
                <a:lnTo>
                  <a:pt x="17143" y="46099"/>
                </a:lnTo>
                <a:lnTo>
                  <a:pt x="17304" y="47020"/>
                </a:lnTo>
                <a:lnTo>
                  <a:pt x="17457" y="47940"/>
                </a:lnTo>
                <a:lnTo>
                  <a:pt x="17601" y="48860"/>
                </a:lnTo>
                <a:lnTo>
                  <a:pt x="17737" y="49824"/>
                </a:lnTo>
                <a:lnTo>
                  <a:pt x="17873" y="50832"/>
                </a:lnTo>
                <a:lnTo>
                  <a:pt x="18009" y="51840"/>
                </a:lnTo>
                <a:lnTo>
                  <a:pt x="18127" y="52848"/>
                </a:lnTo>
                <a:lnTo>
                  <a:pt x="18246" y="53899"/>
                </a:lnTo>
                <a:lnTo>
                  <a:pt x="18365" y="54995"/>
                </a:lnTo>
                <a:lnTo>
                  <a:pt x="18476" y="56047"/>
                </a:lnTo>
                <a:lnTo>
                  <a:pt x="18577" y="57142"/>
                </a:lnTo>
                <a:lnTo>
                  <a:pt x="18671" y="58281"/>
                </a:lnTo>
                <a:lnTo>
                  <a:pt x="18764" y="59421"/>
                </a:lnTo>
                <a:lnTo>
                  <a:pt x="18849" y="60560"/>
                </a:lnTo>
                <a:lnTo>
                  <a:pt x="18926" y="61699"/>
                </a:lnTo>
                <a:lnTo>
                  <a:pt x="19002" y="62883"/>
                </a:lnTo>
                <a:lnTo>
                  <a:pt x="19070" y="64109"/>
                </a:lnTo>
                <a:lnTo>
                  <a:pt x="19138" y="65293"/>
                </a:lnTo>
                <a:lnTo>
                  <a:pt x="19189" y="66563"/>
                </a:lnTo>
                <a:lnTo>
                  <a:pt x="19248" y="67790"/>
                </a:lnTo>
                <a:lnTo>
                  <a:pt x="19291" y="69061"/>
                </a:lnTo>
                <a:lnTo>
                  <a:pt x="19367" y="71734"/>
                </a:lnTo>
                <a:lnTo>
                  <a:pt x="19435" y="74451"/>
                </a:lnTo>
                <a:lnTo>
                  <a:pt x="19486" y="77124"/>
                </a:lnTo>
                <a:lnTo>
                  <a:pt x="19520" y="79841"/>
                </a:lnTo>
                <a:lnTo>
                  <a:pt x="19545" y="82601"/>
                </a:lnTo>
                <a:lnTo>
                  <a:pt x="19571" y="85318"/>
                </a:lnTo>
                <a:lnTo>
                  <a:pt x="19613" y="90752"/>
                </a:lnTo>
                <a:lnTo>
                  <a:pt x="19673" y="97982"/>
                </a:lnTo>
                <a:lnTo>
                  <a:pt x="19622" y="97062"/>
                </a:lnTo>
                <a:lnTo>
                  <a:pt x="19562" y="96186"/>
                </a:lnTo>
                <a:lnTo>
                  <a:pt x="19427" y="94389"/>
                </a:lnTo>
                <a:lnTo>
                  <a:pt x="19274" y="92636"/>
                </a:lnTo>
                <a:lnTo>
                  <a:pt x="19104" y="90927"/>
                </a:lnTo>
                <a:lnTo>
                  <a:pt x="18934" y="89218"/>
                </a:lnTo>
                <a:lnTo>
                  <a:pt x="18747" y="87597"/>
                </a:lnTo>
                <a:lnTo>
                  <a:pt x="18560" y="86019"/>
                </a:lnTo>
                <a:lnTo>
                  <a:pt x="18374" y="84486"/>
                </a:lnTo>
                <a:lnTo>
                  <a:pt x="18068" y="82119"/>
                </a:lnTo>
                <a:lnTo>
                  <a:pt x="17745" y="79841"/>
                </a:lnTo>
                <a:lnTo>
                  <a:pt x="17414" y="77562"/>
                </a:lnTo>
                <a:lnTo>
                  <a:pt x="17075" y="75327"/>
                </a:lnTo>
                <a:lnTo>
                  <a:pt x="16727" y="73136"/>
                </a:lnTo>
                <a:lnTo>
                  <a:pt x="16378" y="70945"/>
                </a:lnTo>
                <a:lnTo>
                  <a:pt x="15674" y="66607"/>
                </a:lnTo>
                <a:lnTo>
                  <a:pt x="15317" y="64416"/>
                </a:lnTo>
                <a:lnTo>
                  <a:pt x="14977" y="62181"/>
                </a:lnTo>
                <a:lnTo>
                  <a:pt x="14629" y="59947"/>
                </a:lnTo>
                <a:lnTo>
                  <a:pt x="14307" y="57624"/>
                </a:lnTo>
                <a:lnTo>
                  <a:pt x="13984" y="55258"/>
                </a:lnTo>
                <a:lnTo>
                  <a:pt x="13687" y="52892"/>
                </a:lnTo>
                <a:lnTo>
                  <a:pt x="13543" y="51665"/>
                </a:lnTo>
                <a:lnTo>
                  <a:pt x="13398" y="50438"/>
                </a:lnTo>
                <a:lnTo>
                  <a:pt x="13271" y="49211"/>
                </a:lnTo>
                <a:lnTo>
                  <a:pt x="13135" y="47984"/>
                </a:lnTo>
                <a:lnTo>
                  <a:pt x="13016" y="46713"/>
                </a:lnTo>
                <a:lnTo>
                  <a:pt x="12897" y="45442"/>
                </a:lnTo>
                <a:lnTo>
                  <a:pt x="12787" y="44171"/>
                </a:lnTo>
                <a:lnTo>
                  <a:pt x="12685" y="42857"/>
                </a:lnTo>
                <a:lnTo>
                  <a:pt x="12592" y="41542"/>
                </a:lnTo>
                <a:lnTo>
                  <a:pt x="12507" y="40228"/>
                </a:lnTo>
                <a:lnTo>
                  <a:pt x="12422" y="38913"/>
                </a:lnTo>
                <a:lnTo>
                  <a:pt x="12354" y="37555"/>
                </a:lnTo>
                <a:lnTo>
                  <a:pt x="12286" y="36196"/>
                </a:lnTo>
                <a:lnTo>
                  <a:pt x="12235" y="34838"/>
                </a:lnTo>
                <a:lnTo>
                  <a:pt x="12193" y="33436"/>
                </a:lnTo>
                <a:lnTo>
                  <a:pt x="12159" y="32033"/>
                </a:lnTo>
                <a:lnTo>
                  <a:pt x="12133" y="30587"/>
                </a:lnTo>
                <a:lnTo>
                  <a:pt x="12116" y="29185"/>
                </a:lnTo>
                <a:lnTo>
                  <a:pt x="12116" y="27739"/>
                </a:lnTo>
                <a:lnTo>
                  <a:pt x="12116" y="26249"/>
                </a:lnTo>
                <a:lnTo>
                  <a:pt x="12150" y="26161"/>
                </a:lnTo>
                <a:close/>
                <a:moveTo>
                  <a:pt x="11819" y="30368"/>
                </a:moveTo>
                <a:lnTo>
                  <a:pt x="11836" y="31595"/>
                </a:lnTo>
                <a:lnTo>
                  <a:pt x="11853" y="32822"/>
                </a:lnTo>
                <a:lnTo>
                  <a:pt x="11887" y="34005"/>
                </a:lnTo>
                <a:lnTo>
                  <a:pt x="11921" y="35188"/>
                </a:lnTo>
                <a:lnTo>
                  <a:pt x="11972" y="36371"/>
                </a:lnTo>
                <a:lnTo>
                  <a:pt x="12023" y="37555"/>
                </a:lnTo>
                <a:lnTo>
                  <a:pt x="12082" y="38738"/>
                </a:lnTo>
                <a:lnTo>
                  <a:pt x="12142" y="39921"/>
                </a:lnTo>
                <a:lnTo>
                  <a:pt x="12218" y="41060"/>
                </a:lnTo>
                <a:lnTo>
                  <a:pt x="12294" y="42200"/>
                </a:lnTo>
                <a:lnTo>
                  <a:pt x="12379" y="43339"/>
                </a:lnTo>
                <a:lnTo>
                  <a:pt x="12473" y="44478"/>
                </a:lnTo>
                <a:lnTo>
                  <a:pt x="12566" y="45617"/>
                </a:lnTo>
                <a:lnTo>
                  <a:pt x="12668" y="46713"/>
                </a:lnTo>
                <a:lnTo>
                  <a:pt x="12880" y="48904"/>
                </a:lnTo>
                <a:lnTo>
                  <a:pt x="13110" y="51051"/>
                </a:lnTo>
                <a:lnTo>
                  <a:pt x="13356" y="53198"/>
                </a:lnTo>
                <a:lnTo>
                  <a:pt x="13619" y="55258"/>
                </a:lnTo>
                <a:lnTo>
                  <a:pt x="13891" y="57317"/>
                </a:lnTo>
                <a:lnTo>
                  <a:pt x="14162" y="59333"/>
                </a:lnTo>
                <a:lnTo>
                  <a:pt x="14451" y="61305"/>
                </a:lnTo>
                <a:lnTo>
                  <a:pt x="14740" y="63189"/>
                </a:lnTo>
                <a:lnTo>
                  <a:pt x="15037" y="65074"/>
                </a:lnTo>
                <a:lnTo>
                  <a:pt x="15759" y="69587"/>
                </a:lnTo>
                <a:lnTo>
                  <a:pt x="16489" y="74100"/>
                </a:lnTo>
                <a:lnTo>
                  <a:pt x="16845" y="76379"/>
                </a:lnTo>
                <a:lnTo>
                  <a:pt x="17202" y="78658"/>
                </a:lnTo>
                <a:lnTo>
                  <a:pt x="17542" y="81024"/>
                </a:lnTo>
                <a:lnTo>
                  <a:pt x="17873" y="83434"/>
                </a:lnTo>
                <a:lnTo>
                  <a:pt x="18034" y="84705"/>
                </a:lnTo>
                <a:lnTo>
                  <a:pt x="18195" y="85976"/>
                </a:lnTo>
                <a:lnTo>
                  <a:pt x="18348" y="87246"/>
                </a:lnTo>
                <a:lnTo>
                  <a:pt x="18501" y="88561"/>
                </a:lnTo>
                <a:lnTo>
                  <a:pt x="18645" y="89919"/>
                </a:lnTo>
                <a:lnTo>
                  <a:pt x="18781" y="91278"/>
                </a:lnTo>
                <a:lnTo>
                  <a:pt x="18917" y="92636"/>
                </a:lnTo>
                <a:lnTo>
                  <a:pt x="19044" y="93995"/>
                </a:lnTo>
                <a:lnTo>
                  <a:pt x="19138" y="95222"/>
                </a:lnTo>
                <a:lnTo>
                  <a:pt x="19231" y="96449"/>
                </a:lnTo>
                <a:lnTo>
                  <a:pt x="19316" y="97676"/>
                </a:lnTo>
                <a:lnTo>
                  <a:pt x="19401" y="98903"/>
                </a:lnTo>
                <a:lnTo>
                  <a:pt x="19545" y="101400"/>
                </a:lnTo>
                <a:lnTo>
                  <a:pt x="19698" y="103898"/>
                </a:lnTo>
                <a:lnTo>
                  <a:pt x="19588" y="102715"/>
                </a:lnTo>
                <a:lnTo>
                  <a:pt x="19460" y="101576"/>
                </a:lnTo>
                <a:lnTo>
                  <a:pt x="19325" y="100436"/>
                </a:lnTo>
                <a:lnTo>
                  <a:pt x="19180" y="99297"/>
                </a:lnTo>
                <a:lnTo>
                  <a:pt x="19027" y="98245"/>
                </a:lnTo>
                <a:lnTo>
                  <a:pt x="18866" y="97194"/>
                </a:lnTo>
                <a:lnTo>
                  <a:pt x="18705" y="96186"/>
                </a:lnTo>
                <a:lnTo>
                  <a:pt x="18527" y="95222"/>
                </a:lnTo>
                <a:lnTo>
                  <a:pt x="18357" y="94301"/>
                </a:lnTo>
                <a:lnTo>
                  <a:pt x="18178" y="93425"/>
                </a:lnTo>
                <a:lnTo>
                  <a:pt x="18000" y="92549"/>
                </a:lnTo>
                <a:lnTo>
                  <a:pt x="17813" y="91716"/>
                </a:lnTo>
                <a:lnTo>
                  <a:pt x="17440" y="90095"/>
                </a:lnTo>
                <a:lnTo>
                  <a:pt x="17049" y="88517"/>
                </a:lnTo>
                <a:lnTo>
                  <a:pt x="16650" y="86983"/>
                </a:lnTo>
                <a:lnTo>
                  <a:pt x="16251" y="85494"/>
                </a:lnTo>
                <a:lnTo>
                  <a:pt x="15444" y="82514"/>
                </a:lnTo>
                <a:lnTo>
                  <a:pt x="15045" y="81024"/>
                </a:lnTo>
                <a:lnTo>
                  <a:pt x="14646" y="79490"/>
                </a:lnTo>
                <a:lnTo>
                  <a:pt x="14264" y="77869"/>
                </a:lnTo>
                <a:lnTo>
                  <a:pt x="14077" y="77080"/>
                </a:lnTo>
                <a:lnTo>
                  <a:pt x="13899" y="76248"/>
                </a:lnTo>
                <a:lnTo>
                  <a:pt x="13712" y="75371"/>
                </a:lnTo>
                <a:lnTo>
                  <a:pt x="13543" y="74495"/>
                </a:lnTo>
                <a:lnTo>
                  <a:pt x="13364" y="73575"/>
                </a:lnTo>
                <a:lnTo>
                  <a:pt x="13203" y="72611"/>
                </a:lnTo>
                <a:lnTo>
                  <a:pt x="13042" y="71647"/>
                </a:lnTo>
                <a:lnTo>
                  <a:pt x="12880" y="70639"/>
                </a:lnTo>
                <a:lnTo>
                  <a:pt x="12736" y="69631"/>
                </a:lnTo>
                <a:lnTo>
                  <a:pt x="12592" y="68535"/>
                </a:lnTo>
                <a:lnTo>
                  <a:pt x="12456" y="67484"/>
                </a:lnTo>
                <a:lnTo>
                  <a:pt x="12328" y="66388"/>
                </a:lnTo>
                <a:lnTo>
                  <a:pt x="12210" y="65293"/>
                </a:lnTo>
                <a:lnTo>
                  <a:pt x="12099" y="64197"/>
                </a:lnTo>
                <a:lnTo>
                  <a:pt x="11997" y="63058"/>
                </a:lnTo>
                <a:lnTo>
                  <a:pt x="11904" y="61918"/>
                </a:lnTo>
                <a:lnTo>
                  <a:pt x="11810" y="60779"/>
                </a:lnTo>
                <a:lnTo>
                  <a:pt x="11726" y="59596"/>
                </a:lnTo>
                <a:lnTo>
                  <a:pt x="11649" y="58413"/>
                </a:lnTo>
                <a:lnTo>
                  <a:pt x="11581" y="57230"/>
                </a:lnTo>
                <a:lnTo>
                  <a:pt x="11522" y="56047"/>
                </a:lnTo>
                <a:lnTo>
                  <a:pt x="11471" y="54820"/>
                </a:lnTo>
                <a:lnTo>
                  <a:pt x="11420" y="53637"/>
                </a:lnTo>
                <a:lnTo>
                  <a:pt x="11377" y="52410"/>
                </a:lnTo>
                <a:lnTo>
                  <a:pt x="11343" y="51183"/>
                </a:lnTo>
                <a:lnTo>
                  <a:pt x="11318" y="49956"/>
                </a:lnTo>
                <a:lnTo>
                  <a:pt x="11301" y="48729"/>
                </a:lnTo>
                <a:lnTo>
                  <a:pt x="11284" y="47502"/>
                </a:lnTo>
                <a:lnTo>
                  <a:pt x="11276" y="46231"/>
                </a:lnTo>
                <a:lnTo>
                  <a:pt x="11284" y="45004"/>
                </a:lnTo>
                <a:lnTo>
                  <a:pt x="11284" y="43777"/>
                </a:lnTo>
                <a:lnTo>
                  <a:pt x="11301" y="42550"/>
                </a:lnTo>
                <a:lnTo>
                  <a:pt x="11327" y="41279"/>
                </a:lnTo>
                <a:lnTo>
                  <a:pt x="11352" y="40052"/>
                </a:lnTo>
                <a:lnTo>
                  <a:pt x="11386" y="38825"/>
                </a:lnTo>
                <a:lnTo>
                  <a:pt x="11428" y="37598"/>
                </a:lnTo>
                <a:lnTo>
                  <a:pt x="11479" y="36371"/>
                </a:lnTo>
                <a:lnTo>
                  <a:pt x="11530" y="35188"/>
                </a:lnTo>
                <a:lnTo>
                  <a:pt x="11598" y="33961"/>
                </a:lnTo>
                <a:lnTo>
                  <a:pt x="11666" y="32734"/>
                </a:lnTo>
                <a:lnTo>
                  <a:pt x="11734" y="31551"/>
                </a:lnTo>
                <a:lnTo>
                  <a:pt x="11819" y="30368"/>
                </a:lnTo>
                <a:close/>
                <a:moveTo>
                  <a:pt x="11649" y="96843"/>
                </a:moveTo>
                <a:lnTo>
                  <a:pt x="11573" y="98683"/>
                </a:lnTo>
                <a:lnTo>
                  <a:pt x="11479" y="100480"/>
                </a:lnTo>
                <a:lnTo>
                  <a:pt x="11369" y="102277"/>
                </a:lnTo>
                <a:lnTo>
                  <a:pt x="11259" y="104073"/>
                </a:lnTo>
                <a:lnTo>
                  <a:pt x="11131" y="105826"/>
                </a:lnTo>
                <a:lnTo>
                  <a:pt x="10987" y="107579"/>
                </a:lnTo>
                <a:lnTo>
                  <a:pt x="10851" y="109332"/>
                </a:lnTo>
                <a:lnTo>
                  <a:pt x="10698" y="111084"/>
                </a:lnTo>
                <a:lnTo>
                  <a:pt x="10401" y="114546"/>
                </a:lnTo>
                <a:lnTo>
                  <a:pt x="10095" y="118008"/>
                </a:lnTo>
                <a:lnTo>
                  <a:pt x="9960" y="119761"/>
                </a:lnTo>
                <a:lnTo>
                  <a:pt x="9815" y="121514"/>
                </a:lnTo>
                <a:lnTo>
                  <a:pt x="9688" y="123266"/>
                </a:lnTo>
                <a:lnTo>
                  <a:pt x="9569" y="125063"/>
                </a:lnTo>
                <a:lnTo>
                  <a:pt x="9442" y="127123"/>
                </a:lnTo>
                <a:lnTo>
                  <a:pt x="9323" y="129270"/>
                </a:lnTo>
                <a:lnTo>
                  <a:pt x="9221" y="131373"/>
                </a:lnTo>
                <a:lnTo>
                  <a:pt x="9119" y="133520"/>
                </a:lnTo>
                <a:lnTo>
                  <a:pt x="9034" y="135667"/>
                </a:lnTo>
                <a:lnTo>
                  <a:pt x="8958" y="137815"/>
                </a:lnTo>
                <a:lnTo>
                  <a:pt x="8890" y="140006"/>
                </a:lnTo>
                <a:lnTo>
                  <a:pt x="8830" y="142153"/>
                </a:lnTo>
                <a:lnTo>
                  <a:pt x="8762" y="145483"/>
                </a:lnTo>
                <a:lnTo>
                  <a:pt x="8737" y="147104"/>
                </a:lnTo>
                <a:lnTo>
                  <a:pt x="8711" y="148813"/>
                </a:lnTo>
                <a:lnTo>
                  <a:pt x="8593" y="140707"/>
                </a:lnTo>
                <a:lnTo>
                  <a:pt x="8550" y="138209"/>
                </a:lnTo>
                <a:lnTo>
                  <a:pt x="8508" y="135667"/>
                </a:lnTo>
                <a:lnTo>
                  <a:pt x="8465" y="133126"/>
                </a:lnTo>
                <a:lnTo>
                  <a:pt x="8431" y="130541"/>
                </a:lnTo>
                <a:lnTo>
                  <a:pt x="8423" y="129270"/>
                </a:lnTo>
                <a:lnTo>
                  <a:pt x="8423" y="127999"/>
                </a:lnTo>
                <a:lnTo>
                  <a:pt x="8431" y="126728"/>
                </a:lnTo>
                <a:lnTo>
                  <a:pt x="8440" y="125457"/>
                </a:lnTo>
                <a:lnTo>
                  <a:pt x="8465" y="124187"/>
                </a:lnTo>
                <a:lnTo>
                  <a:pt x="8499" y="122960"/>
                </a:lnTo>
                <a:lnTo>
                  <a:pt x="8533" y="121689"/>
                </a:lnTo>
                <a:lnTo>
                  <a:pt x="8593" y="120462"/>
                </a:lnTo>
                <a:lnTo>
                  <a:pt x="8635" y="119586"/>
                </a:lnTo>
                <a:lnTo>
                  <a:pt x="8694" y="118753"/>
                </a:lnTo>
                <a:lnTo>
                  <a:pt x="8754" y="117920"/>
                </a:lnTo>
                <a:lnTo>
                  <a:pt x="8822" y="117088"/>
                </a:lnTo>
                <a:lnTo>
                  <a:pt x="8898" y="116299"/>
                </a:lnTo>
                <a:lnTo>
                  <a:pt x="8983" y="115510"/>
                </a:lnTo>
                <a:lnTo>
                  <a:pt x="9068" y="114765"/>
                </a:lnTo>
                <a:lnTo>
                  <a:pt x="9161" y="114020"/>
                </a:lnTo>
                <a:lnTo>
                  <a:pt x="9357" y="112531"/>
                </a:lnTo>
                <a:lnTo>
                  <a:pt x="9569" y="111084"/>
                </a:lnTo>
                <a:lnTo>
                  <a:pt x="9790" y="109682"/>
                </a:lnTo>
                <a:lnTo>
                  <a:pt x="10019" y="108324"/>
                </a:lnTo>
                <a:lnTo>
                  <a:pt x="10477" y="105563"/>
                </a:lnTo>
                <a:lnTo>
                  <a:pt x="10707" y="104205"/>
                </a:lnTo>
                <a:lnTo>
                  <a:pt x="10927" y="102802"/>
                </a:lnTo>
                <a:lnTo>
                  <a:pt x="11131" y="101356"/>
                </a:lnTo>
                <a:lnTo>
                  <a:pt x="11327" y="99910"/>
                </a:lnTo>
                <a:lnTo>
                  <a:pt x="11411" y="99165"/>
                </a:lnTo>
                <a:lnTo>
                  <a:pt x="11496" y="98420"/>
                </a:lnTo>
                <a:lnTo>
                  <a:pt x="11573" y="97632"/>
                </a:lnTo>
                <a:lnTo>
                  <a:pt x="11649" y="96843"/>
                </a:lnTo>
                <a:close/>
                <a:moveTo>
                  <a:pt x="11997" y="92505"/>
                </a:moveTo>
                <a:lnTo>
                  <a:pt x="12125" y="93556"/>
                </a:lnTo>
                <a:lnTo>
                  <a:pt x="12269" y="94564"/>
                </a:lnTo>
                <a:lnTo>
                  <a:pt x="12558" y="96580"/>
                </a:lnTo>
                <a:lnTo>
                  <a:pt x="13143" y="100568"/>
                </a:lnTo>
                <a:lnTo>
                  <a:pt x="13432" y="102583"/>
                </a:lnTo>
                <a:lnTo>
                  <a:pt x="13577" y="103591"/>
                </a:lnTo>
                <a:lnTo>
                  <a:pt x="13712" y="104643"/>
                </a:lnTo>
                <a:lnTo>
                  <a:pt x="13848" y="105651"/>
                </a:lnTo>
                <a:lnTo>
                  <a:pt x="13967" y="106746"/>
                </a:lnTo>
                <a:lnTo>
                  <a:pt x="14086" y="107842"/>
                </a:lnTo>
                <a:lnTo>
                  <a:pt x="14196" y="108937"/>
                </a:lnTo>
                <a:lnTo>
                  <a:pt x="14332" y="110427"/>
                </a:lnTo>
                <a:lnTo>
                  <a:pt x="14392" y="111172"/>
                </a:lnTo>
                <a:lnTo>
                  <a:pt x="14443" y="111961"/>
                </a:lnTo>
                <a:lnTo>
                  <a:pt x="14493" y="112750"/>
                </a:lnTo>
                <a:lnTo>
                  <a:pt x="14536" y="113538"/>
                </a:lnTo>
                <a:lnTo>
                  <a:pt x="14570" y="114327"/>
                </a:lnTo>
                <a:lnTo>
                  <a:pt x="14595" y="115116"/>
                </a:lnTo>
                <a:lnTo>
                  <a:pt x="14621" y="115905"/>
                </a:lnTo>
                <a:lnTo>
                  <a:pt x="14638" y="116693"/>
                </a:lnTo>
                <a:lnTo>
                  <a:pt x="14646" y="117526"/>
                </a:lnTo>
                <a:lnTo>
                  <a:pt x="14638" y="118315"/>
                </a:lnTo>
                <a:lnTo>
                  <a:pt x="14629" y="119103"/>
                </a:lnTo>
                <a:lnTo>
                  <a:pt x="14612" y="119936"/>
                </a:lnTo>
                <a:lnTo>
                  <a:pt x="14587" y="120725"/>
                </a:lnTo>
                <a:lnTo>
                  <a:pt x="14544" y="121557"/>
                </a:lnTo>
                <a:lnTo>
                  <a:pt x="14510" y="122215"/>
                </a:lnTo>
                <a:lnTo>
                  <a:pt x="14460" y="122872"/>
                </a:lnTo>
                <a:lnTo>
                  <a:pt x="14409" y="123485"/>
                </a:lnTo>
                <a:lnTo>
                  <a:pt x="14358" y="124143"/>
                </a:lnTo>
                <a:lnTo>
                  <a:pt x="14298" y="124756"/>
                </a:lnTo>
                <a:lnTo>
                  <a:pt x="14230" y="125326"/>
                </a:lnTo>
                <a:lnTo>
                  <a:pt x="14086" y="126509"/>
                </a:lnTo>
                <a:lnTo>
                  <a:pt x="13933" y="127648"/>
                </a:lnTo>
                <a:lnTo>
                  <a:pt x="13763" y="128700"/>
                </a:lnTo>
                <a:lnTo>
                  <a:pt x="13577" y="129752"/>
                </a:lnTo>
                <a:lnTo>
                  <a:pt x="13390" y="130716"/>
                </a:lnTo>
                <a:lnTo>
                  <a:pt x="13203" y="131636"/>
                </a:lnTo>
                <a:lnTo>
                  <a:pt x="13016" y="132512"/>
                </a:lnTo>
                <a:lnTo>
                  <a:pt x="12626" y="134265"/>
                </a:lnTo>
                <a:lnTo>
                  <a:pt x="12227" y="135930"/>
                </a:lnTo>
                <a:lnTo>
                  <a:pt x="11836" y="137596"/>
                </a:lnTo>
                <a:lnTo>
                  <a:pt x="11437" y="139261"/>
                </a:lnTo>
                <a:lnTo>
                  <a:pt x="11055" y="141013"/>
                </a:lnTo>
                <a:lnTo>
                  <a:pt x="10868" y="141890"/>
                </a:lnTo>
                <a:lnTo>
                  <a:pt x="10681" y="142854"/>
                </a:lnTo>
                <a:lnTo>
                  <a:pt x="10511" y="143774"/>
                </a:lnTo>
                <a:lnTo>
                  <a:pt x="10333" y="144782"/>
                </a:lnTo>
                <a:lnTo>
                  <a:pt x="10129" y="146097"/>
                </a:lnTo>
                <a:lnTo>
                  <a:pt x="9934" y="147455"/>
                </a:lnTo>
                <a:lnTo>
                  <a:pt x="9739" y="148813"/>
                </a:lnTo>
                <a:lnTo>
                  <a:pt x="9560" y="150216"/>
                </a:lnTo>
                <a:lnTo>
                  <a:pt x="9399" y="151662"/>
                </a:lnTo>
                <a:lnTo>
                  <a:pt x="9238" y="153152"/>
                </a:lnTo>
                <a:lnTo>
                  <a:pt x="9085" y="154641"/>
                </a:lnTo>
                <a:lnTo>
                  <a:pt x="8949" y="156175"/>
                </a:lnTo>
                <a:lnTo>
                  <a:pt x="8966" y="152012"/>
                </a:lnTo>
                <a:lnTo>
                  <a:pt x="9000" y="147849"/>
                </a:lnTo>
                <a:lnTo>
                  <a:pt x="9017" y="145790"/>
                </a:lnTo>
                <a:lnTo>
                  <a:pt x="9051" y="143730"/>
                </a:lnTo>
                <a:lnTo>
                  <a:pt x="9093" y="141671"/>
                </a:lnTo>
                <a:lnTo>
                  <a:pt x="9144" y="139567"/>
                </a:lnTo>
                <a:lnTo>
                  <a:pt x="9212" y="137464"/>
                </a:lnTo>
                <a:lnTo>
                  <a:pt x="9289" y="135361"/>
                </a:lnTo>
                <a:lnTo>
                  <a:pt x="9382" y="133257"/>
                </a:lnTo>
                <a:lnTo>
                  <a:pt x="9476" y="131198"/>
                </a:lnTo>
                <a:lnTo>
                  <a:pt x="9586" y="129138"/>
                </a:lnTo>
                <a:lnTo>
                  <a:pt x="9705" y="127079"/>
                </a:lnTo>
                <a:lnTo>
                  <a:pt x="9832" y="125019"/>
                </a:lnTo>
                <a:lnTo>
                  <a:pt x="9968" y="123003"/>
                </a:lnTo>
                <a:lnTo>
                  <a:pt x="10104" y="121119"/>
                </a:lnTo>
                <a:lnTo>
                  <a:pt x="10248" y="119235"/>
                </a:lnTo>
                <a:lnTo>
                  <a:pt x="10410" y="117395"/>
                </a:lnTo>
                <a:lnTo>
                  <a:pt x="10562" y="115510"/>
                </a:lnTo>
                <a:lnTo>
                  <a:pt x="10885" y="111786"/>
                </a:lnTo>
                <a:lnTo>
                  <a:pt x="11046" y="109945"/>
                </a:lnTo>
                <a:lnTo>
                  <a:pt x="11199" y="108061"/>
                </a:lnTo>
                <a:lnTo>
                  <a:pt x="11343" y="106177"/>
                </a:lnTo>
                <a:lnTo>
                  <a:pt x="11479" y="104292"/>
                </a:lnTo>
                <a:lnTo>
                  <a:pt x="11607" y="102364"/>
                </a:lnTo>
                <a:lnTo>
                  <a:pt x="11726" y="100436"/>
                </a:lnTo>
                <a:lnTo>
                  <a:pt x="11819" y="98508"/>
                </a:lnTo>
                <a:lnTo>
                  <a:pt x="11895" y="96536"/>
                </a:lnTo>
                <a:lnTo>
                  <a:pt x="11929" y="95528"/>
                </a:lnTo>
                <a:lnTo>
                  <a:pt x="11955" y="94521"/>
                </a:lnTo>
                <a:lnTo>
                  <a:pt x="11980" y="93513"/>
                </a:lnTo>
                <a:lnTo>
                  <a:pt x="11997" y="92505"/>
                </a:lnTo>
                <a:close/>
                <a:moveTo>
                  <a:pt x="14290" y="1"/>
                </a:moveTo>
                <a:lnTo>
                  <a:pt x="14239" y="45"/>
                </a:lnTo>
                <a:lnTo>
                  <a:pt x="14196" y="176"/>
                </a:lnTo>
                <a:lnTo>
                  <a:pt x="14137" y="527"/>
                </a:lnTo>
                <a:lnTo>
                  <a:pt x="14103" y="527"/>
                </a:lnTo>
                <a:lnTo>
                  <a:pt x="14060" y="614"/>
                </a:lnTo>
                <a:lnTo>
                  <a:pt x="14035" y="702"/>
                </a:lnTo>
                <a:lnTo>
                  <a:pt x="14010" y="921"/>
                </a:lnTo>
                <a:lnTo>
                  <a:pt x="13925" y="1710"/>
                </a:lnTo>
                <a:lnTo>
                  <a:pt x="13789" y="2674"/>
                </a:lnTo>
                <a:lnTo>
                  <a:pt x="13644" y="3682"/>
                </a:lnTo>
                <a:lnTo>
                  <a:pt x="13398" y="3156"/>
                </a:lnTo>
                <a:lnTo>
                  <a:pt x="13152" y="2718"/>
                </a:lnTo>
                <a:lnTo>
                  <a:pt x="12897" y="2323"/>
                </a:lnTo>
                <a:lnTo>
                  <a:pt x="12643" y="1973"/>
                </a:lnTo>
                <a:lnTo>
                  <a:pt x="12388" y="1666"/>
                </a:lnTo>
                <a:lnTo>
                  <a:pt x="12133" y="1403"/>
                </a:lnTo>
                <a:lnTo>
                  <a:pt x="11870" y="1184"/>
                </a:lnTo>
                <a:lnTo>
                  <a:pt x="11615" y="1009"/>
                </a:lnTo>
                <a:lnTo>
                  <a:pt x="11352" y="877"/>
                </a:lnTo>
                <a:lnTo>
                  <a:pt x="11089" y="790"/>
                </a:lnTo>
                <a:lnTo>
                  <a:pt x="10826" y="746"/>
                </a:lnTo>
                <a:lnTo>
                  <a:pt x="10308" y="746"/>
                </a:lnTo>
                <a:lnTo>
                  <a:pt x="10044" y="833"/>
                </a:lnTo>
                <a:lnTo>
                  <a:pt x="9781" y="965"/>
                </a:lnTo>
                <a:lnTo>
                  <a:pt x="9518" y="1096"/>
                </a:lnTo>
                <a:lnTo>
                  <a:pt x="9263" y="1316"/>
                </a:lnTo>
                <a:lnTo>
                  <a:pt x="9000" y="1535"/>
                </a:lnTo>
                <a:lnTo>
                  <a:pt x="8745" y="1798"/>
                </a:lnTo>
                <a:lnTo>
                  <a:pt x="8491" y="2148"/>
                </a:lnTo>
                <a:lnTo>
                  <a:pt x="8236" y="2499"/>
                </a:lnTo>
                <a:lnTo>
                  <a:pt x="7981" y="2893"/>
                </a:lnTo>
                <a:lnTo>
                  <a:pt x="7735" y="3287"/>
                </a:lnTo>
                <a:lnTo>
                  <a:pt x="7489" y="3769"/>
                </a:lnTo>
                <a:lnTo>
                  <a:pt x="7243" y="4295"/>
                </a:lnTo>
                <a:lnTo>
                  <a:pt x="7005" y="4821"/>
                </a:lnTo>
                <a:lnTo>
                  <a:pt x="6767" y="5391"/>
                </a:lnTo>
                <a:lnTo>
                  <a:pt x="6529" y="6004"/>
                </a:lnTo>
                <a:lnTo>
                  <a:pt x="6300" y="6662"/>
                </a:lnTo>
                <a:lnTo>
                  <a:pt x="6071" y="7363"/>
                </a:lnTo>
                <a:lnTo>
                  <a:pt x="5850" y="8064"/>
                </a:lnTo>
                <a:lnTo>
                  <a:pt x="5638" y="8853"/>
                </a:lnTo>
                <a:lnTo>
                  <a:pt x="5434" y="9597"/>
                </a:lnTo>
                <a:lnTo>
                  <a:pt x="5230" y="10386"/>
                </a:lnTo>
                <a:lnTo>
                  <a:pt x="5043" y="11219"/>
                </a:lnTo>
                <a:lnTo>
                  <a:pt x="4857" y="12095"/>
                </a:lnTo>
                <a:lnTo>
                  <a:pt x="4670" y="12972"/>
                </a:lnTo>
                <a:lnTo>
                  <a:pt x="4500" y="13892"/>
                </a:lnTo>
                <a:lnTo>
                  <a:pt x="4322" y="14812"/>
                </a:lnTo>
                <a:lnTo>
                  <a:pt x="4152" y="15732"/>
                </a:lnTo>
                <a:lnTo>
                  <a:pt x="3829" y="17704"/>
                </a:lnTo>
                <a:lnTo>
                  <a:pt x="3507" y="19676"/>
                </a:lnTo>
                <a:lnTo>
                  <a:pt x="2878" y="23707"/>
                </a:lnTo>
                <a:lnTo>
                  <a:pt x="2573" y="25723"/>
                </a:lnTo>
                <a:lnTo>
                  <a:pt x="2250" y="27739"/>
                </a:lnTo>
                <a:lnTo>
                  <a:pt x="1927" y="29667"/>
                </a:lnTo>
                <a:lnTo>
                  <a:pt x="1596" y="31595"/>
                </a:lnTo>
                <a:lnTo>
                  <a:pt x="1418" y="32471"/>
                </a:lnTo>
                <a:lnTo>
                  <a:pt x="1240" y="33392"/>
                </a:lnTo>
                <a:lnTo>
                  <a:pt x="1061" y="34268"/>
                </a:lnTo>
                <a:lnTo>
                  <a:pt x="875" y="35101"/>
                </a:lnTo>
                <a:lnTo>
                  <a:pt x="679" y="35889"/>
                </a:lnTo>
                <a:lnTo>
                  <a:pt x="476" y="36678"/>
                </a:lnTo>
                <a:lnTo>
                  <a:pt x="272" y="37423"/>
                </a:lnTo>
                <a:lnTo>
                  <a:pt x="60" y="38124"/>
                </a:lnTo>
                <a:lnTo>
                  <a:pt x="43" y="38212"/>
                </a:lnTo>
                <a:lnTo>
                  <a:pt x="26" y="38300"/>
                </a:lnTo>
                <a:lnTo>
                  <a:pt x="0" y="38562"/>
                </a:lnTo>
                <a:lnTo>
                  <a:pt x="0" y="38782"/>
                </a:lnTo>
                <a:lnTo>
                  <a:pt x="9" y="39001"/>
                </a:lnTo>
                <a:lnTo>
                  <a:pt x="34" y="39220"/>
                </a:lnTo>
                <a:lnTo>
                  <a:pt x="76" y="39395"/>
                </a:lnTo>
                <a:lnTo>
                  <a:pt x="119" y="39526"/>
                </a:lnTo>
                <a:lnTo>
                  <a:pt x="170" y="39526"/>
                </a:lnTo>
                <a:lnTo>
                  <a:pt x="1189" y="39088"/>
                </a:lnTo>
                <a:lnTo>
                  <a:pt x="1698" y="38825"/>
                </a:lnTo>
                <a:lnTo>
                  <a:pt x="2208" y="38519"/>
                </a:lnTo>
                <a:lnTo>
                  <a:pt x="2717" y="38168"/>
                </a:lnTo>
                <a:lnTo>
                  <a:pt x="3218" y="37730"/>
                </a:lnTo>
                <a:lnTo>
                  <a:pt x="3719" y="37248"/>
                </a:lnTo>
                <a:lnTo>
                  <a:pt x="3974" y="36941"/>
                </a:lnTo>
                <a:lnTo>
                  <a:pt x="4220" y="36634"/>
                </a:lnTo>
                <a:lnTo>
                  <a:pt x="4449" y="36328"/>
                </a:lnTo>
                <a:lnTo>
                  <a:pt x="4670" y="35977"/>
                </a:lnTo>
                <a:lnTo>
                  <a:pt x="4899" y="35627"/>
                </a:lnTo>
                <a:lnTo>
                  <a:pt x="5120" y="35232"/>
                </a:lnTo>
                <a:lnTo>
                  <a:pt x="5341" y="34794"/>
                </a:lnTo>
                <a:lnTo>
                  <a:pt x="5553" y="34356"/>
                </a:lnTo>
                <a:lnTo>
                  <a:pt x="5986" y="33392"/>
                </a:lnTo>
                <a:lnTo>
                  <a:pt x="6402" y="32340"/>
                </a:lnTo>
                <a:lnTo>
                  <a:pt x="6818" y="31201"/>
                </a:lnTo>
                <a:lnTo>
                  <a:pt x="7217" y="29974"/>
                </a:lnTo>
                <a:lnTo>
                  <a:pt x="7616" y="28659"/>
                </a:lnTo>
                <a:lnTo>
                  <a:pt x="7973" y="27388"/>
                </a:lnTo>
                <a:lnTo>
                  <a:pt x="8312" y="26074"/>
                </a:lnTo>
                <a:lnTo>
                  <a:pt x="8652" y="24715"/>
                </a:lnTo>
                <a:lnTo>
                  <a:pt x="8992" y="23269"/>
                </a:lnTo>
                <a:lnTo>
                  <a:pt x="9662" y="20377"/>
                </a:lnTo>
                <a:lnTo>
                  <a:pt x="10325" y="17485"/>
                </a:lnTo>
                <a:lnTo>
                  <a:pt x="10664" y="16039"/>
                </a:lnTo>
                <a:lnTo>
                  <a:pt x="11004" y="14637"/>
                </a:lnTo>
                <a:lnTo>
                  <a:pt x="11343" y="13278"/>
                </a:lnTo>
                <a:lnTo>
                  <a:pt x="11700" y="11964"/>
                </a:lnTo>
                <a:lnTo>
                  <a:pt x="12057" y="10737"/>
                </a:lnTo>
                <a:lnTo>
                  <a:pt x="12422" y="9597"/>
                </a:lnTo>
                <a:lnTo>
                  <a:pt x="12609" y="9028"/>
                </a:lnTo>
                <a:lnTo>
                  <a:pt x="12804" y="8502"/>
                </a:lnTo>
                <a:lnTo>
                  <a:pt x="12991" y="8020"/>
                </a:lnTo>
                <a:lnTo>
                  <a:pt x="13186" y="7582"/>
                </a:lnTo>
                <a:lnTo>
                  <a:pt x="12931" y="9992"/>
                </a:lnTo>
                <a:lnTo>
                  <a:pt x="12778" y="11350"/>
                </a:lnTo>
                <a:lnTo>
                  <a:pt x="12643" y="12753"/>
                </a:lnTo>
                <a:lnTo>
                  <a:pt x="12507" y="14155"/>
                </a:lnTo>
                <a:lnTo>
                  <a:pt x="12371" y="15557"/>
                </a:lnTo>
                <a:lnTo>
                  <a:pt x="12252" y="16959"/>
                </a:lnTo>
                <a:lnTo>
                  <a:pt x="12125" y="18405"/>
                </a:lnTo>
                <a:lnTo>
                  <a:pt x="12014" y="19851"/>
                </a:lnTo>
                <a:lnTo>
                  <a:pt x="11895" y="21297"/>
                </a:lnTo>
                <a:lnTo>
                  <a:pt x="11734" y="23664"/>
                </a:lnTo>
                <a:lnTo>
                  <a:pt x="11573" y="26030"/>
                </a:lnTo>
                <a:lnTo>
                  <a:pt x="11471" y="26381"/>
                </a:lnTo>
                <a:lnTo>
                  <a:pt x="11420" y="26424"/>
                </a:lnTo>
                <a:lnTo>
                  <a:pt x="11377" y="26600"/>
                </a:lnTo>
                <a:lnTo>
                  <a:pt x="11352" y="26731"/>
                </a:lnTo>
                <a:lnTo>
                  <a:pt x="10435" y="29536"/>
                </a:lnTo>
                <a:lnTo>
                  <a:pt x="9977" y="30982"/>
                </a:lnTo>
                <a:lnTo>
                  <a:pt x="9526" y="32428"/>
                </a:lnTo>
                <a:lnTo>
                  <a:pt x="9076" y="33918"/>
                </a:lnTo>
                <a:lnTo>
                  <a:pt x="8635" y="35451"/>
                </a:lnTo>
                <a:lnTo>
                  <a:pt x="8202" y="37029"/>
                </a:lnTo>
                <a:lnTo>
                  <a:pt x="7777" y="38694"/>
                </a:lnTo>
                <a:lnTo>
                  <a:pt x="7557" y="39570"/>
                </a:lnTo>
                <a:lnTo>
                  <a:pt x="7344" y="40534"/>
                </a:lnTo>
                <a:lnTo>
                  <a:pt x="7141" y="41498"/>
                </a:lnTo>
                <a:lnTo>
                  <a:pt x="6937" y="42462"/>
                </a:lnTo>
                <a:lnTo>
                  <a:pt x="6742" y="43514"/>
                </a:lnTo>
                <a:lnTo>
                  <a:pt x="6555" y="44522"/>
                </a:lnTo>
                <a:lnTo>
                  <a:pt x="6376" y="45617"/>
                </a:lnTo>
                <a:lnTo>
                  <a:pt x="6198" y="46713"/>
                </a:lnTo>
                <a:lnTo>
                  <a:pt x="6028" y="47852"/>
                </a:lnTo>
                <a:lnTo>
                  <a:pt x="5867" y="49035"/>
                </a:lnTo>
                <a:lnTo>
                  <a:pt x="5714" y="50219"/>
                </a:lnTo>
                <a:lnTo>
                  <a:pt x="5570" y="51402"/>
                </a:lnTo>
                <a:lnTo>
                  <a:pt x="5434" y="52672"/>
                </a:lnTo>
                <a:lnTo>
                  <a:pt x="5298" y="53899"/>
                </a:lnTo>
                <a:lnTo>
                  <a:pt x="5171" y="55214"/>
                </a:lnTo>
                <a:lnTo>
                  <a:pt x="5060" y="56529"/>
                </a:lnTo>
                <a:lnTo>
                  <a:pt x="4950" y="57799"/>
                </a:lnTo>
                <a:lnTo>
                  <a:pt x="4857" y="59114"/>
                </a:lnTo>
                <a:lnTo>
                  <a:pt x="4763" y="60429"/>
                </a:lnTo>
                <a:lnTo>
                  <a:pt x="4687" y="61743"/>
                </a:lnTo>
                <a:lnTo>
                  <a:pt x="4610" y="63058"/>
                </a:lnTo>
                <a:lnTo>
                  <a:pt x="4551" y="64416"/>
                </a:lnTo>
                <a:lnTo>
                  <a:pt x="4492" y="65775"/>
                </a:lnTo>
                <a:lnTo>
                  <a:pt x="4441" y="67089"/>
                </a:lnTo>
                <a:lnTo>
                  <a:pt x="4407" y="68491"/>
                </a:lnTo>
                <a:lnTo>
                  <a:pt x="4373" y="69850"/>
                </a:lnTo>
                <a:lnTo>
                  <a:pt x="4347" y="71208"/>
                </a:lnTo>
                <a:lnTo>
                  <a:pt x="4330" y="72611"/>
                </a:lnTo>
                <a:lnTo>
                  <a:pt x="4322" y="73969"/>
                </a:lnTo>
                <a:lnTo>
                  <a:pt x="4322" y="75371"/>
                </a:lnTo>
                <a:lnTo>
                  <a:pt x="4330" y="76773"/>
                </a:lnTo>
                <a:lnTo>
                  <a:pt x="4339" y="78132"/>
                </a:lnTo>
                <a:lnTo>
                  <a:pt x="4364" y="79797"/>
                </a:lnTo>
                <a:lnTo>
                  <a:pt x="4398" y="81418"/>
                </a:lnTo>
                <a:lnTo>
                  <a:pt x="4466" y="84661"/>
                </a:lnTo>
                <a:lnTo>
                  <a:pt x="4543" y="87948"/>
                </a:lnTo>
                <a:lnTo>
                  <a:pt x="4568" y="89569"/>
                </a:lnTo>
                <a:lnTo>
                  <a:pt x="4593" y="91190"/>
                </a:lnTo>
                <a:lnTo>
                  <a:pt x="4610" y="92724"/>
                </a:lnTo>
                <a:lnTo>
                  <a:pt x="4610" y="94214"/>
                </a:lnTo>
                <a:lnTo>
                  <a:pt x="4602" y="95704"/>
                </a:lnTo>
                <a:lnTo>
                  <a:pt x="4585" y="97150"/>
                </a:lnTo>
                <a:lnTo>
                  <a:pt x="4560" y="98596"/>
                </a:lnTo>
                <a:lnTo>
                  <a:pt x="4517" y="100042"/>
                </a:lnTo>
                <a:lnTo>
                  <a:pt x="4475" y="101488"/>
                </a:lnTo>
                <a:lnTo>
                  <a:pt x="4415" y="102934"/>
                </a:lnTo>
                <a:lnTo>
                  <a:pt x="4330" y="104249"/>
                </a:lnTo>
                <a:lnTo>
                  <a:pt x="4245" y="105563"/>
                </a:lnTo>
                <a:lnTo>
                  <a:pt x="4237" y="105695"/>
                </a:lnTo>
                <a:lnTo>
                  <a:pt x="4237" y="105826"/>
                </a:lnTo>
                <a:lnTo>
                  <a:pt x="4245" y="105958"/>
                </a:lnTo>
                <a:lnTo>
                  <a:pt x="4262" y="106045"/>
                </a:lnTo>
                <a:lnTo>
                  <a:pt x="4296" y="106177"/>
                </a:lnTo>
                <a:lnTo>
                  <a:pt x="4322" y="106220"/>
                </a:lnTo>
                <a:lnTo>
                  <a:pt x="4339" y="106220"/>
                </a:lnTo>
                <a:lnTo>
                  <a:pt x="4356" y="106264"/>
                </a:lnTo>
                <a:lnTo>
                  <a:pt x="4373" y="106264"/>
                </a:lnTo>
                <a:lnTo>
                  <a:pt x="4390" y="106177"/>
                </a:lnTo>
                <a:lnTo>
                  <a:pt x="4407" y="106089"/>
                </a:lnTo>
                <a:lnTo>
                  <a:pt x="4517" y="105081"/>
                </a:lnTo>
                <a:lnTo>
                  <a:pt x="4610" y="104073"/>
                </a:lnTo>
                <a:lnTo>
                  <a:pt x="4687" y="102978"/>
                </a:lnTo>
                <a:lnTo>
                  <a:pt x="4755" y="101882"/>
                </a:lnTo>
                <a:lnTo>
                  <a:pt x="4942" y="99735"/>
                </a:lnTo>
                <a:lnTo>
                  <a:pt x="5145" y="97632"/>
                </a:lnTo>
                <a:lnTo>
                  <a:pt x="5349" y="95528"/>
                </a:lnTo>
                <a:lnTo>
                  <a:pt x="5570" y="93425"/>
                </a:lnTo>
                <a:lnTo>
                  <a:pt x="5799" y="91409"/>
                </a:lnTo>
                <a:lnTo>
                  <a:pt x="6037" y="89350"/>
                </a:lnTo>
                <a:lnTo>
                  <a:pt x="6283" y="87378"/>
                </a:lnTo>
                <a:lnTo>
                  <a:pt x="6546" y="85450"/>
                </a:lnTo>
                <a:lnTo>
                  <a:pt x="6699" y="84354"/>
                </a:lnTo>
                <a:lnTo>
                  <a:pt x="6852" y="83259"/>
                </a:lnTo>
                <a:lnTo>
                  <a:pt x="7183" y="81199"/>
                </a:lnTo>
                <a:lnTo>
                  <a:pt x="7523" y="79140"/>
                </a:lnTo>
                <a:lnTo>
                  <a:pt x="7862" y="77080"/>
                </a:lnTo>
                <a:lnTo>
                  <a:pt x="8193" y="75021"/>
                </a:lnTo>
                <a:lnTo>
                  <a:pt x="8525" y="72961"/>
                </a:lnTo>
                <a:lnTo>
                  <a:pt x="8686" y="71909"/>
                </a:lnTo>
                <a:lnTo>
                  <a:pt x="8847" y="70814"/>
                </a:lnTo>
                <a:lnTo>
                  <a:pt x="9000" y="69718"/>
                </a:lnTo>
                <a:lnTo>
                  <a:pt x="9144" y="68623"/>
                </a:lnTo>
                <a:lnTo>
                  <a:pt x="9272" y="67527"/>
                </a:lnTo>
                <a:lnTo>
                  <a:pt x="9391" y="66432"/>
                </a:lnTo>
                <a:lnTo>
                  <a:pt x="9501" y="65336"/>
                </a:lnTo>
                <a:lnTo>
                  <a:pt x="9603" y="64197"/>
                </a:lnTo>
                <a:lnTo>
                  <a:pt x="9688" y="63058"/>
                </a:lnTo>
                <a:lnTo>
                  <a:pt x="9773" y="61875"/>
                </a:lnTo>
                <a:lnTo>
                  <a:pt x="9849" y="60692"/>
                </a:lnTo>
                <a:lnTo>
                  <a:pt x="9917" y="59508"/>
                </a:lnTo>
                <a:lnTo>
                  <a:pt x="9977" y="58325"/>
                </a:lnTo>
                <a:lnTo>
                  <a:pt x="10027" y="57098"/>
                </a:lnTo>
                <a:lnTo>
                  <a:pt x="10129" y="54688"/>
                </a:lnTo>
                <a:lnTo>
                  <a:pt x="10214" y="52234"/>
                </a:lnTo>
                <a:lnTo>
                  <a:pt x="10291" y="49737"/>
                </a:lnTo>
                <a:lnTo>
                  <a:pt x="10367" y="47283"/>
                </a:lnTo>
                <a:lnTo>
                  <a:pt x="10443" y="44829"/>
                </a:lnTo>
                <a:lnTo>
                  <a:pt x="10528" y="42375"/>
                </a:lnTo>
                <a:lnTo>
                  <a:pt x="10630" y="39965"/>
                </a:lnTo>
                <a:lnTo>
                  <a:pt x="10690" y="38782"/>
                </a:lnTo>
                <a:lnTo>
                  <a:pt x="10758" y="37598"/>
                </a:lnTo>
                <a:lnTo>
                  <a:pt x="10826" y="36415"/>
                </a:lnTo>
                <a:lnTo>
                  <a:pt x="10902" y="35276"/>
                </a:lnTo>
                <a:lnTo>
                  <a:pt x="10995" y="34137"/>
                </a:lnTo>
                <a:lnTo>
                  <a:pt x="11089" y="33041"/>
                </a:lnTo>
                <a:lnTo>
                  <a:pt x="11191" y="31902"/>
                </a:lnTo>
                <a:lnTo>
                  <a:pt x="11301" y="30850"/>
                </a:lnTo>
                <a:lnTo>
                  <a:pt x="11199" y="33173"/>
                </a:lnTo>
                <a:lnTo>
                  <a:pt x="11106" y="35539"/>
                </a:lnTo>
                <a:lnTo>
                  <a:pt x="11021" y="37335"/>
                </a:lnTo>
                <a:lnTo>
                  <a:pt x="10953" y="39132"/>
                </a:lnTo>
                <a:lnTo>
                  <a:pt x="10893" y="40929"/>
                </a:lnTo>
                <a:lnTo>
                  <a:pt x="10860" y="42725"/>
                </a:lnTo>
                <a:lnTo>
                  <a:pt x="10800" y="44434"/>
                </a:lnTo>
                <a:lnTo>
                  <a:pt x="10749" y="45574"/>
                </a:lnTo>
                <a:lnTo>
                  <a:pt x="10715" y="46713"/>
                </a:lnTo>
                <a:lnTo>
                  <a:pt x="10647" y="49035"/>
                </a:lnTo>
                <a:lnTo>
                  <a:pt x="10605" y="51358"/>
                </a:lnTo>
                <a:lnTo>
                  <a:pt x="10562" y="53637"/>
                </a:lnTo>
                <a:lnTo>
                  <a:pt x="10545" y="55170"/>
                </a:lnTo>
                <a:lnTo>
                  <a:pt x="10537" y="56748"/>
                </a:lnTo>
                <a:lnTo>
                  <a:pt x="10537" y="58281"/>
                </a:lnTo>
                <a:lnTo>
                  <a:pt x="10545" y="59815"/>
                </a:lnTo>
                <a:lnTo>
                  <a:pt x="10562" y="61349"/>
                </a:lnTo>
                <a:lnTo>
                  <a:pt x="10596" y="62883"/>
                </a:lnTo>
                <a:lnTo>
                  <a:pt x="10630" y="64416"/>
                </a:lnTo>
                <a:lnTo>
                  <a:pt x="10673" y="65950"/>
                </a:lnTo>
                <a:lnTo>
                  <a:pt x="10724" y="67527"/>
                </a:lnTo>
                <a:lnTo>
                  <a:pt x="10783" y="69061"/>
                </a:lnTo>
                <a:lnTo>
                  <a:pt x="10919" y="72172"/>
                </a:lnTo>
                <a:lnTo>
                  <a:pt x="11055" y="75284"/>
                </a:lnTo>
                <a:lnTo>
                  <a:pt x="11199" y="78351"/>
                </a:lnTo>
                <a:lnTo>
                  <a:pt x="11318" y="81112"/>
                </a:lnTo>
                <a:lnTo>
                  <a:pt x="11437" y="83916"/>
                </a:lnTo>
                <a:lnTo>
                  <a:pt x="11505" y="85318"/>
                </a:lnTo>
                <a:lnTo>
                  <a:pt x="11573" y="86677"/>
                </a:lnTo>
                <a:lnTo>
                  <a:pt x="11649" y="88035"/>
                </a:lnTo>
                <a:lnTo>
                  <a:pt x="11734" y="89394"/>
                </a:lnTo>
                <a:lnTo>
                  <a:pt x="11709" y="89569"/>
                </a:lnTo>
                <a:lnTo>
                  <a:pt x="11700" y="89788"/>
                </a:lnTo>
                <a:lnTo>
                  <a:pt x="11700" y="90445"/>
                </a:lnTo>
                <a:lnTo>
                  <a:pt x="11683" y="91059"/>
                </a:lnTo>
                <a:lnTo>
                  <a:pt x="11649" y="92330"/>
                </a:lnTo>
                <a:lnTo>
                  <a:pt x="11598" y="93513"/>
                </a:lnTo>
                <a:lnTo>
                  <a:pt x="11530" y="94696"/>
                </a:lnTo>
                <a:lnTo>
                  <a:pt x="11445" y="95835"/>
                </a:lnTo>
                <a:lnTo>
                  <a:pt x="11352" y="96931"/>
                </a:lnTo>
                <a:lnTo>
                  <a:pt x="11242" y="98026"/>
                </a:lnTo>
                <a:lnTo>
                  <a:pt x="11114" y="99078"/>
                </a:lnTo>
                <a:lnTo>
                  <a:pt x="10987" y="100129"/>
                </a:lnTo>
                <a:lnTo>
                  <a:pt x="10851" y="101137"/>
                </a:lnTo>
                <a:lnTo>
                  <a:pt x="10698" y="102145"/>
                </a:lnTo>
                <a:lnTo>
                  <a:pt x="10554" y="103109"/>
                </a:lnTo>
                <a:lnTo>
                  <a:pt x="10240" y="105037"/>
                </a:lnTo>
                <a:lnTo>
                  <a:pt x="9917" y="106878"/>
                </a:lnTo>
                <a:lnTo>
                  <a:pt x="9645" y="108499"/>
                </a:lnTo>
                <a:lnTo>
                  <a:pt x="9382" y="110164"/>
                </a:lnTo>
                <a:lnTo>
                  <a:pt x="9136" y="111873"/>
                </a:lnTo>
                <a:lnTo>
                  <a:pt x="9026" y="112706"/>
                </a:lnTo>
                <a:lnTo>
                  <a:pt x="8907" y="113626"/>
                </a:lnTo>
                <a:lnTo>
                  <a:pt x="8805" y="114502"/>
                </a:lnTo>
                <a:lnTo>
                  <a:pt x="8711" y="115423"/>
                </a:lnTo>
                <a:lnTo>
                  <a:pt x="8618" y="116343"/>
                </a:lnTo>
                <a:lnTo>
                  <a:pt x="8533" y="117307"/>
                </a:lnTo>
                <a:lnTo>
                  <a:pt x="8457" y="118315"/>
                </a:lnTo>
                <a:lnTo>
                  <a:pt x="8389" y="119323"/>
                </a:lnTo>
                <a:lnTo>
                  <a:pt x="8338" y="120330"/>
                </a:lnTo>
                <a:lnTo>
                  <a:pt x="8287" y="121426"/>
                </a:lnTo>
                <a:lnTo>
                  <a:pt x="8244" y="122609"/>
                </a:lnTo>
                <a:lnTo>
                  <a:pt x="8219" y="123792"/>
                </a:lnTo>
                <a:lnTo>
                  <a:pt x="8193" y="125019"/>
                </a:lnTo>
                <a:lnTo>
                  <a:pt x="8176" y="126246"/>
                </a:lnTo>
                <a:lnTo>
                  <a:pt x="8176" y="127473"/>
                </a:lnTo>
                <a:lnTo>
                  <a:pt x="8168" y="128700"/>
                </a:lnTo>
                <a:lnTo>
                  <a:pt x="8185" y="131154"/>
                </a:lnTo>
                <a:lnTo>
                  <a:pt x="8219" y="133608"/>
                </a:lnTo>
                <a:lnTo>
                  <a:pt x="8261" y="136062"/>
                </a:lnTo>
                <a:lnTo>
                  <a:pt x="8304" y="138472"/>
                </a:lnTo>
                <a:lnTo>
                  <a:pt x="8338" y="140882"/>
                </a:lnTo>
                <a:lnTo>
                  <a:pt x="8474" y="149777"/>
                </a:lnTo>
                <a:lnTo>
                  <a:pt x="8542" y="154247"/>
                </a:lnTo>
                <a:lnTo>
                  <a:pt x="8626" y="158673"/>
                </a:lnTo>
                <a:lnTo>
                  <a:pt x="8720" y="160995"/>
                </a:lnTo>
                <a:lnTo>
                  <a:pt x="8762" y="162135"/>
                </a:lnTo>
                <a:lnTo>
                  <a:pt x="8788" y="163274"/>
                </a:lnTo>
                <a:lnTo>
                  <a:pt x="8822" y="163274"/>
                </a:lnTo>
                <a:lnTo>
                  <a:pt x="8847" y="163230"/>
                </a:lnTo>
                <a:lnTo>
                  <a:pt x="8864" y="163099"/>
                </a:lnTo>
                <a:lnTo>
                  <a:pt x="8873" y="162923"/>
                </a:lnTo>
                <a:lnTo>
                  <a:pt x="8847" y="160075"/>
                </a:lnTo>
                <a:lnTo>
                  <a:pt x="8932" y="158936"/>
                </a:lnTo>
                <a:lnTo>
                  <a:pt x="9026" y="157797"/>
                </a:lnTo>
                <a:lnTo>
                  <a:pt x="9127" y="156701"/>
                </a:lnTo>
                <a:lnTo>
                  <a:pt x="9229" y="155562"/>
                </a:lnTo>
                <a:lnTo>
                  <a:pt x="9331" y="154510"/>
                </a:lnTo>
                <a:lnTo>
                  <a:pt x="9450" y="153415"/>
                </a:lnTo>
                <a:lnTo>
                  <a:pt x="9569" y="152363"/>
                </a:lnTo>
                <a:lnTo>
                  <a:pt x="9688" y="151311"/>
                </a:lnTo>
                <a:lnTo>
                  <a:pt x="9815" y="150303"/>
                </a:lnTo>
                <a:lnTo>
                  <a:pt x="9951" y="149295"/>
                </a:lnTo>
                <a:lnTo>
                  <a:pt x="10087" y="148288"/>
                </a:lnTo>
                <a:lnTo>
                  <a:pt x="10231" y="147324"/>
                </a:lnTo>
                <a:lnTo>
                  <a:pt x="10384" y="146359"/>
                </a:lnTo>
                <a:lnTo>
                  <a:pt x="10537" y="145439"/>
                </a:lnTo>
                <a:lnTo>
                  <a:pt x="10690" y="144519"/>
                </a:lnTo>
                <a:lnTo>
                  <a:pt x="10851" y="143599"/>
                </a:lnTo>
                <a:lnTo>
                  <a:pt x="11055" y="142591"/>
                </a:lnTo>
                <a:lnTo>
                  <a:pt x="11259" y="141583"/>
                </a:lnTo>
                <a:lnTo>
                  <a:pt x="11471" y="140663"/>
                </a:lnTo>
                <a:lnTo>
                  <a:pt x="11692" y="139743"/>
                </a:lnTo>
                <a:lnTo>
                  <a:pt x="12133" y="137946"/>
                </a:lnTo>
                <a:lnTo>
                  <a:pt x="12583" y="136193"/>
                </a:lnTo>
                <a:lnTo>
                  <a:pt x="13025" y="134397"/>
                </a:lnTo>
                <a:lnTo>
                  <a:pt x="13245" y="133476"/>
                </a:lnTo>
                <a:lnTo>
                  <a:pt x="13449" y="132512"/>
                </a:lnTo>
                <a:lnTo>
                  <a:pt x="13653" y="131505"/>
                </a:lnTo>
                <a:lnTo>
                  <a:pt x="13848" y="130497"/>
                </a:lnTo>
                <a:lnTo>
                  <a:pt x="14035" y="129401"/>
                </a:lnTo>
                <a:lnTo>
                  <a:pt x="14213" y="128262"/>
                </a:lnTo>
                <a:lnTo>
                  <a:pt x="14358" y="127123"/>
                </a:lnTo>
                <a:lnTo>
                  <a:pt x="14485" y="126027"/>
                </a:lnTo>
                <a:lnTo>
                  <a:pt x="14604" y="124888"/>
                </a:lnTo>
                <a:lnTo>
                  <a:pt x="14697" y="123705"/>
                </a:lnTo>
                <a:lnTo>
                  <a:pt x="14774" y="122521"/>
                </a:lnTo>
                <a:lnTo>
                  <a:pt x="14833" y="121338"/>
                </a:lnTo>
                <a:lnTo>
                  <a:pt x="14876" y="120155"/>
                </a:lnTo>
                <a:lnTo>
                  <a:pt x="14901" y="118928"/>
                </a:lnTo>
                <a:lnTo>
                  <a:pt x="14910" y="117701"/>
                </a:lnTo>
                <a:lnTo>
                  <a:pt x="14901" y="116474"/>
                </a:lnTo>
                <a:lnTo>
                  <a:pt x="14876" y="115247"/>
                </a:lnTo>
                <a:lnTo>
                  <a:pt x="14833" y="114020"/>
                </a:lnTo>
                <a:lnTo>
                  <a:pt x="14782" y="112793"/>
                </a:lnTo>
                <a:lnTo>
                  <a:pt x="14706" y="111566"/>
                </a:lnTo>
                <a:lnTo>
                  <a:pt x="14621" y="110296"/>
                </a:lnTo>
                <a:lnTo>
                  <a:pt x="14519" y="109113"/>
                </a:lnTo>
                <a:lnTo>
                  <a:pt x="14392" y="107798"/>
                </a:lnTo>
                <a:lnTo>
                  <a:pt x="14256" y="106527"/>
                </a:lnTo>
                <a:lnTo>
                  <a:pt x="14111" y="105300"/>
                </a:lnTo>
                <a:lnTo>
                  <a:pt x="13959" y="104073"/>
                </a:lnTo>
                <a:lnTo>
                  <a:pt x="13797" y="102934"/>
                </a:lnTo>
                <a:lnTo>
                  <a:pt x="13636" y="101751"/>
                </a:lnTo>
                <a:lnTo>
                  <a:pt x="13296" y="99472"/>
                </a:lnTo>
                <a:lnTo>
                  <a:pt x="12948" y="97194"/>
                </a:lnTo>
                <a:lnTo>
                  <a:pt x="12609" y="94871"/>
                </a:lnTo>
                <a:lnTo>
                  <a:pt x="12447" y="93732"/>
                </a:lnTo>
                <a:lnTo>
                  <a:pt x="12286" y="92505"/>
                </a:lnTo>
                <a:lnTo>
                  <a:pt x="12133" y="91322"/>
                </a:lnTo>
                <a:lnTo>
                  <a:pt x="11997" y="90051"/>
                </a:lnTo>
                <a:lnTo>
                  <a:pt x="11963" y="88649"/>
                </a:lnTo>
                <a:lnTo>
                  <a:pt x="11921" y="87246"/>
                </a:lnTo>
                <a:lnTo>
                  <a:pt x="11861" y="85844"/>
                </a:lnTo>
                <a:lnTo>
                  <a:pt x="11802" y="84442"/>
                </a:lnTo>
                <a:lnTo>
                  <a:pt x="11666" y="81637"/>
                </a:lnTo>
                <a:lnTo>
                  <a:pt x="11530" y="78877"/>
                </a:lnTo>
                <a:lnTo>
                  <a:pt x="11267" y="73312"/>
                </a:lnTo>
                <a:lnTo>
                  <a:pt x="11140" y="70507"/>
                </a:lnTo>
                <a:lnTo>
                  <a:pt x="11029" y="67703"/>
                </a:lnTo>
                <a:lnTo>
                  <a:pt x="10978" y="66169"/>
                </a:lnTo>
                <a:lnTo>
                  <a:pt x="10927" y="64679"/>
                </a:lnTo>
                <a:lnTo>
                  <a:pt x="10893" y="63145"/>
                </a:lnTo>
                <a:lnTo>
                  <a:pt x="10860" y="61612"/>
                </a:lnTo>
                <a:lnTo>
                  <a:pt x="10843" y="60122"/>
                </a:lnTo>
                <a:lnTo>
                  <a:pt x="10834" y="58588"/>
                </a:lnTo>
                <a:lnTo>
                  <a:pt x="10826" y="57054"/>
                </a:lnTo>
                <a:lnTo>
                  <a:pt x="10834" y="55477"/>
                </a:lnTo>
                <a:lnTo>
                  <a:pt x="10851" y="54381"/>
                </a:lnTo>
                <a:lnTo>
                  <a:pt x="10868" y="53286"/>
                </a:lnTo>
                <a:lnTo>
                  <a:pt x="10919" y="51095"/>
                </a:lnTo>
                <a:lnTo>
                  <a:pt x="10978" y="48948"/>
                </a:lnTo>
                <a:lnTo>
                  <a:pt x="11046" y="46757"/>
                </a:lnTo>
                <a:lnTo>
                  <a:pt x="11063" y="48641"/>
                </a:lnTo>
                <a:lnTo>
                  <a:pt x="11089" y="50569"/>
                </a:lnTo>
                <a:lnTo>
                  <a:pt x="11123" y="51665"/>
                </a:lnTo>
                <a:lnTo>
                  <a:pt x="11148" y="52804"/>
                </a:lnTo>
                <a:lnTo>
                  <a:pt x="11191" y="53899"/>
                </a:lnTo>
                <a:lnTo>
                  <a:pt x="11233" y="55039"/>
                </a:lnTo>
                <a:lnTo>
                  <a:pt x="11284" y="56134"/>
                </a:lnTo>
                <a:lnTo>
                  <a:pt x="11343" y="57230"/>
                </a:lnTo>
                <a:lnTo>
                  <a:pt x="11403" y="58281"/>
                </a:lnTo>
                <a:lnTo>
                  <a:pt x="11471" y="59377"/>
                </a:lnTo>
                <a:lnTo>
                  <a:pt x="11547" y="60429"/>
                </a:lnTo>
                <a:lnTo>
                  <a:pt x="11624" y="61480"/>
                </a:lnTo>
                <a:lnTo>
                  <a:pt x="11709" y="62532"/>
                </a:lnTo>
                <a:lnTo>
                  <a:pt x="11802" y="63584"/>
                </a:lnTo>
                <a:lnTo>
                  <a:pt x="11895" y="64591"/>
                </a:lnTo>
                <a:lnTo>
                  <a:pt x="11997" y="65599"/>
                </a:lnTo>
                <a:lnTo>
                  <a:pt x="12099" y="66607"/>
                </a:lnTo>
                <a:lnTo>
                  <a:pt x="12210" y="67571"/>
                </a:lnTo>
                <a:lnTo>
                  <a:pt x="12337" y="68667"/>
                </a:lnTo>
                <a:lnTo>
                  <a:pt x="12473" y="69675"/>
                </a:lnTo>
                <a:lnTo>
                  <a:pt x="12617" y="70682"/>
                </a:lnTo>
                <a:lnTo>
                  <a:pt x="12761" y="71690"/>
                </a:lnTo>
                <a:lnTo>
                  <a:pt x="12914" y="72654"/>
                </a:lnTo>
                <a:lnTo>
                  <a:pt x="13076" y="73575"/>
                </a:lnTo>
                <a:lnTo>
                  <a:pt x="13237" y="74495"/>
                </a:lnTo>
                <a:lnTo>
                  <a:pt x="13398" y="75371"/>
                </a:lnTo>
                <a:lnTo>
                  <a:pt x="13568" y="76248"/>
                </a:lnTo>
                <a:lnTo>
                  <a:pt x="13746" y="77080"/>
                </a:lnTo>
                <a:lnTo>
                  <a:pt x="14103" y="78745"/>
                </a:lnTo>
                <a:lnTo>
                  <a:pt x="14477" y="80323"/>
                </a:lnTo>
                <a:lnTo>
                  <a:pt x="14859" y="81857"/>
                </a:lnTo>
                <a:lnTo>
                  <a:pt x="15232" y="83303"/>
                </a:lnTo>
                <a:lnTo>
                  <a:pt x="15606" y="84749"/>
                </a:lnTo>
                <a:lnTo>
                  <a:pt x="16370" y="87641"/>
                </a:lnTo>
                <a:lnTo>
                  <a:pt x="16752" y="89087"/>
                </a:lnTo>
                <a:lnTo>
                  <a:pt x="17117" y="90621"/>
                </a:lnTo>
                <a:lnTo>
                  <a:pt x="17482" y="92154"/>
                </a:lnTo>
                <a:lnTo>
                  <a:pt x="17830" y="93776"/>
                </a:lnTo>
                <a:lnTo>
                  <a:pt x="18000" y="94608"/>
                </a:lnTo>
                <a:lnTo>
                  <a:pt x="18161" y="95441"/>
                </a:lnTo>
                <a:lnTo>
                  <a:pt x="18323" y="96317"/>
                </a:lnTo>
                <a:lnTo>
                  <a:pt x="18476" y="97194"/>
                </a:lnTo>
                <a:lnTo>
                  <a:pt x="18628" y="98070"/>
                </a:lnTo>
                <a:lnTo>
                  <a:pt x="18764" y="98990"/>
                </a:lnTo>
                <a:lnTo>
                  <a:pt x="18900" y="99954"/>
                </a:lnTo>
                <a:lnTo>
                  <a:pt x="19036" y="100918"/>
                </a:lnTo>
                <a:lnTo>
                  <a:pt x="19155" y="101882"/>
                </a:lnTo>
                <a:lnTo>
                  <a:pt x="19265" y="102890"/>
                </a:lnTo>
                <a:lnTo>
                  <a:pt x="19376" y="103942"/>
                </a:lnTo>
                <a:lnTo>
                  <a:pt x="19469" y="105037"/>
                </a:lnTo>
                <a:lnTo>
                  <a:pt x="19554" y="106133"/>
                </a:lnTo>
                <a:lnTo>
                  <a:pt x="19639" y="107228"/>
                </a:lnTo>
                <a:lnTo>
                  <a:pt x="19707" y="108411"/>
                </a:lnTo>
                <a:lnTo>
                  <a:pt x="19766" y="109595"/>
                </a:lnTo>
                <a:lnTo>
                  <a:pt x="19792" y="111654"/>
                </a:lnTo>
                <a:lnTo>
                  <a:pt x="19817" y="112662"/>
                </a:lnTo>
                <a:lnTo>
                  <a:pt x="19843" y="113670"/>
                </a:lnTo>
                <a:lnTo>
                  <a:pt x="19843" y="113801"/>
                </a:lnTo>
                <a:lnTo>
                  <a:pt x="19860" y="113889"/>
                </a:lnTo>
                <a:lnTo>
                  <a:pt x="19885" y="113977"/>
                </a:lnTo>
                <a:lnTo>
                  <a:pt x="19902" y="114196"/>
                </a:lnTo>
                <a:lnTo>
                  <a:pt x="19936" y="114327"/>
                </a:lnTo>
                <a:lnTo>
                  <a:pt x="19970" y="114415"/>
                </a:lnTo>
                <a:lnTo>
                  <a:pt x="20012" y="114415"/>
                </a:lnTo>
                <a:lnTo>
                  <a:pt x="20046" y="114371"/>
                </a:lnTo>
                <a:lnTo>
                  <a:pt x="20080" y="114239"/>
                </a:lnTo>
                <a:lnTo>
                  <a:pt x="20106" y="114064"/>
                </a:lnTo>
                <a:lnTo>
                  <a:pt x="20114" y="113801"/>
                </a:lnTo>
                <a:lnTo>
                  <a:pt x="20123" y="112531"/>
                </a:lnTo>
                <a:lnTo>
                  <a:pt x="20106" y="111304"/>
                </a:lnTo>
                <a:lnTo>
                  <a:pt x="20072" y="110077"/>
                </a:lnTo>
                <a:lnTo>
                  <a:pt x="20029" y="108850"/>
                </a:lnTo>
                <a:lnTo>
                  <a:pt x="20021" y="106659"/>
                </a:lnTo>
                <a:lnTo>
                  <a:pt x="19995" y="104468"/>
                </a:lnTo>
                <a:lnTo>
                  <a:pt x="19978" y="102277"/>
                </a:lnTo>
                <a:lnTo>
                  <a:pt x="19953" y="100086"/>
                </a:lnTo>
                <a:lnTo>
                  <a:pt x="19868" y="86633"/>
                </a:lnTo>
                <a:lnTo>
                  <a:pt x="19826" y="81637"/>
                </a:lnTo>
                <a:lnTo>
                  <a:pt x="19792" y="79140"/>
                </a:lnTo>
                <a:lnTo>
                  <a:pt x="19758" y="76686"/>
                </a:lnTo>
                <a:lnTo>
                  <a:pt x="19707" y="74232"/>
                </a:lnTo>
                <a:lnTo>
                  <a:pt x="19656" y="71778"/>
                </a:lnTo>
                <a:lnTo>
                  <a:pt x="19579" y="69324"/>
                </a:lnTo>
                <a:lnTo>
                  <a:pt x="19494" y="66914"/>
                </a:lnTo>
                <a:lnTo>
                  <a:pt x="19384" y="64504"/>
                </a:lnTo>
                <a:lnTo>
                  <a:pt x="19325" y="63321"/>
                </a:lnTo>
                <a:lnTo>
                  <a:pt x="19265" y="62138"/>
                </a:lnTo>
                <a:lnTo>
                  <a:pt x="19189" y="60998"/>
                </a:lnTo>
                <a:lnTo>
                  <a:pt x="19112" y="59815"/>
                </a:lnTo>
                <a:lnTo>
                  <a:pt x="19036" y="58676"/>
                </a:lnTo>
                <a:lnTo>
                  <a:pt x="18951" y="57536"/>
                </a:lnTo>
                <a:lnTo>
                  <a:pt x="18858" y="56397"/>
                </a:lnTo>
                <a:lnTo>
                  <a:pt x="18756" y="55302"/>
                </a:lnTo>
                <a:lnTo>
                  <a:pt x="18645" y="54162"/>
                </a:lnTo>
                <a:lnTo>
                  <a:pt x="18535" y="53067"/>
                </a:lnTo>
                <a:lnTo>
                  <a:pt x="18416" y="52015"/>
                </a:lnTo>
                <a:lnTo>
                  <a:pt x="18289" y="50920"/>
                </a:lnTo>
                <a:lnTo>
                  <a:pt x="18153" y="49868"/>
                </a:lnTo>
                <a:lnTo>
                  <a:pt x="18009" y="48816"/>
                </a:lnTo>
                <a:lnTo>
                  <a:pt x="17873" y="47940"/>
                </a:lnTo>
                <a:lnTo>
                  <a:pt x="17737" y="47064"/>
                </a:lnTo>
                <a:lnTo>
                  <a:pt x="17601" y="46187"/>
                </a:lnTo>
                <a:lnTo>
                  <a:pt x="17457" y="45355"/>
                </a:lnTo>
                <a:lnTo>
                  <a:pt x="17304" y="44522"/>
                </a:lnTo>
                <a:lnTo>
                  <a:pt x="17160" y="43733"/>
                </a:lnTo>
                <a:lnTo>
                  <a:pt x="16998" y="42944"/>
                </a:lnTo>
                <a:lnTo>
                  <a:pt x="16837" y="42200"/>
                </a:lnTo>
                <a:lnTo>
                  <a:pt x="16676" y="41455"/>
                </a:lnTo>
                <a:lnTo>
                  <a:pt x="16506" y="40753"/>
                </a:lnTo>
                <a:lnTo>
                  <a:pt x="16336" y="40052"/>
                </a:lnTo>
                <a:lnTo>
                  <a:pt x="16166" y="39351"/>
                </a:lnTo>
                <a:lnTo>
                  <a:pt x="15988" y="38738"/>
                </a:lnTo>
                <a:lnTo>
                  <a:pt x="15810" y="38080"/>
                </a:lnTo>
                <a:lnTo>
                  <a:pt x="15623" y="37467"/>
                </a:lnTo>
                <a:lnTo>
                  <a:pt x="15436" y="36897"/>
                </a:lnTo>
                <a:lnTo>
                  <a:pt x="14994" y="35583"/>
                </a:lnTo>
                <a:lnTo>
                  <a:pt x="14544" y="34312"/>
                </a:lnTo>
                <a:lnTo>
                  <a:pt x="14094" y="32953"/>
                </a:lnTo>
                <a:lnTo>
                  <a:pt x="13874" y="32296"/>
                </a:lnTo>
                <a:lnTo>
                  <a:pt x="13661" y="31551"/>
                </a:lnTo>
                <a:lnTo>
                  <a:pt x="13458" y="30806"/>
                </a:lnTo>
                <a:lnTo>
                  <a:pt x="13254" y="30018"/>
                </a:lnTo>
                <a:lnTo>
                  <a:pt x="13059" y="29141"/>
                </a:lnTo>
                <a:lnTo>
                  <a:pt x="12880" y="28265"/>
                </a:lnTo>
                <a:lnTo>
                  <a:pt x="12702" y="27301"/>
                </a:lnTo>
                <a:lnTo>
                  <a:pt x="12549" y="26293"/>
                </a:lnTo>
                <a:lnTo>
                  <a:pt x="12396" y="25197"/>
                </a:lnTo>
                <a:lnTo>
                  <a:pt x="12328" y="24584"/>
                </a:lnTo>
                <a:lnTo>
                  <a:pt x="12269" y="24014"/>
                </a:lnTo>
                <a:lnTo>
                  <a:pt x="12464" y="21955"/>
                </a:lnTo>
                <a:lnTo>
                  <a:pt x="12668" y="19939"/>
                </a:lnTo>
                <a:lnTo>
                  <a:pt x="12880" y="17923"/>
                </a:lnTo>
                <a:lnTo>
                  <a:pt x="13093" y="15951"/>
                </a:lnTo>
                <a:lnTo>
                  <a:pt x="13543" y="12008"/>
                </a:lnTo>
                <a:lnTo>
                  <a:pt x="13993" y="8064"/>
                </a:lnTo>
                <a:lnTo>
                  <a:pt x="13959" y="8940"/>
                </a:lnTo>
                <a:lnTo>
                  <a:pt x="13933" y="9860"/>
                </a:lnTo>
                <a:lnTo>
                  <a:pt x="13916" y="10781"/>
                </a:lnTo>
                <a:lnTo>
                  <a:pt x="13916" y="11745"/>
                </a:lnTo>
                <a:lnTo>
                  <a:pt x="13925" y="12665"/>
                </a:lnTo>
                <a:lnTo>
                  <a:pt x="13942" y="13585"/>
                </a:lnTo>
                <a:lnTo>
                  <a:pt x="13967" y="14505"/>
                </a:lnTo>
                <a:lnTo>
                  <a:pt x="14001" y="15426"/>
                </a:lnTo>
                <a:lnTo>
                  <a:pt x="14043" y="16346"/>
                </a:lnTo>
                <a:lnTo>
                  <a:pt x="14094" y="17266"/>
                </a:lnTo>
                <a:lnTo>
                  <a:pt x="14162" y="18142"/>
                </a:lnTo>
                <a:lnTo>
                  <a:pt x="14222" y="19063"/>
                </a:lnTo>
                <a:lnTo>
                  <a:pt x="14298" y="19895"/>
                </a:lnTo>
                <a:lnTo>
                  <a:pt x="14383" y="20772"/>
                </a:lnTo>
                <a:lnTo>
                  <a:pt x="14468" y="21604"/>
                </a:lnTo>
                <a:lnTo>
                  <a:pt x="14561" y="22393"/>
                </a:lnTo>
                <a:lnTo>
                  <a:pt x="14706" y="23532"/>
                </a:lnTo>
                <a:lnTo>
                  <a:pt x="14859" y="24672"/>
                </a:lnTo>
                <a:lnTo>
                  <a:pt x="15020" y="25723"/>
                </a:lnTo>
                <a:lnTo>
                  <a:pt x="15190" y="26775"/>
                </a:lnTo>
                <a:lnTo>
                  <a:pt x="15368" y="27783"/>
                </a:lnTo>
                <a:lnTo>
                  <a:pt x="15546" y="28747"/>
                </a:lnTo>
                <a:lnTo>
                  <a:pt x="15733" y="29711"/>
                </a:lnTo>
                <a:lnTo>
                  <a:pt x="15928" y="30631"/>
                </a:lnTo>
                <a:lnTo>
                  <a:pt x="16124" y="31551"/>
                </a:lnTo>
                <a:lnTo>
                  <a:pt x="16327" y="32428"/>
                </a:lnTo>
                <a:lnTo>
                  <a:pt x="16735" y="34180"/>
                </a:lnTo>
                <a:lnTo>
                  <a:pt x="17567" y="37555"/>
                </a:lnTo>
                <a:lnTo>
                  <a:pt x="17983" y="39351"/>
                </a:lnTo>
                <a:lnTo>
                  <a:pt x="18382" y="41192"/>
                </a:lnTo>
                <a:lnTo>
                  <a:pt x="18773" y="43076"/>
                </a:lnTo>
                <a:lnTo>
                  <a:pt x="19138" y="45048"/>
                </a:lnTo>
                <a:lnTo>
                  <a:pt x="19316" y="46056"/>
                </a:lnTo>
                <a:lnTo>
                  <a:pt x="19486" y="47107"/>
                </a:lnTo>
                <a:lnTo>
                  <a:pt x="19656" y="48115"/>
                </a:lnTo>
                <a:lnTo>
                  <a:pt x="19817" y="49167"/>
                </a:lnTo>
                <a:lnTo>
                  <a:pt x="19978" y="50262"/>
                </a:lnTo>
                <a:lnTo>
                  <a:pt x="20140" y="51314"/>
                </a:lnTo>
                <a:lnTo>
                  <a:pt x="20293" y="52410"/>
                </a:lnTo>
                <a:lnTo>
                  <a:pt x="20437" y="53549"/>
                </a:lnTo>
                <a:lnTo>
                  <a:pt x="20581" y="54644"/>
                </a:lnTo>
                <a:lnTo>
                  <a:pt x="20717" y="55784"/>
                </a:lnTo>
                <a:lnTo>
                  <a:pt x="20853" y="56967"/>
                </a:lnTo>
                <a:lnTo>
                  <a:pt x="20980" y="58106"/>
                </a:lnTo>
                <a:lnTo>
                  <a:pt x="21108" y="59333"/>
                </a:lnTo>
                <a:lnTo>
                  <a:pt x="21235" y="60516"/>
                </a:lnTo>
                <a:lnTo>
                  <a:pt x="21464" y="62970"/>
                </a:lnTo>
                <a:lnTo>
                  <a:pt x="21677" y="65468"/>
                </a:lnTo>
                <a:lnTo>
                  <a:pt x="21872" y="68009"/>
                </a:lnTo>
                <a:lnTo>
                  <a:pt x="22059" y="70639"/>
                </a:lnTo>
                <a:lnTo>
                  <a:pt x="22220" y="73312"/>
                </a:lnTo>
                <a:lnTo>
                  <a:pt x="22228" y="73443"/>
                </a:lnTo>
                <a:lnTo>
                  <a:pt x="22245" y="73575"/>
                </a:lnTo>
                <a:lnTo>
                  <a:pt x="22262" y="73662"/>
                </a:lnTo>
                <a:lnTo>
                  <a:pt x="22279" y="73706"/>
                </a:lnTo>
                <a:lnTo>
                  <a:pt x="22330" y="73750"/>
                </a:lnTo>
                <a:lnTo>
                  <a:pt x="22373" y="73750"/>
                </a:lnTo>
                <a:lnTo>
                  <a:pt x="22415" y="73618"/>
                </a:lnTo>
                <a:lnTo>
                  <a:pt x="22449" y="73443"/>
                </a:lnTo>
                <a:lnTo>
                  <a:pt x="22466" y="73312"/>
                </a:lnTo>
                <a:lnTo>
                  <a:pt x="22466" y="73180"/>
                </a:lnTo>
                <a:lnTo>
                  <a:pt x="22475" y="73049"/>
                </a:lnTo>
                <a:lnTo>
                  <a:pt x="22466" y="72917"/>
                </a:lnTo>
                <a:lnTo>
                  <a:pt x="22415" y="71866"/>
                </a:lnTo>
                <a:lnTo>
                  <a:pt x="22432" y="70989"/>
                </a:lnTo>
                <a:lnTo>
                  <a:pt x="22441" y="70113"/>
                </a:lnTo>
                <a:lnTo>
                  <a:pt x="22449" y="68316"/>
                </a:lnTo>
                <a:lnTo>
                  <a:pt x="22449" y="66520"/>
                </a:lnTo>
                <a:lnTo>
                  <a:pt x="22458" y="65643"/>
                </a:lnTo>
                <a:lnTo>
                  <a:pt x="22466" y="64811"/>
                </a:lnTo>
                <a:lnTo>
                  <a:pt x="22500" y="63408"/>
                </a:lnTo>
                <a:lnTo>
                  <a:pt x="22534" y="62006"/>
                </a:lnTo>
                <a:lnTo>
                  <a:pt x="22619" y="59245"/>
                </a:lnTo>
                <a:lnTo>
                  <a:pt x="22704" y="56441"/>
                </a:lnTo>
                <a:lnTo>
                  <a:pt x="22738" y="55039"/>
                </a:lnTo>
                <a:lnTo>
                  <a:pt x="22772" y="53637"/>
                </a:lnTo>
                <a:lnTo>
                  <a:pt x="22806" y="52234"/>
                </a:lnTo>
                <a:lnTo>
                  <a:pt x="22823" y="50788"/>
                </a:lnTo>
                <a:lnTo>
                  <a:pt x="22831" y="49386"/>
                </a:lnTo>
                <a:lnTo>
                  <a:pt x="22823" y="47984"/>
                </a:lnTo>
                <a:lnTo>
                  <a:pt x="22806" y="46538"/>
                </a:lnTo>
                <a:lnTo>
                  <a:pt x="22772" y="45179"/>
                </a:lnTo>
                <a:lnTo>
                  <a:pt x="22729" y="43777"/>
                </a:lnTo>
                <a:lnTo>
                  <a:pt x="22670" y="42462"/>
                </a:lnTo>
                <a:lnTo>
                  <a:pt x="22593" y="41104"/>
                </a:lnTo>
                <a:lnTo>
                  <a:pt x="22509" y="39789"/>
                </a:lnTo>
                <a:lnTo>
                  <a:pt x="22415" y="38519"/>
                </a:lnTo>
                <a:lnTo>
                  <a:pt x="22305" y="37204"/>
                </a:lnTo>
                <a:lnTo>
                  <a:pt x="22194" y="35933"/>
                </a:lnTo>
                <a:lnTo>
                  <a:pt x="22076" y="34706"/>
                </a:lnTo>
                <a:lnTo>
                  <a:pt x="21948" y="33479"/>
                </a:lnTo>
                <a:lnTo>
                  <a:pt x="21821" y="32252"/>
                </a:lnTo>
                <a:lnTo>
                  <a:pt x="21549" y="29798"/>
                </a:lnTo>
                <a:lnTo>
                  <a:pt x="21269" y="27432"/>
                </a:lnTo>
                <a:lnTo>
                  <a:pt x="21006" y="25241"/>
                </a:lnTo>
                <a:lnTo>
                  <a:pt x="20726" y="23094"/>
                </a:lnTo>
                <a:lnTo>
                  <a:pt x="20581" y="22086"/>
                </a:lnTo>
                <a:lnTo>
                  <a:pt x="20437" y="21034"/>
                </a:lnTo>
                <a:lnTo>
                  <a:pt x="20284" y="20070"/>
                </a:lnTo>
                <a:lnTo>
                  <a:pt x="20131" y="19063"/>
                </a:lnTo>
                <a:lnTo>
                  <a:pt x="19970" y="18099"/>
                </a:lnTo>
                <a:lnTo>
                  <a:pt x="19800" y="17178"/>
                </a:lnTo>
                <a:lnTo>
                  <a:pt x="19630" y="16302"/>
                </a:lnTo>
                <a:lnTo>
                  <a:pt x="19452" y="15426"/>
                </a:lnTo>
                <a:lnTo>
                  <a:pt x="19265" y="14593"/>
                </a:lnTo>
                <a:lnTo>
                  <a:pt x="19070" y="13760"/>
                </a:lnTo>
                <a:lnTo>
                  <a:pt x="18866" y="13015"/>
                </a:lnTo>
                <a:lnTo>
                  <a:pt x="18662" y="12270"/>
                </a:lnTo>
                <a:lnTo>
                  <a:pt x="18425" y="11526"/>
                </a:lnTo>
                <a:lnTo>
                  <a:pt x="18195" y="10781"/>
                </a:lnTo>
                <a:lnTo>
                  <a:pt x="17711" y="9378"/>
                </a:lnTo>
                <a:lnTo>
                  <a:pt x="17219" y="8020"/>
                </a:lnTo>
                <a:lnTo>
                  <a:pt x="16718" y="6749"/>
                </a:lnTo>
                <a:lnTo>
                  <a:pt x="16209" y="5478"/>
                </a:lnTo>
                <a:lnTo>
                  <a:pt x="15708" y="4295"/>
                </a:lnTo>
                <a:lnTo>
                  <a:pt x="14689" y="1973"/>
                </a:lnTo>
                <a:lnTo>
                  <a:pt x="14706" y="1885"/>
                </a:lnTo>
                <a:lnTo>
                  <a:pt x="14723" y="1666"/>
                </a:lnTo>
                <a:lnTo>
                  <a:pt x="14723" y="1491"/>
                </a:lnTo>
                <a:lnTo>
                  <a:pt x="14714" y="1316"/>
                </a:lnTo>
                <a:lnTo>
                  <a:pt x="14706" y="1140"/>
                </a:lnTo>
                <a:lnTo>
                  <a:pt x="14680" y="965"/>
                </a:lnTo>
                <a:lnTo>
                  <a:pt x="14655" y="877"/>
                </a:lnTo>
                <a:lnTo>
                  <a:pt x="14621" y="790"/>
                </a:lnTo>
                <a:lnTo>
                  <a:pt x="14587" y="746"/>
                </a:lnTo>
                <a:lnTo>
                  <a:pt x="14578" y="527"/>
                </a:lnTo>
                <a:lnTo>
                  <a:pt x="14553" y="351"/>
                </a:lnTo>
                <a:lnTo>
                  <a:pt x="14519" y="220"/>
                </a:lnTo>
                <a:lnTo>
                  <a:pt x="14468" y="132"/>
                </a:lnTo>
                <a:lnTo>
                  <a:pt x="14417" y="89"/>
                </a:lnTo>
                <a:lnTo>
                  <a:pt x="14375" y="89"/>
                </a:lnTo>
                <a:lnTo>
                  <a:pt x="14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66"/>
          <p:cNvGrpSpPr/>
          <p:nvPr/>
        </p:nvGrpSpPr>
        <p:grpSpPr>
          <a:xfrm flipH="1">
            <a:off x="5936471" y="2225423"/>
            <a:ext cx="250066" cy="459437"/>
            <a:chOff x="3732201" y="5543173"/>
            <a:chExt cx="250066" cy="459437"/>
          </a:xfrm>
        </p:grpSpPr>
        <p:sp>
          <p:nvSpPr>
            <p:cNvPr id="666" name="Google Shape;666;p66"/>
            <p:cNvSpPr/>
            <p:nvPr/>
          </p:nvSpPr>
          <p:spPr>
            <a:xfrm rot="10800000">
              <a:off x="3770443" y="5613691"/>
              <a:ext cx="149928" cy="388920"/>
            </a:xfrm>
            <a:custGeom>
              <a:avLst/>
              <a:gdLst/>
              <a:ahLst/>
              <a:cxnLst/>
              <a:rect l="l" t="t" r="r" b="b"/>
              <a:pathLst>
                <a:path w="15878" h="142854" extrusionOk="0">
                  <a:moveTo>
                    <a:pt x="7421" y="65073"/>
                  </a:moveTo>
                  <a:lnTo>
                    <a:pt x="7939" y="65117"/>
                  </a:lnTo>
                  <a:lnTo>
                    <a:pt x="8457" y="65204"/>
                  </a:lnTo>
                  <a:lnTo>
                    <a:pt x="8975" y="65336"/>
                  </a:lnTo>
                  <a:lnTo>
                    <a:pt x="9484" y="65511"/>
                  </a:lnTo>
                  <a:lnTo>
                    <a:pt x="10002" y="65730"/>
                  </a:lnTo>
                  <a:lnTo>
                    <a:pt x="10537" y="65993"/>
                  </a:lnTo>
                  <a:lnTo>
                    <a:pt x="11072" y="66387"/>
                  </a:lnTo>
                  <a:lnTo>
                    <a:pt x="11335" y="66606"/>
                  </a:lnTo>
                  <a:lnTo>
                    <a:pt x="11598" y="66869"/>
                  </a:lnTo>
                  <a:lnTo>
                    <a:pt x="11861" y="67132"/>
                  </a:lnTo>
                  <a:lnTo>
                    <a:pt x="12125" y="67439"/>
                  </a:lnTo>
                  <a:lnTo>
                    <a:pt x="12388" y="67790"/>
                  </a:lnTo>
                  <a:lnTo>
                    <a:pt x="12643" y="68184"/>
                  </a:lnTo>
                  <a:lnTo>
                    <a:pt x="12897" y="68578"/>
                  </a:lnTo>
                  <a:lnTo>
                    <a:pt x="13152" y="69017"/>
                  </a:lnTo>
                  <a:lnTo>
                    <a:pt x="13407" y="69499"/>
                  </a:lnTo>
                  <a:lnTo>
                    <a:pt x="13653" y="70068"/>
                  </a:lnTo>
                  <a:lnTo>
                    <a:pt x="13899" y="70638"/>
                  </a:lnTo>
                  <a:lnTo>
                    <a:pt x="14137" y="71251"/>
                  </a:lnTo>
                  <a:lnTo>
                    <a:pt x="14392" y="71952"/>
                  </a:lnTo>
                  <a:lnTo>
                    <a:pt x="14510" y="72347"/>
                  </a:lnTo>
                  <a:lnTo>
                    <a:pt x="14638" y="72785"/>
                  </a:lnTo>
                  <a:lnTo>
                    <a:pt x="14765" y="73223"/>
                  </a:lnTo>
                  <a:lnTo>
                    <a:pt x="14884" y="73749"/>
                  </a:lnTo>
                  <a:lnTo>
                    <a:pt x="14994" y="74275"/>
                  </a:lnTo>
                  <a:lnTo>
                    <a:pt x="15096" y="74801"/>
                  </a:lnTo>
                  <a:lnTo>
                    <a:pt x="15198" y="75414"/>
                  </a:lnTo>
                  <a:lnTo>
                    <a:pt x="15283" y="76028"/>
                  </a:lnTo>
                  <a:lnTo>
                    <a:pt x="15351" y="76685"/>
                  </a:lnTo>
                  <a:lnTo>
                    <a:pt x="15410" y="77342"/>
                  </a:lnTo>
                  <a:lnTo>
                    <a:pt x="15453" y="78043"/>
                  </a:lnTo>
                  <a:lnTo>
                    <a:pt x="15478" y="78788"/>
                  </a:lnTo>
                  <a:lnTo>
                    <a:pt x="15487" y="79577"/>
                  </a:lnTo>
                  <a:lnTo>
                    <a:pt x="15487" y="79972"/>
                  </a:lnTo>
                  <a:lnTo>
                    <a:pt x="15478" y="80366"/>
                  </a:lnTo>
                  <a:lnTo>
                    <a:pt x="15453" y="81023"/>
                  </a:lnTo>
                  <a:lnTo>
                    <a:pt x="15410" y="81593"/>
                  </a:lnTo>
                  <a:lnTo>
                    <a:pt x="15359" y="82163"/>
                  </a:lnTo>
                  <a:lnTo>
                    <a:pt x="15300" y="82688"/>
                  </a:lnTo>
                  <a:lnTo>
                    <a:pt x="15224" y="83127"/>
                  </a:lnTo>
                  <a:lnTo>
                    <a:pt x="15147" y="83565"/>
                  </a:lnTo>
                  <a:lnTo>
                    <a:pt x="15054" y="83915"/>
                  </a:lnTo>
                  <a:lnTo>
                    <a:pt x="14960" y="84266"/>
                  </a:lnTo>
                  <a:lnTo>
                    <a:pt x="14859" y="84529"/>
                  </a:lnTo>
                  <a:lnTo>
                    <a:pt x="14748" y="84792"/>
                  </a:lnTo>
                  <a:lnTo>
                    <a:pt x="14638" y="84967"/>
                  </a:lnTo>
                  <a:lnTo>
                    <a:pt x="14527" y="85098"/>
                  </a:lnTo>
                  <a:lnTo>
                    <a:pt x="14409" y="85186"/>
                  </a:lnTo>
                  <a:lnTo>
                    <a:pt x="14290" y="85230"/>
                  </a:lnTo>
                  <a:lnTo>
                    <a:pt x="14171" y="85230"/>
                  </a:lnTo>
                  <a:lnTo>
                    <a:pt x="14052" y="85186"/>
                  </a:lnTo>
                  <a:lnTo>
                    <a:pt x="14009" y="85186"/>
                  </a:lnTo>
                  <a:lnTo>
                    <a:pt x="13976" y="85274"/>
                  </a:lnTo>
                  <a:lnTo>
                    <a:pt x="13950" y="85405"/>
                  </a:lnTo>
                  <a:lnTo>
                    <a:pt x="13933" y="85580"/>
                  </a:lnTo>
                  <a:lnTo>
                    <a:pt x="13925" y="85800"/>
                  </a:lnTo>
                  <a:lnTo>
                    <a:pt x="13933" y="85975"/>
                  </a:lnTo>
                  <a:lnTo>
                    <a:pt x="13950" y="86106"/>
                  </a:lnTo>
                  <a:lnTo>
                    <a:pt x="13993" y="86238"/>
                  </a:lnTo>
                  <a:lnTo>
                    <a:pt x="14086" y="86369"/>
                  </a:lnTo>
                  <a:lnTo>
                    <a:pt x="14171" y="86501"/>
                  </a:lnTo>
                  <a:lnTo>
                    <a:pt x="14375" y="87509"/>
                  </a:lnTo>
                  <a:lnTo>
                    <a:pt x="14578" y="88473"/>
                  </a:lnTo>
                  <a:lnTo>
                    <a:pt x="14791" y="89437"/>
                  </a:lnTo>
                  <a:lnTo>
                    <a:pt x="14986" y="90444"/>
                  </a:lnTo>
                  <a:lnTo>
                    <a:pt x="15079" y="90970"/>
                  </a:lnTo>
                  <a:lnTo>
                    <a:pt x="15173" y="91496"/>
                  </a:lnTo>
                  <a:lnTo>
                    <a:pt x="15258" y="92022"/>
                  </a:lnTo>
                  <a:lnTo>
                    <a:pt x="15334" y="92635"/>
                  </a:lnTo>
                  <a:lnTo>
                    <a:pt x="15402" y="93249"/>
                  </a:lnTo>
                  <a:lnTo>
                    <a:pt x="15470" y="93862"/>
                  </a:lnTo>
                  <a:lnTo>
                    <a:pt x="15521" y="94564"/>
                  </a:lnTo>
                  <a:lnTo>
                    <a:pt x="15563" y="95265"/>
                  </a:lnTo>
                  <a:lnTo>
                    <a:pt x="15589" y="95791"/>
                  </a:lnTo>
                  <a:lnTo>
                    <a:pt x="15606" y="96316"/>
                  </a:lnTo>
                  <a:lnTo>
                    <a:pt x="15623" y="96842"/>
                  </a:lnTo>
                  <a:lnTo>
                    <a:pt x="15623" y="97324"/>
                  </a:lnTo>
                  <a:lnTo>
                    <a:pt x="15623" y="97850"/>
                  </a:lnTo>
                  <a:lnTo>
                    <a:pt x="15614" y="98332"/>
                  </a:lnTo>
                  <a:lnTo>
                    <a:pt x="15597" y="98770"/>
                  </a:lnTo>
                  <a:lnTo>
                    <a:pt x="15580" y="99252"/>
                  </a:lnTo>
                  <a:lnTo>
                    <a:pt x="15555" y="99690"/>
                  </a:lnTo>
                  <a:lnTo>
                    <a:pt x="15521" y="100129"/>
                  </a:lnTo>
                  <a:lnTo>
                    <a:pt x="15478" y="100523"/>
                  </a:lnTo>
                  <a:lnTo>
                    <a:pt x="15436" y="100917"/>
                  </a:lnTo>
                  <a:lnTo>
                    <a:pt x="15385" y="101268"/>
                  </a:lnTo>
                  <a:lnTo>
                    <a:pt x="15326" y="101619"/>
                  </a:lnTo>
                  <a:lnTo>
                    <a:pt x="15266" y="101925"/>
                  </a:lnTo>
                  <a:lnTo>
                    <a:pt x="15207" y="102232"/>
                  </a:lnTo>
                  <a:lnTo>
                    <a:pt x="15173" y="102232"/>
                  </a:lnTo>
                  <a:lnTo>
                    <a:pt x="15139" y="102320"/>
                  </a:lnTo>
                  <a:lnTo>
                    <a:pt x="15113" y="102451"/>
                  </a:lnTo>
                  <a:lnTo>
                    <a:pt x="15096" y="102626"/>
                  </a:lnTo>
                  <a:lnTo>
                    <a:pt x="15011" y="102846"/>
                  </a:lnTo>
                  <a:lnTo>
                    <a:pt x="14926" y="103065"/>
                  </a:lnTo>
                  <a:lnTo>
                    <a:pt x="14842" y="103196"/>
                  </a:lnTo>
                  <a:lnTo>
                    <a:pt x="14748" y="103371"/>
                  </a:lnTo>
                  <a:lnTo>
                    <a:pt x="14646" y="103459"/>
                  </a:lnTo>
                  <a:lnTo>
                    <a:pt x="14544" y="103503"/>
                  </a:lnTo>
                  <a:lnTo>
                    <a:pt x="14434" y="103547"/>
                  </a:lnTo>
                  <a:lnTo>
                    <a:pt x="14324" y="103503"/>
                  </a:lnTo>
                  <a:lnTo>
                    <a:pt x="14171" y="103459"/>
                  </a:lnTo>
                  <a:lnTo>
                    <a:pt x="14018" y="103328"/>
                  </a:lnTo>
                  <a:lnTo>
                    <a:pt x="13865" y="103196"/>
                  </a:lnTo>
                  <a:lnTo>
                    <a:pt x="13704" y="103021"/>
                  </a:lnTo>
                  <a:lnTo>
                    <a:pt x="13398" y="102626"/>
                  </a:lnTo>
                  <a:lnTo>
                    <a:pt x="13093" y="102144"/>
                  </a:lnTo>
                  <a:lnTo>
                    <a:pt x="12787" y="101575"/>
                  </a:lnTo>
                  <a:lnTo>
                    <a:pt x="12481" y="101005"/>
                  </a:lnTo>
                  <a:lnTo>
                    <a:pt x="11895" y="99866"/>
                  </a:lnTo>
                  <a:lnTo>
                    <a:pt x="11301" y="98683"/>
                  </a:lnTo>
                  <a:lnTo>
                    <a:pt x="10715" y="97456"/>
                  </a:lnTo>
                  <a:lnTo>
                    <a:pt x="10477" y="96886"/>
                  </a:lnTo>
                  <a:lnTo>
                    <a:pt x="10231" y="96316"/>
                  </a:lnTo>
                  <a:lnTo>
                    <a:pt x="9976" y="95747"/>
                  </a:lnTo>
                  <a:lnTo>
                    <a:pt x="9849" y="95528"/>
                  </a:lnTo>
                  <a:lnTo>
                    <a:pt x="9722" y="95308"/>
                  </a:lnTo>
                  <a:lnTo>
                    <a:pt x="9637" y="95002"/>
                  </a:lnTo>
                  <a:lnTo>
                    <a:pt x="9560" y="94739"/>
                  </a:lnTo>
                  <a:lnTo>
                    <a:pt x="9476" y="94564"/>
                  </a:lnTo>
                  <a:lnTo>
                    <a:pt x="9391" y="94388"/>
                  </a:lnTo>
                  <a:lnTo>
                    <a:pt x="9357" y="94432"/>
                  </a:lnTo>
                  <a:lnTo>
                    <a:pt x="9331" y="94520"/>
                  </a:lnTo>
                  <a:lnTo>
                    <a:pt x="9323" y="94651"/>
                  </a:lnTo>
                  <a:lnTo>
                    <a:pt x="9323" y="94783"/>
                  </a:lnTo>
                  <a:lnTo>
                    <a:pt x="9348" y="95133"/>
                  </a:lnTo>
                  <a:lnTo>
                    <a:pt x="9382" y="95484"/>
                  </a:lnTo>
                  <a:lnTo>
                    <a:pt x="9467" y="96097"/>
                  </a:lnTo>
                  <a:lnTo>
                    <a:pt x="9569" y="96711"/>
                  </a:lnTo>
                  <a:lnTo>
                    <a:pt x="9671" y="97280"/>
                  </a:lnTo>
                  <a:lnTo>
                    <a:pt x="9781" y="97850"/>
                  </a:lnTo>
                  <a:lnTo>
                    <a:pt x="9883" y="98464"/>
                  </a:lnTo>
                  <a:lnTo>
                    <a:pt x="9976" y="99077"/>
                  </a:lnTo>
                  <a:lnTo>
                    <a:pt x="10061" y="99734"/>
                  </a:lnTo>
                  <a:lnTo>
                    <a:pt x="10129" y="100479"/>
                  </a:lnTo>
                  <a:lnTo>
                    <a:pt x="10189" y="101268"/>
                  </a:lnTo>
                  <a:lnTo>
                    <a:pt x="10231" y="102057"/>
                  </a:lnTo>
                  <a:lnTo>
                    <a:pt x="10248" y="102889"/>
                  </a:lnTo>
                  <a:lnTo>
                    <a:pt x="10257" y="103284"/>
                  </a:lnTo>
                  <a:lnTo>
                    <a:pt x="10248" y="103678"/>
                  </a:lnTo>
                  <a:lnTo>
                    <a:pt x="10248" y="104116"/>
                  </a:lnTo>
                  <a:lnTo>
                    <a:pt x="10231" y="104511"/>
                  </a:lnTo>
                  <a:lnTo>
                    <a:pt x="10214" y="104905"/>
                  </a:lnTo>
                  <a:lnTo>
                    <a:pt x="10189" y="105299"/>
                  </a:lnTo>
                  <a:lnTo>
                    <a:pt x="10163" y="105694"/>
                  </a:lnTo>
                  <a:lnTo>
                    <a:pt x="10121" y="106088"/>
                  </a:lnTo>
                  <a:lnTo>
                    <a:pt x="10061" y="106614"/>
                  </a:lnTo>
                  <a:lnTo>
                    <a:pt x="9993" y="107052"/>
                  </a:lnTo>
                  <a:lnTo>
                    <a:pt x="9917" y="107403"/>
                  </a:lnTo>
                  <a:lnTo>
                    <a:pt x="9832" y="107710"/>
                  </a:lnTo>
                  <a:lnTo>
                    <a:pt x="9739" y="107929"/>
                  </a:lnTo>
                  <a:lnTo>
                    <a:pt x="9645" y="108104"/>
                  </a:lnTo>
                  <a:lnTo>
                    <a:pt x="9543" y="108192"/>
                  </a:lnTo>
                  <a:lnTo>
                    <a:pt x="9442" y="108279"/>
                  </a:lnTo>
                  <a:lnTo>
                    <a:pt x="9340" y="108279"/>
                  </a:lnTo>
                  <a:lnTo>
                    <a:pt x="9229" y="108235"/>
                  </a:lnTo>
                  <a:lnTo>
                    <a:pt x="9127" y="108192"/>
                  </a:lnTo>
                  <a:lnTo>
                    <a:pt x="9017" y="108060"/>
                  </a:lnTo>
                  <a:lnTo>
                    <a:pt x="8915" y="107929"/>
                  </a:lnTo>
                  <a:lnTo>
                    <a:pt x="8805" y="107753"/>
                  </a:lnTo>
                  <a:lnTo>
                    <a:pt x="8609" y="107359"/>
                  </a:lnTo>
                  <a:lnTo>
                    <a:pt x="8465" y="106965"/>
                  </a:lnTo>
                  <a:lnTo>
                    <a:pt x="8321" y="106483"/>
                  </a:lnTo>
                  <a:lnTo>
                    <a:pt x="8024" y="105475"/>
                  </a:lnTo>
                  <a:lnTo>
                    <a:pt x="7879" y="104993"/>
                  </a:lnTo>
                  <a:lnTo>
                    <a:pt x="7735" y="104554"/>
                  </a:lnTo>
                  <a:lnTo>
                    <a:pt x="7582" y="104204"/>
                  </a:lnTo>
                  <a:lnTo>
                    <a:pt x="7506" y="104072"/>
                  </a:lnTo>
                  <a:lnTo>
                    <a:pt x="7429" y="103941"/>
                  </a:lnTo>
                  <a:lnTo>
                    <a:pt x="7421" y="103985"/>
                  </a:lnTo>
                  <a:lnTo>
                    <a:pt x="7429" y="104029"/>
                  </a:lnTo>
                  <a:lnTo>
                    <a:pt x="7395" y="104072"/>
                  </a:lnTo>
                  <a:lnTo>
                    <a:pt x="7370" y="104160"/>
                  </a:lnTo>
                  <a:lnTo>
                    <a:pt x="7361" y="104292"/>
                  </a:lnTo>
                  <a:lnTo>
                    <a:pt x="7353" y="104467"/>
                  </a:lnTo>
                  <a:lnTo>
                    <a:pt x="7395" y="105299"/>
                  </a:lnTo>
                  <a:lnTo>
                    <a:pt x="7446" y="106088"/>
                  </a:lnTo>
                  <a:lnTo>
                    <a:pt x="7506" y="106833"/>
                  </a:lnTo>
                  <a:lnTo>
                    <a:pt x="7591" y="107534"/>
                  </a:lnTo>
                  <a:lnTo>
                    <a:pt x="7676" y="108192"/>
                  </a:lnTo>
                  <a:lnTo>
                    <a:pt x="7777" y="108849"/>
                  </a:lnTo>
                  <a:lnTo>
                    <a:pt x="7879" y="109462"/>
                  </a:lnTo>
                  <a:lnTo>
                    <a:pt x="7998" y="110032"/>
                  </a:lnTo>
                  <a:lnTo>
                    <a:pt x="8117" y="110558"/>
                  </a:lnTo>
                  <a:lnTo>
                    <a:pt x="8244" y="111084"/>
                  </a:lnTo>
                  <a:lnTo>
                    <a:pt x="8508" y="112048"/>
                  </a:lnTo>
                  <a:lnTo>
                    <a:pt x="8779" y="112968"/>
                  </a:lnTo>
                  <a:lnTo>
                    <a:pt x="9051" y="113844"/>
                  </a:lnTo>
                  <a:lnTo>
                    <a:pt x="9340" y="114852"/>
                  </a:lnTo>
                  <a:lnTo>
                    <a:pt x="9493" y="115466"/>
                  </a:lnTo>
                  <a:lnTo>
                    <a:pt x="9645" y="116079"/>
                  </a:lnTo>
                  <a:lnTo>
                    <a:pt x="9798" y="116736"/>
                  </a:lnTo>
                  <a:lnTo>
                    <a:pt x="9943" y="117481"/>
                  </a:lnTo>
                  <a:lnTo>
                    <a:pt x="10078" y="118226"/>
                  </a:lnTo>
                  <a:lnTo>
                    <a:pt x="10206" y="119015"/>
                  </a:lnTo>
                  <a:lnTo>
                    <a:pt x="10308" y="119848"/>
                  </a:lnTo>
                  <a:lnTo>
                    <a:pt x="10359" y="120242"/>
                  </a:lnTo>
                  <a:lnTo>
                    <a:pt x="10401" y="120680"/>
                  </a:lnTo>
                  <a:lnTo>
                    <a:pt x="10435" y="121118"/>
                  </a:lnTo>
                  <a:lnTo>
                    <a:pt x="10460" y="121557"/>
                  </a:lnTo>
                  <a:lnTo>
                    <a:pt x="10486" y="121995"/>
                  </a:lnTo>
                  <a:lnTo>
                    <a:pt x="10503" y="122477"/>
                  </a:lnTo>
                  <a:lnTo>
                    <a:pt x="10511" y="122915"/>
                  </a:lnTo>
                  <a:lnTo>
                    <a:pt x="10511" y="123397"/>
                  </a:lnTo>
                  <a:lnTo>
                    <a:pt x="10503" y="123835"/>
                  </a:lnTo>
                  <a:lnTo>
                    <a:pt x="10494" y="124317"/>
                  </a:lnTo>
                  <a:lnTo>
                    <a:pt x="10469" y="124799"/>
                  </a:lnTo>
                  <a:lnTo>
                    <a:pt x="10435" y="125281"/>
                  </a:lnTo>
                  <a:lnTo>
                    <a:pt x="10393" y="125763"/>
                  </a:lnTo>
                  <a:lnTo>
                    <a:pt x="10342" y="126245"/>
                  </a:lnTo>
                  <a:lnTo>
                    <a:pt x="10282" y="126684"/>
                  </a:lnTo>
                  <a:lnTo>
                    <a:pt x="10214" y="127122"/>
                  </a:lnTo>
                  <a:lnTo>
                    <a:pt x="10155" y="127472"/>
                  </a:lnTo>
                  <a:lnTo>
                    <a:pt x="10078" y="127823"/>
                  </a:lnTo>
                  <a:lnTo>
                    <a:pt x="10002" y="128130"/>
                  </a:lnTo>
                  <a:lnTo>
                    <a:pt x="9926" y="128393"/>
                  </a:lnTo>
                  <a:lnTo>
                    <a:pt x="9841" y="128612"/>
                  </a:lnTo>
                  <a:lnTo>
                    <a:pt x="9756" y="128787"/>
                  </a:lnTo>
                  <a:lnTo>
                    <a:pt x="9671" y="128962"/>
                  </a:lnTo>
                  <a:lnTo>
                    <a:pt x="9577" y="129094"/>
                  </a:lnTo>
                  <a:lnTo>
                    <a:pt x="9484" y="129181"/>
                  </a:lnTo>
                  <a:lnTo>
                    <a:pt x="9391" y="129269"/>
                  </a:lnTo>
                  <a:lnTo>
                    <a:pt x="9195" y="129313"/>
                  </a:lnTo>
                  <a:lnTo>
                    <a:pt x="8992" y="129313"/>
                  </a:lnTo>
                  <a:lnTo>
                    <a:pt x="8796" y="129181"/>
                  </a:lnTo>
                  <a:lnTo>
                    <a:pt x="8593" y="129006"/>
                  </a:lnTo>
                  <a:lnTo>
                    <a:pt x="8389" y="128787"/>
                  </a:lnTo>
                  <a:lnTo>
                    <a:pt x="8193" y="128480"/>
                  </a:lnTo>
                  <a:lnTo>
                    <a:pt x="8007" y="128130"/>
                  </a:lnTo>
                  <a:lnTo>
                    <a:pt x="7820" y="127779"/>
                  </a:lnTo>
                  <a:lnTo>
                    <a:pt x="7650" y="127385"/>
                  </a:lnTo>
                  <a:lnTo>
                    <a:pt x="7489" y="126990"/>
                  </a:lnTo>
                  <a:lnTo>
                    <a:pt x="7344" y="126552"/>
                  </a:lnTo>
                  <a:lnTo>
                    <a:pt x="7200" y="126158"/>
                  </a:lnTo>
                  <a:lnTo>
                    <a:pt x="7056" y="125676"/>
                  </a:lnTo>
                  <a:lnTo>
                    <a:pt x="6920" y="125194"/>
                  </a:lnTo>
                  <a:lnTo>
                    <a:pt x="6784" y="124712"/>
                  </a:lnTo>
                  <a:lnTo>
                    <a:pt x="6657" y="124186"/>
                  </a:lnTo>
                  <a:lnTo>
                    <a:pt x="6529" y="123660"/>
                  </a:lnTo>
                  <a:lnTo>
                    <a:pt x="6410" y="123090"/>
                  </a:lnTo>
                  <a:lnTo>
                    <a:pt x="6283" y="122477"/>
                  </a:lnTo>
                  <a:lnTo>
                    <a:pt x="6173" y="121907"/>
                  </a:lnTo>
                  <a:lnTo>
                    <a:pt x="6062" y="121250"/>
                  </a:lnTo>
                  <a:lnTo>
                    <a:pt x="5952" y="120593"/>
                  </a:lnTo>
                  <a:lnTo>
                    <a:pt x="5850" y="119935"/>
                  </a:lnTo>
                  <a:lnTo>
                    <a:pt x="5748" y="119278"/>
                  </a:lnTo>
                  <a:lnTo>
                    <a:pt x="5655" y="118577"/>
                  </a:lnTo>
                  <a:lnTo>
                    <a:pt x="5561" y="117832"/>
                  </a:lnTo>
                  <a:lnTo>
                    <a:pt x="5544" y="117744"/>
                  </a:lnTo>
                  <a:lnTo>
                    <a:pt x="5527" y="117657"/>
                  </a:lnTo>
                  <a:lnTo>
                    <a:pt x="5493" y="117569"/>
                  </a:lnTo>
                  <a:lnTo>
                    <a:pt x="5451" y="117613"/>
                  </a:lnTo>
                  <a:lnTo>
                    <a:pt x="5417" y="117657"/>
                  </a:lnTo>
                  <a:lnTo>
                    <a:pt x="5383" y="117788"/>
                  </a:lnTo>
                  <a:lnTo>
                    <a:pt x="5366" y="118007"/>
                  </a:lnTo>
                  <a:lnTo>
                    <a:pt x="5358" y="118182"/>
                  </a:lnTo>
                  <a:lnTo>
                    <a:pt x="5366" y="118314"/>
                  </a:lnTo>
                  <a:lnTo>
                    <a:pt x="5375" y="118445"/>
                  </a:lnTo>
                  <a:lnTo>
                    <a:pt x="5502" y="119497"/>
                  </a:lnTo>
                  <a:lnTo>
                    <a:pt x="5638" y="120768"/>
                  </a:lnTo>
                  <a:lnTo>
                    <a:pt x="5799" y="122302"/>
                  </a:lnTo>
                  <a:lnTo>
                    <a:pt x="5960" y="123923"/>
                  </a:lnTo>
                  <a:lnTo>
                    <a:pt x="6122" y="125720"/>
                  </a:lnTo>
                  <a:lnTo>
                    <a:pt x="6266" y="127560"/>
                  </a:lnTo>
                  <a:lnTo>
                    <a:pt x="6334" y="128480"/>
                  </a:lnTo>
                  <a:lnTo>
                    <a:pt x="6402" y="129400"/>
                  </a:lnTo>
                  <a:lnTo>
                    <a:pt x="6461" y="130364"/>
                  </a:lnTo>
                  <a:lnTo>
                    <a:pt x="6512" y="131285"/>
                  </a:lnTo>
                  <a:lnTo>
                    <a:pt x="6546" y="132205"/>
                  </a:lnTo>
                  <a:lnTo>
                    <a:pt x="6580" y="133125"/>
                  </a:lnTo>
                  <a:lnTo>
                    <a:pt x="6606" y="134001"/>
                  </a:lnTo>
                  <a:lnTo>
                    <a:pt x="6614" y="134834"/>
                  </a:lnTo>
                  <a:lnTo>
                    <a:pt x="6614" y="135667"/>
                  </a:lnTo>
                  <a:lnTo>
                    <a:pt x="6606" y="136455"/>
                  </a:lnTo>
                  <a:lnTo>
                    <a:pt x="6580" y="137200"/>
                  </a:lnTo>
                  <a:lnTo>
                    <a:pt x="6538" y="137901"/>
                  </a:lnTo>
                  <a:lnTo>
                    <a:pt x="6478" y="138559"/>
                  </a:lnTo>
                  <a:lnTo>
                    <a:pt x="6444" y="138866"/>
                  </a:lnTo>
                  <a:lnTo>
                    <a:pt x="6402" y="139128"/>
                  </a:lnTo>
                  <a:lnTo>
                    <a:pt x="6359" y="139391"/>
                  </a:lnTo>
                  <a:lnTo>
                    <a:pt x="6309" y="139654"/>
                  </a:lnTo>
                  <a:lnTo>
                    <a:pt x="6258" y="139917"/>
                  </a:lnTo>
                  <a:lnTo>
                    <a:pt x="6198" y="140136"/>
                  </a:lnTo>
                  <a:lnTo>
                    <a:pt x="6139" y="140312"/>
                  </a:lnTo>
                  <a:lnTo>
                    <a:pt x="6071" y="140487"/>
                  </a:lnTo>
                  <a:lnTo>
                    <a:pt x="6003" y="140662"/>
                  </a:lnTo>
                  <a:lnTo>
                    <a:pt x="5926" y="140794"/>
                  </a:lnTo>
                  <a:lnTo>
                    <a:pt x="5842" y="140925"/>
                  </a:lnTo>
                  <a:lnTo>
                    <a:pt x="5748" y="141056"/>
                  </a:lnTo>
                  <a:lnTo>
                    <a:pt x="5655" y="141100"/>
                  </a:lnTo>
                  <a:lnTo>
                    <a:pt x="5553" y="141188"/>
                  </a:lnTo>
                  <a:lnTo>
                    <a:pt x="5426" y="141232"/>
                  </a:lnTo>
                  <a:lnTo>
                    <a:pt x="5298" y="141188"/>
                  </a:lnTo>
                  <a:lnTo>
                    <a:pt x="5171" y="141144"/>
                  </a:lnTo>
                  <a:lnTo>
                    <a:pt x="5043" y="141056"/>
                  </a:lnTo>
                  <a:lnTo>
                    <a:pt x="4925" y="140925"/>
                  </a:lnTo>
                  <a:lnTo>
                    <a:pt x="4806" y="140750"/>
                  </a:lnTo>
                  <a:lnTo>
                    <a:pt x="4687" y="140531"/>
                  </a:lnTo>
                  <a:lnTo>
                    <a:pt x="4576" y="140268"/>
                  </a:lnTo>
                  <a:lnTo>
                    <a:pt x="4458" y="140005"/>
                  </a:lnTo>
                  <a:lnTo>
                    <a:pt x="4356" y="139654"/>
                  </a:lnTo>
                  <a:lnTo>
                    <a:pt x="4245" y="139348"/>
                  </a:lnTo>
                  <a:lnTo>
                    <a:pt x="4143" y="138953"/>
                  </a:lnTo>
                  <a:lnTo>
                    <a:pt x="4042" y="138559"/>
                  </a:lnTo>
                  <a:lnTo>
                    <a:pt x="3940" y="138121"/>
                  </a:lnTo>
                  <a:lnTo>
                    <a:pt x="3753" y="137244"/>
                  </a:lnTo>
                  <a:lnTo>
                    <a:pt x="3566" y="136236"/>
                  </a:lnTo>
                  <a:lnTo>
                    <a:pt x="3396" y="135228"/>
                  </a:lnTo>
                  <a:lnTo>
                    <a:pt x="3235" y="134133"/>
                  </a:lnTo>
                  <a:lnTo>
                    <a:pt x="3082" y="133037"/>
                  </a:lnTo>
                  <a:lnTo>
                    <a:pt x="2938" y="131942"/>
                  </a:lnTo>
                  <a:lnTo>
                    <a:pt x="2802" y="130846"/>
                  </a:lnTo>
                  <a:lnTo>
                    <a:pt x="2556" y="128699"/>
                  </a:lnTo>
                  <a:lnTo>
                    <a:pt x="2029" y="123923"/>
                  </a:lnTo>
                  <a:lnTo>
                    <a:pt x="1775" y="121557"/>
                  </a:lnTo>
                  <a:lnTo>
                    <a:pt x="1528" y="119103"/>
                  </a:lnTo>
                  <a:lnTo>
                    <a:pt x="1299" y="116649"/>
                  </a:lnTo>
                  <a:lnTo>
                    <a:pt x="1078" y="114195"/>
                  </a:lnTo>
                  <a:lnTo>
                    <a:pt x="976" y="112924"/>
                  </a:lnTo>
                  <a:lnTo>
                    <a:pt x="883" y="111653"/>
                  </a:lnTo>
                  <a:lnTo>
                    <a:pt x="790" y="110383"/>
                  </a:lnTo>
                  <a:lnTo>
                    <a:pt x="705" y="109112"/>
                  </a:lnTo>
                  <a:lnTo>
                    <a:pt x="594" y="107271"/>
                  </a:lnTo>
                  <a:lnTo>
                    <a:pt x="501" y="105475"/>
                  </a:lnTo>
                  <a:lnTo>
                    <a:pt x="425" y="103678"/>
                  </a:lnTo>
                  <a:lnTo>
                    <a:pt x="357" y="101881"/>
                  </a:lnTo>
                  <a:lnTo>
                    <a:pt x="314" y="100085"/>
                  </a:lnTo>
                  <a:lnTo>
                    <a:pt x="280" y="98244"/>
                  </a:lnTo>
                  <a:lnTo>
                    <a:pt x="255" y="96448"/>
                  </a:lnTo>
                  <a:lnTo>
                    <a:pt x="255" y="94651"/>
                  </a:lnTo>
                  <a:lnTo>
                    <a:pt x="263" y="92855"/>
                  </a:lnTo>
                  <a:lnTo>
                    <a:pt x="289" y="91058"/>
                  </a:lnTo>
                  <a:lnTo>
                    <a:pt x="323" y="89305"/>
                  </a:lnTo>
                  <a:lnTo>
                    <a:pt x="374" y="87509"/>
                  </a:lnTo>
                  <a:lnTo>
                    <a:pt x="442" y="85756"/>
                  </a:lnTo>
                  <a:lnTo>
                    <a:pt x="518" y="84003"/>
                  </a:lnTo>
                  <a:lnTo>
                    <a:pt x="603" y="82250"/>
                  </a:lnTo>
                  <a:lnTo>
                    <a:pt x="705" y="80541"/>
                  </a:lnTo>
                  <a:lnTo>
                    <a:pt x="713" y="82206"/>
                  </a:lnTo>
                  <a:lnTo>
                    <a:pt x="739" y="83915"/>
                  </a:lnTo>
                  <a:lnTo>
                    <a:pt x="781" y="85624"/>
                  </a:lnTo>
                  <a:lnTo>
                    <a:pt x="824" y="87289"/>
                  </a:lnTo>
                  <a:lnTo>
                    <a:pt x="883" y="88955"/>
                  </a:lnTo>
                  <a:lnTo>
                    <a:pt x="959" y="90620"/>
                  </a:lnTo>
                  <a:lnTo>
                    <a:pt x="1036" y="92241"/>
                  </a:lnTo>
                  <a:lnTo>
                    <a:pt x="1121" y="93819"/>
                  </a:lnTo>
                  <a:lnTo>
                    <a:pt x="1180" y="94958"/>
                  </a:lnTo>
                  <a:lnTo>
                    <a:pt x="1257" y="96097"/>
                  </a:lnTo>
                  <a:lnTo>
                    <a:pt x="1325" y="97193"/>
                  </a:lnTo>
                  <a:lnTo>
                    <a:pt x="1409" y="98332"/>
                  </a:lnTo>
                  <a:lnTo>
                    <a:pt x="1494" y="99428"/>
                  </a:lnTo>
                  <a:lnTo>
                    <a:pt x="1579" y="100523"/>
                  </a:lnTo>
                  <a:lnTo>
                    <a:pt x="1681" y="101575"/>
                  </a:lnTo>
                  <a:lnTo>
                    <a:pt x="1775" y="102670"/>
                  </a:lnTo>
                  <a:lnTo>
                    <a:pt x="1944" y="104379"/>
                  </a:lnTo>
                  <a:lnTo>
                    <a:pt x="2038" y="105299"/>
                  </a:lnTo>
                  <a:lnTo>
                    <a:pt x="2131" y="106176"/>
                  </a:lnTo>
                  <a:lnTo>
                    <a:pt x="2233" y="107008"/>
                  </a:lnTo>
                  <a:lnTo>
                    <a:pt x="2343" y="107841"/>
                  </a:lnTo>
                  <a:lnTo>
                    <a:pt x="2462" y="108586"/>
                  </a:lnTo>
                  <a:lnTo>
                    <a:pt x="2530" y="108936"/>
                  </a:lnTo>
                  <a:lnTo>
                    <a:pt x="2598" y="109243"/>
                  </a:lnTo>
                  <a:lnTo>
                    <a:pt x="2624" y="109287"/>
                  </a:lnTo>
                  <a:lnTo>
                    <a:pt x="2641" y="109243"/>
                  </a:lnTo>
                  <a:lnTo>
                    <a:pt x="2658" y="109156"/>
                  </a:lnTo>
                  <a:lnTo>
                    <a:pt x="2658" y="109024"/>
                  </a:lnTo>
                  <a:lnTo>
                    <a:pt x="2581" y="108148"/>
                  </a:lnTo>
                  <a:lnTo>
                    <a:pt x="2505" y="107315"/>
                  </a:lnTo>
                  <a:lnTo>
                    <a:pt x="2411" y="106439"/>
                  </a:lnTo>
                  <a:lnTo>
                    <a:pt x="2318" y="105606"/>
                  </a:lnTo>
                  <a:lnTo>
                    <a:pt x="2131" y="103941"/>
                  </a:lnTo>
                  <a:lnTo>
                    <a:pt x="2038" y="103108"/>
                  </a:lnTo>
                  <a:lnTo>
                    <a:pt x="1953" y="102276"/>
                  </a:lnTo>
                  <a:lnTo>
                    <a:pt x="1775" y="100348"/>
                  </a:lnTo>
                  <a:lnTo>
                    <a:pt x="1622" y="98420"/>
                  </a:lnTo>
                  <a:lnTo>
                    <a:pt x="1477" y="96448"/>
                  </a:lnTo>
                  <a:lnTo>
                    <a:pt x="1350" y="94476"/>
                  </a:lnTo>
                  <a:lnTo>
                    <a:pt x="1291" y="93424"/>
                  </a:lnTo>
                  <a:lnTo>
                    <a:pt x="1240" y="92329"/>
                  </a:lnTo>
                  <a:lnTo>
                    <a:pt x="1197" y="91277"/>
                  </a:lnTo>
                  <a:lnTo>
                    <a:pt x="1155" y="90225"/>
                  </a:lnTo>
                  <a:lnTo>
                    <a:pt x="1087" y="88122"/>
                  </a:lnTo>
                  <a:lnTo>
                    <a:pt x="1036" y="86019"/>
                  </a:lnTo>
                  <a:lnTo>
                    <a:pt x="993" y="83915"/>
                  </a:lnTo>
                  <a:lnTo>
                    <a:pt x="968" y="81812"/>
                  </a:lnTo>
                  <a:lnTo>
                    <a:pt x="926" y="77474"/>
                  </a:lnTo>
                  <a:lnTo>
                    <a:pt x="1044" y="76028"/>
                  </a:lnTo>
                  <a:lnTo>
                    <a:pt x="1163" y="74625"/>
                  </a:lnTo>
                  <a:lnTo>
                    <a:pt x="1299" y="73179"/>
                  </a:lnTo>
                  <a:lnTo>
                    <a:pt x="1443" y="71777"/>
                  </a:lnTo>
                  <a:lnTo>
                    <a:pt x="1545" y="71602"/>
                  </a:lnTo>
                  <a:lnTo>
                    <a:pt x="1647" y="71383"/>
                  </a:lnTo>
                  <a:lnTo>
                    <a:pt x="1613" y="72128"/>
                  </a:lnTo>
                  <a:lnTo>
                    <a:pt x="1596" y="72873"/>
                  </a:lnTo>
                  <a:lnTo>
                    <a:pt x="1571" y="74363"/>
                  </a:lnTo>
                  <a:lnTo>
                    <a:pt x="1562" y="75852"/>
                  </a:lnTo>
                  <a:lnTo>
                    <a:pt x="1562" y="77255"/>
                  </a:lnTo>
                  <a:lnTo>
                    <a:pt x="1571" y="78394"/>
                  </a:lnTo>
                  <a:lnTo>
                    <a:pt x="1588" y="79533"/>
                  </a:lnTo>
                  <a:lnTo>
                    <a:pt x="1613" y="80673"/>
                  </a:lnTo>
                  <a:lnTo>
                    <a:pt x="1647" y="81812"/>
                  </a:lnTo>
                  <a:lnTo>
                    <a:pt x="1690" y="82907"/>
                  </a:lnTo>
                  <a:lnTo>
                    <a:pt x="1741" y="84047"/>
                  </a:lnTo>
                  <a:lnTo>
                    <a:pt x="1800" y="85142"/>
                  </a:lnTo>
                  <a:lnTo>
                    <a:pt x="1859" y="86238"/>
                  </a:lnTo>
                  <a:lnTo>
                    <a:pt x="1936" y="87289"/>
                  </a:lnTo>
                  <a:lnTo>
                    <a:pt x="2012" y="88341"/>
                  </a:lnTo>
                  <a:lnTo>
                    <a:pt x="2089" y="89349"/>
                  </a:lnTo>
                  <a:lnTo>
                    <a:pt x="2182" y="90357"/>
                  </a:lnTo>
                  <a:lnTo>
                    <a:pt x="2276" y="91365"/>
                  </a:lnTo>
                  <a:lnTo>
                    <a:pt x="2377" y="92373"/>
                  </a:lnTo>
                  <a:lnTo>
                    <a:pt x="2479" y="93337"/>
                  </a:lnTo>
                  <a:lnTo>
                    <a:pt x="2590" y="94301"/>
                  </a:lnTo>
                  <a:lnTo>
                    <a:pt x="2819" y="96229"/>
                  </a:lnTo>
                  <a:lnTo>
                    <a:pt x="3057" y="98069"/>
                  </a:lnTo>
                  <a:lnTo>
                    <a:pt x="3311" y="99910"/>
                  </a:lnTo>
                  <a:lnTo>
                    <a:pt x="3575" y="101662"/>
                  </a:lnTo>
                  <a:lnTo>
                    <a:pt x="3583" y="101706"/>
                  </a:lnTo>
                  <a:lnTo>
                    <a:pt x="3600" y="101750"/>
                  </a:lnTo>
                  <a:lnTo>
                    <a:pt x="3626" y="101706"/>
                  </a:lnTo>
                  <a:lnTo>
                    <a:pt x="3643" y="101662"/>
                  </a:lnTo>
                  <a:lnTo>
                    <a:pt x="3643" y="101619"/>
                  </a:lnTo>
                  <a:lnTo>
                    <a:pt x="3643" y="101531"/>
                  </a:lnTo>
                  <a:lnTo>
                    <a:pt x="3643" y="101443"/>
                  </a:lnTo>
                  <a:lnTo>
                    <a:pt x="3201" y="97894"/>
                  </a:lnTo>
                  <a:lnTo>
                    <a:pt x="2980" y="96097"/>
                  </a:lnTo>
                  <a:lnTo>
                    <a:pt x="2768" y="94301"/>
                  </a:lnTo>
                  <a:lnTo>
                    <a:pt x="2573" y="92460"/>
                  </a:lnTo>
                  <a:lnTo>
                    <a:pt x="2479" y="91540"/>
                  </a:lnTo>
                  <a:lnTo>
                    <a:pt x="2386" y="90576"/>
                  </a:lnTo>
                  <a:lnTo>
                    <a:pt x="2301" y="89612"/>
                  </a:lnTo>
                  <a:lnTo>
                    <a:pt x="2225" y="88648"/>
                  </a:lnTo>
                  <a:lnTo>
                    <a:pt x="2148" y="87640"/>
                  </a:lnTo>
                  <a:lnTo>
                    <a:pt x="2080" y="86632"/>
                  </a:lnTo>
                  <a:lnTo>
                    <a:pt x="2012" y="85449"/>
                  </a:lnTo>
                  <a:lnTo>
                    <a:pt x="1961" y="84266"/>
                  </a:lnTo>
                  <a:lnTo>
                    <a:pt x="1910" y="83039"/>
                  </a:lnTo>
                  <a:lnTo>
                    <a:pt x="1876" y="81812"/>
                  </a:lnTo>
                  <a:lnTo>
                    <a:pt x="1851" y="80585"/>
                  </a:lnTo>
                  <a:lnTo>
                    <a:pt x="1834" y="79358"/>
                  </a:lnTo>
                  <a:lnTo>
                    <a:pt x="1826" y="78131"/>
                  </a:lnTo>
                  <a:lnTo>
                    <a:pt x="1826" y="76904"/>
                  </a:lnTo>
                  <a:lnTo>
                    <a:pt x="1826" y="76072"/>
                  </a:lnTo>
                  <a:lnTo>
                    <a:pt x="1843" y="75283"/>
                  </a:lnTo>
                  <a:lnTo>
                    <a:pt x="1876" y="73661"/>
                  </a:lnTo>
                  <a:lnTo>
                    <a:pt x="1927" y="72040"/>
                  </a:lnTo>
                  <a:lnTo>
                    <a:pt x="1970" y="70419"/>
                  </a:lnTo>
                  <a:lnTo>
                    <a:pt x="2131" y="69805"/>
                  </a:lnTo>
                  <a:lnTo>
                    <a:pt x="2182" y="71952"/>
                  </a:lnTo>
                  <a:lnTo>
                    <a:pt x="2242" y="74100"/>
                  </a:lnTo>
                  <a:lnTo>
                    <a:pt x="2326" y="76203"/>
                  </a:lnTo>
                  <a:lnTo>
                    <a:pt x="2437" y="78306"/>
                  </a:lnTo>
                  <a:lnTo>
                    <a:pt x="2556" y="80366"/>
                  </a:lnTo>
                  <a:lnTo>
                    <a:pt x="2700" y="82382"/>
                  </a:lnTo>
                  <a:lnTo>
                    <a:pt x="2861" y="84397"/>
                  </a:lnTo>
                  <a:lnTo>
                    <a:pt x="3040" y="86369"/>
                  </a:lnTo>
                  <a:lnTo>
                    <a:pt x="3159" y="87596"/>
                  </a:lnTo>
                  <a:lnTo>
                    <a:pt x="3286" y="88823"/>
                  </a:lnTo>
                  <a:lnTo>
                    <a:pt x="3422" y="90006"/>
                  </a:lnTo>
                  <a:lnTo>
                    <a:pt x="3566" y="91189"/>
                  </a:lnTo>
                  <a:lnTo>
                    <a:pt x="3710" y="92329"/>
                  </a:lnTo>
                  <a:lnTo>
                    <a:pt x="3872" y="93468"/>
                  </a:lnTo>
                  <a:lnTo>
                    <a:pt x="4033" y="94564"/>
                  </a:lnTo>
                  <a:lnTo>
                    <a:pt x="4194" y="95615"/>
                  </a:lnTo>
                  <a:lnTo>
                    <a:pt x="4466" y="97280"/>
                  </a:lnTo>
                  <a:lnTo>
                    <a:pt x="4610" y="98113"/>
                  </a:lnTo>
                  <a:lnTo>
                    <a:pt x="4763" y="98946"/>
                  </a:lnTo>
                  <a:lnTo>
                    <a:pt x="4933" y="99778"/>
                  </a:lnTo>
                  <a:lnTo>
                    <a:pt x="5094" y="100479"/>
                  </a:lnTo>
                  <a:lnTo>
                    <a:pt x="5188" y="100786"/>
                  </a:lnTo>
                  <a:lnTo>
                    <a:pt x="5273" y="101049"/>
                  </a:lnTo>
                  <a:lnTo>
                    <a:pt x="5366" y="101312"/>
                  </a:lnTo>
                  <a:lnTo>
                    <a:pt x="5459" y="101531"/>
                  </a:lnTo>
                  <a:lnTo>
                    <a:pt x="5468" y="101531"/>
                  </a:lnTo>
                  <a:lnTo>
                    <a:pt x="5476" y="101487"/>
                  </a:lnTo>
                  <a:lnTo>
                    <a:pt x="5476" y="101443"/>
                  </a:lnTo>
                  <a:lnTo>
                    <a:pt x="5476" y="101399"/>
                  </a:lnTo>
                  <a:lnTo>
                    <a:pt x="5392" y="100830"/>
                  </a:lnTo>
                  <a:lnTo>
                    <a:pt x="5307" y="100260"/>
                  </a:lnTo>
                  <a:lnTo>
                    <a:pt x="5213" y="99734"/>
                  </a:lnTo>
                  <a:lnTo>
                    <a:pt x="5111" y="99208"/>
                  </a:lnTo>
                  <a:lnTo>
                    <a:pt x="4908" y="98201"/>
                  </a:lnTo>
                  <a:lnTo>
                    <a:pt x="4806" y="97675"/>
                  </a:lnTo>
                  <a:lnTo>
                    <a:pt x="4712" y="97193"/>
                  </a:lnTo>
                  <a:lnTo>
                    <a:pt x="4559" y="96316"/>
                  </a:lnTo>
                  <a:lnTo>
                    <a:pt x="4415" y="95396"/>
                  </a:lnTo>
                  <a:lnTo>
                    <a:pt x="4135" y="93556"/>
                  </a:lnTo>
                  <a:lnTo>
                    <a:pt x="3999" y="92592"/>
                  </a:lnTo>
                  <a:lnTo>
                    <a:pt x="3863" y="91628"/>
                  </a:lnTo>
                  <a:lnTo>
                    <a:pt x="3736" y="90620"/>
                  </a:lnTo>
                  <a:lnTo>
                    <a:pt x="3617" y="89612"/>
                  </a:lnTo>
                  <a:lnTo>
                    <a:pt x="3498" y="88560"/>
                  </a:lnTo>
                  <a:lnTo>
                    <a:pt x="3388" y="87552"/>
                  </a:lnTo>
                  <a:lnTo>
                    <a:pt x="3277" y="86501"/>
                  </a:lnTo>
                  <a:lnTo>
                    <a:pt x="3184" y="85405"/>
                  </a:lnTo>
                  <a:lnTo>
                    <a:pt x="3014" y="83477"/>
                  </a:lnTo>
                  <a:lnTo>
                    <a:pt x="2870" y="81505"/>
                  </a:lnTo>
                  <a:lnTo>
                    <a:pt x="2734" y="79533"/>
                  </a:lnTo>
                  <a:lnTo>
                    <a:pt x="2624" y="77518"/>
                  </a:lnTo>
                  <a:lnTo>
                    <a:pt x="2530" y="75502"/>
                  </a:lnTo>
                  <a:lnTo>
                    <a:pt x="2445" y="73442"/>
                  </a:lnTo>
                  <a:lnTo>
                    <a:pt x="2386" y="71339"/>
                  </a:lnTo>
                  <a:lnTo>
                    <a:pt x="2343" y="69279"/>
                  </a:lnTo>
                  <a:lnTo>
                    <a:pt x="2454" y="70506"/>
                  </a:lnTo>
                  <a:lnTo>
                    <a:pt x="2573" y="71777"/>
                  </a:lnTo>
                  <a:lnTo>
                    <a:pt x="2709" y="73004"/>
                  </a:lnTo>
                  <a:lnTo>
                    <a:pt x="2853" y="74187"/>
                  </a:lnTo>
                  <a:lnTo>
                    <a:pt x="3006" y="75370"/>
                  </a:lnTo>
                  <a:lnTo>
                    <a:pt x="3159" y="76510"/>
                  </a:lnTo>
                  <a:lnTo>
                    <a:pt x="3464" y="78701"/>
                  </a:lnTo>
                  <a:lnTo>
                    <a:pt x="3676" y="80147"/>
                  </a:lnTo>
                  <a:lnTo>
                    <a:pt x="3889" y="81549"/>
                  </a:lnTo>
                  <a:lnTo>
                    <a:pt x="4109" y="82951"/>
                  </a:lnTo>
                  <a:lnTo>
                    <a:pt x="4339" y="84310"/>
                  </a:lnTo>
                  <a:lnTo>
                    <a:pt x="4568" y="85668"/>
                  </a:lnTo>
                  <a:lnTo>
                    <a:pt x="4806" y="86983"/>
                  </a:lnTo>
                  <a:lnTo>
                    <a:pt x="5052" y="88253"/>
                  </a:lnTo>
                  <a:lnTo>
                    <a:pt x="5298" y="89524"/>
                  </a:lnTo>
                  <a:lnTo>
                    <a:pt x="5315" y="89568"/>
                  </a:lnTo>
                  <a:lnTo>
                    <a:pt x="5324" y="89524"/>
                  </a:lnTo>
                  <a:lnTo>
                    <a:pt x="5332" y="89480"/>
                  </a:lnTo>
                  <a:lnTo>
                    <a:pt x="5324" y="89393"/>
                  </a:lnTo>
                  <a:lnTo>
                    <a:pt x="4899" y="86676"/>
                  </a:lnTo>
                  <a:lnTo>
                    <a:pt x="4492" y="83959"/>
                  </a:lnTo>
                  <a:lnTo>
                    <a:pt x="4093" y="81111"/>
                  </a:lnTo>
                  <a:lnTo>
                    <a:pt x="3710" y="78263"/>
                  </a:lnTo>
                  <a:lnTo>
                    <a:pt x="3345" y="75414"/>
                  </a:lnTo>
                  <a:lnTo>
                    <a:pt x="3176" y="74012"/>
                  </a:lnTo>
                  <a:lnTo>
                    <a:pt x="3006" y="72566"/>
                  </a:lnTo>
                  <a:lnTo>
                    <a:pt x="2802" y="70769"/>
                  </a:lnTo>
                  <a:lnTo>
                    <a:pt x="2700" y="69893"/>
                  </a:lnTo>
                  <a:lnTo>
                    <a:pt x="2598" y="69017"/>
                  </a:lnTo>
                  <a:lnTo>
                    <a:pt x="3023" y="69761"/>
                  </a:lnTo>
                  <a:lnTo>
                    <a:pt x="3235" y="70200"/>
                  </a:lnTo>
                  <a:lnTo>
                    <a:pt x="3447" y="70638"/>
                  </a:lnTo>
                  <a:lnTo>
                    <a:pt x="3609" y="71076"/>
                  </a:lnTo>
                  <a:lnTo>
                    <a:pt x="3778" y="71514"/>
                  </a:lnTo>
                  <a:lnTo>
                    <a:pt x="3940" y="72040"/>
                  </a:lnTo>
                  <a:lnTo>
                    <a:pt x="4101" y="72522"/>
                  </a:lnTo>
                  <a:lnTo>
                    <a:pt x="4407" y="73618"/>
                  </a:lnTo>
                  <a:lnTo>
                    <a:pt x="4704" y="74757"/>
                  </a:lnTo>
                  <a:lnTo>
                    <a:pt x="4865" y="75414"/>
                  </a:lnTo>
                  <a:lnTo>
                    <a:pt x="5009" y="76072"/>
                  </a:lnTo>
                  <a:lnTo>
                    <a:pt x="5154" y="76773"/>
                  </a:lnTo>
                  <a:lnTo>
                    <a:pt x="5298" y="77430"/>
                  </a:lnTo>
                  <a:lnTo>
                    <a:pt x="5570" y="78876"/>
                  </a:lnTo>
                  <a:lnTo>
                    <a:pt x="5833" y="80366"/>
                  </a:lnTo>
                  <a:lnTo>
                    <a:pt x="6088" y="81856"/>
                  </a:lnTo>
                  <a:lnTo>
                    <a:pt x="6343" y="83389"/>
                  </a:lnTo>
                  <a:lnTo>
                    <a:pt x="6597" y="84923"/>
                  </a:lnTo>
                  <a:lnTo>
                    <a:pt x="6852" y="86413"/>
                  </a:lnTo>
                  <a:lnTo>
                    <a:pt x="6860" y="86457"/>
                  </a:lnTo>
                  <a:lnTo>
                    <a:pt x="6877" y="86501"/>
                  </a:lnTo>
                  <a:lnTo>
                    <a:pt x="6894" y="86457"/>
                  </a:lnTo>
                  <a:lnTo>
                    <a:pt x="6911" y="86325"/>
                  </a:lnTo>
                  <a:lnTo>
                    <a:pt x="6911" y="86282"/>
                  </a:lnTo>
                  <a:lnTo>
                    <a:pt x="6903" y="86238"/>
                  </a:lnTo>
                  <a:lnTo>
                    <a:pt x="6674" y="84529"/>
                  </a:lnTo>
                  <a:lnTo>
                    <a:pt x="6444" y="82864"/>
                  </a:lnTo>
                  <a:lnTo>
                    <a:pt x="6198" y="81198"/>
                  </a:lnTo>
                  <a:lnTo>
                    <a:pt x="5935" y="79621"/>
                  </a:lnTo>
                  <a:lnTo>
                    <a:pt x="5672" y="78043"/>
                  </a:lnTo>
                  <a:lnTo>
                    <a:pt x="5400" y="76510"/>
                  </a:lnTo>
                  <a:lnTo>
                    <a:pt x="5111" y="75020"/>
                  </a:lnTo>
                  <a:lnTo>
                    <a:pt x="4823" y="73661"/>
                  </a:lnTo>
                  <a:lnTo>
                    <a:pt x="4627" y="72829"/>
                  </a:lnTo>
                  <a:lnTo>
                    <a:pt x="4424" y="71996"/>
                  </a:lnTo>
                  <a:lnTo>
                    <a:pt x="4203" y="71208"/>
                  </a:lnTo>
                  <a:lnTo>
                    <a:pt x="3974" y="70419"/>
                  </a:lnTo>
                  <a:lnTo>
                    <a:pt x="3736" y="69718"/>
                  </a:lnTo>
                  <a:lnTo>
                    <a:pt x="3498" y="69104"/>
                  </a:lnTo>
                  <a:lnTo>
                    <a:pt x="3243" y="68534"/>
                  </a:lnTo>
                  <a:lnTo>
                    <a:pt x="2989" y="68096"/>
                  </a:lnTo>
                  <a:lnTo>
                    <a:pt x="3277" y="68052"/>
                  </a:lnTo>
                  <a:lnTo>
                    <a:pt x="3413" y="68096"/>
                  </a:lnTo>
                  <a:lnTo>
                    <a:pt x="3549" y="68140"/>
                  </a:lnTo>
                  <a:lnTo>
                    <a:pt x="3795" y="68272"/>
                  </a:lnTo>
                  <a:lnTo>
                    <a:pt x="4033" y="68403"/>
                  </a:lnTo>
                  <a:lnTo>
                    <a:pt x="4271" y="68622"/>
                  </a:lnTo>
                  <a:lnTo>
                    <a:pt x="4509" y="68885"/>
                  </a:lnTo>
                  <a:lnTo>
                    <a:pt x="4746" y="69148"/>
                  </a:lnTo>
                  <a:lnTo>
                    <a:pt x="4976" y="69455"/>
                  </a:lnTo>
                  <a:lnTo>
                    <a:pt x="5213" y="69805"/>
                  </a:lnTo>
                  <a:lnTo>
                    <a:pt x="5443" y="70200"/>
                  </a:lnTo>
                  <a:lnTo>
                    <a:pt x="5884" y="71032"/>
                  </a:lnTo>
                  <a:lnTo>
                    <a:pt x="6326" y="71909"/>
                  </a:lnTo>
                  <a:lnTo>
                    <a:pt x="6759" y="72916"/>
                  </a:lnTo>
                  <a:lnTo>
                    <a:pt x="7183" y="73968"/>
                  </a:lnTo>
                  <a:lnTo>
                    <a:pt x="7378" y="74538"/>
                  </a:lnTo>
                  <a:lnTo>
                    <a:pt x="7574" y="75107"/>
                  </a:lnTo>
                  <a:lnTo>
                    <a:pt x="7964" y="76291"/>
                  </a:lnTo>
                  <a:lnTo>
                    <a:pt x="8355" y="77474"/>
                  </a:lnTo>
                  <a:lnTo>
                    <a:pt x="8550" y="78043"/>
                  </a:lnTo>
                  <a:lnTo>
                    <a:pt x="8745" y="78613"/>
                  </a:lnTo>
                  <a:lnTo>
                    <a:pt x="8762" y="78657"/>
                  </a:lnTo>
                  <a:lnTo>
                    <a:pt x="8788" y="78657"/>
                  </a:lnTo>
                  <a:lnTo>
                    <a:pt x="8805" y="78613"/>
                  </a:lnTo>
                  <a:lnTo>
                    <a:pt x="8813" y="78525"/>
                  </a:lnTo>
                  <a:lnTo>
                    <a:pt x="8822" y="78438"/>
                  </a:lnTo>
                  <a:lnTo>
                    <a:pt x="8822" y="78350"/>
                  </a:lnTo>
                  <a:lnTo>
                    <a:pt x="8822" y="78263"/>
                  </a:lnTo>
                  <a:lnTo>
                    <a:pt x="8805" y="78175"/>
                  </a:lnTo>
                  <a:lnTo>
                    <a:pt x="8626" y="77386"/>
                  </a:lnTo>
                  <a:lnTo>
                    <a:pt x="8440" y="76685"/>
                  </a:lnTo>
                  <a:lnTo>
                    <a:pt x="8244" y="75940"/>
                  </a:lnTo>
                  <a:lnTo>
                    <a:pt x="8049" y="75239"/>
                  </a:lnTo>
                  <a:lnTo>
                    <a:pt x="7845" y="74582"/>
                  </a:lnTo>
                  <a:lnTo>
                    <a:pt x="7642" y="73924"/>
                  </a:lnTo>
                  <a:lnTo>
                    <a:pt x="7438" y="73311"/>
                  </a:lnTo>
                  <a:lnTo>
                    <a:pt x="7226" y="72697"/>
                  </a:lnTo>
                  <a:lnTo>
                    <a:pt x="7005" y="72128"/>
                  </a:lnTo>
                  <a:lnTo>
                    <a:pt x="6793" y="71558"/>
                  </a:lnTo>
                  <a:lnTo>
                    <a:pt x="6572" y="71032"/>
                  </a:lnTo>
                  <a:lnTo>
                    <a:pt x="6351" y="70506"/>
                  </a:lnTo>
                  <a:lnTo>
                    <a:pt x="6130" y="70068"/>
                  </a:lnTo>
                  <a:lnTo>
                    <a:pt x="5918" y="69586"/>
                  </a:lnTo>
                  <a:lnTo>
                    <a:pt x="5697" y="69192"/>
                  </a:lnTo>
                  <a:lnTo>
                    <a:pt x="5476" y="68797"/>
                  </a:lnTo>
                  <a:lnTo>
                    <a:pt x="5137" y="68228"/>
                  </a:lnTo>
                  <a:lnTo>
                    <a:pt x="4797" y="67790"/>
                  </a:lnTo>
                  <a:lnTo>
                    <a:pt x="4449" y="67395"/>
                  </a:lnTo>
                  <a:lnTo>
                    <a:pt x="4101" y="67045"/>
                  </a:lnTo>
                  <a:lnTo>
                    <a:pt x="4568" y="66826"/>
                  </a:lnTo>
                  <a:lnTo>
                    <a:pt x="5035" y="66650"/>
                  </a:lnTo>
                  <a:lnTo>
                    <a:pt x="5587" y="66563"/>
                  </a:lnTo>
                  <a:lnTo>
                    <a:pt x="6147" y="66563"/>
                  </a:lnTo>
                  <a:lnTo>
                    <a:pt x="6427" y="66650"/>
                  </a:lnTo>
                  <a:lnTo>
                    <a:pt x="6708" y="66738"/>
                  </a:lnTo>
                  <a:lnTo>
                    <a:pt x="6979" y="66869"/>
                  </a:lnTo>
                  <a:lnTo>
                    <a:pt x="7259" y="67045"/>
                  </a:lnTo>
                  <a:lnTo>
                    <a:pt x="7557" y="67308"/>
                  </a:lnTo>
                  <a:lnTo>
                    <a:pt x="7854" y="67614"/>
                  </a:lnTo>
                  <a:lnTo>
                    <a:pt x="8151" y="67965"/>
                  </a:lnTo>
                  <a:lnTo>
                    <a:pt x="8440" y="68359"/>
                  </a:lnTo>
                  <a:lnTo>
                    <a:pt x="8728" y="68841"/>
                  </a:lnTo>
                  <a:lnTo>
                    <a:pt x="9017" y="69323"/>
                  </a:lnTo>
                  <a:lnTo>
                    <a:pt x="9297" y="69893"/>
                  </a:lnTo>
                  <a:lnTo>
                    <a:pt x="9577" y="70506"/>
                  </a:lnTo>
                  <a:lnTo>
                    <a:pt x="9866" y="71208"/>
                  </a:lnTo>
                  <a:lnTo>
                    <a:pt x="10155" y="71952"/>
                  </a:lnTo>
                  <a:lnTo>
                    <a:pt x="10435" y="72741"/>
                  </a:lnTo>
                  <a:lnTo>
                    <a:pt x="10707" y="73530"/>
                  </a:lnTo>
                  <a:lnTo>
                    <a:pt x="11259" y="75195"/>
                  </a:lnTo>
                  <a:lnTo>
                    <a:pt x="11539" y="75984"/>
                  </a:lnTo>
                  <a:lnTo>
                    <a:pt x="11819" y="76773"/>
                  </a:lnTo>
                  <a:lnTo>
                    <a:pt x="11836" y="76773"/>
                  </a:lnTo>
                  <a:lnTo>
                    <a:pt x="11853" y="76729"/>
                  </a:lnTo>
                  <a:lnTo>
                    <a:pt x="11853" y="76685"/>
                  </a:lnTo>
                  <a:lnTo>
                    <a:pt x="11844" y="76597"/>
                  </a:lnTo>
                  <a:lnTo>
                    <a:pt x="11386" y="74888"/>
                  </a:lnTo>
                  <a:lnTo>
                    <a:pt x="11148" y="74056"/>
                  </a:lnTo>
                  <a:lnTo>
                    <a:pt x="10902" y="73223"/>
                  </a:lnTo>
                  <a:lnTo>
                    <a:pt x="10656" y="72434"/>
                  </a:lnTo>
                  <a:lnTo>
                    <a:pt x="10409" y="71646"/>
                  </a:lnTo>
                  <a:lnTo>
                    <a:pt x="10155" y="70901"/>
                  </a:lnTo>
                  <a:lnTo>
                    <a:pt x="9892" y="70200"/>
                  </a:lnTo>
                  <a:lnTo>
                    <a:pt x="9637" y="69542"/>
                  </a:lnTo>
                  <a:lnTo>
                    <a:pt x="9374" y="68885"/>
                  </a:lnTo>
                  <a:lnTo>
                    <a:pt x="9102" y="68315"/>
                  </a:lnTo>
                  <a:lnTo>
                    <a:pt x="8839" y="67746"/>
                  </a:lnTo>
                  <a:lnTo>
                    <a:pt x="8567" y="67264"/>
                  </a:lnTo>
                  <a:lnTo>
                    <a:pt x="8287" y="66782"/>
                  </a:lnTo>
                  <a:lnTo>
                    <a:pt x="8015" y="66431"/>
                  </a:lnTo>
                  <a:lnTo>
                    <a:pt x="7743" y="66081"/>
                  </a:lnTo>
                  <a:lnTo>
                    <a:pt x="7438" y="65818"/>
                  </a:lnTo>
                  <a:lnTo>
                    <a:pt x="7132" y="65555"/>
                  </a:lnTo>
                  <a:lnTo>
                    <a:pt x="6818" y="65379"/>
                  </a:lnTo>
                  <a:lnTo>
                    <a:pt x="6512" y="65292"/>
                  </a:lnTo>
                  <a:lnTo>
                    <a:pt x="6198" y="65204"/>
                  </a:lnTo>
                  <a:lnTo>
                    <a:pt x="5578" y="65204"/>
                  </a:lnTo>
                  <a:lnTo>
                    <a:pt x="5273" y="65248"/>
                  </a:lnTo>
                  <a:lnTo>
                    <a:pt x="4670" y="65423"/>
                  </a:lnTo>
                  <a:lnTo>
                    <a:pt x="4364" y="65555"/>
                  </a:lnTo>
                  <a:lnTo>
                    <a:pt x="4050" y="65686"/>
                  </a:lnTo>
                  <a:lnTo>
                    <a:pt x="4509" y="65423"/>
                  </a:lnTo>
                  <a:lnTo>
                    <a:pt x="4967" y="65248"/>
                  </a:lnTo>
                  <a:lnTo>
                    <a:pt x="5417" y="65160"/>
                  </a:lnTo>
                  <a:lnTo>
                    <a:pt x="5876" y="65117"/>
                  </a:lnTo>
                  <a:lnTo>
                    <a:pt x="6903" y="65073"/>
                  </a:lnTo>
                  <a:close/>
                  <a:moveTo>
                    <a:pt x="10214" y="98420"/>
                  </a:moveTo>
                  <a:lnTo>
                    <a:pt x="10342" y="98858"/>
                  </a:lnTo>
                  <a:lnTo>
                    <a:pt x="10469" y="99296"/>
                  </a:lnTo>
                  <a:lnTo>
                    <a:pt x="10656" y="100085"/>
                  </a:lnTo>
                  <a:lnTo>
                    <a:pt x="10843" y="100874"/>
                  </a:lnTo>
                  <a:lnTo>
                    <a:pt x="11021" y="101662"/>
                  </a:lnTo>
                  <a:lnTo>
                    <a:pt x="11191" y="102495"/>
                  </a:lnTo>
                  <a:lnTo>
                    <a:pt x="11343" y="103328"/>
                  </a:lnTo>
                  <a:lnTo>
                    <a:pt x="11488" y="104160"/>
                  </a:lnTo>
                  <a:lnTo>
                    <a:pt x="11624" y="105037"/>
                  </a:lnTo>
                  <a:lnTo>
                    <a:pt x="11759" y="105913"/>
                  </a:lnTo>
                  <a:lnTo>
                    <a:pt x="12023" y="107666"/>
                  </a:lnTo>
                  <a:lnTo>
                    <a:pt x="12150" y="108586"/>
                  </a:lnTo>
                  <a:lnTo>
                    <a:pt x="12294" y="109419"/>
                  </a:lnTo>
                  <a:lnTo>
                    <a:pt x="12320" y="109550"/>
                  </a:lnTo>
                  <a:lnTo>
                    <a:pt x="12354" y="109594"/>
                  </a:lnTo>
                  <a:lnTo>
                    <a:pt x="12379" y="109594"/>
                  </a:lnTo>
                  <a:lnTo>
                    <a:pt x="12405" y="109506"/>
                  </a:lnTo>
                  <a:lnTo>
                    <a:pt x="12430" y="109419"/>
                  </a:lnTo>
                  <a:lnTo>
                    <a:pt x="12447" y="109243"/>
                  </a:lnTo>
                  <a:lnTo>
                    <a:pt x="12447" y="109068"/>
                  </a:lnTo>
                  <a:lnTo>
                    <a:pt x="12447" y="108893"/>
                  </a:lnTo>
                  <a:lnTo>
                    <a:pt x="12405" y="108367"/>
                  </a:lnTo>
                  <a:lnTo>
                    <a:pt x="12354" y="107841"/>
                  </a:lnTo>
                  <a:lnTo>
                    <a:pt x="12243" y="106789"/>
                  </a:lnTo>
                  <a:lnTo>
                    <a:pt x="12116" y="105781"/>
                  </a:lnTo>
                  <a:lnTo>
                    <a:pt x="11972" y="104817"/>
                  </a:lnTo>
                  <a:lnTo>
                    <a:pt x="11819" y="103897"/>
                  </a:lnTo>
                  <a:lnTo>
                    <a:pt x="11666" y="103021"/>
                  </a:lnTo>
                  <a:lnTo>
                    <a:pt x="11505" y="102144"/>
                  </a:lnTo>
                  <a:lnTo>
                    <a:pt x="11335" y="101356"/>
                  </a:lnTo>
                  <a:lnTo>
                    <a:pt x="11114" y="100260"/>
                  </a:lnTo>
                  <a:lnTo>
                    <a:pt x="10978" y="99647"/>
                  </a:lnTo>
                  <a:lnTo>
                    <a:pt x="10834" y="98989"/>
                  </a:lnTo>
                  <a:lnTo>
                    <a:pt x="11046" y="99471"/>
                  </a:lnTo>
                  <a:lnTo>
                    <a:pt x="11420" y="100260"/>
                  </a:lnTo>
                  <a:lnTo>
                    <a:pt x="11793" y="101049"/>
                  </a:lnTo>
                  <a:lnTo>
                    <a:pt x="12176" y="101750"/>
                  </a:lnTo>
                  <a:lnTo>
                    <a:pt x="12558" y="102451"/>
                  </a:lnTo>
                  <a:lnTo>
                    <a:pt x="13169" y="103590"/>
                  </a:lnTo>
                  <a:lnTo>
                    <a:pt x="13500" y="104116"/>
                  </a:lnTo>
                  <a:lnTo>
                    <a:pt x="13661" y="104335"/>
                  </a:lnTo>
                  <a:lnTo>
                    <a:pt x="13831" y="104554"/>
                  </a:lnTo>
                  <a:lnTo>
                    <a:pt x="14001" y="104730"/>
                  </a:lnTo>
                  <a:lnTo>
                    <a:pt x="14162" y="104817"/>
                  </a:lnTo>
                  <a:lnTo>
                    <a:pt x="14332" y="104905"/>
                  </a:lnTo>
                  <a:lnTo>
                    <a:pt x="14493" y="104905"/>
                  </a:lnTo>
                  <a:lnTo>
                    <a:pt x="14655" y="104861"/>
                  </a:lnTo>
                  <a:lnTo>
                    <a:pt x="14816" y="104730"/>
                  </a:lnTo>
                  <a:lnTo>
                    <a:pt x="14977" y="104511"/>
                  </a:lnTo>
                  <a:lnTo>
                    <a:pt x="15130" y="104204"/>
                  </a:lnTo>
                  <a:lnTo>
                    <a:pt x="15198" y="103985"/>
                  </a:lnTo>
                  <a:lnTo>
                    <a:pt x="15241" y="104554"/>
                  </a:lnTo>
                  <a:lnTo>
                    <a:pt x="15275" y="105124"/>
                  </a:lnTo>
                  <a:lnTo>
                    <a:pt x="15309" y="105738"/>
                  </a:lnTo>
                  <a:lnTo>
                    <a:pt x="15326" y="106307"/>
                  </a:lnTo>
                  <a:lnTo>
                    <a:pt x="15334" y="106921"/>
                  </a:lnTo>
                  <a:lnTo>
                    <a:pt x="15334" y="107490"/>
                  </a:lnTo>
                  <a:lnTo>
                    <a:pt x="15334" y="108104"/>
                  </a:lnTo>
                  <a:lnTo>
                    <a:pt x="15317" y="108717"/>
                  </a:lnTo>
                  <a:lnTo>
                    <a:pt x="15292" y="109287"/>
                  </a:lnTo>
                  <a:lnTo>
                    <a:pt x="15258" y="109857"/>
                  </a:lnTo>
                  <a:lnTo>
                    <a:pt x="15215" y="110426"/>
                  </a:lnTo>
                  <a:lnTo>
                    <a:pt x="15173" y="110952"/>
                  </a:lnTo>
                  <a:lnTo>
                    <a:pt x="15113" y="111478"/>
                  </a:lnTo>
                  <a:lnTo>
                    <a:pt x="15045" y="111960"/>
                  </a:lnTo>
                  <a:lnTo>
                    <a:pt x="14969" y="112442"/>
                  </a:lnTo>
                  <a:lnTo>
                    <a:pt x="14884" y="112880"/>
                  </a:lnTo>
                  <a:lnTo>
                    <a:pt x="14782" y="113275"/>
                  </a:lnTo>
                  <a:lnTo>
                    <a:pt x="14680" y="113625"/>
                  </a:lnTo>
                  <a:lnTo>
                    <a:pt x="14570" y="113976"/>
                  </a:lnTo>
                  <a:lnTo>
                    <a:pt x="14459" y="114195"/>
                  </a:lnTo>
                  <a:lnTo>
                    <a:pt x="14341" y="114414"/>
                  </a:lnTo>
                  <a:lnTo>
                    <a:pt x="14222" y="114589"/>
                  </a:lnTo>
                  <a:lnTo>
                    <a:pt x="14103" y="114677"/>
                  </a:lnTo>
                  <a:lnTo>
                    <a:pt x="13984" y="114721"/>
                  </a:lnTo>
                  <a:lnTo>
                    <a:pt x="13857" y="114721"/>
                  </a:lnTo>
                  <a:lnTo>
                    <a:pt x="13738" y="114677"/>
                  </a:lnTo>
                  <a:lnTo>
                    <a:pt x="13619" y="114589"/>
                  </a:lnTo>
                  <a:lnTo>
                    <a:pt x="13500" y="114414"/>
                  </a:lnTo>
                  <a:lnTo>
                    <a:pt x="13381" y="114239"/>
                  </a:lnTo>
                  <a:lnTo>
                    <a:pt x="13262" y="113976"/>
                  </a:lnTo>
                  <a:lnTo>
                    <a:pt x="13152" y="113713"/>
                  </a:lnTo>
                  <a:lnTo>
                    <a:pt x="13050" y="113362"/>
                  </a:lnTo>
                  <a:lnTo>
                    <a:pt x="13008" y="113275"/>
                  </a:lnTo>
                  <a:lnTo>
                    <a:pt x="12974" y="113275"/>
                  </a:lnTo>
                  <a:lnTo>
                    <a:pt x="12940" y="113318"/>
                  </a:lnTo>
                  <a:lnTo>
                    <a:pt x="12923" y="113450"/>
                  </a:lnTo>
                  <a:lnTo>
                    <a:pt x="12897" y="113625"/>
                  </a:lnTo>
                  <a:lnTo>
                    <a:pt x="12897" y="113800"/>
                  </a:lnTo>
                  <a:lnTo>
                    <a:pt x="12897" y="113976"/>
                  </a:lnTo>
                  <a:lnTo>
                    <a:pt x="12914" y="114151"/>
                  </a:lnTo>
                  <a:lnTo>
                    <a:pt x="12948" y="114458"/>
                  </a:lnTo>
                  <a:lnTo>
                    <a:pt x="12965" y="114721"/>
                  </a:lnTo>
                  <a:lnTo>
                    <a:pt x="12974" y="114984"/>
                  </a:lnTo>
                  <a:lnTo>
                    <a:pt x="12974" y="115203"/>
                  </a:lnTo>
                  <a:lnTo>
                    <a:pt x="12957" y="115422"/>
                  </a:lnTo>
                  <a:lnTo>
                    <a:pt x="12940" y="115641"/>
                  </a:lnTo>
                  <a:lnTo>
                    <a:pt x="12906" y="115860"/>
                  </a:lnTo>
                  <a:lnTo>
                    <a:pt x="12872" y="116035"/>
                  </a:lnTo>
                  <a:lnTo>
                    <a:pt x="12829" y="116167"/>
                  </a:lnTo>
                  <a:lnTo>
                    <a:pt x="12787" y="116342"/>
                  </a:lnTo>
                  <a:lnTo>
                    <a:pt x="12685" y="116561"/>
                  </a:lnTo>
                  <a:lnTo>
                    <a:pt x="12583" y="116736"/>
                  </a:lnTo>
                  <a:lnTo>
                    <a:pt x="12490" y="116824"/>
                  </a:lnTo>
                  <a:lnTo>
                    <a:pt x="12430" y="116824"/>
                  </a:lnTo>
                  <a:lnTo>
                    <a:pt x="12362" y="116780"/>
                  </a:lnTo>
                  <a:lnTo>
                    <a:pt x="12226" y="116605"/>
                  </a:lnTo>
                  <a:lnTo>
                    <a:pt x="12099" y="116386"/>
                  </a:lnTo>
                  <a:lnTo>
                    <a:pt x="11980" y="116167"/>
                  </a:lnTo>
                  <a:lnTo>
                    <a:pt x="11929" y="116123"/>
                  </a:lnTo>
                  <a:lnTo>
                    <a:pt x="11895" y="116167"/>
                  </a:lnTo>
                  <a:lnTo>
                    <a:pt x="11870" y="116298"/>
                  </a:lnTo>
                  <a:lnTo>
                    <a:pt x="11853" y="116474"/>
                  </a:lnTo>
                  <a:lnTo>
                    <a:pt x="11844" y="116649"/>
                  </a:lnTo>
                  <a:lnTo>
                    <a:pt x="11853" y="116824"/>
                  </a:lnTo>
                  <a:lnTo>
                    <a:pt x="11870" y="117043"/>
                  </a:lnTo>
                  <a:lnTo>
                    <a:pt x="11904" y="117175"/>
                  </a:lnTo>
                  <a:lnTo>
                    <a:pt x="12040" y="117569"/>
                  </a:lnTo>
                  <a:lnTo>
                    <a:pt x="12167" y="118007"/>
                  </a:lnTo>
                  <a:lnTo>
                    <a:pt x="12286" y="118533"/>
                  </a:lnTo>
                  <a:lnTo>
                    <a:pt x="12396" y="119147"/>
                  </a:lnTo>
                  <a:lnTo>
                    <a:pt x="12490" y="119760"/>
                  </a:lnTo>
                  <a:lnTo>
                    <a:pt x="12575" y="120461"/>
                  </a:lnTo>
                  <a:lnTo>
                    <a:pt x="12643" y="121162"/>
                  </a:lnTo>
                  <a:lnTo>
                    <a:pt x="12702" y="121907"/>
                  </a:lnTo>
                  <a:lnTo>
                    <a:pt x="12753" y="122696"/>
                  </a:lnTo>
                  <a:lnTo>
                    <a:pt x="12778" y="123441"/>
                  </a:lnTo>
                  <a:lnTo>
                    <a:pt x="12795" y="124273"/>
                  </a:lnTo>
                  <a:lnTo>
                    <a:pt x="12795" y="125062"/>
                  </a:lnTo>
                  <a:lnTo>
                    <a:pt x="12778" y="125851"/>
                  </a:lnTo>
                  <a:lnTo>
                    <a:pt x="12744" y="126640"/>
                  </a:lnTo>
                  <a:lnTo>
                    <a:pt x="12693" y="127428"/>
                  </a:lnTo>
                  <a:lnTo>
                    <a:pt x="12626" y="128173"/>
                  </a:lnTo>
                  <a:lnTo>
                    <a:pt x="12549" y="128787"/>
                  </a:lnTo>
                  <a:lnTo>
                    <a:pt x="12464" y="129400"/>
                  </a:lnTo>
                  <a:lnTo>
                    <a:pt x="12362" y="129926"/>
                  </a:lnTo>
                  <a:lnTo>
                    <a:pt x="12252" y="130408"/>
                  </a:lnTo>
                  <a:lnTo>
                    <a:pt x="12142" y="130846"/>
                  </a:lnTo>
                  <a:lnTo>
                    <a:pt x="12014" y="131241"/>
                  </a:lnTo>
                  <a:lnTo>
                    <a:pt x="11887" y="131548"/>
                  </a:lnTo>
                  <a:lnTo>
                    <a:pt x="11751" y="131810"/>
                  </a:lnTo>
                  <a:lnTo>
                    <a:pt x="11615" y="131986"/>
                  </a:lnTo>
                  <a:lnTo>
                    <a:pt x="11471" y="132117"/>
                  </a:lnTo>
                  <a:lnTo>
                    <a:pt x="11326" y="132205"/>
                  </a:lnTo>
                  <a:lnTo>
                    <a:pt x="11191" y="132205"/>
                  </a:lnTo>
                  <a:lnTo>
                    <a:pt x="11046" y="132161"/>
                  </a:lnTo>
                  <a:lnTo>
                    <a:pt x="10902" y="132030"/>
                  </a:lnTo>
                  <a:lnTo>
                    <a:pt x="10766" y="131854"/>
                  </a:lnTo>
                  <a:lnTo>
                    <a:pt x="10622" y="131591"/>
                  </a:lnTo>
                  <a:lnTo>
                    <a:pt x="10571" y="131591"/>
                  </a:lnTo>
                  <a:lnTo>
                    <a:pt x="10537" y="131635"/>
                  </a:lnTo>
                  <a:lnTo>
                    <a:pt x="10520" y="131723"/>
                  </a:lnTo>
                  <a:lnTo>
                    <a:pt x="10503" y="131854"/>
                  </a:lnTo>
                  <a:lnTo>
                    <a:pt x="10486" y="131986"/>
                  </a:lnTo>
                  <a:lnTo>
                    <a:pt x="10477" y="132117"/>
                  </a:lnTo>
                  <a:lnTo>
                    <a:pt x="10486" y="132293"/>
                  </a:lnTo>
                  <a:lnTo>
                    <a:pt x="10528" y="133826"/>
                  </a:lnTo>
                  <a:lnTo>
                    <a:pt x="10545" y="134615"/>
                  </a:lnTo>
                  <a:lnTo>
                    <a:pt x="10554" y="135448"/>
                  </a:lnTo>
                  <a:lnTo>
                    <a:pt x="10554" y="136236"/>
                  </a:lnTo>
                  <a:lnTo>
                    <a:pt x="10537" y="137025"/>
                  </a:lnTo>
                  <a:lnTo>
                    <a:pt x="10511" y="137814"/>
                  </a:lnTo>
                  <a:lnTo>
                    <a:pt x="10469" y="138559"/>
                  </a:lnTo>
                  <a:lnTo>
                    <a:pt x="10418" y="139085"/>
                  </a:lnTo>
                  <a:lnTo>
                    <a:pt x="10367" y="139567"/>
                  </a:lnTo>
                  <a:lnTo>
                    <a:pt x="10308" y="139961"/>
                  </a:lnTo>
                  <a:lnTo>
                    <a:pt x="10240" y="140355"/>
                  </a:lnTo>
                  <a:lnTo>
                    <a:pt x="10172" y="140662"/>
                  </a:lnTo>
                  <a:lnTo>
                    <a:pt x="10087" y="140925"/>
                  </a:lnTo>
                  <a:lnTo>
                    <a:pt x="10010" y="141144"/>
                  </a:lnTo>
                  <a:lnTo>
                    <a:pt x="9917" y="141319"/>
                  </a:lnTo>
                  <a:lnTo>
                    <a:pt x="9824" y="141495"/>
                  </a:lnTo>
                  <a:lnTo>
                    <a:pt x="9730" y="141582"/>
                  </a:lnTo>
                  <a:lnTo>
                    <a:pt x="9628" y="141670"/>
                  </a:lnTo>
                  <a:lnTo>
                    <a:pt x="9526" y="141714"/>
                  </a:lnTo>
                  <a:lnTo>
                    <a:pt x="9425" y="141714"/>
                  </a:lnTo>
                  <a:lnTo>
                    <a:pt x="9323" y="141670"/>
                  </a:lnTo>
                  <a:lnTo>
                    <a:pt x="9119" y="141582"/>
                  </a:lnTo>
                  <a:lnTo>
                    <a:pt x="8949" y="141451"/>
                  </a:lnTo>
                  <a:lnTo>
                    <a:pt x="8771" y="141276"/>
                  </a:lnTo>
                  <a:lnTo>
                    <a:pt x="8601" y="141056"/>
                  </a:lnTo>
                  <a:lnTo>
                    <a:pt x="8423" y="140794"/>
                  </a:lnTo>
                  <a:lnTo>
                    <a:pt x="8083" y="140268"/>
                  </a:lnTo>
                  <a:lnTo>
                    <a:pt x="7752" y="139654"/>
                  </a:lnTo>
                  <a:lnTo>
                    <a:pt x="7633" y="139391"/>
                  </a:lnTo>
                  <a:lnTo>
                    <a:pt x="7514" y="139128"/>
                  </a:lnTo>
                  <a:lnTo>
                    <a:pt x="7276" y="138559"/>
                  </a:lnTo>
                  <a:lnTo>
                    <a:pt x="7039" y="137989"/>
                  </a:lnTo>
                  <a:lnTo>
                    <a:pt x="6920" y="137770"/>
                  </a:lnTo>
                  <a:lnTo>
                    <a:pt x="6793" y="137551"/>
                  </a:lnTo>
                  <a:lnTo>
                    <a:pt x="6818" y="137069"/>
                  </a:lnTo>
                  <a:lnTo>
                    <a:pt x="6835" y="136543"/>
                  </a:lnTo>
                  <a:lnTo>
                    <a:pt x="6852" y="136017"/>
                  </a:lnTo>
                  <a:lnTo>
                    <a:pt x="6852" y="135535"/>
                  </a:lnTo>
                  <a:lnTo>
                    <a:pt x="6852" y="135009"/>
                  </a:lnTo>
                  <a:lnTo>
                    <a:pt x="6843" y="134484"/>
                  </a:lnTo>
                  <a:lnTo>
                    <a:pt x="6818" y="133388"/>
                  </a:lnTo>
                  <a:lnTo>
                    <a:pt x="6776" y="132336"/>
                  </a:lnTo>
                  <a:lnTo>
                    <a:pt x="6725" y="131328"/>
                  </a:lnTo>
                  <a:lnTo>
                    <a:pt x="6665" y="130321"/>
                  </a:lnTo>
                  <a:lnTo>
                    <a:pt x="6606" y="129313"/>
                  </a:lnTo>
                  <a:lnTo>
                    <a:pt x="6495" y="127691"/>
                  </a:lnTo>
                  <a:lnTo>
                    <a:pt x="6376" y="126114"/>
                  </a:lnTo>
                  <a:lnTo>
                    <a:pt x="6521" y="126859"/>
                  </a:lnTo>
                  <a:lnTo>
                    <a:pt x="6665" y="127604"/>
                  </a:lnTo>
                  <a:lnTo>
                    <a:pt x="6954" y="128962"/>
                  </a:lnTo>
                  <a:lnTo>
                    <a:pt x="7251" y="130321"/>
                  </a:lnTo>
                  <a:lnTo>
                    <a:pt x="7404" y="131022"/>
                  </a:lnTo>
                  <a:lnTo>
                    <a:pt x="7557" y="131679"/>
                  </a:lnTo>
                  <a:lnTo>
                    <a:pt x="7718" y="132293"/>
                  </a:lnTo>
                  <a:lnTo>
                    <a:pt x="7888" y="132862"/>
                  </a:lnTo>
                  <a:lnTo>
                    <a:pt x="8058" y="133432"/>
                  </a:lnTo>
                  <a:lnTo>
                    <a:pt x="8227" y="133914"/>
                  </a:lnTo>
                  <a:lnTo>
                    <a:pt x="8261" y="133958"/>
                  </a:lnTo>
                  <a:lnTo>
                    <a:pt x="8295" y="133914"/>
                  </a:lnTo>
                  <a:lnTo>
                    <a:pt x="8321" y="133870"/>
                  </a:lnTo>
                  <a:lnTo>
                    <a:pt x="8346" y="133739"/>
                  </a:lnTo>
                  <a:lnTo>
                    <a:pt x="8355" y="133607"/>
                  </a:lnTo>
                  <a:lnTo>
                    <a:pt x="8363" y="133476"/>
                  </a:lnTo>
                  <a:lnTo>
                    <a:pt x="8355" y="133300"/>
                  </a:lnTo>
                  <a:lnTo>
                    <a:pt x="8338" y="133169"/>
                  </a:lnTo>
                  <a:lnTo>
                    <a:pt x="8176" y="132468"/>
                  </a:lnTo>
                  <a:lnTo>
                    <a:pt x="8007" y="131810"/>
                  </a:lnTo>
                  <a:lnTo>
                    <a:pt x="7684" y="130496"/>
                  </a:lnTo>
                  <a:lnTo>
                    <a:pt x="7353" y="129181"/>
                  </a:lnTo>
                  <a:lnTo>
                    <a:pt x="7192" y="128480"/>
                  </a:lnTo>
                  <a:lnTo>
                    <a:pt x="7039" y="127779"/>
                  </a:lnTo>
                  <a:lnTo>
                    <a:pt x="6920" y="127166"/>
                  </a:lnTo>
                  <a:lnTo>
                    <a:pt x="6801" y="126552"/>
                  </a:lnTo>
                  <a:lnTo>
                    <a:pt x="6572" y="125238"/>
                  </a:lnTo>
                  <a:lnTo>
                    <a:pt x="6699" y="125763"/>
                  </a:lnTo>
                  <a:lnTo>
                    <a:pt x="6835" y="126289"/>
                  </a:lnTo>
                  <a:lnTo>
                    <a:pt x="6979" y="126771"/>
                  </a:lnTo>
                  <a:lnTo>
                    <a:pt x="7124" y="127209"/>
                  </a:lnTo>
                  <a:lnTo>
                    <a:pt x="7268" y="127648"/>
                  </a:lnTo>
                  <a:lnTo>
                    <a:pt x="7412" y="128042"/>
                  </a:lnTo>
                  <a:lnTo>
                    <a:pt x="7565" y="128393"/>
                  </a:lnTo>
                  <a:lnTo>
                    <a:pt x="7718" y="128743"/>
                  </a:lnTo>
                  <a:lnTo>
                    <a:pt x="7879" y="129094"/>
                  </a:lnTo>
                  <a:lnTo>
                    <a:pt x="8041" y="129400"/>
                  </a:lnTo>
                  <a:lnTo>
                    <a:pt x="8210" y="129663"/>
                  </a:lnTo>
                  <a:lnTo>
                    <a:pt x="8380" y="129926"/>
                  </a:lnTo>
                  <a:lnTo>
                    <a:pt x="8406" y="130189"/>
                  </a:lnTo>
                  <a:lnTo>
                    <a:pt x="8448" y="130452"/>
                  </a:lnTo>
                  <a:lnTo>
                    <a:pt x="8499" y="130715"/>
                  </a:lnTo>
                  <a:lnTo>
                    <a:pt x="8550" y="130934"/>
                  </a:lnTo>
                  <a:lnTo>
                    <a:pt x="8669" y="131328"/>
                  </a:lnTo>
                  <a:lnTo>
                    <a:pt x="8771" y="131679"/>
                  </a:lnTo>
                  <a:lnTo>
                    <a:pt x="8949" y="132205"/>
                  </a:lnTo>
                  <a:lnTo>
                    <a:pt x="9136" y="132687"/>
                  </a:lnTo>
                  <a:lnTo>
                    <a:pt x="9238" y="132906"/>
                  </a:lnTo>
                  <a:lnTo>
                    <a:pt x="9331" y="133081"/>
                  </a:lnTo>
                  <a:lnTo>
                    <a:pt x="9433" y="133213"/>
                  </a:lnTo>
                  <a:lnTo>
                    <a:pt x="9535" y="133300"/>
                  </a:lnTo>
                  <a:lnTo>
                    <a:pt x="9552" y="133300"/>
                  </a:lnTo>
                  <a:lnTo>
                    <a:pt x="9577" y="133213"/>
                  </a:lnTo>
                  <a:lnTo>
                    <a:pt x="9594" y="133169"/>
                  </a:lnTo>
                  <a:lnTo>
                    <a:pt x="9603" y="133037"/>
                  </a:lnTo>
                  <a:lnTo>
                    <a:pt x="9611" y="132906"/>
                  </a:lnTo>
                  <a:lnTo>
                    <a:pt x="9611" y="132818"/>
                  </a:lnTo>
                  <a:lnTo>
                    <a:pt x="9594" y="132687"/>
                  </a:lnTo>
                  <a:lnTo>
                    <a:pt x="9577" y="132599"/>
                  </a:lnTo>
                  <a:lnTo>
                    <a:pt x="9399" y="132117"/>
                  </a:lnTo>
                  <a:lnTo>
                    <a:pt x="9212" y="131723"/>
                  </a:lnTo>
                  <a:lnTo>
                    <a:pt x="9026" y="131285"/>
                  </a:lnTo>
                  <a:lnTo>
                    <a:pt x="8932" y="131022"/>
                  </a:lnTo>
                  <a:lnTo>
                    <a:pt x="8839" y="130759"/>
                  </a:lnTo>
                  <a:lnTo>
                    <a:pt x="8771" y="130540"/>
                  </a:lnTo>
                  <a:lnTo>
                    <a:pt x="8703" y="130233"/>
                  </a:lnTo>
                  <a:lnTo>
                    <a:pt x="8703" y="130233"/>
                  </a:lnTo>
                  <a:lnTo>
                    <a:pt x="8932" y="130364"/>
                  </a:lnTo>
                  <a:lnTo>
                    <a:pt x="9161" y="130408"/>
                  </a:lnTo>
                  <a:lnTo>
                    <a:pt x="9272" y="130408"/>
                  </a:lnTo>
                  <a:lnTo>
                    <a:pt x="9382" y="130364"/>
                  </a:lnTo>
                  <a:lnTo>
                    <a:pt x="9493" y="130277"/>
                  </a:lnTo>
                  <a:lnTo>
                    <a:pt x="9603" y="130189"/>
                  </a:lnTo>
                  <a:lnTo>
                    <a:pt x="9713" y="130014"/>
                  </a:lnTo>
                  <a:lnTo>
                    <a:pt x="9815" y="129839"/>
                  </a:lnTo>
                  <a:lnTo>
                    <a:pt x="9917" y="129619"/>
                  </a:lnTo>
                  <a:lnTo>
                    <a:pt x="10019" y="129357"/>
                  </a:lnTo>
                  <a:lnTo>
                    <a:pt x="10121" y="129094"/>
                  </a:lnTo>
                  <a:lnTo>
                    <a:pt x="10214" y="128743"/>
                  </a:lnTo>
                  <a:lnTo>
                    <a:pt x="10299" y="128349"/>
                  </a:lnTo>
                  <a:lnTo>
                    <a:pt x="10393" y="127911"/>
                  </a:lnTo>
                  <a:lnTo>
                    <a:pt x="10494" y="127297"/>
                  </a:lnTo>
                  <a:lnTo>
                    <a:pt x="10579" y="126640"/>
                  </a:lnTo>
                  <a:lnTo>
                    <a:pt x="10647" y="125939"/>
                  </a:lnTo>
                  <a:lnTo>
                    <a:pt x="10690" y="125238"/>
                  </a:lnTo>
                  <a:lnTo>
                    <a:pt x="10724" y="124493"/>
                  </a:lnTo>
                  <a:lnTo>
                    <a:pt x="10741" y="123748"/>
                  </a:lnTo>
                  <a:lnTo>
                    <a:pt x="10741" y="123003"/>
                  </a:lnTo>
                  <a:lnTo>
                    <a:pt x="10724" y="122214"/>
                  </a:lnTo>
                  <a:lnTo>
                    <a:pt x="10698" y="121469"/>
                  </a:lnTo>
                  <a:lnTo>
                    <a:pt x="10656" y="120724"/>
                  </a:lnTo>
                  <a:lnTo>
                    <a:pt x="10605" y="119979"/>
                  </a:lnTo>
                  <a:lnTo>
                    <a:pt x="10545" y="119278"/>
                  </a:lnTo>
                  <a:lnTo>
                    <a:pt x="10477" y="118577"/>
                  </a:lnTo>
                  <a:lnTo>
                    <a:pt x="10393" y="117920"/>
                  </a:lnTo>
                  <a:lnTo>
                    <a:pt x="10308" y="117262"/>
                  </a:lnTo>
                  <a:lnTo>
                    <a:pt x="10206" y="116693"/>
                  </a:lnTo>
                  <a:lnTo>
                    <a:pt x="10061" y="115904"/>
                  </a:lnTo>
                  <a:lnTo>
                    <a:pt x="9909" y="115203"/>
                  </a:lnTo>
                  <a:lnTo>
                    <a:pt x="9747" y="114502"/>
                  </a:lnTo>
                  <a:lnTo>
                    <a:pt x="9586" y="113844"/>
                  </a:lnTo>
                  <a:lnTo>
                    <a:pt x="9416" y="113231"/>
                  </a:lnTo>
                  <a:lnTo>
                    <a:pt x="9246" y="112617"/>
                  </a:lnTo>
                  <a:lnTo>
                    <a:pt x="8898" y="111478"/>
                  </a:lnTo>
                  <a:lnTo>
                    <a:pt x="8559" y="110251"/>
                  </a:lnTo>
                  <a:lnTo>
                    <a:pt x="8397" y="109638"/>
                  </a:lnTo>
                  <a:lnTo>
                    <a:pt x="8236" y="108980"/>
                  </a:lnTo>
                  <a:lnTo>
                    <a:pt x="8083" y="108279"/>
                  </a:lnTo>
                  <a:lnTo>
                    <a:pt x="7939" y="107534"/>
                  </a:lnTo>
                  <a:lnTo>
                    <a:pt x="7803" y="106702"/>
                  </a:lnTo>
                  <a:lnTo>
                    <a:pt x="7684" y="105869"/>
                  </a:lnTo>
                  <a:lnTo>
                    <a:pt x="7760" y="106176"/>
                  </a:lnTo>
                  <a:lnTo>
                    <a:pt x="7837" y="106526"/>
                  </a:lnTo>
                  <a:lnTo>
                    <a:pt x="8015" y="107140"/>
                  </a:lnTo>
                  <a:lnTo>
                    <a:pt x="8143" y="107753"/>
                  </a:lnTo>
                  <a:lnTo>
                    <a:pt x="8278" y="108323"/>
                  </a:lnTo>
                  <a:lnTo>
                    <a:pt x="8414" y="108893"/>
                  </a:lnTo>
                  <a:lnTo>
                    <a:pt x="8559" y="109419"/>
                  </a:lnTo>
                  <a:lnTo>
                    <a:pt x="8856" y="110426"/>
                  </a:lnTo>
                  <a:lnTo>
                    <a:pt x="9153" y="111390"/>
                  </a:lnTo>
                  <a:lnTo>
                    <a:pt x="9476" y="112354"/>
                  </a:lnTo>
                  <a:lnTo>
                    <a:pt x="9807" y="113275"/>
                  </a:lnTo>
                  <a:lnTo>
                    <a:pt x="9976" y="113713"/>
                  </a:lnTo>
                  <a:lnTo>
                    <a:pt x="10146" y="114107"/>
                  </a:lnTo>
                  <a:lnTo>
                    <a:pt x="10325" y="114458"/>
                  </a:lnTo>
                  <a:lnTo>
                    <a:pt x="10494" y="114808"/>
                  </a:lnTo>
                  <a:lnTo>
                    <a:pt x="10528" y="114808"/>
                  </a:lnTo>
                  <a:lnTo>
                    <a:pt x="10562" y="114765"/>
                  </a:lnTo>
                  <a:lnTo>
                    <a:pt x="10579" y="114677"/>
                  </a:lnTo>
                  <a:lnTo>
                    <a:pt x="10596" y="114545"/>
                  </a:lnTo>
                  <a:lnTo>
                    <a:pt x="10596" y="114370"/>
                  </a:lnTo>
                  <a:lnTo>
                    <a:pt x="10596" y="114195"/>
                  </a:lnTo>
                  <a:lnTo>
                    <a:pt x="10579" y="114063"/>
                  </a:lnTo>
                  <a:lnTo>
                    <a:pt x="10554" y="113976"/>
                  </a:lnTo>
                  <a:lnTo>
                    <a:pt x="10206" y="112968"/>
                  </a:lnTo>
                  <a:lnTo>
                    <a:pt x="9849" y="112048"/>
                  </a:lnTo>
                  <a:lnTo>
                    <a:pt x="9501" y="111040"/>
                  </a:lnTo>
                  <a:lnTo>
                    <a:pt x="9153" y="110032"/>
                  </a:lnTo>
                  <a:lnTo>
                    <a:pt x="8915" y="109243"/>
                  </a:lnTo>
                  <a:lnTo>
                    <a:pt x="9017" y="109375"/>
                  </a:lnTo>
                  <a:lnTo>
                    <a:pt x="9119" y="109462"/>
                  </a:lnTo>
                  <a:lnTo>
                    <a:pt x="9221" y="109550"/>
                  </a:lnTo>
                  <a:lnTo>
                    <a:pt x="9526" y="109550"/>
                  </a:lnTo>
                  <a:lnTo>
                    <a:pt x="9628" y="109462"/>
                  </a:lnTo>
                  <a:lnTo>
                    <a:pt x="9722" y="109331"/>
                  </a:lnTo>
                  <a:lnTo>
                    <a:pt x="9781" y="109638"/>
                  </a:lnTo>
                  <a:lnTo>
                    <a:pt x="9832" y="109901"/>
                  </a:lnTo>
                  <a:lnTo>
                    <a:pt x="9959" y="110383"/>
                  </a:lnTo>
                  <a:lnTo>
                    <a:pt x="10223" y="111259"/>
                  </a:lnTo>
                  <a:lnTo>
                    <a:pt x="10562" y="112398"/>
                  </a:lnTo>
                  <a:lnTo>
                    <a:pt x="10741" y="112924"/>
                  </a:lnTo>
                  <a:lnTo>
                    <a:pt x="10919" y="113450"/>
                  </a:lnTo>
                  <a:lnTo>
                    <a:pt x="10961" y="113450"/>
                  </a:lnTo>
                  <a:lnTo>
                    <a:pt x="10978" y="113406"/>
                  </a:lnTo>
                  <a:lnTo>
                    <a:pt x="10995" y="113318"/>
                  </a:lnTo>
                  <a:lnTo>
                    <a:pt x="11004" y="113231"/>
                  </a:lnTo>
                  <a:lnTo>
                    <a:pt x="11004" y="113143"/>
                  </a:lnTo>
                  <a:lnTo>
                    <a:pt x="11004" y="113056"/>
                  </a:lnTo>
                  <a:lnTo>
                    <a:pt x="10987" y="112924"/>
                  </a:lnTo>
                  <a:lnTo>
                    <a:pt x="10817" y="112223"/>
                  </a:lnTo>
                  <a:lnTo>
                    <a:pt x="10630" y="111566"/>
                  </a:lnTo>
                  <a:lnTo>
                    <a:pt x="10257" y="110295"/>
                  </a:lnTo>
                  <a:lnTo>
                    <a:pt x="10061" y="109638"/>
                  </a:lnTo>
                  <a:lnTo>
                    <a:pt x="9968" y="109331"/>
                  </a:lnTo>
                  <a:lnTo>
                    <a:pt x="9866" y="109068"/>
                  </a:lnTo>
                  <a:lnTo>
                    <a:pt x="9943" y="108893"/>
                  </a:lnTo>
                  <a:lnTo>
                    <a:pt x="10010" y="108630"/>
                  </a:lnTo>
                  <a:lnTo>
                    <a:pt x="10087" y="108367"/>
                  </a:lnTo>
                  <a:lnTo>
                    <a:pt x="10155" y="108060"/>
                  </a:lnTo>
                  <a:lnTo>
                    <a:pt x="10214" y="107753"/>
                  </a:lnTo>
                  <a:lnTo>
                    <a:pt x="10265" y="107403"/>
                  </a:lnTo>
                  <a:lnTo>
                    <a:pt x="10308" y="107052"/>
                  </a:lnTo>
                  <a:lnTo>
                    <a:pt x="10350" y="106658"/>
                  </a:lnTo>
                  <a:lnTo>
                    <a:pt x="10384" y="106263"/>
                  </a:lnTo>
                  <a:lnTo>
                    <a:pt x="10418" y="105869"/>
                  </a:lnTo>
                  <a:lnTo>
                    <a:pt x="10443" y="105475"/>
                  </a:lnTo>
                  <a:lnTo>
                    <a:pt x="10469" y="105037"/>
                  </a:lnTo>
                  <a:lnTo>
                    <a:pt x="10528" y="105343"/>
                  </a:lnTo>
                  <a:lnTo>
                    <a:pt x="10579" y="105650"/>
                  </a:lnTo>
                  <a:lnTo>
                    <a:pt x="10647" y="105957"/>
                  </a:lnTo>
                  <a:lnTo>
                    <a:pt x="10885" y="107052"/>
                  </a:lnTo>
                  <a:lnTo>
                    <a:pt x="11114" y="108148"/>
                  </a:lnTo>
                  <a:lnTo>
                    <a:pt x="11242" y="108674"/>
                  </a:lnTo>
                  <a:lnTo>
                    <a:pt x="11369" y="109199"/>
                  </a:lnTo>
                  <a:lnTo>
                    <a:pt x="11496" y="109681"/>
                  </a:lnTo>
                  <a:lnTo>
                    <a:pt x="11624" y="110076"/>
                  </a:lnTo>
                  <a:lnTo>
                    <a:pt x="11658" y="110120"/>
                  </a:lnTo>
                  <a:lnTo>
                    <a:pt x="11692" y="110120"/>
                  </a:lnTo>
                  <a:lnTo>
                    <a:pt x="11717" y="110076"/>
                  </a:lnTo>
                  <a:lnTo>
                    <a:pt x="11734" y="109988"/>
                  </a:lnTo>
                  <a:lnTo>
                    <a:pt x="11751" y="109901"/>
                  </a:lnTo>
                  <a:lnTo>
                    <a:pt x="11759" y="109725"/>
                  </a:lnTo>
                  <a:lnTo>
                    <a:pt x="11751" y="109594"/>
                  </a:lnTo>
                  <a:lnTo>
                    <a:pt x="11734" y="109462"/>
                  </a:lnTo>
                  <a:lnTo>
                    <a:pt x="11658" y="108936"/>
                  </a:lnTo>
                  <a:lnTo>
                    <a:pt x="11573" y="108454"/>
                  </a:lnTo>
                  <a:lnTo>
                    <a:pt x="11479" y="107972"/>
                  </a:lnTo>
                  <a:lnTo>
                    <a:pt x="11377" y="107534"/>
                  </a:lnTo>
                  <a:lnTo>
                    <a:pt x="11182" y="106702"/>
                  </a:lnTo>
                  <a:lnTo>
                    <a:pt x="10987" y="105869"/>
                  </a:lnTo>
                  <a:lnTo>
                    <a:pt x="10885" y="105343"/>
                  </a:lnTo>
                  <a:lnTo>
                    <a:pt x="10766" y="104774"/>
                  </a:lnTo>
                  <a:lnTo>
                    <a:pt x="10698" y="104511"/>
                  </a:lnTo>
                  <a:lnTo>
                    <a:pt x="10630" y="104292"/>
                  </a:lnTo>
                  <a:lnTo>
                    <a:pt x="10562" y="104116"/>
                  </a:lnTo>
                  <a:lnTo>
                    <a:pt x="10528" y="104072"/>
                  </a:lnTo>
                  <a:lnTo>
                    <a:pt x="10494" y="104072"/>
                  </a:lnTo>
                  <a:lnTo>
                    <a:pt x="10503" y="103284"/>
                  </a:lnTo>
                  <a:lnTo>
                    <a:pt x="10494" y="102451"/>
                  </a:lnTo>
                  <a:lnTo>
                    <a:pt x="10469" y="101662"/>
                  </a:lnTo>
                  <a:lnTo>
                    <a:pt x="10435" y="100874"/>
                  </a:lnTo>
                  <a:lnTo>
                    <a:pt x="10393" y="100304"/>
                  </a:lnTo>
                  <a:lnTo>
                    <a:pt x="10342" y="99690"/>
                  </a:lnTo>
                  <a:lnTo>
                    <a:pt x="10282" y="99077"/>
                  </a:lnTo>
                  <a:lnTo>
                    <a:pt x="10214" y="98420"/>
                  </a:lnTo>
                  <a:close/>
                  <a:moveTo>
                    <a:pt x="1876" y="0"/>
                  </a:moveTo>
                  <a:lnTo>
                    <a:pt x="1851" y="44"/>
                  </a:lnTo>
                  <a:lnTo>
                    <a:pt x="1826" y="88"/>
                  </a:lnTo>
                  <a:lnTo>
                    <a:pt x="1800" y="175"/>
                  </a:lnTo>
                  <a:lnTo>
                    <a:pt x="1783" y="307"/>
                  </a:lnTo>
                  <a:lnTo>
                    <a:pt x="1766" y="482"/>
                  </a:lnTo>
                  <a:lnTo>
                    <a:pt x="1571" y="8282"/>
                  </a:lnTo>
                  <a:lnTo>
                    <a:pt x="1486" y="11218"/>
                  </a:lnTo>
                  <a:lnTo>
                    <a:pt x="1443" y="12752"/>
                  </a:lnTo>
                  <a:lnTo>
                    <a:pt x="1435" y="13497"/>
                  </a:lnTo>
                  <a:lnTo>
                    <a:pt x="1426" y="14242"/>
                  </a:lnTo>
                  <a:lnTo>
                    <a:pt x="1401" y="15381"/>
                  </a:lnTo>
                  <a:lnTo>
                    <a:pt x="1376" y="15469"/>
                  </a:lnTo>
                  <a:lnTo>
                    <a:pt x="1359" y="15644"/>
                  </a:lnTo>
                  <a:lnTo>
                    <a:pt x="1308" y="16476"/>
                  </a:lnTo>
                  <a:lnTo>
                    <a:pt x="1274" y="17309"/>
                  </a:lnTo>
                  <a:lnTo>
                    <a:pt x="1240" y="18185"/>
                  </a:lnTo>
                  <a:lnTo>
                    <a:pt x="1223" y="19062"/>
                  </a:lnTo>
                  <a:lnTo>
                    <a:pt x="1189" y="20858"/>
                  </a:lnTo>
                  <a:lnTo>
                    <a:pt x="1155" y="22567"/>
                  </a:lnTo>
                  <a:lnTo>
                    <a:pt x="1070" y="26511"/>
                  </a:lnTo>
                  <a:lnTo>
                    <a:pt x="1010" y="27782"/>
                  </a:lnTo>
                  <a:lnTo>
                    <a:pt x="968" y="29097"/>
                  </a:lnTo>
                  <a:lnTo>
                    <a:pt x="934" y="30411"/>
                  </a:lnTo>
                  <a:lnTo>
                    <a:pt x="900" y="31726"/>
                  </a:lnTo>
                  <a:lnTo>
                    <a:pt x="875" y="32821"/>
                  </a:lnTo>
                  <a:lnTo>
                    <a:pt x="858" y="33961"/>
                  </a:lnTo>
                  <a:lnTo>
                    <a:pt x="841" y="35100"/>
                  </a:lnTo>
                  <a:lnTo>
                    <a:pt x="841" y="36239"/>
                  </a:lnTo>
                  <a:lnTo>
                    <a:pt x="832" y="36371"/>
                  </a:lnTo>
                  <a:lnTo>
                    <a:pt x="824" y="36502"/>
                  </a:lnTo>
                  <a:lnTo>
                    <a:pt x="807" y="39701"/>
                  </a:lnTo>
                  <a:lnTo>
                    <a:pt x="807" y="41322"/>
                  </a:lnTo>
                  <a:lnTo>
                    <a:pt x="815" y="42987"/>
                  </a:lnTo>
                  <a:lnTo>
                    <a:pt x="841" y="44653"/>
                  </a:lnTo>
                  <a:lnTo>
                    <a:pt x="875" y="46318"/>
                  </a:lnTo>
                  <a:lnTo>
                    <a:pt x="900" y="47107"/>
                  </a:lnTo>
                  <a:lnTo>
                    <a:pt x="926" y="47895"/>
                  </a:lnTo>
                  <a:lnTo>
                    <a:pt x="959" y="48684"/>
                  </a:lnTo>
                  <a:lnTo>
                    <a:pt x="1002" y="49473"/>
                  </a:lnTo>
                  <a:lnTo>
                    <a:pt x="1002" y="49560"/>
                  </a:lnTo>
                  <a:lnTo>
                    <a:pt x="1002" y="49692"/>
                  </a:lnTo>
                  <a:lnTo>
                    <a:pt x="1044" y="51094"/>
                  </a:lnTo>
                  <a:lnTo>
                    <a:pt x="1061" y="51883"/>
                  </a:lnTo>
                  <a:lnTo>
                    <a:pt x="1087" y="52672"/>
                  </a:lnTo>
                  <a:lnTo>
                    <a:pt x="1112" y="53460"/>
                  </a:lnTo>
                  <a:lnTo>
                    <a:pt x="1146" y="54249"/>
                  </a:lnTo>
                  <a:lnTo>
                    <a:pt x="1214" y="57054"/>
                  </a:lnTo>
                  <a:lnTo>
                    <a:pt x="1282" y="59858"/>
                  </a:lnTo>
                  <a:lnTo>
                    <a:pt x="1299" y="61085"/>
                  </a:lnTo>
                  <a:lnTo>
                    <a:pt x="1316" y="62356"/>
                  </a:lnTo>
                  <a:lnTo>
                    <a:pt x="1333" y="64854"/>
                  </a:lnTo>
                  <a:lnTo>
                    <a:pt x="1350" y="66124"/>
                  </a:lnTo>
                  <a:lnTo>
                    <a:pt x="1367" y="67395"/>
                  </a:lnTo>
                  <a:lnTo>
                    <a:pt x="1401" y="68622"/>
                  </a:lnTo>
                  <a:lnTo>
                    <a:pt x="1435" y="69849"/>
                  </a:lnTo>
                  <a:lnTo>
                    <a:pt x="1282" y="71032"/>
                  </a:lnTo>
                  <a:lnTo>
                    <a:pt x="1138" y="72259"/>
                  </a:lnTo>
                  <a:lnTo>
                    <a:pt x="1002" y="73486"/>
                  </a:lnTo>
                  <a:lnTo>
                    <a:pt x="883" y="74757"/>
                  </a:lnTo>
                  <a:lnTo>
                    <a:pt x="764" y="76072"/>
                  </a:lnTo>
                  <a:lnTo>
                    <a:pt x="654" y="77386"/>
                  </a:lnTo>
                  <a:lnTo>
                    <a:pt x="552" y="78701"/>
                  </a:lnTo>
                  <a:lnTo>
                    <a:pt x="459" y="80059"/>
                  </a:lnTo>
                  <a:lnTo>
                    <a:pt x="374" y="81418"/>
                  </a:lnTo>
                  <a:lnTo>
                    <a:pt x="306" y="82776"/>
                  </a:lnTo>
                  <a:lnTo>
                    <a:pt x="238" y="84178"/>
                  </a:lnTo>
                  <a:lnTo>
                    <a:pt x="178" y="85537"/>
                  </a:lnTo>
                  <a:lnTo>
                    <a:pt x="127" y="86939"/>
                  </a:lnTo>
                  <a:lnTo>
                    <a:pt x="85" y="88385"/>
                  </a:lnTo>
                  <a:lnTo>
                    <a:pt x="51" y="89787"/>
                  </a:lnTo>
                  <a:lnTo>
                    <a:pt x="26" y="91189"/>
                  </a:lnTo>
                  <a:lnTo>
                    <a:pt x="9" y="92767"/>
                  </a:lnTo>
                  <a:lnTo>
                    <a:pt x="0" y="94344"/>
                  </a:lnTo>
                  <a:lnTo>
                    <a:pt x="9" y="95922"/>
                  </a:lnTo>
                  <a:lnTo>
                    <a:pt x="17" y="97456"/>
                  </a:lnTo>
                  <a:lnTo>
                    <a:pt x="43" y="99033"/>
                  </a:lnTo>
                  <a:lnTo>
                    <a:pt x="85" y="100567"/>
                  </a:lnTo>
                  <a:lnTo>
                    <a:pt x="127" y="102101"/>
                  </a:lnTo>
                  <a:lnTo>
                    <a:pt x="187" y="103634"/>
                  </a:lnTo>
                  <a:lnTo>
                    <a:pt x="246" y="105124"/>
                  </a:lnTo>
                  <a:lnTo>
                    <a:pt x="323" y="106614"/>
                  </a:lnTo>
                  <a:lnTo>
                    <a:pt x="408" y="108104"/>
                  </a:lnTo>
                  <a:lnTo>
                    <a:pt x="501" y="109594"/>
                  </a:lnTo>
                  <a:lnTo>
                    <a:pt x="603" y="111084"/>
                  </a:lnTo>
                  <a:lnTo>
                    <a:pt x="713" y="112530"/>
                  </a:lnTo>
                  <a:lnTo>
                    <a:pt x="824" y="113976"/>
                  </a:lnTo>
                  <a:lnTo>
                    <a:pt x="951" y="115422"/>
                  </a:lnTo>
                  <a:lnTo>
                    <a:pt x="1095" y="116999"/>
                  </a:lnTo>
                  <a:lnTo>
                    <a:pt x="1240" y="118533"/>
                  </a:lnTo>
                  <a:lnTo>
                    <a:pt x="1545" y="121600"/>
                  </a:lnTo>
                  <a:lnTo>
                    <a:pt x="1868" y="124668"/>
                  </a:lnTo>
                  <a:lnTo>
                    <a:pt x="2191" y="127648"/>
                  </a:lnTo>
                  <a:lnTo>
                    <a:pt x="2445" y="129970"/>
                  </a:lnTo>
                  <a:lnTo>
                    <a:pt x="2581" y="131153"/>
                  </a:lnTo>
                  <a:lnTo>
                    <a:pt x="2717" y="132293"/>
                  </a:lnTo>
                  <a:lnTo>
                    <a:pt x="2861" y="133388"/>
                  </a:lnTo>
                  <a:lnTo>
                    <a:pt x="3014" y="134484"/>
                  </a:lnTo>
                  <a:lnTo>
                    <a:pt x="3167" y="135535"/>
                  </a:lnTo>
                  <a:lnTo>
                    <a:pt x="3337" y="136587"/>
                  </a:lnTo>
                  <a:lnTo>
                    <a:pt x="3490" y="137376"/>
                  </a:lnTo>
                  <a:lnTo>
                    <a:pt x="3659" y="138208"/>
                  </a:lnTo>
                  <a:lnTo>
                    <a:pt x="3838" y="138953"/>
                  </a:lnTo>
                  <a:lnTo>
                    <a:pt x="4042" y="139698"/>
                  </a:lnTo>
                  <a:lnTo>
                    <a:pt x="4254" y="140399"/>
                  </a:lnTo>
                  <a:lnTo>
                    <a:pt x="4475" y="141013"/>
                  </a:lnTo>
                  <a:lnTo>
                    <a:pt x="4695" y="141539"/>
                  </a:lnTo>
                  <a:lnTo>
                    <a:pt x="4814" y="141758"/>
                  </a:lnTo>
                  <a:lnTo>
                    <a:pt x="4925" y="141933"/>
                  </a:lnTo>
                  <a:lnTo>
                    <a:pt x="5043" y="142108"/>
                  </a:lnTo>
                  <a:lnTo>
                    <a:pt x="5162" y="142196"/>
                  </a:lnTo>
                  <a:lnTo>
                    <a:pt x="5273" y="142327"/>
                  </a:lnTo>
                  <a:lnTo>
                    <a:pt x="5392" y="142371"/>
                  </a:lnTo>
                  <a:lnTo>
                    <a:pt x="5621" y="142371"/>
                  </a:lnTo>
                  <a:lnTo>
                    <a:pt x="5731" y="142283"/>
                  </a:lnTo>
                  <a:lnTo>
                    <a:pt x="5842" y="142196"/>
                  </a:lnTo>
                  <a:lnTo>
                    <a:pt x="5952" y="142021"/>
                  </a:lnTo>
                  <a:lnTo>
                    <a:pt x="6054" y="141801"/>
                  </a:lnTo>
                  <a:lnTo>
                    <a:pt x="6156" y="141539"/>
                  </a:lnTo>
                  <a:lnTo>
                    <a:pt x="6258" y="141232"/>
                  </a:lnTo>
                  <a:lnTo>
                    <a:pt x="6351" y="140881"/>
                  </a:lnTo>
                  <a:lnTo>
                    <a:pt x="6444" y="140443"/>
                  </a:lnTo>
                  <a:lnTo>
                    <a:pt x="6529" y="139961"/>
                  </a:lnTo>
                  <a:lnTo>
                    <a:pt x="6614" y="139435"/>
                  </a:lnTo>
                  <a:lnTo>
                    <a:pt x="6691" y="138822"/>
                  </a:lnTo>
                  <a:lnTo>
                    <a:pt x="6750" y="138252"/>
                  </a:lnTo>
                  <a:lnTo>
                    <a:pt x="6826" y="138559"/>
                  </a:lnTo>
                  <a:lnTo>
                    <a:pt x="6903" y="138822"/>
                  </a:lnTo>
                  <a:lnTo>
                    <a:pt x="7073" y="139391"/>
                  </a:lnTo>
                  <a:lnTo>
                    <a:pt x="7259" y="139873"/>
                  </a:lnTo>
                  <a:lnTo>
                    <a:pt x="7455" y="140268"/>
                  </a:lnTo>
                  <a:lnTo>
                    <a:pt x="7650" y="140662"/>
                  </a:lnTo>
                  <a:lnTo>
                    <a:pt x="7845" y="141013"/>
                  </a:lnTo>
                  <a:lnTo>
                    <a:pt x="8210" y="141582"/>
                  </a:lnTo>
                  <a:lnTo>
                    <a:pt x="8567" y="142108"/>
                  </a:lnTo>
                  <a:lnTo>
                    <a:pt x="8754" y="142371"/>
                  </a:lnTo>
                  <a:lnTo>
                    <a:pt x="8941" y="142590"/>
                  </a:lnTo>
                  <a:lnTo>
                    <a:pt x="9127" y="142765"/>
                  </a:lnTo>
                  <a:lnTo>
                    <a:pt x="9314" y="142853"/>
                  </a:lnTo>
                  <a:lnTo>
                    <a:pt x="9501" y="142853"/>
                  </a:lnTo>
                  <a:lnTo>
                    <a:pt x="9688" y="142809"/>
                  </a:lnTo>
                  <a:lnTo>
                    <a:pt x="9781" y="142765"/>
                  </a:lnTo>
                  <a:lnTo>
                    <a:pt x="9866" y="142678"/>
                  </a:lnTo>
                  <a:lnTo>
                    <a:pt x="9951" y="142546"/>
                  </a:lnTo>
                  <a:lnTo>
                    <a:pt x="10027" y="142415"/>
                  </a:lnTo>
                  <a:lnTo>
                    <a:pt x="10104" y="142240"/>
                  </a:lnTo>
                  <a:lnTo>
                    <a:pt x="10172" y="142064"/>
                  </a:lnTo>
                  <a:lnTo>
                    <a:pt x="10231" y="141845"/>
                  </a:lnTo>
                  <a:lnTo>
                    <a:pt x="10291" y="141626"/>
                  </a:lnTo>
                  <a:lnTo>
                    <a:pt x="10350" y="141407"/>
                  </a:lnTo>
                  <a:lnTo>
                    <a:pt x="10401" y="141144"/>
                  </a:lnTo>
                  <a:lnTo>
                    <a:pt x="10486" y="140574"/>
                  </a:lnTo>
                  <a:lnTo>
                    <a:pt x="10562" y="139961"/>
                  </a:lnTo>
                  <a:lnTo>
                    <a:pt x="10622" y="139304"/>
                  </a:lnTo>
                  <a:lnTo>
                    <a:pt x="10673" y="138603"/>
                  </a:lnTo>
                  <a:lnTo>
                    <a:pt x="10715" y="137858"/>
                  </a:lnTo>
                  <a:lnTo>
                    <a:pt x="10741" y="137069"/>
                  </a:lnTo>
                  <a:lnTo>
                    <a:pt x="10749" y="136280"/>
                  </a:lnTo>
                  <a:lnTo>
                    <a:pt x="10758" y="135448"/>
                  </a:lnTo>
                  <a:lnTo>
                    <a:pt x="10758" y="134659"/>
                  </a:lnTo>
                  <a:lnTo>
                    <a:pt x="10749" y="133826"/>
                  </a:lnTo>
                  <a:lnTo>
                    <a:pt x="10732" y="133037"/>
                  </a:lnTo>
                  <a:lnTo>
                    <a:pt x="10885" y="133213"/>
                  </a:lnTo>
                  <a:lnTo>
                    <a:pt x="11046" y="133344"/>
                  </a:lnTo>
                  <a:lnTo>
                    <a:pt x="11199" y="133388"/>
                  </a:lnTo>
                  <a:lnTo>
                    <a:pt x="11360" y="133344"/>
                  </a:lnTo>
                  <a:lnTo>
                    <a:pt x="11513" y="133257"/>
                  </a:lnTo>
                  <a:lnTo>
                    <a:pt x="11675" y="133081"/>
                  </a:lnTo>
                  <a:lnTo>
                    <a:pt x="11827" y="132862"/>
                  </a:lnTo>
                  <a:lnTo>
                    <a:pt x="11972" y="132555"/>
                  </a:lnTo>
                  <a:lnTo>
                    <a:pt x="12116" y="132205"/>
                  </a:lnTo>
                  <a:lnTo>
                    <a:pt x="12252" y="131810"/>
                  </a:lnTo>
                  <a:lnTo>
                    <a:pt x="12379" y="131328"/>
                  </a:lnTo>
                  <a:lnTo>
                    <a:pt x="12498" y="130803"/>
                  </a:lnTo>
                  <a:lnTo>
                    <a:pt x="12609" y="130189"/>
                  </a:lnTo>
                  <a:lnTo>
                    <a:pt x="12710" y="129576"/>
                  </a:lnTo>
                  <a:lnTo>
                    <a:pt x="12795" y="128875"/>
                  </a:lnTo>
                  <a:lnTo>
                    <a:pt x="12872" y="128130"/>
                  </a:lnTo>
                  <a:lnTo>
                    <a:pt x="12923" y="127428"/>
                  </a:lnTo>
                  <a:lnTo>
                    <a:pt x="12957" y="126771"/>
                  </a:lnTo>
                  <a:lnTo>
                    <a:pt x="12982" y="126070"/>
                  </a:lnTo>
                  <a:lnTo>
                    <a:pt x="12999" y="125369"/>
                  </a:lnTo>
                  <a:lnTo>
                    <a:pt x="13008" y="124668"/>
                  </a:lnTo>
                  <a:lnTo>
                    <a:pt x="12999" y="123967"/>
                  </a:lnTo>
                  <a:lnTo>
                    <a:pt x="12982" y="123309"/>
                  </a:lnTo>
                  <a:lnTo>
                    <a:pt x="12957" y="122608"/>
                  </a:lnTo>
                  <a:lnTo>
                    <a:pt x="12923" y="121951"/>
                  </a:lnTo>
                  <a:lnTo>
                    <a:pt x="12880" y="121294"/>
                  </a:lnTo>
                  <a:lnTo>
                    <a:pt x="12829" y="120636"/>
                  </a:lnTo>
                  <a:lnTo>
                    <a:pt x="12761" y="120023"/>
                  </a:lnTo>
                  <a:lnTo>
                    <a:pt x="12693" y="119453"/>
                  </a:lnTo>
                  <a:lnTo>
                    <a:pt x="12617" y="118884"/>
                  </a:lnTo>
                  <a:lnTo>
                    <a:pt x="12532" y="118358"/>
                  </a:lnTo>
                  <a:lnTo>
                    <a:pt x="12439" y="117832"/>
                  </a:lnTo>
                  <a:lnTo>
                    <a:pt x="12515" y="117876"/>
                  </a:lnTo>
                  <a:lnTo>
                    <a:pt x="12592" y="117876"/>
                  </a:lnTo>
                  <a:lnTo>
                    <a:pt x="12668" y="117788"/>
                  </a:lnTo>
                  <a:lnTo>
                    <a:pt x="12736" y="117744"/>
                  </a:lnTo>
                  <a:lnTo>
                    <a:pt x="12812" y="117613"/>
                  </a:lnTo>
                  <a:lnTo>
                    <a:pt x="12880" y="117438"/>
                  </a:lnTo>
                  <a:lnTo>
                    <a:pt x="12940" y="117175"/>
                  </a:lnTo>
                  <a:lnTo>
                    <a:pt x="13008" y="116912"/>
                  </a:lnTo>
                  <a:lnTo>
                    <a:pt x="13042" y="116693"/>
                  </a:lnTo>
                  <a:lnTo>
                    <a:pt x="13076" y="116430"/>
                  </a:lnTo>
                  <a:lnTo>
                    <a:pt x="13101" y="116211"/>
                  </a:lnTo>
                  <a:lnTo>
                    <a:pt x="13126" y="115948"/>
                  </a:lnTo>
                  <a:lnTo>
                    <a:pt x="13143" y="115685"/>
                  </a:lnTo>
                  <a:lnTo>
                    <a:pt x="13160" y="115422"/>
                  </a:lnTo>
                  <a:lnTo>
                    <a:pt x="13160" y="115159"/>
                  </a:lnTo>
                  <a:lnTo>
                    <a:pt x="13169" y="114896"/>
                  </a:lnTo>
                  <a:lnTo>
                    <a:pt x="13288" y="115159"/>
                  </a:lnTo>
                  <a:lnTo>
                    <a:pt x="13407" y="115378"/>
                  </a:lnTo>
                  <a:lnTo>
                    <a:pt x="13534" y="115553"/>
                  </a:lnTo>
                  <a:lnTo>
                    <a:pt x="13661" y="115685"/>
                  </a:lnTo>
                  <a:lnTo>
                    <a:pt x="13797" y="115729"/>
                  </a:lnTo>
                  <a:lnTo>
                    <a:pt x="13925" y="115772"/>
                  </a:lnTo>
                  <a:lnTo>
                    <a:pt x="14052" y="115729"/>
                  </a:lnTo>
                  <a:lnTo>
                    <a:pt x="14179" y="115685"/>
                  </a:lnTo>
                  <a:lnTo>
                    <a:pt x="14307" y="115553"/>
                  </a:lnTo>
                  <a:lnTo>
                    <a:pt x="14434" y="115378"/>
                  </a:lnTo>
                  <a:lnTo>
                    <a:pt x="14553" y="115159"/>
                  </a:lnTo>
                  <a:lnTo>
                    <a:pt x="14672" y="114852"/>
                  </a:lnTo>
                  <a:lnTo>
                    <a:pt x="14782" y="114545"/>
                  </a:lnTo>
                  <a:lnTo>
                    <a:pt x="14893" y="114151"/>
                  </a:lnTo>
                  <a:lnTo>
                    <a:pt x="14994" y="113757"/>
                  </a:lnTo>
                  <a:lnTo>
                    <a:pt x="15096" y="113275"/>
                  </a:lnTo>
                  <a:lnTo>
                    <a:pt x="15181" y="112749"/>
                  </a:lnTo>
                  <a:lnTo>
                    <a:pt x="15258" y="112223"/>
                  </a:lnTo>
                  <a:lnTo>
                    <a:pt x="15326" y="111653"/>
                  </a:lnTo>
                  <a:lnTo>
                    <a:pt x="15385" y="111040"/>
                  </a:lnTo>
                  <a:lnTo>
                    <a:pt x="15436" y="110470"/>
                  </a:lnTo>
                  <a:lnTo>
                    <a:pt x="15478" y="109813"/>
                  </a:lnTo>
                  <a:lnTo>
                    <a:pt x="15504" y="109199"/>
                  </a:lnTo>
                  <a:lnTo>
                    <a:pt x="15529" y="108542"/>
                  </a:lnTo>
                  <a:lnTo>
                    <a:pt x="15538" y="107885"/>
                  </a:lnTo>
                  <a:lnTo>
                    <a:pt x="15538" y="107228"/>
                  </a:lnTo>
                  <a:lnTo>
                    <a:pt x="15538" y="106614"/>
                  </a:lnTo>
                  <a:lnTo>
                    <a:pt x="15521" y="105957"/>
                  </a:lnTo>
                  <a:lnTo>
                    <a:pt x="15495" y="105299"/>
                  </a:lnTo>
                  <a:lnTo>
                    <a:pt x="15461" y="104642"/>
                  </a:lnTo>
                  <a:lnTo>
                    <a:pt x="15419" y="104029"/>
                  </a:lnTo>
                  <a:lnTo>
                    <a:pt x="15368" y="103415"/>
                  </a:lnTo>
                  <a:lnTo>
                    <a:pt x="15444" y="103065"/>
                  </a:lnTo>
                  <a:lnTo>
                    <a:pt x="15512" y="102714"/>
                  </a:lnTo>
                  <a:lnTo>
                    <a:pt x="15580" y="102320"/>
                  </a:lnTo>
                  <a:lnTo>
                    <a:pt x="15631" y="101925"/>
                  </a:lnTo>
                  <a:lnTo>
                    <a:pt x="15682" y="101487"/>
                  </a:lnTo>
                  <a:lnTo>
                    <a:pt x="15733" y="101049"/>
                  </a:lnTo>
                  <a:lnTo>
                    <a:pt x="15767" y="100567"/>
                  </a:lnTo>
                  <a:lnTo>
                    <a:pt x="15801" y="100085"/>
                  </a:lnTo>
                  <a:lnTo>
                    <a:pt x="15826" y="99559"/>
                  </a:lnTo>
                  <a:lnTo>
                    <a:pt x="15852" y="99077"/>
                  </a:lnTo>
                  <a:lnTo>
                    <a:pt x="15869" y="98551"/>
                  </a:lnTo>
                  <a:lnTo>
                    <a:pt x="15877" y="98025"/>
                  </a:lnTo>
                  <a:lnTo>
                    <a:pt x="15877" y="97499"/>
                  </a:lnTo>
                  <a:lnTo>
                    <a:pt x="15877" y="96974"/>
                  </a:lnTo>
                  <a:lnTo>
                    <a:pt x="15869" y="96448"/>
                  </a:lnTo>
                  <a:lnTo>
                    <a:pt x="15860" y="95922"/>
                  </a:lnTo>
                  <a:lnTo>
                    <a:pt x="15826" y="95221"/>
                  </a:lnTo>
                  <a:lnTo>
                    <a:pt x="15793" y="94520"/>
                  </a:lnTo>
                  <a:lnTo>
                    <a:pt x="15742" y="93819"/>
                  </a:lnTo>
                  <a:lnTo>
                    <a:pt x="15691" y="93161"/>
                  </a:lnTo>
                  <a:lnTo>
                    <a:pt x="15623" y="92504"/>
                  </a:lnTo>
                  <a:lnTo>
                    <a:pt x="15555" y="91847"/>
                  </a:lnTo>
                  <a:lnTo>
                    <a:pt x="15470" y="91233"/>
                  </a:lnTo>
                  <a:lnTo>
                    <a:pt x="15385" y="90620"/>
                  </a:lnTo>
                  <a:lnTo>
                    <a:pt x="15292" y="90050"/>
                  </a:lnTo>
                  <a:lnTo>
                    <a:pt x="15198" y="89480"/>
                  </a:lnTo>
                  <a:lnTo>
                    <a:pt x="15096" y="88955"/>
                  </a:lnTo>
                  <a:lnTo>
                    <a:pt x="14986" y="88429"/>
                  </a:lnTo>
                  <a:lnTo>
                    <a:pt x="14876" y="87947"/>
                  </a:lnTo>
                  <a:lnTo>
                    <a:pt x="14765" y="87465"/>
                  </a:lnTo>
                  <a:lnTo>
                    <a:pt x="14536" y="86588"/>
                  </a:lnTo>
                  <a:lnTo>
                    <a:pt x="14672" y="86457"/>
                  </a:lnTo>
                  <a:lnTo>
                    <a:pt x="14808" y="86238"/>
                  </a:lnTo>
                  <a:lnTo>
                    <a:pt x="14935" y="85931"/>
                  </a:lnTo>
                  <a:lnTo>
                    <a:pt x="15062" y="85580"/>
                  </a:lnTo>
                  <a:lnTo>
                    <a:pt x="15173" y="85186"/>
                  </a:lnTo>
                  <a:lnTo>
                    <a:pt x="15283" y="84704"/>
                  </a:lnTo>
                  <a:lnTo>
                    <a:pt x="15385" y="84178"/>
                  </a:lnTo>
                  <a:lnTo>
                    <a:pt x="15470" y="83609"/>
                  </a:lnTo>
                  <a:lnTo>
                    <a:pt x="15546" y="82951"/>
                  </a:lnTo>
                  <a:lnTo>
                    <a:pt x="15614" y="82338"/>
                  </a:lnTo>
                  <a:lnTo>
                    <a:pt x="15674" y="81637"/>
                  </a:lnTo>
                  <a:lnTo>
                    <a:pt x="15708" y="80936"/>
                  </a:lnTo>
                  <a:lnTo>
                    <a:pt x="15733" y="80191"/>
                  </a:lnTo>
                  <a:lnTo>
                    <a:pt x="15750" y="79446"/>
                  </a:lnTo>
                  <a:lnTo>
                    <a:pt x="15742" y="78701"/>
                  </a:lnTo>
                  <a:lnTo>
                    <a:pt x="15716" y="77956"/>
                  </a:lnTo>
                  <a:lnTo>
                    <a:pt x="15691" y="77386"/>
                  </a:lnTo>
                  <a:lnTo>
                    <a:pt x="15657" y="76860"/>
                  </a:lnTo>
                  <a:lnTo>
                    <a:pt x="15614" y="76334"/>
                  </a:lnTo>
                  <a:lnTo>
                    <a:pt x="15563" y="75809"/>
                  </a:lnTo>
                  <a:lnTo>
                    <a:pt x="15512" y="75327"/>
                  </a:lnTo>
                  <a:lnTo>
                    <a:pt x="15453" y="74845"/>
                  </a:lnTo>
                  <a:lnTo>
                    <a:pt x="15385" y="74406"/>
                  </a:lnTo>
                  <a:lnTo>
                    <a:pt x="15317" y="73968"/>
                  </a:lnTo>
                  <a:lnTo>
                    <a:pt x="15249" y="73530"/>
                  </a:lnTo>
                  <a:lnTo>
                    <a:pt x="15164" y="73092"/>
                  </a:lnTo>
                  <a:lnTo>
                    <a:pt x="15003" y="72347"/>
                  </a:lnTo>
                  <a:lnTo>
                    <a:pt x="14825" y="71602"/>
                  </a:lnTo>
                  <a:lnTo>
                    <a:pt x="14629" y="70945"/>
                  </a:lnTo>
                  <a:lnTo>
                    <a:pt x="14434" y="70331"/>
                  </a:lnTo>
                  <a:lnTo>
                    <a:pt x="14222" y="69761"/>
                  </a:lnTo>
                  <a:lnTo>
                    <a:pt x="14009" y="69279"/>
                  </a:lnTo>
                  <a:lnTo>
                    <a:pt x="13797" y="68797"/>
                  </a:lnTo>
                  <a:lnTo>
                    <a:pt x="13585" y="68359"/>
                  </a:lnTo>
                  <a:lnTo>
                    <a:pt x="13381" y="67965"/>
                  </a:lnTo>
                  <a:lnTo>
                    <a:pt x="12974" y="67220"/>
                  </a:lnTo>
                  <a:lnTo>
                    <a:pt x="12744" y="66869"/>
                  </a:lnTo>
                  <a:lnTo>
                    <a:pt x="12507" y="66519"/>
                  </a:lnTo>
                  <a:lnTo>
                    <a:pt x="12269" y="66212"/>
                  </a:lnTo>
                  <a:lnTo>
                    <a:pt x="12031" y="65905"/>
                  </a:lnTo>
                  <a:lnTo>
                    <a:pt x="11556" y="65379"/>
                  </a:lnTo>
                  <a:lnTo>
                    <a:pt x="11072" y="64985"/>
                  </a:lnTo>
                  <a:lnTo>
                    <a:pt x="10588" y="64635"/>
                  </a:lnTo>
                  <a:lnTo>
                    <a:pt x="10104" y="64372"/>
                  </a:lnTo>
                  <a:lnTo>
                    <a:pt x="9611" y="64153"/>
                  </a:lnTo>
                  <a:lnTo>
                    <a:pt x="9127" y="64021"/>
                  </a:lnTo>
                  <a:lnTo>
                    <a:pt x="8126" y="63802"/>
                  </a:lnTo>
                  <a:lnTo>
                    <a:pt x="7625" y="63714"/>
                  </a:lnTo>
                  <a:lnTo>
                    <a:pt x="7124" y="63670"/>
                  </a:lnTo>
                  <a:lnTo>
                    <a:pt x="6623" y="63670"/>
                  </a:lnTo>
                  <a:lnTo>
                    <a:pt x="6122" y="63714"/>
                  </a:lnTo>
                  <a:lnTo>
                    <a:pt x="5621" y="63758"/>
                  </a:lnTo>
                  <a:lnTo>
                    <a:pt x="5120" y="63890"/>
                  </a:lnTo>
                  <a:lnTo>
                    <a:pt x="4627" y="64065"/>
                  </a:lnTo>
                  <a:lnTo>
                    <a:pt x="4390" y="64196"/>
                  </a:lnTo>
                  <a:lnTo>
                    <a:pt x="4143" y="64372"/>
                  </a:lnTo>
                  <a:lnTo>
                    <a:pt x="3897" y="64547"/>
                  </a:lnTo>
                  <a:lnTo>
                    <a:pt x="3659" y="64766"/>
                  </a:lnTo>
                  <a:lnTo>
                    <a:pt x="3422" y="64985"/>
                  </a:lnTo>
                  <a:lnTo>
                    <a:pt x="3184" y="65292"/>
                  </a:lnTo>
                  <a:lnTo>
                    <a:pt x="2955" y="65599"/>
                  </a:lnTo>
                  <a:lnTo>
                    <a:pt x="2734" y="65949"/>
                  </a:lnTo>
                  <a:lnTo>
                    <a:pt x="2556" y="64941"/>
                  </a:lnTo>
                  <a:lnTo>
                    <a:pt x="2394" y="63890"/>
                  </a:lnTo>
                  <a:lnTo>
                    <a:pt x="2242" y="62794"/>
                  </a:lnTo>
                  <a:lnTo>
                    <a:pt x="2106" y="61699"/>
                  </a:lnTo>
                  <a:lnTo>
                    <a:pt x="1970" y="60559"/>
                  </a:lnTo>
                  <a:lnTo>
                    <a:pt x="1851" y="59376"/>
                  </a:lnTo>
                  <a:lnTo>
                    <a:pt x="1732" y="58149"/>
                  </a:lnTo>
                  <a:lnTo>
                    <a:pt x="1622" y="56922"/>
                  </a:lnTo>
                  <a:lnTo>
                    <a:pt x="1316" y="50875"/>
                  </a:lnTo>
                  <a:lnTo>
                    <a:pt x="1299" y="49780"/>
                  </a:lnTo>
                  <a:lnTo>
                    <a:pt x="1282" y="44784"/>
                  </a:lnTo>
                  <a:lnTo>
                    <a:pt x="1274" y="39789"/>
                  </a:lnTo>
                  <a:lnTo>
                    <a:pt x="1282" y="38343"/>
                  </a:lnTo>
                  <a:lnTo>
                    <a:pt x="1299" y="36897"/>
                  </a:lnTo>
                  <a:lnTo>
                    <a:pt x="1316" y="35450"/>
                  </a:lnTo>
                  <a:lnTo>
                    <a:pt x="1325" y="33961"/>
                  </a:lnTo>
                  <a:lnTo>
                    <a:pt x="1376" y="32690"/>
                  </a:lnTo>
                  <a:lnTo>
                    <a:pt x="1418" y="31375"/>
                  </a:lnTo>
                  <a:lnTo>
                    <a:pt x="1443" y="30061"/>
                  </a:lnTo>
                  <a:lnTo>
                    <a:pt x="1477" y="28746"/>
                  </a:lnTo>
                  <a:lnTo>
                    <a:pt x="1528" y="26117"/>
                  </a:lnTo>
                  <a:lnTo>
                    <a:pt x="1554" y="24802"/>
                  </a:lnTo>
                  <a:lnTo>
                    <a:pt x="1596" y="23488"/>
                  </a:lnTo>
                  <a:lnTo>
                    <a:pt x="1656" y="21779"/>
                  </a:lnTo>
                  <a:lnTo>
                    <a:pt x="1724" y="20113"/>
                  </a:lnTo>
                  <a:lnTo>
                    <a:pt x="1792" y="18404"/>
                  </a:lnTo>
                  <a:lnTo>
                    <a:pt x="1868" y="16739"/>
                  </a:lnTo>
                  <a:lnTo>
                    <a:pt x="1953" y="15249"/>
                  </a:lnTo>
                  <a:lnTo>
                    <a:pt x="2038" y="13760"/>
                  </a:lnTo>
                  <a:lnTo>
                    <a:pt x="2080" y="12971"/>
                  </a:lnTo>
                  <a:lnTo>
                    <a:pt x="2114" y="12226"/>
                  </a:lnTo>
                  <a:lnTo>
                    <a:pt x="2140" y="11481"/>
                  </a:lnTo>
                  <a:lnTo>
                    <a:pt x="2148" y="10692"/>
                  </a:lnTo>
                  <a:lnTo>
                    <a:pt x="2148" y="10605"/>
                  </a:lnTo>
                  <a:lnTo>
                    <a:pt x="2233" y="9378"/>
                  </a:lnTo>
                  <a:lnTo>
                    <a:pt x="2309" y="8151"/>
                  </a:lnTo>
                  <a:lnTo>
                    <a:pt x="2377" y="6880"/>
                  </a:lnTo>
                  <a:lnTo>
                    <a:pt x="2428" y="5609"/>
                  </a:lnTo>
                  <a:lnTo>
                    <a:pt x="2479" y="4557"/>
                  </a:lnTo>
                  <a:lnTo>
                    <a:pt x="2522" y="3506"/>
                  </a:lnTo>
                  <a:lnTo>
                    <a:pt x="2522" y="3374"/>
                  </a:lnTo>
                  <a:lnTo>
                    <a:pt x="2522" y="3243"/>
                  </a:lnTo>
                  <a:lnTo>
                    <a:pt x="2513" y="3111"/>
                  </a:lnTo>
                  <a:lnTo>
                    <a:pt x="2496" y="3024"/>
                  </a:lnTo>
                  <a:lnTo>
                    <a:pt x="2513" y="2060"/>
                  </a:lnTo>
                  <a:lnTo>
                    <a:pt x="2513" y="1884"/>
                  </a:lnTo>
                  <a:lnTo>
                    <a:pt x="2505" y="1753"/>
                  </a:lnTo>
                  <a:lnTo>
                    <a:pt x="2488" y="1665"/>
                  </a:lnTo>
                  <a:lnTo>
                    <a:pt x="2471" y="1534"/>
                  </a:lnTo>
                  <a:lnTo>
                    <a:pt x="2445" y="1446"/>
                  </a:lnTo>
                  <a:lnTo>
                    <a:pt x="2420" y="1402"/>
                  </a:lnTo>
                  <a:lnTo>
                    <a:pt x="2394" y="1359"/>
                  </a:lnTo>
                  <a:lnTo>
                    <a:pt x="2369" y="1359"/>
                  </a:lnTo>
                  <a:lnTo>
                    <a:pt x="2114" y="175"/>
                  </a:lnTo>
                  <a:lnTo>
                    <a:pt x="2089" y="88"/>
                  </a:lnTo>
                  <a:lnTo>
                    <a:pt x="2072" y="44"/>
                  </a:lnTo>
                  <a:lnTo>
                    <a:pt x="2029" y="0"/>
                  </a:lnTo>
                  <a:lnTo>
                    <a:pt x="1987" y="88"/>
                  </a:lnTo>
                  <a:lnTo>
                    <a:pt x="1953" y="219"/>
                  </a:lnTo>
                  <a:lnTo>
                    <a:pt x="1936" y="132"/>
                  </a:lnTo>
                  <a:lnTo>
                    <a:pt x="1910" y="44"/>
                  </a:lnTo>
                  <a:lnTo>
                    <a:pt x="1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6"/>
            <p:cNvSpPr/>
            <p:nvPr/>
          </p:nvSpPr>
          <p:spPr>
            <a:xfrm rot="10800000">
              <a:off x="3909786" y="5787936"/>
              <a:ext cx="727" cy="1315"/>
            </a:xfrm>
            <a:custGeom>
              <a:avLst/>
              <a:gdLst/>
              <a:ahLst/>
              <a:cxnLst/>
              <a:rect l="l" t="t" r="r" b="b"/>
              <a:pathLst>
                <a:path w="77" h="483" extrusionOk="0">
                  <a:moveTo>
                    <a:pt x="68" y="0"/>
                  </a:moveTo>
                  <a:lnTo>
                    <a:pt x="0" y="482"/>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6"/>
            <p:cNvSpPr/>
            <p:nvPr/>
          </p:nvSpPr>
          <p:spPr>
            <a:xfrm rot="10800000">
              <a:off x="3887813" y="5689850"/>
              <a:ext cx="4740" cy="9428"/>
            </a:xfrm>
            <a:custGeom>
              <a:avLst/>
              <a:gdLst/>
              <a:ahLst/>
              <a:cxnLst/>
              <a:rect l="l" t="t" r="r" b="b"/>
              <a:pathLst>
                <a:path w="502" h="3463" extrusionOk="0">
                  <a:moveTo>
                    <a:pt x="51" y="0"/>
                  </a:moveTo>
                  <a:lnTo>
                    <a:pt x="26" y="44"/>
                  </a:lnTo>
                  <a:lnTo>
                    <a:pt x="0" y="132"/>
                  </a:lnTo>
                  <a:lnTo>
                    <a:pt x="0" y="220"/>
                  </a:lnTo>
                  <a:lnTo>
                    <a:pt x="0" y="307"/>
                  </a:lnTo>
                  <a:lnTo>
                    <a:pt x="51" y="789"/>
                  </a:lnTo>
                  <a:lnTo>
                    <a:pt x="111" y="1271"/>
                  </a:lnTo>
                  <a:lnTo>
                    <a:pt x="247" y="2148"/>
                  </a:lnTo>
                  <a:lnTo>
                    <a:pt x="289" y="2542"/>
                  </a:lnTo>
                  <a:lnTo>
                    <a:pt x="348" y="2936"/>
                  </a:lnTo>
                  <a:lnTo>
                    <a:pt x="374" y="3112"/>
                  </a:lnTo>
                  <a:lnTo>
                    <a:pt x="408" y="3287"/>
                  </a:lnTo>
                  <a:lnTo>
                    <a:pt x="450" y="3375"/>
                  </a:lnTo>
                  <a:lnTo>
                    <a:pt x="484" y="3462"/>
                  </a:lnTo>
                  <a:lnTo>
                    <a:pt x="493" y="3418"/>
                  </a:lnTo>
                  <a:lnTo>
                    <a:pt x="501" y="3199"/>
                  </a:lnTo>
                  <a:lnTo>
                    <a:pt x="493" y="2980"/>
                  </a:lnTo>
                  <a:lnTo>
                    <a:pt x="476" y="2761"/>
                  </a:lnTo>
                  <a:lnTo>
                    <a:pt x="450" y="2542"/>
                  </a:lnTo>
                  <a:lnTo>
                    <a:pt x="391" y="2148"/>
                  </a:lnTo>
                  <a:lnTo>
                    <a:pt x="340" y="1797"/>
                  </a:lnTo>
                  <a:lnTo>
                    <a:pt x="221" y="877"/>
                  </a:lnTo>
                  <a:lnTo>
                    <a:pt x="153" y="439"/>
                  </a:lnTo>
                  <a:lnTo>
                    <a:pt x="77" y="44"/>
                  </a:lnTo>
                  <a:lnTo>
                    <a:pt x="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6"/>
            <p:cNvSpPr/>
            <p:nvPr/>
          </p:nvSpPr>
          <p:spPr>
            <a:xfrm rot="10800000">
              <a:off x="3880439" y="5713598"/>
              <a:ext cx="3380" cy="6801"/>
            </a:xfrm>
            <a:custGeom>
              <a:avLst/>
              <a:gdLst/>
              <a:ahLst/>
              <a:cxnLst/>
              <a:rect l="l" t="t" r="r" b="b"/>
              <a:pathLst>
                <a:path w="358" h="2498" extrusionOk="0">
                  <a:moveTo>
                    <a:pt x="43" y="0"/>
                  </a:moveTo>
                  <a:lnTo>
                    <a:pt x="18" y="44"/>
                  </a:lnTo>
                  <a:lnTo>
                    <a:pt x="1" y="176"/>
                  </a:lnTo>
                  <a:lnTo>
                    <a:pt x="1" y="219"/>
                  </a:lnTo>
                  <a:lnTo>
                    <a:pt x="1" y="307"/>
                  </a:lnTo>
                  <a:lnTo>
                    <a:pt x="35" y="658"/>
                  </a:lnTo>
                  <a:lnTo>
                    <a:pt x="77" y="1008"/>
                  </a:lnTo>
                  <a:lnTo>
                    <a:pt x="171" y="1665"/>
                  </a:lnTo>
                  <a:lnTo>
                    <a:pt x="247" y="2147"/>
                  </a:lnTo>
                  <a:lnTo>
                    <a:pt x="298" y="2367"/>
                  </a:lnTo>
                  <a:lnTo>
                    <a:pt x="323" y="2454"/>
                  </a:lnTo>
                  <a:lnTo>
                    <a:pt x="349" y="2498"/>
                  </a:lnTo>
                  <a:lnTo>
                    <a:pt x="357" y="2498"/>
                  </a:lnTo>
                  <a:lnTo>
                    <a:pt x="357" y="2454"/>
                  </a:lnTo>
                  <a:lnTo>
                    <a:pt x="357" y="2323"/>
                  </a:lnTo>
                  <a:lnTo>
                    <a:pt x="357" y="2147"/>
                  </a:lnTo>
                  <a:lnTo>
                    <a:pt x="323" y="1841"/>
                  </a:lnTo>
                  <a:lnTo>
                    <a:pt x="255" y="1227"/>
                  </a:lnTo>
                  <a:lnTo>
                    <a:pt x="171" y="614"/>
                  </a:lnTo>
                  <a:lnTo>
                    <a:pt x="120" y="307"/>
                  </a:lnTo>
                  <a:lnTo>
                    <a:pt x="69"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6"/>
            <p:cNvSpPr/>
            <p:nvPr/>
          </p:nvSpPr>
          <p:spPr>
            <a:xfrm rot="10800000">
              <a:off x="3862082" y="5718013"/>
              <a:ext cx="4816" cy="7876"/>
            </a:xfrm>
            <a:custGeom>
              <a:avLst/>
              <a:gdLst/>
              <a:ahLst/>
              <a:cxnLst/>
              <a:rect l="l" t="t" r="r" b="b"/>
              <a:pathLst>
                <a:path w="510" h="2893" extrusionOk="0">
                  <a:moveTo>
                    <a:pt x="43" y="1"/>
                  </a:moveTo>
                  <a:lnTo>
                    <a:pt x="17" y="44"/>
                  </a:lnTo>
                  <a:lnTo>
                    <a:pt x="0" y="132"/>
                  </a:lnTo>
                  <a:lnTo>
                    <a:pt x="0" y="220"/>
                  </a:lnTo>
                  <a:lnTo>
                    <a:pt x="9" y="307"/>
                  </a:lnTo>
                  <a:lnTo>
                    <a:pt x="51" y="658"/>
                  </a:lnTo>
                  <a:lnTo>
                    <a:pt x="94" y="1008"/>
                  </a:lnTo>
                  <a:lnTo>
                    <a:pt x="204" y="1666"/>
                  </a:lnTo>
                  <a:lnTo>
                    <a:pt x="314" y="2279"/>
                  </a:lnTo>
                  <a:lnTo>
                    <a:pt x="442" y="2849"/>
                  </a:lnTo>
                  <a:lnTo>
                    <a:pt x="459" y="2893"/>
                  </a:lnTo>
                  <a:lnTo>
                    <a:pt x="484" y="2849"/>
                  </a:lnTo>
                  <a:lnTo>
                    <a:pt x="501" y="2849"/>
                  </a:lnTo>
                  <a:lnTo>
                    <a:pt x="501" y="2805"/>
                  </a:lnTo>
                  <a:lnTo>
                    <a:pt x="510" y="2761"/>
                  </a:lnTo>
                  <a:lnTo>
                    <a:pt x="510" y="2630"/>
                  </a:lnTo>
                  <a:lnTo>
                    <a:pt x="510" y="2498"/>
                  </a:lnTo>
                  <a:lnTo>
                    <a:pt x="416" y="1841"/>
                  </a:lnTo>
                  <a:lnTo>
                    <a:pt x="314" y="1140"/>
                  </a:lnTo>
                  <a:lnTo>
                    <a:pt x="196" y="570"/>
                  </a:lnTo>
                  <a:lnTo>
                    <a:pt x="136" y="263"/>
                  </a:lnTo>
                  <a:lnTo>
                    <a:pt x="77" y="44"/>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6"/>
            <p:cNvSpPr/>
            <p:nvPr/>
          </p:nvSpPr>
          <p:spPr>
            <a:xfrm rot="10800000">
              <a:off x="3861601" y="5745697"/>
              <a:ext cx="6987" cy="10264"/>
            </a:xfrm>
            <a:custGeom>
              <a:avLst/>
              <a:gdLst/>
              <a:ahLst/>
              <a:cxnLst/>
              <a:rect l="l" t="t" r="r" b="b"/>
              <a:pathLst>
                <a:path w="740" h="3770" extrusionOk="0">
                  <a:moveTo>
                    <a:pt x="52" y="1"/>
                  </a:moveTo>
                  <a:lnTo>
                    <a:pt x="35" y="45"/>
                  </a:lnTo>
                  <a:lnTo>
                    <a:pt x="18" y="132"/>
                  </a:lnTo>
                  <a:lnTo>
                    <a:pt x="1" y="220"/>
                  </a:lnTo>
                  <a:lnTo>
                    <a:pt x="1" y="351"/>
                  </a:lnTo>
                  <a:lnTo>
                    <a:pt x="9" y="483"/>
                  </a:lnTo>
                  <a:lnTo>
                    <a:pt x="18" y="614"/>
                  </a:lnTo>
                  <a:lnTo>
                    <a:pt x="171" y="1403"/>
                  </a:lnTo>
                  <a:lnTo>
                    <a:pt x="315" y="2236"/>
                  </a:lnTo>
                  <a:lnTo>
                    <a:pt x="476" y="3025"/>
                  </a:lnTo>
                  <a:lnTo>
                    <a:pt x="553" y="3375"/>
                  </a:lnTo>
                  <a:lnTo>
                    <a:pt x="646" y="3726"/>
                  </a:lnTo>
                  <a:lnTo>
                    <a:pt x="663" y="3769"/>
                  </a:lnTo>
                  <a:lnTo>
                    <a:pt x="689" y="3769"/>
                  </a:lnTo>
                  <a:lnTo>
                    <a:pt x="706" y="3726"/>
                  </a:lnTo>
                  <a:lnTo>
                    <a:pt x="723" y="3638"/>
                  </a:lnTo>
                  <a:lnTo>
                    <a:pt x="740" y="3550"/>
                  </a:lnTo>
                  <a:lnTo>
                    <a:pt x="740" y="3419"/>
                  </a:lnTo>
                  <a:lnTo>
                    <a:pt x="740" y="3331"/>
                  </a:lnTo>
                  <a:lnTo>
                    <a:pt x="731" y="3200"/>
                  </a:lnTo>
                  <a:lnTo>
                    <a:pt x="663" y="2762"/>
                  </a:lnTo>
                  <a:lnTo>
                    <a:pt x="595" y="2367"/>
                  </a:lnTo>
                  <a:lnTo>
                    <a:pt x="434" y="1578"/>
                  </a:lnTo>
                  <a:lnTo>
                    <a:pt x="264" y="834"/>
                  </a:lnTo>
                  <a:lnTo>
                    <a:pt x="103" y="89"/>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6"/>
            <p:cNvSpPr/>
            <p:nvPr/>
          </p:nvSpPr>
          <p:spPr>
            <a:xfrm rot="10800000">
              <a:off x="3847975" y="5755600"/>
              <a:ext cx="5854" cy="7400"/>
            </a:xfrm>
            <a:custGeom>
              <a:avLst/>
              <a:gdLst/>
              <a:ahLst/>
              <a:cxnLst/>
              <a:rect l="l" t="t" r="r" b="b"/>
              <a:pathLst>
                <a:path w="620" h="2718" extrusionOk="0">
                  <a:moveTo>
                    <a:pt x="9" y="1"/>
                  </a:moveTo>
                  <a:lnTo>
                    <a:pt x="0" y="44"/>
                  </a:lnTo>
                  <a:lnTo>
                    <a:pt x="34" y="439"/>
                  </a:lnTo>
                  <a:lnTo>
                    <a:pt x="85" y="745"/>
                  </a:lnTo>
                  <a:lnTo>
                    <a:pt x="145" y="1008"/>
                  </a:lnTo>
                  <a:lnTo>
                    <a:pt x="204" y="1315"/>
                  </a:lnTo>
                  <a:lnTo>
                    <a:pt x="357" y="2060"/>
                  </a:lnTo>
                  <a:lnTo>
                    <a:pt x="442" y="2411"/>
                  </a:lnTo>
                  <a:lnTo>
                    <a:pt x="484" y="2542"/>
                  </a:lnTo>
                  <a:lnTo>
                    <a:pt x="535" y="2674"/>
                  </a:lnTo>
                  <a:lnTo>
                    <a:pt x="552" y="2717"/>
                  </a:lnTo>
                  <a:lnTo>
                    <a:pt x="569" y="2674"/>
                  </a:lnTo>
                  <a:lnTo>
                    <a:pt x="586" y="2674"/>
                  </a:lnTo>
                  <a:lnTo>
                    <a:pt x="603" y="2586"/>
                  </a:lnTo>
                  <a:lnTo>
                    <a:pt x="612" y="2542"/>
                  </a:lnTo>
                  <a:lnTo>
                    <a:pt x="620" y="2454"/>
                  </a:lnTo>
                  <a:lnTo>
                    <a:pt x="620" y="2323"/>
                  </a:lnTo>
                  <a:lnTo>
                    <a:pt x="612" y="2235"/>
                  </a:lnTo>
                  <a:lnTo>
                    <a:pt x="544" y="1885"/>
                  </a:lnTo>
                  <a:lnTo>
                    <a:pt x="467" y="1534"/>
                  </a:lnTo>
                  <a:lnTo>
                    <a:pt x="314" y="965"/>
                  </a:lnTo>
                  <a:lnTo>
                    <a:pt x="170" y="395"/>
                  </a:lnTo>
                  <a:lnTo>
                    <a:pt x="94" y="176"/>
                  </a:lnTo>
                  <a:lnTo>
                    <a:pt x="51" y="88"/>
                  </a:lnTo>
                  <a:lnTo>
                    <a:pt x="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6"/>
            <p:cNvSpPr/>
            <p:nvPr/>
          </p:nvSpPr>
          <p:spPr>
            <a:xfrm rot="10800000">
              <a:off x="3827844" y="5783403"/>
              <a:ext cx="6430" cy="5611"/>
            </a:xfrm>
            <a:custGeom>
              <a:avLst/>
              <a:gdLst/>
              <a:ahLst/>
              <a:cxnLst/>
              <a:rect l="l" t="t" r="r" b="b"/>
              <a:pathLst>
                <a:path w="681" h="2061" extrusionOk="0">
                  <a:moveTo>
                    <a:pt x="35" y="1"/>
                  </a:moveTo>
                  <a:lnTo>
                    <a:pt x="26" y="45"/>
                  </a:lnTo>
                  <a:lnTo>
                    <a:pt x="9" y="132"/>
                  </a:lnTo>
                  <a:lnTo>
                    <a:pt x="1" y="220"/>
                  </a:lnTo>
                  <a:lnTo>
                    <a:pt x="1" y="308"/>
                  </a:lnTo>
                  <a:lnTo>
                    <a:pt x="9" y="395"/>
                  </a:lnTo>
                  <a:lnTo>
                    <a:pt x="26" y="483"/>
                  </a:lnTo>
                  <a:lnTo>
                    <a:pt x="171" y="921"/>
                  </a:lnTo>
                  <a:lnTo>
                    <a:pt x="315" y="1359"/>
                  </a:lnTo>
                  <a:lnTo>
                    <a:pt x="468" y="1710"/>
                  </a:lnTo>
                  <a:lnTo>
                    <a:pt x="621" y="2017"/>
                  </a:lnTo>
                  <a:lnTo>
                    <a:pt x="638" y="2060"/>
                  </a:lnTo>
                  <a:lnTo>
                    <a:pt x="655" y="2017"/>
                  </a:lnTo>
                  <a:lnTo>
                    <a:pt x="672" y="1885"/>
                  </a:lnTo>
                  <a:lnTo>
                    <a:pt x="680" y="1754"/>
                  </a:lnTo>
                  <a:lnTo>
                    <a:pt x="672" y="1666"/>
                  </a:lnTo>
                  <a:lnTo>
                    <a:pt x="663" y="1622"/>
                  </a:lnTo>
                  <a:lnTo>
                    <a:pt x="527" y="1140"/>
                  </a:lnTo>
                  <a:lnTo>
                    <a:pt x="383" y="746"/>
                  </a:lnTo>
                  <a:lnTo>
                    <a:pt x="230" y="351"/>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6"/>
            <p:cNvSpPr/>
            <p:nvPr/>
          </p:nvSpPr>
          <p:spPr>
            <a:xfrm rot="10800000">
              <a:off x="3797543" y="5784479"/>
              <a:ext cx="6902" cy="6681"/>
            </a:xfrm>
            <a:custGeom>
              <a:avLst/>
              <a:gdLst/>
              <a:ahLst/>
              <a:cxnLst/>
              <a:rect l="l" t="t" r="r" b="b"/>
              <a:pathLst>
                <a:path w="731" h="2454" extrusionOk="0">
                  <a:moveTo>
                    <a:pt x="0" y="0"/>
                  </a:moveTo>
                  <a:lnTo>
                    <a:pt x="0" y="44"/>
                  </a:lnTo>
                  <a:lnTo>
                    <a:pt x="43" y="219"/>
                  </a:lnTo>
                  <a:lnTo>
                    <a:pt x="85" y="394"/>
                  </a:lnTo>
                  <a:lnTo>
                    <a:pt x="119" y="614"/>
                  </a:lnTo>
                  <a:lnTo>
                    <a:pt x="162" y="789"/>
                  </a:lnTo>
                  <a:lnTo>
                    <a:pt x="264" y="1183"/>
                  </a:lnTo>
                  <a:lnTo>
                    <a:pt x="374" y="1578"/>
                  </a:lnTo>
                  <a:lnTo>
                    <a:pt x="518" y="2060"/>
                  </a:lnTo>
                  <a:lnTo>
                    <a:pt x="586" y="2279"/>
                  </a:lnTo>
                  <a:lnTo>
                    <a:pt x="663" y="2454"/>
                  </a:lnTo>
                  <a:lnTo>
                    <a:pt x="680" y="2454"/>
                  </a:lnTo>
                  <a:lnTo>
                    <a:pt x="697" y="2410"/>
                  </a:lnTo>
                  <a:lnTo>
                    <a:pt x="722" y="2323"/>
                  </a:lnTo>
                  <a:lnTo>
                    <a:pt x="731" y="2147"/>
                  </a:lnTo>
                  <a:lnTo>
                    <a:pt x="722" y="2060"/>
                  </a:lnTo>
                  <a:lnTo>
                    <a:pt x="714" y="2016"/>
                  </a:lnTo>
                  <a:lnTo>
                    <a:pt x="646" y="1709"/>
                  </a:lnTo>
                  <a:lnTo>
                    <a:pt x="578" y="1446"/>
                  </a:lnTo>
                  <a:lnTo>
                    <a:pt x="425" y="964"/>
                  </a:lnTo>
                  <a:lnTo>
                    <a:pt x="255" y="526"/>
                  </a:lnTo>
                  <a:lnTo>
                    <a:pt x="128" y="263"/>
                  </a:lnTo>
                  <a:lnTo>
                    <a:pt x="60" y="132"/>
                  </a:lnTo>
                  <a:lnTo>
                    <a:pt x="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6"/>
            <p:cNvSpPr/>
            <p:nvPr/>
          </p:nvSpPr>
          <p:spPr>
            <a:xfrm rot="10800000">
              <a:off x="3791774" y="5789136"/>
              <a:ext cx="15316" cy="17062"/>
            </a:xfrm>
            <a:custGeom>
              <a:avLst/>
              <a:gdLst/>
              <a:ahLst/>
              <a:cxnLst/>
              <a:rect l="l" t="t" r="r" b="b"/>
              <a:pathLst>
                <a:path w="1622" h="6267" extrusionOk="0">
                  <a:moveTo>
                    <a:pt x="9" y="1"/>
                  </a:moveTo>
                  <a:lnTo>
                    <a:pt x="0" y="45"/>
                  </a:lnTo>
                  <a:lnTo>
                    <a:pt x="0" y="176"/>
                  </a:lnTo>
                  <a:lnTo>
                    <a:pt x="9" y="220"/>
                  </a:lnTo>
                  <a:lnTo>
                    <a:pt x="229" y="746"/>
                  </a:lnTo>
                  <a:lnTo>
                    <a:pt x="433" y="1315"/>
                  </a:lnTo>
                  <a:lnTo>
                    <a:pt x="637" y="1973"/>
                  </a:lnTo>
                  <a:lnTo>
                    <a:pt x="832" y="2630"/>
                  </a:lnTo>
                  <a:lnTo>
                    <a:pt x="943" y="3068"/>
                  </a:lnTo>
                  <a:lnTo>
                    <a:pt x="1036" y="3506"/>
                  </a:lnTo>
                  <a:lnTo>
                    <a:pt x="1231" y="4383"/>
                  </a:lnTo>
                  <a:lnTo>
                    <a:pt x="1418" y="5347"/>
                  </a:lnTo>
                  <a:lnTo>
                    <a:pt x="1605" y="6267"/>
                  </a:lnTo>
                  <a:lnTo>
                    <a:pt x="1613" y="6267"/>
                  </a:lnTo>
                  <a:lnTo>
                    <a:pt x="1622" y="6223"/>
                  </a:lnTo>
                  <a:lnTo>
                    <a:pt x="1562" y="5654"/>
                  </a:lnTo>
                  <a:lnTo>
                    <a:pt x="1495" y="5128"/>
                  </a:lnTo>
                  <a:lnTo>
                    <a:pt x="1418" y="4602"/>
                  </a:lnTo>
                  <a:lnTo>
                    <a:pt x="1333" y="4076"/>
                  </a:lnTo>
                  <a:lnTo>
                    <a:pt x="1248" y="3594"/>
                  </a:lnTo>
                  <a:lnTo>
                    <a:pt x="1146" y="3156"/>
                  </a:lnTo>
                  <a:lnTo>
                    <a:pt x="1045" y="2718"/>
                  </a:lnTo>
                  <a:lnTo>
                    <a:pt x="943" y="2323"/>
                  </a:lnTo>
                  <a:lnTo>
                    <a:pt x="832" y="1929"/>
                  </a:lnTo>
                  <a:lnTo>
                    <a:pt x="722" y="1578"/>
                  </a:lnTo>
                  <a:lnTo>
                    <a:pt x="612" y="1228"/>
                  </a:lnTo>
                  <a:lnTo>
                    <a:pt x="493" y="921"/>
                  </a:lnTo>
                  <a:lnTo>
                    <a:pt x="255" y="395"/>
                  </a:lnTo>
                  <a:lnTo>
                    <a:pt x="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6"/>
            <p:cNvSpPr/>
            <p:nvPr/>
          </p:nvSpPr>
          <p:spPr>
            <a:xfrm rot="10800000">
              <a:off x="3836909" y="5766819"/>
              <a:ext cx="10434" cy="14437"/>
            </a:xfrm>
            <a:custGeom>
              <a:avLst/>
              <a:gdLst/>
              <a:ahLst/>
              <a:cxnLst/>
              <a:rect l="l" t="t" r="r" b="b"/>
              <a:pathLst>
                <a:path w="1105" h="5303" extrusionOk="0">
                  <a:moveTo>
                    <a:pt x="35" y="0"/>
                  </a:moveTo>
                  <a:lnTo>
                    <a:pt x="18" y="88"/>
                  </a:lnTo>
                  <a:lnTo>
                    <a:pt x="1" y="219"/>
                  </a:lnTo>
                  <a:lnTo>
                    <a:pt x="9" y="263"/>
                  </a:lnTo>
                  <a:lnTo>
                    <a:pt x="9" y="351"/>
                  </a:lnTo>
                  <a:lnTo>
                    <a:pt x="264" y="1709"/>
                  </a:lnTo>
                  <a:lnTo>
                    <a:pt x="392" y="2366"/>
                  </a:lnTo>
                  <a:lnTo>
                    <a:pt x="527" y="3024"/>
                  </a:lnTo>
                  <a:lnTo>
                    <a:pt x="663" y="3637"/>
                  </a:lnTo>
                  <a:lnTo>
                    <a:pt x="808" y="4207"/>
                  </a:lnTo>
                  <a:lnTo>
                    <a:pt x="952" y="4776"/>
                  </a:lnTo>
                  <a:lnTo>
                    <a:pt x="1096" y="5302"/>
                  </a:lnTo>
                  <a:lnTo>
                    <a:pt x="1105" y="5302"/>
                  </a:lnTo>
                  <a:lnTo>
                    <a:pt x="1105" y="5258"/>
                  </a:lnTo>
                  <a:lnTo>
                    <a:pt x="994" y="4514"/>
                  </a:lnTo>
                  <a:lnTo>
                    <a:pt x="875" y="3812"/>
                  </a:lnTo>
                  <a:lnTo>
                    <a:pt x="748" y="3155"/>
                  </a:lnTo>
                  <a:lnTo>
                    <a:pt x="621" y="2454"/>
                  </a:lnTo>
                  <a:lnTo>
                    <a:pt x="485" y="1841"/>
                  </a:lnTo>
                  <a:lnTo>
                    <a:pt x="341" y="1183"/>
                  </a:lnTo>
                  <a:lnTo>
                    <a:pt x="69" y="44"/>
                  </a:lnTo>
                  <a:lnTo>
                    <a:pt x="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6"/>
            <p:cNvSpPr/>
            <p:nvPr/>
          </p:nvSpPr>
          <p:spPr>
            <a:xfrm rot="10800000">
              <a:off x="3856474" y="5753456"/>
              <a:ext cx="15561" cy="26131"/>
            </a:xfrm>
            <a:custGeom>
              <a:avLst/>
              <a:gdLst/>
              <a:ahLst/>
              <a:cxnLst/>
              <a:rect l="l" t="t" r="r" b="b"/>
              <a:pathLst>
                <a:path w="1648" h="9598" extrusionOk="0">
                  <a:moveTo>
                    <a:pt x="26" y="1"/>
                  </a:moveTo>
                  <a:lnTo>
                    <a:pt x="9" y="44"/>
                  </a:lnTo>
                  <a:lnTo>
                    <a:pt x="1" y="88"/>
                  </a:lnTo>
                  <a:lnTo>
                    <a:pt x="1" y="176"/>
                  </a:lnTo>
                  <a:lnTo>
                    <a:pt x="1" y="264"/>
                  </a:lnTo>
                  <a:lnTo>
                    <a:pt x="9" y="351"/>
                  </a:lnTo>
                  <a:lnTo>
                    <a:pt x="391" y="2761"/>
                  </a:lnTo>
                  <a:lnTo>
                    <a:pt x="799" y="5084"/>
                  </a:lnTo>
                  <a:lnTo>
                    <a:pt x="1215" y="7406"/>
                  </a:lnTo>
                  <a:lnTo>
                    <a:pt x="1427" y="8502"/>
                  </a:lnTo>
                  <a:lnTo>
                    <a:pt x="1640" y="9597"/>
                  </a:lnTo>
                  <a:lnTo>
                    <a:pt x="1648" y="9597"/>
                  </a:lnTo>
                  <a:lnTo>
                    <a:pt x="1648" y="9553"/>
                  </a:lnTo>
                  <a:lnTo>
                    <a:pt x="1283" y="7099"/>
                  </a:lnTo>
                  <a:lnTo>
                    <a:pt x="892" y="4645"/>
                  </a:lnTo>
                  <a:lnTo>
                    <a:pt x="485" y="2323"/>
                  </a:lnTo>
                  <a:lnTo>
                    <a:pt x="69" y="44"/>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6"/>
            <p:cNvSpPr/>
            <p:nvPr/>
          </p:nvSpPr>
          <p:spPr>
            <a:xfrm rot="10800000">
              <a:off x="3873064" y="5747968"/>
              <a:ext cx="13078" cy="22550"/>
            </a:xfrm>
            <a:custGeom>
              <a:avLst/>
              <a:gdLst/>
              <a:ahLst/>
              <a:cxnLst/>
              <a:rect l="l" t="t" r="r" b="b"/>
              <a:pathLst>
                <a:path w="1385" h="8283" extrusionOk="0">
                  <a:moveTo>
                    <a:pt x="34" y="1"/>
                  </a:moveTo>
                  <a:lnTo>
                    <a:pt x="18" y="89"/>
                  </a:lnTo>
                  <a:lnTo>
                    <a:pt x="9" y="176"/>
                  </a:lnTo>
                  <a:lnTo>
                    <a:pt x="1" y="264"/>
                  </a:lnTo>
                  <a:lnTo>
                    <a:pt x="1" y="351"/>
                  </a:lnTo>
                  <a:lnTo>
                    <a:pt x="9" y="439"/>
                  </a:lnTo>
                  <a:lnTo>
                    <a:pt x="179" y="1622"/>
                  </a:lnTo>
                  <a:lnTo>
                    <a:pt x="357" y="2762"/>
                  </a:lnTo>
                  <a:lnTo>
                    <a:pt x="731" y="4953"/>
                  </a:lnTo>
                  <a:lnTo>
                    <a:pt x="884" y="5829"/>
                  </a:lnTo>
                  <a:lnTo>
                    <a:pt x="1028" y="6705"/>
                  </a:lnTo>
                  <a:lnTo>
                    <a:pt x="1189" y="7538"/>
                  </a:lnTo>
                  <a:lnTo>
                    <a:pt x="1266" y="7932"/>
                  </a:lnTo>
                  <a:lnTo>
                    <a:pt x="1359" y="8283"/>
                  </a:lnTo>
                  <a:lnTo>
                    <a:pt x="1384" y="8283"/>
                  </a:lnTo>
                  <a:lnTo>
                    <a:pt x="1384" y="8239"/>
                  </a:lnTo>
                  <a:lnTo>
                    <a:pt x="1384" y="8151"/>
                  </a:lnTo>
                  <a:lnTo>
                    <a:pt x="1325" y="7582"/>
                  </a:lnTo>
                  <a:lnTo>
                    <a:pt x="1249" y="7056"/>
                  </a:lnTo>
                  <a:lnTo>
                    <a:pt x="1096" y="6004"/>
                  </a:lnTo>
                  <a:lnTo>
                    <a:pt x="934" y="4996"/>
                  </a:lnTo>
                  <a:lnTo>
                    <a:pt x="765" y="3989"/>
                  </a:lnTo>
                  <a:lnTo>
                    <a:pt x="434" y="1973"/>
                  </a:lnTo>
                  <a:lnTo>
                    <a:pt x="264" y="1009"/>
                  </a:lnTo>
                  <a:lnTo>
                    <a:pt x="85" y="45"/>
                  </a:lnTo>
                  <a:lnTo>
                    <a:pt x="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6"/>
            <p:cNvSpPr/>
            <p:nvPr/>
          </p:nvSpPr>
          <p:spPr>
            <a:xfrm rot="10800000">
              <a:off x="3884688" y="5706443"/>
              <a:ext cx="16524" cy="35436"/>
            </a:xfrm>
            <a:custGeom>
              <a:avLst/>
              <a:gdLst/>
              <a:ahLst/>
              <a:cxnLst/>
              <a:rect l="l" t="t" r="r" b="b"/>
              <a:pathLst>
                <a:path w="1750" h="13016" extrusionOk="0">
                  <a:moveTo>
                    <a:pt x="34" y="1"/>
                  </a:moveTo>
                  <a:lnTo>
                    <a:pt x="17" y="45"/>
                  </a:lnTo>
                  <a:lnTo>
                    <a:pt x="9" y="132"/>
                  </a:lnTo>
                  <a:lnTo>
                    <a:pt x="0" y="264"/>
                  </a:lnTo>
                  <a:lnTo>
                    <a:pt x="0" y="395"/>
                  </a:lnTo>
                  <a:lnTo>
                    <a:pt x="51" y="1271"/>
                  </a:lnTo>
                  <a:lnTo>
                    <a:pt x="111" y="2148"/>
                  </a:lnTo>
                  <a:lnTo>
                    <a:pt x="179" y="3068"/>
                  </a:lnTo>
                  <a:lnTo>
                    <a:pt x="255" y="3988"/>
                  </a:lnTo>
                  <a:lnTo>
                    <a:pt x="340" y="4909"/>
                  </a:lnTo>
                  <a:lnTo>
                    <a:pt x="442" y="5785"/>
                  </a:lnTo>
                  <a:lnTo>
                    <a:pt x="544" y="6661"/>
                  </a:lnTo>
                  <a:lnTo>
                    <a:pt x="646" y="7538"/>
                  </a:lnTo>
                  <a:lnTo>
                    <a:pt x="764" y="8370"/>
                  </a:lnTo>
                  <a:lnTo>
                    <a:pt x="883" y="9159"/>
                  </a:lnTo>
                  <a:lnTo>
                    <a:pt x="1019" y="9948"/>
                  </a:lnTo>
                  <a:lnTo>
                    <a:pt x="1147" y="10649"/>
                  </a:lnTo>
                  <a:lnTo>
                    <a:pt x="1291" y="11306"/>
                  </a:lnTo>
                  <a:lnTo>
                    <a:pt x="1435" y="11964"/>
                  </a:lnTo>
                  <a:lnTo>
                    <a:pt x="1588" y="12489"/>
                  </a:lnTo>
                  <a:lnTo>
                    <a:pt x="1741" y="13015"/>
                  </a:lnTo>
                  <a:lnTo>
                    <a:pt x="1749" y="12971"/>
                  </a:lnTo>
                  <a:lnTo>
                    <a:pt x="1749" y="12928"/>
                  </a:lnTo>
                  <a:lnTo>
                    <a:pt x="1503" y="11482"/>
                  </a:lnTo>
                  <a:lnTo>
                    <a:pt x="1248" y="10035"/>
                  </a:lnTo>
                  <a:lnTo>
                    <a:pt x="1121" y="9334"/>
                  </a:lnTo>
                  <a:lnTo>
                    <a:pt x="1002" y="8589"/>
                  </a:lnTo>
                  <a:lnTo>
                    <a:pt x="883" y="7844"/>
                  </a:lnTo>
                  <a:lnTo>
                    <a:pt x="773" y="7056"/>
                  </a:lnTo>
                  <a:lnTo>
                    <a:pt x="671" y="6223"/>
                  </a:lnTo>
                  <a:lnTo>
                    <a:pt x="578" y="5391"/>
                  </a:lnTo>
                  <a:lnTo>
                    <a:pt x="493" y="4558"/>
                  </a:lnTo>
                  <a:lnTo>
                    <a:pt x="408" y="3682"/>
                  </a:lnTo>
                  <a:lnTo>
                    <a:pt x="255" y="1929"/>
                  </a:lnTo>
                  <a:lnTo>
                    <a:pt x="102" y="176"/>
                  </a:lnTo>
                  <a:lnTo>
                    <a:pt x="94" y="88"/>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6"/>
            <p:cNvSpPr/>
            <p:nvPr/>
          </p:nvSpPr>
          <p:spPr>
            <a:xfrm rot="10800000">
              <a:off x="3901288" y="5690453"/>
              <a:ext cx="9150" cy="38061"/>
            </a:xfrm>
            <a:custGeom>
              <a:avLst/>
              <a:gdLst/>
              <a:ahLst/>
              <a:cxnLst/>
              <a:rect l="l" t="t" r="r" b="b"/>
              <a:pathLst>
                <a:path w="969" h="13980" extrusionOk="0">
                  <a:moveTo>
                    <a:pt x="26" y="1"/>
                  </a:moveTo>
                  <a:lnTo>
                    <a:pt x="9" y="88"/>
                  </a:lnTo>
                  <a:lnTo>
                    <a:pt x="1" y="132"/>
                  </a:lnTo>
                  <a:lnTo>
                    <a:pt x="1" y="220"/>
                  </a:lnTo>
                  <a:lnTo>
                    <a:pt x="52" y="2016"/>
                  </a:lnTo>
                  <a:lnTo>
                    <a:pt x="120" y="3813"/>
                  </a:lnTo>
                  <a:lnTo>
                    <a:pt x="213" y="5609"/>
                  </a:lnTo>
                  <a:lnTo>
                    <a:pt x="315" y="7318"/>
                  </a:lnTo>
                  <a:lnTo>
                    <a:pt x="442" y="9027"/>
                  </a:lnTo>
                  <a:lnTo>
                    <a:pt x="587" y="10693"/>
                  </a:lnTo>
                  <a:lnTo>
                    <a:pt x="748" y="12358"/>
                  </a:lnTo>
                  <a:lnTo>
                    <a:pt x="926" y="13935"/>
                  </a:lnTo>
                  <a:lnTo>
                    <a:pt x="943" y="13979"/>
                  </a:lnTo>
                  <a:lnTo>
                    <a:pt x="960" y="13979"/>
                  </a:lnTo>
                  <a:lnTo>
                    <a:pt x="969" y="13935"/>
                  </a:lnTo>
                  <a:lnTo>
                    <a:pt x="969" y="13848"/>
                  </a:lnTo>
                  <a:lnTo>
                    <a:pt x="807" y="12182"/>
                  </a:lnTo>
                  <a:lnTo>
                    <a:pt x="663" y="10561"/>
                  </a:lnTo>
                  <a:lnTo>
                    <a:pt x="527" y="8896"/>
                  </a:lnTo>
                  <a:lnTo>
                    <a:pt x="408" y="7187"/>
                  </a:lnTo>
                  <a:lnTo>
                    <a:pt x="307" y="5478"/>
                  </a:lnTo>
                  <a:lnTo>
                    <a:pt x="213" y="3725"/>
                  </a:lnTo>
                  <a:lnTo>
                    <a:pt x="137" y="1972"/>
                  </a:lnTo>
                  <a:lnTo>
                    <a:pt x="69" y="176"/>
                  </a:lnTo>
                  <a:lnTo>
                    <a:pt x="60" y="88"/>
                  </a:lnTo>
                  <a:lnTo>
                    <a:pt x="52" y="44"/>
                  </a:lnTo>
                  <a:lnTo>
                    <a:pt x="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6"/>
            <p:cNvSpPr/>
            <p:nvPr/>
          </p:nvSpPr>
          <p:spPr>
            <a:xfrm rot="10800000">
              <a:off x="3856153" y="5791161"/>
              <a:ext cx="14353" cy="13961"/>
            </a:xfrm>
            <a:custGeom>
              <a:avLst/>
              <a:gdLst/>
              <a:ahLst/>
              <a:cxnLst/>
              <a:rect l="l" t="t" r="r" b="b"/>
              <a:pathLst>
                <a:path w="1520" h="5128" extrusionOk="0">
                  <a:moveTo>
                    <a:pt x="26" y="0"/>
                  </a:moveTo>
                  <a:lnTo>
                    <a:pt x="9" y="44"/>
                  </a:lnTo>
                  <a:lnTo>
                    <a:pt x="0" y="175"/>
                  </a:lnTo>
                  <a:lnTo>
                    <a:pt x="9" y="263"/>
                  </a:lnTo>
                  <a:lnTo>
                    <a:pt x="357" y="1534"/>
                  </a:lnTo>
                  <a:lnTo>
                    <a:pt x="722" y="2805"/>
                  </a:lnTo>
                  <a:lnTo>
                    <a:pt x="900" y="3418"/>
                  </a:lnTo>
                  <a:lnTo>
                    <a:pt x="1087" y="4032"/>
                  </a:lnTo>
                  <a:lnTo>
                    <a:pt x="1274" y="4601"/>
                  </a:lnTo>
                  <a:lnTo>
                    <a:pt x="1461" y="5083"/>
                  </a:lnTo>
                  <a:lnTo>
                    <a:pt x="1478" y="5127"/>
                  </a:lnTo>
                  <a:lnTo>
                    <a:pt x="1495" y="5127"/>
                  </a:lnTo>
                  <a:lnTo>
                    <a:pt x="1503" y="5083"/>
                  </a:lnTo>
                  <a:lnTo>
                    <a:pt x="1512" y="4996"/>
                  </a:lnTo>
                  <a:lnTo>
                    <a:pt x="1520" y="4952"/>
                  </a:lnTo>
                  <a:lnTo>
                    <a:pt x="1520" y="4864"/>
                  </a:lnTo>
                  <a:lnTo>
                    <a:pt x="1520" y="4776"/>
                  </a:lnTo>
                  <a:lnTo>
                    <a:pt x="1503" y="4689"/>
                  </a:lnTo>
                  <a:lnTo>
                    <a:pt x="1333" y="4032"/>
                  </a:lnTo>
                  <a:lnTo>
                    <a:pt x="1163" y="3418"/>
                  </a:lnTo>
                  <a:lnTo>
                    <a:pt x="977" y="2805"/>
                  </a:lnTo>
                  <a:lnTo>
                    <a:pt x="790" y="2235"/>
                  </a:lnTo>
                  <a:lnTo>
                    <a:pt x="416" y="1096"/>
                  </a:lnTo>
                  <a:lnTo>
                    <a:pt x="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6"/>
            <p:cNvSpPr/>
            <p:nvPr/>
          </p:nvSpPr>
          <p:spPr>
            <a:xfrm rot="10800000">
              <a:off x="3875066" y="5783766"/>
              <a:ext cx="14126" cy="19327"/>
            </a:xfrm>
            <a:custGeom>
              <a:avLst/>
              <a:gdLst/>
              <a:ahLst/>
              <a:cxnLst/>
              <a:rect l="l" t="t" r="r" b="b"/>
              <a:pathLst>
                <a:path w="1496" h="7099" extrusionOk="0">
                  <a:moveTo>
                    <a:pt x="18" y="0"/>
                  </a:moveTo>
                  <a:lnTo>
                    <a:pt x="1" y="88"/>
                  </a:lnTo>
                  <a:lnTo>
                    <a:pt x="1" y="175"/>
                  </a:lnTo>
                  <a:lnTo>
                    <a:pt x="9" y="263"/>
                  </a:lnTo>
                  <a:lnTo>
                    <a:pt x="94" y="745"/>
                  </a:lnTo>
                  <a:lnTo>
                    <a:pt x="188" y="1183"/>
                  </a:lnTo>
                  <a:lnTo>
                    <a:pt x="383" y="2060"/>
                  </a:lnTo>
                  <a:lnTo>
                    <a:pt x="578" y="2892"/>
                  </a:lnTo>
                  <a:lnTo>
                    <a:pt x="774" y="3769"/>
                  </a:lnTo>
                  <a:lnTo>
                    <a:pt x="935" y="4601"/>
                  </a:lnTo>
                  <a:lnTo>
                    <a:pt x="1096" y="5434"/>
                  </a:lnTo>
                  <a:lnTo>
                    <a:pt x="1257" y="6266"/>
                  </a:lnTo>
                  <a:lnTo>
                    <a:pt x="1342" y="6705"/>
                  </a:lnTo>
                  <a:lnTo>
                    <a:pt x="1436" y="7055"/>
                  </a:lnTo>
                  <a:lnTo>
                    <a:pt x="1444" y="7099"/>
                  </a:lnTo>
                  <a:lnTo>
                    <a:pt x="1461" y="7099"/>
                  </a:lnTo>
                  <a:lnTo>
                    <a:pt x="1478" y="7055"/>
                  </a:lnTo>
                  <a:lnTo>
                    <a:pt x="1495" y="6924"/>
                  </a:lnTo>
                  <a:lnTo>
                    <a:pt x="1495" y="6880"/>
                  </a:lnTo>
                  <a:lnTo>
                    <a:pt x="1495" y="6792"/>
                  </a:lnTo>
                  <a:lnTo>
                    <a:pt x="1427" y="6266"/>
                  </a:lnTo>
                  <a:lnTo>
                    <a:pt x="1359" y="5784"/>
                  </a:lnTo>
                  <a:lnTo>
                    <a:pt x="1283" y="5346"/>
                  </a:lnTo>
                  <a:lnTo>
                    <a:pt x="1198" y="4908"/>
                  </a:lnTo>
                  <a:lnTo>
                    <a:pt x="1028" y="4031"/>
                  </a:lnTo>
                  <a:lnTo>
                    <a:pt x="858" y="3243"/>
                  </a:lnTo>
                  <a:lnTo>
                    <a:pt x="672" y="2323"/>
                  </a:lnTo>
                  <a:lnTo>
                    <a:pt x="468" y="1446"/>
                  </a:lnTo>
                  <a:lnTo>
                    <a:pt x="366" y="1052"/>
                  </a:lnTo>
                  <a:lnTo>
                    <a:pt x="264" y="657"/>
                  </a:lnTo>
                  <a:lnTo>
                    <a:pt x="154" y="307"/>
                  </a:lnTo>
                  <a:lnTo>
                    <a:pt x="35" y="44"/>
                  </a:lnTo>
                  <a:lnTo>
                    <a:pt x="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6"/>
            <p:cNvSpPr/>
            <p:nvPr/>
          </p:nvSpPr>
          <p:spPr>
            <a:xfrm rot="10800000">
              <a:off x="3904007" y="5748927"/>
              <a:ext cx="4419" cy="44502"/>
            </a:xfrm>
            <a:custGeom>
              <a:avLst/>
              <a:gdLst/>
              <a:ahLst/>
              <a:cxnLst/>
              <a:rect l="l" t="t" r="r" b="b"/>
              <a:pathLst>
                <a:path w="468" h="16346" extrusionOk="0">
                  <a:moveTo>
                    <a:pt x="153" y="0"/>
                  </a:moveTo>
                  <a:lnTo>
                    <a:pt x="119" y="44"/>
                  </a:lnTo>
                  <a:lnTo>
                    <a:pt x="111" y="88"/>
                  </a:lnTo>
                  <a:lnTo>
                    <a:pt x="102" y="176"/>
                  </a:lnTo>
                  <a:lnTo>
                    <a:pt x="60" y="1184"/>
                  </a:lnTo>
                  <a:lnTo>
                    <a:pt x="26" y="2191"/>
                  </a:lnTo>
                  <a:lnTo>
                    <a:pt x="9" y="3199"/>
                  </a:lnTo>
                  <a:lnTo>
                    <a:pt x="0" y="4251"/>
                  </a:lnTo>
                  <a:lnTo>
                    <a:pt x="9" y="5347"/>
                  </a:lnTo>
                  <a:lnTo>
                    <a:pt x="17" y="6354"/>
                  </a:lnTo>
                  <a:lnTo>
                    <a:pt x="51" y="8414"/>
                  </a:lnTo>
                  <a:lnTo>
                    <a:pt x="77" y="9422"/>
                  </a:lnTo>
                  <a:lnTo>
                    <a:pt x="102" y="10473"/>
                  </a:lnTo>
                  <a:lnTo>
                    <a:pt x="144" y="11481"/>
                  </a:lnTo>
                  <a:lnTo>
                    <a:pt x="187" y="12489"/>
                  </a:lnTo>
                  <a:lnTo>
                    <a:pt x="238" y="13497"/>
                  </a:lnTo>
                  <a:lnTo>
                    <a:pt x="297" y="14461"/>
                  </a:lnTo>
                  <a:lnTo>
                    <a:pt x="374" y="15425"/>
                  </a:lnTo>
                  <a:lnTo>
                    <a:pt x="459" y="16345"/>
                  </a:lnTo>
                  <a:lnTo>
                    <a:pt x="467" y="16345"/>
                  </a:lnTo>
                  <a:lnTo>
                    <a:pt x="399" y="14417"/>
                  </a:lnTo>
                  <a:lnTo>
                    <a:pt x="331" y="12533"/>
                  </a:lnTo>
                  <a:lnTo>
                    <a:pt x="263" y="10605"/>
                  </a:lnTo>
                  <a:lnTo>
                    <a:pt x="238" y="9641"/>
                  </a:lnTo>
                  <a:lnTo>
                    <a:pt x="212" y="8677"/>
                  </a:lnTo>
                  <a:lnTo>
                    <a:pt x="195" y="7625"/>
                  </a:lnTo>
                  <a:lnTo>
                    <a:pt x="187" y="6573"/>
                  </a:lnTo>
                  <a:lnTo>
                    <a:pt x="187" y="4426"/>
                  </a:lnTo>
                  <a:lnTo>
                    <a:pt x="195" y="2323"/>
                  </a:lnTo>
                  <a:lnTo>
                    <a:pt x="195" y="1271"/>
                  </a:lnTo>
                  <a:lnTo>
                    <a:pt x="195" y="220"/>
                  </a:lnTo>
                  <a:lnTo>
                    <a:pt x="187" y="88"/>
                  </a:lnTo>
                  <a:lnTo>
                    <a:pt x="178" y="44"/>
                  </a:lnTo>
                  <a:lnTo>
                    <a:pt x="1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6"/>
            <p:cNvSpPr/>
            <p:nvPr/>
          </p:nvSpPr>
          <p:spPr>
            <a:xfrm rot="10800000">
              <a:off x="3911712" y="5732339"/>
              <a:ext cx="3692" cy="41997"/>
            </a:xfrm>
            <a:custGeom>
              <a:avLst/>
              <a:gdLst/>
              <a:ahLst/>
              <a:cxnLst/>
              <a:rect l="l" t="t" r="r" b="b"/>
              <a:pathLst>
                <a:path w="391" h="15426" extrusionOk="0">
                  <a:moveTo>
                    <a:pt x="85" y="1"/>
                  </a:moveTo>
                  <a:lnTo>
                    <a:pt x="77" y="44"/>
                  </a:lnTo>
                  <a:lnTo>
                    <a:pt x="77" y="88"/>
                  </a:lnTo>
                  <a:lnTo>
                    <a:pt x="43" y="1009"/>
                  </a:lnTo>
                  <a:lnTo>
                    <a:pt x="26" y="1929"/>
                  </a:lnTo>
                  <a:lnTo>
                    <a:pt x="9" y="2893"/>
                  </a:lnTo>
                  <a:lnTo>
                    <a:pt x="0" y="3857"/>
                  </a:lnTo>
                  <a:lnTo>
                    <a:pt x="0" y="4865"/>
                  </a:lnTo>
                  <a:lnTo>
                    <a:pt x="9" y="5829"/>
                  </a:lnTo>
                  <a:lnTo>
                    <a:pt x="17" y="6837"/>
                  </a:lnTo>
                  <a:lnTo>
                    <a:pt x="34" y="7844"/>
                  </a:lnTo>
                  <a:lnTo>
                    <a:pt x="60" y="8808"/>
                  </a:lnTo>
                  <a:lnTo>
                    <a:pt x="94" y="9816"/>
                  </a:lnTo>
                  <a:lnTo>
                    <a:pt x="128" y="10780"/>
                  </a:lnTo>
                  <a:lnTo>
                    <a:pt x="170" y="11744"/>
                  </a:lnTo>
                  <a:lnTo>
                    <a:pt x="213" y="12708"/>
                  </a:lnTo>
                  <a:lnTo>
                    <a:pt x="264" y="13629"/>
                  </a:lnTo>
                  <a:lnTo>
                    <a:pt x="323" y="14505"/>
                  </a:lnTo>
                  <a:lnTo>
                    <a:pt x="383" y="15381"/>
                  </a:lnTo>
                  <a:lnTo>
                    <a:pt x="391" y="15425"/>
                  </a:lnTo>
                  <a:lnTo>
                    <a:pt x="391" y="15381"/>
                  </a:lnTo>
                  <a:lnTo>
                    <a:pt x="255" y="11394"/>
                  </a:lnTo>
                  <a:lnTo>
                    <a:pt x="196" y="9422"/>
                  </a:lnTo>
                  <a:lnTo>
                    <a:pt x="179" y="8414"/>
                  </a:lnTo>
                  <a:lnTo>
                    <a:pt x="162" y="7406"/>
                  </a:lnTo>
                  <a:lnTo>
                    <a:pt x="145" y="5566"/>
                  </a:lnTo>
                  <a:lnTo>
                    <a:pt x="145" y="3769"/>
                  </a:lnTo>
                  <a:lnTo>
                    <a:pt x="145" y="1973"/>
                  </a:lnTo>
                  <a:lnTo>
                    <a:pt x="136" y="132"/>
                  </a:lnTo>
                  <a:lnTo>
                    <a:pt x="128" y="44"/>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6"/>
            <p:cNvSpPr/>
            <p:nvPr/>
          </p:nvSpPr>
          <p:spPr>
            <a:xfrm rot="10800000">
              <a:off x="3883404" y="5733654"/>
              <a:ext cx="16288" cy="51423"/>
            </a:xfrm>
            <a:custGeom>
              <a:avLst/>
              <a:gdLst/>
              <a:ahLst/>
              <a:cxnLst/>
              <a:rect l="l" t="t" r="r" b="b"/>
              <a:pathLst>
                <a:path w="1725" h="18888" extrusionOk="0">
                  <a:moveTo>
                    <a:pt x="26" y="1"/>
                  </a:moveTo>
                  <a:lnTo>
                    <a:pt x="9" y="45"/>
                  </a:lnTo>
                  <a:lnTo>
                    <a:pt x="1" y="132"/>
                  </a:lnTo>
                  <a:lnTo>
                    <a:pt x="1" y="220"/>
                  </a:lnTo>
                  <a:lnTo>
                    <a:pt x="26" y="1535"/>
                  </a:lnTo>
                  <a:lnTo>
                    <a:pt x="60" y="2805"/>
                  </a:lnTo>
                  <a:lnTo>
                    <a:pt x="119" y="4120"/>
                  </a:lnTo>
                  <a:lnTo>
                    <a:pt x="187" y="5347"/>
                  </a:lnTo>
                  <a:lnTo>
                    <a:pt x="264" y="6618"/>
                  </a:lnTo>
                  <a:lnTo>
                    <a:pt x="357" y="7845"/>
                  </a:lnTo>
                  <a:lnTo>
                    <a:pt x="451" y="9072"/>
                  </a:lnTo>
                  <a:lnTo>
                    <a:pt x="569" y="10255"/>
                  </a:lnTo>
                  <a:lnTo>
                    <a:pt x="688" y="11394"/>
                  </a:lnTo>
                  <a:lnTo>
                    <a:pt x="816" y="12533"/>
                  </a:lnTo>
                  <a:lnTo>
                    <a:pt x="952" y="13673"/>
                  </a:lnTo>
                  <a:lnTo>
                    <a:pt x="1096" y="14768"/>
                  </a:lnTo>
                  <a:lnTo>
                    <a:pt x="1240" y="15820"/>
                  </a:lnTo>
                  <a:lnTo>
                    <a:pt x="1393" y="16872"/>
                  </a:lnTo>
                  <a:lnTo>
                    <a:pt x="1554" y="17879"/>
                  </a:lnTo>
                  <a:lnTo>
                    <a:pt x="1707" y="18887"/>
                  </a:lnTo>
                  <a:lnTo>
                    <a:pt x="1716" y="18887"/>
                  </a:lnTo>
                  <a:lnTo>
                    <a:pt x="1724" y="18843"/>
                  </a:lnTo>
                  <a:lnTo>
                    <a:pt x="1571" y="17792"/>
                  </a:lnTo>
                  <a:lnTo>
                    <a:pt x="1419" y="16696"/>
                  </a:lnTo>
                  <a:lnTo>
                    <a:pt x="1283" y="15557"/>
                  </a:lnTo>
                  <a:lnTo>
                    <a:pt x="1147" y="14418"/>
                  </a:lnTo>
                  <a:lnTo>
                    <a:pt x="1019" y="13234"/>
                  </a:lnTo>
                  <a:lnTo>
                    <a:pt x="901" y="12008"/>
                  </a:lnTo>
                  <a:lnTo>
                    <a:pt x="790" y="10824"/>
                  </a:lnTo>
                  <a:lnTo>
                    <a:pt x="680" y="9641"/>
                  </a:lnTo>
                  <a:lnTo>
                    <a:pt x="586" y="8502"/>
                  </a:lnTo>
                  <a:lnTo>
                    <a:pt x="502" y="7319"/>
                  </a:lnTo>
                  <a:lnTo>
                    <a:pt x="425" y="6136"/>
                  </a:lnTo>
                  <a:lnTo>
                    <a:pt x="357" y="4953"/>
                  </a:lnTo>
                  <a:lnTo>
                    <a:pt x="230" y="2586"/>
                  </a:lnTo>
                  <a:lnTo>
                    <a:pt x="103" y="176"/>
                  </a:lnTo>
                  <a:lnTo>
                    <a:pt x="94" y="89"/>
                  </a:lnTo>
                  <a:lnTo>
                    <a:pt x="77" y="45"/>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6"/>
            <p:cNvSpPr/>
            <p:nvPr/>
          </p:nvSpPr>
          <p:spPr>
            <a:xfrm rot="10800000">
              <a:off x="3810847" y="5771838"/>
              <a:ext cx="36656" cy="38417"/>
            </a:xfrm>
            <a:custGeom>
              <a:avLst/>
              <a:gdLst/>
              <a:ahLst/>
              <a:cxnLst/>
              <a:rect l="l" t="t" r="r" b="b"/>
              <a:pathLst>
                <a:path w="3882" h="14111" extrusionOk="0">
                  <a:moveTo>
                    <a:pt x="1" y="1"/>
                  </a:moveTo>
                  <a:lnTo>
                    <a:pt x="1" y="45"/>
                  </a:lnTo>
                  <a:lnTo>
                    <a:pt x="154" y="308"/>
                  </a:lnTo>
                  <a:lnTo>
                    <a:pt x="307" y="571"/>
                  </a:lnTo>
                  <a:lnTo>
                    <a:pt x="459" y="921"/>
                  </a:lnTo>
                  <a:lnTo>
                    <a:pt x="604" y="1228"/>
                  </a:lnTo>
                  <a:lnTo>
                    <a:pt x="901" y="1973"/>
                  </a:lnTo>
                  <a:lnTo>
                    <a:pt x="1181" y="2805"/>
                  </a:lnTo>
                  <a:lnTo>
                    <a:pt x="1461" y="3726"/>
                  </a:lnTo>
                  <a:lnTo>
                    <a:pt x="1733" y="4646"/>
                  </a:lnTo>
                  <a:lnTo>
                    <a:pt x="2005" y="5654"/>
                  </a:lnTo>
                  <a:lnTo>
                    <a:pt x="2259" y="6661"/>
                  </a:lnTo>
                  <a:lnTo>
                    <a:pt x="2463" y="7494"/>
                  </a:lnTo>
                  <a:lnTo>
                    <a:pt x="2667" y="8414"/>
                  </a:lnTo>
                  <a:lnTo>
                    <a:pt x="2854" y="9335"/>
                  </a:lnTo>
                  <a:lnTo>
                    <a:pt x="3049" y="10255"/>
                  </a:lnTo>
                  <a:lnTo>
                    <a:pt x="3423" y="12183"/>
                  </a:lnTo>
                  <a:lnTo>
                    <a:pt x="3609" y="13103"/>
                  </a:lnTo>
                  <a:lnTo>
                    <a:pt x="3805" y="14023"/>
                  </a:lnTo>
                  <a:lnTo>
                    <a:pt x="3822" y="14067"/>
                  </a:lnTo>
                  <a:lnTo>
                    <a:pt x="3839" y="14111"/>
                  </a:lnTo>
                  <a:lnTo>
                    <a:pt x="3847" y="14067"/>
                  </a:lnTo>
                  <a:lnTo>
                    <a:pt x="3864" y="14023"/>
                  </a:lnTo>
                  <a:lnTo>
                    <a:pt x="3873" y="13979"/>
                  </a:lnTo>
                  <a:lnTo>
                    <a:pt x="3881" y="13892"/>
                  </a:lnTo>
                  <a:lnTo>
                    <a:pt x="3881" y="13804"/>
                  </a:lnTo>
                  <a:lnTo>
                    <a:pt x="3873" y="13717"/>
                  </a:lnTo>
                  <a:lnTo>
                    <a:pt x="3788" y="13059"/>
                  </a:lnTo>
                  <a:lnTo>
                    <a:pt x="3694" y="12446"/>
                  </a:lnTo>
                  <a:lnTo>
                    <a:pt x="3601" y="11788"/>
                  </a:lnTo>
                  <a:lnTo>
                    <a:pt x="3491" y="11175"/>
                  </a:lnTo>
                  <a:lnTo>
                    <a:pt x="3270" y="9992"/>
                  </a:lnTo>
                  <a:lnTo>
                    <a:pt x="3041" y="8852"/>
                  </a:lnTo>
                  <a:lnTo>
                    <a:pt x="2794" y="7757"/>
                  </a:lnTo>
                  <a:lnTo>
                    <a:pt x="2540" y="6749"/>
                  </a:lnTo>
                  <a:lnTo>
                    <a:pt x="2285" y="5741"/>
                  </a:lnTo>
                  <a:lnTo>
                    <a:pt x="2039" y="4821"/>
                  </a:lnTo>
                  <a:lnTo>
                    <a:pt x="1818" y="4032"/>
                  </a:lnTo>
                  <a:lnTo>
                    <a:pt x="1580" y="3200"/>
                  </a:lnTo>
                  <a:lnTo>
                    <a:pt x="1334" y="2411"/>
                  </a:lnTo>
                  <a:lnTo>
                    <a:pt x="1079" y="1622"/>
                  </a:lnTo>
                  <a:lnTo>
                    <a:pt x="943" y="1315"/>
                  </a:lnTo>
                  <a:lnTo>
                    <a:pt x="816" y="965"/>
                  </a:lnTo>
                  <a:lnTo>
                    <a:pt x="680" y="702"/>
                  </a:lnTo>
                  <a:lnTo>
                    <a:pt x="544" y="439"/>
                  </a:lnTo>
                  <a:lnTo>
                    <a:pt x="409" y="264"/>
                  </a:lnTo>
                  <a:lnTo>
                    <a:pt x="273" y="132"/>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6"/>
            <p:cNvSpPr/>
            <p:nvPr/>
          </p:nvSpPr>
          <p:spPr>
            <a:xfrm rot="10800000">
              <a:off x="3811329" y="5809539"/>
              <a:ext cx="23342" cy="12053"/>
            </a:xfrm>
            <a:custGeom>
              <a:avLst/>
              <a:gdLst/>
              <a:ahLst/>
              <a:cxnLst/>
              <a:rect l="l" t="t" r="r" b="b"/>
              <a:pathLst>
                <a:path w="2472" h="4427" extrusionOk="0">
                  <a:moveTo>
                    <a:pt x="145" y="1"/>
                  </a:moveTo>
                  <a:lnTo>
                    <a:pt x="0" y="45"/>
                  </a:lnTo>
                  <a:lnTo>
                    <a:pt x="0" y="89"/>
                  </a:lnTo>
                  <a:lnTo>
                    <a:pt x="153" y="395"/>
                  </a:lnTo>
                  <a:lnTo>
                    <a:pt x="298" y="658"/>
                  </a:lnTo>
                  <a:lnTo>
                    <a:pt x="612" y="1096"/>
                  </a:lnTo>
                  <a:lnTo>
                    <a:pt x="917" y="1491"/>
                  </a:lnTo>
                  <a:lnTo>
                    <a:pt x="1070" y="1710"/>
                  </a:lnTo>
                  <a:lnTo>
                    <a:pt x="1223" y="1973"/>
                  </a:lnTo>
                  <a:lnTo>
                    <a:pt x="1376" y="2280"/>
                  </a:lnTo>
                  <a:lnTo>
                    <a:pt x="1520" y="2586"/>
                  </a:lnTo>
                  <a:lnTo>
                    <a:pt x="1817" y="3244"/>
                  </a:lnTo>
                  <a:lnTo>
                    <a:pt x="2115" y="3901"/>
                  </a:lnTo>
                  <a:lnTo>
                    <a:pt x="2259" y="4164"/>
                  </a:lnTo>
                  <a:lnTo>
                    <a:pt x="2412" y="4427"/>
                  </a:lnTo>
                  <a:lnTo>
                    <a:pt x="2446" y="4427"/>
                  </a:lnTo>
                  <a:lnTo>
                    <a:pt x="2463" y="4295"/>
                  </a:lnTo>
                  <a:lnTo>
                    <a:pt x="2471" y="4164"/>
                  </a:lnTo>
                  <a:lnTo>
                    <a:pt x="2471" y="4076"/>
                  </a:lnTo>
                  <a:lnTo>
                    <a:pt x="2454" y="3989"/>
                  </a:lnTo>
                  <a:lnTo>
                    <a:pt x="2310" y="3507"/>
                  </a:lnTo>
                  <a:lnTo>
                    <a:pt x="2149" y="3025"/>
                  </a:lnTo>
                  <a:lnTo>
                    <a:pt x="1987" y="2630"/>
                  </a:lnTo>
                  <a:lnTo>
                    <a:pt x="1817" y="2236"/>
                  </a:lnTo>
                  <a:lnTo>
                    <a:pt x="1639" y="1929"/>
                  </a:lnTo>
                  <a:lnTo>
                    <a:pt x="1469" y="1622"/>
                  </a:lnTo>
                  <a:lnTo>
                    <a:pt x="1121" y="1053"/>
                  </a:lnTo>
                  <a:lnTo>
                    <a:pt x="850" y="658"/>
                  </a:lnTo>
                  <a:lnTo>
                    <a:pt x="569" y="308"/>
                  </a:lnTo>
                  <a:lnTo>
                    <a:pt x="425" y="176"/>
                  </a:lnTo>
                  <a:lnTo>
                    <a:pt x="289" y="45"/>
                  </a:lnTo>
                  <a:lnTo>
                    <a:pt x="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6"/>
            <p:cNvSpPr/>
            <p:nvPr/>
          </p:nvSpPr>
          <p:spPr>
            <a:xfrm rot="10800000">
              <a:off x="3914035" y="5543173"/>
              <a:ext cx="68232" cy="407052"/>
            </a:xfrm>
            <a:custGeom>
              <a:avLst/>
              <a:gdLst/>
              <a:ahLst/>
              <a:cxnLst/>
              <a:rect l="l" t="t" r="r" b="b"/>
              <a:pathLst>
                <a:path w="7226" h="149514" extrusionOk="0">
                  <a:moveTo>
                    <a:pt x="6640" y="4251"/>
                  </a:moveTo>
                  <a:lnTo>
                    <a:pt x="6555" y="5916"/>
                  </a:lnTo>
                  <a:lnTo>
                    <a:pt x="6445" y="7625"/>
                  </a:lnTo>
                  <a:lnTo>
                    <a:pt x="6326" y="9246"/>
                  </a:lnTo>
                  <a:lnTo>
                    <a:pt x="6190" y="10867"/>
                  </a:lnTo>
                  <a:lnTo>
                    <a:pt x="6080" y="12007"/>
                  </a:lnTo>
                  <a:lnTo>
                    <a:pt x="5969" y="13146"/>
                  </a:lnTo>
                  <a:lnTo>
                    <a:pt x="5842" y="14242"/>
                  </a:lnTo>
                  <a:lnTo>
                    <a:pt x="5714" y="15293"/>
                  </a:lnTo>
                  <a:lnTo>
                    <a:pt x="5579" y="16433"/>
                  </a:lnTo>
                  <a:lnTo>
                    <a:pt x="5502" y="17002"/>
                  </a:lnTo>
                  <a:lnTo>
                    <a:pt x="5417" y="17616"/>
                  </a:lnTo>
                  <a:lnTo>
                    <a:pt x="5324" y="18142"/>
                  </a:lnTo>
                  <a:lnTo>
                    <a:pt x="5273" y="18361"/>
                  </a:lnTo>
                  <a:lnTo>
                    <a:pt x="5222" y="18580"/>
                  </a:lnTo>
                  <a:lnTo>
                    <a:pt x="5171" y="18755"/>
                  </a:lnTo>
                  <a:lnTo>
                    <a:pt x="5112" y="18886"/>
                  </a:lnTo>
                  <a:lnTo>
                    <a:pt x="5052" y="19018"/>
                  </a:lnTo>
                  <a:lnTo>
                    <a:pt x="4993" y="19062"/>
                  </a:lnTo>
                  <a:lnTo>
                    <a:pt x="4891" y="19106"/>
                  </a:lnTo>
                  <a:lnTo>
                    <a:pt x="4806" y="19062"/>
                  </a:lnTo>
                  <a:lnTo>
                    <a:pt x="4738" y="18930"/>
                  </a:lnTo>
                  <a:lnTo>
                    <a:pt x="4679" y="18755"/>
                  </a:lnTo>
                  <a:lnTo>
                    <a:pt x="4636" y="18536"/>
                  </a:lnTo>
                  <a:lnTo>
                    <a:pt x="4611" y="18317"/>
                  </a:lnTo>
                  <a:lnTo>
                    <a:pt x="4594" y="18010"/>
                  </a:lnTo>
                  <a:lnTo>
                    <a:pt x="4585" y="17703"/>
                  </a:lnTo>
                  <a:lnTo>
                    <a:pt x="4585" y="17353"/>
                  </a:lnTo>
                  <a:lnTo>
                    <a:pt x="4594" y="17002"/>
                  </a:lnTo>
                  <a:lnTo>
                    <a:pt x="4619" y="16345"/>
                  </a:lnTo>
                  <a:lnTo>
                    <a:pt x="4662" y="15731"/>
                  </a:lnTo>
                  <a:lnTo>
                    <a:pt x="4704" y="15206"/>
                  </a:lnTo>
                  <a:lnTo>
                    <a:pt x="4764" y="14636"/>
                  </a:lnTo>
                  <a:lnTo>
                    <a:pt x="4831" y="14066"/>
                  </a:lnTo>
                  <a:lnTo>
                    <a:pt x="4967" y="12971"/>
                  </a:lnTo>
                  <a:lnTo>
                    <a:pt x="5095" y="12051"/>
                  </a:lnTo>
                  <a:lnTo>
                    <a:pt x="5222" y="11130"/>
                  </a:lnTo>
                  <a:lnTo>
                    <a:pt x="5358" y="10298"/>
                  </a:lnTo>
                  <a:lnTo>
                    <a:pt x="5502" y="9421"/>
                  </a:lnTo>
                  <a:lnTo>
                    <a:pt x="5630" y="8720"/>
                  </a:lnTo>
                  <a:lnTo>
                    <a:pt x="5765" y="8019"/>
                  </a:lnTo>
                  <a:lnTo>
                    <a:pt x="5901" y="7362"/>
                  </a:lnTo>
                  <a:lnTo>
                    <a:pt x="6046" y="6705"/>
                  </a:lnTo>
                  <a:lnTo>
                    <a:pt x="6334" y="5434"/>
                  </a:lnTo>
                  <a:lnTo>
                    <a:pt x="6640" y="4251"/>
                  </a:lnTo>
                  <a:close/>
                  <a:moveTo>
                    <a:pt x="5239" y="31419"/>
                  </a:moveTo>
                  <a:lnTo>
                    <a:pt x="5154" y="31770"/>
                  </a:lnTo>
                  <a:lnTo>
                    <a:pt x="5069" y="32164"/>
                  </a:lnTo>
                  <a:lnTo>
                    <a:pt x="4984" y="32602"/>
                  </a:lnTo>
                  <a:lnTo>
                    <a:pt x="4916" y="33084"/>
                  </a:lnTo>
                  <a:lnTo>
                    <a:pt x="4840" y="33566"/>
                  </a:lnTo>
                  <a:lnTo>
                    <a:pt x="4781" y="34092"/>
                  </a:lnTo>
                  <a:lnTo>
                    <a:pt x="4653" y="35144"/>
                  </a:lnTo>
                  <a:lnTo>
                    <a:pt x="4534" y="36239"/>
                  </a:lnTo>
                  <a:lnTo>
                    <a:pt x="4424" y="37291"/>
                  </a:lnTo>
                  <a:lnTo>
                    <a:pt x="4314" y="38386"/>
                  </a:lnTo>
                  <a:lnTo>
                    <a:pt x="4195" y="39394"/>
                  </a:lnTo>
                  <a:lnTo>
                    <a:pt x="3999" y="40928"/>
                  </a:lnTo>
                  <a:lnTo>
                    <a:pt x="3796" y="42418"/>
                  </a:lnTo>
                  <a:lnTo>
                    <a:pt x="3583" y="43908"/>
                  </a:lnTo>
                  <a:lnTo>
                    <a:pt x="3354" y="45354"/>
                  </a:lnTo>
                  <a:lnTo>
                    <a:pt x="3244" y="46055"/>
                  </a:lnTo>
                  <a:lnTo>
                    <a:pt x="3116" y="46756"/>
                  </a:lnTo>
                  <a:lnTo>
                    <a:pt x="2981" y="47457"/>
                  </a:lnTo>
                  <a:lnTo>
                    <a:pt x="2904" y="47808"/>
                  </a:lnTo>
                  <a:lnTo>
                    <a:pt x="2836" y="48114"/>
                  </a:lnTo>
                  <a:lnTo>
                    <a:pt x="2760" y="48377"/>
                  </a:lnTo>
                  <a:lnTo>
                    <a:pt x="2675" y="48640"/>
                  </a:lnTo>
                  <a:lnTo>
                    <a:pt x="2590" y="48815"/>
                  </a:lnTo>
                  <a:lnTo>
                    <a:pt x="2505" y="48991"/>
                  </a:lnTo>
                  <a:lnTo>
                    <a:pt x="2420" y="49122"/>
                  </a:lnTo>
                  <a:lnTo>
                    <a:pt x="2335" y="49166"/>
                  </a:lnTo>
                  <a:lnTo>
                    <a:pt x="2242" y="49166"/>
                  </a:lnTo>
                  <a:lnTo>
                    <a:pt x="2140" y="49078"/>
                  </a:lnTo>
                  <a:lnTo>
                    <a:pt x="2081" y="49035"/>
                  </a:lnTo>
                  <a:lnTo>
                    <a:pt x="2021" y="48903"/>
                  </a:lnTo>
                  <a:lnTo>
                    <a:pt x="1962" y="48772"/>
                  </a:lnTo>
                  <a:lnTo>
                    <a:pt x="1911" y="48640"/>
                  </a:lnTo>
                  <a:lnTo>
                    <a:pt x="1826" y="48333"/>
                  </a:lnTo>
                  <a:lnTo>
                    <a:pt x="1749" y="47895"/>
                  </a:lnTo>
                  <a:lnTo>
                    <a:pt x="1690" y="47457"/>
                  </a:lnTo>
                  <a:lnTo>
                    <a:pt x="1647" y="46975"/>
                  </a:lnTo>
                  <a:lnTo>
                    <a:pt x="1614" y="46449"/>
                  </a:lnTo>
                  <a:lnTo>
                    <a:pt x="1588" y="45880"/>
                  </a:lnTo>
                  <a:lnTo>
                    <a:pt x="1580" y="45310"/>
                  </a:lnTo>
                  <a:lnTo>
                    <a:pt x="1588" y="44696"/>
                  </a:lnTo>
                  <a:lnTo>
                    <a:pt x="1597" y="44083"/>
                  </a:lnTo>
                  <a:lnTo>
                    <a:pt x="1622" y="43513"/>
                  </a:lnTo>
                  <a:lnTo>
                    <a:pt x="1647" y="42944"/>
                  </a:lnTo>
                  <a:lnTo>
                    <a:pt x="1690" y="42374"/>
                  </a:lnTo>
                  <a:lnTo>
                    <a:pt x="1732" y="41892"/>
                  </a:lnTo>
                  <a:lnTo>
                    <a:pt x="1783" y="41410"/>
                  </a:lnTo>
                  <a:lnTo>
                    <a:pt x="1894" y="40621"/>
                  </a:lnTo>
                  <a:lnTo>
                    <a:pt x="2013" y="39876"/>
                  </a:lnTo>
                  <a:lnTo>
                    <a:pt x="2140" y="39175"/>
                  </a:lnTo>
                  <a:lnTo>
                    <a:pt x="2284" y="38562"/>
                  </a:lnTo>
                  <a:lnTo>
                    <a:pt x="2429" y="37948"/>
                  </a:lnTo>
                  <a:lnTo>
                    <a:pt x="2581" y="37378"/>
                  </a:lnTo>
                  <a:lnTo>
                    <a:pt x="2887" y="36283"/>
                  </a:lnTo>
                  <a:lnTo>
                    <a:pt x="3023" y="35845"/>
                  </a:lnTo>
                  <a:lnTo>
                    <a:pt x="3167" y="35450"/>
                  </a:lnTo>
                  <a:lnTo>
                    <a:pt x="3456" y="34662"/>
                  </a:lnTo>
                  <a:lnTo>
                    <a:pt x="3745" y="34004"/>
                  </a:lnTo>
                  <a:lnTo>
                    <a:pt x="4033" y="33435"/>
                  </a:lnTo>
                  <a:lnTo>
                    <a:pt x="4331" y="32865"/>
                  </a:lnTo>
                  <a:lnTo>
                    <a:pt x="4628" y="32383"/>
                  </a:lnTo>
                  <a:lnTo>
                    <a:pt x="5239" y="31419"/>
                  </a:lnTo>
                  <a:close/>
                  <a:moveTo>
                    <a:pt x="5774" y="32777"/>
                  </a:moveTo>
                  <a:lnTo>
                    <a:pt x="5850" y="33917"/>
                  </a:lnTo>
                  <a:lnTo>
                    <a:pt x="5944" y="35012"/>
                  </a:lnTo>
                  <a:lnTo>
                    <a:pt x="6139" y="37159"/>
                  </a:lnTo>
                  <a:lnTo>
                    <a:pt x="6334" y="39307"/>
                  </a:lnTo>
                  <a:lnTo>
                    <a:pt x="6428" y="40402"/>
                  </a:lnTo>
                  <a:lnTo>
                    <a:pt x="6513" y="41454"/>
                  </a:lnTo>
                  <a:lnTo>
                    <a:pt x="6589" y="42549"/>
                  </a:lnTo>
                  <a:lnTo>
                    <a:pt x="6648" y="43645"/>
                  </a:lnTo>
                  <a:lnTo>
                    <a:pt x="6682" y="44740"/>
                  </a:lnTo>
                  <a:lnTo>
                    <a:pt x="6699" y="45310"/>
                  </a:lnTo>
                  <a:lnTo>
                    <a:pt x="6708" y="45880"/>
                  </a:lnTo>
                  <a:lnTo>
                    <a:pt x="6708" y="46493"/>
                  </a:lnTo>
                  <a:lnTo>
                    <a:pt x="6708" y="47063"/>
                  </a:lnTo>
                  <a:lnTo>
                    <a:pt x="6699" y="47632"/>
                  </a:lnTo>
                  <a:lnTo>
                    <a:pt x="6682" y="48246"/>
                  </a:lnTo>
                  <a:lnTo>
                    <a:pt x="6657" y="48859"/>
                  </a:lnTo>
                  <a:lnTo>
                    <a:pt x="6623" y="49473"/>
                  </a:lnTo>
                  <a:lnTo>
                    <a:pt x="6589" y="50086"/>
                  </a:lnTo>
                  <a:lnTo>
                    <a:pt x="6538" y="50700"/>
                  </a:lnTo>
                  <a:lnTo>
                    <a:pt x="6470" y="51576"/>
                  </a:lnTo>
                  <a:lnTo>
                    <a:pt x="6419" y="52058"/>
                  </a:lnTo>
                  <a:lnTo>
                    <a:pt x="6394" y="52277"/>
                  </a:lnTo>
                  <a:lnTo>
                    <a:pt x="6368" y="52453"/>
                  </a:lnTo>
                  <a:lnTo>
                    <a:pt x="6334" y="52628"/>
                  </a:lnTo>
                  <a:lnTo>
                    <a:pt x="6300" y="52715"/>
                  </a:lnTo>
                  <a:lnTo>
                    <a:pt x="6258" y="52803"/>
                  </a:lnTo>
                  <a:lnTo>
                    <a:pt x="6215" y="52803"/>
                  </a:lnTo>
                  <a:lnTo>
                    <a:pt x="6173" y="52759"/>
                  </a:lnTo>
                  <a:lnTo>
                    <a:pt x="6122" y="52628"/>
                  </a:lnTo>
                  <a:lnTo>
                    <a:pt x="6071" y="52409"/>
                  </a:lnTo>
                  <a:lnTo>
                    <a:pt x="6020" y="52102"/>
                  </a:lnTo>
                  <a:lnTo>
                    <a:pt x="5986" y="51795"/>
                  </a:lnTo>
                  <a:lnTo>
                    <a:pt x="5952" y="51401"/>
                  </a:lnTo>
                  <a:lnTo>
                    <a:pt x="5935" y="50963"/>
                  </a:lnTo>
                  <a:lnTo>
                    <a:pt x="5910" y="50481"/>
                  </a:lnTo>
                  <a:lnTo>
                    <a:pt x="5884" y="49517"/>
                  </a:lnTo>
                  <a:lnTo>
                    <a:pt x="5867" y="48728"/>
                  </a:lnTo>
                  <a:lnTo>
                    <a:pt x="5825" y="47369"/>
                  </a:lnTo>
                  <a:lnTo>
                    <a:pt x="5782" y="46055"/>
                  </a:lnTo>
                  <a:lnTo>
                    <a:pt x="5757" y="44696"/>
                  </a:lnTo>
                  <a:lnTo>
                    <a:pt x="5731" y="43338"/>
                  </a:lnTo>
                  <a:lnTo>
                    <a:pt x="5714" y="42023"/>
                  </a:lnTo>
                  <a:lnTo>
                    <a:pt x="5706" y="40709"/>
                  </a:lnTo>
                  <a:lnTo>
                    <a:pt x="5698" y="39394"/>
                  </a:lnTo>
                  <a:lnTo>
                    <a:pt x="5706" y="38080"/>
                  </a:lnTo>
                  <a:lnTo>
                    <a:pt x="5714" y="36721"/>
                  </a:lnTo>
                  <a:lnTo>
                    <a:pt x="5723" y="35407"/>
                  </a:lnTo>
                  <a:lnTo>
                    <a:pt x="5748" y="34092"/>
                  </a:lnTo>
                  <a:lnTo>
                    <a:pt x="5774" y="32777"/>
                  </a:lnTo>
                  <a:close/>
                  <a:moveTo>
                    <a:pt x="3244" y="57141"/>
                  </a:moveTo>
                  <a:lnTo>
                    <a:pt x="3125" y="58544"/>
                  </a:lnTo>
                  <a:lnTo>
                    <a:pt x="3006" y="59902"/>
                  </a:lnTo>
                  <a:lnTo>
                    <a:pt x="2887" y="61260"/>
                  </a:lnTo>
                  <a:lnTo>
                    <a:pt x="2760" y="62619"/>
                  </a:lnTo>
                  <a:lnTo>
                    <a:pt x="2624" y="63933"/>
                  </a:lnTo>
                  <a:lnTo>
                    <a:pt x="2480" y="65204"/>
                  </a:lnTo>
                  <a:lnTo>
                    <a:pt x="2335" y="66519"/>
                  </a:lnTo>
                  <a:lnTo>
                    <a:pt x="2182" y="67790"/>
                  </a:lnTo>
                  <a:lnTo>
                    <a:pt x="2013" y="69148"/>
                  </a:lnTo>
                  <a:lnTo>
                    <a:pt x="1834" y="70550"/>
                  </a:lnTo>
                  <a:lnTo>
                    <a:pt x="1741" y="71207"/>
                  </a:lnTo>
                  <a:lnTo>
                    <a:pt x="1639" y="71865"/>
                  </a:lnTo>
                  <a:lnTo>
                    <a:pt x="1537" y="72478"/>
                  </a:lnTo>
                  <a:lnTo>
                    <a:pt x="1427" y="73092"/>
                  </a:lnTo>
                  <a:lnTo>
                    <a:pt x="1359" y="73398"/>
                  </a:lnTo>
                  <a:lnTo>
                    <a:pt x="1282" y="73661"/>
                  </a:lnTo>
                  <a:lnTo>
                    <a:pt x="1206" y="73924"/>
                  </a:lnTo>
                  <a:lnTo>
                    <a:pt x="1121" y="74143"/>
                  </a:lnTo>
                  <a:lnTo>
                    <a:pt x="1028" y="74363"/>
                  </a:lnTo>
                  <a:lnTo>
                    <a:pt x="943" y="74494"/>
                  </a:lnTo>
                  <a:lnTo>
                    <a:pt x="849" y="74582"/>
                  </a:lnTo>
                  <a:lnTo>
                    <a:pt x="764" y="74625"/>
                  </a:lnTo>
                  <a:lnTo>
                    <a:pt x="680" y="74582"/>
                  </a:lnTo>
                  <a:lnTo>
                    <a:pt x="595" y="74538"/>
                  </a:lnTo>
                  <a:lnTo>
                    <a:pt x="518" y="74363"/>
                  </a:lnTo>
                  <a:lnTo>
                    <a:pt x="442" y="74143"/>
                  </a:lnTo>
                  <a:lnTo>
                    <a:pt x="382" y="73837"/>
                  </a:lnTo>
                  <a:lnTo>
                    <a:pt x="323" y="73486"/>
                  </a:lnTo>
                  <a:lnTo>
                    <a:pt x="281" y="73004"/>
                  </a:lnTo>
                  <a:lnTo>
                    <a:pt x="247" y="72434"/>
                  </a:lnTo>
                  <a:lnTo>
                    <a:pt x="230" y="72084"/>
                  </a:lnTo>
                  <a:lnTo>
                    <a:pt x="230" y="71689"/>
                  </a:lnTo>
                  <a:lnTo>
                    <a:pt x="221" y="71339"/>
                  </a:lnTo>
                  <a:lnTo>
                    <a:pt x="230" y="70945"/>
                  </a:lnTo>
                  <a:lnTo>
                    <a:pt x="255" y="70200"/>
                  </a:lnTo>
                  <a:lnTo>
                    <a:pt x="297" y="69411"/>
                  </a:lnTo>
                  <a:lnTo>
                    <a:pt x="357" y="68622"/>
                  </a:lnTo>
                  <a:lnTo>
                    <a:pt x="425" y="67877"/>
                  </a:lnTo>
                  <a:lnTo>
                    <a:pt x="518" y="67132"/>
                  </a:lnTo>
                  <a:lnTo>
                    <a:pt x="612" y="66387"/>
                  </a:lnTo>
                  <a:lnTo>
                    <a:pt x="714" y="65642"/>
                  </a:lnTo>
                  <a:lnTo>
                    <a:pt x="824" y="64985"/>
                  </a:lnTo>
                  <a:lnTo>
                    <a:pt x="943" y="64284"/>
                  </a:lnTo>
                  <a:lnTo>
                    <a:pt x="1062" y="63670"/>
                  </a:lnTo>
                  <a:lnTo>
                    <a:pt x="1291" y="62531"/>
                  </a:lnTo>
                  <a:lnTo>
                    <a:pt x="1503" y="61611"/>
                  </a:lnTo>
                  <a:lnTo>
                    <a:pt x="1698" y="60822"/>
                  </a:lnTo>
                  <a:lnTo>
                    <a:pt x="1902" y="60121"/>
                  </a:lnTo>
                  <a:lnTo>
                    <a:pt x="2114" y="59464"/>
                  </a:lnTo>
                  <a:lnTo>
                    <a:pt x="2327" y="58894"/>
                  </a:lnTo>
                  <a:lnTo>
                    <a:pt x="2547" y="58368"/>
                  </a:lnTo>
                  <a:lnTo>
                    <a:pt x="2777" y="57930"/>
                  </a:lnTo>
                  <a:lnTo>
                    <a:pt x="3006" y="57536"/>
                  </a:lnTo>
                  <a:lnTo>
                    <a:pt x="3244" y="57141"/>
                  </a:lnTo>
                  <a:close/>
                  <a:moveTo>
                    <a:pt x="3719" y="58587"/>
                  </a:moveTo>
                  <a:lnTo>
                    <a:pt x="3889" y="59288"/>
                  </a:lnTo>
                  <a:lnTo>
                    <a:pt x="4059" y="59946"/>
                  </a:lnTo>
                  <a:lnTo>
                    <a:pt x="4407" y="61217"/>
                  </a:lnTo>
                  <a:lnTo>
                    <a:pt x="4577" y="61874"/>
                  </a:lnTo>
                  <a:lnTo>
                    <a:pt x="4747" y="62575"/>
                  </a:lnTo>
                  <a:lnTo>
                    <a:pt x="4899" y="63320"/>
                  </a:lnTo>
                  <a:lnTo>
                    <a:pt x="4976" y="63714"/>
                  </a:lnTo>
                  <a:lnTo>
                    <a:pt x="5044" y="64152"/>
                  </a:lnTo>
                  <a:lnTo>
                    <a:pt x="5129" y="64678"/>
                  </a:lnTo>
                  <a:lnTo>
                    <a:pt x="5205" y="65248"/>
                  </a:lnTo>
                  <a:lnTo>
                    <a:pt x="5273" y="65861"/>
                  </a:lnTo>
                  <a:lnTo>
                    <a:pt x="5332" y="66475"/>
                  </a:lnTo>
                  <a:lnTo>
                    <a:pt x="5383" y="67088"/>
                  </a:lnTo>
                  <a:lnTo>
                    <a:pt x="5434" y="67702"/>
                  </a:lnTo>
                  <a:lnTo>
                    <a:pt x="5477" y="68359"/>
                  </a:lnTo>
                  <a:lnTo>
                    <a:pt x="5519" y="69016"/>
                  </a:lnTo>
                  <a:lnTo>
                    <a:pt x="5545" y="69674"/>
                  </a:lnTo>
                  <a:lnTo>
                    <a:pt x="5570" y="70375"/>
                  </a:lnTo>
                  <a:lnTo>
                    <a:pt x="5587" y="71032"/>
                  </a:lnTo>
                  <a:lnTo>
                    <a:pt x="5596" y="71733"/>
                  </a:lnTo>
                  <a:lnTo>
                    <a:pt x="5596" y="72434"/>
                  </a:lnTo>
                  <a:lnTo>
                    <a:pt x="5596" y="73092"/>
                  </a:lnTo>
                  <a:lnTo>
                    <a:pt x="5579" y="73793"/>
                  </a:lnTo>
                  <a:lnTo>
                    <a:pt x="5562" y="74450"/>
                  </a:lnTo>
                  <a:lnTo>
                    <a:pt x="5545" y="74932"/>
                  </a:lnTo>
                  <a:lnTo>
                    <a:pt x="5528" y="75502"/>
                  </a:lnTo>
                  <a:lnTo>
                    <a:pt x="5494" y="76028"/>
                  </a:lnTo>
                  <a:lnTo>
                    <a:pt x="5477" y="76247"/>
                  </a:lnTo>
                  <a:lnTo>
                    <a:pt x="5451" y="76466"/>
                  </a:lnTo>
                  <a:lnTo>
                    <a:pt x="5434" y="76641"/>
                  </a:lnTo>
                  <a:lnTo>
                    <a:pt x="5426" y="76816"/>
                  </a:lnTo>
                  <a:lnTo>
                    <a:pt x="5400" y="76904"/>
                  </a:lnTo>
                  <a:lnTo>
                    <a:pt x="5375" y="76948"/>
                  </a:lnTo>
                  <a:lnTo>
                    <a:pt x="5341" y="76948"/>
                  </a:lnTo>
                  <a:lnTo>
                    <a:pt x="5307" y="76904"/>
                  </a:lnTo>
                  <a:lnTo>
                    <a:pt x="5264" y="76816"/>
                  </a:lnTo>
                  <a:lnTo>
                    <a:pt x="5222" y="76641"/>
                  </a:lnTo>
                  <a:lnTo>
                    <a:pt x="5154" y="76641"/>
                  </a:lnTo>
                  <a:lnTo>
                    <a:pt x="5086" y="76597"/>
                  </a:lnTo>
                  <a:lnTo>
                    <a:pt x="5035" y="76422"/>
                  </a:lnTo>
                  <a:lnTo>
                    <a:pt x="4993" y="76159"/>
                  </a:lnTo>
                  <a:lnTo>
                    <a:pt x="4950" y="75984"/>
                  </a:lnTo>
                  <a:lnTo>
                    <a:pt x="4899" y="75721"/>
                  </a:lnTo>
                  <a:lnTo>
                    <a:pt x="4823" y="75195"/>
                  </a:lnTo>
                  <a:lnTo>
                    <a:pt x="4679" y="74100"/>
                  </a:lnTo>
                  <a:lnTo>
                    <a:pt x="4517" y="72829"/>
                  </a:lnTo>
                  <a:lnTo>
                    <a:pt x="4364" y="71558"/>
                  </a:lnTo>
                  <a:lnTo>
                    <a:pt x="4229" y="70200"/>
                  </a:lnTo>
                  <a:lnTo>
                    <a:pt x="4110" y="68841"/>
                  </a:lnTo>
                  <a:lnTo>
                    <a:pt x="4025" y="67570"/>
                  </a:lnTo>
                  <a:lnTo>
                    <a:pt x="3948" y="66343"/>
                  </a:lnTo>
                  <a:lnTo>
                    <a:pt x="3881" y="65073"/>
                  </a:lnTo>
                  <a:lnTo>
                    <a:pt x="3830" y="63802"/>
                  </a:lnTo>
                  <a:lnTo>
                    <a:pt x="3787" y="62487"/>
                  </a:lnTo>
                  <a:lnTo>
                    <a:pt x="3753" y="61217"/>
                  </a:lnTo>
                  <a:lnTo>
                    <a:pt x="3736" y="59902"/>
                  </a:lnTo>
                  <a:lnTo>
                    <a:pt x="3719" y="58587"/>
                  </a:lnTo>
                  <a:close/>
                  <a:moveTo>
                    <a:pt x="3108" y="82688"/>
                  </a:moveTo>
                  <a:lnTo>
                    <a:pt x="3099" y="82820"/>
                  </a:lnTo>
                  <a:lnTo>
                    <a:pt x="3048" y="84047"/>
                  </a:lnTo>
                  <a:lnTo>
                    <a:pt x="2997" y="85230"/>
                  </a:lnTo>
                  <a:lnTo>
                    <a:pt x="2930" y="86457"/>
                  </a:lnTo>
                  <a:lnTo>
                    <a:pt x="2853" y="87640"/>
                  </a:lnTo>
                  <a:lnTo>
                    <a:pt x="2768" y="88779"/>
                  </a:lnTo>
                  <a:lnTo>
                    <a:pt x="2675" y="89962"/>
                  </a:lnTo>
                  <a:lnTo>
                    <a:pt x="2573" y="91102"/>
                  </a:lnTo>
                  <a:lnTo>
                    <a:pt x="2463" y="92197"/>
                  </a:lnTo>
                  <a:lnTo>
                    <a:pt x="2335" y="93337"/>
                  </a:lnTo>
                  <a:lnTo>
                    <a:pt x="2199" y="94432"/>
                  </a:lnTo>
                  <a:lnTo>
                    <a:pt x="2055" y="95528"/>
                  </a:lnTo>
                  <a:lnTo>
                    <a:pt x="1894" y="96579"/>
                  </a:lnTo>
                  <a:lnTo>
                    <a:pt x="1775" y="97368"/>
                  </a:lnTo>
                  <a:lnTo>
                    <a:pt x="1639" y="98113"/>
                  </a:lnTo>
                  <a:lnTo>
                    <a:pt x="1520" y="98814"/>
                  </a:lnTo>
                  <a:lnTo>
                    <a:pt x="1384" y="99471"/>
                  </a:lnTo>
                  <a:lnTo>
                    <a:pt x="1342" y="99734"/>
                  </a:lnTo>
                  <a:lnTo>
                    <a:pt x="1291" y="99953"/>
                  </a:lnTo>
                  <a:lnTo>
                    <a:pt x="1240" y="100085"/>
                  </a:lnTo>
                  <a:lnTo>
                    <a:pt x="1189" y="100129"/>
                  </a:lnTo>
                  <a:lnTo>
                    <a:pt x="1138" y="100085"/>
                  </a:lnTo>
                  <a:lnTo>
                    <a:pt x="1079" y="99953"/>
                  </a:lnTo>
                  <a:lnTo>
                    <a:pt x="1028" y="99778"/>
                  </a:lnTo>
                  <a:lnTo>
                    <a:pt x="977" y="99515"/>
                  </a:lnTo>
                  <a:lnTo>
                    <a:pt x="883" y="99208"/>
                  </a:lnTo>
                  <a:lnTo>
                    <a:pt x="815" y="98945"/>
                  </a:lnTo>
                  <a:lnTo>
                    <a:pt x="764" y="98683"/>
                  </a:lnTo>
                  <a:lnTo>
                    <a:pt x="731" y="98376"/>
                  </a:lnTo>
                  <a:lnTo>
                    <a:pt x="714" y="98025"/>
                  </a:lnTo>
                  <a:lnTo>
                    <a:pt x="697" y="97631"/>
                  </a:lnTo>
                  <a:lnTo>
                    <a:pt x="697" y="97149"/>
                  </a:lnTo>
                  <a:lnTo>
                    <a:pt x="705" y="96579"/>
                  </a:lnTo>
                  <a:lnTo>
                    <a:pt x="714" y="95922"/>
                  </a:lnTo>
                  <a:lnTo>
                    <a:pt x="739" y="95265"/>
                  </a:lnTo>
                  <a:lnTo>
                    <a:pt x="773" y="94607"/>
                  </a:lnTo>
                  <a:lnTo>
                    <a:pt x="807" y="93994"/>
                  </a:lnTo>
                  <a:lnTo>
                    <a:pt x="858" y="93337"/>
                  </a:lnTo>
                  <a:lnTo>
                    <a:pt x="917" y="92723"/>
                  </a:lnTo>
                  <a:lnTo>
                    <a:pt x="977" y="92110"/>
                  </a:lnTo>
                  <a:lnTo>
                    <a:pt x="1053" y="91540"/>
                  </a:lnTo>
                  <a:lnTo>
                    <a:pt x="1121" y="90970"/>
                  </a:lnTo>
                  <a:lnTo>
                    <a:pt x="1206" y="90401"/>
                  </a:lnTo>
                  <a:lnTo>
                    <a:pt x="1376" y="89305"/>
                  </a:lnTo>
                  <a:lnTo>
                    <a:pt x="1546" y="88297"/>
                  </a:lnTo>
                  <a:lnTo>
                    <a:pt x="1732" y="87246"/>
                  </a:lnTo>
                  <a:lnTo>
                    <a:pt x="1928" y="86194"/>
                  </a:lnTo>
                  <a:lnTo>
                    <a:pt x="2038" y="85668"/>
                  </a:lnTo>
                  <a:lnTo>
                    <a:pt x="2140" y="85186"/>
                  </a:lnTo>
                  <a:lnTo>
                    <a:pt x="2250" y="84704"/>
                  </a:lnTo>
                  <a:lnTo>
                    <a:pt x="2369" y="84310"/>
                  </a:lnTo>
                  <a:lnTo>
                    <a:pt x="2480" y="83915"/>
                  </a:lnTo>
                  <a:lnTo>
                    <a:pt x="2598" y="83565"/>
                  </a:lnTo>
                  <a:lnTo>
                    <a:pt x="2726" y="83258"/>
                  </a:lnTo>
                  <a:lnTo>
                    <a:pt x="2853" y="82995"/>
                  </a:lnTo>
                  <a:lnTo>
                    <a:pt x="2981" y="82820"/>
                  </a:lnTo>
                  <a:lnTo>
                    <a:pt x="3108" y="82688"/>
                  </a:lnTo>
                  <a:close/>
                  <a:moveTo>
                    <a:pt x="3668" y="84178"/>
                  </a:moveTo>
                  <a:lnTo>
                    <a:pt x="4050" y="85712"/>
                  </a:lnTo>
                  <a:lnTo>
                    <a:pt x="4424" y="87289"/>
                  </a:lnTo>
                  <a:lnTo>
                    <a:pt x="4611" y="88122"/>
                  </a:lnTo>
                  <a:lnTo>
                    <a:pt x="4789" y="88998"/>
                  </a:lnTo>
                  <a:lnTo>
                    <a:pt x="4959" y="89875"/>
                  </a:lnTo>
                  <a:lnTo>
                    <a:pt x="5129" y="90795"/>
                  </a:lnTo>
                  <a:lnTo>
                    <a:pt x="5349" y="92153"/>
                  </a:lnTo>
                  <a:lnTo>
                    <a:pt x="5562" y="93556"/>
                  </a:lnTo>
                  <a:lnTo>
                    <a:pt x="5765" y="95046"/>
                  </a:lnTo>
                  <a:lnTo>
                    <a:pt x="5952" y="96535"/>
                  </a:lnTo>
                  <a:lnTo>
                    <a:pt x="6046" y="97368"/>
                  </a:lnTo>
                  <a:lnTo>
                    <a:pt x="6097" y="97850"/>
                  </a:lnTo>
                  <a:lnTo>
                    <a:pt x="6139" y="98288"/>
                  </a:lnTo>
                  <a:lnTo>
                    <a:pt x="6173" y="98726"/>
                  </a:lnTo>
                  <a:lnTo>
                    <a:pt x="6198" y="99208"/>
                  </a:lnTo>
                  <a:lnTo>
                    <a:pt x="6215" y="99690"/>
                  </a:lnTo>
                  <a:lnTo>
                    <a:pt x="6215" y="100216"/>
                  </a:lnTo>
                  <a:lnTo>
                    <a:pt x="6207" y="100654"/>
                  </a:lnTo>
                  <a:lnTo>
                    <a:pt x="6190" y="101049"/>
                  </a:lnTo>
                  <a:lnTo>
                    <a:pt x="6173" y="101312"/>
                  </a:lnTo>
                  <a:lnTo>
                    <a:pt x="6139" y="101531"/>
                  </a:lnTo>
                  <a:lnTo>
                    <a:pt x="6097" y="101706"/>
                  </a:lnTo>
                  <a:lnTo>
                    <a:pt x="6037" y="101794"/>
                  </a:lnTo>
                  <a:lnTo>
                    <a:pt x="5961" y="101838"/>
                  </a:lnTo>
                  <a:lnTo>
                    <a:pt x="5867" y="101838"/>
                  </a:lnTo>
                  <a:lnTo>
                    <a:pt x="5723" y="101794"/>
                  </a:lnTo>
                  <a:lnTo>
                    <a:pt x="5672" y="101750"/>
                  </a:lnTo>
                  <a:lnTo>
                    <a:pt x="5630" y="101706"/>
                  </a:lnTo>
                  <a:lnTo>
                    <a:pt x="5587" y="101575"/>
                  </a:lnTo>
                  <a:lnTo>
                    <a:pt x="5545" y="101443"/>
                  </a:lnTo>
                  <a:lnTo>
                    <a:pt x="5443" y="101049"/>
                  </a:lnTo>
                  <a:lnTo>
                    <a:pt x="5332" y="100523"/>
                  </a:lnTo>
                  <a:lnTo>
                    <a:pt x="5231" y="99997"/>
                  </a:lnTo>
                  <a:lnTo>
                    <a:pt x="5120" y="99471"/>
                  </a:lnTo>
                  <a:lnTo>
                    <a:pt x="5027" y="98902"/>
                  </a:lnTo>
                  <a:lnTo>
                    <a:pt x="4925" y="98288"/>
                  </a:lnTo>
                  <a:lnTo>
                    <a:pt x="4840" y="97719"/>
                  </a:lnTo>
                  <a:lnTo>
                    <a:pt x="4662" y="96448"/>
                  </a:lnTo>
                  <a:lnTo>
                    <a:pt x="4509" y="95177"/>
                  </a:lnTo>
                  <a:lnTo>
                    <a:pt x="4364" y="93819"/>
                  </a:lnTo>
                  <a:lnTo>
                    <a:pt x="4246" y="92416"/>
                  </a:lnTo>
                  <a:lnTo>
                    <a:pt x="4135" y="91014"/>
                  </a:lnTo>
                  <a:lnTo>
                    <a:pt x="4025" y="89305"/>
                  </a:lnTo>
                  <a:lnTo>
                    <a:pt x="3923" y="87552"/>
                  </a:lnTo>
                  <a:lnTo>
                    <a:pt x="3872" y="86676"/>
                  </a:lnTo>
                  <a:lnTo>
                    <a:pt x="3804" y="85843"/>
                  </a:lnTo>
                  <a:lnTo>
                    <a:pt x="3745" y="84967"/>
                  </a:lnTo>
                  <a:lnTo>
                    <a:pt x="3668" y="84178"/>
                  </a:lnTo>
                  <a:close/>
                  <a:moveTo>
                    <a:pt x="3651" y="109813"/>
                  </a:moveTo>
                  <a:lnTo>
                    <a:pt x="3821" y="110295"/>
                  </a:lnTo>
                  <a:lnTo>
                    <a:pt x="3999" y="110733"/>
                  </a:lnTo>
                  <a:lnTo>
                    <a:pt x="4186" y="111127"/>
                  </a:lnTo>
                  <a:lnTo>
                    <a:pt x="4373" y="111478"/>
                  </a:lnTo>
                  <a:lnTo>
                    <a:pt x="4747" y="112223"/>
                  </a:lnTo>
                  <a:lnTo>
                    <a:pt x="4925" y="112573"/>
                  </a:lnTo>
                  <a:lnTo>
                    <a:pt x="5095" y="113056"/>
                  </a:lnTo>
                  <a:lnTo>
                    <a:pt x="5290" y="113669"/>
                  </a:lnTo>
                  <a:lnTo>
                    <a:pt x="5477" y="114370"/>
                  </a:lnTo>
                  <a:lnTo>
                    <a:pt x="5655" y="115159"/>
                  </a:lnTo>
                  <a:lnTo>
                    <a:pt x="5816" y="115991"/>
                  </a:lnTo>
                  <a:lnTo>
                    <a:pt x="5995" y="116999"/>
                  </a:lnTo>
                  <a:lnTo>
                    <a:pt x="6088" y="117613"/>
                  </a:lnTo>
                  <a:lnTo>
                    <a:pt x="6181" y="118270"/>
                  </a:lnTo>
                  <a:lnTo>
                    <a:pt x="6266" y="118971"/>
                  </a:lnTo>
                  <a:lnTo>
                    <a:pt x="6343" y="119629"/>
                  </a:lnTo>
                  <a:lnTo>
                    <a:pt x="6368" y="119979"/>
                  </a:lnTo>
                  <a:lnTo>
                    <a:pt x="6385" y="120330"/>
                  </a:lnTo>
                  <a:lnTo>
                    <a:pt x="6402" y="120636"/>
                  </a:lnTo>
                  <a:lnTo>
                    <a:pt x="6411" y="120943"/>
                  </a:lnTo>
                  <a:lnTo>
                    <a:pt x="6411" y="121381"/>
                  </a:lnTo>
                  <a:lnTo>
                    <a:pt x="6402" y="121776"/>
                  </a:lnTo>
                  <a:lnTo>
                    <a:pt x="6385" y="122039"/>
                  </a:lnTo>
                  <a:lnTo>
                    <a:pt x="6360" y="122258"/>
                  </a:lnTo>
                  <a:lnTo>
                    <a:pt x="6326" y="122389"/>
                  </a:lnTo>
                  <a:lnTo>
                    <a:pt x="6292" y="122477"/>
                  </a:lnTo>
                  <a:lnTo>
                    <a:pt x="6207" y="122477"/>
                  </a:lnTo>
                  <a:lnTo>
                    <a:pt x="6164" y="122389"/>
                  </a:lnTo>
                  <a:lnTo>
                    <a:pt x="6122" y="122302"/>
                  </a:lnTo>
                  <a:lnTo>
                    <a:pt x="6029" y="122039"/>
                  </a:lnTo>
                  <a:lnTo>
                    <a:pt x="5859" y="121513"/>
                  </a:lnTo>
                  <a:lnTo>
                    <a:pt x="5604" y="120724"/>
                  </a:lnTo>
                  <a:lnTo>
                    <a:pt x="5366" y="119848"/>
                  </a:lnTo>
                  <a:lnTo>
                    <a:pt x="5197" y="119190"/>
                  </a:lnTo>
                  <a:lnTo>
                    <a:pt x="5027" y="118445"/>
                  </a:lnTo>
                  <a:lnTo>
                    <a:pt x="4865" y="117700"/>
                  </a:lnTo>
                  <a:lnTo>
                    <a:pt x="4713" y="116955"/>
                  </a:lnTo>
                  <a:lnTo>
                    <a:pt x="4551" y="116123"/>
                  </a:lnTo>
                  <a:lnTo>
                    <a:pt x="4407" y="115290"/>
                  </a:lnTo>
                  <a:lnTo>
                    <a:pt x="4271" y="114414"/>
                  </a:lnTo>
                  <a:lnTo>
                    <a:pt x="4144" y="113538"/>
                  </a:lnTo>
                  <a:lnTo>
                    <a:pt x="3898" y="111697"/>
                  </a:lnTo>
                  <a:lnTo>
                    <a:pt x="3651" y="109813"/>
                  </a:lnTo>
                  <a:close/>
                  <a:moveTo>
                    <a:pt x="3320" y="110076"/>
                  </a:moveTo>
                  <a:lnTo>
                    <a:pt x="3337" y="111872"/>
                  </a:lnTo>
                  <a:lnTo>
                    <a:pt x="3269" y="112311"/>
                  </a:lnTo>
                  <a:lnTo>
                    <a:pt x="3201" y="112793"/>
                  </a:lnTo>
                  <a:lnTo>
                    <a:pt x="3091" y="113757"/>
                  </a:lnTo>
                  <a:lnTo>
                    <a:pt x="2981" y="114764"/>
                  </a:lnTo>
                  <a:lnTo>
                    <a:pt x="2870" y="115729"/>
                  </a:lnTo>
                  <a:lnTo>
                    <a:pt x="2615" y="117832"/>
                  </a:lnTo>
                  <a:lnTo>
                    <a:pt x="2352" y="119935"/>
                  </a:lnTo>
                  <a:lnTo>
                    <a:pt x="2191" y="121118"/>
                  </a:lnTo>
                  <a:lnTo>
                    <a:pt x="2021" y="122258"/>
                  </a:lnTo>
                  <a:lnTo>
                    <a:pt x="1851" y="123441"/>
                  </a:lnTo>
                  <a:lnTo>
                    <a:pt x="1681" y="124536"/>
                  </a:lnTo>
                  <a:lnTo>
                    <a:pt x="1554" y="125325"/>
                  </a:lnTo>
                  <a:lnTo>
                    <a:pt x="1495" y="125719"/>
                  </a:lnTo>
                  <a:lnTo>
                    <a:pt x="1427" y="126114"/>
                  </a:lnTo>
                  <a:lnTo>
                    <a:pt x="1376" y="126377"/>
                  </a:lnTo>
                  <a:lnTo>
                    <a:pt x="1316" y="126596"/>
                  </a:lnTo>
                  <a:lnTo>
                    <a:pt x="1265" y="126815"/>
                  </a:lnTo>
                  <a:lnTo>
                    <a:pt x="1214" y="126946"/>
                  </a:lnTo>
                  <a:lnTo>
                    <a:pt x="1155" y="127034"/>
                  </a:lnTo>
                  <a:lnTo>
                    <a:pt x="1096" y="127078"/>
                  </a:lnTo>
                  <a:lnTo>
                    <a:pt x="1036" y="127078"/>
                  </a:lnTo>
                  <a:lnTo>
                    <a:pt x="977" y="127034"/>
                  </a:lnTo>
                  <a:lnTo>
                    <a:pt x="917" y="126946"/>
                  </a:lnTo>
                  <a:lnTo>
                    <a:pt x="849" y="126771"/>
                  </a:lnTo>
                  <a:lnTo>
                    <a:pt x="790" y="126596"/>
                  </a:lnTo>
                  <a:lnTo>
                    <a:pt x="722" y="126333"/>
                  </a:lnTo>
                  <a:lnTo>
                    <a:pt x="654" y="126026"/>
                  </a:lnTo>
                  <a:lnTo>
                    <a:pt x="586" y="125676"/>
                  </a:lnTo>
                  <a:lnTo>
                    <a:pt x="518" y="125281"/>
                  </a:lnTo>
                  <a:lnTo>
                    <a:pt x="450" y="124843"/>
                  </a:lnTo>
                  <a:lnTo>
                    <a:pt x="442" y="124449"/>
                  </a:lnTo>
                  <a:lnTo>
                    <a:pt x="442" y="124010"/>
                  </a:lnTo>
                  <a:lnTo>
                    <a:pt x="442" y="123616"/>
                  </a:lnTo>
                  <a:lnTo>
                    <a:pt x="450" y="123178"/>
                  </a:lnTo>
                  <a:lnTo>
                    <a:pt x="476" y="122521"/>
                  </a:lnTo>
                  <a:lnTo>
                    <a:pt x="510" y="121863"/>
                  </a:lnTo>
                  <a:lnTo>
                    <a:pt x="552" y="121250"/>
                  </a:lnTo>
                  <a:lnTo>
                    <a:pt x="603" y="120636"/>
                  </a:lnTo>
                  <a:lnTo>
                    <a:pt x="663" y="120023"/>
                  </a:lnTo>
                  <a:lnTo>
                    <a:pt x="731" y="119453"/>
                  </a:lnTo>
                  <a:lnTo>
                    <a:pt x="807" y="118884"/>
                  </a:lnTo>
                  <a:lnTo>
                    <a:pt x="892" y="118314"/>
                  </a:lnTo>
                  <a:lnTo>
                    <a:pt x="977" y="117788"/>
                  </a:lnTo>
                  <a:lnTo>
                    <a:pt x="1062" y="117262"/>
                  </a:lnTo>
                  <a:lnTo>
                    <a:pt x="1248" y="116298"/>
                  </a:lnTo>
                  <a:lnTo>
                    <a:pt x="1452" y="115378"/>
                  </a:lnTo>
                  <a:lnTo>
                    <a:pt x="1647" y="114545"/>
                  </a:lnTo>
                  <a:lnTo>
                    <a:pt x="1843" y="113844"/>
                  </a:lnTo>
                  <a:lnTo>
                    <a:pt x="2038" y="113143"/>
                  </a:lnTo>
                  <a:lnTo>
                    <a:pt x="2242" y="112530"/>
                  </a:lnTo>
                  <a:lnTo>
                    <a:pt x="2446" y="111960"/>
                  </a:lnTo>
                  <a:lnTo>
                    <a:pt x="2658" y="111434"/>
                  </a:lnTo>
                  <a:lnTo>
                    <a:pt x="2879" y="110952"/>
                  </a:lnTo>
                  <a:lnTo>
                    <a:pt x="3099" y="110470"/>
                  </a:lnTo>
                  <a:lnTo>
                    <a:pt x="3320" y="110076"/>
                  </a:lnTo>
                  <a:close/>
                  <a:moveTo>
                    <a:pt x="3677" y="124712"/>
                  </a:moveTo>
                  <a:lnTo>
                    <a:pt x="3787" y="125237"/>
                  </a:lnTo>
                  <a:lnTo>
                    <a:pt x="3906" y="125763"/>
                  </a:lnTo>
                  <a:lnTo>
                    <a:pt x="4033" y="126245"/>
                  </a:lnTo>
                  <a:lnTo>
                    <a:pt x="4161" y="126684"/>
                  </a:lnTo>
                  <a:lnTo>
                    <a:pt x="4415" y="127560"/>
                  </a:lnTo>
                  <a:lnTo>
                    <a:pt x="4526" y="127910"/>
                  </a:lnTo>
                  <a:lnTo>
                    <a:pt x="4628" y="128305"/>
                  </a:lnTo>
                  <a:lnTo>
                    <a:pt x="4747" y="128787"/>
                  </a:lnTo>
                  <a:lnTo>
                    <a:pt x="4865" y="129313"/>
                  </a:lnTo>
                  <a:lnTo>
                    <a:pt x="4976" y="129839"/>
                  </a:lnTo>
                  <a:lnTo>
                    <a:pt x="5086" y="130408"/>
                  </a:lnTo>
                  <a:lnTo>
                    <a:pt x="5188" y="131022"/>
                  </a:lnTo>
                  <a:lnTo>
                    <a:pt x="5290" y="131591"/>
                  </a:lnTo>
                  <a:lnTo>
                    <a:pt x="5392" y="132249"/>
                  </a:lnTo>
                  <a:lnTo>
                    <a:pt x="5485" y="132862"/>
                  </a:lnTo>
                  <a:lnTo>
                    <a:pt x="5570" y="133519"/>
                  </a:lnTo>
                  <a:lnTo>
                    <a:pt x="5655" y="134221"/>
                  </a:lnTo>
                  <a:lnTo>
                    <a:pt x="5731" y="134878"/>
                  </a:lnTo>
                  <a:lnTo>
                    <a:pt x="5799" y="135623"/>
                  </a:lnTo>
                  <a:lnTo>
                    <a:pt x="5867" y="136324"/>
                  </a:lnTo>
                  <a:lnTo>
                    <a:pt x="5935" y="137069"/>
                  </a:lnTo>
                  <a:lnTo>
                    <a:pt x="5986" y="137814"/>
                  </a:lnTo>
                  <a:lnTo>
                    <a:pt x="6037" y="138559"/>
                  </a:lnTo>
                  <a:lnTo>
                    <a:pt x="6080" y="139128"/>
                  </a:lnTo>
                  <a:lnTo>
                    <a:pt x="6114" y="139786"/>
                  </a:lnTo>
                  <a:lnTo>
                    <a:pt x="6148" y="140487"/>
                  </a:lnTo>
                  <a:lnTo>
                    <a:pt x="6156" y="140837"/>
                  </a:lnTo>
                  <a:lnTo>
                    <a:pt x="6156" y="141144"/>
                  </a:lnTo>
                  <a:lnTo>
                    <a:pt x="6148" y="141451"/>
                  </a:lnTo>
                  <a:lnTo>
                    <a:pt x="6139" y="141758"/>
                  </a:lnTo>
                  <a:lnTo>
                    <a:pt x="6114" y="142020"/>
                  </a:lnTo>
                  <a:lnTo>
                    <a:pt x="6071" y="142240"/>
                  </a:lnTo>
                  <a:lnTo>
                    <a:pt x="6020" y="142415"/>
                  </a:lnTo>
                  <a:lnTo>
                    <a:pt x="5961" y="142503"/>
                  </a:lnTo>
                  <a:lnTo>
                    <a:pt x="5876" y="142546"/>
                  </a:lnTo>
                  <a:lnTo>
                    <a:pt x="5774" y="142546"/>
                  </a:lnTo>
                  <a:lnTo>
                    <a:pt x="5706" y="142459"/>
                  </a:lnTo>
                  <a:lnTo>
                    <a:pt x="5630" y="142283"/>
                  </a:lnTo>
                  <a:lnTo>
                    <a:pt x="5553" y="142108"/>
                  </a:lnTo>
                  <a:lnTo>
                    <a:pt x="5477" y="141845"/>
                  </a:lnTo>
                  <a:lnTo>
                    <a:pt x="5332" y="141319"/>
                  </a:lnTo>
                  <a:lnTo>
                    <a:pt x="5214" y="140837"/>
                  </a:lnTo>
                  <a:lnTo>
                    <a:pt x="5095" y="140355"/>
                  </a:lnTo>
                  <a:lnTo>
                    <a:pt x="4984" y="139873"/>
                  </a:lnTo>
                  <a:lnTo>
                    <a:pt x="4874" y="139304"/>
                  </a:lnTo>
                  <a:lnTo>
                    <a:pt x="4772" y="138734"/>
                  </a:lnTo>
                  <a:lnTo>
                    <a:pt x="4679" y="138164"/>
                  </a:lnTo>
                  <a:lnTo>
                    <a:pt x="4585" y="137551"/>
                  </a:lnTo>
                  <a:lnTo>
                    <a:pt x="4500" y="136937"/>
                  </a:lnTo>
                  <a:lnTo>
                    <a:pt x="4424" y="136280"/>
                  </a:lnTo>
                  <a:lnTo>
                    <a:pt x="4288" y="135053"/>
                  </a:lnTo>
                  <a:lnTo>
                    <a:pt x="4169" y="133826"/>
                  </a:lnTo>
                  <a:lnTo>
                    <a:pt x="4067" y="132555"/>
                  </a:lnTo>
                  <a:lnTo>
                    <a:pt x="3974" y="131285"/>
                  </a:lnTo>
                  <a:lnTo>
                    <a:pt x="3889" y="129970"/>
                  </a:lnTo>
                  <a:lnTo>
                    <a:pt x="3813" y="128655"/>
                  </a:lnTo>
                  <a:lnTo>
                    <a:pt x="3677" y="125982"/>
                  </a:lnTo>
                  <a:lnTo>
                    <a:pt x="3677" y="124712"/>
                  </a:lnTo>
                  <a:close/>
                  <a:moveTo>
                    <a:pt x="3388" y="123178"/>
                  </a:moveTo>
                  <a:lnTo>
                    <a:pt x="3397" y="125194"/>
                  </a:lnTo>
                  <a:lnTo>
                    <a:pt x="3422" y="127209"/>
                  </a:lnTo>
                  <a:lnTo>
                    <a:pt x="3464" y="129181"/>
                  </a:lnTo>
                  <a:lnTo>
                    <a:pt x="3498" y="130145"/>
                  </a:lnTo>
                  <a:lnTo>
                    <a:pt x="3532" y="131109"/>
                  </a:lnTo>
                  <a:lnTo>
                    <a:pt x="3473" y="131898"/>
                  </a:lnTo>
                  <a:lnTo>
                    <a:pt x="3431" y="132687"/>
                  </a:lnTo>
                  <a:lnTo>
                    <a:pt x="3354" y="134308"/>
                  </a:lnTo>
                  <a:lnTo>
                    <a:pt x="3278" y="135930"/>
                  </a:lnTo>
                  <a:lnTo>
                    <a:pt x="3235" y="136718"/>
                  </a:lnTo>
                  <a:lnTo>
                    <a:pt x="3193" y="137507"/>
                  </a:lnTo>
                  <a:lnTo>
                    <a:pt x="3108" y="138822"/>
                  </a:lnTo>
                  <a:lnTo>
                    <a:pt x="3014" y="140092"/>
                  </a:lnTo>
                  <a:lnTo>
                    <a:pt x="2904" y="141363"/>
                  </a:lnTo>
                  <a:lnTo>
                    <a:pt x="2794" y="142634"/>
                  </a:lnTo>
                  <a:lnTo>
                    <a:pt x="2641" y="144255"/>
                  </a:lnTo>
                  <a:lnTo>
                    <a:pt x="2547" y="145176"/>
                  </a:lnTo>
                  <a:lnTo>
                    <a:pt x="2446" y="146008"/>
                  </a:lnTo>
                  <a:lnTo>
                    <a:pt x="2395" y="146402"/>
                  </a:lnTo>
                  <a:lnTo>
                    <a:pt x="2335" y="146797"/>
                  </a:lnTo>
                  <a:lnTo>
                    <a:pt x="2267" y="147104"/>
                  </a:lnTo>
                  <a:lnTo>
                    <a:pt x="2208" y="147410"/>
                  </a:lnTo>
                  <a:lnTo>
                    <a:pt x="2131" y="147629"/>
                  </a:lnTo>
                  <a:lnTo>
                    <a:pt x="2055" y="147849"/>
                  </a:lnTo>
                  <a:lnTo>
                    <a:pt x="1979" y="147936"/>
                  </a:lnTo>
                  <a:lnTo>
                    <a:pt x="1894" y="148024"/>
                  </a:lnTo>
                  <a:lnTo>
                    <a:pt x="1783" y="147980"/>
                  </a:lnTo>
                  <a:lnTo>
                    <a:pt x="1732" y="147936"/>
                  </a:lnTo>
                  <a:lnTo>
                    <a:pt x="1690" y="147849"/>
                  </a:lnTo>
                  <a:lnTo>
                    <a:pt x="1614" y="147629"/>
                  </a:lnTo>
                  <a:lnTo>
                    <a:pt x="1546" y="147367"/>
                  </a:lnTo>
                  <a:lnTo>
                    <a:pt x="1486" y="147016"/>
                  </a:lnTo>
                  <a:lnTo>
                    <a:pt x="1444" y="146622"/>
                  </a:lnTo>
                  <a:lnTo>
                    <a:pt x="1410" y="146183"/>
                  </a:lnTo>
                  <a:lnTo>
                    <a:pt x="1384" y="145658"/>
                  </a:lnTo>
                  <a:lnTo>
                    <a:pt x="1376" y="145176"/>
                  </a:lnTo>
                  <a:lnTo>
                    <a:pt x="1359" y="144650"/>
                  </a:lnTo>
                  <a:lnTo>
                    <a:pt x="1359" y="144080"/>
                  </a:lnTo>
                  <a:lnTo>
                    <a:pt x="1359" y="143554"/>
                  </a:lnTo>
                  <a:lnTo>
                    <a:pt x="1367" y="142503"/>
                  </a:lnTo>
                  <a:lnTo>
                    <a:pt x="1393" y="141582"/>
                  </a:lnTo>
                  <a:lnTo>
                    <a:pt x="1427" y="140268"/>
                  </a:lnTo>
                  <a:lnTo>
                    <a:pt x="1478" y="138909"/>
                  </a:lnTo>
                  <a:lnTo>
                    <a:pt x="1546" y="137595"/>
                  </a:lnTo>
                  <a:lnTo>
                    <a:pt x="1622" y="136324"/>
                  </a:lnTo>
                  <a:lnTo>
                    <a:pt x="1707" y="135053"/>
                  </a:lnTo>
                  <a:lnTo>
                    <a:pt x="1809" y="133782"/>
                  </a:lnTo>
                  <a:lnTo>
                    <a:pt x="1919" y="132599"/>
                  </a:lnTo>
                  <a:lnTo>
                    <a:pt x="2047" y="131372"/>
                  </a:lnTo>
                  <a:lnTo>
                    <a:pt x="2174" y="130233"/>
                  </a:lnTo>
                  <a:lnTo>
                    <a:pt x="2318" y="129094"/>
                  </a:lnTo>
                  <a:lnTo>
                    <a:pt x="2471" y="127998"/>
                  </a:lnTo>
                  <a:lnTo>
                    <a:pt x="2641" y="126946"/>
                  </a:lnTo>
                  <a:lnTo>
                    <a:pt x="2811" y="125939"/>
                  </a:lnTo>
                  <a:lnTo>
                    <a:pt x="2997" y="124975"/>
                  </a:lnTo>
                  <a:lnTo>
                    <a:pt x="3184" y="124054"/>
                  </a:lnTo>
                  <a:lnTo>
                    <a:pt x="3388" y="123178"/>
                  </a:lnTo>
                  <a:close/>
                  <a:moveTo>
                    <a:pt x="7005" y="0"/>
                  </a:moveTo>
                  <a:lnTo>
                    <a:pt x="6963" y="88"/>
                  </a:lnTo>
                  <a:lnTo>
                    <a:pt x="6920" y="219"/>
                  </a:lnTo>
                  <a:lnTo>
                    <a:pt x="6912" y="307"/>
                  </a:lnTo>
                  <a:lnTo>
                    <a:pt x="6903" y="438"/>
                  </a:lnTo>
                  <a:lnTo>
                    <a:pt x="6895" y="570"/>
                  </a:lnTo>
                  <a:lnTo>
                    <a:pt x="6895" y="701"/>
                  </a:lnTo>
                  <a:lnTo>
                    <a:pt x="6903" y="1227"/>
                  </a:lnTo>
                  <a:lnTo>
                    <a:pt x="6861" y="1227"/>
                  </a:lnTo>
                  <a:lnTo>
                    <a:pt x="6818" y="1271"/>
                  </a:lnTo>
                  <a:lnTo>
                    <a:pt x="6801" y="1315"/>
                  </a:lnTo>
                  <a:lnTo>
                    <a:pt x="6784" y="1402"/>
                  </a:lnTo>
                  <a:lnTo>
                    <a:pt x="6767" y="1534"/>
                  </a:lnTo>
                  <a:lnTo>
                    <a:pt x="6759" y="1665"/>
                  </a:lnTo>
                  <a:lnTo>
                    <a:pt x="6699" y="3067"/>
                  </a:lnTo>
                  <a:lnTo>
                    <a:pt x="6428" y="3856"/>
                  </a:lnTo>
                  <a:lnTo>
                    <a:pt x="6173" y="4733"/>
                  </a:lnTo>
                  <a:lnTo>
                    <a:pt x="5927" y="5697"/>
                  </a:lnTo>
                  <a:lnTo>
                    <a:pt x="5689" y="6705"/>
                  </a:lnTo>
                  <a:lnTo>
                    <a:pt x="5468" y="7756"/>
                  </a:lnTo>
                  <a:lnTo>
                    <a:pt x="5256" y="8939"/>
                  </a:lnTo>
                  <a:lnTo>
                    <a:pt x="5052" y="10122"/>
                  </a:lnTo>
                  <a:lnTo>
                    <a:pt x="4865" y="11393"/>
                  </a:lnTo>
                  <a:lnTo>
                    <a:pt x="4747" y="12270"/>
                  </a:lnTo>
                  <a:lnTo>
                    <a:pt x="4611" y="13321"/>
                  </a:lnTo>
                  <a:lnTo>
                    <a:pt x="4551" y="13935"/>
                  </a:lnTo>
                  <a:lnTo>
                    <a:pt x="4483" y="14504"/>
                  </a:lnTo>
                  <a:lnTo>
                    <a:pt x="4432" y="15118"/>
                  </a:lnTo>
                  <a:lnTo>
                    <a:pt x="4381" y="15731"/>
                  </a:lnTo>
                  <a:lnTo>
                    <a:pt x="4348" y="16345"/>
                  </a:lnTo>
                  <a:lnTo>
                    <a:pt x="4331" y="16958"/>
                  </a:lnTo>
                  <a:lnTo>
                    <a:pt x="4322" y="17572"/>
                  </a:lnTo>
                  <a:lnTo>
                    <a:pt x="4339" y="18142"/>
                  </a:lnTo>
                  <a:lnTo>
                    <a:pt x="4348" y="18404"/>
                  </a:lnTo>
                  <a:lnTo>
                    <a:pt x="4364" y="18667"/>
                  </a:lnTo>
                  <a:lnTo>
                    <a:pt x="4390" y="18930"/>
                  </a:lnTo>
                  <a:lnTo>
                    <a:pt x="4424" y="19149"/>
                  </a:lnTo>
                  <a:lnTo>
                    <a:pt x="4458" y="19412"/>
                  </a:lnTo>
                  <a:lnTo>
                    <a:pt x="4509" y="19631"/>
                  </a:lnTo>
                  <a:lnTo>
                    <a:pt x="4560" y="19807"/>
                  </a:lnTo>
                  <a:lnTo>
                    <a:pt x="4619" y="20026"/>
                  </a:lnTo>
                  <a:lnTo>
                    <a:pt x="4679" y="20157"/>
                  </a:lnTo>
                  <a:lnTo>
                    <a:pt x="4738" y="20289"/>
                  </a:lnTo>
                  <a:lnTo>
                    <a:pt x="4798" y="20376"/>
                  </a:lnTo>
                  <a:lnTo>
                    <a:pt x="4857" y="20420"/>
                  </a:lnTo>
                  <a:lnTo>
                    <a:pt x="4925" y="20464"/>
                  </a:lnTo>
                  <a:lnTo>
                    <a:pt x="4976" y="20420"/>
                  </a:lnTo>
                  <a:lnTo>
                    <a:pt x="5035" y="20376"/>
                  </a:lnTo>
                  <a:lnTo>
                    <a:pt x="5095" y="20333"/>
                  </a:lnTo>
                  <a:lnTo>
                    <a:pt x="5205" y="20070"/>
                  </a:lnTo>
                  <a:lnTo>
                    <a:pt x="5307" y="19763"/>
                  </a:lnTo>
                  <a:lnTo>
                    <a:pt x="5417" y="19368"/>
                  </a:lnTo>
                  <a:lnTo>
                    <a:pt x="5511" y="18886"/>
                  </a:lnTo>
                  <a:lnTo>
                    <a:pt x="5604" y="18361"/>
                  </a:lnTo>
                  <a:lnTo>
                    <a:pt x="5689" y="17791"/>
                  </a:lnTo>
                  <a:lnTo>
                    <a:pt x="5774" y="17221"/>
                  </a:lnTo>
                  <a:lnTo>
                    <a:pt x="5850" y="16652"/>
                  </a:lnTo>
                  <a:lnTo>
                    <a:pt x="5986" y="15512"/>
                  </a:lnTo>
                  <a:lnTo>
                    <a:pt x="6097" y="14548"/>
                  </a:lnTo>
                  <a:lnTo>
                    <a:pt x="6232" y="13278"/>
                  </a:lnTo>
                  <a:lnTo>
                    <a:pt x="6360" y="11963"/>
                  </a:lnTo>
                  <a:lnTo>
                    <a:pt x="6479" y="10648"/>
                  </a:lnTo>
                  <a:lnTo>
                    <a:pt x="6589" y="9334"/>
                  </a:lnTo>
                  <a:lnTo>
                    <a:pt x="6682" y="7975"/>
                  </a:lnTo>
                  <a:lnTo>
                    <a:pt x="6776" y="6617"/>
                  </a:lnTo>
                  <a:lnTo>
                    <a:pt x="6852" y="5215"/>
                  </a:lnTo>
                  <a:lnTo>
                    <a:pt x="6920" y="3812"/>
                  </a:lnTo>
                  <a:lnTo>
                    <a:pt x="6912" y="5478"/>
                  </a:lnTo>
                  <a:lnTo>
                    <a:pt x="6895" y="7099"/>
                  </a:lnTo>
                  <a:lnTo>
                    <a:pt x="6869" y="8764"/>
                  </a:lnTo>
                  <a:lnTo>
                    <a:pt x="6827" y="10342"/>
                  </a:lnTo>
                  <a:lnTo>
                    <a:pt x="6776" y="11963"/>
                  </a:lnTo>
                  <a:lnTo>
                    <a:pt x="6716" y="13584"/>
                  </a:lnTo>
                  <a:lnTo>
                    <a:pt x="6640" y="15162"/>
                  </a:lnTo>
                  <a:lnTo>
                    <a:pt x="6555" y="16739"/>
                  </a:lnTo>
                  <a:lnTo>
                    <a:pt x="6470" y="18273"/>
                  </a:lnTo>
                  <a:lnTo>
                    <a:pt x="6368" y="19851"/>
                  </a:lnTo>
                  <a:lnTo>
                    <a:pt x="6266" y="21384"/>
                  </a:lnTo>
                  <a:lnTo>
                    <a:pt x="6156" y="22918"/>
                  </a:lnTo>
                  <a:lnTo>
                    <a:pt x="6037" y="24452"/>
                  </a:lnTo>
                  <a:lnTo>
                    <a:pt x="5910" y="25985"/>
                  </a:lnTo>
                  <a:lnTo>
                    <a:pt x="5647" y="29009"/>
                  </a:lnTo>
                  <a:lnTo>
                    <a:pt x="5511" y="30455"/>
                  </a:lnTo>
                  <a:lnTo>
                    <a:pt x="5494" y="30411"/>
                  </a:lnTo>
                  <a:lnTo>
                    <a:pt x="5477" y="30367"/>
                  </a:lnTo>
                  <a:lnTo>
                    <a:pt x="5273" y="30411"/>
                  </a:lnTo>
                  <a:lnTo>
                    <a:pt x="5069" y="30543"/>
                  </a:lnTo>
                  <a:lnTo>
                    <a:pt x="4874" y="30674"/>
                  </a:lnTo>
                  <a:lnTo>
                    <a:pt x="4670" y="30893"/>
                  </a:lnTo>
                  <a:lnTo>
                    <a:pt x="4466" y="31200"/>
                  </a:lnTo>
                  <a:lnTo>
                    <a:pt x="4263" y="31507"/>
                  </a:lnTo>
                  <a:lnTo>
                    <a:pt x="4067" y="31857"/>
                  </a:lnTo>
                  <a:lnTo>
                    <a:pt x="3872" y="32252"/>
                  </a:lnTo>
                  <a:lnTo>
                    <a:pt x="3677" y="32734"/>
                  </a:lnTo>
                  <a:lnTo>
                    <a:pt x="3481" y="33172"/>
                  </a:lnTo>
                  <a:lnTo>
                    <a:pt x="3295" y="33698"/>
                  </a:lnTo>
                  <a:lnTo>
                    <a:pt x="3116" y="34223"/>
                  </a:lnTo>
                  <a:lnTo>
                    <a:pt x="2938" y="34793"/>
                  </a:lnTo>
                  <a:lnTo>
                    <a:pt x="2760" y="35319"/>
                  </a:lnTo>
                  <a:lnTo>
                    <a:pt x="2429" y="36502"/>
                  </a:lnTo>
                  <a:lnTo>
                    <a:pt x="2301" y="37028"/>
                  </a:lnTo>
                  <a:lnTo>
                    <a:pt x="2165" y="37554"/>
                  </a:lnTo>
                  <a:lnTo>
                    <a:pt x="2038" y="38167"/>
                  </a:lnTo>
                  <a:lnTo>
                    <a:pt x="1911" y="38825"/>
                  </a:lnTo>
                  <a:lnTo>
                    <a:pt x="1792" y="39526"/>
                  </a:lnTo>
                  <a:lnTo>
                    <a:pt x="1681" y="40271"/>
                  </a:lnTo>
                  <a:lnTo>
                    <a:pt x="1580" y="41016"/>
                  </a:lnTo>
                  <a:lnTo>
                    <a:pt x="1486" y="41804"/>
                  </a:lnTo>
                  <a:lnTo>
                    <a:pt x="1418" y="42637"/>
                  </a:lnTo>
                  <a:lnTo>
                    <a:pt x="1359" y="43426"/>
                  </a:lnTo>
                  <a:lnTo>
                    <a:pt x="1342" y="43864"/>
                  </a:lnTo>
                  <a:lnTo>
                    <a:pt x="1325" y="44302"/>
                  </a:lnTo>
                  <a:lnTo>
                    <a:pt x="1325" y="44696"/>
                  </a:lnTo>
                  <a:lnTo>
                    <a:pt x="1316" y="45135"/>
                  </a:lnTo>
                  <a:lnTo>
                    <a:pt x="1325" y="45573"/>
                  </a:lnTo>
                  <a:lnTo>
                    <a:pt x="1333" y="45967"/>
                  </a:lnTo>
                  <a:lnTo>
                    <a:pt x="1350" y="46405"/>
                  </a:lnTo>
                  <a:lnTo>
                    <a:pt x="1376" y="46844"/>
                  </a:lnTo>
                  <a:lnTo>
                    <a:pt x="1410" y="47238"/>
                  </a:lnTo>
                  <a:lnTo>
                    <a:pt x="1452" y="47676"/>
                  </a:lnTo>
                  <a:lnTo>
                    <a:pt x="1503" y="48114"/>
                  </a:lnTo>
                  <a:lnTo>
                    <a:pt x="1563" y="48509"/>
                  </a:lnTo>
                  <a:lnTo>
                    <a:pt x="1622" y="48903"/>
                  </a:lnTo>
                  <a:lnTo>
                    <a:pt x="1690" y="49254"/>
                  </a:lnTo>
                  <a:lnTo>
                    <a:pt x="1758" y="49517"/>
                  </a:lnTo>
                  <a:lnTo>
                    <a:pt x="1817" y="49780"/>
                  </a:lnTo>
                  <a:lnTo>
                    <a:pt x="1885" y="49955"/>
                  </a:lnTo>
                  <a:lnTo>
                    <a:pt x="1953" y="50130"/>
                  </a:lnTo>
                  <a:lnTo>
                    <a:pt x="2030" y="50262"/>
                  </a:lnTo>
                  <a:lnTo>
                    <a:pt x="2097" y="50349"/>
                  </a:lnTo>
                  <a:lnTo>
                    <a:pt x="2165" y="50393"/>
                  </a:lnTo>
                  <a:lnTo>
                    <a:pt x="2233" y="50393"/>
                  </a:lnTo>
                  <a:lnTo>
                    <a:pt x="2310" y="50349"/>
                  </a:lnTo>
                  <a:lnTo>
                    <a:pt x="2378" y="50305"/>
                  </a:lnTo>
                  <a:lnTo>
                    <a:pt x="2446" y="50218"/>
                  </a:lnTo>
                  <a:lnTo>
                    <a:pt x="2522" y="50130"/>
                  </a:lnTo>
                  <a:lnTo>
                    <a:pt x="2658" y="49823"/>
                  </a:lnTo>
                  <a:lnTo>
                    <a:pt x="2802" y="49473"/>
                  </a:lnTo>
                  <a:lnTo>
                    <a:pt x="2930" y="49035"/>
                  </a:lnTo>
                  <a:lnTo>
                    <a:pt x="3065" y="48509"/>
                  </a:lnTo>
                  <a:lnTo>
                    <a:pt x="3193" y="47983"/>
                  </a:lnTo>
                  <a:lnTo>
                    <a:pt x="3312" y="47413"/>
                  </a:lnTo>
                  <a:lnTo>
                    <a:pt x="3422" y="46800"/>
                  </a:lnTo>
                  <a:lnTo>
                    <a:pt x="3524" y="46230"/>
                  </a:lnTo>
                  <a:lnTo>
                    <a:pt x="3617" y="45660"/>
                  </a:lnTo>
                  <a:lnTo>
                    <a:pt x="3881" y="43908"/>
                  </a:lnTo>
                  <a:lnTo>
                    <a:pt x="4127" y="42155"/>
                  </a:lnTo>
                  <a:lnTo>
                    <a:pt x="4364" y="40358"/>
                  </a:lnTo>
                  <a:lnTo>
                    <a:pt x="4585" y="38474"/>
                  </a:lnTo>
                  <a:lnTo>
                    <a:pt x="4738" y="37028"/>
                  </a:lnTo>
                  <a:lnTo>
                    <a:pt x="4899" y="35494"/>
                  </a:lnTo>
                  <a:lnTo>
                    <a:pt x="4984" y="34749"/>
                  </a:lnTo>
                  <a:lnTo>
                    <a:pt x="5078" y="34048"/>
                  </a:lnTo>
                  <a:lnTo>
                    <a:pt x="5180" y="33391"/>
                  </a:lnTo>
                  <a:lnTo>
                    <a:pt x="5298" y="32777"/>
                  </a:lnTo>
                  <a:lnTo>
                    <a:pt x="4865" y="37378"/>
                  </a:lnTo>
                  <a:lnTo>
                    <a:pt x="4653" y="39657"/>
                  </a:lnTo>
                  <a:lnTo>
                    <a:pt x="4449" y="41980"/>
                  </a:lnTo>
                  <a:lnTo>
                    <a:pt x="4254" y="44302"/>
                  </a:lnTo>
                  <a:lnTo>
                    <a:pt x="4067" y="46668"/>
                  </a:lnTo>
                  <a:lnTo>
                    <a:pt x="3889" y="49035"/>
                  </a:lnTo>
                  <a:lnTo>
                    <a:pt x="3736" y="51445"/>
                  </a:lnTo>
                  <a:lnTo>
                    <a:pt x="3677" y="52540"/>
                  </a:lnTo>
                  <a:lnTo>
                    <a:pt x="3617" y="53592"/>
                  </a:lnTo>
                  <a:lnTo>
                    <a:pt x="3524" y="55739"/>
                  </a:lnTo>
                  <a:lnTo>
                    <a:pt x="3346" y="55827"/>
                  </a:lnTo>
                  <a:lnTo>
                    <a:pt x="3176" y="56002"/>
                  </a:lnTo>
                  <a:lnTo>
                    <a:pt x="3014" y="56221"/>
                  </a:lnTo>
                  <a:lnTo>
                    <a:pt x="2845" y="56440"/>
                  </a:lnTo>
                  <a:lnTo>
                    <a:pt x="2675" y="56747"/>
                  </a:lnTo>
                  <a:lnTo>
                    <a:pt x="2514" y="57054"/>
                  </a:lnTo>
                  <a:lnTo>
                    <a:pt x="2352" y="57404"/>
                  </a:lnTo>
                  <a:lnTo>
                    <a:pt x="2199" y="57799"/>
                  </a:lnTo>
                  <a:lnTo>
                    <a:pt x="2038" y="58193"/>
                  </a:lnTo>
                  <a:lnTo>
                    <a:pt x="1894" y="58675"/>
                  </a:lnTo>
                  <a:lnTo>
                    <a:pt x="1741" y="59157"/>
                  </a:lnTo>
                  <a:lnTo>
                    <a:pt x="1597" y="59639"/>
                  </a:lnTo>
                  <a:lnTo>
                    <a:pt x="1461" y="60165"/>
                  </a:lnTo>
                  <a:lnTo>
                    <a:pt x="1325" y="60735"/>
                  </a:lnTo>
                  <a:lnTo>
                    <a:pt x="1189" y="61304"/>
                  </a:lnTo>
                  <a:lnTo>
                    <a:pt x="1062" y="61918"/>
                  </a:lnTo>
                  <a:lnTo>
                    <a:pt x="858" y="63013"/>
                  </a:lnTo>
                  <a:lnTo>
                    <a:pt x="747" y="63627"/>
                  </a:lnTo>
                  <a:lnTo>
                    <a:pt x="637" y="64240"/>
                  </a:lnTo>
                  <a:lnTo>
                    <a:pt x="527" y="64941"/>
                  </a:lnTo>
                  <a:lnTo>
                    <a:pt x="425" y="65686"/>
                  </a:lnTo>
                  <a:lnTo>
                    <a:pt x="331" y="66431"/>
                  </a:lnTo>
                  <a:lnTo>
                    <a:pt x="238" y="67176"/>
                  </a:lnTo>
                  <a:lnTo>
                    <a:pt x="162" y="67965"/>
                  </a:lnTo>
                  <a:lnTo>
                    <a:pt x="94" y="68754"/>
                  </a:lnTo>
                  <a:lnTo>
                    <a:pt x="43" y="69542"/>
                  </a:lnTo>
                  <a:lnTo>
                    <a:pt x="9" y="70375"/>
                  </a:lnTo>
                  <a:lnTo>
                    <a:pt x="0" y="71164"/>
                  </a:lnTo>
                  <a:lnTo>
                    <a:pt x="0" y="71558"/>
                  </a:lnTo>
                  <a:lnTo>
                    <a:pt x="0" y="71952"/>
                  </a:lnTo>
                  <a:lnTo>
                    <a:pt x="17" y="72347"/>
                  </a:lnTo>
                  <a:lnTo>
                    <a:pt x="34" y="72741"/>
                  </a:lnTo>
                  <a:lnTo>
                    <a:pt x="51" y="73136"/>
                  </a:lnTo>
                  <a:lnTo>
                    <a:pt x="85" y="73530"/>
                  </a:lnTo>
                  <a:lnTo>
                    <a:pt x="145" y="74056"/>
                  </a:lnTo>
                  <a:lnTo>
                    <a:pt x="213" y="74538"/>
                  </a:lnTo>
                  <a:lnTo>
                    <a:pt x="297" y="74932"/>
                  </a:lnTo>
                  <a:lnTo>
                    <a:pt x="399" y="75283"/>
                  </a:lnTo>
                  <a:lnTo>
                    <a:pt x="501" y="75502"/>
                  </a:lnTo>
                  <a:lnTo>
                    <a:pt x="612" y="75677"/>
                  </a:lnTo>
                  <a:lnTo>
                    <a:pt x="731" y="75765"/>
                  </a:lnTo>
                  <a:lnTo>
                    <a:pt x="849" y="75765"/>
                  </a:lnTo>
                  <a:lnTo>
                    <a:pt x="926" y="75721"/>
                  </a:lnTo>
                  <a:lnTo>
                    <a:pt x="1002" y="75633"/>
                  </a:lnTo>
                  <a:lnTo>
                    <a:pt x="1079" y="75502"/>
                  </a:lnTo>
                  <a:lnTo>
                    <a:pt x="1147" y="75370"/>
                  </a:lnTo>
                  <a:lnTo>
                    <a:pt x="1282" y="75020"/>
                  </a:lnTo>
                  <a:lnTo>
                    <a:pt x="1410" y="74625"/>
                  </a:lnTo>
                  <a:lnTo>
                    <a:pt x="1520" y="74143"/>
                  </a:lnTo>
                  <a:lnTo>
                    <a:pt x="1631" y="73574"/>
                  </a:lnTo>
                  <a:lnTo>
                    <a:pt x="1732" y="73004"/>
                  </a:lnTo>
                  <a:lnTo>
                    <a:pt x="1834" y="72391"/>
                  </a:lnTo>
                  <a:lnTo>
                    <a:pt x="2072" y="70725"/>
                  </a:lnTo>
                  <a:lnTo>
                    <a:pt x="2301" y="69016"/>
                  </a:lnTo>
                  <a:lnTo>
                    <a:pt x="2522" y="67220"/>
                  </a:lnTo>
                  <a:lnTo>
                    <a:pt x="2726" y="65423"/>
                  </a:lnTo>
                  <a:lnTo>
                    <a:pt x="2921" y="63583"/>
                  </a:lnTo>
                  <a:lnTo>
                    <a:pt x="3099" y="61699"/>
                  </a:lnTo>
                  <a:lnTo>
                    <a:pt x="3269" y="59814"/>
                  </a:lnTo>
                  <a:lnTo>
                    <a:pt x="3431" y="57886"/>
                  </a:lnTo>
                  <a:lnTo>
                    <a:pt x="3346" y="60252"/>
                  </a:lnTo>
                  <a:lnTo>
                    <a:pt x="3286" y="62619"/>
                  </a:lnTo>
                  <a:lnTo>
                    <a:pt x="3235" y="64985"/>
                  </a:lnTo>
                  <a:lnTo>
                    <a:pt x="3193" y="67351"/>
                  </a:lnTo>
                  <a:lnTo>
                    <a:pt x="3167" y="69761"/>
                  </a:lnTo>
                  <a:lnTo>
                    <a:pt x="3150" y="72128"/>
                  </a:lnTo>
                  <a:lnTo>
                    <a:pt x="3133" y="74538"/>
                  </a:lnTo>
                  <a:lnTo>
                    <a:pt x="3133" y="76948"/>
                  </a:lnTo>
                  <a:lnTo>
                    <a:pt x="3150" y="81418"/>
                  </a:lnTo>
                  <a:lnTo>
                    <a:pt x="3116" y="81549"/>
                  </a:lnTo>
                  <a:lnTo>
                    <a:pt x="3099" y="81724"/>
                  </a:lnTo>
                  <a:lnTo>
                    <a:pt x="3023" y="81724"/>
                  </a:lnTo>
                  <a:lnTo>
                    <a:pt x="2947" y="81768"/>
                  </a:lnTo>
                  <a:lnTo>
                    <a:pt x="2802" y="81900"/>
                  </a:lnTo>
                  <a:lnTo>
                    <a:pt x="2649" y="82119"/>
                  </a:lnTo>
                  <a:lnTo>
                    <a:pt x="2505" y="82425"/>
                  </a:lnTo>
                  <a:lnTo>
                    <a:pt x="2361" y="82776"/>
                  </a:lnTo>
                  <a:lnTo>
                    <a:pt x="2225" y="83214"/>
                  </a:lnTo>
                  <a:lnTo>
                    <a:pt x="2089" y="83696"/>
                  </a:lnTo>
                  <a:lnTo>
                    <a:pt x="1962" y="84222"/>
                  </a:lnTo>
                  <a:lnTo>
                    <a:pt x="1834" y="84835"/>
                  </a:lnTo>
                  <a:lnTo>
                    <a:pt x="1715" y="85405"/>
                  </a:lnTo>
                  <a:lnTo>
                    <a:pt x="1597" y="86019"/>
                  </a:lnTo>
                  <a:lnTo>
                    <a:pt x="1478" y="86676"/>
                  </a:lnTo>
                  <a:lnTo>
                    <a:pt x="1274" y="87947"/>
                  </a:lnTo>
                  <a:lnTo>
                    <a:pt x="1079" y="89130"/>
                  </a:lnTo>
                  <a:lnTo>
                    <a:pt x="1002" y="89656"/>
                  </a:lnTo>
                  <a:lnTo>
                    <a:pt x="917" y="90225"/>
                  </a:lnTo>
                  <a:lnTo>
                    <a:pt x="841" y="90883"/>
                  </a:lnTo>
                  <a:lnTo>
                    <a:pt x="764" y="91540"/>
                  </a:lnTo>
                  <a:lnTo>
                    <a:pt x="688" y="92241"/>
                  </a:lnTo>
                  <a:lnTo>
                    <a:pt x="620" y="92986"/>
                  </a:lnTo>
                  <a:lnTo>
                    <a:pt x="561" y="93731"/>
                  </a:lnTo>
                  <a:lnTo>
                    <a:pt x="518" y="94520"/>
                  </a:lnTo>
                  <a:lnTo>
                    <a:pt x="476" y="95308"/>
                  </a:lnTo>
                  <a:lnTo>
                    <a:pt x="450" y="96053"/>
                  </a:lnTo>
                  <a:lnTo>
                    <a:pt x="433" y="96842"/>
                  </a:lnTo>
                  <a:lnTo>
                    <a:pt x="442" y="97587"/>
                  </a:lnTo>
                  <a:lnTo>
                    <a:pt x="459" y="98332"/>
                  </a:lnTo>
                  <a:lnTo>
                    <a:pt x="476" y="98683"/>
                  </a:lnTo>
                  <a:lnTo>
                    <a:pt x="501" y="99033"/>
                  </a:lnTo>
                  <a:lnTo>
                    <a:pt x="527" y="99384"/>
                  </a:lnTo>
                  <a:lnTo>
                    <a:pt x="561" y="99734"/>
                  </a:lnTo>
                  <a:lnTo>
                    <a:pt x="603" y="100041"/>
                  </a:lnTo>
                  <a:lnTo>
                    <a:pt x="646" y="100348"/>
                  </a:lnTo>
                  <a:lnTo>
                    <a:pt x="697" y="100654"/>
                  </a:lnTo>
                  <a:lnTo>
                    <a:pt x="747" y="100917"/>
                  </a:lnTo>
                  <a:lnTo>
                    <a:pt x="798" y="101093"/>
                  </a:lnTo>
                  <a:lnTo>
                    <a:pt x="858" y="101268"/>
                  </a:lnTo>
                  <a:lnTo>
                    <a:pt x="909" y="101356"/>
                  </a:lnTo>
                  <a:lnTo>
                    <a:pt x="968" y="101443"/>
                  </a:lnTo>
                  <a:lnTo>
                    <a:pt x="1028" y="101487"/>
                  </a:lnTo>
                  <a:lnTo>
                    <a:pt x="1079" y="101443"/>
                  </a:lnTo>
                  <a:lnTo>
                    <a:pt x="1138" y="101443"/>
                  </a:lnTo>
                  <a:lnTo>
                    <a:pt x="1197" y="101356"/>
                  </a:lnTo>
                  <a:lnTo>
                    <a:pt x="1248" y="101268"/>
                  </a:lnTo>
                  <a:lnTo>
                    <a:pt x="1308" y="101136"/>
                  </a:lnTo>
                  <a:lnTo>
                    <a:pt x="1427" y="100786"/>
                  </a:lnTo>
                  <a:lnTo>
                    <a:pt x="1537" y="100348"/>
                  </a:lnTo>
                  <a:lnTo>
                    <a:pt x="1647" y="99866"/>
                  </a:lnTo>
                  <a:lnTo>
                    <a:pt x="1749" y="99340"/>
                  </a:lnTo>
                  <a:lnTo>
                    <a:pt x="1851" y="98770"/>
                  </a:lnTo>
                  <a:lnTo>
                    <a:pt x="1945" y="98244"/>
                  </a:lnTo>
                  <a:lnTo>
                    <a:pt x="2106" y="97149"/>
                  </a:lnTo>
                  <a:lnTo>
                    <a:pt x="2242" y="96229"/>
                  </a:lnTo>
                  <a:lnTo>
                    <a:pt x="2395" y="95089"/>
                  </a:lnTo>
                  <a:lnTo>
                    <a:pt x="2531" y="93950"/>
                  </a:lnTo>
                  <a:lnTo>
                    <a:pt x="2666" y="92767"/>
                  </a:lnTo>
                  <a:lnTo>
                    <a:pt x="2785" y="91540"/>
                  </a:lnTo>
                  <a:lnTo>
                    <a:pt x="2896" y="90313"/>
                  </a:lnTo>
                  <a:lnTo>
                    <a:pt x="2997" y="89086"/>
                  </a:lnTo>
                  <a:lnTo>
                    <a:pt x="3091" y="87815"/>
                  </a:lnTo>
                  <a:lnTo>
                    <a:pt x="3167" y="86501"/>
                  </a:lnTo>
                  <a:lnTo>
                    <a:pt x="3227" y="95089"/>
                  </a:lnTo>
                  <a:lnTo>
                    <a:pt x="3286" y="103678"/>
                  </a:lnTo>
                  <a:lnTo>
                    <a:pt x="3320" y="108849"/>
                  </a:lnTo>
                  <a:lnTo>
                    <a:pt x="3150" y="109112"/>
                  </a:lnTo>
                  <a:lnTo>
                    <a:pt x="2997" y="109375"/>
                  </a:lnTo>
                  <a:lnTo>
                    <a:pt x="2836" y="109681"/>
                  </a:lnTo>
                  <a:lnTo>
                    <a:pt x="2675" y="110032"/>
                  </a:lnTo>
                  <a:lnTo>
                    <a:pt x="2522" y="110382"/>
                  </a:lnTo>
                  <a:lnTo>
                    <a:pt x="2369" y="110777"/>
                  </a:lnTo>
                  <a:lnTo>
                    <a:pt x="2216" y="111171"/>
                  </a:lnTo>
                  <a:lnTo>
                    <a:pt x="2072" y="111609"/>
                  </a:lnTo>
                  <a:lnTo>
                    <a:pt x="1928" y="112091"/>
                  </a:lnTo>
                  <a:lnTo>
                    <a:pt x="1783" y="112573"/>
                  </a:lnTo>
                  <a:lnTo>
                    <a:pt x="1647" y="113099"/>
                  </a:lnTo>
                  <a:lnTo>
                    <a:pt x="1512" y="113625"/>
                  </a:lnTo>
                  <a:lnTo>
                    <a:pt x="1376" y="114195"/>
                  </a:lnTo>
                  <a:lnTo>
                    <a:pt x="1248" y="114764"/>
                  </a:lnTo>
                  <a:lnTo>
                    <a:pt x="1130" y="115378"/>
                  </a:lnTo>
                  <a:lnTo>
                    <a:pt x="1011" y="115991"/>
                  </a:lnTo>
                  <a:lnTo>
                    <a:pt x="917" y="116517"/>
                  </a:lnTo>
                  <a:lnTo>
                    <a:pt x="824" y="117087"/>
                  </a:lnTo>
                  <a:lnTo>
                    <a:pt x="731" y="117744"/>
                  </a:lnTo>
                  <a:lnTo>
                    <a:pt x="646" y="118402"/>
                  </a:lnTo>
                  <a:lnTo>
                    <a:pt x="552" y="119103"/>
                  </a:lnTo>
                  <a:lnTo>
                    <a:pt x="476" y="119848"/>
                  </a:lnTo>
                  <a:lnTo>
                    <a:pt x="399" y="120593"/>
                  </a:lnTo>
                  <a:lnTo>
                    <a:pt x="340" y="121381"/>
                  </a:lnTo>
                  <a:lnTo>
                    <a:pt x="289" y="122170"/>
                  </a:lnTo>
                  <a:lnTo>
                    <a:pt x="255" y="122959"/>
                  </a:lnTo>
                  <a:lnTo>
                    <a:pt x="238" y="123748"/>
                  </a:lnTo>
                  <a:lnTo>
                    <a:pt x="238" y="124536"/>
                  </a:lnTo>
                  <a:lnTo>
                    <a:pt x="247" y="124931"/>
                  </a:lnTo>
                  <a:lnTo>
                    <a:pt x="255" y="125281"/>
                  </a:lnTo>
                  <a:lnTo>
                    <a:pt x="281" y="125676"/>
                  </a:lnTo>
                  <a:lnTo>
                    <a:pt x="306" y="126026"/>
                  </a:lnTo>
                  <a:lnTo>
                    <a:pt x="331" y="126377"/>
                  </a:lnTo>
                  <a:lnTo>
                    <a:pt x="374" y="126727"/>
                  </a:lnTo>
                  <a:lnTo>
                    <a:pt x="416" y="127078"/>
                  </a:lnTo>
                  <a:lnTo>
                    <a:pt x="467" y="127428"/>
                  </a:lnTo>
                  <a:lnTo>
                    <a:pt x="518" y="127691"/>
                  </a:lnTo>
                  <a:lnTo>
                    <a:pt x="569" y="127954"/>
                  </a:lnTo>
                  <a:lnTo>
                    <a:pt x="629" y="128173"/>
                  </a:lnTo>
                  <a:lnTo>
                    <a:pt x="680" y="128305"/>
                  </a:lnTo>
                  <a:lnTo>
                    <a:pt x="739" y="128436"/>
                  </a:lnTo>
                  <a:lnTo>
                    <a:pt x="790" y="128524"/>
                  </a:lnTo>
                  <a:lnTo>
                    <a:pt x="849" y="128612"/>
                  </a:lnTo>
                  <a:lnTo>
                    <a:pt x="960" y="128612"/>
                  </a:lnTo>
                  <a:lnTo>
                    <a:pt x="1011" y="128568"/>
                  </a:lnTo>
                  <a:lnTo>
                    <a:pt x="1121" y="128436"/>
                  </a:lnTo>
                  <a:lnTo>
                    <a:pt x="1231" y="128173"/>
                  </a:lnTo>
                  <a:lnTo>
                    <a:pt x="1333" y="127867"/>
                  </a:lnTo>
                  <a:lnTo>
                    <a:pt x="1444" y="127472"/>
                  </a:lnTo>
                  <a:lnTo>
                    <a:pt x="1546" y="127034"/>
                  </a:lnTo>
                  <a:lnTo>
                    <a:pt x="1639" y="126552"/>
                  </a:lnTo>
                  <a:lnTo>
                    <a:pt x="1732" y="126070"/>
                  </a:lnTo>
                  <a:lnTo>
                    <a:pt x="1894" y="125062"/>
                  </a:lnTo>
                  <a:lnTo>
                    <a:pt x="2038" y="124142"/>
                  </a:lnTo>
                  <a:lnTo>
                    <a:pt x="2267" y="122564"/>
                  </a:lnTo>
                  <a:lnTo>
                    <a:pt x="2497" y="120899"/>
                  </a:lnTo>
                  <a:lnTo>
                    <a:pt x="2717" y="119234"/>
                  </a:lnTo>
                  <a:lnTo>
                    <a:pt x="2921" y="117525"/>
                  </a:lnTo>
                  <a:lnTo>
                    <a:pt x="3142" y="115641"/>
                  </a:lnTo>
                  <a:lnTo>
                    <a:pt x="3252" y="114633"/>
                  </a:lnTo>
                  <a:lnTo>
                    <a:pt x="3346" y="113625"/>
                  </a:lnTo>
                  <a:lnTo>
                    <a:pt x="3363" y="116912"/>
                  </a:lnTo>
                  <a:lnTo>
                    <a:pt x="3380" y="119322"/>
                  </a:lnTo>
                  <a:lnTo>
                    <a:pt x="3380" y="121688"/>
                  </a:lnTo>
                  <a:lnTo>
                    <a:pt x="3354" y="121732"/>
                  </a:lnTo>
                  <a:lnTo>
                    <a:pt x="3320" y="121819"/>
                  </a:lnTo>
                  <a:lnTo>
                    <a:pt x="3176" y="122477"/>
                  </a:lnTo>
                  <a:lnTo>
                    <a:pt x="3031" y="123090"/>
                  </a:lnTo>
                  <a:lnTo>
                    <a:pt x="2896" y="123748"/>
                  </a:lnTo>
                  <a:lnTo>
                    <a:pt x="2760" y="124449"/>
                  </a:lnTo>
                  <a:lnTo>
                    <a:pt x="2632" y="125150"/>
                  </a:lnTo>
                  <a:lnTo>
                    <a:pt x="2505" y="125895"/>
                  </a:lnTo>
                  <a:lnTo>
                    <a:pt x="2386" y="126640"/>
                  </a:lnTo>
                  <a:lnTo>
                    <a:pt x="2267" y="127385"/>
                  </a:lnTo>
                  <a:lnTo>
                    <a:pt x="2157" y="128173"/>
                  </a:lnTo>
                  <a:lnTo>
                    <a:pt x="2047" y="128962"/>
                  </a:lnTo>
                  <a:lnTo>
                    <a:pt x="1953" y="129795"/>
                  </a:lnTo>
                  <a:lnTo>
                    <a:pt x="1851" y="130627"/>
                  </a:lnTo>
                  <a:lnTo>
                    <a:pt x="1766" y="131504"/>
                  </a:lnTo>
                  <a:lnTo>
                    <a:pt x="1681" y="132336"/>
                  </a:lnTo>
                  <a:lnTo>
                    <a:pt x="1597" y="133257"/>
                  </a:lnTo>
                  <a:lnTo>
                    <a:pt x="1529" y="134133"/>
                  </a:lnTo>
                  <a:lnTo>
                    <a:pt x="1418" y="135667"/>
                  </a:lnTo>
                  <a:lnTo>
                    <a:pt x="1325" y="137244"/>
                  </a:lnTo>
                  <a:lnTo>
                    <a:pt x="1248" y="138865"/>
                  </a:lnTo>
                  <a:lnTo>
                    <a:pt x="1189" y="140443"/>
                  </a:lnTo>
                  <a:lnTo>
                    <a:pt x="1138" y="142108"/>
                  </a:lnTo>
                  <a:lnTo>
                    <a:pt x="1130" y="142985"/>
                  </a:lnTo>
                  <a:lnTo>
                    <a:pt x="1121" y="143861"/>
                  </a:lnTo>
                  <a:lnTo>
                    <a:pt x="1121" y="144694"/>
                  </a:lnTo>
                  <a:lnTo>
                    <a:pt x="1138" y="145570"/>
                  </a:lnTo>
                  <a:lnTo>
                    <a:pt x="1155" y="145964"/>
                  </a:lnTo>
                  <a:lnTo>
                    <a:pt x="1181" y="146359"/>
                  </a:lnTo>
                  <a:lnTo>
                    <a:pt x="1206" y="146753"/>
                  </a:lnTo>
                  <a:lnTo>
                    <a:pt x="1231" y="147147"/>
                  </a:lnTo>
                  <a:lnTo>
                    <a:pt x="1291" y="147673"/>
                  </a:lnTo>
                  <a:lnTo>
                    <a:pt x="1359" y="148111"/>
                  </a:lnTo>
                  <a:lnTo>
                    <a:pt x="1435" y="148550"/>
                  </a:lnTo>
                  <a:lnTo>
                    <a:pt x="1529" y="148900"/>
                  </a:lnTo>
                  <a:lnTo>
                    <a:pt x="1622" y="149207"/>
                  </a:lnTo>
                  <a:lnTo>
                    <a:pt x="1732" y="149426"/>
                  </a:lnTo>
                  <a:lnTo>
                    <a:pt x="1783" y="149470"/>
                  </a:lnTo>
                  <a:lnTo>
                    <a:pt x="1843" y="149514"/>
                  </a:lnTo>
                  <a:lnTo>
                    <a:pt x="1953" y="149514"/>
                  </a:lnTo>
                  <a:lnTo>
                    <a:pt x="2021" y="149426"/>
                  </a:lnTo>
                  <a:lnTo>
                    <a:pt x="2089" y="149338"/>
                  </a:lnTo>
                  <a:lnTo>
                    <a:pt x="2148" y="149207"/>
                  </a:lnTo>
                  <a:lnTo>
                    <a:pt x="2208" y="149032"/>
                  </a:lnTo>
                  <a:lnTo>
                    <a:pt x="2259" y="148856"/>
                  </a:lnTo>
                  <a:lnTo>
                    <a:pt x="2310" y="148637"/>
                  </a:lnTo>
                  <a:lnTo>
                    <a:pt x="2412" y="148155"/>
                  </a:lnTo>
                  <a:lnTo>
                    <a:pt x="2497" y="147586"/>
                  </a:lnTo>
                  <a:lnTo>
                    <a:pt x="2573" y="147016"/>
                  </a:lnTo>
                  <a:lnTo>
                    <a:pt x="2709" y="145877"/>
                  </a:lnTo>
                  <a:lnTo>
                    <a:pt x="2819" y="144956"/>
                  </a:lnTo>
                  <a:lnTo>
                    <a:pt x="2913" y="143992"/>
                  </a:lnTo>
                  <a:lnTo>
                    <a:pt x="3006" y="143072"/>
                  </a:lnTo>
                  <a:lnTo>
                    <a:pt x="3091" y="142108"/>
                  </a:lnTo>
                  <a:lnTo>
                    <a:pt x="3176" y="141144"/>
                  </a:lnTo>
                  <a:lnTo>
                    <a:pt x="3252" y="140136"/>
                  </a:lnTo>
                  <a:lnTo>
                    <a:pt x="3320" y="139172"/>
                  </a:lnTo>
                  <a:lnTo>
                    <a:pt x="3388" y="138164"/>
                  </a:lnTo>
                  <a:lnTo>
                    <a:pt x="3490" y="136455"/>
                  </a:lnTo>
                  <a:lnTo>
                    <a:pt x="3532" y="135535"/>
                  </a:lnTo>
                  <a:lnTo>
                    <a:pt x="3575" y="134615"/>
                  </a:lnTo>
                  <a:lnTo>
                    <a:pt x="3609" y="133695"/>
                  </a:lnTo>
                  <a:lnTo>
                    <a:pt x="3626" y="132774"/>
                  </a:lnTo>
                  <a:lnTo>
                    <a:pt x="3634" y="131854"/>
                  </a:lnTo>
                  <a:lnTo>
                    <a:pt x="3617" y="130978"/>
                  </a:lnTo>
                  <a:lnTo>
                    <a:pt x="3643" y="129663"/>
                  </a:lnTo>
                  <a:lnTo>
                    <a:pt x="3711" y="130803"/>
                  </a:lnTo>
                  <a:lnTo>
                    <a:pt x="3779" y="131898"/>
                  </a:lnTo>
                  <a:lnTo>
                    <a:pt x="3864" y="132994"/>
                  </a:lnTo>
                  <a:lnTo>
                    <a:pt x="3948" y="134089"/>
                  </a:lnTo>
                  <a:lnTo>
                    <a:pt x="4050" y="135141"/>
                  </a:lnTo>
                  <a:lnTo>
                    <a:pt x="4152" y="136192"/>
                  </a:lnTo>
                  <a:lnTo>
                    <a:pt x="4271" y="137156"/>
                  </a:lnTo>
                  <a:lnTo>
                    <a:pt x="4398" y="138121"/>
                  </a:lnTo>
                  <a:lnTo>
                    <a:pt x="4534" y="139041"/>
                  </a:lnTo>
                  <a:lnTo>
                    <a:pt x="4730" y="140136"/>
                  </a:lnTo>
                  <a:lnTo>
                    <a:pt x="4840" y="140706"/>
                  </a:lnTo>
                  <a:lnTo>
                    <a:pt x="4959" y="141319"/>
                  </a:lnTo>
                  <a:lnTo>
                    <a:pt x="5086" y="141889"/>
                  </a:lnTo>
                  <a:lnTo>
                    <a:pt x="5222" y="142415"/>
                  </a:lnTo>
                  <a:lnTo>
                    <a:pt x="5349" y="142897"/>
                  </a:lnTo>
                  <a:lnTo>
                    <a:pt x="5494" y="143291"/>
                  </a:lnTo>
                  <a:lnTo>
                    <a:pt x="5630" y="143642"/>
                  </a:lnTo>
                  <a:lnTo>
                    <a:pt x="5698" y="143773"/>
                  </a:lnTo>
                  <a:lnTo>
                    <a:pt x="5757" y="143861"/>
                  </a:lnTo>
                  <a:lnTo>
                    <a:pt x="5825" y="143905"/>
                  </a:lnTo>
                  <a:lnTo>
                    <a:pt x="5893" y="143949"/>
                  </a:lnTo>
                  <a:lnTo>
                    <a:pt x="5952" y="143949"/>
                  </a:lnTo>
                  <a:lnTo>
                    <a:pt x="6020" y="143905"/>
                  </a:lnTo>
                  <a:lnTo>
                    <a:pt x="6080" y="143817"/>
                  </a:lnTo>
                  <a:lnTo>
                    <a:pt x="6131" y="143686"/>
                  </a:lnTo>
                  <a:lnTo>
                    <a:pt x="6190" y="143510"/>
                  </a:lnTo>
                  <a:lnTo>
                    <a:pt x="6241" y="143291"/>
                  </a:lnTo>
                  <a:lnTo>
                    <a:pt x="6292" y="143028"/>
                  </a:lnTo>
                  <a:lnTo>
                    <a:pt x="6326" y="142765"/>
                  </a:lnTo>
                  <a:lnTo>
                    <a:pt x="6351" y="142459"/>
                  </a:lnTo>
                  <a:lnTo>
                    <a:pt x="6377" y="142152"/>
                  </a:lnTo>
                  <a:lnTo>
                    <a:pt x="6385" y="141801"/>
                  </a:lnTo>
                  <a:lnTo>
                    <a:pt x="6385" y="141451"/>
                  </a:lnTo>
                  <a:lnTo>
                    <a:pt x="6385" y="141100"/>
                  </a:lnTo>
                  <a:lnTo>
                    <a:pt x="6385" y="140750"/>
                  </a:lnTo>
                  <a:lnTo>
                    <a:pt x="6360" y="140005"/>
                  </a:lnTo>
                  <a:lnTo>
                    <a:pt x="6317" y="139260"/>
                  </a:lnTo>
                  <a:lnTo>
                    <a:pt x="6241" y="137989"/>
                  </a:lnTo>
                  <a:lnTo>
                    <a:pt x="6173" y="137113"/>
                  </a:lnTo>
                  <a:lnTo>
                    <a:pt x="6105" y="136280"/>
                  </a:lnTo>
                  <a:lnTo>
                    <a:pt x="6029" y="135404"/>
                  </a:lnTo>
                  <a:lnTo>
                    <a:pt x="5952" y="134571"/>
                  </a:lnTo>
                  <a:lnTo>
                    <a:pt x="5859" y="133739"/>
                  </a:lnTo>
                  <a:lnTo>
                    <a:pt x="5765" y="132950"/>
                  </a:lnTo>
                  <a:lnTo>
                    <a:pt x="5664" y="132205"/>
                  </a:lnTo>
                  <a:lnTo>
                    <a:pt x="5562" y="131416"/>
                  </a:lnTo>
                  <a:lnTo>
                    <a:pt x="5443" y="130715"/>
                  </a:lnTo>
                  <a:lnTo>
                    <a:pt x="5324" y="129970"/>
                  </a:lnTo>
                  <a:lnTo>
                    <a:pt x="5197" y="129313"/>
                  </a:lnTo>
                  <a:lnTo>
                    <a:pt x="5061" y="128655"/>
                  </a:lnTo>
                  <a:lnTo>
                    <a:pt x="4925" y="128042"/>
                  </a:lnTo>
                  <a:lnTo>
                    <a:pt x="4789" y="127428"/>
                  </a:lnTo>
                  <a:lnTo>
                    <a:pt x="4645" y="126859"/>
                  </a:lnTo>
                  <a:lnTo>
                    <a:pt x="4492" y="126333"/>
                  </a:lnTo>
                  <a:lnTo>
                    <a:pt x="4186" y="125194"/>
                  </a:lnTo>
                  <a:lnTo>
                    <a:pt x="4033" y="124580"/>
                  </a:lnTo>
                  <a:lnTo>
                    <a:pt x="3898" y="123923"/>
                  </a:lnTo>
                  <a:lnTo>
                    <a:pt x="3830" y="123572"/>
                  </a:lnTo>
                  <a:lnTo>
                    <a:pt x="3770" y="123266"/>
                  </a:lnTo>
                  <a:lnTo>
                    <a:pt x="3660" y="122564"/>
                  </a:lnTo>
                  <a:lnTo>
                    <a:pt x="3634" y="119541"/>
                  </a:lnTo>
                  <a:lnTo>
                    <a:pt x="3609" y="116605"/>
                  </a:lnTo>
                  <a:lnTo>
                    <a:pt x="3575" y="111084"/>
                  </a:lnTo>
                  <a:lnTo>
                    <a:pt x="3702" y="112267"/>
                  </a:lnTo>
                  <a:lnTo>
                    <a:pt x="3847" y="113450"/>
                  </a:lnTo>
                  <a:lnTo>
                    <a:pt x="4008" y="114545"/>
                  </a:lnTo>
                  <a:lnTo>
                    <a:pt x="4178" y="115641"/>
                  </a:lnTo>
                  <a:lnTo>
                    <a:pt x="4356" y="116693"/>
                  </a:lnTo>
                  <a:lnTo>
                    <a:pt x="4543" y="117657"/>
                  </a:lnTo>
                  <a:lnTo>
                    <a:pt x="4738" y="118621"/>
                  </a:lnTo>
                  <a:lnTo>
                    <a:pt x="4933" y="119497"/>
                  </a:lnTo>
                  <a:lnTo>
                    <a:pt x="5163" y="120461"/>
                  </a:lnTo>
                  <a:lnTo>
                    <a:pt x="5409" y="121381"/>
                  </a:lnTo>
                  <a:lnTo>
                    <a:pt x="5655" y="122214"/>
                  </a:lnTo>
                  <a:lnTo>
                    <a:pt x="5918" y="122959"/>
                  </a:lnTo>
                  <a:lnTo>
                    <a:pt x="5995" y="123178"/>
                  </a:lnTo>
                  <a:lnTo>
                    <a:pt x="6080" y="123397"/>
                  </a:lnTo>
                  <a:lnTo>
                    <a:pt x="6164" y="123572"/>
                  </a:lnTo>
                  <a:lnTo>
                    <a:pt x="6258" y="123660"/>
                  </a:lnTo>
                  <a:lnTo>
                    <a:pt x="6343" y="123704"/>
                  </a:lnTo>
                  <a:lnTo>
                    <a:pt x="6385" y="123704"/>
                  </a:lnTo>
                  <a:lnTo>
                    <a:pt x="6436" y="123660"/>
                  </a:lnTo>
                  <a:lnTo>
                    <a:pt x="6479" y="123616"/>
                  </a:lnTo>
                  <a:lnTo>
                    <a:pt x="6513" y="123485"/>
                  </a:lnTo>
                  <a:lnTo>
                    <a:pt x="6555" y="123353"/>
                  </a:lnTo>
                  <a:lnTo>
                    <a:pt x="6598" y="123222"/>
                  </a:lnTo>
                  <a:lnTo>
                    <a:pt x="6631" y="123003"/>
                  </a:lnTo>
                  <a:lnTo>
                    <a:pt x="6657" y="122784"/>
                  </a:lnTo>
                  <a:lnTo>
                    <a:pt x="6674" y="122564"/>
                  </a:lnTo>
                  <a:lnTo>
                    <a:pt x="6682" y="122302"/>
                  </a:lnTo>
                  <a:lnTo>
                    <a:pt x="6691" y="122082"/>
                  </a:lnTo>
                  <a:lnTo>
                    <a:pt x="6691" y="121819"/>
                  </a:lnTo>
                  <a:lnTo>
                    <a:pt x="6674" y="121294"/>
                  </a:lnTo>
                  <a:lnTo>
                    <a:pt x="6648" y="120768"/>
                  </a:lnTo>
                  <a:lnTo>
                    <a:pt x="6606" y="120242"/>
                  </a:lnTo>
                  <a:lnTo>
                    <a:pt x="6530" y="119322"/>
                  </a:lnTo>
                  <a:lnTo>
                    <a:pt x="6462" y="118664"/>
                  </a:lnTo>
                  <a:lnTo>
                    <a:pt x="6394" y="118007"/>
                  </a:lnTo>
                  <a:lnTo>
                    <a:pt x="6317" y="117350"/>
                  </a:lnTo>
                  <a:lnTo>
                    <a:pt x="6232" y="116736"/>
                  </a:lnTo>
                  <a:lnTo>
                    <a:pt x="6148" y="116123"/>
                  </a:lnTo>
                  <a:lnTo>
                    <a:pt x="6054" y="115553"/>
                  </a:lnTo>
                  <a:lnTo>
                    <a:pt x="5961" y="114984"/>
                  </a:lnTo>
                  <a:lnTo>
                    <a:pt x="5859" y="114458"/>
                  </a:lnTo>
                  <a:lnTo>
                    <a:pt x="5748" y="113888"/>
                  </a:lnTo>
                  <a:lnTo>
                    <a:pt x="5630" y="113406"/>
                  </a:lnTo>
                  <a:lnTo>
                    <a:pt x="5511" y="112924"/>
                  </a:lnTo>
                  <a:lnTo>
                    <a:pt x="5392" y="112486"/>
                  </a:lnTo>
                  <a:lnTo>
                    <a:pt x="5264" y="112091"/>
                  </a:lnTo>
                  <a:lnTo>
                    <a:pt x="5137" y="111697"/>
                  </a:lnTo>
                  <a:lnTo>
                    <a:pt x="5001" y="111347"/>
                  </a:lnTo>
                  <a:lnTo>
                    <a:pt x="4865" y="111040"/>
                  </a:lnTo>
                  <a:lnTo>
                    <a:pt x="4212" y="109550"/>
                  </a:lnTo>
                  <a:lnTo>
                    <a:pt x="3889" y="108849"/>
                  </a:lnTo>
                  <a:lnTo>
                    <a:pt x="3558" y="108148"/>
                  </a:lnTo>
                  <a:lnTo>
                    <a:pt x="3515" y="101049"/>
                  </a:lnTo>
                  <a:lnTo>
                    <a:pt x="3490" y="96974"/>
                  </a:lnTo>
                  <a:lnTo>
                    <a:pt x="3456" y="92811"/>
                  </a:lnTo>
                  <a:lnTo>
                    <a:pt x="3422" y="88648"/>
                  </a:lnTo>
                  <a:lnTo>
                    <a:pt x="3397" y="84485"/>
                  </a:lnTo>
                  <a:lnTo>
                    <a:pt x="3464" y="85230"/>
                  </a:lnTo>
                  <a:lnTo>
                    <a:pt x="3532" y="85975"/>
                  </a:lnTo>
                  <a:lnTo>
                    <a:pt x="3651" y="87508"/>
                  </a:lnTo>
                  <a:lnTo>
                    <a:pt x="3762" y="89086"/>
                  </a:lnTo>
                  <a:lnTo>
                    <a:pt x="3864" y="90664"/>
                  </a:lnTo>
                  <a:lnTo>
                    <a:pt x="3974" y="92197"/>
                  </a:lnTo>
                  <a:lnTo>
                    <a:pt x="4093" y="93775"/>
                  </a:lnTo>
                  <a:lnTo>
                    <a:pt x="4161" y="94520"/>
                  </a:lnTo>
                  <a:lnTo>
                    <a:pt x="4229" y="95265"/>
                  </a:lnTo>
                  <a:lnTo>
                    <a:pt x="4305" y="96010"/>
                  </a:lnTo>
                  <a:lnTo>
                    <a:pt x="4390" y="96754"/>
                  </a:lnTo>
                  <a:lnTo>
                    <a:pt x="4526" y="97806"/>
                  </a:lnTo>
                  <a:lnTo>
                    <a:pt x="4713" y="99121"/>
                  </a:lnTo>
                  <a:lnTo>
                    <a:pt x="4814" y="99822"/>
                  </a:lnTo>
                  <a:lnTo>
                    <a:pt x="4925" y="100479"/>
                  </a:lnTo>
                  <a:lnTo>
                    <a:pt x="5044" y="101180"/>
                  </a:lnTo>
                  <a:lnTo>
                    <a:pt x="5171" y="101794"/>
                  </a:lnTo>
                  <a:lnTo>
                    <a:pt x="5307" y="102363"/>
                  </a:lnTo>
                  <a:lnTo>
                    <a:pt x="5434" y="102845"/>
                  </a:lnTo>
                  <a:lnTo>
                    <a:pt x="5570" y="103240"/>
                  </a:lnTo>
                  <a:lnTo>
                    <a:pt x="5638" y="103415"/>
                  </a:lnTo>
                  <a:lnTo>
                    <a:pt x="5706" y="103547"/>
                  </a:lnTo>
                  <a:lnTo>
                    <a:pt x="5774" y="103590"/>
                  </a:lnTo>
                  <a:lnTo>
                    <a:pt x="5842" y="103678"/>
                  </a:lnTo>
                  <a:lnTo>
                    <a:pt x="5910" y="103678"/>
                  </a:lnTo>
                  <a:lnTo>
                    <a:pt x="5978" y="103634"/>
                  </a:lnTo>
                  <a:lnTo>
                    <a:pt x="6046" y="103547"/>
                  </a:lnTo>
                  <a:lnTo>
                    <a:pt x="6114" y="103415"/>
                  </a:lnTo>
                  <a:lnTo>
                    <a:pt x="6181" y="103240"/>
                  </a:lnTo>
                  <a:lnTo>
                    <a:pt x="6241" y="103021"/>
                  </a:lnTo>
                  <a:lnTo>
                    <a:pt x="6309" y="102714"/>
                  </a:lnTo>
                  <a:lnTo>
                    <a:pt x="6360" y="102407"/>
                  </a:lnTo>
                  <a:lnTo>
                    <a:pt x="6402" y="102101"/>
                  </a:lnTo>
                  <a:lnTo>
                    <a:pt x="6445" y="101750"/>
                  </a:lnTo>
                  <a:lnTo>
                    <a:pt x="6470" y="101399"/>
                  </a:lnTo>
                  <a:lnTo>
                    <a:pt x="6487" y="101049"/>
                  </a:lnTo>
                  <a:lnTo>
                    <a:pt x="6504" y="100698"/>
                  </a:lnTo>
                  <a:lnTo>
                    <a:pt x="6504" y="100304"/>
                  </a:lnTo>
                  <a:lnTo>
                    <a:pt x="6504" y="99910"/>
                  </a:lnTo>
                  <a:lnTo>
                    <a:pt x="6496" y="99515"/>
                  </a:lnTo>
                  <a:lnTo>
                    <a:pt x="6479" y="99121"/>
                  </a:lnTo>
                  <a:lnTo>
                    <a:pt x="6462" y="98726"/>
                  </a:lnTo>
                  <a:lnTo>
                    <a:pt x="6402" y="97894"/>
                  </a:lnTo>
                  <a:lnTo>
                    <a:pt x="6334" y="97061"/>
                  </a:lnTo>
                  <a:lnTo>
                    <a:pt x="6241" y="96229"/>
                  </a:lnTo>
                  <a:lnTo>
                    <a:pt x="6148" y="95440"/>
                  </a:lnTo>
                  <a:lnTo>
                    <a:pt x="6046" y="94651"/>
                  </a:lnTo>
                  <a:lnTo>
                    <a:pt x="5944" y="93906"/>
                  </a:lnTo>
                  <a:lnTo>
                    <a:pt x="5748" y="92548"/>
                  </a:lnTo>
                  <a:lnTo>
                    <a:pt x="5579" y="91496"/>
                  </a:lnTo>
                  <a:lnTo>
                    <a:pt x="5349" y="90094"/>
                  </a:lnTo>
                  <a:lnTo>
                    <a:pt x="5112" y="88735"/>
                  </a:lnTo>
                  <a:lnTo>
                    <a:pt x="4857" y="87421"/>
                  </a:lnTo>
                  <a:lnTo>
                    <a:pt x="4594" y="86150"/>
                  </a:lnTo>
                  <a:lnTo>
                    <a:pt x="4458" y="85580"/>
                  </a:lnTo>
                  <a:lnTo>
                    <a:pt x="4314" y="84967"/>
                  </a:lnTo>
                  <a:lnTo>
                    <a:pt x="4169" y="84441"/>
                  </a:lnTo>
                  <a:lnTo>
                    <a:pt x="4025" y="83915"/>
                  </a:lnTo>
                  <a:lnTo>
                    <a:pt x="3872" y="83433"/>
                  </a:lnTo>
                  <a:lnTo>
                    <a:pt x="3719" y="82951"/>
                  </a:lnTo>
                  <a:lnTo>
                    <a:pt x="3566" y="82513"/>
                  </a:lnTo>
                  <a:lnTo>
                    <a:pt x="3405" y="82162"/>
                  </a:lnTo>
                  <a:lnTo>
                    <a:pt x="3388" y="82031"/>
                  </a:lnTo>
                  <a:lnTo>
                    <a:pt x="3380" y="79489"/>
                  </a:lnTo>
                  <a:lnTo>
                    <a:pt x="3380" y="76992"/>
                  </a:lnTo>
                  <a:lnTo>
                    <a:pt x="3388" y="74450"/>
                  </a:lnTo>
                  <a:lnTo>
                    <a:pt x="3405" y="71952"/>
                  </a:lnTo>
                  <a:lnTo>
                    <a:pt x="3431" y="69455"/>
                  </a:lnTo>
                  <a:lnTo>
                    <a:pt x="3464" y="66957"/>
                  </a:lnTo>
                  <a:lnTo>
                    <a:pt x="3515" y="64459"/>
                  </a:lnTo>
                  <a:lnTo>
                    <a:pt x="3583" y="61961"/>
                  </a:lnTo>
                  <a:lnTo>
                    <a:pt x="3600" y="63232"/>
                  </a:lnTo>
                  <a:lnTo>
                    <a:pt x="3643" y="64503"/>
                  </a:lnTo>
                  <a:lnTo>
                    <a:pt x="3694" y="65774"/>
                  </a:lnTo>
                  <a:lnTo>
                    <a:pt x="3753" y="67001"/>
                  </a:lnTo>
                  <a:lnTo>
                    <a:pt x="3830" y="68228"/>
                  </a:lnTo>
                  <a:lnTo>
                    <a:pt x="3914" y="69411"/>
                  </a:lnTo>
                  <a:lnTo>
                    <a:pt x="4008" y="70594"/>
                  </a:lnTo>
                  <a:lnTo>
                    <a:pt x="4118" y="71733"/>
                  </a:lnTo>
                  <a:lnTo>
                    <a:pt x="4203" y="72654"/>
                  </a:lnTo>
                  <a:lnTo>
                    <a:pt x="4339" y="73880"/>
                  </a:lnTo>
                  <a:lnTo>
                    <a:pt x="4415" y="74538"/>
                  </a:lnTo>
                  <a:lnTo>
                    <a:pt x="4500" y="75239"/>
                  </a:lnTo>
                  <a:lnTo>
                    <a:pt x="4594" y="75896"/>
                  </a:lnTo>
                  <a:lnTo>
                    <a:pt x="4696" y="76554"/>
                  </a:lnTo>
                  <a:lnTo>
                    <a:pt x="4798" y="77123"/>
                  </a:lnTo>
                  <a:lnTo>
                    <a:pt x="4899" y="77649"/>
                  </a:lnTo>
                  <a:lnTo>
                    <a:pt x="5001" y="78087"/>
                  </a:lnTo>
                  <a:lnTo>
                    <a:pt x="5061" y="78262"/>
                  </a:lnTo>
                  <a:lnTo>
                    <a:pt x="5112" y="78394"/>
                  </a:lnTo>
                  <a:lnTo>
                    <a:pt x="5171" y="78482"/>
                  </a:lnTo>
                  <a:lnTo>
                    <a:pt x="5222" y="78525"/>
                  </a:lnTo>
                  <a:lnTo>
                    <a:pt x="5281" y="78569"/>
                  </a:lnTo>
                  <a:lnTo>
                    <a:pt x="5332" y="78569"/>
                  </a:lnTo>
                  <a:lnTo>
                    <a:pt x="5383" y="78482"/>
                  </a:lnTo>
                  <a:lnTo>
                    <a:pt x="5443" y="78394"/>
                  </a:lnTo>
                  <a:lnTo>
                    <a:pt x="5494" y="78219"/>
                  </a:lnTo>
                  <a:lnTo>
                    <a:pt x="5545" y="78000"/>
                  </a:lnTo>
                  <a:lnTo>
                    <a:pt x="5596" y="77737"/>
                  </a:lnTo>
                  <a:lnTo>
                    <a:pt x="5638" y="77474"/>
                  </a:lnTo>
                  <a:lnTo>
                    <a:pt x="5672" y="77167"/>
                  </a:lnTo>
                  <a:lnTo>
                    <a:pt x="5706" y="76816"/>
                  </a:lnTo>
                  <a:lnTo>
                    <a:pt x="5731" y="76466"/>
                  </a:lnTo>
                  <a:lnTo>
                    <a:pt x="5757" y="76071"/>
                  </a:lnTo>
                  <a:lnTo>
                    <a:pt x="5799" y="75327"/>
                  </a:lnTo>
                  <a:lnTo>
                    <a:pt x="5825" y="74494"/>
                  </a:lnTo>
                  <a:lnTo>
                    <a:pt x="5833" y="73705"/>
                  </a:lnTo>
                  <a:lnTo>
                    <a:pt x="5842" y="72960"/>
                  </a:lnTo>
                  <a:lnTo>
                    <a:pt x="5842" y="72259"/>
                  </a:lnTo>
                  <a:lnTo>
                    <a:pt x="5842" y="71514"/>
                  </a:lnTo>
                  <a:lnTo>
                    <a:pt x="5825" y="70769"/>
                  </a:lnTo>
                  <a:lnTo>
                    <a:pt x="5808" y="70024"/>
                  </a:lnTo>
                  <a:lnTo>
                    <a:pt x="5782" y="69279"/>
                  </a:lnTo>
                  <a:lnTo>
                    <a:pt x="5748" y="68578"/>
                  </a:lnTo>
                  <a:lnTo>
                    <a:pt x="5706" y="67833"/>
                  </a:lnTo>
                  <a:lnTo>
                    <a:pt x="5655" y="67132"/>
                  </a:lnTo>
                  <a:lnTo>
                    <a:pt x="5596" y="66431"/>
                  </a:lnTo>
                  <a:lnTo>
                    <a:pt x="5536" y="65730"/>
                  </a:lnTo>
                  <a:lnTo>
                    <a:pt x="5460" y="65029"/>
                  </a:lnTo>
                  <a:lnTo>
                    <a:pt x="5375" y="64328"/>
                  </a:lnTo>
                  <a:lnTo>
                    <a:pt x="5281" y="63714"/>
                  </a:lnTo>
                  <a:lnTo>
                    <a:pt x="5188" y="63057"/>
                  </a:lnTo>
                  <a:lnTo>
                    <a:pt x="5086" y="62487"/>
                  </a:lnTo>
                  <a:lnTo>
                    <a:pt x="4976" y="61918"/>
                  </a:lnTo>
                  <a:lnTo>
                    <a:pt x="4857" y="61392"/>
                  </a:lnTo>
                  <a:lnTo>
                    <a:pt x="4721" y="60822"/>
                  </a:lnTo>
                  <a:lnTo>
                    <a:pt x="4577" y="60296"/>
                  </a:lnTo>
                  <a:lnTo>
                    <a:pt x="4288" y="59288"/>
                  </a:lnTo>
                  <a:lnTo>
                    <a:pt x="4152" y="58763"/>
                  </a:lnTo>
                  <a:lnTo>
                    <a:pt x="4008" y="58237"/>
                  </a:lnTo>
                  <a:lnTo>
                    <a:pt x="3881" y="57623"/>
                  </a:lnTo>
                  <a:lnTo>
                    <a:pt x="3753" y="57010"/>
                  </a:lnTo>
                  <a:lnTo>
                    <a:pt x="3864" y="54556"/>
                  </a:lnTo>
                  <a:lnTo>
                    <a:pt x="3991" y="52146"/>
                  </a:lnTo>
                  <a:lnTo>
                    <a:pt x="4059" y="50919"/>
                  </a:lnTo>
                  <a:lnTo>
                    <a:pt x="4135" y="49736"/>
                  </a:lnTo>
                  <a:lnTo>
                    <a:pt x="4220" y="48553"/>
                  </a:lnTo>
                  <a:lnTo>
                    <a:pt x="4305" y="47369"/>
                  </a:lnTo>
                  <a:lnTo>
                    <a:pt x="4441" y="45660"/>
                  </a:lnTo>
                  <a:lnTo>
                    <a:pt x="4585" y="43951"/>
                  </a:lnTo>
                  <a:lnTo>
                    <a:pt x="4730" y="42242"/>
                  </a:lnTo>
                  <a:lnTo>
                    <a:pt x="4882" y="40534"/>
                  </a:lnTo>
                  <a:lnTo>
                    <a:pt x="5205" y="37116"/>
                  </a:lnTo>
                  <a:lnTo>
                    <a:pt x="5536" y="33654"/>
                  </a:lnTo>
                  <a:lnTo>
                    <a:pt x="5511" y="36502"/>
                  </a:lnTo>
                  <a:lnTo>
                    <a:pt x="5502" y="38123"/>
                  </a:lnTo>
                  <a:lnTo>
                    <a:pt x="5494" y="39876"/>
                  </a:lnTo>
                  <a:lnTo>
                    <a:pt x="5502" y="41629"/>
                  </a:lnTo>
                  <a:lnTo>
                    <a:pt x="5511" y="43426"/>
                  </a:lnTo>
                  <a:lnTo>
                    <a:pt x="5528" y="45222"/>
                  </a:lnTo>
                  <a:lnTo>
                    <a:pt x="5562" y="46931"/>
                  </a:lnTo>
                  <a:lnTo>
                    <a:pt x="5604" y="48553"/>
                  </a:lnTo>
                  <a:lnTo>
                    <a:pt x="5655" y="50042"/>
                  </a:lnTo>
                  <a:lnTo>
                    <a:pt x="5689" y="50744"/>
                  </a:lnTo>
                  <a:lnTo>
                    <a:pt x="5723" y="51357"/>
                  </a:lnTo>
                  <a:lnTo>
                    <a:pt x="5765" y="51971"/>
                  </a:lnTo>
                  <a:lnTo>
                    <a:pt x="5808" y="52496"/>
                  </a:lnTo>
                  <a:lnTo>
                    <a:pt x="5859" y="52935"/>
                  </a:lnTo>
                  <a:lnTo>
                    <a:pt x="5910" y="53329"/>
                  </a:lnTo>
                  <a:lnTo>
                    <a:pt x="5969" y="53679"/>
                  </a:lnTo>
                  <a:lnTo>
                    <a:pt x="6037" y="53899"/>
                  </a:lnTo>
                  <a:lnTo>
                    <a:pt x="6105" y="54074"/>
                  </a:lnTo>
                  <a:lnTo>
                    <a:pt x="6173" y="54162"/>
                  </a:lnTo>
                  <a:lnTo>
                    <a:pt x="6258" y="54162"/>
                  </a:lnTo>
                  <a:lnTo>
                    <a:pt x="6343" y="54030"/>
                  </a:lnTo>
                  <a:lnTo>
                    <a:pt x="6385" y="53942"/>
                  </a:lnTo>
                  <a:lnTo>
                    <a:pt x="6436" y="53811"/>
                  </a:lnTo>
                  <a:lnTo>
                    <a:pt x="6479" y="53636"/>
                  </a:lnTo>
                  <a:lnTo>
                    <a:pt x="6521" y="53417"/>
                  </a:lnTo>
                  <a:lnTo>
                    <a:pt x="6589" y="52935"/>
                  </a:lnTo>
                  <a:lnTo>
                    <a:pt x="6657" y="52409"/>
                  </a:lnTo>
                  <a:lnTo>
                    <a:pt x="6708" y="51795"/>
                  </a:lnTo>
                  <a:lnTo>
                    <a:pt x="6750" y="51226"/>
                  </a:lnTo>
                  <a:lnTo>
                    <a:pt x="6827" y="50174"/>
                  </a:lnTo>
                  <a:lnTo>
                    <a:pt x="6878" y="49297"/>
                  </a:lnTo>
                  <a:lnTo>
                    <a:pt x="6912" y="48421"/>
                  </a:lnTo>
                  <a:lnTo>
                    <a:pt x="6937" y="47501"/>
                  </a:lnTo>
                  <a:lnTo>
                    <a:pt x="6946" y="46581"/>
                  </a:lnTo>
                  <a:lnTo>
                    <a:pt x="6946" y="45704"/>
                  </a:lnTo>
                  <a:lnTo>
                    <a:pt x="6929" y="44784"/>
                  </a:lnTo>
                  <a:lnTo>
                    <a:pt x="6912" y="43864"/>
                  </a:lnTo>
                  <a:lnTo>
                    <a:pt x="6869" y="42987"/>
                  </a:lnTo>
                  <a:lnTo>
                    <a:pt x="6835" y="42199"/>
                  </a:lnTo>
                  <a:lnTo>
                    <a:pt x="6784" y="41454"/>
                  </a:lnTo>
                  <a:lnTo>
                    <a:pt x="6733" y="40709"/>
                  </a:lnTo>
                  <a:lnTo>
                    <a:pt x="6682" y="39964"/>
                  </a:lnTo>
                  <a:lnTo>
                    <a:pt x="6555" y="38474"/>
                  </a:lnTo>
                  <a:lnTo>
                    <a:pt x="6419" y="37028"/>
                  </a:lnTo>
                  <a:lnTo>
                    <a:pt x="6266" y="35626"/>
                  </a:lnTo>
                  <a:lnTo>
                    <a:pt x="6114" y="34223"/>
                  </a:lnTo>
                  <a:lnTo>
                    <a:pt x="5799" y="31463"/>
                  </a:lnTo>
                  <a:lnTo>
                    <a:pt x="5808" y="31156"/>
                  </a:lnTo>
                  <a:lnTo>
                    <a:pt x="5808" y="30981"/>
                  </a:lnTo>
                  <a:lnTo>
                    <a:pt x="5799" y="30849"/>
                  </a:lnTo>
                  <a:lnTo>
                    <a:pt x="6131" y="27212"/>
                  </a:lnTo>
                  <a:lnTo>
                    <a:pt x="6283" y="25372"/>
                  </a:lnTo>
                  <a:lnTo>
                    <a:pt x="6436" y="23531"/>
                  </a:lnTo>
                  <a:lnTo>
                    <a:pt x="6581" y="21691"/>
                  </a:lnTo>
                  <a:lnTo>
                    <a:pt x="6708" y="19807"/>
                  </a:lnTo>
                  <a:lnTo>
                    <a:pt x="6827" y="17966"/>
                  </a:lnTo>
                  <a:lnTo>
                    <a:pt x="6937" y="16082"/>
                  </a:lnTo>
                  <a:lnTo>
                    <a:pt x="7031" y="14154"/>
                  </a:lnTo>
                  <a:lnTo>
                    <a:pt x="7107" y="12270"/>
                  </a:lnTo>
                  <a:lnTo>
                    <a:pt x="7158" y="10342"/>
                  </a:lnTo>
                  <a:lnTo>
                    <a:pt x="7200" y="8413"/>
                  </a:lnTo>
                  <a:lnTo>
                    <a:pt x="7217" y="7449"/>
                  </a:lnTo>
                  <a:lnTo>
                    <a:pt x="7217" y="6485"/>
                  </a:lnTo>
                  <a:lnTo>
                    <a:pt x="7226" y="5478"/>
                  </a:lnTo>
                  <a:lnTo>
                    <a:pt x="7217" y="4514"/>
                  </a:lnTo>
                  <a:lnTo>
                    <a:pt x="7209" y="3506"/>
                  </a:lnTo>
                  <a:lnTo>
                    <a:pt x="7192" y="2542"/>
                  </a:lnTo>
                  <a:lnTo>
                    <a:pt x="7175" y="1534"/>
                  </a:lnTo>
                  <a:lnTo>
                    <a:pt x="7141" y="526"/>
                  </a:lnTo>
                  <a:lnTo>
                    <a:pt x="7132" y="394"/>
                  </a:lnTo>
                  <a:lnTo>
                    <a:pt x="7124" y="263"/>
                  </a:lnTo>
                  <a:lnTo>
                    <a:pt x="7107" y="175"/>
                  </a:lnTo>
                  <a:lnTo>
                    <a:pt x="7090" y="88"/>
                  </a:lnTo>
                  <a:lnTo>
                    <a:pt x="7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6"/>
            <p:cNvSpPr/>
            <p:nvPr/>
          </p:nvSpPr>
          <p:spPr>
            <a:xfrm rot="10800000">
              <a:off x="3732201" y="5743845"/>
              <a:ext cx="170380" cy="247549"/>
            </a:xfrm>
            <a:custGeom>
              <a:avLst/>
              <a:gdLst/>
              <a:ahLst/>
              <a:cxnLst/>
              <a:rect l="l" t="t" r="r" b="b"/>
              <a:pathLst>
                <a:path w="18044" h="90927" extrusionOk="0">
                  <a:moveTo>
                    <a:pt x="3100" y="1359"/>
                  </a:moveTo>
                  <a:lnTo>
                    <a:pt x="3244" y="1402"/>
                  </a:lnTo>
                  <a:lnTo>
                    <a:pt x="3389" y="1490"/>
                  </a:lnTo>
                  <a:lnTo>
                    <a:pt x="3533" y="1622"/>
                  </a:lnTo>
                  <a:lnTo>
                    <a:pt x="3669" y="1841"/>
                  </a:lnTo>
                  <a:lnTo>
                    <a:pt x="3728" y="1972"/>
                  </a:lnTo>
                  <a:lnTo>
                    <a:pt x="3779" y="2147"/>
                  </a:lnTo>
                  <a:lnTo>
                    <a:pt x="3839" y="2323"/>
                  </a:lnTo>
                  <a:lnTo>
                    <a:pt x="3881" y="2542"/>
                  </a:lnTo>
                  <a:lnTo>
                    <a:pt x="3924" y="2805"/>
                  </a:lnTo>
                  <a:lnTo>
                    <a:pt x="3958" y="3068"/>
                  </a:lnTo>
                  <a:lnTo>
                    <a:pt x="3975" y="3331"/>
                  </a:lnTo>
                  <a:lnTo>
                    <a:pt x="3975" y="3550"/>
                  </a:lnTo>
                  <a:lnTo>
                    <a:pt x="3975" y="3813"/>
                  </a:lnTo>
                  <a:lnTo>
                    <a:pt x="3958" y="4032"/>
                  </a:lnTo>
                  <a:lnTo>
                    <a:pt x="3932" y="4251"/>
                  </a:lnTo>
                  <a:lnTo>
                    <a:pt x="3898" y="4470"/>
                  </a:lnTo>
                  <a:lnTo>
                    <a:pt x="3856" y="4689"/>
                  </a:lnTo>
                  <a:lnTo>
                    <a:pt x="3805" y="4908"/>
                  </a:lnTo>
                  <a:lnTo>
                    <a:pt x="3686" y="5259"/>
                  </a:lnTo>
                  <a:lnTo>
                    <a:pt x="3550" y="5609"/>
                  </a:lnTo>
                  <a:lnTo>
                    <a:pt x="3389" y="5960"/>
                  </a:lnTo>
                  <a:lnTo>
                    <a:pt x="3227" y="6223"/>
                  </a:lnTo>
                  <a:lnTo>
                    <a:pt x="3058" y="6486"/>
                  </a:lnTo>
                  <a:lnTo>
                    <a:pt x="2888" y="6705"/>
                  </a:lnTo>
                  <a:lnTo>
                    <a:pt x="2726" y="6880"/>
                  </a:lnTo>
                  <a:lnTo>
                    <a:pt x="2455" y="7143"/>
                  </a:lnTo>
                  <a:lnTo>
                    <a:pt x="2285" y="7274"/>
                  </a:lnTo>
                  <a:lnTo>
                    <a:pt x="2124" y="7318"/>
                  </a:lnTo>
                  <a:lnTo>
                    <a:pt x="1962" y="7274"/>
                  </a:lnTo>
                  <a:lnTo>
                    <a:pt x="1631" y="7187"/>
                  </a:lnTo>
                  <a:lnTo>
                    <a:pt x="1461" y="7143"/>
                  </a:lnTo>
                  <a:lnTo>
                    <a:pt x="1300" y="7143"/>
                  </a:lnTo>
                  <a:lnTo>
                    <a:pt x="1139" y="7187"/>
                  </a:lnTo>
                  <a:lnTo>
                    <a:pt x="986" y="7318"/>
                  </a:lnTo>
                  <a:lnTo>
                    <a:pt x="1079" y="6617"/>
                  </a:lnTo>
                  <a:lnTo>
                    <a:pt x="1173" y="5916"/>
                  </a:lnTo>
                  <a:lnTo>
                    <a:pt x="1275" y="5302"/>
                  </a:lnTo>
                  <a:lnTo>
                    <a:pt x="1385" y="4645"/>
                  </a:lnTo>
                  <a:lnTo>
                    <a:pt x="1504" y="4075"/>
                  </a:lnTo>
                  <a:lnTo>
                    <a:pt x="1631" y="3550"/>
                  </a:lnTo>
                  <a:lnTo>
                    <a:pt x="1775" y="3024"/>
                  </a:lnTo>
                  <a:lnTo>
                    <a:pt x="1928" y="2586"/>
                  </a:lnTo>
                  <a:lnTo>
                    <a:pt x="2039" y="2323"/>
                  </a:lnTo>
                  <a:lnTo>
                    <a:pt x="2149" y="2104"/>
                  </a:lnTo>
                  <a:lnTo>
                    <a:pt x="2259" y="1884"/>
                  </a:lnTo>
                  <a:lnTo>
                    <a:pt x="2378" y="1709"/>
                  </a:lnTo>
                  <a:lnTo>
                    <a:pt x="2489" y="1578"/>
                  </a:lnTo>
                  <a:lnTo>
                    <a:pt x="2608" y="1490"/>
                  </a:lnTo>
                  <a:lnTo>
                    <a:pt x="2726" y="1402"/>
                  </a:lnTo>
                  <a:lnTo>
                    <a:pt x="2845" y="1359"/>
                  </a:lnTo>
                  <a:close/>
                  <a:moveTo>
                    <a:pt x="5562" y="8370"/>
                  </a:moveTo>
                  <a:lnTo>
                    <a:pt x="5647" y="8414"/>
                  </a:lnTo>
                  <a:lnTo>
                    <a:pt x="5715" y="8457"/>
                  </a:lnTo>
                  <a:lnTo>
                    <a:pt x="5792" y="8545"/>
                  </a:lnTo>
                  <a:lnTo>
                    <a:pt x="5859" y="8677"/>
                  </a:lnTo>
                  <a:lnTo>
                    <a:pt x="5927" y="8808"/>
                  </a:lnTo>
                  <a:lnTo>
                    <a:pt x="5987" y="9027"/>
                  </a:lnTo>
                  <a:lnTo>
                    <a:pt x="6046" y="9246"/>
                  </a:lnTo>
                  <a:lnTo>
                    <a:pt x="6106" y="9509"/>
                  </a:lnTo>
                  <a:lnTo>
                    <a:pt x="6157" y="9816"/>
                  </a:lnTo>
                  <a:lnTo>
                    <a:pt x="6199" y="10123"/>
                  </a:lnTo>
                  <a:lnTo>
                    <a:pt x="6233" y="10517"/>
                  </a:lnTo>
                  <a:lnTo>
                    <a:pt x="6267" y="10955"/>
                  </a:lnTo>
                  <a:lnTo>
                    <a:pt x="6301" y="11481"/>
                  </a:lnTo>
                  <a:lnTo>
                    <a:pt x="6309" y="11919"/>
                  </a:lnTo>
                  <a:lnTo>
                    <a:pt x="6309" y="12357"/>
                  </a:lnTo>
                  <a:lnTo>
                    <a:pt x="6301" y="12796"/>
                  </a:lnTo>
                  <a:lnTo>
                    <a:pt x="6275" y="13146"/>
                  </a:lnTo>
                  <a:lnTo>
                    <a:pt x="6242" y="13497"/>
                  </a:lnTo>
                  <a:lnTo>
                    <a:pt x="6199" y="13847"/>
                  </a:lnTo>
                  <a:lnTo>
                    <a:pt x="6148" y="14154"/>
                  </a:lnTo>
                  <a:lnTo>
                    <a:pt x="6089" y="14417"/>
                  </a:lnTo>
                  <a:lnTo>
                    <a:pt x="6021" y="14680"/>
                  </a:lnTo>
                  <a:lnTo>
                    <a:pt x="5944" y="14899"/>
                  </a:lnTo>
                  <a:lnTo>
                    <a:pt x="5859" y="15118"/>
                  </a:lnTo>
                  <a:lnTo>
                    <a:pt x="5775" y="15293"/>
                  </a:lnTo>
                  <a:lnTo>
                    <a:pt x="5681" y="15469"/>
                  </a:lnTo>
                  <a:lnTo>
                    <a:pt x="5486" y="15732"/>
                  </a:lnTo>
                  <a:lnTo>
                    <a:pt x="5274" y="15951"/>
                  </a:lnTo>
                  <a:lnTo>
                    <a:pt x="5061" y="16082"/>
                  </a:lnTo>
                  <a:lnTo>
                    <a:pt x="4849" y="16170"/>
                  </a:lnTo>
                  <a:lnTo>
                    <a:pt x="4645" y="16257"/>
                  </a:lnTo>
                  <a:lnTo>
                    <a:pt x="4272" y="16257"/>
                  </a:lnTo>
                  <a:lnTo>
                    <a:pt x="4000" y="16170"/>
                  </a:lnTo>
                  <a:lnTo>
                    <a:pt x="3864" y="16126"/>
                  </a:lnTo>
                  <a:lnTo>
                    <a:pt x="3720" y="16126"/>
                  </a:lnTo>
                  <a:lnTo>
                    <a:pt x="3567" y="16170"/>
                  </a:lnTo>
                  <a:lnTo>
                    <a:pt x="3423" y="16257"/>
                  </a:lnTo>
                  <a:lnTo>
                    <a:pt x="3278" y="16433"/>
                  </a:lnTo>
                  <a:lnTo>
                    <a:pt x="3142" y="16652"/>
                  </a:lnTo>
                  <a:lnTo>
                    <a:pt x="3015" y="16915"/>
                  </a:lnTo>
                  <a:lnTo>
                    <a:pt x="2956" y="17090"/>
                  </a:lnTo>
                  <a:lnTo>
                    <a:pt x="2896" y="17309"/>
                  </a:lnTo>
                  <a:lnTo>
                    <a:pt x="3151" y="15600"/>
                  </a:lnTo>
                  <a:lnTo>
                    <a:pt x="3278" y="14768"/>
                  </a:lnTo>
                  <a:lnTo>
                    <a:pt x="3414" y="13979"/>
                  </a:lnTo>
                  <a:lnTo>
                    <a:pt x="3559" y="13190"/>
                  </a:lnTo>
                  <a:lnTo>
                    <a:pt x="3711" y="12445"/>
                  </a:lnTo>
                  <a:lnTo>
                    <a:pt x="3873" y="11788"/>
                  </a:lnTo>
                  <a:lnTo>
                    <a:pt x="4042" y="11130"/>
                  </a:lnTo>
                  <a:lnTo>
                    <a:pt x="4153" y="10736"/>
                  </a:lnTo>
                  <a:lnTo>
                    <a:pt x="4280" y="10386"/>
                  </a:lnTo>
                  <a:lnTo>
                    <a:pt x="4425" y="9991"/>
                  </a:lnTo>
                  <a:lnTo>
                    <a:pt x="4569" y="9641"/>
                  </a:lnTo>
                  <a:lnTo>
                    <a:pt x="4730" y="9290"/>
                  </a:lnTo>
                  <a:lnTo>
                    <a:pt x="4900" y="8983"/>
                  </a:lnTo>
                  <a:lnTo>
                    <a:pt x="5070" y="8720"/>
                  </a:lnTo>
                  <a:lnTo>
                    <a:pt x="5240" y="8501"/>
                  </a:lnTo>
                  <a:lnTo>
                    <a:pt x="5401" y="8414"/>
                  </a:lnTo>
                  <a:lnTo>
                    <a:pt x="5562" y="8370"/>
                  </a:lnTo>
                  <a:close/>
                  <a:moveTo>
                    <a:pt x="8194" y="20990"/>
                  </a:moveTo>
                  <a:lnTo>
                    <a:pt x="8279" y="21034"/>
                  </a:lnTo>
                  <a:lnTo>
                    <a:pt x="8356" y="21121"/>
                  </a:lnTo>
                  <a:lnTo>
                    <a:pt x="8449" y="21297"/>
                  </a:lnTo>
                  <a:lnTo>
                    <a:pt x="8483" y="21384"/>
                  </a:lnTo>
                  <a:lnTo>
                    <a:pt x="8517" y="21472"/>
                  </a:lnTo>
                  <a:lnTo>
                    <a:pt x="8534" y="21603"/>
                  </a:lnTo>
                  <a:lnTo>
                    <a:pt x="8551" y="21735"/>
                  </a:lnTo>
                  <a:lnTo>
                    <a:pt x="8559" y="21866"/>
                  </a:lnTo>
                  <a:lnTo>
                    <a:pt x="8559" y="21998"/>
                  </a:lnTo>
                  <a:lnTo>
                    <a:pt x="8551" y="22305"/>
                  </a:lnTo>
                  <a:lnTo>
                    <a:pt x="8525" y="22611"/>
                  </a:lnTo>
                  <a:lnTo>
                    <a:pt x="8483" y="22918"/>
                  </a:lnTo>
                  <a:lnTo>
                    <a:pt x="8424" y="23225"/>
                  </a:lnTo>
                  <a:lnTo>
                    <a:pt x="8356" y="23531"/>
                  </a:lnTo>
                  <a:lnTo>
                    <a:pt x="8288" y="23838"/>
                  </a:lnTo>
                  <a:lnTo>
                    <a:pt x="8143" y="24408"/>
                  </a:lnTo>
                  <a:lnTo>
                    <a:pt x="8008" y="24846"/>
                  </a:lnTo>
                  <a:lnTo>
                    <a:pt x="7914" y="25065"/>
                  </a:lnTo>
                  <a:lnTo>
                    <a:pt x="7727" y="25460"/>
                  </a:lnTo>
                  <a:lnTo>
                    <a:pt x="7524" y="25810"/>
                  </a:lnTo>
                  <a:lnTo>
                    <a:pt x="7320" y="26073"/>
                  </a:lnTo>
                  <a:lnTo>
                    <a:pt x="7116" y="26292"/>
                  </a:lnTo>
                  <a:lnTo>
                    <a:pt x="6751" y="26643"/>
                  </a:lnTo>
                  <a:lnTo>
                    <a:pt x="6377" y="26993"/>
                  </a:lnTo>
                  <a:lnTo>
                    <a:pt x="6004" y="27388"/>
                  </a:lnTo>
                  <a:lnTo>
                    <a:pt x="5825" y="27607"/>
                  </a:lnTo>
                  <a:lnTo>
                    <a:pt x="5647" y="27913"/>
                  </a:lnTo>
                  <a:lnTo>
                    <a:pt x="5834" y="26862"/>
                  </a:lnTo>
                  <a:lnTo>
                    <a:pt x="5936" y="26380"/>
                  </a:lnTo>
                  <a:lnTo>
                    <a:pt x="6038" y="25898"/>
                  </a:lnTo>
                  <a:lnTo>
                    <a:pt x="6242" y="25065"/>
                  </a:lnTo>
                  <a:lnTo>
                    <a:pt x="6462" y="24276"/>
                  </a:lnTo>
                  <a:lnTo>
                    <a:pt x="6692" y="23531"/>
                  </a:lnTo>
                  <a:lnTo>
                    <a:pt x="6929" y="22918"/>
                  </a:lnTo>
                  <a:lnTo>
                    <a:pt x="7074" y="22567"/>
                  </a:lnTo>
                  <a:lnTo>
                    <a:pt x="7252" y="22173"/>
                  </a:lnTo>
                  <a:lnTo>
                    <a:pt x="7430" y="21823"/>
                  </a:lnTo>
                  <a:lnTo>
                    <a:pt x="7625" y="21472"/>
                  </a:lnTo>
                  <a:lnTo>
                    <a:pt x="7821" y="21209"/>
                  </a:lnTo>
                  <a:lnTo>
                    <a:pt x="7914" y="21121"/>
                  </a:lnTo>
                  <a:lnTo>
                    <a:pt x="8008" y="21034"/>
                  </a:lnTo>
                  <a:lnTo>
                    <a:pt x="8101" y="20990"/>
                  </a:lnTo>
                  <a:close/>
                  <a:moveTo>
                    <a:pt x="646" y="11788"/>
                  </a:moveTo>
                  <a:lnTo>
                    <a:pt x="714" y="13497"/>
                  </a:lnTo>
                  <a:lnTo>
                    <a:pt x="799" y="15162"/>
                  </a:lnTo>
                  <a:lnTo>
                    <a:pt x="884" y="16871"/>
                  </a:lnTo>
                  <a:lnTo>
                    <a:pt x="960" y="18580"/>
                  </a:lnTo>
                  <a:lnTo>
                    <a:pt x="1011" y="19675"/>
                  </a:lnTo>
                  <a:lnTo>
                    <a:pt x="1045" y="20858"/>
                  </a:lnTo>
                  <a:lnTo>
                    <a:pt x="1079" y="22085"/>
                  </a:lnTo>
                  <a:lnTo>
                    <a:pt x="1096" y="23356"/>
                  </a:lnTo>
                  <a:lnTo>
                    <a:pt x="1096" y="23970"/>
                  </a:lnTo>
                  <a:lnTo>
                    <a:pt x="1088" y="24627"/>
                  </a:lnTo>
                  <a:lnTo>
                    <a:pt x="1079" y="25240"/>
                  </a:lnTo>
                  <a:lnTo>
                    <a:pt x="1062" y="25810"/>
                  </a:lnTo>
                  <a:lnTo>
                    <a:pt x="1037" y="26424"/>
                  </a:lnTo>
                  <a:lnTo>
                    <a:pt x="1003" y="26949"/>
                  </a:lnTo>
                  <a:lnTo>
                    <a:pt x="960" y="27519"/>
                  </a:lnTo>
                  <a:lnTo>
                    <a:pt x="909" y="28001"/>
                  </a:lnTo>
                  <a:lnTo>
                    <a:pt x="875" y="28264"/>
                  </a:lnTo>
                  <a:lnTo>
                    <a:pt x="833" y="28483"/>
                  </a:lnTo>
                  <a:lnTo>
                    <a:pt x="791" y="28702"/>
                  </a:lnTo>
                  <a:lnTo>
                    <a:pt x="740" y="28834"/>
                  </a:lnTo>
                  <a:lnTo>
                    <a:pt x="697" y="28921"/>
                  </a:lnTo>
                  <a:lnTo>
                    <a:pt x="646" y="28965"/>
                  </a:lnTo>
                  <a:lnTo>
                    <a:pt x="544" y="28965"/>
                  </a:lnTo>
                  <a:lnTo>
                    <a:pt x="502" y="28878"/>
                  </a:lnTo>
                  <a:lnTo>
                    <a:pt x="451" y="28790"/>
                  </a:lnTo>
                  <a:lnTo>
                    <a:pt x="409" y="28658"/>
                  </a:lnTo>
                  <a:lnTo>
                    <a:pt x="375" y="28483"/>
                  </a:lnTo>
                  <a:lnTo>
                    <a:pt x="341" y="28308"/>
                  </a:lnTo>
                  <a:lnTo>
                    <a:pt x="307" y="28045"/>
                  </a:lnTo>
                  <a:lnTo>
                    <a:pt x="281" y="27782"/>
                  </a:lnTo>
                  <a:lnTo>
                    <a:pt x="264" y="27519"/>
                  </a:lnTo>
                  <a:lnTo>
                    <a:pt x="247" y="26818"/>
                  </a:lnTo>
                  <a:lnTo>
                    <a:pt x="239" y="26161"/>
                  </a:lnTo>
                  <a:lnTo>
                    <a:pt x="239" y="25460"/>
                  </a:lnTo>
                  <a:lnTo>
                    <a:pt x="239" y="24802"/>
                  </a:lnTo>
                  <a:lnTo>
                    <a:pt x="273" y="23400"/>
                  </a:lnTo>
                  <a:lnTo>
                    <a:pt x="315" y="21998"/>
                  </a:lnTo>
                  <a:lnTo>
                    <a:pt x="409" y="19237"/>
                  </a:lnTo>
                  <a:lnTo>
                    <a:pt x="527" y="15512"/>
                  </a:lnTo>
                  <a:lnTo>
                    <a:pt x="646" y="11788"/>
                  </a:lnTo>
                  <a:close/>
                  <a:moveTo>
                    <a:pt x="10546" y="27300"/>
                  </a:moveTo>
                  <a:lnTo>
                    <a:pt x="10631" y="27388"/>
                  </a:lnTo>
                  <a:lnTo>
                    <a:pt x="10725" y="27475"/>
                  </a:lnTo>
                  <a:lnTo>
                    <a:pt x="10826" y="27607"/>
                  </a:lnTo>
                  <a:lnTo>
                    <a:pt x="10920" y="27782"/>
                  </a:lnTo>
                  <a:lnTo>
                    <a:pt x="11022" y="27957"/>
                  </a:lnTo>
                  <a:lnTo>
                    <a:pt x="11115" y="28220"/>
                  </a:lnTo>
                  <a:lnTo>
                    <a:pt x="11200" y="28483"/>
                  </a:lnTo>
                  <a:lnTo>
                    <a:pt x="11276" y="28790"/>
                  </a:lnTo>
                  <a:lnTo>
                    <a:pt x="11327" y="29097"/>
                  </a:lnTo>
                  <a:lnTo>
                    <a:pt x="11353" y="29316"/>
                  </a:lnTo>
                  <a:lnTo>
                    <a:pt x="11370" y="29491"/>
                  </a:lnTo>
                  <a:lnTo>
                    <a:pt x="11378" y="29666"/>
                  </a:lnTo>
                  <a:lnTo>
                    <a:pt x="11387" y="29885"/>
                  </a:lnTo>
                  <a:lnTo>
                    <a:pt x="11387" y="30104"/>
                  </a:lnTo>
                  <a:lnTo>
                    <a:pt x="11378" y="30324"/>
                  </a:lnTo>
                  <a:lnTo>
                    <a:pt x="11370" y="30543"/>
                  </a:lnTo>
                  <a:lnTo>
                    <a:pt x="11344" y="30806"/>
                  </a:lnTo>
                  <a:lnTo>
                    <a:pt x="11319" y="31025"/>
                  </a:lnTo>
                  <a:lnTo>
                    <a:pt x="11285" y="31288"/>
                  </a:lnTo>
                  <a:lnTo>
                    <a:pt x="11234" y="31551"/>
                  </a:lnTo>
                  <a:lnTo>
                    <a:pt x="11183" y="31813"/>
                  </a:lnTo>
                  <a:lnTo>
                    <a:pt x="11132" y="32033"/>
                  </a:lnTo>
                  <a:lnTo>
                    <a:pt x="11073" y="32208"/>
                  </a:lnTo>
                  <a:lnTo>
                    <a:pt x="10945" y="32558"/>
                  </a:lnTo>
                  <a:lnTo>
                    <a:pt x="10809" y="32821"/>
                  </a:lnTo>
                  <a:lnTo>
                    <a:pt x="10657" y="33084"/>
                  </a:lnTo>
                  <a:lnTo>
                    <a:pt x="10512" y="33260"/>
                  </a:lnTo>
                  <a:lnTo>
                    <a:pt x="10359" y="33435"/>
                  </a:lnTo>
                  <a:lnTo>
                    <a:pt x="10088" y="33742"/>
                  </a:lnTo>
                  <a:lnTo>
                    <a:pt x="9833" y="34004"/>
                  </a:lnTo>
                  <a:lnTo>
                    <a:pt x="9578" y="34267"/>
                  </a:lnTo>
                  <a:lnTo>
                    <a:pt x="9324" y="34443"/>
                  </a:lnTo>
                  <a:lnTo>
                    <a:pt x="9069" y="34618"/>
                  </a:lnTo>
                  <a:lnTo>
                    <a:pt x="8755" y="34749"/>
                  </a:lnTo>
                  <a:lnTo>
                    <a:pt x="8593" y="34837"/>
                  </a:lnTo>
                  <a:lnTo>
                    <a:pt x="8441" y="34969"/>
                  </a:lnTo>
                  <a:lnTo>
                    <a:pt x="8559" y="34311"/>
                  </a:lnTo>
                  <a:lnTo>
                    <a:pt x="8678" y="33654"/>
                  </a:lnTo>
                  <a:lnTo>
                    <a:pt x="8899" y="32295"/>
                  </a:lnTo>
                  <a:lnTo>
                    <a:pt x="9137" y="30937"/>
                  </a:lnTo>
                  <a:lnTo>
                    <a:pt x="9256" y="30280"/>
                  </a:lnTo>
                  <a:lnTo>
                    <a:pt x="9383" y="29666"/>
                  </a:lnTo>
                  <a:lnTo>
                    <a:pt x="9502" y="29184"/>
                  </a:lnTo>
                  <a:lnTo>
                    <a:pt x="9621" y="28702"/>
                  </a:lnTo>
                  <a:lnTo>
                    <a:pt x="9748" y="28308"/>
                  </a:lnTo>
                  <a:lnTo>
                    <a:pt x="9884" y="27957"/>
                  </a:lnTo>
                  <a:lnTo>
                    <a:pt x="10020" y="27694"/>
                  </a:lnTo>
                  <a:lnTo>
                    <a:pt x="10164" y="27475"/>
                  </a:lnTo>
                  <a:lnTo>
                    <a:pt x="10317" y="27344"/>
                  </a:lnTo>
                  <a:lnTo>
                    <a:pt x="10470" y="27300"/>
                  </a:lnTo>
                  <a:close/>
                  <a:moveTo>
                    <a:pt x="2633" y="21428"/>
                  </a:moveTo>
                  <a:lnTo>
                    <a:pt x="2709" y="22261"/>
                  </a:lnTo>
                  <a:lnTo>
                    <a:pt x="2803" y="23049"/>
                  </a:lnTo>
                  <a:lnTo>
                    <a:pt x="3007" y="24627"/>
                  </a:lnTo>
                  <a:lnTo>
                    <a:pt x="3210" y="26205"/>
                  </a:lnTo>
                  <a:lnTo>
                    <a:pt x="3304" y="26993"/>
                  </a:lnTo>
                  <a:lnTo>
                    <a:pt x="3389" y="27782"/>
                  </a:lnTo>
                  <a:lnTo>
                    <a:pt x="3457" y="28615"/>
                  </a:lnTo>
                  <a:lnTo>
                    <a:pt x="3516" y="29403"/>
                  </a:lnTo>
                  <a:lnTo>
                    <a:pt x="3542" y="29798"/>
                  </a:lnTo>
                  <a:lnTo>
                    <a:pt x="3550" y="30236"/>
                  </a:lnTo>
                  <a:lnTo>
                    <a:pt x="3567" y="30630"/>
                  </a:lnTo>
                  <a:lnTo>
                    <a:pt x="3567" y="31069"/>
                  </a:lnTo>
                  <a:lnTo>
                    <a:pt x="3567" y="31507"/>
                  </a:lnTo>
                  <a:lnTo>
                    <a:pt x="3559" y="31945"/>
                  </a:lnTo>
                  <a:lnTo>
                    <a:pt x="3542" y="32383"/>
                  </a:lnTo>
                  <a:lnTo>
                    <a:pt x="3525" y="32821"/>
                  </a:lnTo>
                  <a:lnTo>
                    <a:pt x="3491" y="33260"/>
                  </a:lnTo>
                  <a:lnTo>
                    <a:pt x="3448" y="33742"/>
                  </a:lnTo>
                  <a:lnTo>
                    <a:pt x="3406" y="34180"/>
                  </a:lnTo>
                  <a:lnTo>
                    <a:pt x="3346" y="34662"/>
                  </a:lnTo>
                  <a:lnTo>
                    <a:pt x="3295" y="35012"/>
                  </a:lnTo>
                  <a:lnTo>
                    <a:pt x="3244" y="35363"/>
                  </a:lnTo>
                  <a:lnTo>
                    <a:pt x="3176" y="35670"/>
                  </a:lnTo>
                  <a:lnTo>
                    <a:pt x="3109" y="36020"/>
                  </a:lnTo>
                  <a:lnTo>
                    <a:pt x="3032" y="36327"/>
                  </a:lnTo>
                  <a:lnTo>
                    <a:pt x="2956" y="36590"/>
                  </a:lnTo>
                  <a:lnTo>
                    <a:pt x="2871" y="36853"/>
                  </a:lnTo>
                  <a:lnTo>
                    <a:pt x="2786" y="37072"/>
                  </a:lnTo>
                  <a:lnTo>
                    <a:pt x="2692" y="37203"/>
                  </a:lnTo>
                  <a:lnTo>
                    <a:pt x="2608" y="37335"/>
                  </a:lnTo>
                  <a:lnTo>
                    <a:pt x="2523" y="37379"/>
                  </a:lnTo>
                  <a:lnTo>
                    <a:pt x="2429" y="37335"/>
                  </a:lnTo>
                  <a:lnTo>
                    <a:pt x="2353" y="37247"/>
                  </a:lnTo>
                  <a:lnTo>
                    <a:pt x="2268" y="37028"/>
                  </a:lnTo>
                  <a:lnTo>
                    <a:pt x="2192" y="36765"/>
                  </a:lnTo>
                  <a:lnTo>
                    <a:pt x="2124" y="36371"/>
                  </a:lnTo>
                  <a:lnTo>
                    <a:pt x="2090" y="36064"/>
                  </a:lnTo>
                  <a:lnTo>
                    <a:pt x="2056" y="35757"/>
                  </a:lnTo>
                  <a:lnTo>
                    <a:pt x="2039" y="35407"/>
                  </a:lnTo>
                  <a:lnTo>
                    <a:pt x="2030" y="35056"/>
                  </a:lnTo>
                  <a:lnTo>
                    <a:pt x="2022" y="34662"/>
                  </a:lnTo>
                  <a:lnTo>
                    <a:pt x="2030" y="34311"/>
                  </a:lnTo>
                  <a:lnTo>
                    <a:pt x="2047" y="33522"/>
                  </a:lnTo>
                  <a:lnTo>
                    <a:pt x="2081" y="32734"/>
                  </a:lnTo>
                  <a:lnTo>
                    <a:pt x="2124" y="31945"/>
                  </a:lnTo>
                  <a:lnTo>
                    <a:pt x="2200" y="30543"/>
                  </a:lnTo>
                  <a:lnTo>
                    <a:pt x="2310" y="28308"/>
                  </a:lnTo>
                  <a:lnTo>
                    <a:pt x="2438" y="26029"/>
                  </a:lnTo>
                  <a:lnTo>
                    <a:pt x="2497" y="24890"/>
                  </a:lnTo>
                  <a:lnTo>
                    <a:pt x="2548" y="23751"/>
                  </a:lnTo>
                  <a:lnTo>
                    <a:pt x="2591" y="22567"/>
                  </a:lnTo>
                  <a:lnTo>
                    <a:pt x="2633" y="21428"/>
                  </a:lnTo>
                  <a:close/>
                  <a:moveTo>
                    <a:pt x="13009" y="40402"/>
                  </a:moveTo>
                  <a:lnTo>
                    <a:pt x="13144" y="40490"/>
                  </a:lnTo>
                  <a:lnTo>
                    <a:pt x="13246" y="40577"/>
                  </a:lnTo>
                  <a:lnTo>
                    <a:pt x="13348" y="40665"/>
                  </a:lnTo>
                  <a:lnTo>
                    <a:pt x="13433" y="40709"/>
                  </a:lnTo>
                  <a:lnTo>
                    <a:pt x="13501" y="40840"/>
                  </a:lnTo>
                  <a:lnTo>
                    <a:pt x="13552" y="41059"/>
                  </a:lnTo>
                  <a:lnTo>
                    <a:pt x="13594" y="41322"/>
                  </a:lnTo>
                  <a:lnTo>
                    <a:pt x="13628" y="41673"/>
                  </a:lnTo>
                  <a:lnTo>
                    <a:pt x="13645" y="42067"/>
                  </a:lnTo>
                  <a:lnTo>
                    <a:pt x="13645" y="42549"/>
                  </a:lnTo>
                  <a:lnTo>
                    <a:pt x="13637" y="43075"/>
                  </a:lnTo>
                  <a:lnTo>
                    <a:pt x="13603" y="43207"/>
                  </a:lnTo>
                  <a:lnTo>
                    <a:pt x="13552" y="43294"/>
                  </a:lnTo>
                  <a:lnTo>
                    <a:pt x="13501" y="43338"/>
                  </a:lnTo>
                  <a:lnTo>
                    <a:pt x="13221" y="43338"/>
                  </a:lnTo>
                  <a:lnTo>
                    <a:pt x="12134" y="43382"/>
                  </a:lnTo>
                  <a:lnTo>
                    <a:pt x="10708" y="43382"/>
                  </a:lnTo>
                  <a:lnTo>
                    <a:pt x="11039" y="42593"/>
                  </a:lnTo>
                  <a:lnTo>
                    <a:pt x="11370" y="41892"/>
                  </a:lnTo>
                  <a:lnTo>
                    <a:pt x="11540" y="41541"/>
                  </a:lnTo>
                  <a:lnTo>
                    <a:pt x="11709" y="41279"/>
                  </a:lnTo>
                  <a:lnTo>
                    <a:pt x="11888" y="41016"/>
                  </a:lnTo>
                  <a:lnTo>
                    <a:pt x="12066" y="40797"/>
                  </a:lnTo>
                  <a:lnTo>
                    <a:pt x="12338" y="40534"/>
                  </a:lnTo>
                  <a:lnTo>
                    <a:pt x="12465" y="40446"/>
                  </a:lnTo>
                  <a:lnTo>
                    <a:pt x="12601" y="40402"/>
                  </a:lnTo>
                  <a:close/>
                  <a:moveTo>
                    <a:pt x="5325" y="32208"/>
                  </a:moveTo>
                  <a:lnTo>
                    <a:pt x="5392" y="33084"/>
                  </a:lnTo>
                  <a:lnTo>
                    <a:pt x="5477" y="33961"/>
                  </a:lnTo>
                  <a:lnTo>
                    <a:pt x="5562" y="34837"/>
                  </a:lnTo>
                  <a:lnTo>
                    <a:pt x="5664" y="35670"/>
                  </a:lnTo>
                  <a:lnTo>
                    <a:pt x="5859" y="37379"/>
                  </a:lnTo>
                  <a:lnTo>
                    <a:pt x="5953" y="38211"/>
                  </a:lnTo>
                  <a:lnTo>
                    <a:pt x="6038" y="39044"/>
                  </a:lnTo>
                  <a:lnTo>
                    <a:pt x="6114" y="39920"/>
                  </a:lnTo>
                  <a:lnTo>
                    <a:pt x="6174" y="40797"/>
                  </a:lnTo>
                  <a:lnTo>
                    <a:pt x="6199" y="41235"/>
                  </a:lnTo>
                  <a:lnTo>
                    <a:pt x="6216" y="41673"/>
                  </a:lnTo>
                  <a:lnTo>
                    <a:pt x="6233" y="42155"/>
                  </a:lnTo>
                  <a:lnTo>
                    <a:pt x="6233" y="42593"/>
                  </a:lnTo>
                  <a:lnTo>
                    <a:pt x="6233" y="43075"/>
                  </a:lnTo>
                  <a:lnTo>
                    <a:pt x="6233" y="43513"/>
                  </a:lnTo>
                  <a:lnTo>
                    <a:pt x="6216" y="43995"/>
                  </a:lnTo>
                  <a:lnTo>
                    <a:pt x="6199" y="44477"/>
                  </a:lnTo>
                  <a:lnTo>
                    <a:pt x="6165" y="45003"/>
                  </a:lnTo>
                  <a:lnTo>
                    <a:pt x="6131" y="45485"/>
                  </a:lnTo>
                  <a:lnTo>
                    <a:pt x="6080" y="46011"/>
                  </a:lnTo>
                  <a:lnTo>
                    <a:pt x="6021" y="46493"/>
                  </a:lnTo>
                  <a:lnTo>
                    <a:pt x="5970" y="46931"/>
                  </a:lnTo>
                  <a:lnTo>
                    <a:pt x="5910" y="47370"/>
                  </a:lnTo>
                  <a:lnTo>
                    <a:pt x="5834" y="47808"/>
                  </a:lnTo>
                  <a:lnTo>
                    <a:pt x="5792" y="47983"/>
                  </a:lnTo>
                  <a:lnTo>
                    <a:pt x="5749" y="48114"/>
                  </a:lnTo>
                  <a:lnTo>
                    <a:pt x="5707" y="48246"/>
                  </a:lnTo>
                  <a:lnTo>
                    <a:pt x="5664" y="48334"/>
                  </a:lnTo>
                  <a:lnTo>
                    <a:pt x="5562" y="48334"/>
                  </a:lnTo>
                  <a:lnTo>
                    <a:pt x="5511" y="48246"/>
                  </a:lnTo>
                  <a:lnTo>
                    <a:pt x="5460" y="48114"/>
                  </a:lnTo>
                  <a:lnTo>
                    <a:pt x="5401" y="47895"/>
                  </a:lnTo>
                  <a:lnTo>
                    <a:pt x="5350" y="47589"/>
                  </a:lnTo>
                  <a:lnTo>
                    <a:pt x="5316" y="47326"/>
                  </a:lnTo>
                  <a:lnTo>
                    <a:pt x="5291" y="46975"/>
                  </a:lnTo>
                  <a:lnTo>
                    <a:pt x="5274" y="46537"/>
                  </a:lnTo>
                  <a:lnTo>
                    <a:pt x="5265" y="46055"/>
                  </a:lnTo>
                  <a:lnTo>
                    <a:pt x="5248" y="45135"/>
                  </a:lnTo>
                  <a:lnTo>
                    <a:pt x="5240" y="44390"/>
                  </a:lnTo>
                  <a:lnTo>
                    <a:pt x="5214" y="42900"/>
                  </a:lnTo>
                  <a:lnTo>
                    <a:pt x="5197" y="41454"/>
                  </a:lnTo>
                  <a:lnTo>
                    <a:pt x="5189" y="39964"/>
                  </a:lnTo>
                  <a:lnTo>
                    <a:pt x="5189" y="38518"/>
                  </a:lnTo>
                  <a:lnTo>
                    <a:pt x="5206" y="36897"/>
                  </a:lnTo>
                  <a:lnTo>
                    <a:pt x="5240" y="35319"/>
                  </a:lnTo>
                  <a:lnTo>
                    <a:pt x="5325" y="32208"/>
                  </a:lnTo>
                  <a:close/>
                  <a:moveTo>
                    <a:pt x="7642" y="39000"/>
                  </a:moveTo>
                  <a:lnTo>
                    <a:pt x="7727" y="40358"/>
                  </a:lnTo>
                  <a:lnTo>
                    <a:pt x="7821" y="41717"/>
                  </a:lnTo>
                  <a:lnTo>
                    <a:pt x="7897" y="43075"/>
                  </a:lnTo>
                  <a:lnTo>
                    <a:pt x="7957" y="44477"/>
                  </a:lnTo>
                  <a:lnTo>
                    <a:pt x="7991" y="45485"/>
                  </a:lnTo>
                  <a:lnTo>
                    <a:pt x="8016" y="46449"/>
                  </a:lnTo>
                  <a:lnTo>
                    <a:pt x="8033" y="47457"/>
                  </a:lnTo>
                  <a:lnTo>
                    <a:pt x="8050" y="48465"/>
                  </a:lnTo>
                  <a:lnTo>
                    <a:pt x="8059" y="49166"/>
                  </a:lnTo>
                  <a:lnTo>
                    <a:pt x="8059" y="49867"/>
                  </a:lnTo>
                  <a:lnTo>
                    <a:pt x="8042" y="50700"/>
                  </a:lnTo>
                  <a:lnTo>
                    <a:pt x="8033" y="51007"/>
                  </a:lnTo>
                  <a:lnTo>
                    <a:pt x="8016" y="51226"/>
                  </a:lnTo>
                  <a:lnTo>
                    <a:pt x="7982" y="51357"/>
                  </a:lnTo>
                  <a:lnTo>
                    <a:pt x="7931" y="51401"/>
                  </a:lnTo>
                  <a:lnTo>
                    <a:pt x="7863" y="51401"/>
                  </a:lnTo>
                  <a:lnTo>
                    <a:pt x="7770" y="51357"/>
                  </a:lnTo>
                  <a:lnTo>
                    <a:pt x="7676" y="51270"/>
                  </a:lnTo>
                  <a:lnTo>
                    <a:pt x="7609" y="51182"/>
                  </a:lnTo>
                  <a:lnTo>
                    <a:pt x="7566" y="51050"/>
                  </a:lnTo>
                  <a:lnTo>
                    <a:pt x="7524" y="50919"/>
                  </a:lnTo>
                  <a:lnTo>
                    <a:pt x="7498" y="50700"/>
                  </a:lnTo>
                  <a:lnTo>
                    <a:pt x="7481" y="50481"/>
                  </a:lnTo>
                  <a:lnTo>
                    <a:pt x="7447" y="49736"/>
                  </a:lnTo>
                  <a:lnTo>
                    <a:pt x="7413" y="48772"/>
                  </a:lnTo>
                  <a:lnTo>
                    <a:pt x="7388" y="47764"/>
                  </a:lnTo>
                  <a:lnTo>
                    <a:pt x="7379" y="47019"/>
                  </a:lnTo>
                  <a:lnTo>
                    <a:pt x="7371" y="46230"/>
                  </a:lnTo>
                  <a:lnTo>
                    <a:pt x="7371" y="45441"/>
                  </a:lnTo>
                  <a:lnTo>
                    <a:pt x="7379" y="44697"/>
                  </a:lnTo>
                  <a:lnTo>
                    <a:pt x="7396" y="43952"/>
                  </a:lnTo>
                  <a:lnTo>
                    <a:pt x="7413" y="43207"/>
                  </a:lnTo>
                  <a:lnTo>
                    <a:pt x="7447" y="42506"/>
                  </a:lnTo>
                  <a:lnTo>
                    <a:pt x="7473" y="41804"/>
                  </a:lnTo>
                  <a:lnTo>
                    <a:pt x="7549" y="40358"/>
                  </a:lnTo>
                  <a:lnTo>
                    <a:pt x="7642" y="39000"/>
                  </a:lnTo>
                  <a:close/>
                  <a:moveTo>
                    <a:pt x="9392" y="45661"/>
                  </a:moveTo>
                  <a:lnTo>
                    <a:pt x="9485" y="46800"/>
                  </a:lnTo>
                  <a:lnTo>
                    <a:pt x="9578" y="47939"/>
                  </a:lnTo>
                  <a:lnTo>
                    <a:pt x="9680" y="49079"/>
                  </a:lnTo>
                  <a:lnTo>
                    <a:pt x="9774" y="50130"/>
                  </a:lnTo>
                  <a:lnTo>
                    <a:pt x="10071" y="53943"/>
                  </a:lnTo>
                  <a:lnTo>
                    <a:pt x="10139" y="54644"/>
                  </a:lnTo>
                  <a:lnTo>
                    <a:pt x="10164" y="55038"/>
                  </a:lnTo>
                  <a:lnTo>
                    <a:pt x="10181" y="55389"/>
                  </a:lnTo>
                  <a:lnTo>
                    <a:pt x="10224" y="55958"/>
                  </a:lnTo>
                  <a:lnTo>
                    <a:pt x="9808" y="56572"/>
                  </a:lnTo>
                  <a:lnTo>
                    <a:pt x="9782" y="56528"/>
                  </a:lnTo>
                  <a:lnTo>
                    <a:pt x="9757" y="56396"/>
                  </a:lnTo>
                  <a:lnTo>
                    <a:pt x="9706" y="56046"/>
                  </a:lnTo>
                  <a:lnTo>
                    <a:pt x="9663" y="55608"/>
                  </a:lnTo>
                  <a:lnTo>
                    <a:pt x="9621" y="55126"/>
                  </a:lnTo>
                  <a:lnTo>
                    <a:pt x="9553" y="54118"/>
                  </a:lnTo>
                  <a:lnTo>
                    <a:pt x="9510" y="53417"/>
                  </a:lnTo>
                  <a:lnTo>
                    <a:pt x="9459" y="52540"/>
                  </a:lnTo>
                  <a:lnTo>
                    <a:pt x="9425" y="51664"/>
                  </a:lnTo>
                  <a:lnTo>
                    <a:pt x="9400" y="50787"/>
                  </a:lnTo>
                  <a:lnTo>
                    <a:pt x="9383" y="49867"/>
                  </a:lnTo>
                  <a:lnTo>
                    <a:pt x="9375" y="48816"/>
                  </a:lnTo>
                  <a:lnTo>
                    <a:pt x="9375" y="47764"/>
                  </a:lnTo>
                  <a:lnTo>
                    <a:pt x="9392" y="45661"/>
                  </a:lnTo>
                  <a:close/>
                  <a:moveTo>
                    <a:pt x="13127" y="52277"/>
                  </a:moveTo>
                  <a:lnTo>
                    <a:pt x="13331" y="52321"/>
                  </a:lnTo>
                  <a:lnTo>
                    <a:pt x="13535" y="52409"/>
                  </a:lnTo>
                  <a:lnTo>
                    <a:pt x="13739" y="52540"/>
                  </a:lnTo>
                  <a:lnTo>
                    <a:pt x="13942" y="52716"/>
                  </a:lnTo>
                  <a:lnTo>
                    <a:pt x="14146" y="52935"/>
                  </a:lnTo>
                  <a:lnTo>
                    <a:pt x="14342" y="53154"/>
                  </a:lnTo>
                  <a:lnTo>
                    <a:pt x="14545" y="53461"/>
                  </a:lnTo>
                  <a:lnTo>
                    <a:pt x="14749" y="53767"/>
                  </a:lnTo>
                  <a:lnTo>
                    <a:pt x="14953" y="54162"/>
                  </a:lnTo>
                  <a:lnTo>
                    <a:pt x="15148" y="54556"/>
                  </a:lnTo>
                  <a:lnTo>
                    <a:pt x="15343" y="54994"/>
                  </a:lnTo>
                  <a:lnTo>
                    <a:pt x="15530" y="55476"/>
                  </a:lnTo>
                  <a:lnTo>
                    <a:pt x="15717" y="55958"/>
                  </a:lnTo>
                  <a:lnTo>
                    <a:pt x="15904" y="56528"/>
                  </a:lnTo>
                  <a:lnTo>
                    <a:pt x="15641" y="56703"/>
                  </a:lnTo>
                  <a:lnTo>
                    <a:pt x="15386" y="56791"/>
                  </a:lnTo>
                  <a:lnTo>
                    <a:pt x="15131" y="56791"/>
                  </a:lnTo>
                  <a:lnTo>
                    <a:pt x="14876" y="56703"/>
                  </a:lnTo>
                  <a:lnTo>
                    <a:pt x="14622" y="56528"/>
                  </a:lnTo>
                  <a:lnTo>
                    <a:pt x="14367" y="56309"/>
                  </a:lnTo>
                  <a:lnTo>
                    <a:pt x="14121" y="55958"/>
                  </a:lnTo>
                  <a:lnTo>
                    <a:pt x="13875" y="55564"/>
                  </a:lnTo>
                  <a:lnTo>
                    <a:pt x="13475" y="54775"/>
                  </a:lnTo>
                  <a:lnTo>
                    <a:pt x="13085" y="53986"/>
                  </a:lnTo>
                  <a:lnTo>
                    <a:pt x="12881" y="53636"/>
                  </a:lnTo>
                  <a:lnTo>
                    <a:pt x="12677" y="53329"/>
                  </a:lnTo>
                  <a:lnTo>
                    <a:pt x="12474" y="53066"/>
                  </a:lnTo>
                  <a:lnTo>
                    <a:pt x="12270" y="52891"/>
                  </a:lnTo>
                  <a:lnTo>
                    <a:pt x="12474" y="52628"/>
                  </a:lnTo>
                  <a:lnTo>
                    <a:pt x="12677" y="52409"/>
                  </a:lnTo>
                  <a:lnTo>
                    <a:pt x="12890" y="52321"/>
                  </a:lnTo>
                  <a:lnTo>
                    <a:pt x="13127" y="52277"/>
                  </a:lnTo>
                  <a:close/>
                  <a:moveTo>
                    <a:pt x="11268" y="53154"/>
                  </a:moveTo>
                  <a:lnTo>
                    <a:pt x="11455" y="54775"/>
                  </a:lnTo>
                  <a:lnTo>
                    <a:pt x="11540" y="55608"/>
                  </a:lnTo>
                  <a:lnTo>
                    <a:pt x="11616" y="56440"/>
                  </a:lnTo>
                  <a:lnTo>
                    <a:pt x="11718" y="57623"/>
                  </a:lnTo>
                  <a:lnTo>
                    <a:pt x="11811" y="58807"/>
                  </a:lnTo>
                  <a:lnTo>
                    <a:pt x="11913" y="60165"/>
                  </a:lnTo>
                  <a:lnTo>
                    <a:pt x="11871" y="60603"/>
                  </a:lnTo>
                  <a:lnTo>
                    <a:pt x="11837" y="60954"/>
                  </a:lnTo>
                  <a:lnTo>
                    <a:pt x="11794" y="61173"/>
                  </a:lnTo>
                  <a:lnTo>
                    <a:pt x="11760" y="61304"/>
                  </a:lnTo>
                  <a:lnTo>
                    <a:pt x="11718" y="61348"/>
                  </a:lnTo>
                  <a:lnTo>
                    <a:pt x="11684" y="61260"/>
                  </a:lnTo>
                  <a:lnTo>
                    <a:pt x="11650" y="61085"/>
                  </a:lnTo>
                  <a:lnTo>
                    <a:pt x="11625" y="60822"/>
                  </a:lnTo>
                  <a:lnTo>
                    <a:pt x="11574" y="60603"/>
                  </a:lnTo>
                  <a:lnTo>
                    <a:pt x="11531" y="60340"/>
                  </a:lnTo>
                  <a:lnTo>
                    <a:pt x="11489" y="60034"/>
                  </a:lnTo>
                  <a:lnTo>
                    <a:pt x="11455" y="59727"/>
                  </a:lnTo>
                  <a:lnTo>
                    <a:pt x="11421" y="59376"/>
                  </a:lnTo>
                  <a:lnTo>
                    <a:pt x="11395" y="59026"/>
                  </a:lnTo>
                  <a:lnTo>
                    <a:pt x="11344" y="58237"/>
                  </a:lnTo>
                  <a:lnTo>
                    <a:pt x="11319" y="57448"/>
                  </a:lnTo>
                  <a:lnTo>
                    <a:pt x="11293" y="56659"/>
                  </a:lnTo>
                  <a:lnTo>
                    <a:pt x="11268" y="55257"/>
                  </a:lnTo>
                  <a:lnTo>
                    <a:pt x="11268" y="54731"/>
                  </a:lnTo>
                  <a:lnTo>
                    <a:pt x="11268" y="54205"/>
                  </a:lnTo>
                  <a:lnTo>
                    <a:pt x="11268" y="53154"/>
                  </a:lnTo>
                  <a:close/>
                  <a:moveTo>
                    <a:pt x="13543" y="62400"/>
                  </a:moveTo>
                  <a:lnTo>
                    <a:pt x="13713" y="64240"/>
                  </a:lnTo>
                  <a:lnTo>
                    <a:pt x="13790" y="65160"/>
                  </a:lnTo>
                  <a:lnTo>
                    <a:pt x="13866" y="66124"/>
                  </a:lnTo>
                  <a:lnTo>
                    <a:pt x="13934" y="67132"/>
                  </a:lnTo>
                  <a:lnTo>
                    <a:pt x="13993" y="68184"/>
                  </a:lnTo>
                  <a:lnTo>
                    <a:pt x="14019" y="68535"/>
                  </a:lnTo>
                  <a:lnTo>
                    <a:pt x="14044" y="68929"/>
                  </a:lnTo>
                  <a:lnTo>
                    <a:pt x="14070" y="69236"/>
                  </a:lnTo>
                  <a:lnTo>
                    <a:pt x="14087" y="69499"/>
                  </a:lnTo>
                  <a:lnTo>
                    <a:pt x="14095" y="69630"/>
                  </a:lnTo>
                  <a:lnTo>
                    <a:pt x="14087" y="69674"/>
                  </a:lnTo>
                  <a:lnTo>
                    <a:pt x="14078" y="69718"/>
                  </a:lnTo>
                  <a:lnTo>
                    <a:pt x="14061" y="69718"/>
                  </a:lnTo>
                  <a:lnTo>
                    <a:pt x="14010" y="69586"/>
                  </a:lnTo>
                  <a:lnTo>
                    <a:pt x="13917" y="69236"/>
                  </a:lnTo>
                  <a:lnTo>
                    <a:pt x="13849" y="68929"/>
                  </a:lnTo>
                  <a:lnTo>
                    <a:pt x="13790" y="68578"/>
                  </a:lnTo>
                  <a:lnTo>
                    <a:pt x="13747" y="68228"/>
                  </a:lnTo>
                  <a:lnTo>
                    <a:pt x="13705" y="67877"/>
                  </a:lnTo>
                  <a:lnTo>
                    <a:pt x="13671" y="67483"/>
                  </a:lnTo>
                  <a:lnTo>
                    <a:pt x="13645" y="67045"/>
                  </a:lnTo>
                  <a:lnTo>
                    <a:pt x="13620" y="66606"/>
                  </a:lnTo>
                  <a:lnTo>
                    <a:pt x="13603" y="66168"/>
                  </a:lnTo>
                  <a:lnTo>
                    <a:pt x="13577" y="65248"/>
                  </a:lnTo>
                  <a:lnTo>
                    <a:pt x="13560" y="64284"/>
                  </a:lnTo>
                  <a:lnTo>
                    <a:pt x="13543" y="62400"/>
                  </a:lnTo>
                  <a:close/>
                  <a:moveTo>
                    <a:pt x="15004" y="65905"/>
                  </a:moveTo>
                  <a:lnTo>
                    <a:pt x="15301" y="65993"/>
                  </a:lnTo>
                  <a:lnTo>
                    <a:pt x="15590" y="66124"/>
                  </a:lnTo>
                  <a:lnTo>
                    <a:pt x="15734" y="66212"/>
                  </a:lnTo>
                  <a:lnTo>
                    <a:pt x="15878" y="66344"/>
                  </a:lnTo>
                  <a:lnTo>
                    <a:pt x="16023" y="66475"/>
                  </a:lnTo>
                  <a:lnTo>
                    <a:pt x="16167" y="66650"/>
                  </a:lnTo>
                  <a:lnTo>
                    <a:pt x="16388" y="67001"/>
                  </a:lnTo>
                  <a:lnTo>
                    <a:pt x="16600" y="67395"/>
                  </a:lnTo>
                  <a:lnTo>
                    <a:pt x="16804" y="67833"/>
                  </a:lnTo>
                  <a:lnTo>
                    <a:pt x="17008" y="68315"/>
                  </a:lnTo>
                  <a:lnTo>
                    <a:pt x="17186" y="68754"/>
                  </a:lnTo>
                  <a:lnTo>
                    <a:pt x="17398" y="69323"/>
                  </a:lnTo>
                  <a:lnTo>
                    <a:pt x="17509" y="69674"/>
                  </a:lnTo>
                  <a:lnTo>
                    <a:pt x="17602" y="70024"/>
                  </a:lnTo>
                  <a:lnTo>
                    <a:pt x="17678" y="70375"/>
                  </a:lnTo>
                  <a:lnTo>
                    <a:pt x="17712" y="70550"/>
                  </a:lnTo>
                  <a:lnTo>
                    <a:pt x="17729" y="70726"/>
                  </a:lnTo>
                  <a:lnTo>
                    <a:pt x="17780" y="71251"/>
                  </a:lnTo>
                  <a:lnTo>
                    <a:pt x="17789" y="71471"/>
                  </a:lnTo>
                  <a:lnTo>
                    <a:pt x="17789" y="71690"/>
                  </a:lnTo>
                  <a:lnTo>
                    <a:pt x="17789" y="71821"/>
                  </a:lnTo>
                  <a:lnTo>
                    <a:pt x="17780" y="71996"/>
                  </a:lnTo>
                  <a:lnTo>
                    <a:pt x="17763" y="72084"/>
                  </a:lnTo>
                  <a:lnTo>
                    <a:pt x="17746" y="72215"/>
                  </a:lnTo>
                  <a:lnTo>
                    <a:pt x="17721" y="72259"/>
                  </a:lnTo>
                  <a:lnTo>
                    <a:pt x="17695" y="72347"/>
                  </a:lnTo>
                  <a:lnTo>
                    <a:pt x="17619" y="72391"/>
                  </a:lnTo>
                  <a:lnTo>
                    <a:pt x="17542" y="72391"/>
                  </a:lnTo>
                  <a:lnTo>
                    <a:pt x="17449" y="72347"/>
                  </a:lnTo>
                  <a:lnTo>
                    <a:pt x="17356" y="72259"/>
                  </a:lnTo>
                  <a:lnTo>
                    <a:pt x="17254" y="72128"/>
                  </a:lnTo>
                  <a:lnTo>
                    <a:pt x="17067" y="71821"/>
                  </a:lnTo>
                  <a:lnTo>
                    <a:pt x="16923" y="71558"/>
                  </a:lnTo>
                  <a:lnTo>
                    <a:pt x="16838" y="71383"/>
                  </a:lnTo>
                  <a:lnTo>
                    <a:pt x="16642" y="70901"/>
                  </a:lnTo>
                  <a:lnTo>
                    <a:pt x="16464" y="70375"/>
                  </a:lnTo>
                  <a:lnTo>
                    <a:pt x="16277" y="69805"/>
                  </a:lnTo>
                  <a:lnTo>
                    <a:pt x="16099" y="69236"/>
                  </a:lnTo>
                  <a:lnTo>
                    <a:pt x="15836" y="68359"/>
                  </a:lnTo>
                  <a:lnTo>
                    <a:pt x="15564" y="67483"/>
                  </a:lnTo>
                  <a:lnTo>
                    <a:pt x="15292" y="66650"/>
                  </a:lnTo>
                  <a:lnTo>
                    <a:pt x="15148" y="66256"/>
                  </a:lnTo>
                  <a:lnTo>
                    <a:pt x="15004" y="65905"/>
                  </a:lnTo>
                  <a:close/>
                  <a:moveTo>
                    <a:pt x="15123" y="70901"/>
                  </a:moveTo>
                  <a:lnTo>
                    <a:pt x="15267" y="71733"/>
                  </a:lnTo>
                  <a:lnTo>
                    <a:pt x="15420" y="72566"/>
                  </a:lnTo>
                  <a:lnTo>
                    <a:pt x="15556" y="73399"/>
                  </a:lnTo>
                  <a:lnTo>
                    <a:pt x="15700" y="74231"/>
                  </a:lnTo>
                  <a:lnTo>
                    <a:pt x="15827" y="75108"/>
                  </a:lnTo>
                  <a:lnTo>
                    <a:pt x="15955" y="76028"/>
                  </a:lnTo>
                  <a:lnTo>
                    <a:pt x="16082" y="76948"/>
                  </a:lnTo>
                  <a:lnTo>
                    <a:pt x="16201" y="77868"/>
                  </a:lnTo>
                  <a:lnTo>
                    <a:pt x="16328" y="79008"/>
                  </a:lnTo>
                  <a:lnTo>
                    <a:pt x="16456" y="80147"/>
                  </a:lnTo>
                  <a:lnTo>
                    <a:pt x="16575" y="81330"/>
                  </a:lnTo>
                  <a:lnTo>
                    <a:pt x="16685" y="82469"/>
                  </a:lnTo>
                  <a:lnTo>
                    <a:pt x="16812" y="83915"/>
                  </a:lnTo>
                  <a:lnTo>
                    <a:pt x="16889" y="84792"/>
                  </a:lnTo>
                  <a:lnTo>
                    <a:pt x="16957" y="85712"/>
                  </a:lnTo>
                  <a:lnTo>
                    <a:pt x="16982" y="86150"/>
                  </a:lnTo>
                  <a:lnTo>
                    <a:pt x="17008" y="86588"/>
                  </a:lnTo>
                  <a:lnTo>
                    <a:pt x="17025" y="87027"/>
                  </a:lnTo>
                  <a:lnTo>
                    <a:pt x="17033" y="87465"/>
                  </a:lnTo>
                  <a:lnTo>
                    <a:pt x="17025" y="87903"/>
                  </a:lnTo>
                  <a:lnTo>
                    <a:pt x="17016" y="88254"/>
                  </a:lnTo>
                  <a:lnTo>
                    <a:pt x="16999" y="88604"/>
                  </a:lnTo>
                  <a:lnTo>
                    <a:pt x="16965" y="88955"/>
                  </a:lnTo>
                  <a:lnTo>
                    <a:pt x="16914" y="89261"/>
                  </a:lnTo>
                  <a:lnTo>
                    <a:pt x="16863" y="89481"/>
                  </a:lnTo>
                  <a:lnTo>
                    <a:pt x="16812" y="89656"/>
                  </a:lnTo>
                  <a:lnTo>
                    <a:pt x="16761" y="89743"/>
                  </a:lnTo>
                  <a:lnTo>
                    <a:pt x="16710" y="89787"/>
                  </a:lnTo>
                  <a:lnTo>
                    <a:pt x="16651" y="89743"/>
                  </a:lnTo>
                  <a:lnTo>
                    <a:pt x="16600" y="89656"/>
                  </a:lnTo>
                  <a:lnTo>
                    <a:pt x="16541" y="89481"/>
                  </a:lnTo>
                  <a:lnTo>
                    <a:pt x="16490" y="89305"/>
                  </a:lnTo>
                  <a:lnTo>
                    <a:pt x="16430" y="89086"/>
                  </a:lnTo>
                  <a:lnTo>
                    <a:pt x="16371" y="88779"/>
                  </a:lnTo>
                  <a:lnTo>
                    <a:pt x="16320" y="88473"/>
                  </a:lnTo>
                  <a:lnTo>
                    <a:pt x="16209" y="87772"/>
                  </a:lnTo>
                  <a:lnTo>
                    <a:pt x="16099" y="86939"/>
                  </a:lnTo>
                  <a:lnTo>
                    <a:pt x="15997" y="86063"/>
                  </a:lnTo>
                  <a:lnTo>
                    <a:pt x="15895" y="85142"/>
                  </a:lnTo>
                  <a:lnTo>
                    <a:pt x="15810" y="84266"/>
                  </a:lnTo>
                  <a:lnTo>
                    <a:pt x="15725" y="83390"/>
                  </a:lnTo>
                  <a:lnTo>
                    <a:pt x="15598" y="81856"/>
                  </a:lnTo>
                  <a:lnTo>
                    <a:pt x="15522" y="80892"/>
                  </a:lnTo>
                  <a:lnTo>
                    <a:pt x="15437" y="79621"/>
                  </a:lnTo>
                  <a:lnTo>
                    <a:pt x="15369" y="78394"/>
                  </a:lnTo>
                  <a:lnTo>
                    <a:pt x="15318" y="77167"/>
                  </a:lnTo>
                  <a:lnTo>
                    <a:pt x="15267" y="75940"/>
                  </a:lnTo>
                  <a:lnTo>
                    <a:pt x="15191" y="73442"/>
                  </a:lnTo>
                  <a:lnTo>
                    <a:pt x="15123" y="70901"/>
                  </a:lnTo>
                  <a:close/>
                  <a:moveTo>
                    <a:pt x="2888" y="0"/>
                  </a:moveTo>
                  <a:lnTo>
                    <a:pt x="2769" y="44"/>
                  </a:lnTo>
                  <a:lnTo>
                    <a:pt x="2642" y="132"/>
                  </a:lnTo>
                  <a:lnTo>
                    <a:pt x="2523" y="219"/>
                  </a:lnTo>
                  <a:lnTo>
                    <a:pt x="2404" y="351"/>
                  </a:lnTo>
                  <a:lnTo>
                    <a:pt x="2276" y="526"/>
                  </a:lnTo>
                  <a:lnTo>
                    <a:pt x="2158" y="701"/>
                  </a:lnTo>
                  <a:lnTo>
                    <a:pt x="2039" y="920"/>
                  </a:lnTo>
                  <a:lnTo>
                    <a:pt x="1920" y="1183"/>
                  </a:lnTo>
                  <a:lnTo>
                    <a:pt x="1809" y="1446"/>
                  </a:lnTo>
                  <a:lnTo>
                    <a:pt x="1699" y="1753"/>
                  </a:lnTo>
                  <a:lnTo>
                    <a:pt x="1589" y="2104"/>
                  </a:lnTo>
                  <a:lnTo>
                    <a:pt x="1487" y="2454"/>
                  </a:lnTo>
                  <a:lnTo>
                    <a:pt x="1385" y="2805"/>
                  </a:lnTo>
                  <a:lnTo>
                    <a:pt x="1292" y="3243"/>
                  </a:lnTo>
                  <a:lnTo>
                    <a:pt x="1207" y="3637"/>
                  </a:lnTo>
                  <a:lnTo>
                    <a:pt x="1122" y="4075"/>
                  </a:lnTo>
                  <a:lnTo>
                    <a:pt x="1037" y="4557"/>
                  </a:lnTo>
                  <a:lnTo>
                    <a:pt x="969" y="5039"/>
                  </a:lnTo>
                  <a:lnTo>
                    <a:pt x="901" y="5565"/>
                  </a:lnTo>
                  <a:lnTo>
                    <a:pt x="842" y="6091"/>
                  </a:lnTo>
                  <a:lnTo>
                    <a:pt x="791" y="6617"/>
                  </a:lnTo>
                  <a:lnTo>
                    <a:pt x="748" y="7187"/>
                  </a:lnTo>
                  <a:lnTo>
                    <a:pt x="714" y="7756"/>
                  </a:lnTo>
                  <a:lnTo>
                    <a:pt x="672" y="7888"/>
                  </a:lnTo>
                  <a:lnTo>
                    <a:pt x="587" y="7318"/>
                  </a:lnTo>
                  <a:lnTo>
                    <a:pt x="561" y="7230"/>
                  </a:lnTo>
                  <a:lnTo>
                    <a:pt x="536" y="7187"/>
                  </a:lnTo>
                  <a:lnTo>
                    <a:pt x="510" y="7187"/>
                  </a:lnTo>
                  <a:lnTo>
                    <a:pt x="485" y="7230"/>
                  </a:lnTo>
                  <a:lnTo>
                    <a:pt x="468" y="7318"/>
                  </a:lnTo>
                  <a:lnTo>
                    <a:pt x="459" y="7450"/>
                  </a:lnTo>
                  <a:lnTo>
                    <a:pt x="451" y="7581"/>
                  </a:lnTo>
                  <a:lnTo>
                    <a:pt x="459" y="7713"/>
                  </a:lnTo>
                  <a:lnTo>
                    <a:pt x="536" y="8370"/>
                  </a:lnTo>
                  <a:lnTo>
                    <a:pt x="519" y="8457"/>
                  </a:lnTo>
                  <a:lnTo>
                    <a:pt x="502" y="8589"/>
                  </a:lnTo>
                  <a:lnTo>
                    <a:pt x="502" y="8808"/>
                  </a:lnTo>
                  <a:lnTo>
                    <a:pt x="510" y="9027"/>
                  </a:lnTo>
                  <a:lnTo>
                    <a:pt x="536" y="9202"/>
                  </a:lnTo>
                  <a:lnTo>
                    <a:pt x="392" y="12796"/>
                  </a:lnTo>
                  <a:lnTo>
                    <a:pt x="256" y="16389"/>
                  </a:lnTo>
                  <a:lnTo>
                    <a:pt x="128" y="20026"/>
                  </a:lnTo>
                  <a:lnTo>
                    <a:pt x="69" y="21823"/>
                  </a:lnTo>
                  <a:lnTo>
                    <a:pt x="18" y="23619"/>
                  </a:lnTo>
                  <a:lnTo>
                    <a:pt x="9" y="24583"/>
                  </a:lnTo>
                  <a:lnTo>
                    <a:pt x="1" y="25722"/>
                  </a:lnTo>
                  <a:lnTo>
                    <a:pt x="1" y="26336"/>
                  </a:lnTo>
                  <a:lnTo>
                    <a:pt x="18" y="26993"/>
                  </a:lnTo>
                  <a:lnTo>
                    <a:pt x="26" y="27607"/>
                  </a:lnTo>
                  <a:lnTo>
                    <a:pt x="52" y="28220"/>
                  </a:lnTo>
                  <a:lnTo>
                    <a:pt x="86" y="28790"/>
                  </a:lnTo>
                  <a:lnTo>
                    <a:pt x="128" y="29360"/>
                  </a:lnTo>
                  <a:lnTo>
                    <a:pt x="179" y="29842"/>
                  </a:lnTo>
                  <a:lnTo>
                    <a:pt x="247" y="30236"/>
                  </a:lnTo>
                  <a:lnTo>
                    <a:pt x="281" y="30455"/>
                  </a:lnTo>
                  <a:lnTo>
                    <a:pt x="324" y="30587"/>
                  </a:lnTo>
                  <a:lnTo>
                    <a:pt x="366" y="30718"/>
                  </a:lnTo>
                  <a:lnTo>
                    <a:pt x="409" y="30849"/>
                  </a:lnTo>
                  <a:lnTo>
                    <a:pt x="459" y="30893"/>
                  </a:lnTo>
                  <a:lnTo>
                    <a:pt x="519" y="30937"/>
                  </a:lnTo>
                  <a:lnTo>
                    <a:pt x="570" y="30981"/>
                  </a:lnTo>
                  <a:lnTo>
                    <a:pt x="638" y="30937"/>
                  </a:lnTo>
                  <a:lnTo>
                    <a:pt x="689" y="30893"/>
                  </a:lnTo>
                  <a:lnTo>
                    <a:pt x="740" y="30849"/>
                  </a:lnTo>
                  <a:lnTo>
                    <a:pt x="791" y="30762"/>
                  </a:lnTo>
                  <a:lnTo>
                    <a:pt x="833" y="30630"/>
                  </a:lnTo>
                  <a:lnTo>
                    <a:pt x="918" y="30324"/>
                  </a:lnTo>
                  <a:lnTo>
                    <a:pt x="994" y="29929"/>
                  </a:lnTo>
                  <a:lnTo>
                    <a:pt x="1054" y="29447"/>
                  </a:lnTo>
                  <a:lnTo>
                    <a:pt x="1113" y="28965"/>
                  </a:lnTo>
                  <a:lnTo>
                    <a:pt x="1156" y="28396"/>
                  </a:lnTo>
                  <a:lnTo>
                    <a:pt x="1198" y="27782"/>
                  </a:lnTo>
                  <a:lnTo>
                    <a:pt x="1232" y="27169"/>
                  </a:lnTo>
                  <a:lnTo>
                    <a:pt x="1258" y="26555"/>
                  </a:lnTo>
                  <a:lnTo>
                    <a:pt x="1283" y="25898"/>
                  </a:lnTo>
                  <a:lnTo>
                    <a:pt x="1300" y="25284"/>
                  </a:lnTo>
                  <a:lnTo>
                    <a:pt x="1317" y="24145"/>
                  </a:lnTo>
                  <a:lnTo>
                    <a:pt x="1325" y="23181"/>
                  </a:lnTo>
                  <a:lnTo>
                    <a:pt x="1317" y="22392"/>
                  </a:lnTo>
                  <a:lnTo>
                    <a:pt x="1309" y="21603"/>
                  </a:lnTo>
                  <a:lnTo>
                    <a:pt x="1292" y="20858"/>
                  </a:lnTo>
                  <a:lnTo>
                    <a:pt x="1266" y="20070"/>
                  </a:lnTo>
                  <a:lnTo>
                    <a:pt x="1207" y="18536"/>
                  </a:lnTo>
                  <a:lnTo>
                    <a:pt x="1139" y="17046"/>
                  </a:lnTo>
                  <a:lnTo>
                    <a:pt x="994" y="14023"/>
                  </a:lnTo>
                  <a:lnTo>
                    <a:pt x="918" y="12533"/>
                  </a:lnTo>
                  <a:lnTo>
                    <a:pt x="859" y="10999"/>
                  </a:lnTo>
                  <a:lnTo>
                    <a:pt x="1037" y="12182"/>
                  </a:lnTo>
                  <a:lnTo>
                    <a:pt x="1215" y="13321"/>
                  </a:lnTo>
                  <a:lnTo>
                    <a:pt x="1410" y="14417"/>
                  </a:lnTo>
                  <a:lnTo>
                    <a:pt x="1614" y="15469"/>
                  </a:lnTo>
                  <a:lnTo>
                    <a:pt x="1826" y="16476"/>
                  </a:lnTo>
                  <a:lnTo>
                    <a:pt x="2047" y="17484"/>
                  </a:lnTo>
                  <a:lnTo>
                    <a:pt x="2268" y="18448"/>
                  </a:lnTo>
                  <a:lnTo>
                    <a:pt x="2497" y="19369"/>
                  </a:lnTo>
                  <a:lnTo>
                    <a:pt x="2514" y="19894"/>
                  </a:lnTo>
                  <a:lnTo>
                    <a:pt x="2463" y="20683"/>
                  </a:lnTo>
                  <a:lnTo>
                    <a:pt x="2412" y="21472"/>
                  </a:lnTo>
                  <a:lnTo>
                    <a:pt x="2327" y="23137"/>
                  </a:lnTo>
                  <a:lnTo>
                    <a:pt x="2175" y="26424"/>
                  </a:lnTo>
                  <a:lnTo>
                    <a:pt x="2081" y="28308"/>
                  </a:lnTo>
                  <a:lnTo>
                    <a:pt x="1971" y="30280"/>
                  </a:lnTo>
                  <a:lnTo>
                    <a:pt x="1928" y="31244"/>
                  </a:lnTo>
                  <a:lnTo>
                    <a:pt x="1886" y="32208"/>
                  </a:lnTo>
                  <a:lnTo>
                    <a:pt x="1852" y="33216"/>
                  </a:lnTo>
                  <a:lnTo>
                    <a:pt x="1826" y="34180"/>
                  </a:lnTo>
                  <a:lnTo>
                    <a:pt x="1818" y="34749"/>
                  </a:lnTo>
                  <a:lnTo>
                    <a:pt x="1826" y="35275"/>
                  </a:lnTo>
                  <a:lnTo>
                    <a:pt x="1852" y="35801"/>
                  </a:lnTo>
                  <a:lnTo>
                    <a:pt x="1877" y="36283"/>
                  </a:lnTo>
                  <a:lnTo>
                    <a:pt x="1920" y="36677"/>
                  </a:lnTo>
                  <a:lnTo>
                    <a:pt x="1979" y="37072"/>
                  </a:lnTo>
                  <a:lnTo>
                    <a:pt x="2039" y="37422"/>
                  </a:lnTo>
                  <a:lnTo>
                    <a:pt x="2107" y="37685"/>
                  </a:lnTo>
                  <a:lnTo>
                    <a:pt x="2183" y="37948"/>
                  </a:lnTo>
                  <a:lnTo>
                    <a:pt x="2268" y="38124"/>
                  </a:lnTo>
                  <a:lnTo>
                    <a:pt x="2361" y="38255"/>
                  </a:lnTo>
                  <a:lnTo>
                    <a:pt x="2455" y="38299"/>
                  </a:lnTo>
                  <a:lnTo>
                    <a:pt x="2548" y="38343"/>
                  </a:lnTo>
                  <a:lnTo>
                    <a:pt x="2650" y="38299"/>
                  </a:lnTo>
                  <a:lnTo>
                    <a:pt x="2752" y="38211"/>
                  </a:lnTo>
                  <a:lnTo>
                    <a:pt x="2862" y="38036"/>
                  </a:lnTo>
                  <a:lnTo>
                    <a:pt x="2973" y="37773"/>
                  </a:lnTo>
                  <a:lnTo>
                    <a:pt x="3075" y="37510"/>
                  </a:lnTo>
                  <a:lnTo>
                    <a:pt x="3176" y="37159"/>
                  </a:lnTo>
                  <a:lnTo>
                    <a:pt x="3270" y="36809"/>
                  </a:lnTo>
                  <a:lnTo>
                    <a:pt x="3355" y="36371"/>
                  </a:lnTo>
                  <a:lnTo>
                    <a:pt x="3431" y="35933"/>
                  </a:lnTo>
                  <a:lnTo>
                    <a:pt x="3508" y="35451"/>
                  </a:lnTo>
                  <a:lnTo>
                    <a:pt x="3575" y="34925"/>
                  </a:lnTo>
                  <a:lnTo>
                    <a:pt x="3626" y="34399"/>
                  </a:lnTo>
                  <a:lnTo>
                    <a:pt x="3677" y="33829"/>
                  </a:lnTo>
                  <a:lnTo>
                    <a:pt x="3720" y="33260"/>
                  </a:lnTo>
                  <a:lnTo>
                    <a:pt x="3754" y="32690"/>
                  </a:lnTo>
                  <a:lnTo>
                    <a:pt x="3779" y="32076"/>
                  </a:lnTo>
                  <a:lnTo>
                    <a:pt x="3796" y="31463"/>
                  </a:lnTo>
                  <a:lnTo>
                    <a:pt x="3796" y="30893"/>
                  </a:lnTo>
                  <a:lnTo>
                    <a:pt x="3796" y="30280"/>
                  </a:lnTo>
                  <a:lnTo>
                    <a:pt x="3779" y="29535"/>
                  </a:lnTo>
                  <a:lnTo>
                    <a:pt x="3745" y="28878"/>
                  </a:lnTo>
                  <a:lnTo>
                    <a:pt x="3703" y="28220"/>
                  </a:lnTo>
                  <a:lnTo>
                    <a:pt x="3643" y="27563"/>
                  </a:lnTo>
                  <a:lnTo>
                    <a:pt x="3584" y="26949"/>
                  </a:lnTo>
                  <a:lnTo>
                    <a:pt x="3516" y="26380"/>
                  </a:lnTo>
                  <a:lnTo>
                    <a:pt x="3363" y="25197"/>
                  </a:lnTo>
                  <a:lnTo>
                    <a:pt x="3202" y="24057"/>
                  </a:lnTo>
                  <a:lnTo>
                    <a:pt x="3041" y="22918"/>
                  </a:lnTo>
                  <a:lnTo>
                    <a:pt x="2964" y="22348"/>
                  </a:lnTo>
                  <a:lnTo>
                    <a:pt x="2896" y="21735"/>
                  </a:lnTo>
                  <a:lnTo>
                    <a:pt x="2837" y="21121"/>
                  </a:lnTo>
                  <a:lnTo>
                    <a:pt x="2786" y="20508"/>
                  </a:lnTo>
                  <a:lnTo>
                    <a:pt x="3142" y="21866"/>
                  </a:lnTo>
                  <a:lnTo>
                    <a:pt x="3660" y="23707"/>
                  </a:lnTo>
                  <a:lnTo>
                    <a:pt x="4178" y="25503"/>
                  </a:lnTo>
                  <a:lnTo>
                    <a:pt x="5231" y="29053"/>
                  </a:lnTo>
                  <a:lnTo>
                    <a:pt x="5231" y="29491"/>
                  </a:lnTo>
                  <a:lnTo>
                    <a:pt x="5180" y="30236"/>
                  </a:lnTo>
                  <a:lnTo>
                    <a:pt x="5138" y="30981"/>
                  </a:lnTo>
                  <a:lnTo>
                    <a:pt x="5095" y="31770"/>
                  </a:lnTo>
                  <a:lnTo>
                    <a:pt x="5061" y="32558"/>
                  </a:lnTo>
                  <a:lnTo>
                    <a:pt x="5036" y="33347"/>
                  </a:lnTo>
                  <a:lnTo>
                    <a:pt x="5010" y="34136"/>
                  </a:lnTo>
                  <a:lnTo>
                    <a:pt x="4985" y="35801"/>
                  </a:lnTo>
                  <a:lnTo>
                    <a:pt x="4968" y="37422"/>
                  </a:lnTo>
                  <a:lnTo>
                    <a:pt x="4959" y="39088"/>
                  </a:lnTo>
                  <a:lnTo>
                    <a:pt x="4968" y="40665"/>
                  </a:lnTo>
                  <a:lnTo>
                    <a:pt x="4985" y="42243"/>
                  </a:lnTo>
                  <a:lnTo>
                    <a:pt x="5002" y="44302"/>
                  </a:lnTo>
                  <a:lnTo>
                    <a:pt x="5027" y="45573"/>
                  </a:lnTo>
                  <a:lnTo>
                    <a:pt x="5044" y="46186"/>
                  </a:lnTo>
                  <a:lnTo>
                    <a:pt x="5070" y="46800"/>
                  </a:lnTo>
                  <a:lnTo>
                    <a:pt x="5095" y="47413"/>
                  </a:lnTo>
                  <a:lnTo>
                    <a:pt x="5138" y="47983"/>
                  </a:lnTo>
                  <a:lnTo>
                    <a:pt x="5189" y="48465"/>
                  </a:lnTo>
                  <a:lnTo>
                    <a:pt x="5248" y="48859"/>
                  </a:lnTo>
                  <a:lnTo>
                    <a:pt x="5282" y="49035"/>
                  </a:lnTo>
                  <a:lnTo>
                    <a:pt x="5316" y="49210"/>
                  </a:lnTo>
                  <a:lnTo>
                    <a:pt x="5359" y="49341"/>
                  </a:lnTo>
                  <a:lnTo>
                    <a:pt x="5401" y="49429"/>
                  </a:lnTo>
                  <a:lnTo>
                    <a:pt x="5452" y="49517"/>
                  </a:lnTo>
                  <a:lnTo>
                    <a:pt x="5503" y="49561"/>
                  </a:lnTo>
                  <a:lnTo>
                    <a:pt x="5613" y="49561"/>
                  </a:lnTo>
                  <a:lnTo>
                    <a:pt x="5673" y="49517"/>
                  </a:lnTo>
                  <a:lnTo>
                    <a:pt x="5732" y="49429"/>
                  </a:lnTo>
                  <a:lnTo>
                    <a:pt x="5783" y="49298"/>
                  </a:lnTo>
                  <a:lnTo>
                    <a:pt x="5842" y="49166"/>
                  </a:lnTo>
                  <a:lnTo>
                    <a:pt x="5936" y="48859"/>
                  </a:lnTo>
                  <a:lnTo>
                    <a:pt x="6029" y="48465"/>
                  </a:lnTo>
                  <a:lnTo>
                    <a:pt x="6106" y="47983"/>
                  </a:lnTo>
                  <a:lnTo>
                    <a:pt x="6182" y="47457"/>
                  </a:lnTo>
                  <a:lnTo>
                    <a:pt x="6242" y="46844"/>
                  </a:lnTo>
                  <a:lnTo>
                    <a:pt x="6292" y="46230"/>
                  </a:lnTo>
                  <a:lnTo>
                    <a:pt x="6343" y="45573"/>
                  </a:lnTo>
                  <a:lnTo>
                    <a:pt x="6377" y="44916"/>
                  </a:lnTo>
                  <a:lnTo>
                    <a:pt x="6411" y="44258"/>
                  </a:lnTo>
                  <a:lnTo>
                    <a:pt x="6428" y="43601"/>
                  </a:lnTo>
                  <a:lnTo>
                    <a:pt x="6437" y="42944"/>
                  </a:lnTo>
                  <a:lnTo>
                    <a:pt x="6445" y="42330"/>
                  </a:lnTo>
                  <a:lnTo>
                    <a:pt x="6437" y="41717"/>
                  </a:lnTo>
                  <a:lnTo>
                    <a:pt x="6428" y="41191"/>
                  </a:lnTo>
                  <a:lnTo>
                    <a:pt x="6394" y="40402"/>
                  </a:lnTo>
                  <a:lnTo>
                    <a:pt x="6352" y="39657"/>
                  </a:lnTo>
                  <a:lnTo>
                    <a:pt x="6301" y="38912"/>
                  </a:lnTo>
                  <a:lnTo>
                    <a:pt x="6233" y="38211"/>
                  </a:lnTo>
                  <a:lnTo>
                    <a:pt x="6165" y="37510"/>
                  </a:lnTo>
                  <a:lnTo>
                    <a:pt x="6089" y="36809"/>
                  </a:lnTo>
                  <a:lnTo>
                    <a:pt x="5927" y="35494"/>
                  </a:lnTo>
                  <a:lnTo>
                    <a:pt x="5766" y="34136"/>
                  </a:lnTo>
                  <a:lnTo>
                    <a:pt x="5690" y="33479"/>
                  </a:lnTo>
                  <a:lnTo>
                    <a:pt x="5622" y="32778"/>
                  </a:lnTo>
                  <a:lnTo>
                    <a:pt x="5562" y="32076"/>
                  </a:lnTo>
                  <a:lnTo>
                    <a:pt x="5520" y="31331"/>
                  </a:lnTo>
                  <a:lnTo>
                    <a:pt x="5477" y="30587"/>
                  </a:lnTo>
                  <a:lnTo>
                    <a:pt x="5452" y="29798"/>
                  </a:lnTo>
                  <a:lnTo>
                    <a:pt x="5970" y="31594"/>
                  </a:lnTo>
                  <a:lnTo>
                    <a:pt x="6759" y="34355"/>
                  </a:lnTo>
                  <a:lnTo>
                    <a:pt x="7541" y="37203"/>
                  </a:lnTo>
                  <a:lnTo>
                    <a:pt x="7541" y="37291"/>
                  </a:lnTo>
                  <a:lnTo>
                    <a:pt x="7541" y="37422"/>
                  </a:lnTo>
                  <a:lnTo>
                    <a:pt x="7566" y="37817"/>
                  </a:lnTo>
                  <a:lnTo>
                    <a:pt x="7507" y="38386"/>
                  </a:lnTo>
                  <a:lnTo>
                    <a:pt x="7447" y="38956"/>
                  </a:lnTo>
                  <a:lnTo>
                    <a:pt x="7405" y="39526"/>
                  </a:lnTo>
                  <a:lnTo>
                    <a:pt x="7354" y="40139"/>
                  </a:lnTo>
                  <a:lnTo>
                    <a:pt x="7277" y="41366"/>
                  </a:lnTo>
                  <a:lnTo>
                    <a:pt x="7218" y="42637"/>
                  </a:lnTo>
                  <a:lnTo>
                    <a:pt x="7184" y="43908"/>
                  </a:lnTo>
                  <a:lnTo>
                    <a:pt x="7159" y="45222"/>
                  </a:lnTo>
                  <a:lnTo>
                    <a:pt x="7159" y="46537"/>
                  </a:lnTo>
                  <a:lnTo>
                    <a:pt x="7167" y="47808"/>
                  </a:lnTo>
                  <a:lnTo>
                    <a:pt x="7184" y="48597"/>
                  </a:lnTo>
                  <a:lnTo>
                    <a:pt x="7218" y="49517"/>
                  </a:lnTo>
                  <a:lnTo>
                    <a:pt x="7252" y="50437"/>
                  </a:lnTo>
                  <a:lnTo>
                    <a:pt x="7286" y="50919"/>
                  </a:lnTo>
                  <a:lnTo>
                    <a:pt x="7311" y="51357"/>
                  </a:lnTo>
                  <a:lnTo>
                    <a:pt x="7354" y="51752"/>
                  </a:lnTo>
                  <a:lnTo>
                    <a:pt x="7396" y="52146"/>
                  </a:lnTo>
                  <a:lnTo>
                    <a:pt x="7447" y="52496"/>
                  </a:lnTo>
                  <a:lnTo>
                    <a:pt x="7507" y="52759"/>
                  </a:lnTo>
                  <a:lnTo>
                    <a:pt x="7575" y="52978"/>
                  </a:lnTo>
                  <a:lnTo>
                    <a:pt x="7651" y="53154"/>
                  </a:lnTo>
                  <a:lnTo>
                    <a:pt x="7736" y="53241"/>
                  </a:lnTo>
                  <a:lnTo>
                    <a:pt x="7829" y="53285"/>
                  </a:lnTo>
                  <a:lnTo>
                    <a:pt x="7931" y="53198"/>
                  </a:lnTo>
                  <a:lnTo>
                    <a:pt x="8016" y="53022"/>
                  </a:lnTo>
                  <a:lnTo>
                    <a:pt x="8084" y="52759"/>
                  </a:lnTo>
                  <a:lnTo>
                    <a:pt x="8143" y="52453"/>
                  </a:lnTo>
                  <a:lnTo>
                    <a:pt x="8186" y="52102"/>
                  </a:lnTo>
                  <a:lnTo>
                    <a:pt x="8220" y="51664"/>
                  </a:lnTo>
                  <a:lnTo>
                    <a:pt x="8245" y="51226"/>
                  </a:lnTo>
                  <a:lnTo>
                    <a:pt x="8262" y="50744"/>
                  </a:lnTo>
                  <a:lnTo>
                    <a:pt x="8271" y="50218"/>
                  </a:lnTo>
                  <a:lnTo>
                    <a:pt x="8279" y="49736"/>
                  </a:lnTo>
                  <a:lnTo>
                    <a:pt x="8279" y="48728"/>
                  </a:lnTo>
                  <a:lnTo>
                    <a:pt x="8262" y="47764"/>
                  </a:lnTo>
                  <a:lnTo>
                    <a:pt x="8245" y="46975"/>
                  </a:lnTo>
                  <a:lnTo>
                    <a:pt x="8220" y="45880"/>
                  </a:lnTo>
                  <a:lnTo>
                    <a:pt x="8194" y="44784"/>
                  </a:lnTo>
                  <a:lnTo>
                    <a:pt x="8160" y="43732"/>
                  </a:lnTo>
                  <a:lnTo>
                    <a:pt x="8118" y="42637"/>
                  </a:lnTo>
                  <a:lnTo>
                    <a:pt x="8067" y="41541"/>
                  </a:lnTo>
                  <a:lnTo>
                    <a:pt x="8008" y="40490"/>
                  </a:lnTo>
                  <a:lnTo>
                    <a:pt x="7940" y="39438"/>
                  </a:lnTo>
                  <a:lnTo>
                    <a:pt x="7855" y="38386"/>
                  </a:lnTo>
                  <a:lnTo>
                    <a:pt x="7880" y="38474"/>
                  </a:lnTo>
                  <a:lnTo>
                    <a:pt x="8542" y="40928"/>
                  </a:lnTo>
                  <a:lnTo>
                    <a:pt x="9188" y="43426"/>
                  </a:lnTo>
                  <a:lnTo>
                    <a:pt x="9256" y="43645"/>
                  </a:lnTo>
                  <a:lnTo>
                    <a:pt x="9196" y="44828"/>
                  </a:lnTo>
                  <a:lnTo>
                    <a:pt x="9162" y="46055"/>
                  </a:lnTo>
                  <a:lnTo>
                    <a:pt x="9145" y="47282"/>
                  </a:lnTo>
                  <a:lnTo>
                    <a:pt x="9145" y="48553"/>
                  </a:lnTo>
                  <a:lnTo>
                    <a:pt x="9154" y="49823"/>
                  </a:lnTo>
                  <a:lnTo>
                    <a:pt x="9179" y="51050"/>
                  </a:lnTo>
                  <a:lnTo>
                    <a:pt x="9222" y="52234"/>
                  </a:lnTo>
                  <a:lnTo>
                    <a:pt x="9281" y="53417"/>
                  </a:lnTo>
                  <a:lnTo>
                    <a:pt x="9324" y="54162"/>
                  </a:lnTo>
                  <a:lnTo>
                    <a:pt x="9392" y="55082"/>
                  </a:lnTo>
                  <a:lnTo>
                    <a:pt x="9468" y="56002"/>
                  </a:lnTo>
                  <a:lnTo>
                    <a:pt x="9510" y="56484"/>
                  </a:lnTo>
                  <a:lnTo>
                    <a:pt x="9561" y="56922"/>
                  </a:lnTo>
                  <a:lnTo>
                    <a:pt x="9621" y="57360"/>
                  </a:lnTo>
                  <a:lnTo>
                    <a:pt x="9680" y="57755"/>
                  </a:lnTo>
                  <a:lnTo>
                    <a:pt x="9740" y="58105"/>
                  </a:lnTo>
                  <a:lnTo>
                    <a:pt x="9808" y="58412"/>
                  </a:lnTo>
                  <a:lnTo>
                    <a:pt x="9884" y="58631"/>
                  </a:lnTo>
                  <a:lnTo>
                    <a:pt x="9960" y="58807"/>
                  </a:lnTo>
                  <a:lnTo>
                    <a:pt x="10045" y="58938"/>
                  </a:lnTo>
                  <a:lnTo>
                    <a:pt x="10130" y="58938"/>
                  </a:lnTo>
                  <a:lnTo>
                    <a:pt x="10215" y="58894"/>
                  </a:lnTo>
                  <a:lnTo>
                    <a:pt x="10283" y="58763"/>
                  </a:lnTo>
                  <a:lnTo>
                    <a:pt x="10334" y="58587"/>
                  </a:lnTo>
                  <a:lnTo>
                    <a:pt x="10376" y="58368"/>
                  </a:lnTo>
                  <a:lnTo>
                    <a:pt x="10410" y="58105"/>
                  </a:lnTo>
                  <a:lnTo>
                    <a:pt x="10436" y="57799"/>
                  </a:lnTo>
                  <a:lnTo>
                    <a:pt x="10444" y="57448"/>
                  </a:lnTo>
                  <a:lnTo>
                    <a:pt x="10453" y="57098"/>
                  </a:lnTo>
                  <a:lnTo>
                    <a:pt x="10453" y="56747"/>
                  </a:lnTo>
                  <a:lnTo>
                    <a:pt x="10444" y="56396"/>
                  </a:lnTo>
                  <a:lnTo>
                    <a:pt x="10419" y="55652"/>
                  </a:lnTo>
                  <a:lnTo>
                    <a:pt x="10376" y="54950"/>
                  </a:lnTo>
                  <a:lnTo>
                    <a:pt x="10334" y="54337"/>
                  </a:lnTo>
                  <a:lnTo>
                    <a:pt x="10122" y="51445"/>
                  </a:lnTo>
                  <a:lnTo>
                    <a:pt x="9901" y="48597"/>
                  </a:lnTo>
                  <a:lnTo>
                    <a:pt x="9765" y="46844"/>
                  </a:lnTo>
                  <a:lnTo>
                    <a:pt x="9697" y="45967"/>
                  </a:lnTo>
                  <a:lnTo>
                    <a:pt x="9621" y="45135"/>
                  </a:lnTo>
                  <a:lnTo>
                    <a:pt x="10325" y="47939"/>
                  </a:lnTo>
                  <a:lnTo>
                    <a:pt x="11030" y="50787"/>
                  </a:lnTo>
                  <a:lnTo>
                    <a:pt x="11022" y="51007"/>
                  </a:lnTo>
                  <a:lnTo>
                    <a:pt x="11022" y="51094"/>
                  </a:lnTo>
                  <a:lnTo>
                    <a:pt x="11030" y="51182"/>
                  </a:lnTo>
                  <a:lnTo>
                    <a:pt x="11124" y="51971"/>
                  </a:lnTo>
                  <a:lnTo>
                    <a:pt x="11098" y="52409"/>
                  </a:lnTo>
                  <a:lnTo>
                    <a:pt x="11073" y="52847"/>
                  </a:lnTo>
                  <a:lnTo>
                    <a:pt x="11056" y="53329"/>
                  </a:lnTo>
                  <a:lnTo>
                    <a:pt x="11047" y="53811"/>
                  </a:lnTo>
                  <a:lnTo>
                    <a:pt x="11039" y="54293"/>
                  </a:lnTo>
                  <a:lnTo>
                    <a:pt x="11039" y="54819"/>
                  </a:lnTo>
                  <a:lnTo>
                    <a:pt x="11056" y="55871"/>
                  </a:lnTo>
                  <a:lnTo>
                    <a:pt x="11090" y="56878"/>
                  </a:lnTo>
                  <a:lnTo>
                    <a:pt x="11132" y="57886"/>
                  </a:lnTo>
                  <a:lnTo>
                    <a:pt x="11183" y="58807"/>
                  </a:lnTo>
                  <a:lnTo>
                    <a:pt x="11242" y="59595"/>
                  </a:lnTo>
                  <a:lnTo>
                    <a:pt x="11293" y="60121"/>
                  </a:lnTo>
                  <a:lnTo>
                    <a:pt x="11353" y="60691"/>
                  </a:lnTo>
                  <a:lnTo>
                    <a:pt x="11429" y="61304"/>
                  </a:lnTo>
                  <a:lnTo>
                    <a:pt x="11514" y="61874"/>
                  </a:lnTo>
                  <a:lnTo>
                    <a:pt x="11557" y="62137"/>
                  </a:lnTo>
                  <a:lnTo>
                    <a:pt x="11608" y="62356"/>
                  </a:lnTo>
                  <a:lnTo>
                    <a:pt x="11659" y="62531"/>
                  </a:lnTo>
                  <a:lnTo>
                    <a:pt x="11718" y="62707"/>
                  </a:lnTo>
                  <a:lnTo>
                    <a:pt x="11777" y="62794"/>
                  </a:lnTo>
                  <a:lnTo>
                    <a:pt x="11828" y="62838"/>
                  </a:lnTo>
                  <a:lnTo>
                    <a:pt x="11888" y="62794"/>
                  </a:lnTo>
                  <a:lnTo>
                    <a:pt x="11956" y="62707"/>
                  </a:lnTo>
                  <a:lnTo>
                    <a:pt x="12015" y="62575"/>
                  </a:lnTo>
                  <a:lnTo>
                    <a:pt x="12058" y="62400"/>
                  </a:lnTo>
                  <a:lnTo>
                    <a:pt x="12092" y="62181"/>
                  </a:lnTo>
                  <a:lnTo>
                    <a:pt x="12117" y="61918"/>
                  </a:lnTo>
                  <a:lnTo>
                    <a:pt x="12134" y="61655"/>
                  </a:lnTo>
                  <a:lnTo>
                    <a:pt x="12134" y="61348"/>
                  </a:lnTo>
                  <a:lnTo>
                    <a:pt x="12134" y="61041"/>
                  </a:lnTo>
                  <a:lnTo>
                    <a:pt x="12134" y="60735"/>
                  </a:lnTo>
                  <a:lnTo>
                    <a:pt x="12109" y="60077"/>
                  </a:lnTo>
                  <a:lnTo>
                    <a:pt x="12066" y="59464"/>
                  </a:lnTo>
                  <a:lnTo>
                    <a:pt x="11990" y="58412"/>
                  </a:lnTo>
                  <a:lnTo>
                    <a:pt x="11871" y="56878"/>
                  </a:lnTo>
                  <a:lnTo>
                    <a:pt x="11735" y="55389"/>
                  </a:lnTo>
                  <a:lnTo>
                    <a:pt x="11591" y="53899"/>
                  </a:lnTo>
                  <a:lnTo>
                    <a:pt x="11421" y="52453"/>
                  </a:lnTo>
                  <a:lnTo>
                    <a:pt x="12312" y="56265"/>
                  </a:lnTo>
                  <a:lnTo>
                    <a:pt x="12864" y="58719"/>
                  </a:lnTo>
                  <a:lnTo>
                    <a:pt x="13144" y="59990"/>
                  </a:lnTo>
                  <a:lnTo>
                    <a:pt x="13416" y="61260"/>
                  </a:lnTo>
                  <a:lnTo>
                    <a:pt x="13382" y="62005"/>
                  </a:lnTo>
                  <a:lnTo>
                    <a:pt x="13374" y="62794"/>
                  </a:lnTo>
                  <a:lnTo>
                    <a:pt x="13374" y="63583"/>
                  </a:lnTo>
                  <a:lnTo>
                    <a:pt x="13382" y="64372"/>
                  </a:lnTo>
                  <a:lnTo>
                    <a:pt x="13399" y="65204"/>
                  </a:lnTo>
                  <a:lnTo>
                    <a:pt x="13425" y="65949"/>
                  </a:lnTo>
                  <a:lnTo>
                    <a:pt x="13492" y="67439"/>
                  </a:lnTo>
                  <a:lnTo>
                    <a:pt x="13560" y="68666"/>
                  </a:lnTo>
                  <a:lnTo>
                    <a:pt x="13603" y="69411"/>
                  </a:lnTo>
                  <a:lnTo>
                    <a:pt x="13662" y="70156"/>
                  </a:lnTo>
                  <a:lnTo>
                    <a:pt x="13696" y="70506"/>
                  </a:lnTo>
                  <a:lnTo>
                    <a:pt x="13739" y="70857"/>
                  </a:lnTo>
                  <a:lnTo>
                    <a:pt x="13781" y="71120"/>
                  </a:lnTo>
                  <a:lnTo>
                    <a:pt x="13832" y="71383"/>
                  </a:lnTo>
                  <a:lnTo>
                    <a:pt x="13883" y="71558"/>
                  </a:lnTo>
                  <a:lnTo>
                    <a:pt x="13934" y="71690"/>
                  </a:lnTo>
                  <a:lnTo>
                    <a:pt x="14002" y="71733"/>
                  </a:lnTo>
                  <a:lnTo>
                    <a:pt x="14061" y="71733"/>
                  </a:lnTo>
                  <a:lnTo>
                    <a:pt x="14104" y="71690"/>
                  </a:lnTo>
                  <a:lnTo>
                    <a:pt x="14138" y="71602"/>
                  </a:lnTo>
                  <a:lnTo>
                    <a:pt x="14163" y="71514"/>
                  </a:lnTo>
                  <a:lnTo>
                    <a:pt x="14189" y="71383"/>
                  </a:lnTo>
                  <a:lnTo>
                    <a:pt x="14214" y="71251"/>
                  </a:lnTo>
                  <a:lnTo>
                    <a:pt x="14231" y="71120"/>
                  </a:lnTo>
                  <a:lnTo>
                    <a:pt x="14257" y="70726"/>
                  </a:lnTo>
                  <a:lnTo>
                    <a:pt x="14274" y="70287"/>
                  </a:lnTo>
                  <a:lnTo>
                    <a:pt x="14274" y="69805"/>
                  </a:lnTo>
                  <a:lnTo>
                    <a:pt x="14257" y="69280"/>
                  </a:lnTo>
                  <a:lnTo>
                    <a:pt x="14240" y="68710"/>
                  </a:lnTo>
                  <a:lnTo>
                    <a:pt x="14214" y="68096"/>
                  </a:lnTo>
                  <a:lnTo>
                    <a:pt x="14172" y="67439"/>
                  </a:lnTo>
                  <a:lnTo>
                    <a:pt x="14087" y="66124"/>
                  </a:lnTo>
                  <a:lnTo>
                    <a:pt x="13976" y="64766"/>
                  </a:lnTo>
                  <a:lnTo>
                    <a:pt x="13858" y="63495"/>
                  </a:lnTo>
                  <a:lnTo>
                    <a:pt x="14095" y="64810"/>
                  </a:lnTo>
                  <a:lnTo>
                    <a:pt x="14325" y="66168"/>
                  </a:lnTo>
                  <a:lnTo>
                    <a:pt x="14545" y="67483"/>
                  </a:lnTo>
                  <a:lnTo>
                    <a:pt x="14775" y="68797"/>
                  </a:lnTo>
                  <a:lnTo>
                    <a:pt x="14775" y="68929"/>
                  </a:lnTo>
                  <a:lnTo>
                    <a:pt x="14775" y="69104"/>
                  </a:lnTo>
                  <a:lnTo>
                    <a:pt x="14783" y="69236"/>
                  </a:lnTo>
                  <a:lnTo>
                    <a:pt x="14809" y="69323"/>
                  </a:lnTo>
                  <a:lnTo>
                    <a:pt x="14919" y="69937"/>
                  </a:lnTo>
                  <a:lnTo>
                    <a:pt x="14910" y="70769"/>
                  </a:lnTo>
                  <a:lnTo>
                    <a:pt x="14910" y="71602"/>
                  </a:lnTo>
                  <a:lnTo>
                    <a:pt x="14910" y="72435"/>
                  </a:lnTo>
                  <a:lnTo>
                    <a:pt x="14927" y="73267"/>
                  </a:lnTo>
                  <a:lnTo>
                    <a:pt x="14944" y="74100"/>
                  </a:lnTo>
                  <a:lnTo>
                    <a:pt x="14961" y="74976"/>
                  </a:lnTo>
                  <a:lnTo>
                    <a:pt x="14995" y="75809"/>
                  </a:lnTo>
                  <a:lnTo>
                    <a:pt x="15029" y="76641"/>
                  </a:lnTo>
                  <a:lnTo>
                    <a:pt x="15114" y="78306"/>
                  </a:lnTo>
                  <a:lnTo>
                    <a:pt x="15216" y="79928"/>
                  </a:lnTo>
                  <a:lnTo>
                    <a:pt x="15326" y="81505"/>
                  </a:lnTo>
                  <a:lnTo>
                    <a:pt x="15445" y="83039"/>
                  </a:lnTo>
                  <a:lnTo>
                    <a:pt x="15530" y="84091"/>
                  </a:lnTo>
                  <a:lnTo>
                    <a:pt x="15658" y="85449"/>
                  </a:lnTo>
                  <a:lnTo>
                    <a:pt x="15725" y="86194"/>
                  </a:lnTo>
                  <a:lnTo>
                    <a:pt x="15802" y="86939"/>
                  </a:lnTo>
                  <a:lnTo>
                    <a:pt x="15887" y="87684"/>
                  </a:lnTo>
                  <a:lnTo>
                    <a:pt x="15980" y="88385"/>
                  </a:lnTo>
                  <a:lnTo>
                    <a:pt x="16082" y="89086"/>
                  </a:lnTo>
                  <a:lnTo>
                    <a:pt x="16184" y="89656"/>
                  </a:lnTo>
                  <a:lnTo>
                    <a:pt x="16294" y="90182"/>
                  </a:lnTo>
                  <a:lnTo>
                    <a:pt x="16354" y="90401"/>
                  </a:lnTo>
                  <a:lnTo>
                    <a:pt x="16413" y="90576"/>
                  </a:lnTo>
                  <a:lnTo>
                    <a:pt x="16473" y="90707"/>
                  </a:lnTo>
                  <a:lnTo>
                    <a:pt x="16532" y="90839"/>
                  </a:lnTo>
                  <a:lnTo>
                    <a:pt x="16592" y="90883"/>
                  </a:lnTo>
                  <a:lnTo>
                    <a:pt x="16651" y="90927"/>
                  </a:lnTo>
                  <a:lnTo>
                    <a:pt x="16719" y="90927"/>
                  </a:lnTo>
                  <a:lnTo>
                    <a:pt x="16778" y="90839"/>
                  </a:lnTo>
                  <a:lnTo>
                    <a:pt x="16846" y="90751"/>
                  </a:lnTo>
                  <a:lnTo>
                    <a:pt x="16914" y="90576"/>
                  </a:lnTo>
                  <a:lnTo>
                    <a:pt x="16974" y="90401"/>
                  </a:lnTo>
                  <a:lnTo>
                    <a:pt x="17033" y="90138"/>
                  </a:lnTo>
                  <a:lnTo>
                    <a:pt x="17084" y="89919"/>
                  </a:lnTo>
                  <a:lnTo>
                    <a:pt x="17118" y="89656"/>
                  </a:lnTo>
                  <a:lnTo>
                    <a:pt x="17152" y="89349"/>
                  </a:lnTo>
                  <a:lnTo>
                    <a:pt x="17177" y="89042"/>
                  </a:lnTo>
                  <a:lnTo>
                    <a:pt x="17194" y="88692"/>
                  </a:lnTo>
                  <a:lnTo>
                    <a:pt x="17211" y="88385"/>
                  </a:lnTo>
                  <a:lnTo>
                    <a:pt x="17220" y="87991"/>
                  </a:lnTo>
                  <a:lnTo>
                    <a:pt x="17220" y="87640"/>
                  </a:lnTo>
                  <a:lnTo>
                    <a:pt x="17211" y="86851"/>
                  </a:lnTo>
                  <a:lnTo>
                    <a:pt x="17186" y="86063"/>
                  </a:lnTo>
                  <a:lnTo>
                    <a:pt x="17143" y="85274"/>
                  </a:lnTo>
                  <a:lnTo>
                    <a:pt x="17084" y="84441"/>
                  </a:lnTo>
                  <a:lnTo>
                    <a:pt x="17025" y="83609"/>
                  </a:lnTo>
                  <a:lnTo>
                    <a:pt x="16957" y="82820"/>
                  </a:lnTo>
                  <a:lnTo>
                    <a:pt x="16889" y="82075"/>
                  </a:lnTo>
                  <a:lnTo>
                    <a:pt x="16753" y="80717"/>
                  </a:lnTo>
                  <a:lnTo>
                    <a:pt x="16634" y="79621"/>
                  </a:lnTo>
                  <a:lnTo>
                    <a:pt x="16490" y="78219"/>
                  </a:lnTo>
                  <a:lnTo>
                    <a:pt x="16328" y="76860"/>
                  </a:lnTo>
                  <a:lnTo>
                    <a:pt x="16159" y="75546"/>
                  </a:lnTo>
                  <a:lnTo>
                    <a:pt x="15972" y="74275"/>
                  </a:lnTo>
                  <a:lnTo>
                    <a:pt x="15785" y="73048"/>
                  </a:lnTo>
                  <a:lnTo>
                    <a:pt x="15590" y="71821"/>
                  </a:lnTo>
                  <a:lnTo>
                    <a:pt x="15377" y="70638"/>
                  </a:lnTo>
                  <a:lnTo>
                    <a:pt x="15157" y="69499"/>
                  </a:lnTo>
                  <a:lnTo>
                    <a:pt x="15157" y="69367"/>
                  </a:lnTo>
                  <a:lnTo>
                    <a:pt x="15148" y="69236"/>
                  </a:lnTo>
                  <a:lnTo>
                    <a:pt x="15080" y="68578"/>
                  </a:lnTo>
                  <a:lnTo>
                    <a:pt x="15004" y="67965"/>
                  </a:lnTo>
                  <a:lnTo>
                    <a:pt x="14919" y="67308"/>
                  </a:lnTo>
                  <a:lnTo>
                    <a:pt x="14825" y="66694"/>
                  </a:lnTo>
                  <a:lnTo>
                    <a:pt x="15080" y="67308"/>
                  </a:lnTo>
                  <a:lnTo>
                    <a:pt x="15335" y="68053"/>
                  </a:lnTo>
                  <a:lnTo>
                    <a:pt x="15581" y="68797"/>
                  </a:lnTo>
                  <a:lnTo>
                    <a:pt x="15819" y="69586"/>
                  </a:lnTo>
                  <a:lnTo>
                    <a:pt x="16065" y="70331"/>
                  </a:lnTo>
                  <a:lnTo>
                    <a:pt x="16311" y="71076"/>
                  </a:lnTo>
                  <a:lnTo>
                    <a:pt x="16566" y="71777"/>
                  </a:lnTo>
                  <a:lnTo>
                    <a:pt x="16693" y="72128"/>
                  </a:lnTo>
                  <a:lnTo>
                    <a:pt x="16821" y="72435"/>
                  </a:lnTo>
                  <a:lnTo>
                    <a:pt x="16948" y="72697"/>
                  </a:lnTo>
                  <a:lnTo>
                    <a:pt x="17118" y="73004"/>
                  </a:lnTo>
                  <a:lnTo>
                    <a:pt x="17313" y="73267"/>
                  </a:lnTo>
                  <a:lnTo>
                    <a:pt x="17415" y="73399"/>
                  </a:lnTo>
                  <a:lnTo>
                    <a:pt x="17517" y="73486"/>
                  </a:lnTo>
                  <a:lnTo>
                    <a:pt x="17619" y="73530"/>
                  </a:lnTo>
                  <a:lnTo>
                    <a:pt x="17712" y="73530"/>
                  </a:lnTo>
                  <a:lnTo>
                    <a:pt x="17797" y="73442"/>
                  </a:lnTo>
                  <a:lnTo>
                    <a:pt x="17874" y="73311"/>
                  </a:lnTo>
                  <a:lnTo>
                    <a:pt x="17942" y="73092"/>
                  </a:lnTo>
                  <a:lnTo>
                    <a:pt x="17967" y="72960"/>
                  </a:lnTo>
                  <a:lnTo>
                    <a:pt x="17992" y="72829"/>
                  </a:lnTo>
                  <a:lnTo>
                    <a:pt x="18009" y="72654"/>
                  </a:lnTo>
                  <a:lnTo>
                    <a:pt x="18026" y="72435"/>
                  </a:lnTo>
                  <a:lnTo>
                    <a:pt x="18035" y="72215"/>
                  </a:lnTo>
                  <a:lnTo>
                    <a:pt x="18043" y="71953"/>
                  </a:lnTo>
                  <a:lnTo>
                    <a:pt x="18035" y="71558"/>
                  </a:lnTo>
                  <a:lnTo>
                    <a:pt x="18018" y="71164"/>
                  </a:lnTo>
                  <a:lnTo>
                    <a:pt x="17984" y="70857"/>
                  </a:lnTo>
                  <a:lnTo>
                    <a:pt x="17942" y="70506"/>
                  </a:lnTo>
                  <a:lnTo>
                    <a:pt x="17891" y="70244"/>
                  </a:lnTo>
                  <a:lnTo>
                    <a:pt x="17831" y="69981"/>
                  </a:lnTo>
                  <a:lnTo>
                    <a:pt x="17712" y="69499"/>
                  </a:lnTo>
                  <a:lnTo>
                    <a:pt x="17593" y="69060"/>
                  </a:lnTo>
                  <a:lnTo>
                    <a:pt x="17466" y="68622"/>
                  </a:lnTo>
                  <a:lnTo>
                    <a:pt x="17339" y="68228"/>
                  </a:lnTo>
                  <a:lnTo>
                    <a:pt x="17211" y="67833"/>
                  </a:lnTo>
                  <a:lnTo>
                    <a:pt x="17084" y="67483"/>
                  </a:lnTo>
                  <a:lnTo>
                    <a:pt x="16948" y="67176"/>
                  </a:lnTo>
                  <a:lnTo>
                    <a:pt x="16812" y="66869"/>
                  </a:lnTo>
                  <a:lnTo>
                    <a:pt x="16668" y="66563"/>
                  </a:lnTo>
                  <a:lnTo>
                    <a:pt x="16447" y="66168"/>
                  </a:lnTo>
                  <a:lnTo>
                    <a:pt x="16209" y="65818"/>
                  </a:lnTo>
                  <a:lnTo>
                    <a:pt x="15972" y="65511"/>
                  </a:lnTo>
                  <a:lnTo>
                    <a:pt x="15717" y="65292"/>
                  </a:lnTo>
                  <a:lnTo>
                    <a:pt x="15471" y="65117"/>
                  </a:lnTo>
                  <a:lnTo>
                    <a:pt x="15343" y="65073"/>
                  </a:lnTo>
                  <a:lnTo>
                    <a:pt x="15216" y="65073"/>
                  </a:lnTo>
                  <a:lnTo>
                    <a:pt x="15097" y="65117"/>
                  </a:lnTo>
                  <a:lnTo>
                    <a:pt x="14970" y="65160"/>
                  </a:lnTo>
                  <a:lnTo>
                    <a:pt x="14851" y="65248"/>
                  </a:lnTo>
                  <a:lnTo>
                    <a:pt x="14732" y="65336"/>
                  </a:lnTo>
                  <a:lnTo>
                    <a:pt x="14605" y="65117"/>
                  </a:lnTo>
                  <a:lnTo>
                    <a:pt x="14562" y="65073"/>
                  </a:lnTo>
                  <a:lnTo>
                    <a:pt x="14384" y="64109"/>
                  </a:lnTo>
                  <a:lnTo>
                    <a:pt x="14206" y="63145"/>
                  </a:lnTo>
                  <a:lnTo>
                    <a:pt x="13841" y="61348"/>
                  </a:lnTo>
                  <a:lnTo>
                    <a:pt x="13459" y="59508"/>
                  </a:lnTo>
                  <a:lnTo>
                    <a:pt x="13076" y="57711"/>
                  </a:lnTo>
                  <a:lnTo>
                    <a:pt x="12677" y="55958"/>
                  </a:lnTo>
                  <a:lnTo>
                    <a:pt x="12287" y="54249"/>
                  </a:lnTo>
                  <a:lnTo>
                    <a:pt x="12210" y="53943"/>
                  </a:lnTo>
                  <a:lnTo>
                    <a:pt x="12338" y="54030"/>
                  </a:lnTo>
                  <a:lnTo>
                    <a:pt x="12465" y="54118"/>
                  </a:lnTo>
                  <a:lnTo>
                    <a:pt x="12592" y="54249"/>
                  </a:lnTo>
                  <a:lnTo>
                    <a:pt x="12711" y="54381"/>
                  </a:lnTo>
                  <a:lnTo>
                    <a:pt x="12958" y="54731"/>
                  </a:lnTo>
                  <a:lnTo>
                    <a:pt x="13195" y="55169"/>
                  </a:lnTo>
                  <a:lnTo>
                    <a:pt x="13671" y="56090"/>
                  </a:lnTo>
                  <a:lnTo>
                    <a:pt x="13917" y="56528"/>
                  </a:lnTo>
                  <a:lnTo>
                    <a:pt x="14163" y="56878"/>
                  </a:lnTo>
                  <a:lnTo>
                    <a:pt x="14401" y="57185"/>
                  </a:lnTo>
                  <a:lnTo>
                    <a:pt x="14647" y="57404"/>
                  </a:lnTo>
                  <a:lnTo>
                    <a:pt x="14893" y="57536"/>
                  </a:lnTo>
                  <a:lnTo>
                    <a:pt x="15140" y="57580"/>
                  </a:lnTo>
                  <a:lnTo>
                    <a:pt x="15386" y="57580"/>
                  </a:lnTo>
                  <a:lnTo>
                    <a:pt x="15632" y="57492"/>
                  </a:lnTo>
                  <a:lnTo>
                    <a:pt x="15878" y="57317"/>
                  </a:lnTo>
                  <a:lnTo>
                    <a:pt x="16116" y="57098"/>
                  </a:lnTo>
                  <a:lnTo>
                    <a:pt x="16142" y="57054"/>
                  </a:lnTo>
                  <a:lnTo>
                    <a:pt x="16159" y="57010"/>
                  </a:lnTo>
                  <a:lnTo>
                    <a:pt x="16175" y="56922"/>
                  </a:lnTo>
                  <a:lnTo>
                    <a:pt x="16184" y="56791"/>
                  </a:lnTo>
                  <a:lnTo>
                    <a:pt x="16184" y="56703"/>
                  </a:lnTo>
                  <a:lnTo>
                    <a:pt x="16184" y="56572"/>
                  </a:lnTo>
                  <a:lnTo>
                    <a:pt x="16175" y="56484"/>
                  </a:lnTo>
                  <a:lnTo>
                    <a:pt x="16159" y="56396"/>
                  </a:lnTo>
                  <a:lnTo>
                    <a:pt x="15878" y="55476"/>
                  </a:lnTo>
                  <a:lnTo>
                    <a:pt x="15598" y="54687"/>
                  </a:lnTo>
                  <a:lnTo>
                    <a:pt x="15309" y="53943"/>
                  </a:lnTo>
                  <a:lnTo>
                    <a:pt x="15021" y="53285"/>
                  </a:lnTo>
                  <a:lnTo>
                    <a:pt x="14715" y="52716"/>
                  </a:lnTo>
                  <a:lnTo>
                    <a:pt x="14409" y="52234"/>
                  </a:lnTo>
                  <a:lnTo>
                    <a:pt x="14095" y="51883"/>
                  </a:lnTo>
                  <a:lnTo>
                    <a:pt x="13773" y="51576"/>
                  </a:lnTo>
                  <a:lnTo>
                    <a:pt x="13569" y="51445"/>
                  </a:lnTo>
                  <a:lnTo>
                    <a:pt x="13340" y="51313"/>
                  </a:lnTo>
                  <a:lnTo>
                    <a:pt x="13093" y="51226"/>
                  </a:lnTo>
                  <a:lnTo>
                    <a:pt x="12839" y="51226"/>
                  </a:lnTo>
                  <a:lnTo>
                    <a:pt x="12711" y="51270"/>
                  </a:lnTo>
                  <a:lnTo>
                    <a:pt x="12592" y="51357"/>
                  </a:lnTo>
                  <a:lnTo>
                    <a:pt x="12474" y="51489"/>
                  </a:lnTo>
                  <a:lnTo>
                    <a:pt x="12363" y="51664"/>
                  </a:lnTo>
                  <a:lnTo>
                    <a:pt x="12253" y="51839"/>
                  </a:lnTo>
                  <a:lnTo>
                    <a:pt x="12159" y="52102"/>
                  </a:lnTo>
                  <a:lnTo>
                    <a:pt x="12066" y="52453"/>
                  </a:lnTo>
                  <a:lnTo>
                    <a:pt x="11990" y="52803"/>
                  </a:lnTo>
                  <a:lnTo>
                    <a:pt x="11947" y="52803"/>
                  </a:lnTo>
                  <a:lnTo>
                    <a:pt x="11064" y="49079"/>
                  </a:lnTo>
                  <a:lnTo>
                    <a:pt x="10164" y="45441"/>
                  </a:lnTo>
                  <a:lnTo>
                    <a:pt x="10232" y="45222"/>
                  </a:lnTo>
                  <a:lnTo>
                    <a:pt x="10300" y="45047"/>
                  </a:lnTo>
                  <a:lnTo>
                    <a:pt x="10376" y="44916"/>
                  </a:lnTo>
                  <a:lnTo>
                    <a:pt x="10453" y="44828"/>
                  </a:lnTo>
                  <a:lnTo>
                    <a:pt x="10538" y="44740"/>
                  </a:lnTo>
                  <a:lnTo>
                    <a:pt x="10631" y="44653"/>
                  </a:lnTo>
                  <a:lnTo>
                    <a:pt x="10809" y="44609"/>
                  </a:lnTo>
                  <a:lnTo>
                    <a:pt x="10988" y="44609"/>
                  </a:lnTo>
                  <a:lnTo>
                    <a:pt x="11166" y="44653"/>
                  </a:lnTo>
                  <a:lnTo>
                    <a:pt x="11336" y="44697"/>
                  </a:lnTo>
                  <a:lnTo>
                    <a:pt x="11480" y="44697"/>
                  </a:lnTo>
                  <a:lnTo>
                    <a:pt x="12941" y="44653"/>
                  </a:lnTo>
                  <a:lnTo>
                    <a:pt x="13093" y="44653"/>
                  </a:lnTo>
                  <a:lnTo>
                    <a:pt x="13280" y="44609"/>
                  </a:lnTo>
                  <a:lnTo>
                    <a:pt x="13484" y="44521"/>
                  </a:lnTo>
                  <a:lnTo>
                    <a:pt x="13586" y="44390"/>
                  </a:lnTo>
                  <a:lnTo>
                    <a:pt x="13679" y="44258"/>
                  </a:lnTo>
                  <a:lnTo>
                    <a:pt x="13764" y="44127"/>
                  </a:lnTo>
                  <a:lnTo>
                    <a:pt x="13841" y="43908"/>
                  </a:lnTo>
                  <a:lnTo>
                    <a:pt x="13909" y="43645"/>
                  </a:lnTo>
                  <a:lnTo>
                    <a:pt x="13959" y="43338"/>
                  </a:lnTo>
                  <a:lnTo>
                    <a:pt x="13985" y="43163"/>
                  </a:lnTo>
                  <a:lnTo>
                    <a:pt x="14002" y="42988"/>
                  </a:lnTo>
                  <a:lnTo>
                    <a:pt x="14010" y="42768"/>
                  </a:lnTo>
                  <a:lnTo>
                    <a:pt x="14019" y="42549"/>
                  </a:lnTo>
                  <a:lnTo>
                    <a:pt x="14019" y="42286"/>
                  </a:lnTo>
                  <a:lnTo>
                    <a:pt x="14010" y="42024"/>
                  </a:lnTo>
                  <a:lnTo>
                    <a:pt x="13993" y="41761"/>
                  </a:lnTo>
                  <a:lnTo>
                    <a:pt x="13976" y="41454"/>
                  </a:lnTo>
                  <a:lnTo>
                    <a:pt x="13959" y="41191"/>
                  </a:lnTo>
                  <a:lnTo>
                    <a:pt x="13925" y="40928"/>
                  </a:lnTo>
                  <a:lnTo>
                    <a:pt x="13900" y="40709"/>
                  </a:lnTo>
                  <a:lnTo>
                    <a:pt x="13866" y="40490"/>
                  </a:lnTo>
                  <a:lnTo>
                    <a:pt x="13781" y="40095"/>
                  </a:lnTo>
                  <a:lnTo>
                    <a:pt x="13688" y="39789"/>
                  </a:lnTo>
                  <a:lnTo>
                    <a:pt x="13577" y="39526"/>
                  </a:lnTo>
                  <a:lnTo>
                    <a:pt x="13459" y="39350"/>
                  </a:lnTo>
                  <a:lnTo>
                    <a:pt x="13340" y="39219"/>
                  </a:lnTo>
                  <a:lnTo>
                    <a:pt x="13204" y="39088"/>
                  </a:lnTo>
                  <a:lnTo>
                    <a:pt x="13076" y="39044"/>
                  </a:lnTo>
                  <a:lnTo>
                    <a:pt x="12686" y="39044"/>
                  </a:lnTo>
                  <a:lnTo>
                    <a:pt x="12448" y="39175"/>
                  </a:lnTo>
                  <a:lnTo>
                    <a:pt x="12244" y="39307"/>
                  </a:lnTo>
                  <a:lnTo>
                    <a:pt x="11939" y="39613"/>
                  </a:lnTo>
                  <a:lnTo>
                    <a:pt x="11625" y="40008"/>
                  </a:lnTo>
                  <a:lnTo>
                    <a:pt x="11319" y="40490"/>
                  </a:lnTo>
                  <a:lnTo>
                    <a:pt x="11013" y="41059"/>
                  </a:lnTo>
                  <a:lnTo>
                    <a:pt x="10708" y="41761"/>
                  </a:lnTo>
                  <a:lnTo>
                    <a:pt x="10563" y="42111"/>
                  </a:lnTo>
                  <a:lnTo>
                    <a:pt x="10419" y="42506"/>
                  </a:lnTo>
                  <a:lnTo>
                    <a:pt x="10283" y="42944"/>
                  </a:lnTo>
                  <a:lnTo>
                    <a:pt x="10147" y="43338"/>
                  </a:lnTo>
                  <a:lnTo>
                    <a:pt x="10020" y="43820"/>
                  </a:lnTo>
                  <a:lnTo>
                    <a:pt x="9892" y="44258"/>
                  </a:lnTo>
                  <a:lnTo>
                    <a:pt x="9884" y="44346"/>
                  </a:lnTo>
                  <a:lnTo>
                    <a:pt x="8984" y="40840"/>
                  </a:lnTo>
                  <a:lnTo>
                    <a:pt x="8075" y="37379"/>
                  </a:lnTo>
                  <a:lnTo>
                    <a:pt x="8135" y="37072"/>
                  </a:lnTo>
                  <a:lnTo>
                    <a:pt x="8203" y="36765"/>
                  </a:lnTo>
                  <a:lnTo>
                    <a:pt x="8279" y="36546"/>
                  </a:lnTo>
                  <a:lnTo>
                    <a:pt x="8364" y="36371"/>
                  </a:lnTo>
                  <a:lnTo>
                    <a:pt x="8458" y="36195"/>
                  </a:lnTo>
                  <a:lnTo>
                    <a:pt x="8551" y="36064"/>
                  </a:lnTo>
                  <a:lnTo>
                    <a:pt x="8653" y="35976"/>
                  </a:lnTo>
                  <a:lnTo>
                    <a:pt x="8763" y="35889"/>
                  </a:lnTo>
                  <a:lnTo>
                    <a:pt x="8975" y="35801"/>
                  </a:lnTo>
                  <a:lnTo>
                    <a:pt x="9188" y="35757"/>
                  </a:lnTo>
                  <a:lnTo>
                    <a:pt x="9375" y="35670"/>
                  </a:lnTo>
                  <a:lnTo>
                    <a:pt x="9544" y="35582"/>
                  </a:lnTo>
                  <a:lnTo>
                    <a:pt x="9875" y="35275"/>
                  </a:lnTo>
                  <a:lnTo>
                    <a:pt x="10215" y="34881"/>
                  </a:lnTo>
                  <a:lnTo>
                    <a:pt x="10546" y="34443"/>
                  </a:lnTo>
                  <a:lnTo>
                    <a:pt x="10869" y="33917"/>
                  </a:lnTo>
                  <a:lnTo>
                    <a:pt x="10962" y="33742"/>
                  </a:lnTo>
                  <a:lnTo>
                    <a:pt x="11056" y="33522"/>
                  </a:lnTo>
                  <a:lnTo>
                    <a:pt x="11149" y="33303"/>
                  </a:lnTo>
                  <a:lnTo>
                    <a:pt x="11234" y="32997"/>
                  </a:lnTo>
                  <a:lnTo>
                    <a:pt x="11319" y="32690"/>
                  </a:lnTo>
                  <a:lnTo>
                    <a:pt x="11395" y="32339"/>
                  </a:lnTo>
                  <a:lnTo>
                    <a:pt x="11463" y="31989"/>
                  </a:lnTo>
                  <a:lnTo>
                    <a:pt x="11523" y="31594"/>
                  </a:lnTo>
                  <a:lnTo>
                    <a:pt x="11565" y="31156"/>
                  </a:lnTo>
                  <a:lnTo>
                    <a:pt x="11599" y="30762"/>
                  </a:lnTo>
                  <a:lnTo>
                    <a:pt x="11616" y="30280"/>
                  </a:lnTo>
                  <a:lnTo>
                    <a:pt x="11625" y="29842"/>
                  </a:lnTo>
                  <a:lnTo>
                    <a:pt x="11608" y="29360"/>
                  </a:lnTo>
                  <a:lnTo>
                    <a:pt x="11574" y="28878"/>
                  </a:lnTo>
                  <a:lnTo>
                    <a:pt x="11514" y="28396"/>
                  </a:lnTo>
                  <a:lnTo>
                    <a:pt x="11438" y="27870"/>
                  </a:lnTo>
                  <a:lnTo>
                    <a:pt x="11353" y="27431"/>
                  </a:lnTo>
                  <a:lnTo>
                    <a:pt x="11251" y="27081"/>
                  </a:lnTo>
                  <a:lnTo>
                    <a:pt x="11149" y="26730"/>
                  </a:lnTo>
                  <a:lnTo>
                    <a:pt x="11039" y="26511"/>
                  </a:lnTo>
                  <a:lnTo>
                    <a:pt x="10920" y="26292"/>
                  </a:lnTo>
                  <a:lnTo>
                    <a:pt x="10801" y="26161"/>
                  </a:lnTo>
                  <a:lnTo>
                    <a:pt x="10674" y="26073"/>
                  </a:lnTo>
                  <a:lnTo>
                    <a:pt x="10546" y="26029"/>
                  </a:lnTo>
                  <a:lnTo>
                    <a:pt x="10427" y="26073"/>
                  </a:lnTo>
                  <a:lnTo>
                    <a:pt x="10300" y="26117"/>
                  </a:lnTo>
                  <a:lnTo>
                    <a:pt x="10173" y="26205"/>
                  </a:lnTo>
                  <a:lnTo>
                    <a:pt x="10054" y="26380"/>
                  </a:lnTo>
                  <a:lnTo>
                    <a:pt x="9935" y="26555"/>
                  </a:lnTo>
                  <a:lnTo>
                    <a:pt x="9816" y="26774"/>
                  </a:lnTo>
                  <a:lnTo>
                    <a:pt x="9706" y="27037"/>
                  </a:lnTo>
                  <a:lnTo>
                    <a:pt x="9604" y="27344"/>
                  </a:lnTo>
                  <a:lnTo>
                    <a:pt x="9476" y="27782"/>
                  </a:lnTo>
                  <a:lnTo>
                    <a:pt x="9349" y="28220"/>
                  </a:lnTo>
                  <a:lnTo>
                    <a:pt x="9230" y="28746"/>
                  </a:lnTo>
                  <a:lnTo>
                    <a:pt x="9111" y="29272"/>
                  </a:lnTo>
                  <a:lnTo>
                    <a:pt x="9001" y="29842"/>
                  </a:lnTo>
                  <a:lnTo>
                    <a:pt x="8899" y="30455"/>
                  </a:lnTo>
                  <a:lnTo>
                    <a:pt x="8687" y="31638"/>
                  </a:lnTo>
                  <a:lnTo>
                    <a:pt x="8483" y="32909"/>
                  </a:lnTo>
                  <a:lnTo>
                    <a:pt x="8279" y="34136"/>
                  </a:lnTo>
                  <a:lnTo>
                    <a:pt x="8059" y="35319"/>
                  </a:lnTo>
                  <a:lnTo>
                    <a:pt x="7948" y="35889"/>
                  </a:lnTo>
                  <a:lnTo>
                    <a:pt x="7838" y="36415"/>
                  </a:lnTo>
                  <a:lnTo>
                    <a:pt x="7829" y="36458"/>
                  </a:lnTo>
                  <a:lnTo>
                    <a:pt x="7031" y="33566"/>
                  </a:lnTo>
                  <a:lnTo>
                    <a:pt x="6233" y="30762"/>
                  </a:lnTo>
                  <a:lnTo>
                    <a:pt x="5749" y="29097"/>
                  </a:lnTo>
                  <a:lnTo>
                    <a:pt x="5910" y="28878"/>
                  </a:lnTo>
                  <a:lnTo>
                    <a:pt x="6063" y="28702"/>
                  </a:lnTo>
                  <a:lnTo>
                    <a:pt x="6386" y="28352"/>
                  </a:lnTo>
                  <a:lnTo>
                    <a:pt x="7031" y="27782"/>
                  </a:lnTo>
                  <a:lnTo>
                    <a:pt x="7354" y="27431"/>
                  </a:lnTo>
                  <a:lnTo>
                    <a:pt x="7515" y="27212"/>
                  </a:lnTo>
                  <a:lnTo>
                    <a:pt x="7668" y="26993"/>
                  </a:lnTo>
                  <a:lnTo>
                    <a:pt x="7821" y="26730"/>
                  </a:lnTo>
                  <a:lnTo>
                    <a:pt x="7974" y="26424"/>
                  </a:lnTo>
                  <a:lnTo>
                    <a:pt x="8118" y="26073"/>
                  </a:lnTo>
                  <a:lnTo>
                    <a:pt x="8262" y="25679"/>
                  </a:lnTo>
                  <a:lnTo>
                    <a:pt x="8398" y="25197"/>
                  </a:lnTo>
                  <a:lnTo>
                    <a:pt x="8534" y="24583"/>
                  </a:lnTo>
                  <a:lnTo>
                    <a:pt x="8602" y="24233"/>
                  </a:lnTo>
                  <a:lnTo>
                    <a:pt x="8670" y="23882"/>
                  </a:lnTo>
                  <a:lnTo>
                    <a:pt x="8729" y="23488"/>
                  </a:lnTo>
                  <a:lnTo>
                    <a:pt x="8772" y="23093"/>
                  </a:lnTo>
                  <a:lnTo>
                    <a:pt x="8814" y="22699"/>
                  </a:lnTo>
                  <a:lnTo>
                    <a:pt x="8840" y="22261"/>
                  </a:lnTo>
                  <a:lnTo>
                    <a:pt x="8857" y="21866"/>
                  </a:lnTo>
                  <a:lnTo>
                    <a:pt x="8848" y="21472"/>
                  </a:lnTo>
                  <a:lnTo>
                    <a:pt x="8823" y="21078"/>
                  </a:lnTo>
                  <a:lnTo>
                    <a:pt x="8806" y="20902"/>
                  </a:lnTo>
                  <a:lnTo>
                    <a:pt x="8780" y="20727"/>
                  </a:lnTo>
                  <a:lnTo>
                    <a:pt x="8755" y="20552"/>
                  </a:lnTo>
                  <a:lnTo>
                    <a:pt x="8712" y="20376"/>
                  </a:lnTo>
                  <a:lnTo>
                    <a:pt x="8619" y="20070"/>
                  </a:lnTo>
                  <a:lnTo>
                    <a:pt x="8525" y="19851"/>
                  </a:lnTo>
                  <a:lnTo>
                    <a:pt x="8424" y="19719"/>
                  </a:lnTo>
                  <a:lnTo>
                    <a:pt x="8305" y="19632"/>
                  </a:lnTo>
                  <a:lnTo>
                    <a:pt x="8194" y="19632"/>
                  </a:lnTo>
                  <a:lnTo>
                    <a:pt x="8067" y="19675"/>
                  </a:lnTo>
                  <a:lnTo>
                    <a:pt x="7948" y="19763"/>
                  </a:lnTo>
                  <a:lnTo>
                    <a:pt x="7821" y="19851"/>
                  </a:lnTo>
                  <a:lnTo>
                    <a:pt x="7693" y="20026"/>
                  </a:lnTo>
                  <a:lnTo>
                    <a:pt x="7566" y="20201"/>
                  </a:lnTo>
                  <a:lnTo>
                    <a:pt x="7439" y="20420"/>
                  </a:lnTo>
                  <a:lnTo>
                    <a:pt x="7201" y="20902"/>
                  </a:lnTo>
                  <a:lnTo>
                    <a:pt x="6989" y="21384"/>
                  </a:lnTo>
                  <a:lnTo>
                    <a:pt x="6802" y="21866"/>
                  </a:lnTo>
                  <a:lnTo>
                    <a:pt x="6615" y="22392"/>
                  </a:lnTo>
                  <a:lnTo>
                    <a:pt x="6420" y="22962"/>
                  </a:lnTo>
                  <a:lnTo>
                    <a:pt x="6225" y="23663"/>
                  </a:lnTo>
                  <a:lnTo>
                    <a:pt x="6029" y="24408"/>
                  </a:lnTo>
                  <a:lnTo>
                    <a:pt x="5851" y="25240"/>
                  </a:lnTo>
                  <a:lnTo>
                    <a:pt x="5766" y="25679"/>
                  </a:lnTo>
                  <a:lnTo>
                    <a:pt x="5690" y="26117"/>
                  </a:lnTo>
                  <a:lnTo>
                    <a:pt x="5613" y="26555"/>
                  </a:lnTo>
                  <a:lnTo>
                    <a:pt x="5545" y="27037"/>
                  </a:lnTo>
                  <a:lnTo>
                    <a:pt x="5486" y="27519"/>
                  </a:lnTo>
                  <a:lnTo>
                    <a:pt x="5435" y="28045"/>
                  </a:lnTo>
                  <a:lnTo>
                    <a:pt x="4314" y="24276"/>
                  </a:lnTo>
                  <a:lnTo>
                    <a:pt x="3762" y="22392"/>
                  </a:lnTo>
                  <a:lnTo>
                    <a:pt x="3219" y="20420"/>
                  </a:lnTo>
                  <a:lnTo>
                    <a:pt x="2905" y="19193"/>
                  </a:lnTo>
                  <a:lnTo>
                    <a:pt x="2973" y="18799"/>
                  </a:lnTo>
                  <a:lnTo>
                    <a:pt x="3049" y="18492"/>
                  </a:lnTo>
                  <a:lnTo>
                    <a:pt x="3125" y="18229"/>
                  </a:lnTo>
                  <a:lnTo>
                    <a:pt x="3210" y="18010"/>
                  </a:lnTo>
                  <a:lnTo>
                    <a:pt x="3295" y="17835"/>
                  </a:lnTo>
                  <a:lnTo>
                    <a:pt x="3380" y="17660"/>
                  </a:lnTo>
                  <a:lnTo>
                    <a:pt x="3474" y="17572"/>
                  </a:lnTo>
                  <a:lnTo>
                    <a:pt x="3567" y="17528"/>
                  </a:lnTo>
                  <a:lnTo>
                    <a:pt x="3762" y="17484"/>
                  </a:lnTo>
                  <a:lnTo>
                    <a:pt x="3958" y="17528"/>
                  </a:lnTo>
                  <a:lnTo>
                    <a:pt x="4357" y="17660"/>
                  </a:lnTo>
                  <a:lnTo>
                    <a:pt x="4543" y="17703"/>
                  </a:lnTo>
                  <a:lnTo>
                    <a:pt x="4730" y="17660"/>
                  </a:lnTo>
                  <a:lnTo>
                    <a:pt x="4917" y="17616"/>
                  </a:lnTo>
                  <a:lnTo>
                    <a:pt x="5104" y="17484"/>
                  </a:lnTo>
                  <a:lnTo>
                    <a:pt x="5291" y="17309"/>
                  </a:lnTo>
                  <a:lnTo>
                    <a:pt x="5469" y="17090"/>
                  </a:lnTo>
                  <a:lnTo>
                    <a:pt x="5647" y="16783"/>
                  </a:lnTo>
                  <a:lnTo>
                    <a:pt x="5825" y="16433"/>
                  </a:lnTo>
                  <a:lnTo>
                    <a:pt x="5936" y="16170"/>
                  </a:lnTo>
                  <a:lnTo>
                    <a:pt x="6046" y="15863"/>
                  </a:lnTo>
                  <a:lnTo>
                    <a:pt x="6140" y="15469"/>
                  </a:lnTo>
                  <a:lnTo>
                    <a:pt x="6233" y="15074"/>
                  </a:lnTo>
                  <a:lnTo>
                    <a:pt x="6318" y="14636"/>
                  </a:lnTo>
                  <a:lnTo>
                    <a:pt x="6386" y="14198"/>
                  </a:lnTo>
                  <a:lnTo>
                    <a:pt x="6445" y="13716"/>
                  </a:lnTo>
                  <a:lnTo>
                    <a:pt x="6496" y="13190"/>
                  </a:lnTo>
                  <a:lnTo>
                    <a:pt x="6530" y="12664"/>
                  </a:lnTo>
                  <a:lnTo>
                    <a:pt x="6556" y="12094"/>
                  </a:lnTo>
                  <a:lnTo>
                    <a:pt x="6556" y="11569"/>
                  </a:lnTo>
                  <a:lnTo>
                    <a:pt x="6547" y="10999"/>
                  </a:lnTo>
                  <a:lnTo>
                    <a:pt x="6513" y="10429"/>
                  </a:lnTo>
                  <a:lnTo>
                    <a:pt x="6462" y="9860"/>
                  </a:lnTo>
                  <a:lnTo>
                    <a:pt x="6386" y="9290"/>
                  </a:lnTo>
                  <a:lnTo>
                    <a:pt x="6292" y="8764"/>
                  </a:lnTo>
                  <a:lnTo>
                    <a:pt x="6242" y="8501"/>
                  </a:lnTo>
                  <a:lnTo>
                    <a:pt x="6182" y="8238"/>
                  </a:lnTo>
                  <a:lnTo>
                    <a:pt x="6123" y="8019"/>
                  </a:lnTo>
                  <a:lnTo>
                    <a:pt x="6055" y="7844"/>
                  </a:lnTo>
                  <a:lnTo>
                    <a:pt x="5927" y="7493"/>
                  </a:lnTo>
                  <a:lnTo>
                    <a:pt x="5792" y="7274"/>
                  </a:lnTo>
                  <a:lnTo>
                    <a:pt x="5647" y="7143"/>
                  </a:lnTo>
                  <a:lnTo>
                    <a:pt x="5503" y="7099"/>
                  </a:lnTo>
                  <a:lnTo>
                    <a:pt x="5359" y="7099"/>
                  </a:lnTo>
                  <a:lnTo>
                    <a:pt x="5214" y="7187"/>
                  </a:lnTo>
                  <a:lnTo>
                    <a:pt x="5070" y="7362"/>
                  </a:lnTo>
                  <a:lnTo>
                    <a:pt x="4917" y="7537"/>
                  </a:lnTo>
                  <a:lnTo>
                    <a:pt x="4773" y="7756"/>
                  </a:lnTo>
                  <a:lnTo>
                    <a:pt x="4637" y="8063"/>
                  </a:lnTo>
                  <a:lnTo>
                    <a:pt x="4492" y="8326"/>
                  </a:lnTo>
                  <a:lnTo>
                    <a:pt x="4365" y="8677"/>
                  </a:lnTo>
                  <a:lnTo>
                    <a:pt x="4238" y="9027"/>
                  </a:lnTo>
                  <a:lnTo>
                    <a:pt x="4119" y="9378"/>
                  </a:lnTo>
                  <a:lnTo>
                    <a:pt x="3881" y="10123"/>
                  </a:lnTo>
                  <a:lnTo>
                    <a:pt x="3652" y="10999"/>
                  </a:lnTo>
                  <a:lnTo>
                    <a:pt x="3542" y="11481"/>
                  </a:lnTo>
                  <a:lnTo>
                    <a:pt x="3431" y="12007"/>
                  </a:lnTo>
                  <a:lnTo>
                    <a:pt x="3329" y="12533"/>
                  </a:lnTo>
                  <a:lnTo>
                    <a:pt x="3227" y="13059"/>
                  </a:lnTo>
                  <a:lnTo>
                    <a:pt x="3125" y="13628"/>
                  </a:lnTo>
                  <a:lnTo>
                    <a:pt x="3041" y="14198"/>
                  </a:lnTo>
                  <a:lnTo>
                    <a:pt x="2956" y="14811"/>
                  </a:lnTo>
                  <a:lnTo>
                    <a:pt x="2871" y="15425"/>
                  </a:lnTo>
                  <a:lnTo>
                    <a:pt x="2803" y="16082"/>
                  </a:lnTo>
                  <a:lnTo>
                    <a:pt x="2743" y="16739"/>
                  </a:lnTo>
                  <a:lnTo>
                    <a:pt x="2684" y="17397"/>
                  </a:lnTo>
                  <a:lnTo>
                    <a:pt x="2642" y="18098"/>
                  </a:lnTo>
                  <a:lnTo>
                    <a:pt x="2395" y="17046"/>
                  </a:lnTo>
                  <a:lnTo>
                    <a:pt x="2158" y="15951"/>
                  </a:lnTo>
                  <a:lnTo>
                    <a:pt x="1920" y="14855"/>
                  </a:lnTo>
                  <a:lnTo>
                    <a:pt x="1699" y="13716"/>
                  </a:lnTo>
                  <a:lnTo>
                    <a:pt x="1478" y="12577"/>
                  </a:lnTo>
                  <a:lnTo>
                    <a:pt x="1258" y="11393"/>
                  </a:lnTo>
                  <a:lnTo>
                    <a:pt x="1045" y="10166"/>
                  </a:lnTo>
                  <a:lnTo>
                    <a:pt x="842" y="8896"/>
                  </a:lnTo>
                  <a:lnTo>
                    <a:pt x="926" y="8720"/>
                  </a:lnTo>
                  <a:lnTo>
                    <a:pt x="1011" y="8589"/>
                  </a:lnTo>
                  <a:lnTo>
                    <a:pt x="1096" y="8501"/>
                  </a:lnTo>
                  <a:lnTo>
                    <a:pt x="1190" y="8414"/>
                  </a:lnTo>
                  <a:lnTo>
                    <a:pt x="1376" y="8370"/>
                  </a:lnTo>
                  <a:lnTo>
                    <a:pt x="1572" y="8370"/>
                  </a:lnTo>
                  <a:lnTo>
                    <a:pt x="1954" y="8501"/>
                  </a:lnTo>
                  <a:lnTo>
                    <a:pt x="2141" y="8545"/>
                  </a:lnTo>
                  <a:lnTo>
                    <a:pt x="2327" y="8545"/>
                  </a:lnTo>
                  <a:lnTo>
                    <a:pt x="2489" y="8457"/>
                  </a:lnTo>
                  <a:lnTo>
                    <a:pt x="2659" y="8326"/>
                  </a:lnTo>
                  <a:lnTo>
                    <a:pt x="2820" y="8151"/>
                  </a:lnTo>
                  <a:lnTo>
                    <a:pt x="2981" y="7975"/>
                  </a:lnTo>
                  <a:lnTo>
                    <a:pt x="3142" y="7756"/>
                  </a:lnTo>
                  <a:lnTo>
                    <a:pt x="3304" y="7493"/>
                  </a:lnTo>
                  <a:lnTo>
                    <a:pt x="3457" y="7187"/>
                  </a:lnTo>
                  <a:lnTo>
                    <a:pt x="3609" y="6880"/>
                  </a:lnTo>
                  <a:lnTo>
                    <a:pt x="3703" y="6661"/>
                  </a:lnTo>
                  <a:lnTo>
                    <a:pt x="3796" y="6398"/>
                  </a:lnTo>
                  <a:lnTo>
                    <a:pt x="3881" y="6091"/>
                  </a:lnTo>
                  <a:lnTo>
                    <a:pt x="3966" y="5784"/>
                  </a:lnTo>
                  <a:lnTo>
                    <a:pt x="4034" y="5434"/>
                  </a:lnTo>
                  <a:lnTo>
                    <a:pt x="4102" y="5083"/>
                  </a:lnTo>
                  <a:lnTo>
                    <a:pt x="4153" y="4689"/>
                  </a:lnTo>
                  <a:lnTo>
                    <a:pt x="4195" y="4295"/>
                  </a:lnTo>
                  <a:lnTo>
                    <a:pt x="4221" y="3900"/>
                  </a:lnTo>
                  <a:lnTo>
                    <a:pt x="4238" y="3506"/>
                  </a:lnTo>
                  <a:lnTo>
                    <a:pt x="4238" y="3111"/>
                  </a:lnTo>
                  <a:lnTo>
                    <a:pt x="4212" y="2673"/>
                  </a:lnTo>
                  <a:lnTo>
                    <a:pt x="4170" y="2279"/>
                  </a:lnTo>
                  <a:lnTo>
                    <a:pt x="4110" y="1884"/>
                  </a:lnTo>
                  <a:lnTo>
                    <a:pt x="4017" y="1490"/>
                  </a:lnTo>
                  <a:lnTo>
                    <a:pt x="3907" y="1140"/>
                  </a:lnTo>
                  <a:lnTo>
                    <a:pt x="3805" y="877"/>
                  </a:lnTo>
                  <a:lnTo>
                    <a:pt x="3703" y="614"/>
                  </a:lnTo>
                  <a:lnTo>
                    <a:pt x="3592" y="438"/>
                  </a:lnTo>
                  <a:lnTo>
                    <a:pt x="3482" y="263"/>
                  </a:lnTo>
                  <a:lnTo>
                    <a:pt x="3372" y="132"/>
                  </a:lnTo>
                  <a:lnTo>
                    <a:pt x="3253" y="44"/>
                  </a:lnTo>
                  <a:lnTo>
                    <a:pt x="3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6"/>
            <p:cNvSpPr/>
            <p:nvPr/>
          </p:nvSpPr>
          <p:spPr>
            <a:xfrm rot="10800000">
              <a:off x="3869296" y="5963828"/>
              <a:ext cx="491" cy="1315"/>
            </a:xfrm>
            <a:custGeom>
              <a:avLst/>
              <a:gdLst/>
              <a:ahLst/>
              <a:cxnLst/>
              <a:rect l="l" t="t" r="r" b="b"/>
              <a:pathLst>
                <a:path w="52" h="483" extrusionOk="0">
                  <a:moveTo>
                    <a:pt x="35" y="1"/>
                  </a:moveTo>
                  <a:lnTo>
                    <a:pt x="1" y="395"/>
                  </a:lnTo>
                  <a:lnTo>
                    <a:pt x="1" y="439"/>
                  </a:lnTo>
                  <a:lnTo>
                    <a:pt x="9" y="483"/>
                  </a:lnTo>
                  <a:lnTo>
                    <a:pt x="18" y="439"/>
                  </a:lnTo>
                  <a:lnTo>
                    <a:pt x="52" y="44"/>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66"/>
          <p:cNvGrpSpPr/>
          <p:nvPr/>
        </p:nvGrpSpPr>
        <p:grpSpPr>
          <a:xfrm flipH="1">
            <a:off x="4267350" y="2265871"/>
            <a:ext cx="224174" cy="378542"/>
            <a:chOff x="5054001" y="5581351"/>
            <a:chExt cx="224174" cy="378542"/>
          </a:xfrm>
        </p:grpSpPr>
        <p:sp>
          <p:nvSpPr>
            <p:cNvPr id="692" name="Google Shape;692;p66"/>
            <p:cNvSpPr/>
            <p:nvPr/>
          </p:nvSpPr>
          <p:spPr>
            <a:xfrm rot="10800000">
              <a:off x="5054001" y="5581351"/>
              <a:ext cx="224174" cy="378542"/>
            </a:xfrm>
            <a:custGeom>
              <a:avLst/>
              <a:gdLst/>
              <a:ahLst/>
              <a:cxnLst/>
              <a:rect l="l" t="t" r="r" b="b"/>
              <a:pathLst>
                <a:path w="23741" h="139042" extrusionOk="0">
                  <a:moveTo>
                    <a:pt x="15938" y="3550"/>
                  </a:moveTo>
                  <a:lnTo>
                    <a:pt x="15963" y="4426"/>
                  </a:lnTo>
                  <a:lnTo>
                    <a:pt x="15997" y="5259"/>
                  </a:lnTo>
                  <a:lnTo>
                    <a:pt x="16048" y="6092"/>
                  </a:lnTo>
                  <a:lnTo>
                    <a:pt x="16099" y="6880"/>
                  </a:lnTo>
                  <a:lnTo>
                    <a:pt x="16158" y="7669"/>
                  </a:lnTo>
                  <a:lnTo>
                    <a:pt x="16226" y="8458"/>
                  </a:lnTo>
                  <a:lnTo>
                    <a:pt x="16303" y="9247"/>
                  </a:lnTo>
                  <a:lnTo>
                    <a:pt x="16379" y="9992"/>
                  </a:lnTo>
                  <a:lnTo>
                    <a:pt x="16252" y="9641"/>
                  </a:lnTo>
                  <a:lnTo>
                    <a:pt x="16065" y="9115"/>
                  </a:lnTo>
                  <a:lnTo>
                    <a:pt x="15878" y="8633"/>
                  </a:lnTo>
                  <a:lnTo>
                    <a:pt x="15734" y="8151"/>
                  </a:lnTo>
                  <a:lnTo>
                    <a:pt x="15666" y="7932"/>
                  </a:lnTo>
                  <a:lnTo>
                    <a:pt x="15589" y="7757"/>
                  </a:lnTo>
                  <a:lnTo>
                    <a:pt x="15657" y="6442"/>
                  </a:lnTo>
                  <a:lnTo>
                    <a:pt x="15691" y="5785"/>
                  </a:lnTo>
                  <a:lnTo>
                    <a:pt x="15742" y="5128"/>
                  </a:lnTo>
                  <a:lnTo>
                    <a:pt x="15802" y="4602"/>
                  </a:lnTo>
                  <a:lnTo>
                    <a:pt x="15938" y="3550"/>
                  </a:lnTo>
                  <a:close/>
                  <a:moveTo>
                    <a:pt x="15547" y="8765"/>
                  </a:moveTo>
                  <a:lnTo>
                    <a:pt x="15589" y="9028"/>
                  </a:lnTo>
                  <a:lnTo>
                    <a:pt x="15640" y="9247"/>
                  </a:lnTo>
                  <a:lnTo>
                    <a:pt x="15751" y="9597"/>
                  </a:lnTo>
                  <a:lnTo>
                    <a:pt x="15861" y="9948"/>
                  </a:lnTo>
                  <a:lnTo>
                    <a:pt x="15972" y="10255"/>
                  </a:lnTo>
                  <a:lnTo>
                    <a:pt x="16150" y="10780"/>
                  </a:lnTo>
                  <a:lnTo>
                    <a:pt x="16320" y="11262"/>
                  </a:lnTo>
                  <a:lnTo>
                    <a:pt x="16489" y="11832"/>
                  </a:lnTo>
                  <a:lnTo>
                    <a:pt x="16566" y="12139"/>
                  </a:lnTo>
                  <a:lnTo>
                    <a:pt x="16642" y="12489"/>
                  </a:lnTo>
                  <a:lnTo>
                    <a:pt x="16668" y="12533"/>
                  </a:lnTo>
                  <a:lnTo>
                    <a:pt x="16693" y="12577"/>
                  </a:lnTo>
                  <a:lnTo>
                    <a:pt x="16897" y="14154"/>
                  </a:lnTo>
                  <a:lnTo>
                    <a:pt x="17101" y="15688"/>
                  </a:lnTo>
                  <a:lnTo>
                    <a:pt x="16905" y="15162"/>
                  </a:lnTo>
                  <a:lnTo>
                    <a:pt x="16710" y="14637"/>
                  </a:lnTo>
                  <a:lnTo>
                    <a:pt x="16506" y="14154"/>
                  </a:lnTo>
                  <a:lnTo>
                    <a:pt x="16303" y="13672"/>
                  </a:lnTo>
                  <a:lnTo>
                    <a:pt x="15887" y="12796"/>
                  </a:lnTo>
                  <a:lnTo>
                    <a:pt x="15479" y="12007"/>
                  </a:lnTo>
                  <a:lnTo>
                    <a:pt x="15488" y="11175"/>
                  </a:lnTo>
                  <a:lnTo>
                    <a:pt x="15505" y="10386"/>
                  </a:lnTo>
                  <a:lnTo>
                    <a:pt x="15522" y="9553"/>
                  </a:lnTo>
                  <a:lnTo>
                    <a:pt x="15547" y="8765"/>
                  </a:lnTo>
                  <a:close/>
                  <a:moveTo>
                    <a:pt x="15241" y="9290"/>
                  </a:moveTo>
                  <a:lnTo>
                    <a:pt x="15216" y="10517"/>
                  </a:lnTo>
                  <a:lnTo>
                    <a:pt x="15207" y="11788"/>
                  </a:lnTo>
                  <a:lnTo>
                    <a:pt x="15190" y="11832"/>
                  </a:lnTo>
                  <a:lnTo>
                    <a:pt x="14936" y="13322"/>
                  </a:lnTo>
                  <a:lnTo>
                    <a:pt x="14672" y="14812"/>
                  </a:lnTo>
                  <a:lnTo>
                    <a:pt x="14409" y="16302"/>
                  </a:lnTo>
                  <a:lnTo>
                    <a:pt x="14155" y="17835"/>
                  </a:lnTo>
                  <a:lnTo>
                    <a:pt x="14163" y="17748"/>
                  </a:lnTo>
                  <a:lnTo>
                    <a:pt x="14265" y="16565"/>
                  </a:lnTo>
                  <a:lnTo>
                    <a:pt x="14375" y="15425"/>
                  </a:lnTo>
                  <a:lnTo>
                    <a:pt x="14503" y="14330"/>
                  </a:lnTo>
                  <a:lnTo>
                    <a:pt x="14639" y="13278"/>
                  </a:lnTo>
                  <a:lnTo>
                    <a:pt x="14783" y="12270"/>
                  </a:lnTo>
                  <a:lnTo>
                    <a:pt x="14936" y="11262"/>
                  </a:lnTo>
                  <a:lnTo>
                    <a:pt x="15241" y="9290"/>
                  </a:lnTo>
                  <a:close/>
                  <a:moveTo>
                    <a:pt x="15471" y="13322"/>
                  </a:moveTo>
                  <a:lnTo>
                    <a:pt x="15717" y="13892"/>
                  </a:lnTo>
                  <a:lnTo>
                    <a:pt x="15963" y="14461"/>
                  </a:lnTo>
                  <a:lnTo>
                    <a:pt x="16447" y="15688"/>
                  </a:lnTo>
                  <a:lnTo>
                    <a:pt x="16922" y="16915"/>
                  </a:lnTo>
                  <a:lnTo>
                    <a:pt x="17169" y="17485"/>
                  </a:lnTo>
                  <a:lnTo>
                    <a:pt x="17415" y="18054"/>
                  </a:lnTo>
                  <a:lnTo>
                    <a:pt x="17602" y="19632"/>
                  </a:lnTo>
                  <a:lnTo>
                    <a:pt x="17687" y="20465"/>
                  </a:lnTo>
                  <a:lnTo>
                    <a:pt x="17772" y="21253"/>
                  </a:lnTo>
                  <a:lnTo>
                    <a:pt x="16634" y="18931"/>
                  </a:lnTo>
                  <a:lnTo>
                    <a:pt x="15505" y="16608"/>
                  </a:lnTo>
                  <a:lnTo>
                    <a:pt x="15479" y="14943"/>
                  </a:lnTo>
                  <a:lnTo>
                    <a:pt x="15471" y="13322"/>
                  </a:lnTo>
                  <a:close/>
                  <a:moveTo>
                    <a:pt x="13823" y="17792"/>
                  </a:moveTo>
                  <a:lnTo>
                    <a:pt x="13789" y="18142"/>
                  </a:lnTo>
                  <a:lnTo>
                    <a:pt x="13755" y="18493"/>
                  </a:lnTo>
                  <a:lnTo>
                    <a:pt x="13696" y="19238"/>
                  </a:lnTo>
                  <a:lnTo>
                    <a:pt x="13671" y="19676"/>
                  </a:lnTo>
                  <a:lnTo>
                    <a:pt x="13654" y="20114"/>
                  </a:lnTo>
                  <a:lnTo>
                    <a:pt x="13628" y="20245"/>
                  </a:lnTo>
                  <a:lnTo>
                    <a:pt x="13611" y="20421"/>
                  </a:lnTo>
                  <a:lnTo>
                    <a:pt x="13560" y="21341"/>
                  </a:lnTo>
                  <a:lnTo>
                    <a:pt x="13501" y="22217"/>
                  </a:lnTo>
                  <a:lnTo>
                    <a:pt x="13424" y="23050"/>
                  </a:lnTo>
                  <a:lnTo>
                    <a:pt x="13339" y="23795"/>
                  </a:lnTo>
                  <a:lnTo>
                    <a:pt x="13153" y="22480"/>
                  </a:lnTo>
                  <a:lnTo>
                    <a:pt x="12957" y="21210"/>
                  </a:lnTo>
                  <a:lnTo>
                    <a:pt x="12762" y="20026"/>
                  </a:lnTo>
                  <a:lnTo>
                    <a:pt x="12652" y="19413"/>
                  </a:lnTo>
                  <a:lnTo>
                    <a:pt x="12541" y="18931"/>
                  </a:lnTo>
                  <a:lnTo>
                    <a:pt x="12855" y="18580"/>
                  </a:lnTo>
                  <a:lnTo>
                    <a:pt x="13178" y="18317"/>
                  </a:lnTo>
                  <a:lnTo>
                    <a:pt x="13501" y="18054"/>
                  </a:lnTo>
                  <a:lnTo>
                    <a:pt x="13823" y="17792"/>
                  </a:lnTo>
                  <a:close/>
                  <a:moveTo>
                    <a:pt x="15207" y="13585"/>
                  </a:moveTo>
                  <a:lnTo>
                    <a:pt x="15216" y="14943"/>
                  </a:lnTo>
                  <a:lnTo>
                    <a:pt x="15241" y="16302"/>
                  </a:lnTo>
                  <a:lnTo>
                    <a:pt x="15216" y="16389"/>
                  </a:lnTo>
                  <a:lnTo>
                    <a:pt x="15199" y="16477"/>
                  </a:lnTo>
                  <a:lnTo>
                    <a:pt x="14885" y="18887"/>
                  </a:lnTo>
                  <a:lnTo>
                    <a:pt x="14562" y="21253"/>
                  </a:lnTo>
                  <a:lnTo>
                    <a:pt x="14418" y="22217"/>
                  </a:lnTo>
                  <a:lnTo>
                    <a:pt x="14273" y="23181"/>
                  </a:lnTo>
                  <a:lnTo>
                    <a:pt x="14129" y="24189"/>
                  </a:lnTo>
                  <a:lnTo>
                    <a:pt x="13993" y="25197"/>
                  </a:lnTo>
                  <a:lnTo>
                    <a:pt x="13976" y="24540"/>
                  </a:lnTo>
                  <a:lnTo>
                    <a:pt x="13968" y="23926"/>
                  </a:lnTo>
                  <a:lnTo>
                    <a:pt x="13968" y="23269"/>
                  </a:lnTo>
                  <a:lnTo>
                    <a:pt x="13968" y="22612"/>
                  </a:lnTo>
                  <a:lnTo>
                    <a:pt x="13976" y="21998"/>
                  </a:lnTo>
                  <a:lnTo>
                    <a:pt x="13985" y="21341"/>
                  </a:lnTo>
                  <a:lnTo>
                    <a:pt x="14010" y="20684"/>
                  </a:lnTo>
                  <a:lnTo>
                    <a:pt x="14036" y="20026"/>
                  </a:lnTo>
                  <a:lnTo>
                    <a:pt x="14189" y="19281"/>
                  </a:lnTo>
                  <a:lnTo>
                    <a:pt x="14341" y="18536"/>
                  </a:lnTo>
                  <a:lnTo>
                    <a:pt x="14494" y="17748"/>
                  </a:lnTo>
                  <a:lnTo>
                    <a:pt x="14639" y="16915"/>
                  </a:lnTo>
                  <a:lnTo>
                    <a:pt x="14927" y="15250"/>
                  </a:lnTo>
                  <a:lnTo>
                    <a:pt x="15207" y="13585"/>
                  </a:lnTo>
                  <a:close/>
                  <a:moveTo>
                    <a:pt x="12338" y="19150"/>
                  </a:moveTo>
                  <a:lnTo>
                    <a:pt x="12397" y="19632"/>
                  </a:lnTo>
                  <a:lnTo>
                    <a:pt x="12448" y="20070"/>
                  </a:lnTo>
                  <a:lnTo>
                    <a:pt x="12584" y="20903"/>
                  </a:lnTo>
                  <a:lnTo>
                    <a:pt x="12728" y="21735"/>
                  </a:lnTo>
                  <a:lnTo>
                    <a:pt x="12855" y="22524"/>
                  </a:lnTo>
                  <a:lnTo>
                    <a:pt x="13025" y="23707"/>
                  </a:lnTo>
                  <a:lnTo>
                    <a:pt x="13195" y="24890"/>
                  </a:lnTo>
                  <a:lnTo>
                    <a:pt x="13119" y="25416"/>
                  </a:lnTo>
                  <a:lnTo>
                    <a:pt x="13025" y="25898"/>
                  </a:lnTo>
                  <a:lnTo>
                    <a:pt x="12940" y="26380"/>
                  </a:lnTo>
                  <a:lnTo>
                    <a:pt x="12839" y="26818"/>
                  </a:lnTo>
                  <a:lnTo>
                    <a:pt x="12813" y="26643"/>
                  </a:lnTo>
                  <a:lnTo>
                    <a:pt x="12779" y="26424"/>
                  </a:lnTo>
                  <a:lnTo>
                    <a:pt x="12694" y="26074"/>
                  </a:lnTo>
                  <a:lnTo>
                    <a:pt x="12618" y="25723"/>
                  </a:lnTo>
                  <a:lnTo>
                    <a:pt x="12439" y="25066"/>
                  </a:lnTo>
                  <a:lnTo>
                    <a:pt x="12261" y="24452"/>
                  </a:lnTo>
                  <a:lnTo>
                    <a:pt x="12091" y="23751"/>
                  </a:lnTo>
                  <a:lnTo>
                    <a:pt x="11939" y="23094"/>
                  </a:lnTo>
                  <a:lnTo>
                    <a:pt x="11786" y="22393"/>
                  </a:lnTo>
                  <a:lnTo>
                    <a:pt x="11489" y="20990"/>
                  </a:lnTo>
                  <a:lnTo>
                    <a:pt x="11616" y="20640"/>
                  </a:lnTo>
                  <a:lnTo>
                    <a:pt x="11752" y="20289"/>
                  </a:lnTo>
                  <a:lnTo>
                    <a:pt x="11896" y="19939"/>
                  </a:lnTo>
                  <a:lnTo>
                    <a:pt x="12032" y="19676"/>
                  </a:lnTo>
                  <a:lnTo>
                    <a:pt x="12185" y="19413"/>
                  </a:lnTo>
                  <a:lnTo>
                    <a:pt x="12338" y="19150"/>
                  </a:lnTo>
                  <a:close/>
                  <a:moveTo>
                    <a:pt x="15530" y="18011"/>
                  </a:moveTo>
                  <a:lnTo>
                    <a:pt x="16719" y="20421"/>
                  </a:lnTo>
                  <a:lnTo>
                    <a:pt x="17305" y="21648"/>
                  </a:lnTo>
                  <a:lnTo>
                    <a:pt x="17899" y="22831"/>
                  </a:lnTo>
                  <a:lnTo>
                    <a:pt x="17907" y="22875"/>
                  </a:lnTo>
                  <a:lnTo>
                    <a:pt x="17958" y="23620"/>
                  </a:lnTo>
                  <a:lnTo>
                    <a:pt x="18009" y="24408"/>
                  </a:lnTo>
                  <a:lnTo>
                    <a:pt x="18052" y="25197"/>
                  </a:lnTo>
                  <a:lnTo>
                    <a:pt x="18077" y="26030"/>
                  </a:lnTo>
                  <a:lnTo>
                    <a:pt x="18094" y="26643"/>
                  </a:lnTo>
                  <a:lnTo>
                    <a:pt x="18111" y="27300"/>
                  </a:lnTo>
                  <a:lnTo>
                    <a:pt x="17967" y="26906"/>
                  </a:lnTo>
                  <a:lnTo>
                    <a:pt x="17822" y="26512"/>
                  </a:lnTo>
                  <a:lnTo>
                    <a:pt x="17534" y="25767"/>
                  </a:lnTo>
                  <a:lnTo>
                    <a:pt x="17228" y="25109"/>
                  </a:lnTo>
                  <a:lnTo>
                    <a:pt x="16914" y="24496"/>
                  </a:lnTo>
                  <a:lnTo>
                    <a:pt x="16608" y="23970"/>
                  </a:lnTo>
                  <a:lnTo>
                    <a:pt x="16294" y="23401"/>
                  </a:lnTo>
                  <a:lnTo>
                    <a:pt x="15666" y="22349"/>
                  </a:lnTo>
                  <a:lnTo>
                    <a:pt x="15598" y="20158"/>
                  </a:lnTo>
                  <a:lnTo>
                    <a:pt x="15530" y="18011"/>
                  </a:lnTo>
                  <a:close/>
                  <a:moveTo>
                    <a:pt x="11293" y="21604"/>
                  </a:moveTo>
                  <a:lnTo>
                    <a:pt x="11395" y="22174"/>
                  </a:lnTo>
                  <a:lnTo>
                    <a:pt x="11497" y="22743"/>
                  </a:lnTo>
                  <a:lnTo>
                    <a:pt x="11718" y="23839"/>
                  </a:lnTo>
                  <a:lnTo>
                    <a:pt x="11947" y="24847"/>
                  </a:lnTo>
                  <a:lnTo>
                    <a:pt x="12176" y="25767"/>
                  </a:lnTo>
                  <a:lnTo>
                    <a:pt x="12439" y="26818"/>
                  </a:lnTo>
                  <a:lnTo>
                    <a:pt x="12499" y="27038"/>
                  </a:lnTo>
                  <a:lnTo>
                    <a:pt x="12550" y="27257"/>
                  </a:lnTo>
                  <a:lnTo>
                    <a:pt x="12584" y="27520"/>
                  </a:lnTo>
                  <a:lnTo>
                    <a:pt x="12618" y="27782"/>
                  </a:lnTo>
                  <a:lnTo>
                    <a:pt x="12397" y="28615"/>
                  </a:lnTo>
                  <a:lnTo>
                    <a:pt x="12159" y="29404"/>
                  </a:lnTo>
                  <a:lnTo>
                    <a:pt x="11319" y="27300"/>
                  </a:lnTo>
                  <a:lnTo>
                    <a:pt x="10894" y="26293"/>
                  </a:lnTo>
                  <a:lnTo>
                    <a:pt x="10682" y="25854"/>
                  </a:lnTo>
                  <a:lnTo>
                    <a:pt x="10470" y="25416"/>
                  </a:lnTo>
                  <a:lnTo>
                    <a:pt x="10656" y="24365"/>
                  </a:lnTo>
                  <a:lnTo>
                    <a:pt x="10860" y="23357"/>
                  </a:lnTo>
                  <a:lnTo>
                    <a:pt x="11072" y="22436"/>
                  </a:lnTo>
                  <a:lnTo>
                    <a:pt x="11293" y="21604"/>
                  </a:lnTo>
                  <a:close/>
                  <a:moveTo>
                    <a:pt x="15284" y="18098"/>
                  </a:moveTo>
                  <a:lnTo>
                    <a:pt x="15343" y="20114"/>
                  </a:lnTo>
                  <a:lnTo>
                    <a:pt x="15420" y="22042"/>
                  </a:lnTo>
                  <a:lnTo>
                    <a:pt x="15377" y="22130"/>
                  </a:lnTo>
                  <a:lnTo>
                    <a:pt x="15352" y="22305"/>
                  </a:lnTo>
                  <a:lnTo>
                    <a:pt x="15224" y="23313"/>
                  </a:lnTo>
                  <a:lnTo>
                    <a:pt x="15097" y="24321"/>
                  </a:lnTo>
                  <a:lnTo>
                    <a:pt x="14961" y="25329"/>
                  </a:lnTo>
                  <a:lnTo>
                    <a:pt x="14825" y="26249"/>
                  </a:lnTo>
                  <a:lnTo>
                    <a:pt x="14537" y="28177"/>
                  </a:lnTo>
                  <a:lnTo>
                    <a:pt x="14256" y="30061"/>
                  </a:lnTo>
                  <a:lnTo>
                    <a:pt x="14189" y="29185"/>
                  </a:lnTo>
                  <a:lnTo>
                    <a:pt x="14129" y="28308"/>
                  </a:lnTo>
                  <a:lnTo>
                    <a:pt x="14078" y="27432"/>
                  </a:lnTo>
                  <a:lnTo>
                    <a:pt x="14036" y="26556"/>
                  </a:lnTo>
                  <a:lnTo>
                    <a:pt x="14214" y="25679"/>
                  </a:lnTo>
                  <a:lnTo>
                    <a:pt x="14392" y="24715"/>
                  </a:lnTo>
                  <a:lnTo>
                    <a:pt x="14554" y="23663"/>
                  </a:lnTo>
                  <a:lnTo>
                    <a:pt x="14706" y="22568"/>
                  </a:lnTo>
                  <a:lnTo>
                    <a:pt x="14859" y="21472"/>
                  </a:lnTo>
                  <a:lnTo>
                    <a:pt x="15004" y="20333"/>
                  </a:lnTo>
                  <a:lnTo>
                    <a:pt x="15284" y="18098"/>
                  </a:lnTo>
                  <a:close/>
                  <a:moveTo>
                    <a:pt x="13416" y="25854"/>
                  </a:moveTo>
                  <a:lnTo>
                    <a:pt x="12949" y="30456"/>
                  </a:lnTo>
                  <a:lnTo>
                    <a:pt x="12957" y="29842"/>
                  </a:lnTo>
                  <a:lnTo>
                    <a:pt x="12957" y="29272"/>
                  </a:lnTo>
                  <a:lnTo>
                    <a:pt x="12957" y="28703"/>
                  </a:lnTo>
                  <a:lnTo>
                    <a:pt x="12940" y="28177"/>
                  </a:lnTo>
                  <a:lnTo>
                    <a:pt x="13076" y="27607"/>
                  </a:lnTo>
                  <a:lnTo>
                    <a:pt x="13195" y="27038"/>
                  </a:lnTo>
                  <a:lnTo>
                    <a:pt x="13314" y="26468"/>
                  </a:lnTo>
                  <a:lnTo>
                    <a:pt x="13416" y="25854"/>
                  </a:lnTo>
                  <a:close/>
                  <a:moveTo>
                    <a:pt x="10325" y="26336"/>
                  </a:moveTo>
                  <a:lnTo>
                    <a:pt x="10512" y="26906"/>
                  </a:lnTo>
                  <a:lnTo>
                    <a:pt x="10707" y="27432"/>
                  </a:lnTo>
                  <a:lnTo>
                    <a:pt x="11098" y="28396"/>
                  </a:lnTo>
                  <a:lnTo>
                    <a:pt x="11497" y="29360"/>
                  </a:lnTo>
                  <a:lnTo>
                    <a:pt x="11896" y="30280"/>
                  </a:lnTo>
                  <a:lnTo>
                    <a:pt x="11573" y="31288"/>
                  </a:lnTo>
                  <a:lnTo>
                    <a:pt x="11251" y="32384"/>
                  </a:lnTo>
                  <a:lnTo>
                    <a:pt x="11200" y="32208"/>
                  </a:lnTo>
                  <a:lnTo>
                    <a:pt x="11132" y="32121"/>
                  </a:lnTo>
                  <a:lnTo>
                    <a:pt x="10996" y="31945"/>
                  </a:lnTo>
                  <a:lnTo>
                    <a:pt x="10852" y="31814"/>
                  </a:lnTo>
                  <a:lnTo>
                    <a:pt x="10741" y="31726"/>
                  </a:lnTo>
                  <a:lnTo>
                    <a:pt x="10521" y="31332"/>
                  </a:lnTo>
                  <a:lnTo>
                    <a:pt x="10300" y="30938"/>
                  </a:lnTo>
                  <a:lnTo>
                    <a:pt x="10079" y="30456"/>
                  </a:lnTo>
                  <a:lnTo>
                    <a:pt x="9867" y="30017"/>
                  </a:lnTo>
                  <a:lnTo>
                    <a:pt x="9969" y="29097"/>
                  </a:lnTo>
                  <a:lnTo>
                    <a:pt x="10079" y="28133"/>
                  </a:lnTo>
                  <a:lnTo>
                    <a:pt x="10198" y="27213"/>
                  </a:lnTo>
                  <a:lnTo>
                    <a:pt x="10325" y="26336"/>
                  </a:lnTo>
                  <a:close/>
                  <a:moveTo>
                    <a:pt x="15725" y="23795"/>
                  </a:moveTo>
                  <a:lnTo>
                    <a:pt x="16337" y="24847"/>
                  </a:lnTo>
                  <a:lnTo>
                    <a:pt x="16642" y="25372"/>
                  </a:lnTo>
                  <a:lnTo>
                    <a:pt x="16956" y="25986"/>
                  </a:lnTo>
                  <a:lnTo>
                    <a:pt x="17254" y="26599"/>
                  </a:lnTo>
                  <a:lnTo>
                    <a:pt x="17551" y="27257"/>
                  </a:lnTo>
                  <a:lnTo>
                    <a:pt x="17839" y="28002"/>
                  </a:lnTo>
                  <a:lnTo>
                    <a:pt x="17975" y="28396"/>
                  </a:lnTo>
                  <a:lnTo>
                    <a:pt x="18111" y="28834"/>
                  </a:lnTo>
                  <a:lnTo>
                    <a:pt x="18120" y="28834"/>
                  </a:lnTo>
                  <a:lnTo>
                    <a:pt x="18111" y="29754"/>
                  </a:lnTo>
                  <a:lnTo>
                    <a:pt x="18086" y="30675"/>
                  </a:lnTo>
                  <a:lnTo>
                    <a:pt x="18060" y="31595"/>
                  </a:lnTo>
                  <a:lnTo>
                    <a:pt x="18018" y="32515"/>
                  </a:lnTo>
                  <a:lnTo>
                    <a:pt x="17729" y="31770"/>
                  </a:lnTo>
                  <a:lnTo>
                    <a:pt x="17449" y="31025"/>
                  </a:lnTo>
                  <a:lnTo>
                    <a:pt x="17169" y="30236"/>
                  </a:lnTo>
                  <a:lnTo>
                    <a:pt x="16889" y="29404"/>
                  </a:lnTo>
                  <a:lnTo>
                    <a:pt x="16608" y="28571"/>
                  </a:lnTo>
                  <a:lnTo>
                    <a:pt x="16337" y="27695"/>
                  </a:lnTo>
                  <a:lnTo>
                    <a:pt x="16073" y="26775"/>
                  </a:lnTo>
                  <a:lnTo>
                    <a:pt x="15802" y="25854"/>
                  </a:lnTo>
                  <a:lnTo>
                    <a:pt x="15725" y="23795"/>
                  </a:lnTo>
                  <a:close/>
                  <a:moveTo>
                    <a:pt x="15479" y="23620"/>
                  </a:moveTo>
                  <a:lnTo>
                    <a:pt x="15564" y="25679"/>
                  </a:lnTo>
                  <a:lnTo>
                    <a:pt x="15547" y="25723"/>
                  </a:lnTo>
                  <a:lnTo>
                    <a:pt x="15292" y="28089"/>
                  </a:lnTo>
                  <a:lnTo>
                    <a:pt x="15029" y="30412"/>
                  </a:lnTo>
                  <a:lnTo>
                    <a:pt x="14817" y="32164"/>
                  </a:lnTo>
                  <a:lnTo>
                    <a:pt x="14715" y="33041"/>
                  </a:lnTo>
                  <a:lnTo>
                    <a:pt x="14622" y="33961"/>
                  </a:lnTo>
                  <a:lnTo>
                    <a:pt x="14477" y="32515"/>
                  </a:lnTo>
                  <a:lnTo>
                    <a:pt x="14333" y="31025"/>
                  </a:lnTo>
                  <a:lnTo>
                    <a:pt x="14503" y="30236"/>
                  </a:lnTo>
                  <a:lnTo>
                    <a:pt x="14664" y="29404"/>
                  </a:lnTo>
                  <a:lnTo>
                    <a:pt x="14817" y="28484"/>
                  </a:lnTo>
                  <a:lnTo>
                    <a:pt x="14961" y="27563"/>
                  </a:lnTo>
                  <a:lnTo>
                    <a:pt x="15097" y="26599"/>
                  </a:lnTo>
                  <a:lnTo>
                    <a:pt x="15233" y="25635"/>
                  </a:lnTo>
                  <a:lnTo>
                    <a:pt x="15479" y="23620"/>
                  </a:lnTo>
                  <a:close/>
                  <a:moveTo>
                    <a:pt x="9782" y="30850"/>
                  </a:moveTo>
                  <a:lnTo>
                    <a:pt x="9909" y="31288"/>
                  </a:lnTo>
                  <a:lnTo>
                    <a:pt x="10037" y="31639"/>
                  </a:lnTo>
                  <a:lnTo>
                    <a:pt x="10172" y="31989"/>
                  </a:lnTo>
                  <a:lnTo>
                    <a:pt x="10308" y="32296"/>
                  </a:lnTo>
                  <a:lnTo>
                    <a:pt x="10385" y="32427"/>
                  </a:lnTo>
                  <a:lnTo>
                    <a:pt x="10470" y="32559"/>
                  </a:lnTo>
                  <a:lnTo>
                    <a:pt x="10648" y="32778"/>
                  </a:lnTo>
                  <a:lnTo>
                    <a:pt x="10733" y="32909"/>
                  </a:lnTo>
                  <a:lnTo>
                    <a:pt x="10818" y="33041"/>
                  </a:lnTo>
                  <a:lnTo>
                    <a:pt x="10894" y="33216"/>
                  </a:lnTo>
                  <a:lnTo>
                    <a:pt x="10962" y="33435"/>
                  </a:lnTo>
                  <a:lnTo>
                    <a:pt x="10741" y="34312"/>
                  </a:lnTo>
                  <a:lnTo>
                    <a:pt x="10512" y="35232"/>
                  </a:lnTo>
                  <a:lnTo>
                    <a:pt x="10436" y="35057"/>
                  </a:lnTo>
                  <a:lnTo>
                    <a:pt x="10342" y="34969"/>
                  </a:lnTo>
                  <a:lnTo>
                    <a:pt x="10172" y="34838"/>
                  </a:lnTo>
                  <a:lnTo>
                    <a:pt x="9833" y="34443"/>
                  </a:lnTo>
                  <a:lnTo>
                    <a:pt x="9663" y="34312"/>
                  </a:lnTo>
                  <a:lnTo>
                    <a:pt x="9493" y="34180"/>
                  </a:lnTo>
                  <a:lnTo>
                    <a:pt x="9629" y="32515"/>
                  </a:lnTo>
                  <a:lnTo>
                    <a:pt x="9782" y="30850"/>
                  </a:lnTo>
                  <a:close/>
                  <a:moveTo>
                    <a:pt x="15632" y="27563"/>
                  </a:moveTo>
                  <a:lnTo>
                    <a:pt x="15768" y="30938"/>
                  </a:lnTo>
                  <a:lnTo>
                    <a:pt x="15742" y="31025"/>
                  </a:lnTo>
                  <a:lnTo>
                    <a:pt x="15725" y="31113"/>
                  </a:lnTo>
                  <a:lnTo>
                    <a:pt x="15700" y="31244"/>
                  </a:lnTo>
                  <a:lnTo>
                    <a:pt x="15691" y="31420"/>
                  </a:lnTo>
                  <a:lnTo>
                    <a:pt x="15640" y="32296"/>
                  </a:lnTo>
                  <a:lnTo>
                    <a:pt x="15581" y="33172"/>
                  </a:lnTo>
                  <a:lnTo>
                    <a:pt x="15496" y="34005"/>
                  </a:lnTo>
                  <a:lnTo>
                    <a:pt x="15411" y="34838"/>
                  </a:lnTo>
                  <a:lnTo>
                    <a:pt x="15241" y="36459"/>
                  </a:lnTo>
                  <a:lnTo>
                    <a:pt x="15156" y="37291"/>
                  </a:lnTo>
                  <a:lnTo>
                    <a:pt x="15080" y="38124"/>
                  </a:lnTo>
                  <a:lnTo>
                    <a:pt x="14893" y="36459"/>
                  </a:lnTo>
                  <a:lnTo>
                    <a:pt x="14706" y="34750"/>
                  </a:lnTo>
                  <a:lnTo>
                    <a:pt x="14774" y="34399"/>
                  </a:lnTo>
                  <a:lnTo>
                    <a:pt x="14842" y="34005"/>
                  </a:lnTo>
                  <a:lnTo>
                    <a:pt x="14978" y="33216"/>
                  </a:lnTo>
                  <a:lnTo>
                    <a:pt x="15105" y="32340"/>
                  </a:lnTo>
                  <a:lnTo>
                    <a:pt x="15224" y="31420"/>
                  </a:lnTo>
                  <a:lnTo>
                    <a:pt x="15335" y="30456"/>
                  </a:lnTo>
                  <a:lnTo>
                    <a:pt x="15437" y="29491"/>
                  </a:lnTo>
                  <a:lnTo>
                    <a:pt x="15632" y="27563"/>
                  </a:lnTo>
                  <a:close/>
                  <a:moveTo>
                    <a:pt x="9434" y="35144"/>
                  </a:moveTo>
                  <a:lnTo>
                    <a:pt x="9527" y="35320"/>
                  </a:lnTo>
                  <a:lnTo>
                    <a:pt x="9638" y="35451"/>
                  </a:lnTo>
                  <a:lnTo>
                    <a:pt x="9841" y="35670"/>
                  </a:lnTo>
                  <a:lnTo>
                    <a:pt x="9952" y="35758"/>
                  </a:lnTo>
                  <a:lnTo>
                    <a:pt x="10079" y="35845"/>
                  </a:lnTo>
                  <a:lnTo>
                    <a:pt x="10198" y="35977"/>
                  </a:lnTo>
                  <a:lnTo>
                    <a:pt x="10257" y="36021"/>
                  </a:lnTo>
                  <a:lnTo>
                    <a:pt x="10308" y="36152"/>
                  </a:lnTo>
                  <a:lnTo>
                    <a:pt x="10079" y="37204"/>
                  </a:lnTo>
                  <a:lnTo>
                    <a:pt x="9850" y="38343"/>
                  </a:lnTo>
                  <a:lnTo>
                    <a:pt x="9807" y="38212"/>
                  </a:lnTo>
                  <a:lnTo>
                    <a:pt x="9765" y="38168"/>
                  </a:lnTo>
                  <a:lnTo>
                    <a:pt x="9510" y="38036"/>
                  </a:lnTo>
                  <a:lnTo>
                    <a:pt x="9255" y="37905"/>
                  </a:lnTo>
                  <a:lnTo>
                    <a:pt x="9340" y="36503"/>
                  </a:lnTo>
                  <a:lnTo>
                    <a:pt x="9434" y="35144"/>
                  </a:lnTo>
                  <a:close/>
                  <a:moveTo>
                    <a:pt x="15878" y="27607"/>
                  </a:moveTo>
                  <a:lnTo>
                    <a:pt x="16124" y="28440"/>
                  </a:lnTo>
                  <a:lnTo>
                    <a:pt x="16379" y="29272"/>
                  </a:lnTo>
                  <a:lnTo>
                    <a:pt x="16634" y="30105"/>
                  </a:lnTo>
                  <a:lnTo>
                    <a:pt x="16889" y="30894"/>
                  </a:lnTo>
                  <a:lnTo>
                    <a:pt x="17152" y="31639"/>
                  </a:lnTo>
                  <a:lnTo>
                    <a:pt x="17415" y="32384"/>
                  </a:lnTo>
                  <a:lnTo>
                    <a:pt x="17687" y="33085"/>
                  </a:lnTo>
                  <a:lnTo>
                    <a:pt x="17958" y="33742"/>
                  </a:lnTo>
                  <a:lnTo>
                    <a:pt x="17882" y="34925"/>
                  </a:lnTo>
                  <a:lnTo>
                    <a:pt x="17797" y="36064"/>
                  </a:lnTo>
                  <a:lnTo>
                    <a:pt x="17712" y="37204"/>
                  </a:lnTo>
                  <a:lnTo>
                    <a:pt x="17619" y="38343"/>
                  </a:lnTo>
                  <a:lnTo>
                    <a:pt x="16829" y="35013"/>
                  </a:lnTo>
                  <a:lnTo>
                    <a:pt x="16039" y="31726"/>
                  </a:lnTo>
                  <a:lnTo>
                    <a:pt x="15878" y="27739"/>
                  </a:lnTo>
                  <a:lnTo>
                    <a:pt x="15878" y="27607"/>
                  </a:lnTo>
                  <a:close/>
                  <a:moveTo>
                    <a:pt x="12686" y="29097"/>
                  </a:moveTo>
                  <a:lnTo>
                    <a:pt x="12694" y="29798"/>
                  </a:lnTo>
                  <a:lnTo>
                    <a:pt x="12686" y="30631"/>
                  </a:lnTo>
                  <a:lnTo>
                    <a:pt x="12677" y="31463"/>
                  </a:lnTo>
                  <a:lnTo>
                    <a:pt x="12652" y="33085"/>
                  </a:lnTo>
                  <a:lnTo>
                    <a:pt x="12652" y="33260"/>
                  </a:lnTo>
                  <a:lnTo>
                    <a:pt x="12329" y="36240"/>
                  </a:lnTo>
                  <a:lnTo>
                    <a:pt x="12006" y="39219"/>
                  </a:lnTo>
                  <a:lnTo>
                    <a:pt x="12049" y="36985"/>
                  </a:lnTo>
                  <a:lnTo>
                    <a:pt x="12108" y="34794"/>
                  </a:lnTo>
                  <a:lnTo>
                    <a:pt x="12185" y="32647"/>
                  </a:lnTo>
                  <a:lnTo>
                    <a:pt x="12227" y="31551"/>
                  </a:lnTo>
                  <a:lnTo>
                    <a:pt x="12278" y="30456"/>
                  </a:lnTo>
                  <a:lnTo>
                    <a:pt x="12490" y="29798"/>
                  </a:lnTo>
                  <a:lnTo>
                    <a:pt x="12686" y="29097"/>
                  </a:lnTo>
                  <a:close/>
                  <a:moveTo>
                    <a:pt x="11981" y="31420"/>
                  </a:moveTo>
                  <a:lnTo>
                    <a:pt x="11896" y="33698"/>
                  </a:lnTo>
                  <a:lnTo>
                    <a:pt x="11820" y="35977"/>
                  </a:lnTo>
                  <a:lnTo>
                    <a:pt x="11794" y="37116"/>
                  </a:lnTo>
                  <a:lnTo>
                    <a:pt x="11769" y="38299"/>
                  </a:lnTo>
                  <a:lnTo>
                    <a:pt x="11752" y="39439"/>
                  </a:lnTo>
                  <a:lnTo>
                    <a:pt x="11743" y="40622"/>
                  </a:lnTo>
                  <a:lnTo>
                    <a:pt x="11743" y="40797"/>
                  </a:lnTo>
                  <a:lnTo>
                    <a:pt x="11505" y="40972"/>
                  </a:lnTo>
                  <a:lnTo>
                    <a:pt x="11268" y="41148"/>
                  </a:lnTo>
                  <a:lnTo>
                    <a:pt x="11268" y="41148"/>
                  </a:lnTo>
                  <a:lnTo>
                    <a:pt x="11302" y="39877"/>
                  </a:lnTo>
                  <a:lnTo>
                    <a:pt x="11319" y="38562"/>
                  </a:lnTo>
                  <a:lnTo>
                    <a:pt x="11344" y="35933"/>
                  </a:lnTo>
                  <a:lnTo>
                    <a:pt x="11378" y="34750"/>
                  </a:lnTo>
                  <a:lnTo>
                    <a:pt x="11387" y="34049"/>
                  </a:lnTo>
                  <a:lnTo>
                    <a:pt x="11387" y="33698"/>
                  </a:lnTo>
                  <a:lnTo>
                    <a:pt x="11378" y="33348"/>
                  </a:lnTo>
                  <a:lnTo>
                    <a:pt x="11701" y="32296"/>
                  </a:lnTo>
                  <a:lnTo>
                    <a:pt x="11981" y="31420"/>
                  </a:lnTo>
                  <a:close/>
                  <a:moveTo>
                    <a:pt x="16116" y="33611"/>
                  </a:moveTo>
                  <a:lnTo>
                    <a:pt x="16812" y="36546"/>
                  </a:lnTo>
                  <a:lnTo>
                    <a:pt x="17508" y="39526"/>
                  </a:lnTo>
                  <a:lnTo>
                    <a:pt x="17305" y="41805"/>
                  </a:lnTo>
                  <a:lnTo>
                    <a:pt x="17033" y="40928"/>
                  </a:lnTo>
                  <a:lnTo>
                    <a:pt x="16897" y="40490"/>
                  </a:lnTo>
                  <a:lnTo>
                    <a:pt x="16770" y="40008"/>
                  </a:lnTo>
                  <a:lnTo>
                    <a:pt x="16642" y="39482"/>
                  </a:lnTo>
                  <a:lnTo>
                    <a:pt x="16523" y="38957"/>
                  </a:lnTo>
                  <a:lnTo>
                    <a:pt x="16396" y="38431"/>
                  </a:lnTo>
                  <a:lnTo>
                    <a:pt x="16286" y="37861"/>
                  </a:lnTo>
                  <a:lnTo>
                    <a:pt x="16116" y="33611"/>
                  </a:lnTo>
                  <a:close/>
                  <a:moveTo>
                    <a:pt x="11089" y="34443"/>
                  </a:moveTo>
                  <a:lnTo>
                    <a:pt x="11106" y="34838"/>
                  </a:lnTo>
                  <a:lnTo>
                    <a:pt x="11115" y="35276"/>
                  </a:lnTo>
                  <a:lnTo>
                    <a:pt x="11115" y="35714"/>
                  </a:lnTo>
                  <a:lnTo>
                    <a:pt x="11115" y="36152"/>
                  </a:lnTo>
                  <a:lnTo>
                    <a:pt x="11089" y="37072"/>
                  </a:lnTo>
                  <a:lnTo>
                    <a:pt x="11072" y="37949"/>
                  </a:lnTo>
                  <a:lnTo>
                    <a:pt x="11047" y="39658"/>
                  </a:lnTo>
                  <a:lnTo>
                    <a:pt x="11039" y="40534"/>
                  </a:lnTo>
                  <a:lnTo>
                    <a:pt x="11039" y="41367"/>
                  </a:lnTo>
                  <a:lnTo>
                    <a:pt x="10605" y="41849"/>
                  </a:lnTo>
                  <a:lnTo>
                    <a:pt x="10648" y="38036"/>
                  </a:lnTo>
                  <a:lnTo>
                    <a:pt x="10665" y="37116"/>
                  </a:lnTo>
                  <a:lnTo>
                    <a:pt x="10673" y="36634"/>
                  </a:lnTo>
                  <a:lnTo>
                    <a:pt x="10656" y="36152"/>
                  </a:lnTo>
                  <a:lnTo>
                    <a:pt x="10869" y="35276"/>
                  </a:lnTo>
                  <a:lnTo>
                    <a:pt x="11089" y="34443"/>
                  </a:lnTo>
                  <a:close/>
                  <a:moveTo>
                    <a:pt x="15853" y="32866"/>
                  </a:moveTo>
                  <a:lnTo>
                    <a:pt x="16022" y="37291"/>
                  </a:lnTo>
                  <a:lnTo>
                    <a:pt x="15997" y="37423"/>
                  </a:lnTo>
                  <a:lnTo>
                    <a:pt x="15980" y="37598"/>
                  </a:lnTo>
                  <a:lnTo>
                    <a:pt x="15938" y="38168"/>
                  </a:lnTo>
                  <a:lnTo>
                    <a:pt x="15887" y="38737"/>
                  </a:lnTo>
                  <a:lnTo>
                    <a:pt x="15819" y="39263"/>
                  </a:lnTo>
                  <a:lnTo>
                    <a:pt x="15759" y="39745"/>
                  </a:lnTo>
                  <a:lnTo>
                    <a:pt x="15623" y="40797"/>
                  </a:lnTo>
                  <a:lnTo>
                    <a:pt x="15555" y="41323"/>
                  </a:lnTo>
                  <a:lnTo>
                    <a:pt x="15496" y="41849"/>
                  </a:lnTo>
                  <a:lnTo>
                    <a:pt x="15182" y="39000"/>
                  </a:lnTo>
                  <a:lnTo>
                    <a:pt x="15284" y="38343"/>
                  </a:lnTo>
                  <a:lnTo>
                    <a:pt x="15377" y="37642"/>
                  </a:lnTo>
                  <a:lnTo>
                    <a:pt x="15479" y="36897"/>
                  </a:lnTo>
                  <a:lnTo>
                    <a:pt x="15564" y="36108"/>
                  </a:lnTo>
                  <a:lnTo>
                    <a:pt x="15649" y="35320"/>
                  </a:lnTo>
                  <a:lnTo>
                    <a:pt x="15725" y="34531"/>
                  </a:lnTo>
                  <a:lnTo>
                    <a:pt x="15793" y="33698"/>
                  </a:lnTo>
                  <a:lnTo>
                    <a:pt x="15853" y="32866"/>
                  </a:lnTo>
                  <a:close/>
                  <a:moveTo>
                    <a:pt x="10427" y="37204"/>
                  </a:moveTo>
                  <a:lnTo>
                    <a:pt x="10427" y="37730"/>
                  </a:lnTo>
                  <a:lnTo>
                    <a:pt x="10419" y="38299"/>
                  </a:lnTo>
                  <a:lnTo>
                    <a:pt x="10402" y="39263"/>
                  </a:lnTo>
                  <a:lnTo>
                    <a:pt x="10359" y="42155"/>
                  </a:lnTo>
                  <a:lnTo>
                    <a:pt x="10122" y="42506"/>
                  </a:lnTo>
                  <a:lnTo>
                    <a:pt x="9884" y="42857"/>
                  </a:lnTo>
                  <a:lnTo>
                    <a:pt x="9884" y="39921"/>
                  </a:lnTo>
                  <a:lnTo>
                    <a:pt x="10062" y="38957"/>
                  </a:lnTo>
                  <a:lnTo>
                    <a:pt x="10249" y="38036"/>
                  </a:lnTo>
                  <a:lnTo>
                    <a:pt x="10427" y="37204"/>
                  </a:lnTo>
                  <a:close/>
                  <a:moveTo>
                    <a:pt x="9196" y="38957"/>
                  </a:moveTo>
                  <a:lnTo>
                    <a:pt x="9425" y="39176"/>
                  </a:lnTo>
                  <a:lnTo>
                    <a:pt x="9646" y="39307"/>
                  </a:lnTo>
                  <a:lnTo>
                    <a:pt x="9646" y="39395"/>
                  </a:lnTo>
                  <a:lnTo>
                    <a:pt x="9459" y="40490"/>
                  </a:lnTo>
                  <a:lnTo>
                    <a:pt x="9272" y="41673"/>
                  </a:lnTo>
                  <a:lnTo>
                    <a:pt x="9111" y="42857"/>
                  </a:lnTo>
                  <a:lnTo>
                    <a:pt x="8950" y="44040"/>
                  </a:lnTo>
                  <a:lnTo>
                    <a:pt x="9069" y="41498"/>
                  </a:lnTo>
                  <a:lnTo>
                    <a:pt x="9196" y="38957"/>
                  </a:lnTo>
                  <a:close/>
                  <a:moveTo>
                    <a:pt x="9646" y="41323"/>
                  </a:moveTo>
                  <a:lnTo>
                    <a:pt x="9646" y="43251"/>
                  </a:lnTo>
                  <a:lnTo>
                    <a:pt x="9417" y="43645"/>
                  </a:lnTo>
                  <a:lnTo>
                    <a:pt x="9188" y="44040"/>
                  </a:lnTo>
                  <a:lnTo>
                    <a:pt x="9188" y="44040"/>
                  </a:lnTo>
                  <a:lnTo>
                    <a:pt x="9646" y="41323"/>
                  </a:lnTo>
                  <a:close/>
                  <a:moveTo>
                    <a:pt x="16362" y="39877"/>
                  </a:moveTo>
                  <a:lnTo>
                    <a:pt x="16566" y="40709"/>
                  </a:lnTo>
                  <a:lnTo>
                    <a:pt x="16770" y="41498"/>
                  </a:lnTo>
                  <a:lnTo>
                    <a:pt x="16990" y="42199"/>
                  </a:lnTo>
                  <a:lnTo>
                    <a:pt x="17211" y="42857"/>
                  </a:lnTo>
                  <a:lnTo>
                    <a:pt x="17109" y="43996"/>
                  </a:lnTo>
                  <a:lnTo>
                    <a:pt x="17016" y="45179"/>
                  </a:lnTo>
                  <a:lnTo>
                    <a:pt x="16880" y="44741"/>
                  </a:lnTo>
                  <a:lnTo>
                    <a:pt x="16744" y="44259"/>
                  </a:lnTo>
                  <a:lnTo>
                    <a:pt x="16625" y="43733"/>
                  </a:lnTo>
                  <a:lnTo>
                    <a:pt x="16498" y="43207"/>
                  </a:lnTo>
                  <a:lnTo>
                    <a:pt x="16413" y="41191"/>
                  </a:lnTo>
                  <a:lnTo>
                    <a:pt x="16362" y="39877"/>
                  </a:lnTo>
                  <a:close/>
                  <a:moveTo>
                    <a:pt x="16107" y="39263"/>
                  </a:moveTo>
                  <a:lnTo>
                    <a:pt x="16158" y="40578"/>
                  </a:lnTo>
                  <a:lnTo>
                    <a:pt x="16226" y="42462"/>
                  </a:lnTo>
                  <a:lnTo>
                    <a:pt x="16209" y="42550"/>
                  </a:lnTo>
                  <a:lnTo>
                    <a:pt x="16192" y="42681"/>
                  </a:lnTo>
                  <a:lnTo>
                    <a:pt x="16048" y="44040"/>
                  </a:lnTo>
                  <a:lnTo>
                    <a:pt x="15972" y="44785"/>
                  </a:lnTo>
                  <a:lnTo>
                    <a:pt x="15912" y="45573"/>
                  </a:lnTo>
                  <a:lnTo>
                    <a:pt x="15589" y="42681"/>
                  </a:lnTo>
                  <a:lnTo>
                    <a:pt x="15666" y="42331"/>
                  </a:lnTo>
                  <a:lnTo>
                    <a:pt x="15742" y="41980"/>
                  </a:lnTo>
                  <a:lnTo>
                    <a:pt x="15810" y="41542"/>
                  </a:lnTo>
                  <a:lnTo>
                    <a:pt x="15878" y="41148"/>
                  </a:lnTo>
                  <a:lnTo>
                    <a:pt x="15938" y="40666"/>
                  </a:lnTo>
                  <a:lnTo>
                    <a:pt x="15997" y="40227"/>
                  </a:lnTo>
                  <a:lnTo>
                    <a:pt x="16056" y="39745"/>
                  </a:lnTo>
                  <a:lnTo>
                    <a:pt x="16107" y="39263"/>
                  </a:lnTo>
                  <a:close/>
                  <a:moveTo>
                    <a:pt x="16574" y="44960"/>
                  </a:moveTo>
                  <a:lnTo>
                    <a:pt x="16753" y="45617"/>
                  </a:lnTo>
                  <a:lnTo>
                    <a:pt x="16939" y="46231"/>
                  </a:lnTo>
                  <a:lnTo>
                    <a:pt x="16838" y="47764"/>
                  </a:lnTo>
                  <a:lnTo>
                    <a:pt x="16795" y="48553"/>
                  </a:lnTo>
                  <a:lnTo>
                    <a:pt x="16753" y="49342"/>
                  </a:lnTo>
                  <a:lnTo>
                    <a:pt x="16574" y="44960"/>
                  </a:lnTo>
                  <a:close/>
                  <a:moveTo>
                    <a:pt x="16294" y="44259"/>
                  </a:moveTo>
                  <a:lnTo>
                    <a:pt x="16439" y="47983"/>
                  </a:lnTo>
                  <a:lnTo>
                    <a:pt x="16515" y="49868"/>
                  </a:lnTo>
                  <a:lnTo>
                    <a:pt x="16591" y="51708"/>
                  </a:lnTo>
                  <a:lnTo>
                    <a:pt x="16031" y="46669"/>
                  </a:lnTo>
                  <a:lnTo>
                    <a:pt x="16116" y="46143"/>
                  </a:lnTo>
                  <a:lnTo>
                    <a:pt x="16184" y="45530"/>
                  </a:lnTo>
                  <a:lnTo>
                    <a:pt x="16243" y="44872"/>
                  </a:lnTo>
                  <a:lnTo>
                    <a:pt x="16294" y="44259"/>
                  </a:lnTo>
                  <a:close/>
                  <a:moveTo>
                    <a:pt x="14036" y="30631"/>
                  </a:moveTo>
                  <a:lnTo>
                    <a:pt x="14112" y="31551"/>
                  </a:lnTo>
                  <a:lnTo>
                    <a:pt x="14197" y="32427"/>
                  </a:lnTo>
                  <a:lnTo>
                    <a:pt x="14367" y="34224"/>
                  </a:lnTo>
                  <a:lnTo>
                    <a:pt x="14350" y="34312"/>
                  </a:lnTo>
                  <a:lnTo>
                    <a:pt x="14341" y="34399"/>
                  </a:lnTo>
                  <a:lnTo>
                    <a:pt x="14248" y="35320"/>
                  </a:lnTo>
                  <a:lnTo>
                    <a:pt x="14172" y="36196"/>
                  </a:lnTo>
                  <a:lnTo>
                    <a:pt x="14019" y="38080"/>
                  </a:lnTo>
                  <a:lnTo>
                    <a:pt x="13866" y="39921"/>
                  </a:lnTo>
                  <a:lnTo>
                    <a:pt x="13781" y="40841"/>
                  </a:lnTo>
                  <a:lnTo>
                    <a:pt x="13696" y="41717"/>
                  </a:lnTo>
                  <a:lnTo>
                    <a:pt x="13492" y="43689"/>
                  </a:lnTo>
                  <a:lnTo>
                    <a:pt x="13289" y="45661"/>
                  </a:lnTo>
                  <a:lnTo>
                    <a:pt x="12855" y="49517"/>
                  </a:lnTo>
                  <a:lnTo>
                    <a:pt x="11964" y="57624"/>
                  </a:lnTo>
                  <a:lnTo>
                    <a:pt x="11769" y="59289"/>
                  </a:lnTo>
                  <a:lnTo>
                    <a:pt x="11565" y="60998"/>
                  </a:lnTo>
                  <a:lnTo>
                    <a:pt x="11472" y="61874"/>
                  </a:lnTo>
                  <a:lnTo>
                    <a:pt x="11387" y="62751"/>
                  </a:lnTo>
                  <a:lnTo>
                    <a:pt x="11310" y="63671"/>
                  </a:lnTo>
                  <a:lnTo>
                    <a:pt x="11251" y="64591"/>
                  </a:lnTo>
                  <a:lnTo>
                    <a:pt x="10954" y="64328"/>
                  </a:lnTo>
                  <a:lnTo>
                    <a:pt x="10648" y="64197"/>
                  </a:lnTo>
                  <a:lnTo>
                    <a:pt x="10351" y="64153"/>
                  </a:lnTo>
                  <a:lnTo>
                    <a:pt x="10045" y="64197"/>
                  </a:lnTo>
                  <a:lnTo>
                    <a:pt x="10189" y="63364"/>
                  </a:lnTo>
                  <a:lnTo>
                    <a:pt x="10334" y="62488"/>
                  </a:lnTo>
                  <a:lnTo>
                    <a:pt x="10461" y="61568"/>
                  </a:lnTo>
                  <a:lnTo>
                    <a:pt x="10589" y="60647"/>
                  </a:lnTo>
                  <a:lnTo>
                    <a:pt x="10826" y="58676"/>
                  </a:lnTo>
                  <a:lnTo>
                    <a:pt x="11064" y="56835"/>
                  </a:lnTo>
                  <a:lnTo>
                    <a:pt x="11590" y="52672"/>
                  </a:lnTo>
                  <a:lnTo>
                    <a:pt x="12108" y="48422"/>
                  </a:lnTo>
                  <a:lnTo>
                    <a:pt x="12363" y="46231"/>
                  </a:lnTo>
                  <a:lnTo>
                    <a:pt x="12609" y="44040"/>
                  </a:lnTo>
                  <a:lnTo>
                    <a:pt x="12864" y="41849"/>
                  </a:lnTo>
                  <a:lnTo>
                    <a:pt x="13102" y="39614"/>
                  </a:lnTo>
                  <a:lnTo>
                    <a:pt x="13577" y="35144"/>
                  </a:lnTo>
                  <a:lnTo>
                    <a:pt x="14036" y="30631"/>
                  </a:lnTo>
                  <a:close/>
                  <a:moveTo>
                    <a:pt x="13739" y="24627"/>
                  </a:moveTo>
                  <a:lnTo>
                    <a:pt x="13755" y="25591"/>
                  </a:lnTo>
                  <a:lnTo>
                    <a:pt x="13781" y="26556"/>
                  </a:lnTo>
                  <a:lnTo>
                    <a:pt x="13823" y="27476"/>
                  </a:lnTo>
                  <a:lnTo>
                    <a:pt x="13874" y="28440"/>
                  </a:lnTo>
                  <a:lnTo>
                    <a:pt x="13908" y="28966"/>
                  </a:lnTo>
                  <a:lnTo>
                    <a:pt x="13891" y="29053"/>
                  </a:lnTo>
                  <a:lnTo>
                    <a:pt x="13874" y="29185"/>
                  </a:lnTo>
                  <a:lnTo>
                    <a:pt x="13416" y="33742"/>
                  </a:lnTo>
                  <a:lnTo>
                    <a:pt x="12940" y="38299"/>
                  </a:lnTo>
                  <a:lnTo>
                    <a:pt x="12694" y="40578"/>
                  </a:lnTo>
                  <a:lnTo>
                    <a:pt x="12448" y="42813"/>
                  </a:lnTo>
                  <a:lnTo>
                    <a:pt x="12193" y="45048"/>
                  </a:lnTo>
                  <a:lnTo>
                    <a:pt x="11930" y="47239"/>
                  </a:lnTo>
                  <a:lnTo>
                    <a:pt x="11658" y="49517"/>
                  </a:lnTo>
                  <a:lnTo>
                    <a:pt x="11387" y="51796"/>
                  </a:lnTo>
                  <a:lnTo>
                    <a:pt x="11098" y="54031"/>
                  </a:lnTo>
                  <a:lnTo>
                    <a:pt x="10818" y="56265"/>
                  </a:lnTo>
                  <a:lnTo>
                    <a:pt x="10682" y="57229"/>
                  </a:lnTo>
                  <a:lnTo>
                    <a:pt x="10546" y="58194"/>
                  </a:lnTo>
                  <a:lnTo>
                    <a:pt x="10266" y="60165"/>
                  </a:lnTo>
                  <a:lnTo>
                    <a:pt x="10130" y="61173"/>
                  </a:lnTo>
                  <a:lnTo>
                    <a:pt x="10003" y="62181"/>
                  </a:lnTo>
                  <a:lnTo>
                    <a:pt x="9884" y="63233"/>
                  </a:lnTo>
                  <a:lnTo>
                    <a:pt x="9790" y="64285"/>
                  </a:lnTo>
                  <a:lnTo>
                    <a:pt x="9629" y="64416"/>
                  </a:lnTo>
                  <a:lnTo>
                    <a:pt x="9468" y="64547"/>
                  </a:lnTo>
                  <a:lnTo>
                    <a:pt x="9315" y="64723"/>
                  </a:lnTo>
                  <a:lnTo>
                    <a:pt x="9154" y="64898"/>
                  </a:lnTo>
                  <a:lnTo>
                    <a:pt x="9001" y="65117"/>
                  </a:lnTo>
                  <a:lnTo>
                    <a:pt x="8848" y="65380"/>
                  </a:lnTo>
                  <a:lnTo>
                    <a:pt x="8704" y="65687"/>
                  </a:lnTo>
                  <a:lnTo>
                    <a:pt x="8559" y="65993"/>
                  </a:lnTo>
                  <a:lnTo>
                    <a:pt x="8755" y="64942"/>
                  </a:lnTo>
                  <a:lnTo>
                    <a:pt x="8941" y="63846"/>
                  </a:lnTo>
                  <a:lnTo>
                    <a:pt x="9306" y="61611"/>
                  </a:lnTo>
                  <a:lnTo>
                    <a:pt x="9672" y="59333"/>
                  </a:lnTo>
                  <a:lnTo>
                    <a:pt x="10020" y="57010"/>
                  </a:lnTo>
                  <a:lnTo>
                    <a:pt x="10351" y="54600"/>
                  </a:lnTo>
                  <a:lnTo>
                    <a:pt x="10682" y="52190"/>
                  </a:lnTo>
                  <a:lnTo>
                    <a:pt x="11005" y="49780"/>
                  </a:lnTo>
                  <a:lnTo>
                    <a:pt x="11319" y="47370"/>
                  </a:lnTo>
                  <a:lnTo>
                    <a:pt x="11650" y="44741"/>
                  </a:lnTo>
                  <a:lnTo>
                    <a:pt x="11964" y="42024"/>
                  </a:lnTo>
                  <a:lnTo>
                    <a:pt x="11998" y="41717"/>
                  </a:lnTo>
                  <a:lnTo>
                    <a:pt x="12040" y="41410"/>
                  </a:lnTo>
                  <a:lnTo>
                    <a:pt x="12117" y="40797"/>
                  </a:lnTo>
                  <a:lnTo>
                    <a:pt x="12134" y="40666"/>
                  </a:lnTo>
                  <a:lnTo>
                    <a:pt x="12142" y="40578"/>
                  </a:lnTo>
                  <a:lnTo>
                    <a:pt x="12134" y="40578"/>
                  </a:lnTo>
                  <a:lnTo>
                    <a:pt x="12159" y="40315"/>
                  </a:lnTo>
                  <a:lnTo>
                    <a:pt x="12227" y="39614"/>
                  </a:lnTo>
                  <a:lnTo>
                    <a:pt x="12244" y="39439"/>
                  </a:lnTo>
                  <a:lnTo>
                    <a:pt x="12270" y="39307"/>
                  </a:lnTo>
                  <a:lnTo>
                    <a:pt x="12635" y="35977"/>
                  </a:lnTo>
                  <a:lnTo>
                    <a:pt x="12991" y="32647"/>
                  </a:lnTo>
                  <a:lnTo>
                    <a:pt x="13339" y="29229"/>
                  </a:lnTo>
                  <a:lnTo>
                    <a:pt x="13688" y="25854"/>
                  </a:lnTo>
                  <a:lnTo>
                    <a:pt x="13705" y="25679"/>
                  </a:lnTo>
                  <a:lnTo>
                    <a:pt x="13705" y="25504"/>
                  </a:lnTo>
                  <a:lnTo>
                    <a:pt x="13696" y="25372"/>
                  </a:lnTo>
                  <a:lnTo>
                    <a:pt x="13679" y="25197"/>
                  </a:lnTo>
                  <a:lnTo>
                    <a:pt x="13739" y="24627"/>
                  </a:lnTo>
                  <a:close/>
                  <a:moveTo>
                    <a:pt x="14511" y="35539"/>
                  </a:moveTo>
                  <a:lnTo>
                    <a:pt x="14774" y="37949"/>
                  </a:lnTo>
                  <a:lnTo>
                    <a:pt x="14757" y="37949"/>
                  </a:lnTo>
                  <a:lnTo>
                    <a:pt x="14740" y="37993"/>
                  </a:lnTo>
                  <a:lnTo>
                    <a:pt x="14723" y="38080"/>
                  </a:lnTo>
                  <a:lnTo>
                    <a:pt x="14706" y="38168"/>
                  </a:lnTo>
                  <a:lnTo>
                    <a:pt x="14639" y="39000"/>
                  </a:lnTo>
                  <a:lnTo>
                    <a:pt x="14579" y="39833"/>
                  </a:lnTo>
                  <a:lnTo>
                    <a:pt x="14528" y="40709"/>
                  </a:lnTo>
                  <a:lnTo>
                    <a:pt x="14486" y="41586"/>
                  </a:lnTo>
                  <a:lnTo>
                    <a:pt x="14392" y="43339"/>
                  </a:lnTo>
                  <a:lnTo>
                    <a:pt x="14350" y="44215"/>
                  </a:lnTo>
                  <a:lnTo>
                    <a:pt x="14290" y="45048"/>
                  </a:lnTo>
                  <a:lnTo>
                    <a:pt x="14146" y="46932"/>
                  </a:lnTo>
                  <a:lnTo>
                    <a:pt x="13985" y="48772"/>
                  </a:lnTo>
                  <a:lnTo>
                    <a:pt x="13823" y="50569"/>
                  </a:lnTo>
                  <a:lnTo>
                    <a:pt x="13662" y="52409"/>
                  </a:lnTo>
                  <a:lnTo>
                    <a:pt x="13492" y="54118"/>
                  </a:lnTo>
                  <a:lnTo>
                    <a:pt x="13331" y="55827"/>
                  </a:lnTo>
                  <a:lnTo>
                    <a:pt x="12991" y="59245"/>
                  </a:lnTo>
                  <a:lnTo>
                    <a:pt x="12830" y="60998"/>
                  </a:lnTo>
                  <a:lnTo>
                    <a:pt x="12669" y="62751"/>
                  </a:lnTo>
                  <a:lnTo>
                    <a:pt x="12524" y="64504"/>
                  </a:lnTo>
                  <a:lnTo>
                    <a:pt x="12389" y="66300"/>
                  </a:lnTo>
                  <a:lnTo>
                    <a:pt x="12159" y="65818"/>
                  </a:lnTo>
                  <a:lnTo>
                    <a:pt x="11913" y="65380"/>
                  </a:lnTo>
                  <a:lnTo>
                    <a:pt x="11675" y="65029"/>
                  </a:lnTo>
                  <a:lnTo>
                    <a:pt x="11429" y="64723"/>
                  </a:lnTo>
                  <a:lnTo>
                    <a:pt x="11556" y="63890"/>
                  </a:lnTo>
                  <a:lnTo>
                    <a:pt x="11684" y="63014"/>
                  </a:lnTo>
                  <a:lnTo>
                    <a:pt x="11803" y="62050"/>
                  </a:lnTo>
                  <a:lnTo>
                    <a:pt x="11913" y="61042"/>
                  </a:lnTo>
                  <a:lnTo>
                    <a:pt x="12117" y="59070"/>
                  </a:lnTo>
                  <a:lnTo>
                    <a:pt x="12321" y="57142"/>
                  </a:lnTo>
                  <a:lnTo>
                    <a:pt x="13178" y="49386"/>
                  </a:lnTo>
                  <a:lnTo>
                    <a:pt x="13569" y="45836"/>
                  </a:lnTo>
                  <a:lnTo>
                    <a:pt x="13764" y="44040"/>
                  </a:lnTo>
                  <a:lnTo>
                    <a:pt x="13942" y="42243"/>
                  </a:lnTo>
                  <a:lnTo>
                    <a:pt x="14104" y="40622"/>
                  </a:lnTo>
                  <a:lnTo>
                    <a:pt x="14265" y="39000"/>
                  </a:lnTo>
                  <a:lnTo>
                    <a:pt x="14333" y="38124"/>
                  </a:lnTo>
                  <a:lnTo>
                    <a:pt x="14401" y="37291"/>
                  </a:lnTo>
                  <a:lnTo>
                    <a:pt x="14460" y="36415"/>
                  </a:lnTo>
                  <a:lnTo>
                    <a:pt x="14511" y="35539"/>
                  </a:lnTo>
                  <a:close/>
                  <a:moveTo>
                    <a:pt x="14885" y="38869"/>
                  </a:moveTo>
                  <a:lnTo>
                    <a:pt x="15182" y="41498"/>
                  </a:lnTo>
                  <a:lnTo>
                    <a:pt x="15318" y="42769"/>
                  </a:lnTo>
                  <a:lnTo>
                    <a:pt x="15258" y="45135"/>
                  </a:lnTo>
                  <a:lnTo>
                    <a:pt x="15207" y="47501"/>
                  </a:lnTo>
                  <a:lnTo>
                    <a:pt x="15165" y="49868"/>
                  </a:lnTo>
                  <a:lnTo>
                    <a:pt x="15122" y="52278"/>
                  </a:lnTo>
                  <a:lnTo>
                    <a:pt x="15089" y="54644"/>
                  </a:lnTo>
                  <a:lnTo>
                    <a:pt x="15063" y="57010"/>
                  </a:lnTo>
                  <a:lnTo>
                    <a:pt x="15038" y="59420"/>
                  </a:lnTo>
                  <a:lnTo>
                    <a:pt x="15021" y="61787"/>
                  </a:lnTo>
                  <a:lnTo>
                    <a:pt x="15012" y="64153"/>
                  </a:lnTo>
                  <a:lnTo>
                    <a:pt x="15012" y="66476"/>
                  </a:lnTo>
                  <a:lnTo>
                    <a:pt x="15021" y="68798"/>
                  </a:lnTo>
                  <a:lnTo>
                    <a:pt x="15029" y="71164"/>
                  </a:lnTo>
                  <a:lnTo>
                    <a:pt x="15046" y="74670"/>
                  </a:lnTo>
                  <a:lnTo>
                    <a:pt x="15072" y="76423"/>
                  </a:lnTo>
                  <a:lnTo>
                    <a:pt x="15080" y="77299"/>
                  </a:lnTo>
                  <a:lnTo>
                    <a:pt x="15105" y="78175"/>
                  </a:lnTo>
                  <a:lnTo>
                    <a:pt x="14902" y="76905"/>
                  </a:lnTo>
                  <a:lnTo>
                    <a:pt x="14698" y="75590"/>
                  </a:lnTo>
                  <a:lnTo>
                    <a:pt x="14494" y="74319"/>
                  </a:lnTo>
                  <a:lnTo>
                    <a:pt x="14282" y="73092"/>
                  </a:lnTo>
                  <a:lnTo>
                    <a:pt x="14061" y="71953"/>
                  </a:lnTo>
                  <a:lnTo>
                    <a:pt x="13832" y="70814"/>
                  </a:lnTo>
                  <a:lnTo>
                    <a:pt x="13917" y="69543"/>
                  </a:lnTo>
                  <a:lnTo>
                    <a:pt x="13993" y="68272"/>
                  </a:lnTo>
                  <a:lnTo>
                    <a:pt x="14061" y="66958"/>
                  </a:lnTo>
                  <a:lnTo>
                    <a:pt x="14121" y="65599"/>
                  </a:lnTo>
                  <a:lnTo>
                    <a:pt x="14239" y="62970"/>
                  </a:lnTo>
                  <a:lnTo>
                    <a:pt x="14358" y="60341"/>
                  </a:lnTo>
                  <a:lnTo>
                    <a:pt x="14639" y="54250"/>
                  </a:lnTo>
                  <a:lnTo>
                    <a:pt x="14706" y="52935"/>
                  </a:lnTo>
                  <a:lnTo>
                    <a:pt x="14774" y="51621"/>
                  </a:lnTo>
                  <a:lnTo>
                    <a:pt x="14808" y="50963"/>
                  </a:lnTo>
                  <a:lnTo>
                    <a:pt x="14825" y="50306"/>
                  </a:lnTo>
                  <a:lnTo>
                    <a:pt x="14834" y="49605"/>
                  </a:lnTo>
                  <a:lnTo>
                    <a:pt x="14834" y="48948"/>
                  </a:lnTo>
                  <a:lnTo>
                    <a:pt x="14825" y="48860"/>
                  </a:lnTo>
                  <a:lnTo>
                    <a:pt x="14808" y="48728"/>
                  </a:lnTo>
                  <a:lnTo>
                    <a:pt x="14791" y="48685"/>
                  </a:lnTo>
                  <a:lnTo>
                    <a:pt x="14774" y="48641"/>
                  </a:lnTo>
                  <a:lnTo>
                    <a:pt x="14749" y="48597"/>
                  </a:lnTo>
                  <a:lnTo>
                    <a:pt x="14732" y="48641"/>
                  </a:lnTo>
                  <a:lnTo>
                    <a:pt x="14706" y="48685"/>
                  </a:lnTo>
                  <a:lnTo>
                    <a:pt x="14689" y="48772"/>
                  </a:lnTo>
                  <a:lnTo>
                    <a:pt x="14630" y="49386"/>
                  </a:lnTo>
                  <a:lnTo>
                    <a:pt x="14571" y="49999"/>
                  </a:lnTo>
                  <a:lnTo>
                    <a:pt x="14528" y="50700"/>
                  </a:lnTo>
                  <a:lnTo>
                    <a:pt x="14494" y="51401"/>
                  </a:lnTo>
                  <a:lnTo>
                    <a:pt x="14435" y="52804"/>
                  </a:lnTo>
                  <a:lnTo>
                    <a:pt x="14375" y="54206"/>
                  </a:lnTo>
                  <a:lnTo>
                    <a:pt x="14112" y="59946"/>
                  </a:lnTo>
                  <a:lnTo>
                    <a:pt x="13985" y="62444"/>
                  </a:lnTo>
                  <a:lnTo>
                    <a:pt x="13857" y="64986"/>
                  </a:lnTo>
                  <a:lnTo>
                    <a:pt x="13798" y="66256"/>
                  </a:lnTo>
                  <a:lnTo>
                    <a:pt x="13747" y="67527"/>
                  </a:lnTo>
                  <a:lnTo>
                    <a:pt x="13696" y="68842"/>
                  </a:lnTo>
                  <a:lnTo>
                    <a:pt x="13662" y="70113"/>
                  </a:lnTo>
                  <a:lnTo>
                    <a:pt x="13603" y="69850"/>
                  </a:lnTo>
                  <a:lnTo>
                    <a:pt x="13577" y="69762"/>
                  </a:lnTo>
                  <a:lnTo>
                    <a:pt x="13475" y="69368"/>
                  </a:lnTo>
                  <a:lnTo>
                    <a:pt x="13373" y="69017"/>
                  </a:lnTo>
                  <a:lnTo>
                    <a:pt x="13178" y="68360"/>
                  </a:lnTo>
                  <a:lnTo>
                    <a:pt x="12983" y="67746"/>
                  </a:lnTo>
                  <a:lnTo>
                    <a:pt x="12788" y="67220"/>
                  </a:lnTo>
                  <a:lnTo>
                    <a:pt x="12584" y="66695"/>
                  </a:lnTo>
                  <a:lnTo>
                    <a:pt x="12745" y="65161"/>
                  </a:lnTo>
                  <a:lnTo>
                    <a:pt x="12898" y="63583"/>
                  </a:lnTo>
                  <a:lnTo>
                    <a:pt x="13195" y="60385"/>
                  </a:lnTo>
                  <a:lnTo>
                    <a:pt x="13908" y="52716"/>
                  </a:lnTo>
                  <a:lnTo>
                    <a:pt x="14222" y="49254"/>
                  </a:lnTo>
                  <a:lnTo>
                    <a:pt x="14375" y="47501"/>
                  </a:lnTo>
                  <a:lnTo>
                    <a:pt x="14511" y="45749"/>
                  </a:lnTo>
                  <a:lnTo>
                    <a:pt x="14639" y="44127"/>
                  </a:lnTo>
                  <a:lnTo>
                    <a:pt x="14698" y="43251"/>
                  </a:lnTo>
                  <a:lnTo>
                    <a:pt x="14757" y="42375"/>
                  </a:lnTo>
                  <a:lnTo>
                    <a:pt x="14808" y="41498"/>
                  </a:lnTo>
                  <a:lnTo>
                    <a:pt x="14851" y="40622"/>
                  </a:lnTo>
                  <a:lnTo>
                    <a:pt x="14876" y="39745"/>
                  </a:lnTo>
                  <a:lnTo>
                    <a:pt x="14885" y="38869"/>
                  </a:lnTo>
                  <a:close/>
                  <a:moveTo>
                    <a:pt x="15522" y="44566"/>
                  </a:moveTo>
                  <a:lnTo>
                    <a:pt x="15861" y="47721"/>
                  </a:lnTo>
                  <a:lnTo>
                    <a:pt x="15853" y="47896"/>
                  </a:lnTo>
                  <a:lnTo>
                    <a:pt x="15819" y="52541"/>
                  </a:lnTo>
                  <a:lnTo>
                    <a:pt x="15776" y="57186"/>
                  </a:lnTo>
                  <a:lnTo>
                    <a:pt x="15759" y="59508"/>
                  </a:lnTo>
                  <a:lnTo>
                    <a:pt x="15751" y="61831"/>
                  </a:lnTo>
                  <a:lnTo>
                    <a:pt x="15751" y="64153"/>
                  </a:lnTo>
                  <a:lnTo>
                    <a:pt x="15776" y="66476"/>
                  </a:lnTo>
                  <a:lnTo>
                    <a:pt x="15776" y="66607"/>
                  </a:lnTo>
                  <a:lnTo>
                    <a:pt x="15793" y="66695"/>
                  </a:lnTo>
                  <a:lnTo>
                    <a:pt x="15810" y="66738"/>
                  </a:lnTo>
                  <a:lnTo>
                    <a:pt x="15836" y="66738"/>
                  </a:lnTo>
                  <a:lnTo>
                    <a:pt x="15861" y="66695"/>
                  </a:lnTo>
                  <a:lnTo>
                    <a:pt x="15878" y="66651"/>
                  </a:lnTo>
                  <a:lnTo>
                    <a:pt x="15895" y="66563"/>
                  </a:lnTo>
                  <a:lnTo>
                    <a:pt x="15904" y="66432"/>
                  </a:lnTo>
                  <a:lnTo>
                    <a:pt x="15946" y="64372"/>
                  </a:lnTo>
                  <a:lnTo>
                    <a:pt x="15980" y="62269"/>
                  </a:lnTo>
                  <a:lnTo>
                    <a:pt x="16005" y="60165"/>
                  </a:lnTo>
                  <a:lnTo>
                    <a:pt x="16031" y="58062"/>
                  </a:lnTo>
                  <a:lnTo>
                    <a:pt x="16056" y="53812"/>
                  </a:lnTo>
                  <a:lnTo>
                    <a:pt x="16073" y="49605"/>
                  </a:lnTo>
                  <a:lnTo>
                    <a:pt x="16209" y="50876"/>
                  </a:lnTo>
                  <a:lnTo>
                    <a:pt x="16192" y="51007"/>
                  </a:lnTo>
                  <a:lnTo>
                    <a:pt x="16184" y="51226"/>
                  </a:lnTo>
                  <a:lnTo>
                    <a:pt x="16201" y="53286"/>
                  </a:lnTo>
                  <a:lnTo>
                    <a:pt x="16218" y="55345"/>
                  </a:lnTo>
                  <a:lnTo>
                    <a:pt x="16269" y="59464"/>
                  </a:lnTo>
                  <a:lnTo>
                    <a:pt x="16328" y="63583"/>
                  </a:lnTo>
                  <a:lnTo>
                    <a:pt x="16388" y="67702"/>
                  </a:lnTo>
                  <a:lnTo>
                    <a:pt x="16498" y="76072"/>
                  </a:lnTo>
                  <a:lnTo>
                    <a:pt x="16523" y="77825"/>
                  </a:lnTo>
                  <a:lnTo>
                    <a:pt x="16540" y="79621"/>
                  </a:lnTo>
                  <a:lnTo>
                    <a:pt x="16574" y="81462"/>
                  </a:lnTo>
                  <a:lnTo>
                    <a:pt x="16591" y="82338"/>
                  </a:lnTo>
                  <a:lnTo>
                    <a:pt x="16617" y="83215"/>
                  </a:lnTo>
                  <a:lnTo>
                    <a:pt x="16498" y="83083"/>
                  </a:lnTo>
                  <a:lnTo>
                    <a:pt x="16320" y="82820"/>
                  </a:lnTo>
                  <a:lnTo>
                    <a:pt x="16158" y="82470"/>
                  </a:lnTo>
                  <a:lnTo>
                    <a:pt x="15997" y="82075"/>
                  </a:lnTo>
                  <a:lnTo>
                    <a:pt x="15853" y="81637"/>
                  </a:lnTo>
                  <a:lnTo>
                    <a:pt x="15708" y="81111"/>
                  </a:lnTo>
                  <a:lnTo>
                    <a:pt x="15572" y="80586"/>
                  </a:lnTo>
                  <a:lnTo>
                    <a:pt x="15445" y="79972"/>
                  </a:lnTo>
                  <a:lnTo>
                    <a:pt x="15318" y="79359"/>
                  </a:lnTo>
                  <a:lnTo>
                    <a:pt x="15326" y="78175"/>
                  </a:lnTo>
                  <a:lnTo>
                    <a:pt x="15326" y="76992"/>
                  </a:lnTo>
                  <a:lnTo>
                    <a:pt x="15309" y="74626"/>
                  </a:lnTo>
                  <a:lnTo>
                    <a:pt x="15284" y="72216"/>
                  </a:lnTo>
                  <a:lnTo>
                    <a:pt x="15267" y="69850"/>
                  </a:lnTo>
                  <a:lnTo>
                    <a:pt x="15258" y="67527"/>
                  </a:lnTo>
                  <a:lnTo>
                    <a:pt x="15258" y="65205"/>
                  </a:lnTo>
                  <a:lnTo>
                    <a:pt x="15267" y="62838"/>
                  </a:lnTo>
                  <a:lnTo>
                    <a:pt x="15275" y="60516"/>
                  </a:lnTo>
                  <a:lnTo>
                    <a:pt x="15309" y="56528"/>
                  </a:lnTo>
                  <a:lnTo>
                    <a:pt x="15369" y="52541"/>
                  </a:lnTo>
                  <a:lnTo>
                    <a:pt x="15437" y="48553"/>
                  </a:lnTo>
                  <a:lnTo>
                    <a:pt x="15522" y="44566"/>
                  </a:lnTo>
                  <a:close/>
                  <a:moveTo>
                    <a:pt x="16464" y="53154"/>
                  </a:moveTo>
                  <a:lnTo>
                    <a:pt x="16693" y="55258"/>
                  </a:lnTo>
                  <a:lnTo>
                    <a:pt x="16710" y="55345"/>
                  </a:lnTo>
                  <a:lnTo>
                    <a:pt x="16727" y="55433"/>
                  </a:lnTo>
                  <a:lnTo>
                    <a:pt x="16761" y="55521"/>
                  </a:lnTo>
                  <a:lnTo>
                    <a:pt x="16804" y="55521"/>
                  </a:lnTo>
                  <a:lnTo>
                    <a:pt x="16846" y="55433"/>
                  </a:lnTo>
                  <a:lnTo>
                    <a:pt x="16905" y="56791"/>
                  </a:lnTo>
                  <a:lnTo>
                    <a:pt x="16982" y="58150"/>
                  </a:lnTo>
                  <a:lnTo>
                    <a:pt x="17050" y="59508"/>
                  </a:lnTo>
                  <a:lnTo>
                    <a:pt x="17109" y="60823"/>
                  </a:lnTo>
                  <a:lnTo>
                    <a:pt x="17271" y="64723"/>
                  </a:lnTo>
                  <a:lnTo>
                    <a:pt x="17423" y="68579"/>
                  </a:lnTo>
                  <a:lnTo>
                    <a:pt x="17576" y="72523"/>
                  </a:lnTo>
                  <a:lnTo>
                    <a:pt x="17721" y="76466"/>
                  </a:lnTo>
                  <a:lnTo>
                    <a:pt x="17839" y="79928"/>
                  </a:lnTo>
                  <a:lnTo>
                    <a:pt x="17899" y="81681"/>
                  </a:lnTo>
                  <a:lnTo>
                    <a:pt x="17941" y="82557"/>
                  </a:lnTo>
                  <a:lnTo>
                    <a:pt x="17984" y="83434"/>
                  </a:lnTo>
                  <a:lnTo>
                    <a:pt x="17695" y="83565"/>
                  </a:lnTo>
                  <a:lnTo>
                    <a:pt x="17398" y="83609"/>
                  </a:lnTo>
                  <a:lnTo>
                    <a:pt x="17254" y="83609"/>
                  </a:lnTo>
                  <a:lnTo>
                    <a:pt x="17109" y="83565"/>
                  </a:lnTo>
                  <a:lnTo>
                    <a:pt x="16965" y="83521"/>
                  </a:lnTo>
                  <a:lnTo>
                    <a:pt x="16821" y="83390"/>
                  </a:lnTo>
                  <a:lnTo>
                    <a:pt x="16829" y="82514"/>
                  </a:lnTo>
                  <a:lnTo>
                    <a:pt x="16821" y="81637"/>
                  </a:lnTo>
                  <a:lnTo>
                    <a:pt x="16804" y="79841"/>
                  </a:lnTo>
                  <a:lnTo>
                    <a:pt x="16778" y="78088"/>
                  </a:lnTo>
                  <a:lnTo>
                    <a:pt x="16753" y="76291"/>
                  </a:lnTo>
                  <a:lnTo>
                    <a:pt x="16651" y="68141"/>
                  </a:lnTo>
                  <a:lnTo>
                    <a:pt x="16608" y="64416"/>
                  </a:lnTo>
                  <a:lnTo>
                    <a:pt x="16574" y="60647"/>
                  </a:lnTo>
                  <a:lnTo>
                    <a:pt x="16523" y="56923"/>
                  </a:lnTo>
                  <a:lnTo>
                    <a:pt x="16464" y="53154"/>
                  </a:lnTo>
                  <a:close/>
                  <a:moveTo>
                    <a:pt x="10342" y="65249"/>
                  </a:moveTo>
                  <a:lnTo>
                    <a:pt x="10572" y="65292"/>
                  </a:lnTo>
                  <a:lnTo>
                    <a:pt x="10792" y="65424"/>
                  </a:lnTo>
                  <a:lnTo>
                    <a:pt x="11013" y="65555"/>
                  </a:lnTo>
                  <a:lnTo>
                    <a:pt x="11234" y="65731"/>
                  </a:lnTo>
                  <a:lnTo>
                    <a:pt x="11455" y="65950"/>
                  </a:lnTo>
                  <a:lnTo>
                    <a:pt x="11658" y="66256"/>
                  </a:lnTo>
                  <a:lnTo>
                    <a:pt x="11837" y="66519"/>
                  </a:lnTo>
                  <a:lnTo>
                    <a:pt x="12015" y="66782"/>
                  </a:lnTo>
                  <a:lnTo>
                    <a:pt x="12185" y="67133"/>
                  </a:lnTo>
                  <a:lnTo>
                    <a:pt x="12346" y="67483"/>
                  </a:lnTo>
                  <a:lnTo>
                    <a:pt x="12372" y="67615"/>
                  </a:lnTo>
                  <a:lnTo>
                    <a:pt x="12389" y="67659"/>
                  </a:lnTo>
                  <a:lnTo>
                    <a:pt x="12414" y="67702"/>
                  </a:lnTo>
                  <a:lnTo>
                    <a:pt x="12439" y="67702"/>
                  </a:lnTo>
                  <a:lnTo>
                    <a:pt x="12669" y="68272"/>
                  </a:lnTo>
                  <a:lnTo>
                    <a:pt x="12889" y="68929"/>
                  </a:lnTo>
                  <a:lnTo>
                    <a:pt x="13102" y="69587"/>
                  </a:lnTo>
                  <a:lnTo>
                    <a:pt x="13305" y="70332"/>
                  </a:lnTo>
                  <a:lnTo>
                    <a:pt x="13212" y="70814"/>
                  </a:lnTo>
                  <a:lnTo>
                    <a:pt x="13119" y="71340"/>
                  </a:lnTo>
                  <a:lnTo>
                    <a:pt x="13034" y="71909"/>
                  </a:lnTo>
                  <a:lnTo>
                    <a:pt x="12966" y="72391"/>
                  </a:lnTo>
                  <a:lnTo>
                    <a:pt x="12906" y="72917"/>
                  </a:lnTo>
                  <a:lnTo>
                    <a:pt x="12847" y="73443"/>
                  </a:lnTo>
                  <a:lnTo>
                    <a:pt x="12805" y="74013"/>
                  </a:lnTo>
                  <a:lnTo>
                    <a:pt x="12762" y="74538"/>
                  </a:lnTo>
                  <a:lnTo>
                    <a:pt x="12728" y="75108"/>
                  </a:lnTo>
                  <a:lnTo>
                    <a:pt x="12694" y="75678"/>
                  </a:lnTo>
                  <a:lnTo>
                    <a:pt x="12677" y="76291"/>
                  </a:lnTo>
                  <a:lnTo>
                    <a:pt x="12669" y="76905"/>
                  </a:lnTo>
                  <a:lnTo>
                    <a:pt x="12669" y="76992"/>
                  </a:lnTo>
                  <a:lnTo>
                    <a:pt x="12677" y="77080"/>
                  </a:lnTo>
                  <a:lnTo>
                    <a:pt x="12694" y="77124"/>
                  </a:lnTo>
                  <a:lnTo>
                    <a:pt x="12711" y="77168"/>
                  </a:lnTo>
                  <a:lnTo>
                    <a:pt x="12745" y="77168"/>
                  </a:lnTo>
                  <a:lnTo>
                    <a:pt x="12754" y="77124"/>
                  </a:lnTo>
                  <a:lnTo>
                    <a:pt x="12762" y="77036"/>
                  </a:lnTo>
                  <a:lnTo>
                    <a:pt x="12830" y="76028"/>
                  </a:lnTo>
                  <a:lnTo>
                    <a:pt x="12906" y="75020"/>
                  </a:lnTo>
                  <a:lnTo>
                    <a:pt x="12991" y="74056"/>
                  </a:lnTo>
                  <a:lnTo>
                    <a:pt x="13042" y="73618"/>
                  </a:lnTo>
                  <a:lnTo>
                    <a:pt x="13102" y="73180"/>
                  </a:lnTo>
                  <a:lnTo>
                    <a:pt x="13144" y="72873"/>
                  </a:lnTo>
                  <a:lnTo>
                    <a:pt x="13187" y="72610"/>
                  </a:lnTo>
                  <a:lnTo>
                    <a:pt x="13289" y="72084"/>
                  </a:lnTo>
                  <a:lnTo>
                    <a:pt x="13390" y="71559"/>
                  </a:lnTo>
                  <a:lnTo>
                    <a:pt x="13484" y="71033"/>
                  </a:lnTo>
                  <a:lnTo>
                    <a:pt x="13628" y="71646"/>
                  </a:lnTo>
                  <a:lnTo>
                    <a:pt x="13772" y="72304"/>
                  </a:lnTo>
                  <a:lnTo>
                    <a:pt x="13917" y="73005"/>
                  </a:lnTo>
                  <a:lnTo>
                    <a:pt x="14053" y="73706"/>
                  </a:lnTo>
                  <a:lnTo>
                    <a:pt x="14189" y="74407"/>
                  </a:lnTo>
                  <a:lnTo>
                    <a:pt x="14316" y="75152"/>
                  </a:lnTo>
                  <a:lnTo>
                    <a:pt x="14443" y="75941"/>
                  </a:lnTo>
                  <a:lnTo>
                    <a:pt x="14571" y="76729"/>
                  </a:lnTo>
                  <a:lnTo>
                    <a:pt x="14817" y="78307"/>
                  </a:lnTo>
                  <a:lnTo>
                    <a:pt x="14944" y="79096"/>
                  </a:lnTo>
                  <a:lnTo>
                    <a:pt x="15072" y="79841"/>
                  </a:lnTo>
                  <a:lnTo>
                    <a:pt x="15207" y="80586"/>
                  </a:lnTo>
                  <a:lnTo>
                    <a:pt x="15352" y="81243"/>
                  </a:lnTo>
                  <a:lnTo>
                    <a:pt x="15496" y="81900"/>
                  </a:lnTo>
                  <a:lnTo>
                    <a:pt x="15657" y="82514"/>
                  </a:lnTo>
                  <a:lnTo>
                    <a:pt x="15776" y="82864"/>
                  </a:lnTo>
                  <a:lnTo>
                    <a:pt x="15895" y="83215"/>
                  </a:lnTo>
                  <a:lnTo>
                    <a:pt x="16022" y="83521"/>
                  </a:lnTo>
                  <a:lnTo>
                    <a:pt x="16150" y="83784"/>
                  </a:lnTo>
                  <a:lnTo>
                    <a:pt x="16277" y="84003"/>
                  </a:lnTo>
                  <a:lnTo>
                    <a:pt x="16413" y="84223"/>
                  </a:lnTo>
                  <a:lnTo>
                    <a:pt x="16549" y="84398"/>
                  </a:lnTo>
                  <a:lnTo>
                    <a:pt x="16676" y="84529"/>
                  </a:lnTo>
                  <a:lnTo>
                    <a:pt x="16693" y="84573"/>
                  </a:lnTo>
                  <a:lnTo>
                    <a:pt x="16719" y="84617"/>
                  </a:lnTo>
                  <a:lnTo>
                    <a:pt x="16736" y="84617"/>
                  </a:lnTo>
                  <a:lnTo>
                    <a:pt x="16753" y="84573"/>
                  </a:lnTo>
                  <a:lnTo>
                    <a:pt x="16965" y="84705"/>
                  </a:lnTo>
                  <a:lnTo>
                    <a:pt x="17177" y="84792"/>
                  </a:lnTo>
                  <a:lnTo>
                    <a:pt x="17415" y="84792"/>
                  </a:lnTo>
                  <a:lnTo>
                    <a:pt x="17653" y="84748"/>
                  </a:lnTo>
                  <a:lnTo>
                    <a:pt x="17890" y="84661"/>
                  </a:lnTo>
                  <a:lnTo>
                    <a:pt x="18120" y="84485"/>
                  </a:lnTo>
                  <a:lnTo>
                    <a:pt x="18357" y="84310"/>
                  </a:lnTo>
                  <a:lnTo>
                    <a:pt x="18595" y="84135"/>
                  </a:lnTo>
                  <a:lnTo>
                    <a:pt x="19062" y="83697"/>
                  </a:lnTo>
                  <a:lnTo>
                    <a:pt x="19529" y="83259"/>
                  </a:lnTo>
                  <a:lnTo>
                    <a:pt x="19767" y="83083"/>
                  </a:lnTo>
                  <a:lnTo>
                    <a:pt x="20005" y="82952"/>
                  </a:lnTo>
                  <a:lnTo>
                    <a:pt x="20242" y="82820"/>
                  </a:lnTo>
                  <a:lnTo>
                    <a:pt x="20472" y="82777"/>
                  </a:lnTo>
                  <a:lnTo>
                    <a:pt x="20709" y="82777"/>
                  </a:lnTo>
                  <a:lnTo>
                    <a:pt x="20955" y="82820"/>
                  </a:lnTo>
                  <a:lnTo>
                    <a:pt x="21074" y="82908"/>
                  </a:lnTo>
                  <a:lnTo>
                    <a:pt x="21202" y="82996"/>
                  </a:lnTo>
                  <a:lnTo>
                    <a:pt x="21329" y="83127"/>
                  </a:lnTo>
                  <a:lnTo>
                    <a:pt x="21448" y="83302"/>
                  </a:lnTo>
                  <a:lnTo>
                    <a:pt x="21575" y="83478"/>
                  </a:lnTo>
                  <a:lnTo>
                    <a:pt x="21694" y="83697"/>
                  </a:lnTo>
                  <a:lnTo>
                    <a:pt x="21805" y="83916"/>
                  </a:lnTo>
                  <a:lnTo>
                    <a:pt x="21923" y="84179"/>
                  </a:lnTo>
                  <a:lnTo>
                    <a:pt x="22034" y="84485"/>
                  </a:lnTo>
                  <a:lnTo>
                    <a:pt x="22136" y="84836"/>
                  </a:lnTo>
                  <a:lnTo>
                    <a:pt x="22238" y="85230"/>
                  </a:lnTo>
                  <a:lnTo>
                    <a:pt x="22339" y="85625"/>
                  </a:lnTo>
                  <a:lnTo>
                    <a:pt x="22424" y="86063"/>
                  </a:lnTo>
                  <a:lnTo>
                    <a:pt x="22509" y="86545"/>
                  </a:lnTo>
                  <a:lnTo>
                    <a:pt x="22594" y="87071"/>
                  </a:lnTo>
                  <a:lnTo>
                    <a:pt x="22662" y="87597"/>
                  </a:lnTo>
                  <a:lnTo>
                    <a:pt x="22730" y="88210"/>
                  </a:lnTo>
                  <a:lnTo>
                    <a:pt x="22781" y="88824"/>
                  </a:lnTo>
                  <a:lnTo>
                    <a:pt x="22823" y="89437"/>
                  </a:lnTo>
                  <a:lnTo>
                    <a:pt x="22857" y="90051"/>
                  </a:lnTo>
                  <a:lnTo>
                    <a:pt x="22874" y="90664"/>
                  </a:lnTo>
                  <a:lnTo>
                    <a:pt x="22883" y="91278"/>
                  </a:lnTo>
                  <a:lnTo>
                    <a:pt x="22874" y="91891"/>
                  </a:lnTo>
                  <a:lnTo>
                    <a:pt x="22857" y="92461"/>
                  </a:lnTo>
                  <a:lnTo>
                    <a:pt x="22840" y="93074"/>
                  </a:lnTo>
                  <a:lnTo>
                    <a:pt x="22806" y="93688"/>
                  </a:lnTo>
                  <a:lnTo>
                    <a:pt x="22764" y="94257"/>
                  </a:lnTo>
                  <a:lnTo>
                    <a:pt x="22713" y="94827"/>
                  </a:lnTo>
                  <a:lnTo>
                    <a:pt x="22654" y="95397"/>
                  </a:lnTo>
                  <a:lnTo>
                    <a:pt x="22586" y="95966"/>
                  </a:lnTo>
                  <a:lnTo>
                    <a:pt x="22509" y="96492"/>
                  </a:lnTo>
                  <a:lnTo>
                    <a:pt x="22433" y="97018"/>
                  </a:lnTo>
                  <a:lnTo>
                    <a:pt x="22280" y="97894"/>
                  </a:lnTo>
                  <a:lnTo>
                    <a:pt x="22119" y="98727"/>
                  </a:lnTo>
                  <a:lnTo>
                    <a:pt x="21949" y="99516"/>
                  </a:lnTo>
                  <a:lnTo>
                    <a:pt x="21771" y="100261"/>
                  </a:lnTo>
                  <a:lnTo>
                    <a:pt x="21584" y="100962"/>
                  </a:lnTo>
                  <a:lnTo>
                    <a:pt x="21397" y="101619"/>
                  </a:lnTo>
                  <a:lnTo>
                    <a:pt x="21193" y="102233"/>
                  </a:lnTo>
                  <a:lnTo>
                    <a:pt x="20989" y="102802"/>
                  </a:lnTo>
                  <a:lnTo>
                    <a:pt x="20786" y="103372"/>
                  </a:lnTo>
                  <a:lnTo>
                    <a:pt x="20573" y="103854"/>
                  </a:lnTo>
                  <a:lnTo>
                    <a:pt x="20353" y="104336"/>
                  </a:lnTo>
                  <a:lnTo>
                    <a:pt x="20140" y="104730"/>
                  </a:lnTo>
                  <a:lnTo>
                    <a:pt x="19920" y="105125"/>
                  </a:lnTo>
                  <a:lnTo>
                    <a:pt x="19699" y="105431"/>
                  </a:lnTo>
                  <a:lnTo>
                    <a:pt x="19478" y="105738"/>
                  </a:lnTo>
                  <a:lnTo>
                    <a:pt x="19266" y="106001"/>
                  </a:lnTo>
                  <a:lnTo>
                    <a:pt x="19028" y="106220"/>
                  </a:lnTo>
                  <a:lnTo>
                    <a:pt x="18790" y="106395"/>
                  </a:lnTo>
                  <a:lnTo>
                    <a:pt x="18561" y="106527"/>
                  </a:lnTo>
                  <a:lnTo>
                    <a:pt x="18323" y="106615"/>
                  </a:lnTo>
                  <a:lnTo>
                    <a:pt x="18094" y="106658"/>
                  </a:lnTo>
                  <a:lnTo>
                    <a:pt x="17865" y="106658"/>
                  </a:lnTo>
                  <a:lnTo>
                    <a:pt x="17636" y="106571"/>
                  </a:lnTo>
                  <a:lnTo>
                    <a:pt x="17406" y="106483"/>
                  </a:lnTo>
                  <a:lnTo>
                    <a:pt x="17186" y="106352"/>
                  </a:lnTo>
                  <a:lnTo>
                    <a:pt x="16956" y="106176"/>
                  </a:lnTo>
                  <a:lnTo>
                    <a:pt x="16736" y="105957"/>
                  </a:lnTo>
                  <a:lnTo>
                    <a:pt x="16515" y="105738"/>
                  </a:lnTo>
                  <a:lnTo>
                    <a:pt x="16294" y="105431"/>
                  </a:lnTo>
                  <a:lnTo>
                    <a:pt x="16073" y="105125"/>
                  </a:lnTo>
                  <a:lnTo>
                    <a:pt x="15853" y="104818"/>
                  </a:lnTo>
                  <a:lnTo>
                    <a:pt x="15632" y="104467"/>
                  </a:lnTo>
                  <a:lnTo>
                    <a:pt x="15326" y="103503"/>
                  </a:lnTo>
                  <a:lnTo>
                    <a:pt x="15004" y="102627"/>
                  </a:lnTo>
                  <a:lnTo>
                    <a:pt x="14681" y="101751"/>
                  </a:lnTo>
                  <a:lnTo>
                    <a:pt x="14358" y="100918"/>
                  </a:lnTo>
                  <a:lnTo>
                    <a:pt x="14036" y="100085"/>
                  </a:lnTo>
                  <a:lnTo>
                    <a:pt x="13705" y="99340"/>
                  </a:lnTo>
                  <a:lnTo>
                    <a:pt x="13373" y="98552"/>
                  </a:lnTo>
                  <a:lnTo>
                    <a:pt x="13042" y="97851"/>
                  </a:lnTo>
                  <a:lnTo>
                    <a:pt x="12270" y="96229"/>
                  </a:lnTo>
                  <a:lnTo>
                    <a:pt x="11871" y="95440"/>
                  </a:lnTo>
                  <a:lnTo>
                    <a:pt x="11472" y="94696"/>
                  </a:lnTo>
                  <a:lnTo>
                    <a:pt x="11072" y="94038"/>
                  </a:lnTo>
                  <a:lnTo>
                    <a:pt x="10869" y="93732"/>
                  </a:lnTo>
                  <a:lnTo>
                    <a:pt x="10665" y="93469"/>
                  </a:lnTo>
                  <a:lnTo>
                    <a:pt x="10461" y="93206"/>
                  </a:lnTo>
                  <a:lnTo>
                    <a:pt x="10257" y="92987"/>
                  </a:lnTo>
                  <a:lnTo>
                    <a:pt x="10045" y="92811"/>
                  </a:lnTo>
                  <a:lnTo>
                    <a:pt x="9841" y="92680"/>
                  </a:lnTo>
                  <a:lnTo>
                    <a:pt x="9621" y="92154"/>
                  </a:lnTo>
                  <a:lnTo>
                    <a:pt x="9400" y="91628"/>
                  </a:lnTo>
                  <a:lnTo>
                    <a:pt x="9179" y="91015"/>
                  </a:lnTo>
                  <a:lnTo>
                    <a:pt x="8975" y="90357"/>
                  </a:lnTo>
                  <a:lnTo>
                    <a:pt x="8772" y="89656"/>
                  </a:lnTo>
                  <a:lnTo>
                    <a:pt x="8576" y="88867"/>
                  </a:lnTo>
                  <a:lnTo>
                    <a:pt x="8381" y="87991"/>
                  </a:lnTo>
                  <a:lnTo>
                    <a:pt x="8203" y="87071"/>
                  </a:lnTo>
                  <a:lnTo>
                    <a:pt x="8118" y="86589"/>
                  </a:lnTo>
                  <a:lnTo>
                    <a:pt x="8041" y="86063"/>
                  </a:lnTo>
                  <a:lnTo>
                    <a:pt x="7965" y="85537"/>
                  </a:lnTo>
                  <a:lnTo>
                    <a:pt x="7889" y="84968"/>
                  </a:lnTo>
                  <a:lnTo>
                    <a:pt x="7821" y="84398"/>
                  </a:lnTo>
                  <a:lnTo>
                    <a:pt x="7753" y="83828"/>
                  </a:lnTo>
                  <a:lnTo>
                    <a:pt x="7693" y="83215"/>
                  </a:lnTo>
                  <a:lnTo>
                    <a:pt x="7642" y="82601"/>
                  </a:lnTo>
                  <a:lnTo>
                    <a:pt x="7591" y="81988"/>
                  </a:lnTo>
                  <a:lnTo>
                    <a:pt x="7549" y="81330"/>
                  </a:lnTo>
                  <a:lnTo>
                    <a:pt x="7506" y="80717"/>
                  </a:lnTo>
                  <a:lnTo>
                    <a:pt x="7472" y="80060"/>
                  </a:lnTo>
                  <a:lnTo>
                    <a:pt x="7447" y="79402"/>
                  </a:lnTo>
                  <a:lnTo>
                    <a:pt x="7430" y="78745"/>
                  </a:lnTo>
                  <a:lnTo>
                    <a:pt x="7413" y="78088"/>
                  </a:lnTo>
                  <a:lnTo>
                    <a:pt x="7405" y="77430"/>
                  </a:lnTo>
                  <a:lnTo>
                    <a:pt x="7396" y="76773"/>
                  </a:lnTo>
                  <a:lnTo>
                    <a:pt x="7405" y="76116"/>
                  </a:lnTo>
                  <a:lnTo>
                    <a:pt x="7413" y="75502"/>
                  </a:lnTo>
                  <a:lnTo>
                    <a:pt x="7430" y="74845"/>
                  </a:lnTo>
                  <a:lnTo>
                    <a:pt x="7455" y="74232"/>
                  </a:lnTo>
                  <a:lnTo>
                    <a:pt x="7481" y="73574"/>
                  </a:lnTo>
                  <a:lnTo>
                    <a:pt x="7523" y="72961"/>
                  </a:lnTo>
                  <a:lnTo>
                    <a:pt x="7566" y="72391"/>
                  </a:lnTo>
                  <a:lnTo>
                    <a:pt x="7617" y="71778"/>
                  </a:lnTo>
                  <a:lnTo>
                    <a:pt x="7676" y="71208"/>
                  </a:lnTo>
                  <a:lnTo>
                    <a:pt x="7753" y="70682"/>
                  </a:lnTo>
                  <a:lnTo>
                    <a:pt x="7829" y="70113"/>
                  </a:lnTo>
                  <a:lnTo>
                    <a:pt x="7914" y="69631"/>
                  </a:lnTo>
                  <a:lnTo>
                    <a:pt x="8007" y="69105"/>
                  </a:lnTo>
                  <a:lnTo>
                    <a:pt x="8109" y="68667"/>
                  </a:lnTo>
                  <a:lnTo>
                    <a:pt x="8220" y="68184"/>
                  </a:lnTo>
                  <a:lnTo>
                    <a:pt x="8406" y="67571"/>
                  </a:lnTo>
                  <a:lnTo>
                    <a:pt x="8593" y="67045"/>
                  </a:lnTo>
                  <a:lnTo>
                    <a:pt x="8797" y="66563"/>
                  </a:lnTo>
                  <a:lnTo>
                    <a:pt x="9001" y="66169"/>
                  </a:lnTo>
                  <a:lnTo>
                    <a:pt x="9222" y="65862"/>
                  </a:lnTo>
                  <a:lnTo>
                    <a:pt x="9442" y="65599"/>
                  </a:lnTo>
                  <a:lnTo>
                    <a:pt x="9663" y="65424"/>
                  </a:lnTo>
                  <a:lnTo>
                    <a:pt x="9884" y="65292"/>
                  </a:lnTo>
                  <a:lnTo>
                    <a:pt x="10113" y="65249"/>
                  </a:lnTo>
                  <a:close/>
                  <a:moveTo>
                    <a:pt x="4823" y="70551"/>
                  </a:moveTo>
                  <a:lnTo>
                    <a:pt x="5061" y="70682"/>
                  </a:lnTo>
                  <a:lnTo>
                    <a:pt x="5299" y="70857"/>
                  </a:lnTo>
                  <a:lnTo>
                    <a:pt x="5409" y="71033"/>
                  </a:lnTo>
                  <a:lnTo>
                    <a:pt x="5528" y="71164"/>
                  </a:lnTo>
                  <a:lnTo>
                    <a:pt x="5639" y="71383"/>
                  </a:lnTo>
                  <a:lnTo>
                    <a:pt x="5749" y="71602"/>
                  </a:lnTo>
                  <a:lnTo>
                    <a:pt x="5859" y="71865"/>
                  </a:lnTo>
                  <a:lnTo>
                    <a:pt x="5970" y="72128"/>
                  </a:lnTo>
                  <a:lnTo>
                    <a:pt x="6156" y="72654"/>
                  </a:lnTo>
                  <a:lnTo>
                    <a:pt x="6343" y="73311"/>
                  </a:lnTo>
                  <a:lnTo>
                    <a:pt x="6513" y="73969"/>
                  </a:lnTo>
                  <a:lnTo>
                    <a:pt x="6674" y="74714"/>
                  </a:lnTo>
                  <a:lnTo>
                    <a:pt x="6793" y="75371"/>
                  </a:lnTo>
                  <a:lnTo>
                    <a:pt x="6895" y="76028"/>
                  </a:lnTo>
                  <a:lnTo>
                    <a:pt x="7014" y="76686"/>
                  </a:lnTo>
                  <a:lnTo>
                    <a:pt x="7073" y="76992"/>
                  </a:lnTo>
                  <a:lnTo>
                    <a:pt x="7133" y="77299"/>
                  </a:lnTo>
                  <a:lnTo>
                    <a:pt x="7150" y="77343"/>
                  </a:lnTo>
                  <a:lnTo>
                    <a:pt x="7158" y="77343"/>
                  </a:lnTo>
                  <a:lnTo>
                    <a:pt x="7184" y="77299"/>
                  </a:lnTo>
                  <a:lnTo>
                    <a:pt x="7192" y="78175"/>
                  </a:lnTo>
                  <a:lnTo>
                    <a:pt x="7218" y="79052"/>
                  </a:lnTo>
                  <a:lnTo>
                    <a:pt x="7243" y="79884"/>
                  </a:lnTo>
                  <a:lnTo>
                    <a:pt x="7286" y="80717"/>
                  </a:lnTo>
                  <a:lnTo>
                    <a:pt x="7328" y="81550"/>
                  </a:lnTo>
                  <a:lnTo>
                    <a:pt x="7388" y="82338"/>
                  </a:lnTo>
                  <a:lnTo>
                    <a:pt x="7455" y="83127"/>
                  </a:lnTo>
                  <a:lnTo>
                    <a:pt x="7523" y="83916"/>
                  </a:lnTo>
                  <a:lnTo>
                    <a:pt x="7608" y="84661"/>
                  </a:lnTo>
                  <a:lnTo>
                    <a:pt x="7693" y="85406"/>
                  </a:lnTo>
                  <a:lnTo>
                    <a:pt x="7795" y="86107"/>
                  </a:lnTo>
                  <a:lnTo>
                    <a:pt x="7897" y="86808"/>
                  </a:lnTo>
                  <a:lnTo>
                    <a:pt x="8007" y="87465"/>
                  </a:lnTo>
                  <a:lnTo>
                    <a:pt x="8118" y="88123"/>
                  </a:lnTo>
                  <a:lnTo>
                    <a:pt x="8237" y="88736"/>
                  </a:lnTo>
                  <a:lnTo>
                    <a:pt x="8364" y="89306"/>
                  </a:lnTo>
                  <a:lnTo>
                    <a:pt x="8576" y="90182"/>
                  </a:lnTo>
                  <a:lnTo>
                    <a:pt x="8789" y="91015"/>
                  </a:lnTo>
                  <a:lnTo>
                    <a:pt x="9009" y="91716"/>
                  </a:lnTo>
                  <a:lnTo>
                    <a:pt x="9239" y="92417"/>
                  </a:lnTo>
                  <a:lnTo>
                    <a:pt x="9476" y="93030"/>
                  </a:lnTo>
                  <a:lnTo>
                    <a:pt x="9722" y="93600"/>
                  </a:lnTo>
                  <a:lnTo>
                    <a:pt x="9969" y="94126"/>
                  </a:lnTo>
                  <a:lnTo>
                    <a:pt x="10215" y="94608"/>
                  </a:lnTo>
                  <a:lnTo>
                    <a:pt x="10096" y="94783"/>
                  </a:lnTo>
                  <a:lnTo>
                    <a:pt x="9977" y="95002"/>
                  </a:lnTo>
                  <a:lnTo>
                    <a:pt x="9731" y="95440"/>
                  </a:lnTo>
                  <a:lnTo>
                    <a:pt x="9485" y="95879"/>
                  </a:lnTo>
                  <a:lnTo>
                    <a:pt x="9366" y="96098"/>
                  </a:lnTo>
                  <a:lnTo>
                    <a:pt x="9239" y="96229"/>
                  </a:lnTo>
                  <a:lnTo>
                    <a:pt x="9069" y="96405"/>
                  </a:lnTo>
                  <a:lnTo>
                    <a:pt x="8899" y="96492"/>
                  </a:lnTo>
                  <a:lnTo>
                    <a:pt x="8721" y="96580"/>
                  </a:lnTo>
                  <a:lnTo>
                    <a:pt x="8542" y="96624"/>
                  </a:lnTo>
                  <a:lnTo>
                    <a:pt x="8194" y="96624"/>
                  </a:lnTo>
                  <a:lnTo>
                    <a:pt x="8016" y="96536"/>
                  </a:lnTo>
                  <a:lnTo>
                    <a:pt x="7846" y="96448"/>
                  </a:lnTo>
                  <a:lnTo>
                    <a:pt x="7668" y="96273"/>
                  </a:lnTo>
                  <a:lnTo>
                    <a:pt x="7498" y="96098"/>
                  </a:lnTo>
                  <a:lnTo>
                    <a:pt x="7328" y="95879"/>
                  </a:lnTo>
                  <a:lnTo>
                    <a:pt x="7167" y="95616"/>
                  </a:lnTo>
                  <a:lnTo>
                    <a:pt x="7005" y="95309"/>
                  </a:lnTo>
                  <a:lnTo>
                    <a:pt x="6844" y="94958"/>
                  </a:lnTo>
                  <a:lnTo>
                    <a:pt x="6691" y="94608"/>
                  </a:lnTo>
                  <a:lnTo>
                    <a:pt x="6547" y="94214"/>
                  </a:lnTo>
                  <a:lnTo>
                    <a:pt x="6394" y="93819"/>
                  </a:lnTo>
                  <a:lnTo>
                    <a:pt x="6250" y="93381"/>
                  </a:lnTo>
                  <a:lnTo>
                    <a:pt x="5961" y="92417"/>
                  </a:lnTo>
                  <a:lnTo>
                    <a:pt x="5681" y="91409"/>
                  </a:lnTo>
                  <a:lnTo>
                    <a:pt x="5392" y="90314"/>
                  </a:lnTo>
                  <a:lnTo>
                    <a:pt x="5375" y="90270"/>
                  </a:lnTo>
                  <a:lnTo>
                    <a:pt x="5341" y="90270"/>
                  </a:lnTo>
                  <a:lnTo>
                    <a:pt x="5324" y="90314"/>
                  </a:lnTo>
                  <a:lnTo>
                    <a:pt x="5307" y="90357"/>
                  </a:lnTo>
                  <a:lnTo>
                    <a:pt x="5299" y="90445"/>
                  </a:lnTo>
                  <a:lnTo>
                    <a:pt x="5299" y="90533"/>
                  </a:lnTo>
                  <a:lnTo>
                    <a:pt x="5316" y="90664"/>
                  </a:lnTo>
                  <a:lnTo>
                    <a:pt x="5418" y="91365"/>
                  </a:lnTo>
                  <a:lnTo>
                    <a:pt x="5528" y="92023"/>
                  </a:lnTo>
                  <a:lnTo>
                    <a:pt x="5655" y="92680"/>
                  </a:lnTo>
                  <a:lnTo>
                    <a:pt x="5783" y="93293"/>
                  </a:lnTo>
                  <a:lnTo>
                    <a:pt x="5919" y="93819"/>
                  </a:lnTo>
                  <a:lnTo>
                    <a:pt x="6063" y="94389"/>
                  </a:lnTo>
                  <a:lnTo>
                    <a:pt x="6216" y="94871"/>
                  </a:lnTo>
                  <a:lnTo>
                    <a:pt x="6369" y="95309"/>
                  </a:lnTo>
                  <a:lnTo>
                    <a:pt x="6530" y="95747"/>
                  </a:lnTo>
                  <a:lnTo>
                    <a:pt x="6691" y="96142"/>
                  </a:lnTo>
                  <a:lnTo>
                    <a:pt x="6853" y="96492"/>
                  </a:lnTo>
                  <a:lnTo>
                    <a:pt x="7014" y="96799"/>
                  </a:lnTo>
                  <a:lnTo>
                    <a:pt x="7184" y="97106"/>
                  </a:lnTo>
                  <a:lnTo>
                    <a:pt x="7354" y="97325"/>
                  </a:lnTo>
                  <a:lnTo>
                    <a:pt x="7523" y="97544"/>
                  </a:lnTo>
                  <a:lnTo>
                    <a:pt x="7693" y="97719"/>
                  </a:lnTo>
                  <a:lnTo>
                    <a:pt x="7872" y="97851"/>
                  </a:lnTo>
                  <a:lnTo>
                    <a:pt x="8058" y="97938"/>
                  </a:lnTo>
                  <a:lnTo>
                    <a:pt x="8245" y="98026"/>
                  </a:lnTo>
                  <a:lnTo>
                    <a:pt x="8432" y="98026"/>
                  </a:lnTo>
                  <a:lnTo>
                    <a:pt x="8610" y="97982"/>
                  </a:lnTo>
                  <a:lnTo>
                    <a:pt x="8797" y="97938"/>
                  </a:lnTo>
                  <a:lnTo>
                    <a:pt x="8984" y="97807"/>
                  </a:lnTo>
                  <a:lnTo>
                    <a:pt x="9171" y="97675"/>
                  </a:lnTo>
                  <a:lnTo>
                    <a:pt x="9332" y="97544"/>
                  </a:lnTo>
                  <a:lnTo>
                    <a:pt x="9502" y="97325"/>
                  </a:lnTo>
                  <a:lnTo>
                    <a:pt x="9680" y="97106"/>
                  </a:lnTo>
                  <a:lnTo>
                    <a:pt x="9858" y="96843"/>
                  </a:lnTo>
                  <a:lnTo>
                    <a:pt x="10028" y="96492"/>
                  </a:lnTo>
                  <a:lnTo>
                    <a:pt x="10198" y="96054"/>
                  </a:lnTo>
                  <a:lnTo>
                    <a:pt x="10274" y="95835"/>
                  </a:lnTo>
                  <a:lnTo>
                    <a:pt x="10342" y="95572"/>
                  </a:lnTo>
                  <a:lnTo>
                    <a:pt x="10410" y="95309"/>
                  </a:lnTo>
                  <a:lnTo>
                    <a:pt x="10470" y="95002"/>
                  </a:lnTo>
                  <a:lnTo>
                    <a:pt x="10860" y="95572"/>
                  </a:lnTo>
                  <a:lnTo>
                    <a:pt x="10809" y="95791"/>
                  </a:lnTo>
                  <a:lnTo>
                    <a:pt x="10767" y="96010"/>
                  </a:lnTo>
                  <a:lnTo>
                    <a:pt x="10690" y="96536"/>
                  </a:lnTo>
                  <a:lnTo>
                    <a:pt x="10622" y="97106"/>
                  </a:lnTo>
                  <a:lnTo>
                    <a:pt x="10555" y="97675"/>
                  </a:lnTo>
                  <a:lnTo>
                    <a:pt x="10419" y="98508"/>
                  </a:lnTo>
                  <a:lnTo>
                    <a:pt x="10283" y="99340"/>
                  </a:lnTo>
                  <a:lnTo>
                    <a:pt x="10139" y="100085"/>
                  </a:lnTo>
                  <a:lnTo>
                    <a:pt x="9986" y="100830"/>
                  </a:lnTo>
                  <a:lnTo>
                    <a:pt x="9816" y="101575"/>
                  </a:lnTo>
                  <a:lnTo>
                    <a:pt x="9638" y="102233"/>
                  </a:lnTo>
                  <a:lnTo>
                    <a:pt x="9451" y="102846"/>
                  </a:lnTo>
                  <a:lnTo>
                    <a:pt x="9264" y="103416"/>
                  </a:lnTo>
                  <a:lnTo>
                    <a:pt x="9069" y="103942"/>
                  </a:lnTo>
                  <a:lnTo>
                    <a:pt x="8865" y="104380"/>
                  </a:lnTo>
                  <a:lnTo>
                    <a:pt x="8661" y="104818"/>
                  </a:lnTo>
                  <a:lnTo>
                    <a:pt x="8457" y="105169"/>
                  </a:lnTo>
                  <a:lnTo>
                    <a:pt x="8177" y="105519"/>
                  </a:lnTo>
                  <a:lnTo>
                    <a:pt x="7905" y="105826"/>
                  </a:lnTo>
                  <a:lnTo>
                    <a:pt x="7634" y="106001"/>
                  </a:lnTo>
                  <a:lnTo>
                    <a:pt x="7362" y="106133"/>
                  </a:lnTo>
                  <a:lnTo>
                    <a:pt x="7082" y="106133"/>
                  </a:lnTo>
                  <a:lnTo>
                    <a:pt x="6819" y="106089"/>
                  </a:lnTo>
                  <a:lnTo>
                    <a:pt x="6547" y="105957"/>
                  </a:lnTo>
                  <a:lnTo>
                    <a:pt x="6275" y="105738"/>
                  </a:lnTo>
                  <a:lnTo>
                    <a:pt x="6004" y="105475"/>
                  </a:lnTo>
                  <a:lnTo>
                    <a:pt x="5740" y="105169"/>
                  </a:lnTo>
                  <a:lnTo>
                    <a:pt x="5477" y="104774"/>
                  </a:lnTo>
                  <a:lnTo>
                    <a:pt x="5214" y="104380"/>
                  </a:lnTo>
                  <a:lnTo>
                    <a:pt x="4951" y="103898"/>
                  </a:lnTo>
                  <a:lnTo>
                    <a:pt x="4688" y="103372"/>
                  </a:lnTo>
                  <a:lnTo>
                    <a:pt x="4433" y="102846"/>
                  </a:lnTo>
                  <a:lnTo>
                    <a:pt x="4178" y="102276"/>
                  </a:lnTo>
                  <a:lnTo>
                    <a:pt x="4136" y="102276"/>
                  </a:lnTo>
                  <a:lnTo>
                    <a:pt x="4119" y="102364"/>
                  </a:lnTo>
                  <a:lnTo>
                    <a:pt x="4110" y="102452"/>
                  </a:lnTo>
                  <a:lnTo>
                    <a:pt x="4102" y="102539"/>
                  </a:lnTo>
                  <a:lnTo>
                    <a:pt x="4102" y="102627"/>
                  </a:lnTo>
                  <a:lnTo>
                    <a:pt x="4110" y="102715"/>
                  </a:lnTo>
                  <a:lnTo>
                    <a:pt x="4127" y="102802"/>
                  </a:lnTo>
                  <a:lnTo>
                    <a:pt x="4356" y="103503"/>
                  </a:lnTo>
                  <a:lnTo>
                    <a:pt x="4603" y="104161"/>
                  </a:lnTo>
                  <a:lnTo>
                    <a:pt x="4849" y="104774"/>
                  </a:lnTo>
                  <a:lnTo>
                    <a:pt x="5104" y="105300"/>
                  </a:lnTo>
                  <a:lnTo>
                    <a:pt x="5367" y="105782"/>
                  </a:lnTo>
                  <a:lnTo>
                    <a:pt x="5630" y="106220"/>
                  </a:lnTo>
                  <a:lnTo>
                    <a:pt x="5893" y="106571"/>
                  </a:lnTo>
                  <a:lnTo>
                    <a:pt x="6165" y="106877"/>
                  </a:lnTo>
                  <a:lnTo>
                    <a:pt x="6445" y="107097"/>
                  </a:lnTo>
                  <a:lnTo>
                    <a:pt x="6717" y="107272"/>
                  </a:lnTo>
                  <a:lnTo>
                    <a:pt x="6997" y="107360"/>
                  </a:lnTo>
                  <a:lnTo>
                    <a:pt x="7269" y="107360"/>
                  </a:lnTo>
                  <a:lnTo>
                    <a:pt x="7549" y="107316"/>
                  </a:lnTo>
                  <a:lnTo>
                    <a:pt x="7821" y="107184"/>
                  </a:lnTo>
                  <a:lnTo>
                    <a:pt x="8092" y="106965"/>
                  </a:lnTo>
                  <a:lnTo>
                    <a:pt x="8355" y="106702"/>
                  </a:lnTo>
                  <a:lnTo>
                    <a:pt x="8585" y="106352"/>
                  </a:lnTo>
                  <a:lnTo>
                    <a:pt x="8814" y="105957"/>
                  </a:lnTo>
                  <a:lnTo>
                    <a:pt x="9035" y="105519"/>
                  </a:lnTo>
                  <a:lnTo>
                    <a:pt x="9247" y="105037"/>
                  </a:lnTo>
                  <a:lnTo>
                    <a:pt x="9459" y="104467"/>
                  </a:lnTo>
                  <a:lnTo>
                    <a:pt x="9663" y="103810"/>
                  </a:lnTo>
                  <a:lnTo>
                    <a:pt x="9858" y="103153"/>
                  </a:lnTo>
                  <a:lnTo>
                    <a:pt x="10045" y="102408"/>
                  </a:lnTo>
                  <a:lnTo>
                    <a:pt x="10240" y="101531"/>
                  </a:lnTo>
                  <a:lnTo>
                    <a:pt x="10419" y="100655"/>
                  </a:lnTo>
                  <a:lnTo>
                    <a:pt x="10580" y="99691"/>
                  </a:lnTo>
                  <a:lnTo>
                    <a:pt x="10733" y="98683"/>
                  </a:lnTo>
                  <a:lnTo>
                    <a:pt x="10826" y="98026"/>
                  </a:lnTo>
                  <a:lnTo>
                    <a:pt x="10869" y="97675"/>
                  </a:lnTo>
                  <a:lnTo>
                    <a:pt x="10911" y="97325"/>
                  </a:lnTo>
                  <a:lnTo>
                    <a:pt x="10954" y="96930"/>
                  </a:lnTo>
                  <a:lnTo>
                    <a:pt x="10979" y="96536"/>
                  </a:lnTo>
                  <a:lnTo>
                    <a:pt x="10996" y="96142"/>
                  </a:lnTo>
                  <a:lnTo>
                    <a:pt x="10988" y="95747"/>
                  </a:lnTo>
                  <a:lnTo>
                    <a:pt x="11225" y="96054"/>
                  </a:lnTo>
                  <a:lnTo>
                    <a:pt x="11463" y="96317"/>
                  </a:lnTo>
                  <a:lnTo>
                    <a:pt x="11412" y="96843"/>
                  </a:lnTo>
                  <a:lnTo>
                    <a:pt x="11370" y="97369"/>
                  </a:lnTo>
                  <a:lnTo>
                    <a:pt x="11285" y="98464"/>
                  </a:lnTo>
                  <a:lnTo>
                    <a:pt x="11200" y="99560"/>
                  </a:lnTo>
                  <a:lnTo>
                    <a:pt x="11115" y="100611"/>
                  </a:lnTo>
                  <a:lnTo>
                    <a:pt x="11030" y="101619"/>
                  </a:lnTo>
                  <a:lnTo>
                    <a:pt x="10928" y="102583"/>
                  </a:lnTo>
                  <a:lnTo>
                    <a:pt x="10826" y="103547"/>
                  </a:lnTo>
                  <a:lnTo>
                    <a:pt x="10724" y="104467"/>
                  </a:lnTo>
                  <a:lnTo>
                    <a:pt x="10597" y="105475"/>
                  </a:lnTo>
                  <a:lnTo>
                    <a:pt x="10461" y="106483"/>
                  </a:lnTo>
                  <a:lnTo>
                    <a:pt x="10317" y="107447"/>
                  </a:lnTo>
                  <a:lnTo>
                    <a:pt x="10172" y="108411"/>
                  </a:lnTo>
                  <a:lnTo>
                    <a:pt x="9875" y="110252"/>
                  </a:lnTo>
                  <a:lnTo>
                    <a:pt x="9731" y="111216"/>
                  </a:lnTo>
                  <a:lnTo>
                    <a:pt x="9587" y="112180"/>
                  </a:lnTo>
                  <a:lnTo>
                    <a:pt x="9578" y="112311"/>
                  </a:lnTo>
                  <a:lnTo>
                    <a:pt x="9578" y="112486"/>
                  </a:lnTo>
                  <a:lnTo>
                    <a:pt x="9587" y="112618"/>
                  </a:lnTo>
                  <a:lnTo>
                    <a:pt x="9604" y="112749"/>
                  </a:lnTo>
                  <a:lnTo>
                    <a:pt x="9629" y="112837"/>
                  </a:lnTo>
                  <a:lnTo>
                    <a:pt x="9655" y="112881"/>
                  </a:lnTo>
                  <a:lnTo>
                    <a:pt x="9689" y="112881"/>
                  </a:lnTo>
                  <a:lnTo>
                    <a:pt x="9714" y="112837"/>
                  </a:lnTo>
                  <a:lnTo>
                    <a:pt x="9816" y="112443"/>
                  </a:lnTo>
                  <a:lnTo>
                    <a:pt x="9909" y="112004"/>
                  </a:lnTo>
                  <a:lnTo>
                    <a:pt x="10096" y="111128"/>
                  </a:lnTo>
                  <a:lnTo>
                    <a:pt x="10266" y="110120"/>
                  </a:lnTo>
                  <a:lnTo>
                    <a:pt x="10436" y="109112"/>
                  </a:lnTo>
                  <a:lnTo>
                    <a:pt x="10589" y="108017"/>
                  </a:lnTo>
                  <a:lnTo>
                    <a:pt x="10741" y="106921"/>
                  </a:lnTo>
                  <a:lnTo>
                    <a:pt x="10877" y="105782"/>
                  </a:lnTo>
                  <a:lnTo>
                    <a:pt x="11005" y="104686"/>
                  </a:lnTo>
                  <a:lnTo>
                    <a:pt x="11200" y="102890"/>
                  </a:lnTo>
                  <a:lnTo>
                    <a:pt x="11302" y="101926"/>
                  </a:lnTo>
                  <a:lnTo>
                    <a:pt x="11395" y="100918"/>
                  </a:lnTo>
                  <a:lnTo>
                    <a:pt x="11489" y="99866"/>
                  </a:lnTo>
                  <a:lnTo>
                    <a:pt x="11556" y="98815"/>
                  </a:lnTo>
                  <a:lnTo>
                    <a:pt x="11616" y="97807"/>
                  </a:lnTo>
                  <a:lnTo>
                    <a:pt x="11641" y="97281"/>
                  </a:lnTo>
                  <a:lnTo>
                    <a:pt x="11650" y="96755"/>
                  </a:lnTo>
                  <a:lnTo>
                    <a:pt x="12227" y="98201"/>
                  </a:lnTo>
                  <a:lnTo>
                    <a:pt x="12168" y="98552"/>
                  </a:lnTo>
                  <a:lnTo>
                    <a:pt x="12125" y="98990"/>
                  </a:lnTo>
                  <a:lnTo>
                    <a:pt x="12083" y="99428"/>
                  </a:lnTo>
                  <a:lnTo>
                    <a:pt x="12049" y="99910"/>
                  </a:lnTo>
                  <a:lnTo>
                    <a:pt x="11998" y="100874"/>
                  </a:lnTo>
                  <a:lnTo>
                    <a:pt x="11964" y="101838"/>
                  </a:lnTo>
                  <a:lnTo>
                    <a:pt x="11913" y="103065"/>
                  </a:lnTo>
                  <a:lnTo>
                    <a:pt x="11879" y="104292"/>
                  </a:lnTo>
                  <a:lnTo>
                    <a:pt x="11862" y="105563"/>
                  </a:lnTo>
                  <a:lnTo>
                    <a:pt x="11845" y="106790"/>
                  </a:lnTo>
                  <a:lnTo>
                    <a:pt x="11845" y="108324"/>
                  </a:lnTo>
                  <a:lnTo>
                    <a:pt x="11845" y="109857"/>
                  </a:lnTo>
                  <a:lnTo>
                    <a:pt x="11862" y="111391"/>
                  </a:lnTo>
                  <a:lnTo>
                    <a:pt x="11879" y="112968"/>
                  </a:lnTo>
                  <a:lnTo>
                    <a:pt x="11913" y="114502"/>
                  </a:lnTo>
                  <a:lnTo>
                    <a:pt x="11955" y="116036"/>
                  </a:lnTo>
                  <a:lnTo>
                    <a:pt x="12015" y="117526"/>
                  </a:lnTo>
                  <a:lnTo>
                    <a:pt x="12083" y="119016"/>
                  </a:lnTo>
                  <a:lnTo>
                    <a:pt x="12091" y="119103"/>
                  </a:lnTo>
                  <a:lnTo>
                    <a:pt x="12100" y="119147"/>
                  </a:lnTo>
                  <a:lnTo>
                    <a:pt x="12117" y="119191"/>
                  </a:lnTo>
                  <a:lnTo>
                    <a:pt x="12134" y="119191"/>
                  </a:lnTo>
                  <a:lnTo>
                    <a:pt x="12159" y="119103"/>
                  </a:lnTo>
                  <a:lnTo>
                    <a:pt x="12168" y="119016"/>
                  </a:lnTo>
                  <a:lnTo>
                    <a:pt x="12168" y="118928"/>
                  </a:lnTo>
                  <a:lnTo>
                    <a:pt x="12176" y="117570"/>
                  </a:lnTo>
                  <a:lnTo>
                    <a:pt x="12168" y="116211"/>
                  </a:lnTo>
                  <a:lnTo>
                    <a:pt x="12134" y="113450"/>
                  </a:lnTo>
                  <a:lnTo>
                    <a:pt x="12108" y="112092"/>
                  </a:lnTo>
                  <a:lnTo>
                    <a:pt x="12100" y="110690"/>
                  </a:lnTo>
                  <a:lnTo>
                    <a:pt x="12091" y="109331"/>
                  </a:lnTo>
                  <a:lnTo>
                    <a:pt x="12100" y="107929"/>
                  </a:lnTo>
                  <a:lnTo>
                    <a:pt x="12108" y="106658"/>
                  </a:lnTo>
                  <a:lnTo>
                    <a:pt x="12134" y="105344"/>
                  </a:lnTo>
                  <a:lnTo>
                    <a:pt x="12168" y="104029"/>
                  </a:lnTo>
                  <a:lnTo>
                    <a:pt x="12210" y="102758"/>
                  </a:lnTo>
                  <a:lnTo>
                    <a:pt x="12236" y="102233"/>
                  </a:lnTo>
                  <a:lnTo>
                    <a:pt x="12261" y="101707"/>
                  </a:lnTo>
                  <a:lnTo>
                    <a:pt x="12321" y="100655"/>
                  </a:lnTo>
                  <a:lnTo>
                    <a:pt x="12346" y="100129"/>
                  </a:lnTo>
                  <a:lnTo>
                    <a:pt x="12363" y="99603"/>
                  </a:lnTo>
                  <a:lnTo>
                    <a:pt x="12380" y="99078"/>
                  </a:lnTo>
                  <a:lnTo>
                    <a:pt x="12372" y="98552"/>
                  </a:lnTo>
                  <a:lnTo>
                    <a:pt x="12864" y="99691"/>
                  </a:lnTo>
                  <a:lnTo>
                    <a:pt x="12932" y="100743"/>
                  </a:lnTo>
                  <a:lnTo>
                    <a:pt x="13017" y="101751"/>
                  </a:lnTo>
                  <a:lnTo>
                    <a:pt x="13110" y="102715"/>
                  </a:lnTo>
                  <a:lnTo>
                    <a:pt x="13212" y="103722"/>
                  </a:lnTo>
                  <a:lnTo>
                    <a:pt x="13331" y="104643"/>
                  </a:lnTo>
                  <a:lnTo>
                    <a:pt x="13450" y="105563"/>
                  </a:lnTo>
                  <a:lnTo>
                    <a:pt x="13577" y="106439"/>
                  </a:lnTo>
                  <a:lnTo>
                    <a:pt x="13713" y="107272"/>
                  </a:lnTo>
                  <a:lnTo>
                    <a:pt x="13840" y="108061"/>
                  </a:lnTo>
                  <a:lnTo>
                    <a:pt x="13976" y="108806"/>
                  </a:lnTo>
                  <a:lnTo>
                    <a:pt x="14121" y="109594"/>
                  </a:lnTo>
                  <a:lnTo>
                    <a:pt x="14273" y="110339"/>
                  </a:lnTo>
                  <a:lnTo>
                    <a:pt x="14435" y="111040"/>
                  </a:lnTo>
                  <a:lnTo>
                    <a:pt x="14605" y="111698"/>
                  </a:lnTo>
                  <a:lnTo>
                    <a:pt x="14783" y="112224"/>
                  </a:lnTo>
                  <a:lnTo>
                    <a:pt x="14868" y="112443"/>
                  </a:lnTo>
                  <a:lnTo>
                    <a:pt x="14961" y="112662"/>
                  </a:lnTo>
                  <a:lnTo>
                    <a:pt x="14995" y="112706"/>
                  </a:lnTo>
                  <a:lnTo>
                    <a:pt x="15021" y="112662"/>
                  </a:lnTo>
                  <a:lnTo>
                    <a:pt x="15055" y="112574"/>
                  </a:lnTo>
                  <a:lnTo>
                    <a:pt x="15072" y="112443"/>
                  </a:lnTo>
                  <a:lnTo>
                    <a:pt x="15089" y="112267"/>
                  </a:lnTo>
                  <a:lnTo>
                    <a:pt x="15089" y="112136"/>
                  </a:lnTo>
                  <a:lnTo>
                    <a:pt x="15089" y="111961"/>
                  </a:lnTo>
                  <a:lnTo>
                    <a:pt x="15063" y="111829"/>
                  </a:lnTo>
                  <a:lnTo>
                    <a:pt x="14919" y="111128"/>
                  </a:lnTo>
                  <a:lnTo>
                    <a:pt x="14766" y="110427"/>
                  </a:lnTo>
                  <a:lnTo>
                    <a:pt x="14460" y="109112"/>
                  </a:lnTo>
                  <a:lnTo>
                    <a:pt x="14307" y="108455"/>
                  </a:lnTo>
                  <a:lnTo>
                    <a:pt x="14163" y="107754"/>
                  </a:lnTo>
                  <a:lnTo>
                    <a:pt x="14019" y="107009"/>
                  </a:lnTo>
                  <a:lnTo>
                    <a:pt x="13891" y="106220"/>
                  </a:lnTo>
                  <a:lnTo>
                    <a:pt x="13789" y="105563"/>
                  </a:lnTo>
                  <a:lnTo>
                    <a:pt x="13696" y="104862"/>
                  </a:lnTo>
                  <a:lnTo>
                    <a:pt x="13603" y="104161"/>
                  </a:lnTo>
                  <a:lnTo>
                    <a:pt x="13518" y="103460"/>
                  </a:lnTo>
                  <a:lnTo>
                    <a:pt x="13365" y="102057"/>
                  </a:lnTo>
                  <a:lnTo>
                    <a:pt x="13221" y="100567"/>
                  </a:lnTo>
                  <a:lnTo>
                    <a:pt x="13934" y="102233"/>
                  </a:lnTo>
                  <a:lnTo>
                    <a:pt x="13968" y="102671"/>
                  </a:lnTo>
                  <a:lnTo>
                    <a:pt x="14010" y="103153"/>
                  </a:lnTo>
                  <a:lnTo>
                    <a:pt x="14053" y="103547"/>
                  </a:lnTo>
                  <a:lnTo>
                    <a:pt x="14104" y="103985"/>
                  </a:lnTo>
                  <a:lnTo>
                    <a:pt x="14222" y="104818"/>
                  </a:lnTo>
                  <a:lnTo>
                    <a:pt x="14350" y="105607"/>
                  </a:lnTo>
                  <a:lnTo>
                    <a:pt x="14494" y="106308"/>
                  </a:lnTo>
                  <a:lnTo>
                    <a:pt x="14639" y="107009"/>
                  </a:lnTo>
                  <a:lnTo>
                    <a:pt x="14783" y="107622"/>
                  </a:lnTo>
                  <a:lnTo>
                    <a:pt x="14927" y="108192"/>
                  </a:lnTo>
                  <a:lnTo>
                    <a:pt x="15148" y="108937"/>
                  </a:lnTo>
                  <a:lnTo>
                    <a:pt x="15377" y="109638"/>
                  </a:lnTo>
                  <a:lnTo>
                    <a:pt x="15615" y="110295"/>
                  </a:lnTo>
                  <a:lnTo>
                    <a:pt x="15870" y="110865"/>
                  </a:lnTo>
                  <a:lnTo>
                    <a:pt x="16124" y="111347"/>
                  </a:lnTo>
                  <a:lnTo>
                    <a:pt x="16379" y="111785"/>
                  </a:lnTo>
                  <a:lnTo>
                    <a:pt x="16642" y="112136"/>
                  </a:lnTo>
                  <a:lnTo>
                    <a:pt x="16897" y="112355"/>
                  </a:lnTo>
                  <a:lnTo>
                    <a:pt x="16922" y="112355"/>
                  </a:lnTo>
                  <a:lnTo>
                    <a:pt x="16948" y="112311"/>
                  </a:lnTo>
                  <a:lnTo>
                    <a:pt x="16965" y="112224"/>
                  </a:lnTo>
                  <a:lnTo>
                    <a:pt x="16973" y="112092"/>
                  </a:lnTo>
                  <a:lnTo>
                    <a:pt x="16973" y="111961"/>
                  </a:lnTo>
                  <a:lnTo>
                    <a:pt x="16973" y="111873"/>
                  </a:lnTo>
                  <a:lnTo>
                    <a:pt x="16956" y="111741"/>
                  </a:lnTo>
                  <a:lnTo>
                    <a:pt x="16939" y="111698"/>
                  </a:lnTo>
                  <a:lnTo>
                    <a:pt x="16506" y="110821"/>
                  </a:lnTo>
                  <a:lnTo>
                    <a:pt x="16073" y="109989"/>
                  </a:lnTo>
                  <a:lnTo>
                    <a:pt x="15861" y="109551"/>
                  </a:lnTo>
                  <a:lnTo>
                    <a:pt x="15649" y="109068"/>
                  </a:lnTo>
                  <a:lnTo>
                    <a:pt x="15445" y="108543"/>
                  </a:lnTo>
                  <a:lnTo>
                    <a:pt x="15241" y="107885"/>
                  </a:lnTo>
                  <a:lnTo>
                    <a:pt x="15029" y="107140"/>
                  </a:lnTo>
                  <a:lnTo>
                    <a:pt x="14817" y="106308"/>
                  </a:lnTo>
                  <a:lnTo>
                    <a:pt x="14630" y="105388"/>
                  </a:lnTo>
                  <a:lnTo>
                    <a:pt x="14537" y="104906"/>
                  </a:lnTo>
                  <a:lnTo>
                    <a:pt x="14452" y="104380"/>
                  </a:lnTo>
                  <a:lnTo>
                    <a:pt x="14350" y="103722"/>
                  </a:lnTo>
                  <a:lnTo>
                    <a:pt x="14248" y="102978"/>
                  </a:lnTo>
                  <a:lnTo>
                    <a:pt x="14655" y="103942"/>
                  </a:lnTo>
                  <a:lnTo>
                    <a:pt x="15072" y="104818"/>
                  </a:lnTo>
                  <a:lnTo>
                    <a:pt x="15488" y="105651"/>
                  </a:lnTo>
                  <a:lnTo>
                    <a:pt x="15700" y="106045"/>
                  </a:lnTo>
                  <a:lnTo>
                    <a:pt x="15912" y="106395"/>
                  </a:lnTo>
                  <a:lnTo>
                    <a:pt x="15972" y="106571"/>
                  </a:lnTo>
                  <a:lnTo>
                    <a:pt x="16005" y="106615"/>
                  </a:lnTo>
                  <a:lnTo>
                    <a:pt x="16031" y="106571"/>
                  </a:lnTo>
                  <a:lnTo>
                    <a:pt x="16260" y="106921"/>
                  </a:lnTo>
                  <a:lnTo>
                    <a:pt x="16498" y="107184"/>
                  </a:lnTo>
                  <a:lnTo>
                    <a:pt x="16753" y="107491"/>
                  </a:lnTo>
                  <a:lnTo>
                    <a:pt x="17016" y="107710"/>
                  </a:lnTo>
                  <a:lnTo>
                    <a:pt x="17279" y="107842"/>
                  </a:lnTo>
                  <a:lnTo>
                    <a:pt x="17542" y="107973"/>
                  </a:lnTo>
                  <a:lnTo>
                    <a:pt x="17814" y="108017"/>
                  </a:lnTo>
                  <a:lnTo>
                    <a:pt x="18077" y="108017"/>
                  </a:lnTo>
                  <a:lnTo>
                    <a:pt x="18340" y="107973"/>
                  </a:lnTo>
                  <a:lnTo>
                    <a:pt x="18604" y="107842"/>
                  </a:lnTo>
                  <a:lnTo>
                    <a:pt x="18867" y="107666"/>
                  </a:lnTo>
                  <a:lnTo>
                    <a:pt x="19130" y="107447"/>
                  </a:lnTo>
                  <a:lnTo>
                    <a:pt x="19393" y="107184"/>
                  </a:lnTo>
                  <a:lnTo>
                    <a:pt x="19648" y="106834"/>
                  </a:lnTo>
                  <a:lnTo>
                    <a:pt x="19903" y="106483"/>
                  </a:lnTo>
                  <a:lnTo>
                    <a:pt x="20157" y="106045"/>
                  </a:lnTo>
                  <a:lnTo>
                    <a:pt x="20404" y="105563"/>
                  </a:lnTo>
                  <a:lnTo>
                    <a:pt x="20650" y="105037"/>
                  </a:lnTo>
                  <a:lnTo>
                    <a:pt x="20930" y="104336"/>
                  </a:lnTo>
                  <a:lnTo>
                    <a:pt x="21219" y="103591"/>
                  </a:lnTo>
                  <a:lnTo>
                    <a:pt x="21516" y="102715"/>
                  </a:lnTo>
                  <a:lnTo>
                    <a:pt x="21660" y="102233"/>
                  </a:lnTo>
                  <a:lnTo>
                    <a:pt x="21805" y="101707"/>
                  </a:lnTo>
                  <a:lnTo>
                    <a:pt x="21949" y="101181"/>
                  </a:lnTo>
                  <a:lnTo>
                    <a:pt x="22085" y="100655"/>
                  </a:lnTo>
                  <a:lnTo>
                    <a:pt x="22221" y="100085"/>
                  </a:lnTo>
                  <a:lnTo>
                    <a:pt x="22348" y="99472"/>
                  </a:lnTo>
                  <a:lnTo>
                    <a:pt x="22467" y="98858"/>
                  </a:lnTo>
                  <a:lnTo>
                    <a:pt x="22577" y="98201"/>
                  </a:lnTo>
                  <a:lnTo>
                    <a:pt x="22688" y="97544"/>
                  </a:lnTo>
                  <a:lnTo>
                    <a:pt x="22781" y="96843"/>
                  </a:lnTo>
                  <a:lnTo>
                    <a:pt x="22815" y="97588"/>
                  </a:lnTo>
                  <a:lnTo>
                    <a:pt x="22866" y="98289"/>
                  </a:lnTo>
                  <a:lnTo>
                    <a:pt x="22925" y="98990"/>
                  </a:lnTo>
                  <a:lnTo>
                    <a:pt x="22993" y="99691"/>
                  </a:lnTo>
                  <a:lnTo>
                    <a:pt x="23129" y="101049"/>
                  </a:lnTo>
                  <a:lnTo>
                    <a:pt x="23256" y="102364"/>
                  </a:lnTo>
                  <a:lnTo>
                    <a:pt x="23316" y="103021"/>
                  </a:lnTo>
                  <a:lnTo>
                    <a:pt x="23367" y="103722"/>
                  </a:lnTo>
                  <a:lnTo>
                    <a:pt x="23409" y="104467"/>
                  </a:lnTo>
                  <a:lnTo>
                    <a:pt x="23443" y="105212"/>
                  </a:lnTo>
                  <a:lnTo>
                    <a:pt x="23477" y="105913"/>
                  </a:lnTo>
                  <a:lnTo>
                    <a:pt x="23503" y="106702"/>
                  </a:lnTo>
                  <a:lnTo>
                    <a:pt x="23520" y="107447"/>
                  </a:lnTo>
                  <a:lnTo>
                    <a:pt x="23528" y="108192"/>
                  </a:lnTo>
                  <a:lnTo>
                    <a:pt x="23528" y="108937"/>
                  </a:lnTo>
                  <a:lnTo>
                    <a:pt x="23520" y="109682"/>
                  </a:lnTo>
                  <a:lnTo>
                    <a:pt x="23503" y="110427"/>
                  </a:lnTo>
                  <a:lnTo>
                    <a:pt x="23486" y="111172"/>
                  </a:lnTo>
                  <a:lnTo>
                    <a:pt x="23452" y="111917"/>
                  </a:lnTo>
                  <a:lnTo>
                    <a:pt x="23418" y="112662"/>
                  </a:lnTo>
                  <a:lnTo>
                    <a:pt x="23367" y="113363"/>
                  </a:lnTo>
                  <a:lnTo>
                    <a:pt x="23307" y="114064"/>
                  </a:lnTo>
                  <a:lnTo>
                    <a:pt x="23239" y="114809"/>
                  </a:lnTo>
                  <a:lnTo>
                    <a:pt x="23163" y="115466"/>
                  </a:lnTo>
                  <a:lnTo>
                    <a:pt x="23078" y="116123"/>
                  </a:lnTo>
                  <a:lnTo>
                    <a:pt x="22985" y="116737"/>
                  </a:lnTo>
                  <a:lnTo>
                    <a:pt x="22883" y="117350"/>
                  </a:lnTo>
                  <a:lnTo>
                    <a:pt x="22772" y="117876"/>
                  </a:lnTo>
                  <a:lnTo>
                    <a:pt x="22654" y="118402"/>
                  </a:lnTo>
                  <a:lnTo>
                    <a:pt x="22535" y="118840"/>
                  </a:lnTo>
                  <a:lnTo>
                    <a:pt x="22407" y="119279"/>
                  </a:lnTo>
                  <a:lnTo>
                    <a:pt x="22280" y="119629"/>
                  </a:lnTo>
                  <a:lnTo>
                    <a:pt x="22136" y="119980"/>
                  </a:lnTo>
                  <a:lnTo>
                    <a:pt x="22000" y="120243"/>
                  </a:lnTo>
                  <a:lnTo>
                    <a:pt x="21855" y="120462"/>
                  </a:lnTo>
                  <a:lnTo>
                    <a:pt x="21703" y="120637"/>
                  </a:lnTo>
                  <a:lnTo>
                    <a:pt x="21550" y="120768"/>
                  </a:lnTo>
                  <a:lnTo>
                    <a:pt x="21397" y="120812"/>
                  </a:lnTo>
                  <a:lnTo>
                    <a:pt x="21227" y="120812"/>
                  </a:lnTo>
                  <a:lnTo>
                    <a:pt x="21066" y="120768"/>
                  </a:lnTo>
                  <a:lnTo>
                    <a:pt x="20896" y="120681"/>
                  </a:lnTo>
                  <a:lnTo>
                    <a:pt x="20726" y="120593"/>
                  </a:lnTo>
                  <a:lnTo>
                    <a:pt x="20395" y="120374"/>
                  </a:lnTo>
                  <a:lnTo>
                    <a:pt x="20072" y="120067"/>
                  </a:lnTo>
                  <a:lnTo>
                    <a:pt x="19614" y="119673"/>
                  </a:lnTo>
                  <a:lnTo>
                    <a:pt x="19385" y="119498"/>
                  </a:lnTo>
                  <a:lnTo>
                    <a:pt x="19155" y="119366"/>
                  </a:lnTo>
                  <a:lnTo>
                    <a:pt x="19079" y="119279"/>
                  </a:lnTo>
                  <a:lnTo>
                    <a:pt x="19011" y="119235"/>
                  </a:lnTo>
                  <a:lnTo>
                    <a:pt x="18943" y="119191"/>
                  </a:lnTo>
                  <a:lnTo>
                    <a:pt x="18884" y="119235"/>
                  </a:lnTo>
                  <a:lnTo>
                    <a:pt x="18824" y="119279"/>
                  </a:lnTo>
                  <a:lnTo>
                    <a:pt x="18765" y="119366"/>
                  </a:lnTo>
                  <a:lnTo>
                    <a:pt x="18714" y="119454"/>
                  </a:lnTo>
                  <a:lnTo>
                    <a:pt x="18663" y="119585"/>
                  </a:lnTo>
                  <a:lnTo>
                    <a:pt x="18612" y="119761"/>
                  </a:lnTo>
                  <a:lnTo>
                    <a:pt x="18570" y="119936"/>
                  </a:lnTo>
                  <a:lnTo>
                    <a:pt x="18485" y="120374"/>
                  </a:lnTo>
                  <a:lnTo>
                    <a:pt x="18408" y="120900"/>
                  </a:lnTo>
                  <a:lnTo>
                    <a:pt x="18340" y="121470"/>
                  </a:lnTo>
                  <a:lnTo>
                    <a:pt x="18289" y="122083"/>
                  </a:lnTo>
                  <a:lnTo>
                    <a:pt x="18239" y="122740"/>
                  </a:lnTo>
                  <a:lnTo>
                    <a:pt x="18196" y="123398"/>
                  </a:lnTo>
                  <a:lnTo>
                    <a:pt x="18162" y="124099"/>
                  </a:lnTo>
                  <a:lnTo>
                    <a:pt x="18145" y="124756"/>
                  </a:lnTo>
                  <a:lnTo>
                    <a:pt x="18128" y="125413"/>
                  </a:lnTo>
                  <a:lnTo>
                    <a:pt x="18111" y="125983"/>
                  </a:lnTo>
                  <a:lnTo>
                    <a:pt x="18111" y="126553"/>
                  </a:lnTo>
                  <a:lnTo>
                    <a:pt x="18103" y="128612"/>
                  </a:lnTo>
                  <a:lnTo>
                    <a:pt x="18094" y="129576"/>
                  </a:lnTo>
                  <a:lnTo>
                    <a:pt x="18069" y="130540"/>
                  </a:lnTo>
                  <a:lnTo>
                    <a:pt x="18035" y="131504"/>
                  </a:lnTo>
                  <a:lnTo>
                    <a:pt x="18001" y="131986"/>
                  </a:lnTo>
                  <a:lnTo>
                    <a:pt x="17975" y="132425"/>
                  </a:lnTo>
                  <a:lnTo>
                    <a:pt x="17933" y="132907"/>
                  </a:lnTo>
                  <a:lnTo>
                    <a:pt x="17882" y="133345"/>
                  </a:lnTo>
                  <a:lnTo>
                    <a:pt x="17831" y="133783"/>
                  </a:lnTo>
                  <a:lnTo>
                    <a:pt x="17772" y="134177"/>
                  </a:lnTo>
                  <a:lnTo>
                    <a:pt x="17661" y="134791"/>
                  </a:lnTo>
                  <a:lnTo>
                    <a:pt x="17542" y="135360"/>
                  </a:lnTo>
                  <a:lnTo>
                    <a:pt x="17415" y="135886"/>
                  </a:lnTo>
                  <a:lnTo>
                    <a:pt x="17288" y="136324"/>
                  </a:lnTo>
                  <a:lnTo>
                    <a:pt x="17143" y="136719"/>
                  </a:lnTo>
                  <a:lnTo>
                    <a:pt x="16999" y="137069"/>
                  </a:lnTo>
                  <a:lnTo>
                    <a:pt x="16846" y="137376"/>
                  </a:lnTo>
                  <a:lnTo>
                    <a:pt x="16693" y="137595"/>
                  </a:lnTo>
                  <a:lnTo>
                    <a:pt x="16498" y="137858"/>
                  </a:lnTo>
                  <a:lnTo>
                    <a:pt x="16303" y="137990"/>
                  </a:lnTo>
                  <a:lnTo>
                    <a:pt x="16107" y="138033"/>
                  </a:lnTo>
                  <a:lnTo>
                    <a:pt x="15904" y="138033"/>
                  </a:lnTo>
                  <a:lnTo>
                    <a:pt x="15708" y="137990"/>
                  </a:lnTo>
                  <a:lnTo>
                    <a:pt x="15505" y="137858"/>
                  </a:lnTo>
                  <a:lnTo>
                    <a:pt x="15309" y="137683"/>
                  </a:lnTo>
                  <a:lnTo>
                    <a:pt x="15105" y="137464"/>
                  </a:lnTo>
                  <a:lnTo>
                    <a:pt x="14910" y="137201"/>
                  </a:lnTo>
                  <a:lnTo>
                    <a:pt x="14715" y="136894"/>
                  </a:lnTo>
                  <a:lnTo>
                    <a:pt x="14520" y="136587"/>
                  </a:lnTo>
                  <a:lnTo>
                    <a:pt x="14324" y="136237"/>
                  </a:lnTo>
                  <a:lnTo>
                    <a:pt x="13951" y="135492"/>
                  </a:lnTo>
                  <a:lnTo>
                    <a:pt x="13586" y="134703"/>
                  </a:lnTo>
                  <a:lnTo>
                    <a:pt x="13416" y="134309"/>
                  </a:lnTo>
                  <a:lnTo>
                    <a:pt x="13255" y="133871"/>
                  </a:lnTo>
                  <a:lnTo>
                    <a:pt x="13093" y="133432"/>
                  </a:lnTo>
                  <a:lnTo>
                    <a:pt x="12940" y="132950"/>
                  </a:lnTo>
                  <a:lnTo>
                    <a:pt x="12796" y="132425"/>
                  </a:lnTo>
                  <a:lnTo>
                    <a:pt x="12669" y="131899"/>
                  </a:lnTo>
                  <a:lnTo>
                    <a:pt x="12541" y="131285"/>
                  </a:lnTo>
                  <a:lnTo>
                    <a:pt x="12431" y="130672"/>
                  </a:lnTo>
                  <a:lnTo>
                    <a:pt x="12329" y="130014"/>
                  </a:lnTo>
                  <a:lnTo>
                    <a:pt x="12236" y="129313"/>
                  </a:lnTo>
                  <a:lnTo>
                    <a:pt x="12159" y="128568"/>
                  </a:lnTo>
                  <a:lnTo>
                    <a:pt x="12091" y="127780"/>
                  </a:lnTo>
                  <a:lnTo>
                    <a:pt x="12040" y="126947"/>
                  </a:lnTo>
                  <a:lnTo>
                    <a:pt x="12006" y="126071"/>
                  </a:lnTo>
                  <a:lnTo>
                    <a:pt x="11981" y="125150"/>
                  </a:lnTo>
                  <a:lnTo>
                    <a:pt x="11972" y="124143"/>
                  </a:lnTo>
                  <a:lnTo>
                    <a:pt x="11998" y="124055"/>
                  </a:lnTo>
                  <a:lnTo>
                    <a:pt x="12015" y="123923"/>
                  </a:lnTo>
                  <a:lnTo>
                    <a:pt x="12023" y="123485"/>
                  </a:lnTo>
                  <a:lnTo>
                    <a:pt x="12015" y="123047"/>
                  </a:lnTo>
                  <a:lnTo>
                    <a:pt x="11989" y="122653"/>
                  </a:lnTo>
                  <a:lnTo>
                    <a:pt x="11955" y="122302"/>
                  </a:lnTo>
                  <a:lnTo>
                    <a:pt x="11905" y="122039"/>
                  </a:lnTo>
                  <a:lnTo>
                    <a:pt x="11837" y="121820"/>
                  </a:lnTo>
                  <a:lnTo>
                    <a:pt x="11760" y="121645"/>
                  </a:lnTo>
                  <a:lnTo>
                    <a:pt x="11675" y="121601"/>
                  </a:lnTo>
                  <a:lnTo>
                    <a:pt x="11599" y="121601"/>
                  </a:lnTo>
                  <a:lnTo>
                    <a:pt x="11539" y="121689"/>
                  </a:lnTo>
                  <a:lnTo>
                    <a:pt x="11480" y="121776"/>
                  </a:lnTo>
                  <a:lnTo>
                    <a:pt x="11421" y="121952"/>
                  </a:lnTo>
                  <a:lnTo>
                    <a:pt x="11370" y="122127"/>
                  </a:lnTo>
                  <a:lnTo>
                    <a:pt x="11327" y="122346"/>
                  </a:lnTo>
                  <a:lnTo>
                    <a:pt x="11285" y="122609"/>
                  </a:lnTo>
                  <a:lnTo>
                    <a:pt x="11251" y="122872"/>
                  </a:lnTo>
                  <a:lnTo>
                    <a:pt x="11183" y="123441"/>
                  </a:lnTo>
                  <a:lnTo>
                    <a:pt x="11123" y="124055"/>
                  </a:lnTo>
                  <a:lnTo>
                    <a:pt x="11030" y="125282"/>
                  </a:lnTo>
                  <a:lnTo>
                    <a:pt x="10988" y="125764"/>
                  </a:lnTo>
                  <a:lnTo>
                    <a:pt x="10937" y="126246"/>
                  </a:lnTo>
                  <a:lnTo>
                    <a:pt x="10877" y="126728"/>
                  </a:lnTo>
                  <a:lnTo>
                    <a:pt x="10818" y="127166"/>
                  </a:lnTo>
                  <a:lnTo>
                    <a:pt x="10758" y="127560"/>
                  </a:lnTo>
                  <a:lnTo>
                    <a:pt x="10690" y="127955"/>
                  </a:lnTo>
                  <a:lnTo>
                    <a:pt x="10614" y="128349"/>
                  </a:lnTo>
                  <a:lnTo>
                    <a:pt x="10529" y="128700"/>
                  </a:lnTo>
                  <a:lnTo>
                    <a:pt x="10453" y="129007"/>
                  </a:lnTo>
                  <a:lnTo>
                    <a:pt x="10359" y="129313"/>
                  </a:lnTo>
                  <a:lnTo>
                    <a:pt x="10274" y="129576"/>
                  </a:lnTo>
                  <a:lnTo>
                    <a:pt x="10181" y="129795"/>
                  </a:lnTo>
                  <a:lnTo>
                    <a:pt x="10079" y="129971"/>
                  </a:lnTo>
                  <a:lnTo>
                    <a:pt x="9977" y="130146"/>
                  </a:lnTo>
                  <a:lnTo>
                    <a:pt x="9875" y="130277"/>
                  </a:lnTo>
                  <a:lnTo>
                    <a:pt x="9773" y="130365"/>
                  </a:lnTo>
                  <a:lnTo>
                    <a:pt x="9680" y="130409"/>
                  </a:lnTo>
                  <a:lnTo>
                    <a:pt x="9510" y="130409"/>
                  </a:lnTo>
                  <a:lnTo>
                    <a:pt x="9425" y="130365"/>
                  </a:lnTo>
                  <a:lnTo>
                    <a:pt x="9264" y="130190"/>
                  </a:lnTo>
                  <a:lnTo>
                    <a:pt x="9111" y="129927"/>
                  </a:lnTo>
                  <a:lnTo>
                    <a:pt x="8958" y="129620"/>
                  </a:lnTo>
                  <a:lnTo>
                    <a:pt x="8822" y="129226"/>
                  </a:lnTo>
                  <a:lnTo>
                    <a:pt x="8687" y="128744"/>
                  </a:lnTo>
                  <a:lnTo>
                    <a:pt x="8551" y="128218"/>
                  </a:lnTo>
                  <a:lnTo>
                    <a:pt x="8542" y="128086"/>
                  </a:lnTo>
                  <a:lnTo>
                    <a:pt x="8525" y="127955"/>
                  </a:lnTo>
                  <a:lnTo>
                    <a:pt x="8466" y="127692"/>
                  </a:lnTo>
                  <a:lnTo>
                    <a:pt x="8406" y="127429"/>
                  </a:lnTo>
                  <a:lnTo>
                    <a:pt x="8347" y="127210"/>
                  </a:lnTo>
                  <a:lnTo>
                    <a:pt x="8279" y="126991"/>
                  </a:lnTo>
                  <a:lnTo>
                    <a:pt x="8143" y="126640"/>
                  </a:lnTo>
                  <a:lnTo>
                    <a:pt x="8007" y="126421"/>
                  </a:lnTo>
                  <a:lnTo>
                    <a:pt x="7863" y="126246"/>
                  </a:lnTo>
                  <a:lnTo>
                    <a:pt x="7710" y="126158"/>
                  </a:lnTo>
                  <a:lnTo>
                    <a:pt x="7557" y="126114"/>
                  </a:lnTo>
                  <a:lnTo>
                    <a:pt x="7405" y="126114"/>
                  </a:lnTo>
                  <a:lnTo>
                    <a:pt x="7243" y="126158"/>
                  </a:lnTo>
                  <a:lnTo>
                    <a:pt x="7090" y="126246"/>
                  </a:lnTo>
                  <a:lnTo>
                    <a:pt x="6776" y="126509"/>
                  </a:lnTo>
                  <a:lnTo>
                    <a:pt x="6471" y="126772"/>
                  </a:lnTo>
                  <a:lnTo>
                    <a:pt x="6182" y="126991"/>
                  </a:lnTo>
                  <a:lnTo>
                    <a:pt x="5987" y="127078"/>
                  </a:lnTo>
                  <a:lnTo>
                    <a:pt x="5791" y="127166"/>
                  </a:lnTo>
                  <a:lnTo>
                    <a:pt x="5596" y="127210"/>
                  </a:lnTo>
                  <a:lnTo>
                    <a:pt x="5392" y="127254"/>
                  </a:lnTo>
                  <a:lnTo>
                    <a:pt x="5197" y="127210"/>
                  </a:lnTo>
                  <a:lnTo>
                    <a:pt x="5002" y="127166"/>
                  </a:lnTo>
                  <a:lnTo>
                    <a:pt x="4798" y="127078"/>
                  </a:lnTo>
                  <a:lnTo>
                    <a:pt x="4603" y="126991"/>
                  </a:lnTo>
                  <a:lnTo>
                    <a:pt x="4407" y="126816"/>
                  </a:lnTo>
                  <a:lnTo>
                    <a:pt x="4212" y="126640"/>
                  </a:lnTo>
                  <a:lnTo>
                    <a:pt x="4025" y="126377"/>
                  </a:lnTo>
                  <a:lnTo>
                    <a:pt x="3839" y="126114"/>
                  </a:lnTo>
                  <a:lnTo>
                    <a:pt x="3652" y="125808"/>
                  </a:lnTo>
                  <a:lnTo>
                    <a:pt x="3465" y="125413"/>
                  </a:lnTo>
                  <a:lnTo>
                    <a:pt x="3278" y="125019"/>
                  </a:lnTo>
                  <a:lnTo>
                    <a:pt x="3100" y="124581"/>
                  </a:lnTo>
                  <a:lnTo>
                    <a:pt x="2947" y="124143"/>
                  </a:lnTo>
                  <a:lnTo>
                    <a:pt x="2794" y="123661"/>
                  </a:lnTo>
                  <a:lnTo>
                    <a:pt x="2650" y="123135"/>
                  </a:lnTo>
                  <a:lnTo>
                    <a:pt x="2505" y="122565"/>
                  </a:lnTo>
                  <a:lnTo>
                    <a:pt x="2361" y="121995"/>
                  </a:lnTo>
                  <a:lnTo>
                    <a:pt x="2225" y="121382"/>
                  </a:lnTo>
                  <a:lnTo>
                    <a:pt x="2098" y="120768"/>
                  </a:lnTo>
                  <a:lnTo>
                    <a:pt x="1979" y="120067"/>
                  </a:lnTo>
                  <a:lnTo>
                    <a:pt x="1869" y="119366"/>
                  </a:lnTo>
                  <a:lnTo>
                    <a:pt x="1758" y="118621"/>
                  </a:lnTo>
                  <a:lnTo>
                    <a:pt x="1656" y="117876"/>
                  </a:lnTo>
                  <a:lnTo>
                    <a:pt x="1563" y="117088"/>
                  </a:lnTo>
                  <a:lnTo>
                    <a:pt x="1487" y="116299"/>
                  </a:lnTo>
                  <a:lnTo>
                    <a:pt x="1410" y="115466"/>
                  </a:lnTo>
                  <a:lnTo>
                    <a:pt x="1342" y="114590"/>
                  </a:lnTo>
                  <a:lnTo>
                    <a:pt x="1291" y="113713"/>
                  </a:lnTo>
                  <a:lnTo>
                    <a:pt x="1249" y="112925"/>
                  </a:lnTo>
                  <a:lnTo>
                    <a:pt x="1223" y="112180"/>
                  </a:lnTo>
                  <a:lnTo>
                    <a:pt x="1198" y="111435"/>
                  </a:lnTo>
                  <a:lnTo>
                    <a:pt x="1181" y="110690"/>
                  </a:lnTo>
                  <a:lnTo>
                    <a:pt x="1181" y="109945"/>
                  </a:lnTo>
                  <a:lnTo>
                    <a:pt x="1181" y="109200"/>
                  </a:lnTo>
                  <a:lnTo>
                    <a:pt x="1181" y="108455"/>
                  </a:lnTo>
                  <a:lnTo>
                    <a:pt x="1198" y="107754"/>
                  </a:lnTo>
                  <a:lnTo>
                    <a:pt x="1223" y="107009"/>
                  </a:lnTo>
                  <a:lnTo>
                    <a:pt x="1249" y="106264"/>
                  </a:lnTo>
                  <a:lnTo>
                    <a:pt x="1283" y="105563"/>
                  </a:lnTo>
                  <a:lnTo>
                    <a:pt x="1325" y="104862"/>
                  </a:lnTo>
                  <a:lnTo>
                    <a:pt x="1368" y="104161"/>
                  </a:lnTo>
                  <a:lnTo>
                    <a:pt x="1419" y="103460"/>
                  </a:lnTo>
                  <a:lnTo>
                    <a:pt x="1478" y="102758"/>
                  </a:lnTo>
                  <a:lnTo>
                    <a:pt x="1538" y="102057"/>
                  </a:lnTo>
                  <a:lnTo>
                    <a:pt x="1563" y="102189"/>
                  </a:lnTo>
                  <a:lnTo>
                    <a:pt x="1589" y="102276"/>
                  </a:lnTo>
                  <a:lnTo>
                    <a:pt x="1622" y="102276"/>
                  </a:lnTo>
                  <a:lnTo>
                    <a:pt x="1656" y="102233"/>
                  </a:lnTo>
                  <a:lnTo>
                    <a:pt x="1707" y="102013"/>
                  </a:lnTo>
                  <a:lnTo>
                    <a:pt x="1750" y="101751"/>
                  </a:lnTo>
                  <a:lnTo>
                    <a:pt x="1792" y="101488"/>
                  </a:lnTo>
                  <a:lnTo>
                    <a:pt x="1818" y="101225"/>
                  </a:lnTo>
                  <a:lnTo>
                    <a:pt x="1843" y="100918"/>
                  </a:lnTo>
                  <a:lnTo>
                    <a:pt x="1860" y="100611"/>
                  </a:lnTo>
                  <a:lnTo>
                    <a:pt x="1869" y="100304"/>
                  </a:lnTo>
                  <a:lnTo>
                    <a:pt x="1877" y="99998"/>
                  </a:lnTo>
                  <a:lnTo>
                    <a:pt x="1877" y="99647"/>
                  </a:lnTo>
                  <a:lnTo>
                    <a:pt x="1869" y="99340"/>
                  </a:lnTo>
                  <a:lnTo>
                    <a:pt x="1843" y="98683"/>
                  </a:lnTo>
                  <a:lnTo>
                    <a:pt x="1792" y="98070"/>
                  </a:lnTo>
                  <a:lnTo>
                    <a:pt x="1733" y="97456"/>
                  </a:lnTo>
                  <a:lnTo>
                    <a:pt x="1673" y="97018"/>
                  </a:lnTo>
                  <a:lnTo>
                    <a:pt x="1614" y="96580"/>
                  </a:lnTo>
                  <a:lnTo>
                    <a:pt x="1538" y="96185"/>
                  </a:lnTo>
                  <a:lnTo>
                    <a:pt x="1461" y="95835"/>
                  </a:lnTo>
                  <a:lnTo>
                    <a:pt x="1300" y="95134"/>
                  </a:lnTo>
                  <a:lnTo>
                    <a:pt x="1130" y="94476"/>
                  </a:lnTo>
                  <a:lnTo>
                    <a:pt x="969" y="93819"/>
                  </a:lnTo>
                  <a:lnTo>
                    <a:pt x="799" y="93118"/>
                  </a:lnTo>
                  <a:lnTo>
                    <a:pt x="722" y="92724"/>
                  </a:lnTo>
                  <a:lnTo>
                    <a:pt x="655" y="92329"/>
                  </a:lnTo>
                  <a:lnTo>
                    <a:pt x="587" y="91891"/>
                  </a:lnTo>
                  <a:lnTo>
                    <a:pt x="527" y="91409"/>
                  </a:lnTo>
                  <a:lnTo>
                    <a:pt x="468" y="90883"/>
                  </a:lnTo>
                  <a:lnTo>
                    <a:pt x="417" y="90357"/>
                  </a:lnTo>
                  <a:lnTo>
                    <a:pt x="366" y="89788"/>
                  </a:lnTo>
                  <a:lnTo>
                    <a:pt x="323" y="89262"/>
                  </a:lnTo>
                  <a:lnTo>
                    <a:pt x="289" y="88692"/>
                  </a:lnTo>
                  <a:lnTo>
                    <a:pt x="264" y="88079"/>
                  </a:lnTo>
                  <a:lnTo>
                    <a:pt x="239" y="87509"/>
                  </a:lnTo>
                  <a:lnTo>
                    <a:pt x="222" y="86896"/>
                  </a:lnTo>
                  <a:lnTo>
                    <a:pt x="213" y="86326"/>
                  </a:lnTo>
                  <a:lnTo>
                    <a:pt x="213" y="85712"/>
                  </a:lnTo>
                  <a:lnTo>
                    <a:pt x="222" y="85099"/>
                  </a:lnTo>
                  <a:lnTo>
                    <a:pt x="230" y="84529"/>
                  </a:lnTo>
                  <a:lnTo>
                    <a:pt x="247" y="83916"/>
                  </a:lnTo>
                  <a:lnTo>
                    <a:pt x="272" y="83346"/>
                  </a:lnTo>
                  <a:lnTo>
                    <a:pt x="306" y="82777"/>
                  </a:lnTo>
                  <a:lnTo>
                    <a:pt x="349" y="82207"/>
                  </a:lnTo>
                  <a:lnTo>
                    <a:pt x="383" y="81725"/>
                  </a:lnTo>
                  <a:lnTo>
                    <a:pt x="434" y="81243"/>
                  </a:lnTo>
                  <a:lnTo>
                    <a:pt x="527" y="80366"/>
                  </a:lnTo>
                  <a:lnTo>
                    <a:pt x="646" y="79578"/>
                  </a:lnTo>
                  <a:lnTo>
                    <a:pt x="765" y="78833"/>
                  </a:lnTo>
                  <a:lnTo>
                    <a:pt x="909" y="78132"/>
                  </a:lnTo>
                  <a:lnTo>
                    <a:pt x="1054" y="77474"/>
                  </a:lnTo>
                  <a:lnTo>
                    <a:pt x="1215" y="76905"/>
                  </a:lnTo>
                  <a:lnTo>
                    <a:pt x="1376" y="76335"/>
                  </a:lnTo>
                  <a:lnTo>
                    <a:pt x="1470" y="76335"/>
                  </a:lnTo>
                  <a:lnTo>
                    <a:pt x="1563" y="76291"/>
                  </a:lnTo>
                  <a:lnTo>
                    <a:pt x="1741" y="76160"/>
                  </a:lnTo>
                  <a:lnTo>
                    <a:pt x="1920" y="75941"/>
                  </a:lnTo>
                  <a:lnTo>
                    <a:pt x="2089" y="75678"/>
                  </a:lnTo>
                  <a:lnTo>
                    <a:pt x="2259" y="75327"/>
                  </a:lnTo>
                  <a:lnTo>
                    <a:pt x="2429" y="74889"/>
                  </a:lnTo>
                  <a:lnTo>
                    <a:pt x="2590" y="74495"/>
                  </a:lnTo>
                  <a:lnTo>
                    <a:pt x="2760" y="74013"/>
                  </a:lnTo>
                  <a:lnTo>
                    <a:pt x="3083" y="73048"/>
                  </a:lnTo>
                  <a:lnTo>
                    <a:pt x="3253" y="72610"/>
                  </a:lnTo>
                  <a:lnTo>
                    <a:pt x="3414" y="72172"/>
                  </a:lnTo>
                  <a:lnTo>
                    <a:pt x="3584" y="71734"/>
                  </a:lnTo>
                  <a:lnTo>
                    <a:pt x="3754" y="71383"/>
                  </a:lnTo>
                  <a:lnTo>
                    <a:pt x="3923" y="71077"/>
                  </a:lnTo>
                  <a:lnTo>
                    <a:pt x="4102" y="70857"/>
                  </a:lnTo>
                  <a:lnTo>
                    <a:pt x="4339" y="70638"/>
                  </a:lnTo>
                  <a:lnTo>
                    <a:pt x="4577" y="70551"/>
                  </a:lnTo>
                  <a:close/>
                  <a:moveTo>
                    <a:pt x="16056" y="1"/>
                  </a:moveTo>
                  <a:lnTo>
                    <a:pt x="16014" y="44"/>
                  </a:lnTo>
                  <a:lnTo>
                    <a:pt x="15980" y="88"/>
                  </a:lnTo>
                  <a:lnTo>
                    <a:pt x="15946" y="264"/>
                  </a:lnTo>
                  <a:lnTo>
                    <a:pt x="15938" y="351"/>
                  </a:lnTo>
                  <a:lnTo>
                    <a:pt x="15929" y="483"/>
                  </a:lnTo>
                  <a:lnTo>
                    <a:pt x="15921" y="1403"/>
                  </a:lnTo>
                  <a:lnTo>
                    <a:pt x="15810" y="2060"/>
                  </a:lnTo>
                  <a:lnTo>
                    <a:pt x="15717" y="2761"/>
                  </a:lnTo>
                  <a:lnTo>
                    <a:pt x="15623" y="3462"/>
                  </a:lnTo>
                  <a:lnTo>
                    <a:pt x="15547" y="4164"/>
                  </a:lnTo>
                  <a:lnTo>
                    <a:pt x="15479" y="4908"/>
                  </a:lnTo>
                  <a:lnTo>
                    <a:pt x="15420" y="5697"/>
                  </a:lnTo>
                  <a:lnTo>
                    <a:pt x="15369" y="6486"/>
                  </a:lnTo>
                  <a:lnTo>
                    <a:pt x="15318" y="7275"/>
                  </a:lnTo>
                  <a:lnTo>
                    <a:pt x="15122" y="8239"/>
                  </a:lnTo>
                  <a:lnTo>
                    <a:pt x="14927" y="9290"/>
                  </a:lnTo>
                  <a:lnTo>
                    <a:pt x="14749" y="10386"/>
                  </a:lnTo>
                  <a:lnTo>
                    <a:pt x="14579" y="11525"/>
                  </a:lnTo>
                  <a:lnTo>
                    <a:pt x="14418" y="12708"/>
                  </a:lnTo>
                  <a:lnTo>
                    <a:pt x="14273" y="13935"/>
                  </a:lnTo>
                  <a:lnTo>
                    <a:pt x="14146" y="15206"/>
                  </a:lnTo>
                  <a:lnTo>
                    <a:pt x="14027" y="16477"/>
                  </a:lnTo>
                  <a:lnTo>
                    <a:pt x="13764" y="16521"/>
                  </a:lnTo>
                  <a:lnTo>
                    <a:pt x="13501" y="16565"/>
                  </a:lnTo>
                  <a:lnTo>
                    <a:pt x="13238" y="16740"/>
                  </a:lnTo>
                  <a:lnTo>
                    <a:pt x="12974" y="16915"/>
                  </a:lnTo>
                  <a:lnTo>
                    <a:pt x="12711" y="17178"/>
                  </a:lnTo>
                  <a:lnTo>
                    <a:pt x="12456" y="17529"/>
                  </a:lnTo>
                  <a:lnTo>
                    <a:pt x="12210" y="17923"/>
                  </a:lnTo>
                  <a:lnTo>
                    <a:pt x="11955" y="18405"/>
                  </a:lnTo>
                  <a:lnTo>
                    <a:pt x="11718" y="18931"/>
                  </a:lnTo>
                  <a:lnTo>
                    <a:pt x="11480" y="19544"/>
                  </a:lnTo>
                  <a:lnTo>
                    <a:pt x="11251" y="20202"/>
                  </a:lnTo>
                  <a:lnTo>
                    <a:pt x="11039" y="20947"/>
                  </a:lnTo>
                  <a:lnTo>
                    <a:pt x="10826" y="21735"/>
                  </a:lnTo>
                  <a:lnTo>
                    <a:pt x="10622" y="22612"/>
                  </a:lnTo>
                  <a:lnTo>
                    <a:pt x="10436" y="23532"/>
                  </a:lnTo>
                  <a:lnTo>
                    <a:pt x="10257" y="24584"/>
                  </a:lnTo>
                  <a:lnTo>
                    <a:pt x="10079" y="25679"/>
                  </a:lnTo>
                  <a:lnTo>
                    <a:pt x="9918" y="26862"/>
                  </a:lnTo>
                  <a:lnTo>
                    <a:pt x="9773" y="28045"/>
                  </a:lnTo>
                  <a:lnTo>
                    <a:pt x="9629" y="29316"/>
                  </a:lnTo>
                  <a:lnTo>
                    <a:pt x="9510" y="30587"/>
                  </a:lnTo>
                  <a:lnTo>
                    <a:pt x="9391" y="31858"/>
                  </a:lnTo>
                  <a:lnTo>
                    <a:pt x="9281" y="33172"/>
                  </a:lnTo>
                  <a:lnTo>
                    <a:pt x="9188" y="34531"/>
                  </a:lnTo>
                  <a:lnTo>
                    <a:pt x="9094" y="35889"/>
                  </a:lnTo>
                  <a:lnTo>
                    <a:pt x="9018" y="37248"/>
                  </a:lnTo>
                  <a:lnTo>
                    <a:pt x="8941" y="38650"/>
                  </a:lnTo>
                  <a:lnTo>
                    <a:pt x="8865" y="40008"/>
                  </a:lnTo>
                  <a:lnTo>
                    <a:pt x="8738" y="42813"/>
                  </a:lnTo>
                  <a:lnTo>
                    <a:pt x="8619" y="45617"/>
                  </a:lnTo>
                  <a:lnTo>
                    <a:pt x="8619" y="45792"/>
                  </a:lnTo>
                  <a:lnTo>
                    <a:pt x="8627" y="45968"/>
                  </a:lnTo>
                  <a:lnTo>
                    <a:pt x="8644" y="46099"/>
                  </a:lnTo>
                  <a:lnTo>
                    <a:pt x="8670" y="46231"/>
                  </a:lnTo>
                  <a:lnTo>
                    <a:pt x="8695" y="46318"/>
                  </a:lnTo>
                  <a:lnTo>
                    <a:pt x="8729" y="46362"/>
                  </a:lnTo>
                  <a:lnTo>
                    <a:pt x="8763" y="46362"/>
                  </a:lnTo>
                  <a:lnTo>
                    <a:pt x="8797" y="46318"/>
                  </a:lnTo>
                  <a:lnTo>
                    <a:pt x="9145" y="45573"/>
                  </a:lnTo>
                  <a:lnTo>
                    <a:pt x="9493" y="44916"/>
                  </a:lnTo>
                  <a:lnTo>
                    <a:pt x="9850" y="44303"/>
                  </a:lnTo>
                  <a:lnTo>
                    <a:pt x="10206" y="43777"/>
                  </a:lnTo>
                  <a:lnTo>
                    <a:pt x="10563" y="43295"/>
                  </a:lnTo>
                  <a:lnTo>
                    <a:pt x="10928" y="42900"/>
                  </a:lnTo>
                  <a:lnTo>
                    <a:pt x="11293" y="42506"/>
                  </a:lnTo>
                  <a:lnTo>
                    <a:pt x="11658" y="42243"/>
                  </a:lnTo>
                  <a:lnTo>
                    <a:pt x="11387" y="44522"/>
                  </a:lnTo>
                  <a:lnTo>
                    <a:pt x="11106" y="46757"/>
                  </a:lnTo>
                  <a:lnTo>
                    <a:pt x="10945" y="48027"/>
                  </a:lnTo>
                  <a:lnTo>
                    <a:pt x="10775" y="49298"/>
                  </a:lnTo>
                  <a:lnTo>
                    <a:pt x="10427" y="51752"/>
                  </a:lnTo>
                  <a:lnTo>
                    <a:pt x="10062" y="54250"/>
                  </a:lnTo>
                  <a:lnTo>
                    <a:pt x="9705" y="56660"/>
                  </a:lnTo>
                  <a:lnTo>
                    <a:pt x="9340" y="59114"/>
                  </a:lnTo>
                  <a:lnTo>
                    <a:pt x="8992" y="61568"/>
                  </a:lnTo>
                  <a:lnTo>
                    <a:pt x="8653" y="64109"/>
                  </a:lnTo>
                  <a:lnTo>
                    <a:pt x="8483" y="65380"/>
                  </a:lnTo>
                  <a:lnTo>
                    <a:pt x="8322" y="66651"/>
                  </a:lnTo>
                  <a:lnTo>
                    <a:pt x="8135" y="67264"/>
                  </a:lnTo>
                  <a:lnTo>
                    <a:pt x="7965" y="67965"/>
                  </a:lnTo>
                  <a:lnTo>
                    <a:pt x="7880" y="68360"/>
                  </a:lnTo>
                  <a:lnTo>
                    <a:pt x="7804" y="68754"/>
                  </a:lnTo>
                  <a:lnTo>
                    <a:pt x="7727" y="69149"/>
                  </a:lnTo>
                  <a:lnTo>
                    <a:pt x="7659" y="69587"/>
                  </a:lnTo>
                  <a:lnTo>
                    <a:pt x="7591" y="70025"/>
                  </a:lnTo>
                  <a:lnTo>
                    <a:pt x="7532" y="70507"/>
                  </a:lnTo>
                  <a:lnTo>
                    <a:pt x="7472" y="71033"/>
                  </a:lnTo>
                  <a:lnTo>
                    <a:pt x="7422" y="71559"/>
                  </a:lnTo>
                  <a:lnTo>
                    <a:pt x="7371" y="72084"/>
                  </a:lnTo>
                  <a:lnTo>
                    <a:pt x="7328" y="72654"/>
                  </a:lnTo>
                  <a:lnTo>
                    <a:pt x="7294" y="73224"/>
                  </a:lnTo>
                  <a:lnTo>
                    <a:pt x="7260" y="73837"/>
                  </a:lnTo>
                  <a:lnTo>
                    <a:pt x="7226" y="74538"/>
                  </a:lnTo>
                  <a:lnTo>
                    <a:pt x="7209" y="75283"/>
                  </a:lnTo>
                  <a:lnTo>
                    <a:pt x="7192" y="75984"/>
                  </a:lnTo>
                  <a:lnTo>
                    <a:pt x="7184" y="76686"/>
                  </a:lnTo>
                  <a:lnTo>
                    <a:pt x="7158" y="76291"/>
                  </a:lnTo>
                  <a:lnTo>
                    <a:pt x="7124" y="75941"/>
                  </a:lnTo>
                  <a:lnTo>
                    <a:pt x="7082" y="75546"/>
                  </a:lnTo>
                  <a:lnTo>
                    <a:pt x="7031" y="75196"/>
                  </a:lnTo>
                  <a:lnTo>
                    <a:pt x="6929" y="74495"/>
                  </a:lnTo>
                  <a:lnTo>
                    <a:pt x="6810" y="73881"/>
                  </a:lnTo>
                  <a:lnTo>
                    <a:pt x="6683" y="73268"/>
                  </a:lnTo>
                  <a:lnTo>
                    <a:pt x="6547" y="72698"/>
                  </a:lnTo>
                  <a:lnTo>
                    <a:pt x="6411" y="72216"/>
                  </a:lnTo>
                  <a:lnTo>
                    <a:pt x="6275" y="71778"/>
                  </a:lnTo>
                  <a:lnTo>
                    <a:pt x="6089" y="71208"/>
                  </a:lnTo>
                  <a:lnTo>
                    <a:pt x="5885" y="70682"/>
                  </a:lnTo>
                  <a:lnTo>
                    <a:pt x="5681" y="70288"/>
                  </a:lnTo>
                  <a:lnTo>
                    <a:pt x="5477" y="69937"/>
                  </a:lnTo>
                  <a:lnTo>
                    <a:pt x="5265" y="69674"/>
                  </a:lnTo>
                  <a:lnTo>
                    <a:pt x="5044" y="69499"/>
                  </a:lnTo>
                  <a:lnTo>
                    <a:pt x="4823" y="69411"/>
                  </a:lnTo>
                  <a:lnTo>
                    <a:pt x="4611" y="69368"/>
                  </a:lnTo>
                  <a:lnTo>
                    <a:pt x="4399" y="69455"/>
                  </a:lnTo>
                  <a:lnTo>
                    <a:pt x="4195" y="69587"/>
                  </a:lnTo>
                  <a:lnTo>
                    <a:pt x="4000" y="69806"/>
                  </a:lnTo>
                  <a:lnTo>
                    <a:pt x="3805" y="70069"/>
                  </a:lnTo>
                  <a:lnTo>
                    <a:pt x="3618" y="70375"/>
                  </a:lnTo>
                  <a:lnTo>
                    <a:pt x="3431" y="70770"/>
                  </a:lnTo>
                  <a:lnTo>
                    <a:pt x="3244" y="71208"/>
                  </a:lnTo>
                  <a:lnTo>
                    <a:pt x="3057" y="71734"/>
                  </a:lnTo>
                  <a:lnTo>
                    <a:pt x="2633" y="72961"/>
                  </a:lnTo>
                  <a:lnTo>
                    <a:pt x="2421" y="73531"/>
                  </a:lnTo>
                  <a:lnTo>
                    <a:pt x="2208" y="74056"/>
                  </a:lnTo>
                  <a:lnTo>
                    <a:pt x="1988" y="74538"/>
                  </a:lnTo>
                  <a:lnTo>
                    <a:pt x="1869" y="74757"/>
                  </a:lnTo>
                  <a:lnTo>
                    <a:pt x="1758" y="74933"/>
                  </a:lnTo>
                  <a:lnTo>
                    <a:pt x="1639" y="75108"/>
                  </a:lnTo>
                  <a:lnTo>
                    <a:pt x="1521" y="75196"/>
                  </a:lnTo>
                  <a:lnTo>
                    <a:pt x="1402" y="75283"/>
                  </a:lnTo>
                  <a:lnTo>
                    <a:pt x="1274" y="75371"/>
                  </a:lnTo>
                  <a:lnTo>
                    <a:pt x="1249" y="75371"/>
                  </a:lnTo>
                  <a:lnTo>
                    <a:pt x="1232" y="75415"/>
                  </a:lnTo>
                  <a:lnTo>
                    <a:pt x="1215" y="75502"/>
                  </a:lnTo>
                  <a:lnTo>
                    <a:pt x="1198" y="75590"/>
                  </a:lnTo>
                  <a:lnTo>
                    <a:pt x="1181" y="75765"/>
                  </a:lnTo>
                  <a:lnTo>
                    <a:pt x="1181" y="75984"/>
                  </a:lnTo>
                  <a:lnTo>
                    <a:pt x="1045" y="76335"/>
                  </a:lnTo>
                  <a:lnTo>
                    <a:pt x="918" y="76773"/>
                  </a:lnTo>
                  <a:lnTo>
                    <a:pt x="790" y="77255"/>
                  </a:lnTo>
                  <a:lnTo>
                    <a:pt x="680" y="77781"/>
                  </a:lnTo>
                  <a:lnTo>
                    <a:pt x="570" y="78351"/>
                  </a:lnTo>
                  <a:lnTo>
                    <a:pt x="468" y="78964"/>
                  </a:lnTo>
                  <a:lnTo>
                    <a:pt x="374" y="79578"/>
                  </a:lnTo>
                  <a:lnTo>
                    <a:pt x="298" y="80279"/>
                  </a:lnTo>
                  <a:lnTo>
                    <a:pt x="222" y="80980"/>
                  </a:lnTo>
                  <a:lnTo>
                    <a:pt x="162" y="81725"/>
                  </a:lnTo>
                  <a:lnTo>
                    <a:pt x="111" y="82470"/>
                  </a:lnTo>
                  <a:lnTo>
                    <a:pt x="69" y="83259"/>
                  </a:lnTo>
                  <a:lnTo>
                    <a:pt x="35" y="84047"/>
                  </a:lnTo>
                  <a:lnTo>
                    <a:pt x="9" y="84836"/>
                  </a:lnTo>
                  <a:lnTo>
                    <a:pt x="1" y="85625"/>
                  </a:lnTo>
                  <a:lnTo>
                    <a:pt x="9" y="86414"/>
                  </a:lnTo>
                  <a:lnTo>
                    <a:pt x="26" y="87378"/>
                  </a:lnTo>
                  <a:lnTo>
                    <a:pt x="60" y="88298"/>
                  </a:lnTo>
                  <a:lnTo>
                    <a:pt x="103" y="89262"/>
                  </a:lnTo>
                  <a:lnTo>
                    <a:pt x="171" y="90138"/>
                  </a:lnTo>
                  <a:lnTo>
                    <a:pt x="247" y="91015"/>
                  </a:lnTo>
                  <a:lnTo>
                    <a:pt x="332" y="91891"/>
                  </a:lnTo>
                  <a:lnTo>
                    <a:pt x="434" y="92680"/>
                  </a:lnTo>
                  <a:lnTo>
                    <a:pt x="553" y="93425"/>
                  </a:lnTo>
                  <a:lnTo>
                    <a:pt x="621" y="93819"/>
                  </a:lnTo>
                  <a:lnTo>
                    <a:pt x="705" y="94170"/>
                  </a:lnTo>
                  <a:lnTo>
                    <a:pt x="884" y="94958"/>
                  </a:lnTo>
                  <a:lnTo>
                    <a:pt x="1088" y="95703"/>
                  </a:lnTo>
                  <a:lnTo>
                    <a:pt x="1283" y="96536"/>
                  </a:lnTo>
                  <a:lnTo>
                    <a:pt x="1368" y="96930"/>
                  </a:lnTo>
                  <a:lnTo>
                    <a:pt x="1453" y="97369"/>
                  </a:lnTo>
                  <a:lnTo>
                    <a:pt x="1521" y="97807"/>
                  </a:lnTo>
                  <a:lnTo>
                    <a:pt x="1589" y="98289"/>
                  </a:lnTo>
                  <a:lnTo>
                    <a:pt x="1631" y="98771"/>
                  </a:lnTo>
                  <a:lnTo>
                    <a:pt x="1656" y="99253"/>
                  </a:lnTo>
                  <a:lnTo>
                    <a:pt x="1665" y="99516"/>
                  </a:lnTo>
                  <a:lnTo>
                    <a:pt x="1665" y="99779"/>
                  </a:lnTo>
                  <a:lnTo>
                    <a:pt x="1665" y="100042"/>
                  </a:lnTo>
                  <a:lnTo>
                    <a:pt x="1656" y="100348"/>
                  </a:lnTo>
                  <a:lnTo>
                    <a:pt x="1639" y="100348"/>
                  </a:lnTo>
                  <a:lnTo>
                    <a:pt x="1622" y="100392"/>
                  </a:lnTo>
                  <a:lnTo>
                    <a:pt x="1512" y="101049"/>
                  </a:lnTo>
                  <a:lnTo>
                    <a:pt x="1410" y="101707"/>
                  </a:lnTo>
                  <a:lnTo>
                    <a:pt x="1317" y="102408"/>
                  </a:lnTo>
                  <a:lnTo>
                    <a:pt x="1240" y="103109"/>
                  </a:lnTo>
                  <a:lnTo>
                    <a:pt x="1172" y="103810"/>
                  </a:lnTo>
                  <a:lnTo>
                    <a:pt x="1113" y="104555"/>
                  </a:lnTo>
                  <a:lnTo>
                    <a:pt x="1062" y="105300"/>
                  </a:lnTo>
                  <a:lnTo>
                    <a:pt x="1028" y="106089"/>
                  </a:lnTo>
                  <a:lnTo>
                    <a:pt x="1003" y="106834"/>
                  </a:lnTo>
                  <a:lnTo>
                    <a:pt x="977" y="107622"/>
                  </a:lnTo>
                  <a:lnTo>
                    <a:pt x="969" y="108411"/>
                  </a:lnTo>
                  <a:lnTo>
                    <a:pt x="969" y="109200"/>
                  </a:lnTo>
                  <a:lnTo>
                    <a:pt x="977" y="109989"/>
                  </a:lnTo>
                  <a:lnTo>
                    <a:pt x="994" y="110777"/>
                  </a:lnTo>
                  <a:lnTo>
                    <a:pt x="1011" y="111566"/>
                  </a:lnTo>
                  <a:lnTo>
                    <a:pt x="1045" y="112355"/>
                  </a:lnTo>
                  <a:lnTo>
                    <a:pt x="1088" y="113144"/>
                  </a:lnTo>
                  <a:lnTo>
                    <a:pt x="1130" y="113932"/>
                  </a:lnTo>
                  <a:lnTo>
                    <a:pt x="1181" y="114677"/>
                  </a:lnTo>
                  <a:lnTo>
                    <a:pt x="1240" y="115466"/>
                  </a:lnTo>
                  <a:lnTo>
                    <a:pt x="1308" y="116211"/>
                  </a:lnTo>
                  <a:lnTo>
                    <a:pt x="1376" y="116912"/>
                  </a:lnTo>
                  <a:lnTo>
                    <a:pt x="1453" y="117657"/>
                  </a:lnTo>
                  <a:lnTo>
                    <a:pt x="1538" y="118358"/>
                  </a:lnTo>
                  <a:lnTo>
                    <a:pt x="1622" y="119016"/>
                  </a:lnTo>
                  <a:lnTo>
                    <a:pt x="1716" y="119673"/>
                  </a:lnTo>
                  <a:lnTo>
                    <a:pt x="1818" y="120330"/>
                  </a:lnTo>
                  <a:lnTo>
                    <a:pt x="1920" y="120944"/>
                  </a:lnTo>
                  <a:lnTo>
                    <a:pt x="2022" y="121513"/>
                  </a:lnTo>
                  <a:lnTo>
                    <a:pt x="2132" y="122083"/>
                  </a:lnTo>
                  <a:lnTo>
                    <a:pt x="2251" y="122609"/>
                  </a:lnTo>
                  <a:lnTo>
                    <a:pt x="2361" y="123091"/>
                  </a:lnTo>
                  <a:lnTo>
                    <a:pt x="2497" y="123617"/>
                  </a:lnTo>
                  <a:lnTo>
                    <a:pt x="2633" y="124099"/>
                  </a:lnTo>
                  <a:lnTo>
                    <a:pt x="2769" y="124581"/>
                  </a:lnTo>
                  <a:lnTo>
                    <a:pt x="2913" y="124975"/>
                  </a:lnTo>
                  <a:lnTo>
                    <a:pt x="3057" y="125369"/>
                  </a:lnTo>
                  <a:lnTo>
                    <a:pt x="3210" y="125764"/>
                  </a:lnTo>
                  <a:lnTo>
                    <a:pt x="3363" y="126114"/>
                  </a:lnTo>
                  <a:lnTo>
                    <a:pt x="3516" y="126421"/>
                  </a:lnTo>
                  <a:lnTo>
                    <a:pt x="3669" y="126684"/>
                  </a:lnTo>
                  <a:lnTo>
                    <a:pt x="3822" y="126947"/>
                  </a:lnTo>
                  <a:lnTo>
                    <a:pt x="3983" y="127210"/>
                  </a:lnTo>
                  <a:lnTo>
                    <a:pt x="4144" y="127385"/>
                  </a:lnTo>
                  <a:lnTo>
                    <a:pt x="4305" y="127560"/>
                  </a:lnTo>
                  <a:lnTo>
                    <a:pt x="4467" y="127736"/>
                  </a:lnTo>
                  <a:lnTo>
                    <a:pt x="4798" y="127955"/>
                  </a:lnTo>
                  <a:lnTo>
                    <a:pt x="4993" y="128043"/>
                  </a:lnTo>
                  <a:lnTo>
                    <a:pt x="5197" y="128130"/>
                  </a:lnTo>
                  <a:lnTo>
                    <a:pt x="5596" y="128130"/>
                  </a:lnTo>
                  <a:lnTo>
                    <a:pt x="5791" y="128086"/>
                  </a:lnTo>
                  <a:lnTo>
                    <a:pt x="5995" y="127999"/>
                  </a:lnTo>
                  <a:lnTo>
                    <a:pt x="6190" y="127911"/>
                  </a:lnTo>
                  <a:lnTo>
                    <a:pt x="6394" y="127780"/>
                  </a:lnTo>
                  <a:lnTo>
                    <a:pt x="6921" y="127341"/>
                  </a:lnTo>
                  <a:lnTo>
                    <a:pt x="7184" y="127210"/>
                  </a:lnTo>
                  <a:lnTo>
                    <a:pt x="7311" y="127166"/>
                  </a:lnTo>
                  <a:lnTo>
                    <a:pt x="7439" y="127122"/>
                  </a:lnTo>
                  <a:lnTo>
                    <a:pt x="7557" y="127166"/>
                  </a:lnTo>
                  <a:lnTo>
                    <a:pt x="7685" y="127210"/>
                  </a:lnTo>
                  <a:lnTo>
                    <a:pt x="7812" y="127298"/>
                  </a:lnTo>
                  <a:lnTo>
                    <a:pt x="7931" y="127429"/>
                  </a:lnTo>
                  <a:lnTo>
                    <a:pt x="8058" y="127648"/>
                  </a:lnTo>
                  <a:lnTo>
                    <a:pt x="8177" y="127911"/>
                  </a:lnTo>
                  <a:lnTo>
                    <a:pt x="8305" y="128218"/>
                  </a:lnTo>
                  <a:lnTo>
                    <a:pt x="8423" y="128568"/>
                  </a:lnTo>
                  <a:lnTo>
                    <a:pt x="8500" y="129007"/>
                  </a:lnTo>
                  <a:lnTo>
                    <a:pt x="8585" y="129357"/>
                  </a:lnTo>
                  <a:lnTo>
                    <a:pt x="8670" y="129708"/>
                  </a:lnTo>
                  <a:lnTo>
                    <a:pt x="8763" y="130014"/>
                  </a:lnTo>
                  <a:lnTo>
                    <a:pt x="8865" y="130277"/>
                  </a:lnTo>
                  <a:lnTo>
                    <a:pt x="8967" y="130540"/>
                  </a:lnTo>
                  <a:lnTo>
                    <a:pt x="9069" y="130716"/>
                  </a:lnTo>
                  <a:lnTo>
                    <a:pt x="9179" y="130891"/>
                  </a:lnTo>
                  <a:lnTo>
                    <a:pt x="9289" y="131022"/>
                  </a:lnTo>
                  <a:lnTo>
                    <a:pt x="9400" y="131110"/>
                  </a:lnTo>
                  <a:lnTo>
                    <a:pt x="9510" y="131198"/>
                  </a:lnTo>
                  <a:lnTo>
                    <a:pt x="9731" y="131198"/>
                  </a:lnTo>
                  <a:lnTo>
                    <a:pt x="9841" y="131154"/>
                  </a:lnTo>
                  <a:lnTo>
                    <a:pt x="9952" y="131022"/>
                  </a:lnTo>
                  <a:lnTo>
                    <a:pt x="10054" y="130891"/>
                  </a:lnTo>
                  <a:lnTo>
                    <a:pt x="10172" y="130716"/>
                  </a:lnTo>
                  <a:lnTo>
                    <a:pt x="10283" y="130496"/>
                  </a:lnTo>
                  <a:lnTo>
                    <a:pt x="10393" y="130234"/>
                  </a:lnTo>
                  <a:lnTo>
                    <a:pt x="10495" y="129883"/>
                  </a:lnTo>
                  <a:lnTo>
                    <a:pt x="10597" y="129576"/>
                  </a:lnTo>
                  <a:lnTo>
                    <a:pt x="10690" y="129182"/>
                  </a:lnTo>
                  <a:lnTo>
                    <a:pt x="10784" y="128744"/>
                  </a:lnTo>
                  <a:lnTo>
                    <a:pt x="10869" y="128305"/>
                  </a:lnTo>
                  <a:lnTo>
                    <a:pt x="10937" y="127867"/>
                  </a:lnTo>
                  <a:lnTo>
                    <a:pt x="11005" y="127429"/>
                  </a:lnTo>
                  <a:lnTo>
                    <a:pt x="11064" y="126947"/>
                  </a:lnTo>
                  <a:lnTo>
                    <a:pt x="11123" y="126421"/>
                  </a:lnTo>
                  <a:lnTo>
                    <a:pt x="11157" y="126027"/>
                  </a:lnTo>
                  <a:lnTo>
                    <a:pt x="11191" y="125589"/>
                  </a:lnTo>
                  <a:lnTo>
                    <a:pt x="11251" y="124756"/>
                  </a:lnTo>
                  <a:lnTo>
                    <a:pt x="11293" y="124186"/>
                  </a:lnTo>
                  <a:lnTo>
                    <a:pt x="11353" y="123704"/>
                  </a:lnTo>
                  <a:lnTo>
                    <a:pt x="11387" y="123398"/>
                  </a:lnTo>
                  <a:lnTo>
                    <a:pt x="11429" y="123135"/>
                  </a:lnTo>
                  <a:lnTo>
                    <a:pt x="11480" y="123003"/>
                  </a:lnTo>
                  <a:lnTo>
                    <a:pt x="11539" y="122959"/>
                  </a:lnTo>
                  <a:lnTo>
                    <a:pt x="11599" y="123047"/>
                  </a:lnTo>
                  <a:lnTo>
                    <a:pt x="11675" y="123179"/>
                  </a:lnTo>
                  <a:lnTo>
                    <a:pt x="11760" y="123441"/>
                  </a:lnTo>
                  <a:lnTo>
                    <a:pt x="11845" y="123792"/>
                  </a:lnTo>
                  <a:lnTo>
                    <a:pt x="11854" y="123880"/>
                  </a:lnTo>
                  <a:lnTo>
                    <a:pt x="11854" y="124011"/>
                  </a:lnTo>
                  <a:lnTo>
                    <a:pt x="11820" y="124712"/>
                  </a:lnTo>
                  <a:lnTo>
                    <a:pt x="11794" y="125413"/>
                  </a:lnTo>
                  <a:lnTo>
                    <a:pt x="11794" y="126158"/>
                  </a:lnTo>
                  <a:lnTo>
                    <a:pt x="11811" y="126859"/>
                  </a:lnTo>
                  <a:lnTo>
                    <a:pt x="11845" y="127560"/>
                  </a:lnTo>
                  <a:lnTo>
                    <a:pt x="11888" y="128218"/>
                  </a:lnTo>
                  <a:lnTo>
                    <a:pt x="11947" y="128919"/>
                  </a:lnTo>
                  <a:lnTo>
                    <a:pt x="12015" y="129576"/>
                  </a:lnTo>
                  <a:lnTo>
                    <a:pt x="12091" y="130190"/>
                  </a:lnTo>
                  <a:lnTo>
                    <a:pt x="12176" y="130803"/>
                  </a:lnTo>
                  <a:lnTo>
                    <a:pt x="12270" y="131373"/>
                  </a:lnTo>
                  <a:lnTo>
                    <a:pt x="12372" y="131942"/>
                  </a:lnTo>
                  <a:lnTo>
                    <a:pt x="12473" y="132425"/>
                  </a:lnTo>
                  <a:lnTo>
                    <a:pt x="12584" y="132907"/>
                  </a:lnTo>
                  <a:lnTo>
                    <a:pt x="12694" y="133345"/>
                  </a:lnTo>
                  <a:lnTo>
                    <a:pt x="12805" y="133739"/>
                  </a:lnTo>
                  <a:lnTo>
                    <a:pt x="12974" y="134265"/>
                  </a:lnTo>
                  <a:lnTo>
                    <a:pt x="13153" y="134791"/>
                  </a:lnTo>
                  <a:lnTo>
                    <a:pt x="13339" y="135229"/>
                  </a:lnTo>
                  <a:lnTo>
                    <a:pt x="13526" y="135667"/>
                  </a:lnTo>
                  <a:lnTo>
                    <a:pt x="13908" y="136456"/>
                  </a:lnTo>
                  <a:lnTo>
                    <a:pt x="14290" y="137157"/>
                  </a:lnTo>
                  <a:lnTo>
                    <a:pt x="14689" y="137858"/>
                  </a:lnTo>
                  <a:lnTo>
                    <a:pt x="14893" y="138165"/>
                  </a:lnTo>
                  <a:lnTo>
                    <a:pt x="15097" y="138428"/>
                  </a:lnTo>
                  <a:lnTo>
                    <a:pt x="15301" y="138647"/>
                  </a:lnTo>
                  <a:lnTo>
                    <a:pt x="15505" y="138822"/>
                  </a:lnTo>
                  <a:lnTo>
                    <a:pt x="15708" y="138954"/>
                  </a:lnTo>
                  <a:lnTo>
                    <a:pt x="15921" y="138997"/>
                  </a:lnTo>
                  <a:lnTo>
                    <a:pt x="16073" y="139041"/>
                  </a:lnTo>
                  <a:lnTo>
                    <a:pt x="16226" y="138997"/>
                  </a:lnTo>
                  <a:lnTo>
                    <a:pt x="16379" y="138910"/>
                  </a:lnTo>
                  <a:lnTo>
                    <a:pt x="16532" y="138778"/>
                  </a:lnTo>
                  <a:lnTo>
                    <a:pt x="16676" y="138647"/>
                  </a:lnTo>
                  <a:lnTo>
                    <a:pt x="16829" y="138428"/>
                  </a:lnTo>
                  <a:lnTo>
                    <a:pt x="16973" y="138165"/>
                  </a:lnTo>
                  <a:lnTo>
                    <a:pt x="17118" y="137902"/>
                  </a:lnTo>
                  <a:lnTo>
                    <a:pt x="17254" y="137551"/>
                  </a:lnTo>
                  <a:lnTo>
                    <a:pt x="17389" y="137157"/>
                  </a:lnTo>
                  <a:lnTo>
                    <a:pt x="17517" y="136763"/>
                  </a:lnTo>
                  <a:lnTo>
                    <a:pt x="17636" y="136281"/>
                  </a:lnTo>
                  <a:lnTo>
                    <a:pt x="17755" y="135755"/>
                  </a:lnTo>
                  <a:lnTo>
                    <a:pt x="17856" y="135185"/>
                  </a:lnTo>
                  <a:lnTo>
                    <a:pt x="17958" y="134572"/>
                  </a:lnTo>
                  <a:lnTo>
                    <a:pt x="18052" y="133914"/>
                  </a:lnTo>
                  <a:lnTo>
                    <a:pt x="18128" y="133169"/>
                  </a:lnTo>
                  <a:lnTo>
                    <a:pt x="18196" y="132381"/>
                  </a:lnTo>
                  <a:lnTo>
                    <a:pt x="18247" y="131548"/>
                  </a:lnTo>
                  <a:lnTo>
                    <a:pt x="18272" y="130759"/>
                  </a:lnTo>
                  <a:lnTo>
                    <a:pt x="18298" y="129927"/>
                  </a:lnTo>
                  <a:lnTo>
                    <a:pt x="18306" y="129050"/>
                  </a:lnTo>
                  <a:lnTo>
                    <a:pt x="18315" y="127341"/>
                  </a:lnTo>
                  <a:lnTo>
                    <a:pt x="18323" y="126071"/>
                  </a:lnTo>
                  <a:lnTo>
                    <a:pt x="18349" y="124887"/>
                  </a:lnTo>
                  <a:lnTo>
                    <a:pt x="18366" y="124318"/>
                  </a:lnTo>
                  <a:lnTo>
                    <a:pt x="18391" y="123792"/>
                  </a:lnTo>
                  <a:lnTo>
                    <a:pt x="18417" y="123266"/>
                  </a:lnTo>
                  <a:lnTo>
                    <a:pt x="18459" y="122740"/>
                  </a:lnTo>
                  <a:lnTo>
                    <a:pt x="18510" y="122302"/>
                  </a:lnTo>
                  <a:lnTo>
                    <a:pt x="18561" y="121864"/>
                  </a:lnTo>
                  <a:lnTo>
                    <a:pt x="18629" y="121470"/>
                  </a:lnTo>
                  <a:lnTo>
                    <a:pt x="18714" y="121119"/>
                  </a:lnTo>
                  <a:lnTo>
                    <a:pt x="18799" y="120856"/>
                  </a:lnTo>
                  <a:lnTo>
                    <a:pt x="18901" y="120593"/>
                  </a:lnTo>
                  <a:lnTo>
                    <a:pt x="19020" y="120374"/>
                  </a:lnTo>
                  <a:lnTo>
                    <a:pt x="19155" y="120243"/>
                  </a:lnTo>
                  <a:lnTo>
                    <a:pt x="19291" y="120418"/>
                  </a:lnTo>
                  <a:lnTo>
                    <a:pt x="19436" y="120593"/>
                  </a:lnTo>
                  <a:lnTo>
                    <a:pt x="19733" y="120856"/>
                  </a:lnTo>
                  <a:lnTo>
                    <a:pt x="20030" y="121075"/>
                  </a:lnTo>
                  <a:lnTo>
                    <a:pt x="20319" y="121294"/>
                  </a:lnTo>
                  <a:lnTo>
                    <a:pt x="20616" y="121513"/>
                  </a:lnTo>
                  <a:lnTo>
                    <a:pt x="20922" y="121732"/>
                  </a:lnTo>
                  <a:lnTo>
                    <a:pt x="21074" y="121820"/>
                  </a:lnTo>
                  <a:lnTo>
                    <a:pt x="21227" y="121864"/>
                  </a:lnTo>
                  <a:lnTo>
                    <a:pt x="21380" y="121864"/>
                  </a:lnTo>
                  <a:lnTo>
                    <a:pt x="21533" y="121820"/>
                  </a:lnTo>
                  <a:lnTo>
                    <a:pt x="21652" y="121732"/>
                  </a:lnTo>
                  <a:lnTo>
                    <a:pt x="21779" y="121645"/>
                  </a:lnTo>
                  <a:lnTo>
                    <a:pt x="21898" y="121513"/>
                  </a:lnTo>
                  <a:lnTo>
                    <a:pt x="22008" y="121338"/>
                  </a:lnTo>
                  <a:lnTo>
                    <a:pt x="22127" y="121163"/>
                  </a:lnTo>
                  <a:lnTo>
                    <a:pt x="22238" y="120944"/>
                  </a:lnTo>
                  <a:lnTo>
                    <a:pt x="22348" y="120681"/>
                  </a:lnTo>
                  <a:lnTo>
                    <a:pt x="22458" y="120374"/>
                  </a:lnTo>
                  <a:lnTo>
                    <a:pt x="22560" y="120067"/>
                  </a:lnTo>
                  <a:lnTo>
                    <a:pt x="22662" y="119717"/>
                  </a:lnTo>
                  <a:lnTo>
                    <a:pt x="22755" y="119366"/>
                  </a:lnTo>
                  <a:lnTo>
                    <a:pt x="22849" y="118972"/>
                  </a:lnTo>
                  <a:lnTo>
                    <a:pt x="22942" y="118534"/>
                  </a:lnTo>
                  <a:lnTo>
                    <a:pt x="23027" y="118095"/>
                  </a:lnTo>
                  <a:lnTo>
                    <a:pt x="23112" y="117657"/>
                  </a:lnTo>
                  <a:lnTo>
                    <a:pt x="23189" y="117175"/>
                  </a:lnTo>
                  <a:lnTo>
                    <a:pt x="23273" y="116606"/>
                  </a:lnTo>
                  <a:lnTo>
                    <a:pt x="23341" y="115992"/>
                  </a:lnTo>
                  <a:lnTo>
                    <a:pt x="23409" y="115422"/>
                  </a:lnTo>
                  <a:lnTo>
                    <a:pt x="23477" y="114765"/>
                  </a:lnTo>
                  <a:lnTo>
                    <a:pt x="23528" y="114152"/>
                  </a:lnTo>
                  <a:lnTo>
                    <a:pt x="23579" y="113494"/>
                  </a:lnTo>
                  <a:lnTo>
                    <a:pt x="23622" y="112837"/>
                  </a:lnTo>
                  <a:lnTo>
                    <a:pt x="23655" y="112180"/>
                  </a:lnTo>
                  <a:lnTo>
                    <a:pt x="23689" y="111479"/>
                  </a:lnTo>
                  <a:lnTo>
                    <a:pt x="23706" y="110821"/>
                  </a:lnTo>
                  <a:lnTo>
                    <a:pt x="23723" y="110120"/>
                  </a:lnTo>
                  <a:lnTo>
                    <a:pt x="23740" y="109419"/>
                  </a:lnTo>
                  <a:lnTo>
                    <a:pt x="23740" y="108718"/>
                  </a:lnTo>
                  <a:lnTo>
                    <a:pt x="23740" y="108017"/>
                  </a:lnTo>
                  <a:lnTo>
                    <a:pt x="23732" y="107316"/>
                  </a:lnTo>
                  <a:lnTo>
                    <a:pt x="23715" y="106615"/>
                  </a:lnTo>
                  <a:lnTo>
                    <a:pt x="23698" y="105913"/>
                  </a:lnTo>
                  <a:lnTo>
                    <a:pt x="23664" y="105256"/>
                  </a:lnTo>
                  <a:lnTo>
                    <a:pt x="23639" y="104555"/>
                  </a:lnTo>
                  <a:lnTo>
                    <a:pt x="23596" y="103854"/>
                  </a:lnTo>
                  <a:lnTo>
                    <a:pt x="23554" y="103197"/>
                  </a:lnTo>
                  <a:lnTo>
                    <a:pt x="23503" y="102539"/>
                  </a:lnTo>
                  <a:lnTo>
                    <a:pt x="23452" y="101882"/>
                  </a:lnTo>
                  <a:lnTo>
                    <a:pt x="23392" y="101269"/>
                  </a:lnTo>
                  <a:lnTo>
                    <a:pt x="23231" y="99560"/>
                  </a:lnTo>
                  <a:lnTo>
                    <a:pt x="23163" y="98771"/>
                  </a:lnTo>
                  <a:lnTo>
                    <a:pt x="23104" y="97938"/>
                  </a:lnTo>
                  <a:lnTo>
                    <a:pt x="23061" y="97149"/>
                  </a:lnTo>
                  <a:lnTo>
                    <a:pt x="23027" y="96317"/>
                  </a:lnTo>
                  <a:lnTo>
                    <a:pt x="23019" y="95397"/>
                  </a:lnTo>
                  <a:lnTo>
                    <a:pt x="23019" y="94915"/>
                  </a:lnTo>
                  <a:lnTo>
                    <a:pt x="23027" y="94433"/>
                  </a:lnTo>
                  <a:lnTo>
                    <a:pt x="23061" y="93863"/>
                  </a:lnTo>
                  <a:lnTo>
                    <a:pt x="23095" y="93249"/>
                  </a:lnTo>
                  <a:lnTo>
                    <a:pt x="23121" y="92636"/>
                  </a:lnTo>
                  <a:lnTo>
                    <a:pt x="23129" y="92023"/>
                  </a:lnTo>
                  <a:lnTo>
                    <a:pt x="23138" y="91453"/>
                  </a:lnTo>
                  <a:lnTo>
                    <a:pt x="23138" y="90839"/>
                  </a:lnTo>
                  <a:lnTo>
                    <a:pt x="23121" y="90270"/>
                  </a:lnTo>
                  <a:lnTo>
                    <a:pt x="23104" y="89744"/>
                  </a:lnTo>
                  <a:lnTo>
                    <a:pt x="23078" y="89174"/>
                  </a:lnTo>
                  <a:lnTo>
                    <a:pt x="23053" y="88692"/>
                  </a:lnTo>
                  <a:lnTo>
                    <a:pt x="23010" y="88166"/>
                  </a:lnTo>
                  <a:lnTo>
                    <a:pt x="22968" y="87684"/>
                  </a:lnTo>
                  <a:lnTo>
                    <a:pt x="22917" y="87246"/>
                  </a:lnTo>
                  <a:lnTo>
                    <a:pt x="22866" y="86764"/>
                  </a:lnTo>
                  <a:lnTo>
                    <a:pt x="22806" y="86370"/>
                  </a:lnTo>
                  <a:lnTo>
                    <a:pt x="22739" y="85932"/>
                  </a:lnTo>
                  <a:lnTo>
                    <a:pt x="22671" y="85537"/>
                  </a:lnTo>
                  <a:lnTo>
                    <a:pt x="22594" y="85143"/>
                  </a:lnTo>
                  <a:lnTo>
                    <a:pt x="22518" y="84792"/>
                  </a:lnTo>
                  <a:lnTo>
                    <a:pt x="22433" y="84442"/>
                  </a:lnTo>
                  <a:lnTo>
                    <a:pt x="22255" y="83828"/>
                  </a:lnTo>
                  <a:lnTo>
                    <a:pt x="22068" y="83259"/>
                  </a:lnTo>
                  <a:lnTo>
                    <a:pt x="21872" y="82820"/>
                  </a:lnTo>
                  <a:lnTo>
                    <a:pt x="21669" y="82382"/>
                  </a:lnTo>
                  <a:lnTo>
                    <a:pt x="21465" y="82075"/>
                  </a:lnTo>
                  <a:lnTo>
                    <a:pt x="21253" y="81812"/>
                  </a:lnTo>
                  <a:lnTo>
                    <a:pt x="21049" y="81637"/>
                  </a:lnTo>
                  <a:lnTo>
                    <a:pt x="20837" y="81550"/>
                  </a:lnTo>
                  <a:lnTo>
                    <a:pt x="20675" y="81506"/>
                  </a:lnTo>
                  <a:lnTo>
                    <a:pt x="20505" y="81506"/>
                  </a:lnTo>
                  <a:lnTo>
                    <a:pt x="20336" y="81550"/>
                  </a:lnTo>
                  <a:lnTo>
                    <a:pt x="20166" y="81637"/>
                  </a:lnTo>
                  <a:lnTo>
                    <a:pt x="19826" y="81812"/>
                  </a:lnTo>
                  <a:lnTo>
                    <a:pt x="19495" y="82119"/>
                  </a:lnTo>
                  <a:lnTo>
                    <a:pt x="18824" y="82733"/>
                  </a:lnTo>
                  <a:lnTo>
                    <a:pt x="18485" y="83039"/>
                  </a:lnTo>
                  <a:lnTo>
                    <a:pt x="18154" y="83302"/>
                  </a:lnTo>
                  <a:lnTo>
                    <a:pt x="18145" y="82382"/>
                  </a:lnTo>
                  <a:lnTo>
                    <a:pt x="18128" y="81418"/>
                  </a:lnTo>
                  <a:lnTo>
                    <a:pt x="18086" y="79534"/>
                  </a:lnTo>
                  <a:lnTo>
                    <a:pt x="18026" y="77650"/>
                  </a:lnTo>
                  <a:lnTo>
                    <a:pt x="17958" y="75765"/>
                  </a:lnTo>
                  <a:lnTo>
                    <a:pt x="17805" y="71997"/>
                  </a:lnTo>
                  <a:lnTo>
                    <a:pt x="17653" y="68272"/>
                  </a:lnTo>
                  <a:lnTo>
                    <a:pt x="17483" y="64022"/>
                  </a:lnTo>
                  <a:lnTo>
                    <a:pt x="17296" y="59727"/>
                  </a:lnTo>
                  <a:lnTo>
                    <a:pt x="17220" y="57799"/>
                  </a:lnTo>
                  <a:lnTo>
                    <a:pt x="17143" y="55783"/>
                  </a:lnTo>
                  <a:lnTo>
                    <a:pt x="17101" y="54819"/>
                  </a:lnTo>
                  <a:lnTo>
                    <a:pt x="17041" y="53812"/>
                  </a:lnTo>
                  <a:lnTo>
                    <a:pt x="16982" y="52847"/>
                  </a:lnTo>
                  <a:lnTo>
                    <a:pt x="16914" y="51927"/>
                  </a:lnTo>
                  <a:lnTo>
                    <a:pt x="16905" y="51840"/>
                  </a:lnTo>
                  <a:lnTo>
                    <a:pt x="16889" y="51752"/>
                  </a:lnTo>
                  <a:lnTo>
                    <a:pt x="16863" y="51708"/>
                  </a:lnTo>
                  <a:lnTo>
                    <a:pt x="16838" y="51708"/>
                  </a:lnTo>
                  <a:lnTo>
                    <a:pt x="16838" y="51664"/>
                  </a:lnTo>
                  <a:lnTo>
                    <a:pt x="16872" y="50876"/>
                  </a:lnTo>
                  <a:lnTo>
                    <a:pt x="16914" y="50043"/>
                  </a:lnTo>
                  <a:lnTo>
                    <a:pt x="16965" y="49210"/>
                  </a:lnTo>
                  <a:lnTo>
                    <a:pt x="17016" y="48422"/>
                  </a:lnTo>
                  <a:lnTo>
                    <a:pt x="17126" y="46800"/>
                  </a:lnTo>
                  <a:lnTo>
                    <a:pt x="17254" y="45223"/>
                  </a:lnTo>
                  <a:lnTo>
                    <a:pt x="17389" y="43645"/>
                  </a:lnTo>
                  <a:lnTo>
                    <a:pt x="17534" y="42068"/>
                  </a:lnTo>
                  <a:lnTo>
                    <a:pt x="17822" y="38957"/>
                  </a:lnTo>
                  <a:lnTo>
                    <a:pt x="17958" y="37379"/>
                  </a:lnTo>
                  <a:lnTo>
                    <a:pt x="18077" y="35802"/>
                  </a:lnTo>
                  <a:lnTo>
                    <a:pt x="18179" y="34224"/>
                  </a:lnTo>
                  <a:lnTo>
                    <a:pt x="18230" y="33391"/>
                  </a:lnTo>
                  <a:lnTo>
                    <a:pt x="18272" y="32603"/>
                  </a:lnTo>
                  <a:lnTo>
                    <a:pt x="18306" y="31770"/>
                  </a:lnTo>
                  <a:lnTo>
                    <a:pt x="18332" y="30938"/>
                  </a:lnTo>
                  <a:lnTo>
                    <a:pt x="18349" y="30105"/>
                  </a:lnTo>
                  <a:lnTo>
                    <a:pt x="18366" y="29272"/>
                  </a:lnTo>
                  <a:lnTo>
                    <a:pt x="18366" y="28440"/>
                  </a:lnTo>
                  <a:lnTo>
                    <a:pt x="18366" y="27563"/>
                  </a:lnTo>
                  <a:lnTo>
                    <a:pt x="18349" y="26731"/>
                  </a:lnTo>
                  <a:lnTo>
                    <a:pt x="18323" y="25854"/>
                  </a:lnTo>
                  <a:lnTo>
                    <a:pt x="18289" y="24978"/>
                  </a:lnTo>
                  <a:lnTo>
                    <a:pt x="18247" y="24102"/>
                  </a:lnTo>
                  <a:lnTo>
                    <a:pt x="18196" y="23269"/>
                  </a:lnTo>
                  <a:lnTo>
                    <a:pt x="18145" y="22480"/>
                  </a:lnTo>
                  <a:lnTo>
                    <a:pt x="18077" y="21648"/>
                  </a:lnTo>
                  <a:lnTo>
                    <a:pt x="18009" y="20859"/>
                  </a:lnTo>
                  <a:lnTo>
                    <a:pt x="17933" y="20114"/>
                  </a:lnTo>
                  <a:lnTo>
                    <a:pt x="17848" y="19325"/>
                  </a:lnTo>
                  <a:lnTo>
                    <a:pt x="17678" y="17835"/>
                  </a:lnTo>
                  <a:lnTo>
                    <a:pt x="17491" y="16345"/>
                  </a:lnTo>
                  <a:lnTo>
                    <a:pt x="17109" y="13453"/>
                  </a:lnTo>
                  <a:lnTo>
                    <a:pt x="16922" y="11963"/>
                  </a:lnTo>
                  <a:lnTo>
                    <a:pt x="16744" y="10474"/>
                  </a:lnTo>
                  <a:lnTo>
                    <a:pt x="16583" y="8984"/>
                  </a:lnTo>
                  <a:lnTo>
                    <a:pt x="16506" y="8195"/>
                  </a:lnTo>
                  <a:lnTo>
                    <a:pt x="16439" y="7406"/>
                  </a:lnTo>
                  <a:lnTo>
                    <a:pt x="16371" y="6617"/>
                  </a:lnTo>
                  <a:lnTo>
                    <a:pt x="16320" y="5829"/>
                  </a:lnTo>
                  <a:lnTo>
                    <a:pt x="16269" y="4996"/>
                  </a:lnTo>
                  <a:lnTo>
                    <a:pt x="16226" y="4164"/>
                  </a:lnTo>
                  <a:lnTo>
                    <a:pt x="16201" y="3287"/>
                  </a:lnTo>
                  <a:lnTo>
                    <a:pt x="16175" y="2411"/>
                  </a:lnTo>
                  <a:lnTo>
                    <a:pt x="16167" y="1534"/>
                  </a:lnTo>
                  <a:lnTo>
                    <a:pt x="16167" y="570"/>
                  </a:lnTo>
                  <a:lnTo>
                    <a:pt x="16167" y="483"/>
                  </a:lnTo>
                  <a:lnTo>
                    <a:pt x="16158" y="351"/>
                  </a:lnTo>
                  <a:lnTo>
                    <a:pt x="16133" y="176"/>
                  </a:lnTo>
                  <a:lnTo>
                    <a:pt x="16099" y="88"/>
                  </a:lnTo>
                  <a:lnTo>
                    <a:pt x="160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6"/>
            <p:cNvSpPr/>
            <p:nvPr/>
          </p:nvSpPr>
          <p:spPr>
            <a:xfrm rot="10800000">
              <a:off x="5176583" y="5720884"/>
              <a:ext cx="4665" cy="36389"/>
            </a:xfrm>
            <a:custGeom>
              <a:avLst/>
              <a:gdLst/>
              <a:ahLst/>
              <a:cxnLst/>
              <a:rect l="l" t="t" r="r" b="b"/>
              <a:pathLst>
                <a:path w="494" h="13366" extrusionOk="0">
                  <a:moveTo>
                    <a:pt x="434" y="1"/>
                  </a:moveTo>
                  <a:lnTo>
                    <a:pt x="417" y="45"/>
                  </a:lnTo>
                  <a:lnTo>
                    <a:pt x="400" y="132"/>
                  </a:lnTo>
                  <a:lnTo>
                    <a:pt x="315" y="833"/>
                  </a:lnTo>
                  <a:lnTo>
                    <a:pt x="239" y="1622"/>
                  </a:lnTo>
                  <a:lnTo>
                    <a:pt x="171" y="2411"/>
                  </a:lnTo>
                  <a:lnTo>
                    <a:pt x="120" y="3200"/>
                  </a:lnTo>
                  <a:lnTo>
                    <a:pt x="77" y="4032"/>
                  </a:lnTo>
                  <a:lnTo>
                    <a:pt x="43" y="4865"/>
                  </a:lnTo>
                  <a:lnTo>
                    <a:pt x="18" y="5698"/>
                  </a:lnTo>
                  <a:lnTo>
                    <a:pt x="1" y="6530"/>
                  </a:lnTo>
                  <a:lnTo>
                    <a:pt x="1" y="7406"/>
                  </a:lnTo>
                  <a:lnTo>
                    <a:pt x="1" y="8239"/>
                  </a:lnTo>
                  <a:lnTo>
                    <a:pt x="9" y="9115"/>
                  </a:lnTo>
                  <a:lnTo>
                    <a:pt x="35" y="9948"/>
                  </a:lnTo>
                  <a:lnTo>
                    <a:pt x="60" y="10781"/>
                  </a:lnTo>
                  <a:lnTo>
                    <a:pt x="103" y="11613"/>
                  </a:lnTo>
                  <a:lnTo>
                    <a:pt x="145" y="12446"/>
                  </a:lnTo>
                  <a:lnTo>
                    <a:pt x="196" y="13235"/>
                  </a:lnTo>
                  <a:lnTo>
                    <a:pt x="205" y="13322"/>
                  </a:lnTo>
                  <a:lnTo>
                    <a:pt x="213" y="13366"/>
                  </a:lnTo>
                  <a:lnTo>
                    <a:pt x="239" y="13322"/>
                  </a:lnTo>
                  <a:lnTo>
                    <a:pt x="264" y="13278"/>
                  </a:lnTo>
                  <a:lnTo>
                    <a:pt x="264" y="13191"/>
                  </a:lnTo>
                  <a:lnTo>
                    <a:pt x="264" y="13103"/>
                  </a:lnTo>
                  <a:lnTo>
                    <a:pt x="213" y="12270"/>
                  </a:lnTo>
                  <a:lnTo>
                    <a:pt x="179" y="11438"/>
                  </a:lnTo>
                  <a:lnTo>
                    <a:pt x="154" y="10649"/>
                  </a:lnTo>
                  <a:lnTo>
                    <a:pt x="128" y="9817"/>
                  </a:lnTo>
                  <a:lnTo>
                    <a:pt x="120" y="9028"/>
                  </a:lnTo>
                  <a:lnTo>
                    <a:pt x="120" y="8195"/>
                  </a:lnTo>
                  <a:lnTo>
                    <a:pt x="128" y="7406"/>
                  </a:lnTo>
                  <a:lnTo>
                    <a:pt x="137" y="6618"/>
                  </a:lnTo>
                  <a:lnTo>
                    <a:pt x="162" y="5829"/>
                  </a:lnTo>
                  <a:lnTo>
                    <a:pt x="188" y="5040"/>
                  </a:lnTo>
                  <a:lnTo>
                    <a:pt x="222" y="4251"/>
                  </a:lnTo>
                  <a:lnTo>
                    <a:pt x="264" y="3463"/>
                  </a:lnTo>
                  <a:lnTo>
                    <a:pt x="315" y="2674"/>
                  </a:lnTo>
                  <a:lnTo>
                    <a:pt x="366" y="1885"/>
                  </a:lnTo>
                  <a:lnTo>
                    <a:pt x="485" y="308"/>
                  </a:lnTo>
                  <a:lnTo>
                    <a:pt x="493" y="220"/>
                  </a:lnTo>
                  <a:lnTo>
                    <a:pt x="485" y="132"/>
                  </a:lnTo>
                  <a:lnTo>
                    <a:pt x="476" y="89"/>
                  </a:lnTo>
                  <a:lnTo>
                    <a:pt x="468" y="45"/>
                  </a:lnTo>
                  <a:lnTo>
                    <a:pt x="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6"/>
            <p:cNvSpPr/>
            <p:nvPr/>
          </p:nvSpPr>
          <p:spPr>
            <a:xfrm rot="10800000">
              <a:off x="5163760" y="5706560"/>
              <a:ext cx="4419" cy="24339"/>
            </a:xfrm>
            <a:custGeom>
              <a:avLst/>
              <a:gdLst/>
              <a:ahLst/>
              <a:cxnLst/>
              <a:rect l="l" t="t" r="r" b="b"/>
              <a:pathLst>
                <a:path w="468" h="8940" extrusionOk="0">
                  <a:moveTo>
                    <a:pt x="417" y="0"/>
                  </a:moveTo>
                  <a:lnTo>
                    <a:pt x="400" y="44"/>
                  </a:lnTo>
                  <a:lnTo>
                    <a:pt x="323" y="482"/>
                  </a:lnTo>
                  <a:lnTo>
                    <a:pt x="256" y="920"/>
                  </a:lnTo>
                  <a:lnTo>
                    <a:pt x="188" y="1446"/>
                  </a:lnTo>
                  <a:lnTo>
                    <a:pt x="137" y="1928"/>
                  </a:lnTo>
                  <a:lnTo>
                    <a:pt x="94" y="2498"/>
                  </a:lnTo>
                  <a:lnTo>
                    <a:pt x="60" y="3024"/>
                  </a:lnTo>
                  <a:lnTo>
                    <a:pt x="35" y="3637"/>
                  </a:lnTo>
                  <a:lnTo>
                    <a:pt x="18" y="4207"/>
                  </a:lnTo>
                  <a:lnTo>
                    <a:pt x="9" y="4776"/>
                  </a:lnTo>
                  <a:lnTo>
                    <a:pt x="1" y="5390"/>
                  </a:lnTo>
                  <a:lnTo>
                    <a:pt x="9" y="6003"/>
                  </a:lnTo>
                  <a:lnTo>
                    <a:pt x="18" y="6573"/>
                  </a:lnTo>
                  <a:lnTo>
                    <a:pt x="43" y="7143"/>
                  </a:lnTo>
                  <a:lnTo>
                    <a:pt x="69" y="7756"/>
                  </a:lnTo>
                  <a:lnTo>
                    <a:pt x="103" y="8282"/>
                  </a:lnTo>
                  <a:lnTo>
                    <a:pt x="137" y="8852"/>
                  </a:lnTo>
                  <a:lnTo>
                    <a:pt x="145" y="8896"/>
                  </a:lnTo>
                  <a:lnTo>
                    <a:pt x="162" y="8939"/>
                  </a:lnTo>
                  <a:lnTo>
                    <a:pt x="188" y="8939"/>
                  </a:lnTo>
                  <a:lnTo>
                    <a:pt x="205" y="8852"/>
                  </a:lnTo>
                  <a:lnTo>
                    <a:pt x="213" y="8764"/>
                  </a:lnTo>
                  <a:lnTo>
                    <a:pt x="213" y="8720"/>
                  </a:lnTo>
                  <a:lnTo>
                    <a:pt x="179" y="8151"/>
                  </a:lnTo>
                  <a:lnTo>
                    <a:pt x="154" y="7581"/>
                  </a:lnTo>
                  <a:lnTo>
                    <a:pt x="145" y="7011"/>
                  </a:lnTo>
                  <a:lnTo>
                    <a:pt x="137" y="6485"/>
                  </a:lnTo>
                  <a:lnTo>
                    <a:pt x="128" y="5960"/>
                  </a:lnTo>
                  <a:lnTo>
                    <a:pt x="137" y="5390"/>
                  </a:lnTo>
                  <a:lnTo>
                    <a:pt x="145" y="4864"/>
                  </a:lnTo>
                  <a:lnTo>
                    <a:pt x="162" y="4338"/>
                  </a:lnTo>
                  <a:lnTo>
                    <a:pt x="188" y="3856"/>
                  </a:lnTo>
                  <a:lnTo>
                    <a:pt x="213" y="3330"/>
                  </a:lnTo>
                  <a:lnTo>
                    <a:pt x="281" y="2323"/>
                  </a:lnTo>
                  <a:lnTo>
                    <a:pt x="366" y="1315"/>
                  </a:lnTo>
                  <a:lnTo>
                    <a:pt x="468" y="307"/>
                  </a:lnTo>
                  <a:lnTo>
                    <a:pt x="468" y="219"/>
                  </a:lnTo>
                  <a:lnTo>
                    <a:pt x="468" y="132"/>
                  </a:lnTo>
                  <a:lnTo>
                    <a:pt x="451" y="44"/>
                  </a:lnTo>
                  <a:lnTo>
                    <a:pt x="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6"/>
            <p:cNvSpPr/>
            <p:nvPr/>
          </p:nvSpPr>
          <p:spPr>
            <a:xfrm rot="10800000">
              <a:off x="5149644" y="5707634"/>
              <a:ext cx="6270" cy="16466"/>
            </a:xfrm>
            <a:custGeom>
              <a:avLst/>
              <a:gdLst/>
              <a:ahLst/>
              <a:cxnLst/>
              <a:rect l="l" t="t" r="r" b="b"/>
              <a:pathLst>
                <a:path w="664" h="6048" extrusionOk="0">
                  <a:moveTo>
                    <a:pt x="604" y="1"/>
                  </a:moveTo>
                  <a:lnTo>
                    <a:pt x="587" y="45"/>
                  </a:lnTo>
                  <a:lnTo>
                    <a:pt x="570" y="132"/>
                  </a:lnTo>
                  <a:lnTo>
                    <a:pt x="493" y="790"/>
                  </a:lnTo>
                  <a:lnTo>
                    <a:pt x="417" y="1491"/>
                  </a:lnTo>
                  <a:lnTo>
                    <a:pt x="273" y="2937"/>
                  </a:lnTo>
                  <a:lnTo>
                    <a:pt x="145" y="4427"/>
                  </a:lnTo>
                  <a:lnTo>
                    <a:pt x="9" y="5873"/>
                  </a:lnTo>
                  <a:lnTo>
                    <a:pt x="1" y="6004"/>
                  </a:lnTo>
                  <a:lnTo>
                    <a:pt x="18" y="6048"/>
                  </a:lnTo>
                  <a:lnTo>
                    <a:pt x="35" y="6048"/>
                  </a:lnTo>
                  <a:lnTo>
                    <a:pt x="52" y="6004"/>
                  </a:lnTo>
                  <a:lnTo>
                    <a:pt x="205" y="4602"/>
                  </a:lnTo>
                  <a:lnTo>
                    <a:pt x="366" y="3244"/>
                  </a:lnTo>
                  <a:lnTo>
                    <a:pt x="527" y="1841"/>
                  </a:lnTo>
                  <a:lnTo>
                    <a:pt x="595" y="1096"/>
                  </a:lnTo>
                  <a:lnTo>
                    <a:pt x="663" y="395"/>
                  </a:lnTo>
                  <a:lnTo>
                    <a:pt x="663" y="264"/>
                  </a:lnTo>
                  <a:lnTo>
                    <a:pt x="663" y="176"/>
                  </a:lnTo>
                  <a:lnTo>
                    <a:pt x="646" y="132"/>
                  </a:lnTo>
                  <a:lnTo>
                    <a:pt x="638" y="45"/>
                  </a:lnTo>
                  <a:lnTo>
                    <a:pt x="6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6"/>
            <p:cNvSpPr/>
            <p:nvPr/>
          </p:nvSpPr>
          <p:spPr>
            <a:xfrm rot="10800000">
              <a:off x="5118304" y="5693196"/>
              <a:ext cx="18045" cy="29708"/>
            </a:xfrm>
            <a:custGeom>
              <a:avLst/>
              <a:gdLst/>
              <a:ahLst/>
              <a:cxnLst/>
              <a:rect l="l" t="t" r="r" b="b"/>
              <a:pathLst>
                <a:path w="1911" h="10912" extrusionOk="0">
                  <a:moveTo>
                    <a:pt x="1843" y="0"/>
                  </a:moveTo>
                  <a:lnTo>
                    <a:pt x="1826" y="44"/>
                  </a:lnTo>
                  <a:lnTo>
                    <a:pt x="1809" y="88"/>
                  </a:lnTo>
                  <a:lnTo>
                    <a:pt x="1792" y="219"/>
                  </a:lnTo>
                  <a:lnTo>
                    <a:pt x="1733" y="1096"/>
                  </a:lnTo>
                  <a:lnTo>
                    <a:pt x="1673" y="1972"/>
                  </a:lnTo>
                  <a:lnTo>
                    <a:pt x="1597" y="2805"/>
                  </a:lnTo>
                  <a:lnTo>
                    <a:pt x="1520" y="3593"/>
                  </a:lnTo>
                  <a:lnTo>
                    <a:pt x="1444" y="4382"/>
                  </a:lnTo>
                  <a:lnTo>
                    <a:pt x="1351" y="5127"/>
                  </a:lnTo>
                  <a:lnTo>
                    <a:pt x="1257" y="5828"/>
                  </a:lnTo>
                  <a:lnTo>
                    <a:pt x="1147" y="6529"/>
                  </a:lnTo>
                  <a:lnTo>
                    <a:pt x="1036" y="7187"/>
                  </a:lnTo>
                  <a:lnTo>
                    <a:pt x="918" y="7800"/>
                  </a:lnTo>
                  <a:lnTo>
                    <a:pt x="790" y="8370"/>
                  </a:lnTo>
                  <a:lnTo>
                    <a:pt x="654" y="8896"/>
                  </a:lnTo>
                  <a:lnTo>
                    <a:pt x="510" y="9378"/>
                  </a:lnTo>
                  <a:lnTo>
                    <a:pt x="357" y="9816"/>
                  </a:lnTo>
                  <a:lnTo>
                    <a:pt x="187" y="10210"/>
                  </a:lnTo>
                  <a:lnTo>
                    <a:pt x="18" y="10561"/>
                  </a:lnTo>
                  <a:lnTo>
                    <a:pt x="9" y="10604"/>
                  </a:lnTo>
                  <a:lnTo>
                    <a:pt x="1" y="10648"/>
                  </a:lnTo>
                  <a:lnTo>
                    <a:pt x="1" y="10780"/>
                  </a:lnTo>
                  <a:lnTo>
                    <a:pt x="18" y="10867"/>
                  </a:lnTo>
                  <a:lnTo>
                    <a:pt x="26" y="10911"/>
                  </a:lnTo>
                  <a:lnTo>
                    <a:pt x="43" y="10867"/>
                  </a:lnTo>
                  <a:lnTo>
                    <a:pt x="213" y="10604"/>
                  </a:lnTo>
                  <a:lnTo>
                    <a:pt x="383" y="10298"/>
                  </a:lnTo>
                  <a:lnTo>
                    <a:pt x="544" y="9903"/>
                  </a:lnTo>
                  <a:lnTo>
                    <a:pt x="705" y="9421"/>
                  </a:lnTo>
                  <a:lnTo>
                    <a:pt x="858" y="8939"/>
                  </a:lnTo>
                  <a:lnTo>
                    <a:pt x="1011" y="8370"/>
                  </a:lnTo>
                  <a:lnTo>
                    <a:pt x="1155" y="7712"/>
                  </a:lnTo>
                  <a:lnTo>
                    <a:pt x="1291" y="7055"/>
                  </a:lnTo>
                  <a:lnTo>
                    <a:pt x="1410" y="6354"/>
                  </a:lnTo>
                  <a:lnTo>
                    <a:pt x="1520" y="5565"/>
                  </a:lnTo>
                  <a:lnTo>
                    <a:pt x="1622" y="4776"/>
                  </a:lnTo>
                  <a:lnTo>
                    <a:pt x="1716" y="3944"/>
                  </a:lnTo>
                  <a:lnTo>
                    <a:pt x="1784" y="3111"/>
                  </a:lnTo>
                  <a:lnTo>
                    <a:pt x="1843" y="2191"/>
                  </a:lnTo>
                  <a:lnTo>
                    <a:pt x="1885" y="1271"/>
                  </a:lnTo>
                  <a:lnTo>
                    <a:pt x="1911" y="351"/>
                  </a:lnTo>
                  <a:lnTo>
                    <a:pt x="1902" y="219"/>
                  </a:lnTo>
                  <a:lnTo>
                    <a:pt x="1894" y="132"/>
                  </a:lnTo>
                  <a:lnTo>
                    <a:pt x="1877" y="88"/>
                  </a:lnTo>
                  <a:lnTo>
                    <a:pt x="1860" y="44"/>
                  </a:lnTo>
                  <a:lnTo>
                    <a:pt x="18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6"/>
            <p:cNvSpPr/>
            <p:nvPr/>
          </p:nvSpPr>
          <p:spPr>
            <a:xfrm rot="10800000">
              <a:off x="5098257" y="5678998"/>
              <a:ext cx="25183" cy="31260"/>
            </a:xfrm>
            <a:custGeom>
              <a:avLst/>
              <a:gdLst/>
              <a:ahLst/>
              <a:cxnLst/>
              <a:rect l="l" t="t" r="r" b="b"/>
              <a:pathLst>
                <a:path w="2667" h="11482" extrusionOk="0">
                  <a:moveTo>
                    <a:pt x="2599" y="1"/>
                  </a:moveTo>
                  <a:lnTo>
                    <a:pt x="2582" y="45"/>
                  </a:lnTo>
                  <a:lnTo>
                    <a:pt x="2565" y="89"/>
                  </a:lnTo>
                  <a:lnTo>
                    <a:pt x="2556" y="220"/>
                  </a:lnTo>
                  <a:lnTo>
                    <a:pt x="2488" y="1316"/>
                  </a:lnTo>
                  <a:lnTo>
                    <a:pt x="2403" y="2367"/>
                  </a:lnTo>
                  <a:lnTo>
                    <a:pt x="2310" y="3331"/>
                  </a:lnTo>
                  <a:lnTo>
                    <a:pt x="2200" y="4252"/>
                  </a:lnTo>
                  <a:lnTo>
                    <a:pt x="2072" y="5084"/>
                  </a:lnTo>
                  <a:lnTo>
                    <a:pt x="1928" y="5873"/>
                  </a:lnTo>
                  <a:lnTo>
                    <a:pt x="1767" y="6662"/>
                  </a:lnTo>
                  <a:lnTo>
                    <a:pt x="1588" y="7363"/>
                  </a:lnTo>
                  <a:lnTo>
                    <a:pt x="1249" y="8633"/>
                  </a:lnTo>
                  <a:lnTo>
                    <a:pt x="1062" y="9291"/>
                  </a:lnTo>
                  <a:lnTo>
                    <a:pt x="858" y="9904"/>
                  </a:lnTo>
                  <a:lnTo>
                    <a:pt x="756" y="10211"/>
                  </a:lnTo>
                  <a:lnTo>
                    <a:pt x="654" y="10430"/>
                  </a:lnTo>
                  <a:lnTo>
                    <a:pt x="552" y="10649"/>
                  </a:lnTo>
                  <a:lnTo>
                    <a:pt x="451" y="10824"/>
                  </a:lnTo>
                  <a:lnTo>
                    <a:pt x="349" y="10956"/>
                  </a:lnTo>
                  <a:lnTo>
                    <a:pt x="238" y="11044"/>
                  </a:lnTo>
                  <a:lnTo>
                    <a:pt x="136" y="11044"/>
                  </a:lnTo>
                  <a:lnTo>
                    <a:pt x="35" y="11000"/>
                  </a:lnTo>
                  <a:lnTo>
                    <a:pt x="18" y="11000"/>
                  </a:lnTo>
                  <a:lnTo>
                    <a:pt x="9" y="11044"/>
                  </a:lnTo>
                  <a:lnTo>
                    <a:pt x="1" y="11175"/>
                  </a:lnTo>
                  <a:lnTo>
                    <a:pt x="1" y="11307"/>
                  </a:lnTo>
                  <a:lnTo>
                    <a:pt x="9" y="11350"/>
                  </a:lnTo>
                  <a:lnTo>
                    <a:pt x="26" y="11394"/>
                  </a:lnTo>
                  <a:lnTo>
                    <a:pt x="145" y="11482"/>
                  </a:lnTo>
                  <a:lnTo>
                    <a:pt x="272" y="11482"/>
                  </a:lnTo>
                  <a:lnTo>
                    <a:pt x="400" y="11438"/>
                  </a:lnTo>
                  <a:lnTo>
                    <a:pt x="527" y="11307"/>
                  </a:lnTo>
                  <a:lnTo>
                    <a:pt x="654" y="11131"/>
                  </a:lnTo>
                  <a:lnTo>
                    <a:pt x="773" y="10912"/>
                  </a:lnTo>
                  <a:lnTo>
                    <a:pt x="901" y="10649"/>
                  </a:lnTo>
                  <a:lnTo>
                    <a:pt x="1019" y="10299"/>
                  </a:lnTo>
                  <a:lnTo>
                    <a:pt x="1138" y="9992"/>
                  </a:lnTo>
                  <a:lnTo>
                    <a:pt x="1257" y="9598"/>
                  </a:lnTo>
                  <a:lnTo>
                    <a:pt x="1486" y="8809"/>
                  </a:lnTo>
                  <a:lnTo>
                    <a:pt x="1690" y="7976"/>
                  </a:lnTo>
                  <a:lnTo>
                    <a:pt x="1885" y="7187"/>
                  </a:lnTo>
                  <a:lnTo>
                    <a:pt x="2030" y="6530"/>
                  </a:lnTo>
                  <a:lnTo>
                    <a:pt x="2174" y="5785"/>
                  </a:lnTo>
                  <a:lnTo>
                    <a:pt x="2310" y="4996"/>
                  </a:lnTo>
                  <a:lnTo>
                    <a:pt x="2420" y="4164"/>
                  </a:lnTo>
                  <a:lnTo>
                    <a:pt x="2471" y="3726"/>
                  </a:lnTo>
                  <a:lnTo>
                    <a:pt x="2522" y="3287"/>
                  </a:lnTo>
                  <a:lnTo>
                    <a:pt x="2565" y="2805"/>
                  </a:lnTo>
                  <a:lnTo>
                    <a:pt x="2599" y="2323"/>
                  </a:lnTo>
                  <a:lnTo>
                    <a:pt x="2624" y="1841"/>
                  </a:lnTo>
                  <a:lnTo>
                    <a:pt x="2650" y="1359"/>
                  </a:lnTo>
                  <a:lnTo>
                    <a:pt x="2667" y="834"/>
                  </a:lnTo>
                  <a:lnTo>
                    <a:pt x="2667" y="308"/>
                  </a:lnTo>
                  <a:lnTo>
                    <a:pt x="2667" y="176"/>
                  </a:lnTo>
                  <a:lnTo>
                    <a:pt x="2658" y="89"/>
                  </a:lnTo>
                  <a:lnTo>
                    <a:pt x="2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6"/>
            <p:cNvSpPr/>
            <p:nvPr/>
          </p:nvSpPr>
          <p:spPr>
            <a:xfrm rot="10800000">
              <a:off x="5082545" y="5681380"/>
              <a:ext cx="11869" cy="17658"/>
            </a:xfrm>
            <a:custGeom>
              <a:avLst/>
              <a:gdLst/>
              <a:ahLst/>
              <a:cxnLst/>
              <a:rect l="l" t="t" r="r" b="b"/>
              <a:pathLst>
                <a:path w="1257" h="6486" extrusionOk="0">
                  <a:moveTo>
                    <a:pt x="1189" y="0"/>
                  </a:moveTo>
                  <a:lnTo>
                    <a:pt x="1172" y="44"/>
                  </a:lnTo>
                  <a:lnTo>
                    <a:pt x="1155" y="88"/>
                  </a:lnTo>
                  <a:lnTo>
                    <a:pt x="1028" y="964"/>
                  </a:lnTo>
                  <a:lnTo>
                    <a:pt x="909" y="1797"/>
                  </a:lnTo>
                  <a:lnTo>
                    <a:pt x="790" y="2673"/>
                  </a:lnTo>
                  <a:lnTo>
                    <a:pt x="722" y="3067"/>
                  </a:lnTo>
                  <a:lnTo>
                    <a:pt x="654" y="3462"/>
                  </a:lnTo>
                  <a:lnTo>
                    <a:pt x="578" y="3856"/>
                  </a:lnTo>
                  <a:lnTo>
                    <a:pt x="493" y="4207"/>
                  </a:lnTo>
                  <a:lnTo>
                    <a:pt x="331" y="4864"/>
                  </a:lnTo>
                  <a:lnTo>
                    <a:pt x="170" y="5521"/>
                  </a:lnTo>
                  <a:lnTo>
                    <a:pt x="85" y="5872"/>
                  </a:lnTo>
                  <a:lnTo>
                    <a:pt x="9" y="6222"/>
                  </a:lnTo>
                  <a:lnTo>
                    <a:pt x="0" y="6310"/>
                  </a:lnTo>
                  <a:lnTo>
                    <a:pt x="9" y="6398"/>
                  </a:lnTo>
                  <a:lnTo>
                    <a:pt x="17" y="6442"/>
                  </a:lnTo>
                  <a:lnTo>
                    <a:pt x="34" y="6485"/>
                  </a:lnTo>
                  <a:lnTo>
                    <a:pt x="136" y="6266"/>
                  </a:lnTo>
                  <a:lnTo>
                    <a:pt x="238" y="6047"/>
                  </a:lnTo>
                  <a:lnTo>
                    <a:pt x="331" y="5740"/>
                  </a:lnTo>
                  <a:lnTo>
                    <a:pt x="433" y="5390"/>
                  </a:lnTo>
                  <a:lnTo>
                    <a:pt x="518" y="4996"/>
                  </a:lnTo>
                  <a:lnTo>
                    <a:pt x="611" y="4601"/>
                  </a:lnTo>
                  <a:lnTo>
                    <a:pt x="764" y="3812"/>
                  </a:lnTo>
                  <a:lnTo>
                    <a:pt x="909" y="3024"/>
                  </a:lnTo>
                  <a:lnTo>
                    <a:pt x="1044" y="2191"/>
                  </a:lnTo>
                  <a:lnTo>
                    <a:pt x="1104" y="1753"/>
                  </a:lnTo>
                  <a:lnTo>
                    <a:pt x="1163" y="1315"/>
                  </a:lnTo>
                  <a:lnTo>
                    <a:pt x="1214" y="833"/>
                  </a:lnTo>
                  <a:lnTo>
                    <a:pt x="1257" y="351"/>
                  </a:lnTo>
                  <a:lnTo>
                    <a:pt x="1257" y="219"/>
                  </a:lnTo>
                  <a:lnTo>
                    <a:pt x="1257" y="132"/>
                  </a:lnTo>
                  <a:lnTo>
                    <a:pt x="1240" y="44"/>
                  </a:lnTo>
                  <a:lnTo>
                    <a:pt x="1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6"/>
            <p:cNvSpPr/>
            <p:nvPr/>
          </p:nvSpPr>
          <p:spPr>
            <a:xfrm rot="10800000">
              <a:off x="5134498" y="5717894"/>
              <a:ext cx="4901" cy="12289"/>
            </a:xfrm>
            <a:custGeom>
              <a:avLst/>
              <a:gdLst/>
              <a:ahLst/>
              <a:cxnLst/>
              <a:rect l="l" t="t" r="r" b="b"/>
              <a:pathLst>
                <a:path w="519" h="4514" extrusionOk="0">
                  <a:moveTo>
                    <a:pt x="442" y="0"/>
                  </a:moveTo>
                  <a:lnTo>
                    <a:pt x="392" y="175"/>
                  </a:lnTo>
                  <a:lnTo>
                    <a:pt x="349" y="351"/>
                  </a:lnTo>
                  <a:lnTo>
                    <a:pt x="273" y="789"/>
                  </a:lnTo>
                  <a:lnTo>
                    <a:pt x="205" y="1315"/>
                  </a:lnTo>
                  <a:lnTo>
                    <a:pt x="145" y="1840"/>
                  </a:lnTo>
                  <a:lnTo>
                    <a:pt x="103" y="2454"/>
                  </a:lnTo>
                  <a:lnTo>
                    <a:pt x="60" y="3024"/>
                  </a:lnTo>
                  <a:lnTo>
                    <a:pt x="26" y="3593"/>
                  </a:lnTo>
                  <a:lnTo>
                    <a:pt x="1" y="4163"/>
                  </a:lnTo>
                  <a:lnTo>
                    <a:pt x="1" y="4294"/>
                  </a:lnTo>
                  <a:lnTo>
                    <a:pt x="18" y="4426"/>
                  </a:lnTo>
                  <a:lnTo>
                    <a:pt x="35" y="4513"/>
                  </a:lnTo>
                  <a:lnTo>
                    <a:pt x="86" y="4513"/>
                  </a:lnTo>
                  <a:lnTo>
                    <a:pt x="111" y="4470"/>
                  </a:lnTo>
                  <a:lnTo>
                    <a:pt x="128" y="4382"/>
                  </a:lnTo>
                  <a:lnTo>
                    <a:pt x="137" y="4251"/>
                  </a:lnTo>
                  <a:lnTo>
                    <a:pt x="162" y="3725"/>
                  </a:lnTo>
                  <a:lnTo>
                    <a:pt x="196" y="3199"/>
                  </a:lnTo>
                  <a:lnTo>
                    <a:pt x="230" y="2673"/>
                  </a:lnTo>
                  <a:lnTo>
                    <a:pt x="273" y="2191"/>
                  </a:lnTo>
                  <a:lnTo>
                    <a:pt x="332" y="1709"/>
                  </a:lnTo>
                  <a:lnTo>
                    <a:pt x="392" y="1271"/>
                  </a:lnTo>
                  <a:lnTo>
                    <a:pt x="459" y="833"/>
                  </a:lnTo>
                  <a:lnTo>
                    <a:pt x="519" y="351"/>
                  </a:lnTo>
                  <a:lnTo>
                    <a:pt x="519" y="263"/>
                  </a:lnTo>
                  <a:lnTo>
                    <a:pt x="519" y="175"/>
                  </a:lnTo>
                  <a:lnTo>
                    <a:pt x="510" y="131"/>
                  </a:lnTo>
                  <a:lnTo>
                    <a:pt x="502" y="44"/>
                  </a:lnTo>
                  <a:lnTo>
                    <a:pt x="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6"/>
            <p:cNvSpPr/>
            <p:nvPr/>
          </p:nvSpPr>
          <p:spPr>
            <a:xfrm rot="10800000">
              <a:off x="5189330" y="5738663"/>
              <a:ext cx="5628" cy="31736"/>
            </a:xfrm>
            <a:custGeom>
              <a:avLst/>
              <a:gdLst/>
              <a:ahLst/>
              <a:cxnLst/>
              <a:rect l="l" t="t" r="r" b="b"/>
              <a:pathLst>
                <a:path w="596" h="11657" extrusionOk="0">
                  <a:moveTo>
                    <a:pt x="544" y="1"/>
                  </a:moveTo>
                  <a:lnTo>
                    <a:pt x="527" y="45"/>
                  </a:lnTo>
                  <a:lnTo>
                    <a:pt x="519" y="88"/>
                  </a:lnTo>
                  <a:lnTo>
                    <a:pt x="409" y="614"/>
                  </a:lnTo>
                  <a:lnTo>
                    <a:pt x="324" y="1228"/>
                  </a:lnTo>
                  <a:lnTo>
                    <a:pt x="239" y="1885"/>
                  </a:lnTo>
                  <a:lnTo>
                    <a:pt x="171" y="2542"/>
                  </a:lnTo>
                  <a:lnTo>
                    <a:pt x="120" y="3287"/>
                  </a:lnTo>
                  <a:lnTo>
                    <a:pt x="69" y="4032"/>
                  </a:lnTo>
                  <a:lnTo>
                    <a:pt x="43" y="4777"/>
                  </a:lnTo>
                  <a:lnTo>
                    <a:pt x="18" y="5566"/>
                  </a:lnTo>
                  <a:lnTo>
                    <a:pt x="9" y="6311"/>
                  </a:lnTo>
                  <a:lnTo>
                    <a:pt x="1" y="7100"/>
                  </a:lnTo>
                  <a:lnTo>
                    <a:pt x="9" y="7888"/>
                  </a:lnTo>
                  <a:lnTo>
                    <a:pt x="35" y="8677"/>
                  </a:lnTo>
                  <a:lnTo>
                    <a:pt x="60" y="9422"/>
                  </a:lnTo>
                  <a:lnTo>
                    <a:pt x="94" y="10167"/>
                  </a:lnTo>
                  <a:lnTo>
                    <a:pt x="145" y="10912"/>
                  </a:lnTo>
                  <a:lnTo>
                    <a:pt x="196" y="11569"/>
                  </a:lnTo>
                  <a:lnTo>
                    <a:pt x="205" y="11657"/>
                  </a:lnTo>
                  <a:lnTo>
                    <a:pt x="247" y="11657"/>
                  </a:lnTo>
                  <a:lnTo>
                    <a:pt x="264" y="11569"/>
                  </a:lnTo>
                  <a:lnTo>
                    <a:pt x="264" y="11525"/>
                  </a:lnTo>
                  <a:lnTo>
                    <a:pt x="264" y="11438"/>
                  </a:lnTo>
                  <a:lnTo>
                    <a:pt x="213" y="10693"/>
                  </a:lnTo>
                  <a:lnTo>
                    <a:pt x="171" y="9948"/>
                  </a:lnTo>
                  <a:lnTo>
                    <a:pt x="145" y="9247"/>
                  </a:lnTo>
                  <a:lnTo>
                    <a:pt x="128" y="8502"/>
                  </a:lnTo>
                  <a:lnTo>
                    <a:pt x="120" y="7801"/>
                  </a:lnTo>
                  <a:lnTo>
                    <a:pt x="120" y="7100"/>
                  </a:lnTo>
                  <a:lnTo>
                    <a:pt x="128" y="6398"/>
                  </a:lnTo>
                  <a:lnTo>
                    <a:pt x="154" y="5697"/>
                  </a:lnTo>
                  <a:lnTo>
                    <a:pt x="179" y="5040"/>
                  </a:lnTo>
                  <a:lnTo>
                    <a:pt x="213" y="4339"/>
                  </a:lnTo>
                  <a:lnTo>
                    <a:pt x="264" y="3682"/>
                  </a:lnTo>
                  <a:lnTo>
                    <a:pt x="315" y="2980"/>
                  </a:lnTo>
                  <a:lnTo>
                    <a:pt x="375" y="2323"/>
                  </a:lnTo>
                  <a:lnTo>
                    <a:pt x="434" y="1666"/>
                  </a:lnTo>
                  <a:lnTo>
                    <a:pt x="510" y="1009"/>
                  </a:lnTo>
                  <a:lnTo>
                    <a:pt x="587" y="351"/>
                  </a:lnTo>
                  <a:lnTo>
                    <a:pt x="595" y="264"/>
                  </a:lnTo>
                  <a:lnTo>
                    <a:pt x="595" y="176"/>
                  </a:lnTo>
                  <a:lnTo>
                    <a:pt x="587" y="88"/>
                  </a:lnTo>
                  <a:lnTo>
                    <a:pt x="578" y="45"/>
                  </a:lnTo>
                  <a:lnTo>
                    <a:pt x="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6"/>
            <p:cNvSpPr/>
            <p:nvPr/>
          </p:nvSpPr>
          <p:spPr>
            <a:xfrm rot="10800000">
              <a:off x="5224693" y="5649395"/>
              <a:ext cx="170" cy="242"/>
            </a:xfrm>
            <a:custGeom>
              <a:avLst/>
              <a:gdLst/>
              <a:ahLst/>
              <a:cxnLst/>
              <a:rect l="l" t="t" r="r" b="b"/>
              <a:pathLst>
                <a:path w="18" h="89" extrusionOk="0">
                  <a:moveTo>
                    <a:pt x="9" y="0"/>
                  </a:moveTo>
                  <a:lnTo>
                    <a:pt x="1" y="44"/>
                  </a:lnTo>
                  <a:lnTo>
                    <a:pt x="9" y="88"/>
                  </a:lnTo>
                  <a:lnTo>
                    <a:pt x="18" y="44"/>
                  </a:lnTo>
                  <a:lnTo>
                    <a:pt x="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6"/>
            <p:cNvSpPr/>
            <p:nvPr/>
          </p:nvSpPr>
          <p:spPr>
            <a:xfrm rot="10800000">
              <a:off x="5207054" y="5641046"/>
              <a:ext cx="35362" cy="10620"/>
            </a:xfrm>
            <a:custGeom>
              <a:avLst/>
              <a:gdLst/>
              <a:ahLst/>
              <a:cxnLst/>
              <a:rect l="l" t="t" r="r" b="b"/>
              <a:pathLst>
                <a:path w="3745" h="3901" extrusionOk="0">
                  <a:moveTo>
                    <a:pt x="3677" y="1"/>
                  </a:moveTo>
                  <a:lnTo>
                    <a:pt x="3567" y="263"/>
                  </a:lnTo>
                  <a:lnTo>
                    <a:pt x="3456" y="570"/>
                  </a:lnTo>
                  <a:lnTo>
                    <a:pt x="3244" y="1140"/>
                  </a:lnTo>
                  <a:lnTo>
                    <a:pt x="3023" y="1710"/>
                  </a:lnTo>
                  <a:lnTo>
                    <a:pt x="2913" y="1972"/>
                  </a:lnTo>
                  <a:lnTo>
                    <a:pt x="2802" y="2192"/>
                  </a:lnTo>
                  <a:lnTo>
                    <a:pt x="2607" y="2542"/>
                  </a:lnTo>
                  <a:lnTo>
                    <a:pt x="2403" y="2805"/>
                  </a:lnTo>
                  <a:lnTo>
                    <a:pt x="2208" y="2980"/>
                  </a:lnTo>
                  <a:lnTo>
                    <a:pt x="2004" y="3156"/>
                  </a:lnTo>
                  <a:lnTo>
                    <a:pt x="1750" y="3243"/>
                  </a:lnTo>
                  <a:lnTo>
                    <a:pt x="1495" y="3243"/>
                  </a:lnTo>
                  <a:lnTo>
                    <a:pt x="1249" y="3156"/>
                  </a:lnTo>
                  <a:lnTo>
                    <a:pt x="1002" y="2980"/>
                  </a:lnTo>
                  <a:lnTo>
                    <a:pt x="765" y="2717"/>
                  </a:lnTo>
                  <a:lnTo>
                    <a:pt x="518" y="2411"/>
                  </a:lnTo>
                  <a:lnTo>
                    <a:pt x="281" y="1972"/>
                  </a:lnTo>
                  <a:lnTo>
                    <a:pt x="52" y="1490"/>
                  </a:lnTo>
                  <a:lnTo>
                    <a:pt x="35" y="1447"/>
                  </a:lnTo>
                  <a:lnTo>
                    <a:pt x="18" y="1490"/>
                  </a:lnTo>
                  <a:lnTo>
                    <a:pt x="1" y="1578"/>
                  </a:lnTo>
                  <a:lnTo>
                    <a:pt x="1" y="1710"/>
                  </a:lnTo>
                  <a:lnTo>
                    <a:pt x="1" y="1797"/>
                  </a:lnTo>
                  <a:lnTo>
                    <a:pt x="9" y="1841"/>
                  </a:lnTo>
                  <a:lnTo>
                    <a:pt x="128" y="2148"/>
                  </a:lnTo>
                  <a:lnTo>
                    <a:pt x="238" y="2411"/>
                  </a:lnTo>
                  <a:lnTo>
                    <a:pt x="476" y="2893"/>
                  </a:lnTo>
                  <a:lnTo>
                    <a:pt x="714" y="3287"/>
                  </a:lnTo>
                  <a:lnTo>
                    <a:pt x="960" y="3550"/>
                  </a:lnTo>
                  <a:lnTo>
                    <a:pt x="1215" y="3769"/>
                  </a:lnTo>
                  <a:lnTo>
                    <a:pt x="1461" y="3901"/>
                  </a:lnTo>
                  <a:lnTo>
                    <a:pt x="1716" y="3901"/>
                  </a:lnTo>
                  <a:lnTo>
                    <a:pt x="1970" y="3857"/>
                  </a:lnTo>
                  <a:lnTo>
                    <a:pt x="2191" y="3725"/>
                  </a:lnTo>
                  <a:lnTo>
                    <a:pt x="2429" y="3506"/>
                  </a:lnTo>
                  <a:lnTo>
                    <a:pt x="2675" y="3243"/>
                  </a:lnTo>
                  <a:lnTo>
                    <a:pt x="2913" y="2849"/>
                  </a:lnTo>
                  <a:lnTo>
                    <a:pt x="3032" y="2630"/>
                  </a:lnTo>
                  <a:lnTo>
                    <a:pt x="3142" y="2411"/>
                  </a:lnTo>
                  <a:lnTo>
                    <a:pt x="3252" y="2148"/>
                  </a:lnTo>
                  <a:lnTo>
                    <a:pt x="3363" y="1841"/>
                  </a:lnTo>
                  <a:lnTo>
                    <a:pt x="3465" y="1534"/>
                  </a:lnTo>
                  <a:lnTo>
                    <a:pt x="3558" y="1184"/>
                  </a:lnTo>
                  <a:lnTo>
                    <a:pt x="3652" y="789"/>
                  </a:lnTo>
                  <a:lnTo>
                    <a:pt x="3728" y="395"/>
                  </a:lnTo>
                  <a:lnTo>
                    <a:pt x="3745" y="307"/>
                  </a:lnTo>
                  <a:lnTo>
                    <a:pt x="3745" y="220"/>
                  </a:lnTo>
                  <a:lnTo>
                    <a:pt x="3745" y="132"/>
                  </a:lnTo>
                  <a:lnTo>
                    <a:pt x="3736" y="88"/>
                  </a:lnTo>
                  <a:lnTo>
                    <a:pt x="3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6"/>
            <p:cNvSpPr/>
            <p:nvPr/>
          </p:nvSpPr>
          <p:spPr>
            <a:xfrm rot="10800000">
              <a:off x="5232945" y="5698808"/>
              <a:ext cx="21255" cy="38058"/>
            </a:xfrm>
            <a:custGeom>
              <a:avLst/>
              <a:gdLst/>
              <a:ahLst/>
              <a:cxnLst/>
              <a:rect l="l" t="t" r="r" b="b"/>
              <a:pathLst>
                <a:path w="2251" h="13979" extrusionOk="0">
                  <a:moveTo>
                    <a:pt x="51" y="0"/>
                  </a:moveTo>
                  <a:lnTo>
                    <a:pt x="34" y="44"/>
                  </a:lnTo>
                  <a:lnTo>
                    <a:pt x="17" y="88"/>
                  </a:lnTo>
                  <a:lnTo>
                    <a:pt x="9" y="175"/>
                  </a:lnTo>
                  <a:lnTo>
                    <a:pt x="0" y="263"/>
                  </a:lnTo>
                  <a:lnTo>
                    <a:pt x="0" y="351"/>
                  </a:lnTo>
                  <a:lnTo>
                    <a:pt x="43" y="1402"/>
                  </a:lnTo>
                  <a:lnTo>
                    <a:pt x="102" y="2454"/>
                  </a:lnTo>
                  <a:lnTo>
                    <a:pt x="187" y="3506"/>
                  </a:lnTo>
                  <a:lnTo>
                    <a:pt x="281" y="4557"/>
                  </a:lnTo>
                  <a:lnTo>
                    <a:pt x="391" y="5565"/>
                  </a:lnTo>
                  <a:lnTo>
                    <a:pt x="510" y="6573"/>
                  </a:lnTo>
                  <a:lnTo>
                    <a:pt x="646" y="7537"/>
                  </a:lnTo>
                  <a:lnTo>
                    <a:pt x="790" y="8457"/>
                  </a:lnTo>
                  <a:lnTo>
                    <a:pt x="951" y="9334"/>
                  </a:lnTo>
                  <a:lnTo>
                    <a:pt x="1113" y="10210"/>
                  </a:lnTo>
                  <a:lnTo>
                    <a:pt x="1283" y="10999"/>
                  </a:lnTo>
                  <a:lnTo>
                    <a:pt x="1461" y="11700"/>
                  </a:lnTo>
                  <a:lnTo>
                    <a:pt x="1639" y="12401"/>
                  </a:lnTo>
                  <a:lnTo>
                    <a:pt x="1826" y="12971"/>
                  </a:lnTo>
                  <a:lnTo>
                    <a:pt x="2013" y="13497"/>
                  </a:lnTo>
                  <a:lnTo>
                    <a:pt x="2200" y="13979"/>
                  </a:lnTo>
                  <a:lnTo>
                    <a:pt x="2225" y="13979"/>
                  </a:lnTo>
                  <a:lnTo>
                    <a:pt x="2242" y="13847"/>
                  </a:lnTo>
                  <a:lnTo>
                    <a:pt x="2250" y="13716"/>
                  </a:lnTo>
                  <a:lnTo>
                    <a:pt x="2242" y="13672"/>
                  </a:lnTo>
                  <a:lnTo>
                    <a:pt x="2233" y="13628"/>
                  </a:lnTo>
                  <a:lnTo>
                    <a:pt x="1877" y="12357"/>
                  </a:lnTo>
                  <a:lnTo>
                    <a:pt x="1707" y="11700"/>
                  </a:lnTo>
                  <a:lnTo>
                    <a:pt x="1537" y="11043"/>
                  </a:lnTo>
                  <a:lnTo>
                    <a:pt x="1376" y="10342"/>
                  </a:lnTo>
                  <a:lnTo>
                    <a:pt x="1223" y="9597"/>
                  </a:lnTo>
                  <a:lnTo>
                    <a:pt x="1070" y="8808"/>
                  </a:lnTo>
                  <a:lnTo>
                    <a:pt x="926" y="7975"/>
                  </a:lnTo>
                  <a:lnTo>
                    <a:pt x="790" y="7055"/>
                  </a:lnTo>
                  <a:lnTo>
                    <a:pt x="671" y="6135"/>
                  </a:lnTo>
                  <a:lnTo>
                    <a:pt x="561" y="5171"/>
                  </a:lnTo>
                  <a:lnTo>
                    <a:pt x="459" y="4207"/>
                  </a:lnTo>
                  <a:lnTo>
                    <a:pt x="366" y="3199"/>
                  </a:lnTo>
                  <a:lnTo>
                    <a:pt x="281" y="2191"/>
                  </a:lnTo>
                  <a:lnTo>
                    <a:pt x="94" y="175"/>
                  </a:lnTo>
                  <a:lnTo>
                    <a:pt x="85" y="88"/>
                  </a:lnTo>
                  <a:lnTo>
                    <a:pt x="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6"/>
            <p:cNvSpPr/>
            <p:nvPr/>
          </p:nvSpPr>
          <p:spPr>
            <a:xfrm rot="10800000">
              <a:off x="5226609" y="5728159"/>
              <a:ext cx="8272" cy="20283"/>
            </a:xfrm>
            <a:custGeom>
              <a:avLst/>
              <a:gdLst/>
              <a:ahLst/>
              <a:cxnLst/>
              <a:rect l="l" t="t" r="r" b="b"/>
              <a:pathLst>
                <a:path w="876" h="7450" extrusionOk="0">
                  <a:moveTo>
                    <a:pt x="43" y="1"/>
                  </a:moveTo>
                  <a:lnTo>
                    <a:pt x="26" y="88"/>
                  </a:lnTo>
                  <a:lnTo>
                    <a:pt x="18" y="132"/>
                  </a:lnTo>
                  <a:lnTo>
                    <a:pt x="9" y="264"/>
                  </a:lnTo>
                  <a:lnTo>
                    <a:pt x="1" y="351"/>
                  </a:lnTo>
                  <a:lnTo>
                    <a:pt x="18" y="833"/>
                  </a:lnTo>
                  <a:lnTo>
                    <a:pt x="43" y="1315"/>
                  </a:lnTo>
                  <a:lnTo>
                    <a:pt x="69" y="1841"/>
                  </a:lnTo>
                  <a:lnTo>
                    <a:pt x="103" y="2323"/>
                  </a:lnTo>
                  <a:lnTo>
                    <a:pt x="187" y="3243"/>
                  </a:lnTo>
                  <a:lnTo>
                    <a:pt x="281" y="4163"/>
                  </a:lnTo>
                  <a:lnTo>
                    <a:pt x="400" y="5040"/>
                  </a:lnTo>
                  <a:lnTo>
                    <a:pt x="519" y="5872"/>
                  </a:lnTo>
                  <a:lnTo>
                    <a:pt x="646" y="6661"/>
                  </a:lnTo>
                  <a:lnTo>
                    <a:pt x="782" y="7362"/>
                  </a:lnTo>
                  <a:lnTo>
                    <a:pt x="799" y="7406"/>
                  </a:lnTo>
                  <a:lnTo>
                    <a:pt x="824" y="7450"/>
                  </a:lnTo>
                  <a:lnTo>
                    <a:pt x="841" y="7406"/>
                  </a:lnTo>
                  <a:lnTo>
                    <a:pt x="858" y="7362"/>
                  </a:lnTo>
                  <a:lnTo>
                    <a:pt x="867" y="7275"/>
                  </a:lnTo>
                  <a:lnTo>
                    <a:pt x="875" y="7187"/>
                  </a:lnTo>
                  <a:lnTo>
                    <a:pt x="867" y="7056"/>
                  </a:lnTo>
                  <a:lnTo>
                    <a:pt x="858" y="6968"/>
                  </a:lnTo>
                  <a:lnTo>
                    <a:pt x="722" y="6223"/>
                  </a:lnTo>
                  <a:lnTo>
                    <a:pt x="612" y="5434"/>
                  </a:lnTo>
                  <a:lnTo>
                    <a:pt x="502" y="4602"/>
                  </a:lnTo>
                  <a:lnTo>
                    <a:pt x="417" y="3769"/>
                  </a:lnTo>
                  <a:lnTo>
                    <a:pt x="332" y="2893"/>
                  </a:lnTo>
                  <a:lnTo>
                    <a:pt x="255" y="2016"/>
                  </a:lnTo>
                  <a:lnTo>
                    <a:pt x="111" y="176"/>
                  </a:lnTo>
                  <a:lnTo>
                    <a:pt x="94" y="44"/>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6"/>
            <p:cNvSpPr/>
            <p:nvPr/>
          </p:nvSpPr>
          <p:spPr>
            <a:xfrm rot="10800000">
              <a:off x="5138907" y="5606806"/>
              <a:ext cx="11067" cy="36149"/>
            </a:xfrm>
            <a:custGeom>
              <a:avLst/>
              <a:gdLst/>
              <a:ahLst/>
              <a:cxnLst/>
              <a:rect l="l" t="t" r="r" b="b"/>
              <a:pathLst>
                <a:path w="1172" h="13278" extrusionOk="0">
                  <a:moveTo>
                    <a:pt x="51" y="0"/>
                  </a:moveTo>
                  <a:lnTo>
                    <a:pt x="34" y="44"/>
                  </a:lnTo>
                  <a:lnTo>
                    <a:pt x="26" y="132"/>
                  </a:lnTo>
                  <a:lnTo>
                    <a:pt x="17" y="220"/>
                  </a:lnTo>
                  <a:lnTo>
                    <a:pt x="0" y="1140"/>
                  </a:lnTo>
                  <a:lnTo>
                    <a:pt x="9" y="2104"/>
                  </a:lnTo>
                  <a:lnTo>
                    <a:pt x="26" y="3068"/>
                  </a:lnTo>
                  <a:lnTo>
                    <a:pt x="51" y="4032"/>
                  </a:lnTo>
                  <a:lnTo>
                    <a:pt x="94" y="4952"/>
                  </a:lnTo>
                  <a:lnTo>
                    <a:pt x="145" y="5916"/>
                  </a:lnTo>
                  <a:lnTo>
                    <a:pt x="204" y="6793"/>
                  </a:lnTo>
                  <a:lnTo>
                    <a:pt x="272" y="7669"/>
                  </a:lnTo>
                  <a:lnTo>
                    <a:pt x="340" y="8501"/>
                  </a:lnTo>
                  <a:lnTo>
                    <a:pt x="416" y="9334"/>
                  </a:lnTo>
                  <a:lnTo>
                    <a:pt x="501" y="10123"/>
                  </a:lnTo>
                  <a:lnTo>
                    <a:pt x="595" y="10912"/>
                  </a:lnTo>
                  <a:lnTo>
                    <a:pt x="705" y="11657"/>
                  </a:lnTo>
                  <a:lnTo>
                    <a:pt x="764" y="11963"/>
                  </a:lnTo>
                  <a:lnTo>
                    <a:pt x="824" y="12270"/>
                  </a:lnTo>
                  <a:lnTo>
                    <a:pt x="892" y="12577"/>
                  </a:lnTo>
                  <a:lnTo>
                    <a:pt x="960" y="12840"/>
                  </a:lnTo>
                  <a:lnTo>
                    <a:pt x="1036" y="13059"/>
                  </a:lnTo>
                  <a:lnTo>
                    <a:pt x="1112" y="13278"/>
                  </a:lnTo>
                  <a:lnTo>
                    <a:pt x="1146" y="13278"/>
                  </a:lnTo>
                  <a:lnTo>
                    <a:pt x="1163" y="13234"/>
                  </a:lnTo>
                  <a:lnTo>
                    <a:pt x="1172" y="13146"/>
                  </a:lnTo>
                  <a:lnTo>
                    <a:pt x="1172" y="13059"/>
                  </a:lnTo>
                  <a:lnTo>
                    <a:pt x="1172" y="13015"/>
                  </a:lnTo>
                  <a:lnTo>
                    <a:pt x="1172" y="12927"/>
                  </a:lnTo>
                  <a:lnTo>
                    <a:pt x="1155" y="12883"/>
                  </a:lnTo>
                  <a:lnTo>
                    <a:pt x="1078" y="12621"/>
                  </a:lnTo>
                  <a:lnTo>
                    <a:pt x="1011" y="12358"/>
                  </a:lnTo>
                  <a:lnTo>
                    <a:pt x="943" y="12051"/>
                  </a:lnTo>
                  <a:lnTo>
                    <a:pt x="883" y="11700"/>
                  </a:lnTo>
                  <a:lnTo>
                    <a:pt x="824" y="11350"/>
                  </a:lnTo>
                  <a:lnTo>
                    <a:pt x="773" y="10999"/>
                  </a:lnTo>
                  <a:lnTo>
                    <a:pt x="671" y="10167"/>
                  </a:lnTo>
                  <a:lnTo>
                    <a:pt x="578" y="9334"/>
                  </a:lnTo>
                  <a:lnTo>
                    <a:pt x="501" y="8458"/>
                  </a:lnTo>
                  <a:lnTo>
                    <a:pt x="425" y="7581"/>
                  </a:lnTo>
                  <a:lnTo>
                    <a:pt x="365" y="6749"/>
                  </a:lnTo>
                  <a:lnTo>
                    <a:pt x="314" y="5960"/>
                  </a:lnTo>
                  <a:lnTo>
                    <a:pt x="272" y="5127"/>
                  </a:lnTo>
                  <a:lnTo>
                    <a:pt x="238" y="4339"/>
                  </a:lnTo>
                  <a:lnTo>
                    <a:pt x="212" y="3506"/>
                  </a:lnTo>
                  <a:lnTo>
                    <a:pt x="162" y="1841"/>
                  </a:lnTo>
                  <a:lnTo>
                    <a:pt x="111" y="176"/>
                  </a:lnTo>
                  <a:lnTo>
                    <a:pt x="111" y="88"/>
                  </a:lnTo>
                  <a:lnTo>
                    <a:pt x="94" y="44"/>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6"/>
            <p:cNvSpPr/>
            <p:nvPr/>
          </p:nvSpPr>
          <p:spPr>
            <a:xfrm rot="10800000">
              <a:off x="5112525" y="5633888"/>
              <a:ext cx="15722" cy="14081"/>
            </a:xfrm>
            <a:custGeom>
              <a:avLst/>
              <a:gdLst/>
              <a:ahLst/>
              <a:cxnLst/>
              <a:rect l="l" t="t" r="r" b="b"/>
              <a:pathLst>
                <a:path w="1665" h="5172" extrusionOk="0">
                  <a:moveTo>
                    <a:pt x="43" y="1"/>
                  </a:moveTo>
                  <a:lnTo>
                    <a:pt x="17" y="89"/>
                  </a:lnTo>
                  <a:lnTo>
                    <a:pt x="9" y="176"/>
                  </a:lnTo>
                  <a:lnTo>
                    <a:pt x="0" y="308"/>
                  </a:lnTo>
                  <a:lnTo>
                    <a:pt x="0" y="439"/>
                  </a:lnTo>
                  <a:lnTo>
                    <a:pt x="9" y="571"/>
                  </a:lnTo>
                  <a:lnTo>
                    <a:pt x="170" y="1403"/>
                  </a:lnTo>
                  <a:lnTo>
                    <a:pt x="340" y="2236"/>
                  </a:lnTo>
                  <a:lnTo>
                    <a:pt x="527" y="2981"/>
                  </a:lnTo>
                  <a:lnTo>
                    <a:pt x="628" y="3331"/>
                  </a:lnTo>
                  <a:lnTo>
                    <a:pt x="730" y="3682"/>
                  </a:lnTo>
                  <a:lnTo>
                    <a:pt x="832" y="3989"/>
                  </a:lnTo>
                  <a:lnTo>
                    <a:pt x="943" y="4252"/>
                  </a:lnTo>
                  <a:lnTo>
                    <a:pt x="1044" y="4514"/>
                  </a:lnTo>
                  <a:lnTo>
                    <a:pt x="1155" y="4734"/>
                  </a:lnTo>
                  <a:lnTo>
                    <a:pt x="1265" y="4909"/>
                  </a:lnTo>
                  <a:lnTo>
                    <a:pt x="1384" y="5040"/>
                  </a:lnTo>
                  <a:lnTo>
                    <a:pt x="1494" y="5128"/>
                  </a:lnTo>
                  <a:lnTo>
                    <a:pt x="1613" y="5172"/>
                  </a:lnTo>
                  <a:lnTo>
                    <a:pt x="1630" y="5172"/>
                  </a:lnTo>
                  <a:lnTo>
                    <a:pt x="1647" y="5128"/>
                  </a:lnTo>
                  <a:lnTo>
                    <a:pt x="1664" y="5040"/>
                  </a:lnTo>
                  <a:lnTo>
                    <a:pt x="1664" y="4953"/>
                  </a:lnTo>
                  <a:lnTo>
                    <a:pt x="1664" y="4865"/>
                  </a:lnTo>
                  <a:lnTo>
                    <a:pt x="1656" y="4777"/>
                  </a:lnTo>
                  <a:lnTo>
                    <a:pt x="1647" y="4690"/>
                  </a:lnTo>
                  <a:lnTo>
                    <a:pt x="1630" y="4602"/>
                  </a:lnTo>
                  <a:lnTo>
                    <a:pt x="1427" y="4252"/>
                  </a:lnTo>
                  <a:lnTo>
                    <a:pt x="1231" y="3857"/>
                  </a:lnTo>
                  <a:lnTo>
                    <a:pt x="1036" y="3507"/>
                  </a:lnTo>
                  <a:lnTo>
                    <a:pt x="934" y="3287"/>
                  </a:lnTo>
                  <a:lnTo>
                    <a:pt x="841" y="3025"/>
                  </a:lnTo>
                  <a:lnTo>
                    <a:pt x="739" y="2718"/>
                  </a:lnTo>
                  <a:lnTo>
                    <a:pt x="645" y="2411"/>
                  </a:lnTo>
                  <a:lnTo>
                    <a:pt x="450" y="1710"/>
                  </a:lnTo>
                  <a:lnTo>
                    <a:pt x="280" y="921"/>
                  </a:lnTo>
                  <a:lnTo>
                    <a:pt x="111" y="89"/>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6"/>
            <p:cNvSpPr/>
            <p:nvPr/>
          </p:nvSpPr>
          <p:spPr>
            <a:xfrm rot="10800000">
              <a:off x="5074925" y="5651786"/>
              <a:ext cx="21340" cy="9188"/>
            </a:xfrm>
            <a:custGeom>
              <a:avLst/>
              <a:gdLst/>
              <a:ahLst/>
              <a:cxnLst/>
              <a:rect l="l" t="t" r="r" b="b"/>
              <a:pathLst>
                <a:path w="2260" h="3375" extrusionOk="0">
                  <a:moveTo>
                    <a:pt x="52" y="1"/>
                  </a:moveTo>
                  <a:lnTo>
                    <a:pt x="26" y="44"/>
                  </a:lnTo>
                  <a:lnTo>
                    <a:pt x="18" y="88"/>
                  </a:lnTo>
                  <a:lnTo>
                    <a:pt x="1" y="176"/>
                  </a:lnTo>
                  <a:lnTo>
                    <a:pt x="1" y="264"/>
                  </a:lnTo>
                  <a:lnTo>
                    <a:pt x="1" y="351"/>
                  </a:lnTo>
                  <a:lnTo>
                    <a:pt x="9" y="439"/>
                  </a:lnTo>
                  <a:lnTo>
                    <a:pt x="26" y="526"/>
                  </a:lnTo>
                  <a:lnTo>
                    <a:pt x="281" y="1140"/>
                  </a:lnTo>
                  <a:lnTo>
                    <a:pt x="544" y="1666"/>
                  </a:lnTo>
                  <a:lnTo>
                    <a:pt x="807" y="2192"/>
                  </a:lnTo>
                  <a:lnTo>
                    <a:pt x="1088" y="2630"/>
                  </a:lnTo>
                  <a:lnTo>
                    <a:pt x="1359" y="2980"/>
                  </a:lnTo>
                  <a:lnTo>
                    <a:pt x="1504" y="3112"/>
                  </a:lnTo>
                  <a:lnTo>
                    <a:pt x="1640" y="3243"/>
                  </a:lnTo>
                  <a:lnTo>
                    <a:pt x="1784" y="3287"/>
                  </a:lnTo>
                  <a:lnTo>
                    <a:pt x="1928" y="3331"/>
                  </a:lnTo>
                  <a:lnTo>
                    <a:pt x="2064" y="3375"/>
                  </a:lnTo>
                  <a:lnTo>
                    <a:pt x="2208" y="3331"/>
                  </a:lnTo>
                  <a:lnTo>
                    <a:pt x="2234" y="3331"/>
                  </a:lnTo>
                  <a:lnTo>
                    <a:pt x="2251" y="3243"/>
                  </a:lnTo>
                  <a:lnTo>
                    <a:pt x="2259" y="3156"/>
                  </a:lnTo>
                  <a:lnTo>
                    <a:pt x="2259" y="3024"/>
                  </a:lnTo>
                  <a:lnTo>
                    <a:pt x="2251" y="2893"/>
                  </a:lnTo>
                  <a:lnTo>
                    <a:pt x="2242" y="2805"/>
                  </a:lnTo>
                  <a:lnTo>
                    <a:pt x="2225" y="2717"/>
                  </a:lnTo>
                  <a:lnTo>
                    <a:pt x="2200" y="2674"/>
                  </a:lnTo>
                  <a:lnTo>
                    <a:pt x="1657" y="2235"/>
                  </a:lnTo>
                  <a:lnTo>
                    <a:pt x="1385" y="1972"/>
                  </a:lnTo>
                  <a:lnTo>
                    <a:pt x="1122" y="1710"/>
                  </a:lnTo>
                  <a:lnTo>
                    <a:pt x="858" y="1403"/>
                  </a:lnTo>
                  <a:lnTo>
                    <a:pt x="595" y="1008"/>
                  </a:lnTo>
                  <a:lnTo>
                    <a:pt x="332" y="570"/>
                  </a:lnTo>
                  <a:lnTo>
                    <a:pt x="69" y="44"/>
                  </a:lnTo>
                  <a:lnTo>
                    <a:pt x="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6"/>
            <p:cNvSpPr/>
            <p:nvPr/>
          </p:nvSpPr>
          <p:spPr>
            <a:xfrm rot="10800000">
              <a:off x="5122392" y="5597377"/>
              <a:ext cx="10585" cy="31497"/>
            </a:xfrm>
            <a:custGeom>
              <a:avLst/>
              <a:gdLst/>
              <a:ahLst/>
              <a:cxnLst/>
              <a:rect l="l" t="t" r="r" b="b"/>
              <a:pathLst>
                <a:path w="1121" h="11569" extrusionOk="0">
                  <a:moveTo>
                    <a:pt x="26" y="0"/>
                  </a:moveTo>
                  <a:lnTo>
                    <a:pt x="9" y="88"/>
                  </a:lnTo>
                  <a:lnTo>
                    <a:pt x="0" y="175"/>
                  </a:lnTo>
                  <a:lnTo>
                    <a:pt x="0" y="263"/>
                  </a:lnTo>
                  <a:lnTo>
                    <a:pt x="26" y="1096"/>
                  </a:lnTo>
                  <a:lnTo>
                    <a:pt x="60" y="1928"/>
                  </a:lnTo>
                  <a:lnTo>
                    <a:pt x="102" y="2717"/>
                  </a:lnTo>
                  <a:lnTo>
                    <a:pt x="153" y="3506"/>
                  </a:lnTo>
                  <a:lnTo>
                    <a:pt x="212" y="4295"/>
                  </a:lnTo>
                  <a:lnTo>
                    <a:pt x="272" y="5083"/>
                  </a:lnTo>
                  <a:lnTo>
                    <a:pt x="408" y="6617"/>
                  </a:lnTo>
                  <a:lnTo>
                    <a:pt x="544" y="7932"/>
                  </a:lnTo>
                  <a:lnTo>
                    <a:pt x="620" y="8589"/>
                  </a:lnTo>
                  <a:lnTo>
                    <a:pt x="696" y="9246"/>
                  </a:lnTo>
                  <a:lnTo>
                    <a:pt x="781" y="9903"/>
                  </a:lnTo>
                  <a:lnTo>
                    <a:pt x="875" y="10517"/>
                  </a:lnTo>
                  <a:lnTo>
                    <a:pt x="968" y="11043"/>
                  </a:lnTo>
                  <a:lnTo>
                    <a:pt x="1078" y="11569"/>
                  </a:lnTo>
                  <a:lnTo>
                    <a:pt x="1112" y="11569"/>
                  </a:lnTo>
                  <a:lnTo>
                    <a:pt x="1121" y="11481"/>
                  </a:lnTo>
                  <a:lnTo>
                    <a:pt x="1112" y="11393"/>
                  </a:lnTo>
                  <a:lnTo>
                    <a:pt x="1045" y="10605"/>
                  </a:lnTo>
                  <a:lnTo>
                    <a:pt x="960" y="9860"/>
                  </a:lnTo>
                  <a:lnTo>
                    <a:pt x="790" y="8414"/>
                  </a:lnTo>
                  <a:lnTo>
                    <a:pt x="620" y="6968"/>
                  </a:lnTo>
                  <a:lnTo>
                    <a:pt x="544" y="6179"/>
                  </a:lnTo>
                  <a:lnTo>
                    <a:pt x="467" y="5434"/>
                  </a:lnTo>
                  <a:lnTo>
                    <a:pt x="365" y="4119"/>
                  </a:lnTo>
                  <a:lnTo>
                    <a:pt x="280" y="2805"/>
                  </a:lnTo>
                  <a:lnTo>
                    <a:pt x="102" y="175"/>
                  </a:lnTo>
                  <a:lnTo>
                    <a:pt x="94" y="88"/>
                  </a:lnTo>
                  <a:lnTo>
                    <a:pt x="77"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6"/>
            <p:cNvSpPr/>
            <p:nvPr/>
          </p:nvSpPr>
          <p:spPr>
            <a:xfrm rot="10800000">
              <a:off x="5177952" y="5617900"/>
              <a:ext cx="12832" cy="26964"/>
            </a:xfrm>
            <a:custGeom>
              <a:avLst/>
              <a:gdLst/>
              <a:ahLst/>
              <a:cxnLst/>
              <a:rect l="l" t="t" r="r" b="b"/>
              <a:pathLst>
                <a:path w="1359" h="9904" extrusionOk="0">
                  <a:moveTo>
                    <a:pt x="1308" y="0"/>
                  </a:moveTo>
                  <a:lnTo>
                    <a:pt x="1291" y="44"/>
                  </a:lnTo>
                  <a:lnTo>
                    <a:pt x="1274" y="88"/>
                  </a:lnTo>
                  <a:lnTo>
                    <a:pt x="1266" y="176"/>
                  </a:lnTo>
                  <a:lnTo>
                    <a:pt x="1164" y="1534"/>
                  </a:lnTo>
                  <a:lnTo>
                    <a:pt x="1062" y="2892"/>
                  </a:lnTo>
                  <a:lnTo>
                    <a:pt x="1002" y="3550"/>
                  </a:lnTo>
                  <a:lnTo>
                    <a:pt x="943" y="4207"/>
                  </a:lnTo>
                  <a:lnTo>
                    <a:pt x="875" y="4864"/>
                  </a:lnTo>
                  <a:lnTo>
                    <a:pt x="790" y="5478"/>
                  </a:lnTo>
                  <a:lnTo>
                    <a:pt x="714" y="6091"/>
                  </a:lnTo>
                  <a:lnTo>
                    <a:pt x="620" y="6661"/>
                  </a:lnTo>
                  <a:lnTo>
                    <a:pt x="527" y="7187"/>
                  </a:lnTo>
                  <a:lnTo>
                    <a:pt x="434" y="7713"/>
                  </a:lnTo>
                  <a:lnTo>
                    <a:pt x="230" y="8720"/>
                  </a:lnTo>
                  <a:lnTo>
                    <a:pt x="9" y="9684"/>
                  </a:lnTo>
                  <a:lnTo>
                    <a:pt x="0" y="9772"/>
                  </a:lnTo>
                  <a:lnTo>
                    <a:pt x="9" y="9860"/>
                  </a:lnTo>
                  <a:lnTo>
                    <a:pt x="26" y="9904"/>
                  </a:lnTo>
                  <a:lnTo>
                    <a:pt x="43" y="9904"/>
                  </a:lnTo>
                  <a:lnTo>
                    <a:pt x="170" y="9553"/>
                  </a:lnTo>
                  <a:lnTo>
                    <a:pt x="289" y="9159"/>
                  </a:lnTo>
                  <a:lnTo>
                    <a:pt x="408" y="8720"/>
                  </a:lnTo>
                  <a:lnTo>
                    <a:pt x="527" y="8238"/>
                  </a:lnTo>
                  <a:lnTo>
                    <a:pt x="629" y="7713"/>
                  </a:lnTo>
                  <a:lnTo>
                    <a:pt x="739" y="7143"/>
                  </a:lnTo>
                  <a:lnTo>
                    <a:pt x="833" y="6573"/>
                  </a:lnTo>
                  <a:lnTo>
                    <a:pt x="926" y="5916"/>
                  </a:lnTo>
                  <a:lnTo>
                    <a:pt x="1011" y="5259"/>
                  </a:lnTo>
                  <a:lnTo>
                    <a:pt x="1087" y="4601"/>
                  </a:lnTo>
                  <a:lnTo>
                    <a:pt x="1164" y="3900"/>
                  </a:lnTo>
                  <a:lnTo>
                    <a:pt x="1223" y="3199"/>
                  </a:lnTo>
                  <a:lnTo>
                    <a:pt x="1274" y="2498"/>
                  </a:lnTo>
                  <a:lnTo>
                    <a:pt x="1317" y="1753"/>
                  </a:lnTo>
                  <a:lnTo>
                    <a:pt x="1342" y="1052"/>
                  </a:lnTo>
                  <a:lnTo>
                    <a:pt x="1359" y="307"/>
                  </a:lnTo>
                  <a:lnTo>
                    <a:pt x="1359" y="219"/>
                  </a:lnTo>
                  <a:lnTo>
                    <a:pt x="1350" y="132"/>
                  </a:lnTo>
                  <a:lnTo>
                    <a:pt x="1342" y="88"/>
                  </a:lnTo>
                  <a:lnTo>
                    <a:pt x="1325" y="44"/>
                  </a:lnTo>
                  <a:lnTo>
                    <a:pt x="1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6"/>
            <p:cNvSpPr/>
            <p:nvPr/>
          </p:nvSpPr>
          <p:spPr>
            <a:xfrm rot="10800000">
              <a:off x="5232143" y="5660500"/>
              <a:ext cx="20216" cy="19806"/>
            </a:xfrm>
            <a:custGeom>
              <a:avLst/>
              <a:gdLst/>
              <a:ahLst/>
              <a:cxnLst/>
              <a:rect l="l" t="t" r="r" b="b"/>
              <a:pathLst>
                <a:path w="2141" h="7275" extrusionOk="0">
                  <a:moveTo>
                    <a:pt x="86" y="1"/>
                  </a:moveTo>
                  <a:lnTo>
                    <a:pt x="69" y="45"/>
                  </a:lnTo>
                  <a:lnTo>
                    <a:pt x="60" y="132"/>
                  </a:lnTo>
                  <a:lnTo>
                    <a:pt x="35" y="395"/>
                  </a:lnTo>
                  <a:lnTo>
                    <a:pt x="18" y="702"/>
                  </a:lnTo>
                  <a:lnTo>
                    <a:pt x="9" y="965"/>
                  </a:lnTo>
                  <a:lnTo>
                    <a:pt x="1" y="1228"/>
                  </a:lnTo>
                  <a:lnTo>
                    <a:pt x="9" y="1491"/>
                  </a:lnTo>
                  <a:lnTo>
                    <a:pt x="26" y="1754"/>
                  </a:lnTo>
                  <a:lnTo>
                    <a:pt x="43" y="2016"/>
                  </a:lnTo>
                  <a:lnTo>
                    <a:pt x="69" y="2236"/>
                  </a:lnTo>
                  <a:lnTo>
                    <a:pt x="128" y="2674"/>
                  </a:lnTo>
                  <a:lnTo>
                    <a:pt x="213" y="3068"/>
                  </a:lnTo>
                  <a:lnTo>
                    <a:pt x="298" y="3419"/>
                  </a:lnTo>
                  <a:lnTo>
                    <a:pt x="400" y="3682"/>
                  </a:lnTo>
                  <a:lnTo>
                    <a:pt x="604" y="4207"/>
                  </a:lnTo>
                  <a:lnTo>
                    <a:pt x="807" y="4690"/>
                  </a:lnTo>
                  <a:lnTo>
                    <a:pt x="1232" y="5566"/>
                  </a:lnTo>
                  <a:lnTo>
                    <a:pt x="1648" y="6398"/>
                  </a:lnTo>
                  <a:lnTo>
                    <a:pt x="2072" y="7231"/>
                  </a:lnTo>
                  <a:lnTo>
                    <a:pt x="2089" y="7275"/>
                  </a:lnTo>
                  <a:lnTo>
                    <a:pt x="2115" y="7231"/>
                  </a:lnTo>
                  <a:lnTo>
                    <a:pt x="2123" y="7187"/>
                  </a:lnTo>
                  <a:lnTo>
                    <a:pt x="2140" y="7100"/>
                  </a:lnTo>
                  <a:lnTo>
                    <a:pt x="2140" y="7012"/>
                  </a:lnTo>
                  <a:lnTo>
                    <a:pt x="2140" y="6924"/>
                  </a:lnTo>
                  <a:lnTo>
                    <a:pt x="2132" y="6837"/>
                  </a:lnTo>
                  <a:lnTo>
                    <a:pt x="2115" y="6793"/>
                  </a:lnTo>
                  <a:lnTo>
                    <a:pt x="1062" y="4339"/>
                  </a:lnTo>
                  <a:lnTo>
                    <a:pt x="773" y="3769"/>
                  </a:lnTo>
                  <a:lnTo>
                    <a:pt x="612" y="3375"/>
                  </a:lnTo>
                  <a:lnTo>
                    <a:pt x="451" y="2981"/>
                  </a:lnTo>
                  <a:lnTo>
                    <a:pt x="383" y="2718"/>
                  </a:lnTo>
                  <a:lnTo>
                    <a:pt x="315" y="2455"/>
                  </a:lnTo>
                  <a:lnTo>
                    <a:pt x="255" y="2148"/>
                  </a:lnTo>
                  <a:lnTo>
                    <a:pt x="205" y="1841"/>
                  </a:lnTo>
                  <a:lnTo>
                    <a:pt x="171" y="1491"/>
                  </a:lnTo>
                  <a:lnTo>
                    <a:pt x="145" y="1096"/>
                  </a:lnTo>
                  <a:lnTo>
                    <a:pt x="137" y="702"/>
                  </a:lnTo>
                  <a:lnTo>
                    <a:pt x="137" y="264"/>
                  </a:lnTo>
                  <a:lnTo>
                    <a:pt x="137" y="176"/>
                  </a:lnTo>
                  <a:lnTo>
                    <a:pt x="137" y="88"/>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 name="Google Shape;711;p66"/>
          <p:cNvSpPr/>
          <p:nvPr/>
        </p:nvSpPr>
        <p:spPr>
          <a:xfrm rot="10800000" flipH="1">
            <a:off x="5108273" y="2229126"/>
            <a:ext cx="224410" cy="452030"/>
          </a:xfrm>
          <a:custGeom>
            <a:avLst/>
            <a:gdLst/>
            <a:ahLst/>
            <a:cxnLst/>
            <a:rect l="l" t="t" r="r" b="b"/>
            <a:pathLst>
              <a:path w="23766" h="166035" extrusionOk="0">
                <a:moveTo>
                  <a:pt x="9867" y="30061"/>
                </a:moveTo>
                <a:lnTo>
                  <a:pt x="9986" y="30718"/>
                </a:lnTo>
                <a:lnTo>
                  <a:pt x="10113" y="31376"/>
                </a:lnTo>
                <a:lnTo>
                  <a:pt x="10368" y="32690"/>
                </a:lnTo>
                <a:lnTo>
                  <a:pt x="10614" y="34005"/>
                </a:lnTo>
                <a:lnTo>
                  <a:pt x="10733" y="34662"/>
                </a:lnTo>
                <a:lnTo>
                  <a:pt x="10852" y="35320"/>
                </a:lnTo>
                <a:lnTo>
                  <a:pt x="11115" y="36985"/>
                </a:lnTo>
                <a:lnTo>
                  <a:pt x="11361" y="38650"/>
                </a:lnTo>
                <a:lnTo>
                  <a:pt x="11599" y="40403"/>
                </a:lnTo>
                <a:lnTo>
                  <a:pt x="11820" y="42155"/>
                </a:lnTo>
                <a:lnTo>
                  <a:pt x="11607" y="43119"/>
                </a:lnTo>
                <a:lnTo>
                  <a:pt x="11404" y="44127"/>
                </a:lnTo>
                <a:lnTo>
                  <a:pt x="11200" y="45179"/>
                </a:lnTo>
                <a:lnTo>
                  <a:pt x="11004" y="46231"/>
                </a:lnTo>
                <a:lnTo>
                  <a:pt x="10886" y="46888"/>
                </a:lnTo>
                <a:lnTo>
                  <a:pt x="10758" y="47633"/>
                </a:lnTo>
                <a:lnTo>
                  <a:pt x="10690" y="48027"/>
                </a:lnTo>
                <a:lnTo>
                  <a:pt x="10631" y="48466"/>
                </a:lnTo>
                <a:lnTo>
                  <a:pt x="10580" y="48860"/>
                </a:lnTo>
                <a:lnTo>
                  <a:pt x="10529" y="49298"/>
                </a:lnTo>
                <a:lnTo>
                  <a:pt x="10478" y="49649"/>
                </a:lnTo>
                <a:lnTo>
                  <a:pt x="10427" y="50043"/>
                </a:lnTo>
                <a:lnTo>
                  <a:pt x="10359" y="46362"/>
                </a:lnTo>
                <a:lnTo>
                  <a:pt x="10283" y="42681"/>
                </a:lnTo>
                <a:lnTo>
                  <a:pt x="10198" y="39526"/>
                </a:lnTo>
                <a:lnTo>
                  <a:pt x="10104" y="36371"/>
                </a:lnTo>
                <a:lnTo>
                  <a:pt x="9994" y="33216"/>
                </a:lnTo>
                <a:lnTo>
                  <a:pt x="9867" y="30061"/>
                </a:lnTo>
                <a:close/>
                <a:moveTo>
                  <a:pt x="11310" y="36152"/>
                </a:moveTo>
                <a:lnTo>
                  <a:pt x="11327" y="36196"/>
                </a:lnTo>
                <a:lnTo>
                  <a:pt x="11590" y="37204"/>
                </a:lnTo>
                <a:lnTo>
                  <a:pt x="11871" y="38168"/>
                </a:lnTo>
                <a:lnTo>
                  <a:pt x="12151" y="39088"/>
                </a:lnTo>
                <a:lnTo>
                  <a:pt x="12431" y="40008"/>
                </a:lnTo>
                <a:lnTo>
                  <a:pt x="12482" y="40096"/>
                </a:lnTo>
                <a:lnTo>
                  <a:pt x="12524" y="40315"/>
                </a:lnTo>
                <a:lnTo>
                  <a:pt x="13603" y="43601"/>
                </a:lnTo>
                <a:lnTo>
                  <a:pt x="14138" y="45310"/>
                </a:lnTo>
                <a:lnTo>
                  <a:pt x="14401" y="46187"/>
                </a:lnTo>
                <a:lnTo>
                  <a:pt x="14664" y="47063"/>
                </a:lnTo>
                <a:lnTo>
                  <a:pt x="15088" y="48685"/>
                </a:lnTo>
                <a:lnTo>
                  <a:pt x="15504" y="50350"/>
                </a:lnTo>
                <a:lnTo>
                  <a:pt x="15904" y="52059"/>
                </a:lnTo>
                <a:lnTo>
                  <a:pt x="16303" y="53855"/>
                </a:lnTo>
                <a:lnTo>
                  <a:pt x="15895" y="53373"/>
                </a:lnTo>
                <a:lnTo>
                  <a:pt x="15488" y="52935"/>
                </a:lnTo>
                <a:lnTo>
                  <a:pt x="15071" y="52497"/>
                </a:lnTo>
                <a:lnTo>
                  <a:pt x="14664" y="52146"/>
                </a:lnTo>
                <a:lnTo>
                  <a:pt x="13832" y="51401"/>
                </a:lnTo>
                <a:lnTo>
                  <a:pt x="13017" y="50700"/>
                </a:lnTo>
                <a:lnTo>
                  <a:pt x="13008" y="50700"/>
                </a:lnTo>
                <a:lnTo>
                  <a:pt x="12821" y="48685"/>
                </a:lnTo>
                <a:lnTo>
                  <a:pt x="12626" y="46669"/>
                </a:lnTo>
                <a:lnTo>
                  <a:pt x="12422" y="44741"/>
                </a:lnTo>
                <a:lnTo>
                  <a:pt x="12210" y="42900"/>
                </a:lnTo>
                <a:lnTo>
                  <a:pt x="12176" y="42594"/>
                </a:lnTo>
                <a:lnTo>
                  <a:pt x="12176" y="42506"/>
                </a:lnTo>
                <a:lnTo>
                  <a:pt x="12108" y="41980"/>
                </a:lnTo>
                <a:lnTo>
                  <a:pt x="12074" y="41673"/>
                </a:lnTo>
                <a:lnTo>
                  <a:pt x="12049" y="41367"/>
                </a:lnTo>
                <a:lnTo>
                  <a:pt x="12032" y="41367"/>
                </a:lnTo>
                <a:lnTo>
                  <a:pt x="11854" y="40052"/>
                </a:lnTo>
                <a:lnTo>
                  <a:pt x="11684" y="38737"/>
                </a:lnTo>
                <a:lnTo>
                  <a:pt x="11497" y="37423"/>
                </a:lnTo>
                <a:lnTo>
                  <a:pt x="11310" y="36152"/>
                </a:lnTo>
                <a:close/>
                <a:moveTo>
                  <a:pt x="9476" y="29360"/>
                </a:moveTo>
                <a:lnTo>
                  <a:pt x="9629" y="32778"/>
                </a:lnTo>
                <a:lnTo>
                  <a:pt x="9765" y="36196"/>
                </a:lnTo>
                <a:lnTo>
                  <a:pt x="9833" y="37949"/>
                </a:lnTo>
                <a:lnTo>
                  <a:pt x="9892" y="39658"/>
                </a:lnTo>
                <a:lnTo>
                  <a:pt x="9943" y="41410"/>
                </a:lnTo>
                <a:lnTo>
                  <a:pt x="9986" y="43163"/>
                </a:lnTo>
                <a:lnTo>
                  <a:pt x="10062" y="46406"/>
                </a:lnTo>
                <a:lnTo>
                  <a:pt x="10121" y="49692"/>
                </a:lnTo>
                <a:lnTo>
                  <a:pt x="10172" y="52935"/>
                </a:lnTo>
                <a:lnTo>
                  <a:pt x="10223" y="56222"/>
                </a:lnTo>
                <a:lnTo>
                  <a:pt x="10130" y="55345"/>
                </a:lnTo>
                <a:lnTo>
                  <a:pt x="10028" y="54513"/>
                </a:lnTo>
                <a:lnTo>
                  <a:pt x="9918" y="53724"/>
                </a:lnTo>
                <a:lnTo>
                  <a:pt x="9790" y="52979"/>
                </a:lnTo>
                <a:lnTo>
                  <a:pt x="9654" y="52278"/>
                </a:lnTo>
                <a:lnTo>
                  <a:pt x="9510" y="51664"/>
                </a:lnTo>
                <a:lnTo>
                  <a:pt x="9349" y="51139"/>
                </a:lnTo>
                <a:lnTo>
                  <a:pt x="9171" y="50657"/>
                </a:lnTo>
                <a:lnTo>
                  <a:pt x="9204" y="49912"/>
                </a:lnTo>
                <a:lnTo>
                  <a:pt x="9230" y="49210"/>
                </a:lnTo>
                <a:lnTo>
                  <a:pt x="9255" y="48422"/>
                </a:lnTo>
                <a:lnTo>
                  <a:pt x="9272" y="47677"/>
                </a:lnTo>
                <a:lnTo>
                  <a:pt x="9298" y="46099"/>
                </a:lnTo>
                <a:lnTo>
                  <a:pt x="9306" y="44522"/>
                </a:lnTo>
                <a:lnTo>
                  <a:pt x="9306" y="42944"/>
                </a:lnTo>
                <a:lnTo>
                  <a:pt x="9306" y="41367"/>
                </a:lnTo>
                <a:lnTo>
                  <a:pt x="9298" y="39833"/>
                </a:lnTo>
                <a:lnTo>
                  <a:pt x="9306" y="38343"/>
                </a:lnTo>
                <a:lnTo>
                  <a:pt x="9323" y="33348"/>
                </a:lnTo>
                <a:lnTo>
                  <a:pt x="9383" y="32384"/>
                </a:lnTo>
                <a:lnTo>
                  <a:pt x="9425" y="31376"/>
                </a:lnTo>
                <a:lnTo>
                  <a:pt x="9459" y="30368"/>
                </a:lnTo>
                <a:lnTo>
                  <a:pt x="9476" y="29360"/>
                </a:lnTo>
                <a:close/>
                <a:moveTo>
                  <a:pt x="13144" y="56747"/>
                </a:moveTo>
                <a:lnTo>
                  <a:pt x="13382" y="60078"/>
                </a:lnTo>
                <a:lnTo>
                  <a:pt x="13246" y="59727"/>
                </a:lnTo>
                <a:lnTo>
                  <a:pt x="13102" y="59464"/>
                </a:lnTo>
                <a:lnTo>
                  <a:pt x="12957" y="59289"/>
                </a:lnTo>
                <a:lnTo>
                  <a:pt x="12796" y="59158"/>
                </a:lnTo>
                <a:lnTo>
                  <a:pt x="12923" y="58325"/>
                </a:lnTo>
                <a:lnTo>
                  <a:pt x="13042" y="57492"/>
                </a:lnTo>
                <a:lnTo>
                  <a:pt x="13144" y="56747"/>
                </a:lnTo>
                <a:close/>
                <a:moveTo>
                  <a:pt x="11981" y="43514"/>
                </a:moveTo>
                <a:lnTo>
                  <a:pt x="12142" y="44916"/>
                </a:lnTo>
                <a:lnTo>
                  <a:pt x="12295" y="46362"/>
                </a:lnTo>
                <a:lnTo>
                  <a:pt x="12431" y="47852"/>
                </a:lnTo>
                <a:lnTo>
                  <a:pt x="12567" y="49298"/>
                </a:lnTo>
                <a:lnTo>
                  <a:pt x="12686" y="50788"/>
                </a:lnTo>
                <a:lnTo>
                  <a:pt x="12804" y="52278"/>
                </a:lnTo>
                <a:lnTo>
                  <a:pt x="13034" y="55301"/>
                </a:lnTo>
                <a:lnTo>
                  <a:pt x="12813" y="57010"/>
                </a:lnTo>
                <a:lnTo>
                  <a:pt x="12686" y="58062"/>
                </a:lnTo>
                <a:lnTo>
                  <a:pt x="12618" y="58588"/>
                </a:lnTo>
                <a:lnTo>
                  <a:pt x="12567" y="59158"/>
                </a:lnTo>
                <a:lnTo>
                  <a:pt x="12388" y="59245"/>
                </a:lnTo>
                <a:lnTo>
                  <a:pt x="12219" y="59420"/>
                </a:lnTo>
                <a:lnTo>
                  <a:pt x="12057" y="59683"/>
                </a:lnTo>
                <a:lnTo>
                  <a:pt x="11913" y="60034"/>
                </a:lnTo>
                <a:lnTo>
                  <a:pt x="11760" y="60428"/>
                </a:lnTo>
                <a:lnTo>
                  <a:pt x="11624" y="60910"/>
                </a:lnTo>
                <a:lnTo>
                  <a:pt x="11497" y="61436"/>
                </a:lnTo>
                <a:lnTo>
                  <a:pt x="11370" y="62006"/>
                </a:lnTo>
                <a:lnTo>
                  <a:pt x="11251" y="62619"/>
                </a:lnTo>
                <a:lnTo>
                  <a:pt x="11140" y="63233"/>
                </a:lnTo>
                <a:lnTo>
                  <a:pt x="11030" y="63934"/>
                </a:lnTo>
                <a:lnTo>
                  <a:pt x="10928" y="64635"/>
                </a:lnTo>
                <a:lnTo>
                  <a:pt x="10835" y="65380"/>
                </a:lnTo>
                <a:lnTo>
                  <a:pt x="10741" y="66125"/>
                </a:lnTo>
                <a:lnTo>
                  <a:pt x="10571" y="67615"/>
                </a:lnTo>
                <a:lnTo>
                  <a:pt x="10597" y="66081"/>
                </a:lnTo>
                <a:lnTo>
                  <a:pt x="10597" y="64547"/>
                </a:lnTo>
                <a:lnTo>
                  <a:pt x="10597" y="63014"/>
                </a:lnTo>
                <a:lnTo>
                  <a:pt x="10580" y="61480"/>
                </a:lnTo>
                <a:lnTo>
                  <a:pt x="10546" y="58369"/>
                </a:lnTo>
                <a:lnTo>
                  <a:pt x="10504" y="55301"/>
                </a:lnTo>
                <a:lnTo>
                  <a:pt x="10444" y="51095"/>
                </a:lnTo>
                <a:lnTo>
                  <a:pt x="10529" y="50832"/>
                </a:lnTo>
                <a:lnTo>
                  <a:pt x="10605" y="50481"/>
                </a:lnTo>
                <a:lnTo>
                  <a:pt x="10682" y="50218"/>
                </a:lnTo>
                <a:lnTo>
                  <a:pt x="10750" y="49955"/>
                </a:lnTo>
                <a:lnTo>
                  <a:pt x="10818" y="49605"/>
                </a:lnTo>
                <a:lnTo>
                  <a:pt x="10886" y="49254"/>
                </a:lnTo>
                <a:lnTo>
                  <a:pt x="10937" y="48948"/>
                </a:lnTo>
                <a:lnTo>
                  <a:pt x="11072" y="48071"/>
                </a:lnTo>
                <a:lnTo>
                  <a:pt x="11208" y="47239"/>
                </a:lnTo>
                <a:lnTo>
                  <a:pt x="11395" y="46275"/>
                </a:lnTo>
                <a:lnTo>
                  <a:pt x="11590" y="45310"/>
                </a:lnTo>
                <a:lnTo>
                  <a:pt x="11786" y="44390"/>
                </a:lnTo>
                <a:lnTo>
                  <a:pt x="11981" y="43514"/>
                </a:lnTo>
                <a:close/>
                <a:moveTo>
                  <a:pt x="13781" y="69893"/>
                </a:moveTo>
                <a:lnTo>
                  <a:pt x="13823" y="71077"/>
                </a:lnTo>
                <a:lnTo>
                  <a:pt x="13857" y="71865"/>
                </a:lnTo>
                <a:lnTo>
                  <a:pt x="13874" y="72260"/>
                </a:lnTo>
                <a:lnTo>
                  <a:pt x="13900" y="72610"/>
                </a:lnTo>
                <a:lnTo>
                  <a:pt x="13543" y="73005"/>
                </a:lnTo>
                <a:lnTo>
                  <a:pt x="13187" y="73443"/>
                </a:lnTo>
                <a:lnTo>
                  <a:pt x="13365" y="72654"/>
                </a:lnTo>
                <a:lnTo>
                  <a:pt x="13518" y="71778"/>
                </a:lnTo>
                <a:lnTo>
                  <a:pt x="13594" y="71340"/>
                </a:lnTo>
                <a:lnTo>
                  <a:pt x="13662" y="70857"/>
                </a:lnTo>
                <a:lnTo>
                  <a:pt x="13721" y="70375"/>
                </a:lnTo>
                <a:lnTo>
                  <a:pt x="13781" y="69893"/>
                </a:lnTo>
                <a:close/>
                <a:moveTo>
                  <a:pt x="13153" y="52234"/>
                </a:moveTo>
                <a:lnTo>
                  <a:pt x="14019" y="53242"/>
                </a:lnTo>
                <a:lnTo>
                  <a:pt x="14885" y="54206"/>
                </a:lnTo>
                <a:lnTo>
                  <a:pt x="15326" y="54644"/>
                </a:lnTo>
                <a:lnTo>
                  <a:pt x="15759" y="55082"/>
                </a:lnTo>
                <a:lnTo>
                  <a:pt x="16192" y="55477"/>
                </a:lnTo>
                <a:lnTo>
                  <a:pt x="16634" y="55783"/>
                </a:lnTo>
                <a:lnTo>
                  <a:pt x="16659" y="55783"/>
                </a:lnTo>
                <a:lnTo>
                  <a:pt x="16693" y="55740"/>
                </a:lnTo>
                <a:lnTo>
                  <a:pt x="16931" y="56967"/>
                </a:lnTo>
                <a:lnTo>
                  <a:pt x="17160" y="58194"/>
                </a:lnTo>
                <a:lnTo>
                  <a:pt x="17389" y="59420"/>
                </a:lnTo>
                <a:lnTo>
                  <a:pt x="17610" y="60691"/>
                </a:lnTo>
                <a:lnTo>
                  <a:pt x="17856" y="62225"/>
                </a:lnTo>
                <a:lnTo>
                  <a:pt x="18094" y="63715"/>
                </a:lnTo>
                <a:lnTo>
                  <a:pt x="18323" y="65292"/>
                </a:lnTo>
                <a:lnTo>
                  <a:pt x="18553" y="66870"/>
                </a:lnTo>
                <a:lnTo>
                  <a:pt x="18765" y="68447"/>
                </a:lnTo>
                <a:lnTo>
                  <a:pt x="18977" y="70069"/>
                </a:lnTo>
                <a:lnTo>
                  <a:pt x="19393" y="73355"/>
                </a:lnTo>
                <a:lnTo>
                  <a:pt x="19410" y="73618"/>
                </a:lnTo>
                <a:lnTo>
                  <a:pt x="18765" y="72654"/>
                </a:lnTo>
                <a:lnTo>
                  <a:pt x="18120" y="71690"/>
                </a:lnTo>
                <a:lnTo>
                  <a:pt x="16821" y="69850"/>
                </a:lnTo>
                <a:lnTo>
                  <a:pt x="16481" y="69368"/>
                </a:lnTo>
                <a:lnTo>
                  <a:pt x="16124" y="68798"/>
                </a:lnTo>
                <a:lnTo>
                  <a:pt x="15420" y="67659"/>
                </a:lnTo>
                <a:lnTo>
                  <a:pt x="15063" y="67177"/>
                </a:lnTo>
                <a:lnTo>
                  <a:pt x="14706" y="66695"/>
                </a:lnTo>
                <a:lnTo>
                  <a:pt x="14350" y="66344"/>
                </a:lnTo>
                <a:lnTo>
                  <a:pt x="14171" y="66169"/>
                </a:lnTo>
                <a:lnTo>
                  <a:pt x="13993" y="66037"/>
                </a:lnTo>
                <a:lnTo>
                  <a:pt x="13993" y="65906"/>
                </a:lnTo>
                <a:lnTo>
                  <a:pt x="13993" y="65161"/>
                </a:lnTo>
                <a:lnTo>
                  <a:pt x="13976" y="64460"/>
                </a:lnTo>
                <a:lnTo>
                  <a:pt x="13942" y="63759"/>
                </a:lnTo>
                <a:lnTo>
                  <a:pt x="13900" y="63145"/>
                </a:lnTo>
                <a:lnTo>
                  <a:pt x="13840" y="62532"/>
                </a:lnTo>
                <a:lnTo>
                  <a:pt x="13772" y="61962"/>
                </a:lnTo>
                <a:lnTo>
                  <a:pt x="13696" y="61436"/>
                </a:lnTo>
                <a:lnTo>
                  <a:pt x="13611" y="60998"/>
                </a:lnTo>
                <a:lnTo>
                  <a:pt x="13577" y="59903"/>
                </a:lnTo>
                <a:lnTo>
                  <a:pt x="13535" y="58807"/>
                </a:lnTo>
                <a:lnTo>
                  <a:pt x="13484" y="57712"/>
                </a:lnTo>
                <a:lnTo>
                  <a:pt x="13424" y="56616"/>
                </a:lnTo>
                <a:lnTo>
                  <a:pt x="13365" y="55564"/>
                </a:lnTo>
                <a:lnTo>
                  <a:pt x="13297" y="54469"/>
                </a:lnTo>
                <a:lnTo>
                  <a:pt x="13221" y="53417"/>
                </a:lnTo>
                <a:lnTo>
                  <a:pt x="13144" y="52365"/>
                </a:lnTo>
                <a:lnTo>
                  <a:pt x="13153" y="52234"/>
                </a:lnTo>
                <a:close/>
                <a:moveTo>
                  <a:pt x="8602" y="51489"/>
                </a:moveTo>
                <a:lnTo>
                  <a:pt x="8721" y="51533"/>
                </a:lnTo>
                <a:lnTo>
                  <a:pt x="8839" y="51664"/>
                </a:lnTo>
                <a:lnTo>
                  <a:pt x="8958" y="51883"/>
                </a:lnTo>
                <a:lnTo>
                  <a:pt x="9077" y="52146"/>
                </a:lnTo>
                <a:lnTo>
                  <a:pt x="9196" y="52497"/>
                </a:lnTo>
                <a:lnTo>
                  <a:pt x="9298" y="52804"/>
                </a:lnTo>
                <a:lnTo>
                  <a:pt x="9391" y="53198"/>
                </a:lnTo>
                <a:lnTo>
                  <a:pt x="9485" y="53592"/>
                </a:lnTo>
                <a:lnTo>
                  <a:pt x="9561" y="53987"/>
                </a:lnTo>
                <a:lnTo>
                  <a:pt x="9646" y="54425"/>
                </a:lnTo>
                <a:lnTo>
                  <a:pt x="9714" y="54863"/>
                </a:lnTo>
                <a:lnTo>
                  <a:pt x="9782" y="55345"/>
                </a:lnTo>
                <a:lnTo>
                  <a:pt x="9850" y="55827"/>
                </a:lnTo>
                <a:lnTo>
                  <a:pt x="9909" y="56353"/>
                </a:lnTo>
                <a:lnTo>
                  <a:pt x="9960" y="56879"/>
                </a:lnTo>
                <a:lnTo>
                  <a:pt x="10011" y="57405"/>
                </a:lnTo>
                <a:lnTo>
                  <a:pt x="10054" y="57974"/>
                </a:lnTo>
                <a:lnTo>
                  <a:pt x="10130" y="59114"/>
                </a:lnTo>
                <a:lnTo>
                  <a:pt x="10189" y="60297"/>
                </a:lnTo>
                <a:lnTo>
                  <a:pt x="10232" y="61480"/>
                </a:lnTo>
                <a:lnTo>
                  <a:pt x="10266" y="62707"/>
                </a:lnTo>
                <a:lnTo>
                  <a:pt x="10274" y="63934"/>
                </a:lnTo>
                <a:lnTo>
                  <a:pt x="10274" y="65161"/>
                </a:lnTo>
                <a:lnTo>
                  <a:pt x="10257" y="66388"/>
                </a:lnTo>
                <a:lnTo>
                  <a:pt x="10232" y="67571"/>
                </a:lnTo>
                <a:lnTo>
                  <a:pt x="10198" y="68754"/>
                </a:lnTo>
                <a:lnTo>
                  <a:pt x="10147" y="69850"/>
                </a:lnTo>
                <a:lnTo>
                  <a:pt x="10096" y="70945"/>
                </a:lnTo>
                <a:lnTo>
                  <a:pt x="10028" y="71997"/>
                </a:lnTo>
                <a:lnTo>
                  <a:pt x="9952" y="73005"/>
                </a:lnTo>
                <a:lnTo>
                  <a:pt x="9875" y="74056"/>
                </a:lnTo>
                <a:lnTo>
                  <a:pt x="9790" y="75064"/>
                </a:lnTo>
                <a:lnTo>
                  <a:pt x="9697" y="76028"/>
                </a:lnTo>
                <a:lnTo>
                  <a:pt x="9595" y="77036"/>
                </a:lnTo>
                <a:lnTo>
                  <a:pt x="9493" y="78000"/>
                </a:lnTo>
                <a:lnTo>
                  <a:pt x="9272" y="79884"/>
                </a:lnTo>
                <a:lnTo>
                  <a:pt x="9043" y="81769"/>
                </a:lnTo>
                <a:lnTo>
                  <a:pt x="8805" y="83609"/>
                </a:lnTo>
                <a:lnTo>
                  <a:pt x="8568" y="85450"/>
                </a:lnTo>
                <a:lnTo>
                  <a:pt x="8313" y="85187"/>
                </a:lnTo>
                <a:lnTo>
                  <a:pt x="8058" y="85011"/>
                </a:lnTo>
                <a:lnTo>
                  <a:pt x="7846" y="84968"/>
                </a:lnTo>
                <a:lnTo>
                  <a:pt x="7634" y="84880"/>
                </a:lnTo>
                <a:lnTo>
                  <a:pt x="7634" y="83478"/>
                </a:lnTo>
                <a:lnTo>
                  <a:pt x="7617" y="82032"/>
                </a:lnTo>
                <a:lnTo>
                  <a:pt x="7583" y="80629"/>
                </a:lnTo>
                <a:lnTo>
                  <a:pt x="7549" y="79183"/>
                </a:lnTo>
                <a:lnTo>
                  <a:pt x="7532" y="77080"/>
                </a:lnTo>
                <a:lnTo>
                  <a:pt x="7498" y="75020"/>
                </a:lnTo>
                <a:lnTo>
                  <a:pt x="7455" y="72917"/>
                </a:lnTo>
                <a:lnTo>
                  <a:pt x="7404" y="70857"/>
                </a:lnTo>
                <a:lnTo>
                  <a:pt x="7388" y="67615"/>
                </a:lnTo>
                <a:lnTo>
                  <a:pt x="7379" y="66037"/>
                </a:lnTo>
                <a:lnTo>
                  <a:pt x="7388" y="64416"/>
                </a:lnTo>
                <a:lnTo>
                  <a:pt x="7388" y="62094"/>
                </a:lnTo>
                <a:lnTo>
                  <a:pt x="7396" y="60867"/>
                </a:lnTo>
                <a:lnTo>
                  <a:pt x="7404" y="59683"/>
                </a:lnTo>
                <a:lnTo>
                  <a:pt x="7430" y="58500"/>
                </a:lnTo>
                <a:lnTo>
                  <a:pt x="7464" y="57317"/>
                </a:lnTo>
                <a:lnTo>
                  <a:pt x="7489" y="56747"/>
                </a:lnTo>
                <a:lnTo>
                  <a:pt x="7515" y="56178"/>
                </a:lnTo>
                <a:lnTo>
                  <a:pt x="7549" y="55608"/>
                </a:lnTo>
                <a:lnTo>
                  <a:pt x="7591" y="55082"/>
                </a:lnTo>
                <a:lnTo>
                  <a:pt x="7651" y="54425"/>
                </a:lnTo>
                <a:lnTo>
                  <a:pt x="7719" y="53855"/>
                </a:lnTo>
                <a:lnTo>
                  <a:pt x="7795" y="53330"/>
                </a:lnTo>
                <a:lnTo>
                  <a:pt x="7871" y="52848"/>
                </a:lnTo>
                <a:lnTo>
                  <a:pt x="7965" y="52453"/>
                </a:lnTo>
                <a:lnTo>
                  <a:pt x="8058" y="52146"/>
                </a:lnTo>
                <a:lnTo>
                  <a:pt x="8160" y="51883"/>
                </a:lnTo>
                <a:lnTo>
                  <a:pt x="8271" y="51664"/>
                </a:lnTo>
                <a:lnTo>
                  <a:pt x="8372" y="51533"/>
                </a:lnTo>
                <a:lnTo>
                  <a:pt x="8491" y="51489"/>
                </a:lnTo>
                <a:close/>
                <a:moveTo>
                  <a:pt x="4951" y="48334"/>
                </a:moveTo>
                <a:lnTo>
                  <a:pt x="5087" y="48378"/>
                </a:lnTo>
                <a:lnTo>
                  <a:pt x="5214" y="48509"/>
                </a:lnTo>
                <a:lnTo>
                  <a:pt x="5341" y="48772"/>
                </a:lnTo>
                <a:lnTo>
                  <a:pt x="5460" y="49079"/>
                </a:lnTo>
                <a:lnTo>
                  <a:pt x="5562" y="49430"/>
                </a:lnTo>
                <a:lnTo>
                  <a:pt x="5664" y="49912"/>
                </a:lnTo>
                <a:lnTo>
                  <a:pt x="5757" y="50394"/>
                </a:lnTo>
                <a:lnTo>
                  <a:pt x="5834" y="50963"/>
                </a:lnTo>
                <a:lnTo>
                  <a:pt x="5919" y="51533"/>
                </a:lnTo>
                <a:lnTo>
                  <a:pt x="5987" y="52190"/>
                </a:lnTo>
                <a:lnTo>
                  <a:pt x="6054" y="52804"/>
                </a:lnTo>
                <a:lnTo>
                  <a:pt x="6173" y="54118"/>
                </a:lnTo>
                <a:lnTo>
                  <a:pt x="6275" y="55433"/>
                </a:lnTo>
                <a:lnTo>
                  <a:pt x="6369" y="56660"/>
                </a:lnTo>
                <a:lnTo>
                  <a:pt x="6538" y="59026"/>
                </a:lnTo>
                <a:lnTo>
                  <a:pt x="6691" y="61436"/>
                </a:lnTo>
                <a:lnTo>
                  <a:pt x="6827" y="63890"/>
                </a:lnTo>
                <a:lnTo>
                  <a:pt x="6946" y="66344"/>
                </a:lnTo>
                <a:lnTo>
                  <a:pt x="7005" y="67702"/>
                </a:lnTo>
                <a:lnTo>
                  <a:pt x="7056" y="69061"/>
                </a:lnTo>
                <a:lnTo>
                  <a:pt x="7099" y="70419"/>
                </a:lnTo>
                <a:lnTo>
                  <a:pt x="7141" y="71822"/>
                </a:lnTo>
                <a:lnTo>
                  <a:pt x="7150" y="72917"/>
                </a:lnTo>
                <a:lnTo>
                  <a:pt x="7192" y="76116"/>
                </a:lnTo>
                <a:lnTo>
                  <a:pt x="7226" y="77737"/>
                </a:lnTo>
                <a:lnTo>
                  <a:pt x="7260" y="79402"/>
                </a:lnTo>
                <a:lnTo>
                  <a:pt x="7269" y="82119"/>
                </a:lnTo>
                <a:lnTo>
                  <a:pt x="7260" y="83478"/>
                </a:lnTo>
                <a:lnTo>
                  <a:pt x="7252" y="84836"/>
                </a:lnTo>
                <a:lnTo>
                  <a:pt x="6785" y="84836"/>
                </a:lnTo>
                <a:lnTo>
                  <a:pt x="6547" y="84880"/>
                </a:lnTo>
                <a:lnTo>
                  <a:pt x="6309" y="84968"/>
                </a:lnTo>
                <a:lnTo>
                  <a:pt x="6071" y="85099"/>
                </a:lnTo>
                <a:lnTo>
                  <a:pt x="5842" y="85274"/>
                </a:lnTo>
                <a:lnTo>
                  <a:pt x="5604" y="85450"/>
                </a:lnTo>
                <a:lnTo>
                  <a:pt x="5375" y="85669"/>
                </a:lnTo>
                <a:lnTo>
                  <a:pt x="5290" y="83872"/>
                </a:lnTo>
                <a:lnTo>
                  <a:pt x="5180" y="81418"/>
                </a:lnTo>
                <a:lnTo>
                  <a:pt x="5061" y="79008"/>
                </a:lnTo>
                <a:lnTo>
                  <a:pt x="4917" y="76598"/>
                </a:lnTo>
                <a:lnTo>
                  <a:pt x="4755" y="74232"/>
                </a:lnTo>
                <a:lnTo>
                  <a:pt x="4671" y="72260"/>
                </a:lnTo>
                <a:lnTo>
                  <a:pt x="4577" y="70288"/>
                </a:lnTo>
                <a:lnTo>
                  <a:pt x="4501" y="68316"/>
                </a:lnTo>
                <a:lnTo>
                  <a:pt x="4424" y="66344"/>
                </a:lnTo>
                <a:lnTo>
                  <a:pt x="4356" y="64416"/>
                </a:lnTo>
                <a:lnTo>
                  <a:pt x="4263" y="61743"/>
                </a:lnTo>
                <a:lnTo>
                  <a:pt x="4221" y="60253"/>
                </a:lnTo>
                <a:lnTo>
                  <a:pt x="4178" y="58676"/>
                </a:lnTo>
                <a:lnTo>
                  <a:pt x="4153" y="57098"/>
                </a:lnTo>
                <a:lnTo>
                  <a:pt x="4136" y="55521"/>
                </a:lnTo>
                <a:lnTo>
                  <a:pt x="4144" y="54776"/>
                </a:lnTo>
                <a:lnTo>
                  <a:pt x="4144" y="54031"/>
                </a:lnTo>
                <a:lnTo>
                  <a:pt x="4161" y="53286"/>
                </a:lnTo>
                <a:lnTo>
                  <a:pt x="4178" y="52628"/>
                </a:lnTo>
                <a:lnTo>
                  <a:pt x="4204" y="51971"/>
                </a:lnTo>
                <a:lnTo>
                  <a:pt x="4238" y="51314"/>
                </a:lnTo>
                <a:lnTo>
                  <a:pt x="4280" y="50744"/>
                </a:lnTo>
                <a:lnTo>
                  <a:pt x="4322" y="50218"/>
                </a:lnTo>
                <a:lnTo>
                  <a:pt x="4382" y="49780"/>
                </a:lnTo>
                <a:lnTo>
                  <a:pt x="4450" y="49342"/>
                </a:lnTo>
                <a:lnTo>
                  <a:pt x="4526" y="48991"/>
                </a:lnTo>
                <a:lnTo>
                  <a:pt x="4620" y="48728"/>
                </a:lnTo>
                <a:lnTo>
                  <a:pt x="4713" y="48509"/>
                </a:lnTo>
                <a:lnTo>
                  <a:pt x="4823" y="48378"/>
                </a:lnTo>
                <a:lnTo>
                  <a:pt x="4951" y="48334"/>
                </a:lnTo>
                <a:close/>
                <a:moveTo>
                  <a:pt x="13968" y="67045"/>
                </a:moveTo>
                <a:lnTo>
                  <a:pt x="14129" y="67440"/>
                </a:lnTo>
                <a:lnTo>
                  <a:pt x="14290" y="67746"/>
                </a:lnTo>
                <a:lnTo>
                  <a:pt x="14621" y="68360"/>
                </a:lnTo>
                <a:lnTo>
                  <a:pt x="14961" y="68929"/>
                </a:lnTo>
                <a:lnTo>
                  <a:pt x="15309" y="69411"/>
                </a:lnTo>
                <a:lnTo>
                  <a:pt x="15997" y="70332"/>
                </a:lnTo>
                <a:lnTo>
                  <a:pt x="16337" y="70814"/>
                </a:lnTo>
                <a:lnTo>
                  <a:pt x="16676" y="71252"/>
                </a:lnTo>
                <a:lnTo>
                  <a:pt x="18120" y="73399"/>
                </a:lnTo>
                <a:lnTo>
                  <a:pt x="18841" y="74451"/>
                </a:lnTo>
                <a:lnTo>
                  <a:pt x="19571" y="75459"/>
                </a:lnTo>
                <a:lnTo>
                  <a:pt x="19597" y="75765"/>
                </a:lnTo>
                <a:lnTo>
                  <a:pt x="19622" y="76028"/>
                </a:lnTo>
                <a:lnTo>
                  <a:pt x="19656" y="76247"/>
                </a:lnTo>
                <a:lnTo>
                  <a:pt x="19699" y="76466"/>
                </a:lnTo>
                <a:lnTo>
                  <a:pt x="19707" y="76642"/>
                </a:lnTo>
                <a:lnTo>
                  <a:pt x="20089" y="81243"/>
                </a:lnTo>
                <a:lnTo>
                  <a:pt x="20268" y="83565"/>
                </a:lnTo>
                <a:lnTo>
                  <a:pt x="20446" y="85888"/>
                </a:lnTo>
                <a:lnTo>
                  <a:pt x="20446" y="85888"/>
                </a:lnTo>
                <a:lnTo>
                  <a:pt x="19436" y="84091"/>
                </a:lnTo>
                <a:lnTo>
                  <a:pt x="18417" y="82338"/>
                </a:lnTo>
                <a:lnTo>
                  <a:pt x="18171" y="81900"/>
                </a:lnTo>
                <a:lnTo>
                  <a:pt x="17916" y="81418"/>
                </a:lnTo>
                <a:lnTo>
                  <a:pt x="17398" y="80454"/>
                </a:lnTo>
                <a:lnTo>
                  <a:pt x="17135" y="80060"/>
                </a:lnTo>
                <a:lnTo>
                  <a:pt x="16871" y="79665"/>
                </a:lnTo>
                <a:lnTo>
                  <a:pt x="16608" y="79359"/>
                </a:lnTo>
                <a:lnTo>
                  <a:pt x="16481" y="79227"/>
                </a:lnTo>
                <a:lnTo>
                  <a:pt x="16354" y="79139"/>
                </a:lnTo>
                <a:lnTo>
                  <a:pt x="16396" y="78833"/>
                </a:lnTo>
                <a:lnTo>
                  <a:pt x="16430" y="78482"/>
                </a:lnTo>
                <a:lnTo>
                  <a:pt x="16489" y="77781"/>
                </a:lnTo>
                <a:lnTo>
                  <a:pt x="16515" y="77430"/>
                </a:lnTo>
                <a:lnTo>
                  <a:pt x="16532" y="77124"/>
                </a:lnTo>
                <a:lnTo>
                  <a:pt x="16540" y="76773"/>
                </a:lnTo>
                <a:lnTo>
                  <a:pt x="16540" y="76466"/>
                </a:lnTo>
                <a:lnTo>
                  <a:pt x="16540" y="76160"/>
                </a:lnTo>
                <a:lnTo>
                  <a:pt x="16532" y="75897"/>
                </a:lnTo>
                <a:lnTo>
                  <a:pt x="16506" y="75327"/>
                </a:lnTo>
                <a:lnTo>
                  <a:pt x="16464" y="74801"/>
                </a:lnTo>
                <a:lnTo>
                  <a:pt x="16404" y="74363"/>
                </a:lnTo>
                <a:lnTo>
                  <a:pt x="16328" y="73925"/>
                </a:lnTo>
                <a:lnTo>
                  <a:pt x="16243" y="73531"/>
                </a:lnTo>
                <a:lnTo>
                  <a:pt x="16150" y="73180"/>
                </a:lnTo>
                <a:lnTo>
                  <a:pt x="16039" y="72917"/>
                </a:lnTo>
                <a:lnTo>
                  <a:pt x="15929" y="72654"/>
                </a:lnTo>
                <a:lnTo>
                  <a:pt x="15810" y="72435"/>
                </a:lnTo>
                <a:lnTo>
                  <a:pt x="15683" y="72304"/>
                </a:lnTo>
                <a:lnTo>
                  <a:pt x="15564" y="72172"/>
                </a:lnTo>
                <a:lnTo>
                  <a:pt x="15437" y="72084"/>
                </a:lnTo>
                <a:lnTo>
                  <a:pt x="15267" y="72084"/>
                </a:lnTo>
                <a:lnTo>
                  <a:pt x="15097" y="72041"/>
                </a:lnTo>
                <a:lnTo>
                  <a:pt x="14757" y="72084"/>
                </a:lnTo>
                <a:lnTo>
                  <a:pt x="14418" y="72216"/>
                </a:lnTo>
                <a:lnTo>
                  <a:pt x="14078" y="72479"/>
                </a:lnTo>
                <a:lnTo>
                  <a:pt x="14078" y="71997"/>
                </a:lnTo>
                <a:lnTo>
                  <a:pt x="14061" y="71515"/>
                </a:lnTo>
                <a:lnTo>
                  <a:pt x="14027" y="70595"/>
                </a:lnTo>
                <a:lnTo>
                  <a:pt x="13934" y="67965"/>
                </a:lnTo>
                <a:lnTo>
                  <a:pt x="13968" y="67045"/>
                </a:lnTo>
                <a:close/>
                <a:moveTo>
                  <a:pt x="14503" y="84968"/>
                </a:moveTo>
                <a:lnTo>
                  <a:pt x="14469" y="85537"/>
                </a:lnTo>
                <a:lnTo>
                  <a:pt x="14452" y="86107"/>
                </a:lnTo>
                <a:lnTo>
                  <a:pt x="14426" y="87246"/>
                </a:lnTo>
                <a:lnTo>
                  <a:pt x="14418" y="87684"/>
                </a:lnTo>
                <a:lnTo>
                  <a:pt x="14409" y="87903"/>
                </a:lnTo>
                <a:lnTo>
                  <a:pt x="14418" y="88123"/>
                </a:lnTo>
                <a:lnTo>
                  <a:pt x="14273" y="88035"/>
                </a:lnTo>
                <a:lnTo>
                  <a:pt x="14129" y="87947"/>
                </a:lnTo>
                <a:lnTo>
                  <a:pt x="13832" y="87860"/>
                </a:lnTo>
                <a:lnTo>
                  <a:pt x="13526" y="87860"/>
                </a:lnTo>
                <a:lnTo>
                  <a:pt x="13238" y="87991"/>
                </a:lnTo>
                <a:lnTo>
                  <a:pt x="13798" y="86720"/>
                </a:lnTo>
                <a:lnTo>
                  <a:pt x="14154" y="85844"/>
                </a:lnTo>
                <a:lnTo>
                  <a:pt x="14503" y="84968"/>
                </a:lnTo>
                <a:close/>
                <a:moveTo>
                  <a:pt x="765" y="47501"/>
                </a:moveTo>
                <a:lnTo>
                  <a:pt x="816" y="47589"/>
                </a:lnTo>
                <a:lnTo>
                  <a:pt x="867" y="47633"/>
                </a:lnTo>
                <a:lnTo>
                  <a:pt x="969" y="47852"/>
                </a:lnTo>
                <a:lnTo>
                  <a:pt x="1062" y="48159"/>
                </a:lnTo>
                <a:lnTo>
                  <a:pt x="1155" y="48509"/>
                </a:lnTo>
                <a:lnTo>
                  <a:pt x="1240" y="48860"/>
                </a:lnTo>
                <a:lnTo>
                  <a:pt x="1393" y="49649"/>
                </a:lnTo>
                <a:lnTo>
                  <a:pt x="1588" y="50657"/>
                </a:lnTo>
                <a:lnTo>
                  <a:pt x="1784" y="51752"/>
                </a:lnTo>
                <a:lnTo>
                  <a:pt x="1979" y="52804"/>
                </a:lnTo>
                <a:lnTo>
                  <a:pt x="2157" y="53943"/>
                </a:lnTo>
                <a:lnTo>
                  <a:pt x="2353" y="55126"/>
                </a:lnTo>
                <a:lnTo>
                  <a:pt x="2539" y="56309"/>
                </a:lnTo>
                <a:lnTo>
                  <a:pt x="2718" y="57536"/>
                </a:lnTo>
                <a:lnTo>
                  <a:pt x="2888" y="58807"/>
                </a:lnTo>
                <a:lnTo>
                  <a:pt x="3057" y="60078"/>
                </a:lnTo>
                <a:lnTo>
                  <a:pt x="3219" y="61349"/>
                </a:lnTo>
                <a:lnTo>
                  <a:pt x="3380" y="62663"/>
                </a:lnTo>
                <a:lnTo>
                  <a:pt x="3524" y="64022"/>
                </a:lnTo>
                <a:lnTo>
                  <a:pt x="3694" y="65511"/>
                </a:lnTo>
                <a:lnTo>
                  <a:pt x="3847" y="67089"/>
                </a:lnTo>
                <a:lnTo>
                  <a:pt x="4000" y="68623"/>
                </a:lnTo>
                <a:lnTo>
                  <a:pt x="4136" y="70200"/>
                </a:lnTo>
                <a:lnTo>
                  <a:pt x="4271" y="71822"/>
                </a:lnTo>
                <a:lnTo>
                  <a:pt x="4390" y="73443"/>
                </a:lnTo>
                <a:lnTo>
                  <a:pt x="4509" y="75064"/>
                </a:lnTo>
                <a:lnTo>
                  <a:pt x="4620" y="76686"/>
                </a:lnTo>
                <a:lnTo>
                  <a:pt x="4730" y="78789"/>
                </a:lnTo>
                <a:lnTo>
                  <a:pt x="4857" y="80848"/>
                </a:lnTo>
                <a:lnTo>
                  <a:pt x="4976" y="83434"/>
                </a:lnTo>
                <a:lnTo>
                  <a:pt x="5027" y="84748"/>
                </a:lnTo>
                <a:lnTo>
                  <a:pt x="5078" y="86019"/>
                </a:lnTo>
                <a:lnTo>
                  <a:pt x="4781" y="86457"/>
                </a:lnTo>
                <a:lnTo>
                  <a:pt x="4501" y="86939"/>
                </a:lnTo>
                <a:lnTo>
                  <a:pt x="4221" y="87553"/>
                </a:lnTo>
                <a:lnTo>
                  <a:pt x="3957" y="88210"/>
                </a:lnTo>
                <a:lnTo>
                  <a:pt x="3932" y="88254"/>
                </a:lnTo>
                <a:lnTo>
                  <a:pt x="3915" y="88342"/>
                </a:lnTo>
                <a:lnTo>
                  <a:pt x="3626" y="86808"/>
                </a:lnTo>
                <a:lnTo>
                  <a:pt x="3338" y="85318"/>
                </a:lnTo>
                <a:lnTo>
                  <a:pt x="3049" y="83741"/>
                </a:lnTo>
                <a:lnTo>
                  <a:pt x="2904" y="82952"/>
                </a:lnTo>
                <a:lnTo>
                  <a:pt x="2777" y="82119"/>
                </a:lnTo>
                <a:lnTo>
                  <a:pt x="2607" y="81024"/>
                </a:lnTo>
                <a:lnTo>
                  <a:pt x="2454" y="79928"/>
                </a:lnTo>
                <a:lnTo>
                  <a:pt x="2293" y="78789"/>
                </a:lnTo>
                <a:lnTo>
                  <a:pt x="2149" y="77650"/>
                </a:lnTo>
                <a:lnTo>
                  <a:pt x="2004" y="76466"/>
                </a:lnTo>
                <a:lnTo>
                  <a:pt x="1860" y="75283"/>
                </a:lnTo>
                <a:lnTo>
                  <a:pt x="1724" y="74100"/>
                </a:lnTo>
                <a:lnTo>
                  <a:pt x="1597" y="72917"/>
                </a:lnTo>
                <a:lnTo>
                  <a:pt x="1470" y="71646"/>
                </a:lnTo>
                <a:lnTo>
                  <a:pt x="1351" y="70375"/>
                </a:lnTo>
                <a:lnTo>
                  <a:pt x="1232" y="69061"/>
                </a:lnTo>
                <a:lnTo>
                  <a:pt x="1113" y="67702"/>
                </a:lnTo>
                <a:lnTo>
                  <a:pt x="1003" y="66344"/>
                </a:lnTo>
                <a:lnTo>
                  <a:pt x="901" y="64986"/>
                </a:lnTo>
                <a:lnTo>
                  <a:pt x="807" y="63583"/>
                </a:lnTo>
                <a:lnTo>
                  <a:pt x="714" y="62181"/>
                </a:lnTo>
                <a:lnTo>
                  <a:pt x="629" y="60779"/>
                </a:lnTo>
                <a:lnTo>
                  <a:pt x="553" y="59333"/>
                </a:lnTo>
                <a:lnTo>
                  <a:pt x="485" y="57887"/>
                </a:lnTo>
                <a:lnTo>
                  <a:pt x="434" y="56485"/>
                </a:lnTo>
                <a:lnTo>
                  <a:pt x="383" y="55038"/>
                </a:lnTo>
                <a:lnTo>
                  <a:pt x="340" y="53592"/>
                </a:lnTo>
                <a:lnTo>
                  <a:pt x="315" y="52146"/>
                </a:lnTo>
                <a:lnTo>
                  <a:pt x="298" y="50744"/>
                </a:lnTo>
                <a:lnTo>
                  <a:pt x="298" y="50174"/>
                </a:lnTo>
                <a:lnTo>
                  <a:pt x="298" y="49649"/>
                </a:lnTo>
                <a:lnTo>
                  <a:pt x="306" y="49167"/>
                </a:lnTo>
                <a:lnTo>
                  <a:pt x="332" y="48685"/>
                </a:lnTo>
                <a:lnTo>
                  <a:pt x="349" y="48466"/>
                </a:lnTo>
                <a:lnTo>
                  <a:pt x="374" y="48290"/>
                </a:lnTo>
                <a:lnTo>
                  <a:pt x="408" y="48115"/>
                </a:lnTo>
                <a:lnTo>
                  <a:pt x="442" y="47940"/>
                </a:lnTo>
                <a:lnTo>
                  <a:pt x="485" y="47808"/>
                </a:lnTo>
                <a:lnTo>
                  <a:pt x="536" y="47677"/>
                </a:lnTo>
                <a:lnTo>
                  <a:pt x="595" y="47589"/>
                </a:lnTo>
                <a:lnTo>
                  <a:pt x="663" y="47545"/>
                </a:lnTo>
                <a:lnTo>
                  <a:pt x="714" y="47501"/>
                </a:lnTo>
                <a:close/>
                <a:moveTo>
                  <a:pt x="14664" y="87202"/>
                </a:moveTo>
                <a:lnTo>
                  <a:pt x="14723" y="87903"/>
                </a:lnTo>
                <a:lnTo>
                  <a:pt x="14783" y="88561"/>
                </a:lnTo>
                <a:lnTo>
                  <a:pt x="14783" y="88561"/>
                </a:lnTo>
                <a:lnTo>
                  <a:pt x="14604" y="88342"/>
                </a:lnTo>
                <a:lnTo>
                  <a:pt x="14621" y="88079"/>
                </a:lnTo>
                <a:lnTo>
                  <a:pt x="14638" y="87816"/>
                </a:lnTo>
                <a:lnTo>
                  <a:pt x="14664" y="87246"/>
                </a:lnTo>
                <a:lnTo>
                  <a:pt x="14664" y="87202"/>
                </a:lnTo>
                <a:close/>
                <a:moveTo>
                  <a:pt x="12745" y="60735"/>
                </a:moveTo>
                <a:lnTo>
                  <a:pt x="12906" y="60823"/>
                </a:lnTo>
                <a:lnTo>
                  <a:pt x="12983" y="60910"/>
                </a:lnTo>
                <a:lnTo>
                  <a:pt x="13059" y="60998"/>
                </a:lnTo>
                <a:lnTo>
                  <a:pt x="13136" y="61129"/>
                </a:lnTo>
                <a:lnTo>
                  <a:pt x="13204" y="61261"/>
                </a:lnTo>
                <a:lnTo>
                  <a:pt x="13271" y="61480"/>
                </a:lnTo>
                <a:lnTo>
                  <a:pt x="13331" y="61655"/>
                </a:lnTo>
                <a:lnTo>
                  <a:pt x="13390" y="61918"/>
                </a:lnTo>
                <a:lnTo>
                  <a:pt x="13450" y="62181"/>
                </a:lnTo>
                <a:lnTo>
                  <a:pt x="13501" y="62444"/>
                </a:lnTo>
                <a:lnTo>
                  <a:pt x="13543" y="62795"/>
                </a:lnTo>
                <a:lnTo>
                  <a:pt x="13586" y="63145"/>
                </a:lnTo>
                <a:lnTo>
                  <a:pt x="13620" y="63540"/>
                </a:lnTo>
                <a:lnTo>
                  <a:pt x="13654" y="63934"/>
                </a:lnTo>
                <a:lnTo>
                  <a:pt x="13671" y="64372"/>
                </a:lnTo>
                <a:lnTo>
                  <a:pt x="13688" y="64854"/>
                </a:lnTo>
                <a:lnTo>
                  <a:pt x="13696" y="65380"/>
                </a:lnTo>
                <a:lnTo>
                  <a:pt x="13704" y="65862"/>
                </a:lnTo>
                <a:lnTo>
                  <a:pt x="13696" y="66300"/>
                </a:lnTo>
                <a:lnTo>
                  <a:pt x="13688" y="66738"/>
                </a:lnTo>
                <a:lnTo>
                  <a:pt x="13671" y="67177"/>
                </a:lnTo>
                <a:lnTo>
                  <a:pt x="13654" y="67615"/>
                </a:lnTo>
                <a:lnTo>
                  <a:pt x="13628" y="68009"/>
                </a:lnTo>
                <a:lnTo>
                  <a:pt x="13569" y="68798"/>
                </a:lnTo>
                <a:lnTo>
                  <a:pt x="13484" y="69543"/>
                </a:lnTo>
                <a:lnTo>
                  <a:pt x="13390" y="70244"/>
                </a:lnTo>
                <a:lnTo>
                  <a:pt x="13288" y="70901"/>
                </a:lnTo>
                <a:lnTo>
                  <a:pt x="13170" y="71559"/>
                </a:lnTo>
                <a:lnTo>
                  <a:pt x="13042" y="72128"/>
                </a:lnTo>
                <a:lnTo>
                  <a:pt x="12906" y="72698"/>
                </a:lnTo>
                <a:lnTo>
                  <a:pt x="12771" y="73224"/>
                </a:lnTo>
                <a:lnTo>
                  <a:pt x="12626" y="73750"/>
                </a:lnTo>
                <a:lnTo>
                  <a:pt x="12329" y="74670"/>
                </a:lnTo>
                <a:lnTo>
                  <a:pt x="12049" y="75502"/>
                </a:lnTo>
                <a:lnTo>
                  <a:pt x="12023" y="75590"/>
                </a:lnTo>
                <a:lnTo>
                  <a:pt x="12006" y="75722"/>
                </a:lnTo>
                <a:lnTo>
                  <a:pt x="11989" y="75809"/>
                </a:lnTo>
                <a:lnTo>
                  <a:pt x="11981" y="75941"/>
                </a:lnTo>
                <a:lnTo>
                  <a:pt x="11981" y="76204"/>
                </a:lnTo>
                <a:lnTo>
                  <a:pt x="12006" y="76466"/>
                </a:lnTo>
                <a:lnTo>
                  <a:pt x="12032" y="76686"/>
                </a:lnTo>
                <a:lnTo>
                  <a:pt x="12083" y="76817"/>
                </a:lnTo>
                <a:lnTo>
                  <a:pt x="12108" y="76861"/>
                </a:lnTo>
                <a:lnTo>
                  <a:pt x="12134" y="76905"/>
                </a:lnTo>
                <a:lnTo>
                  <a:pt x="12159" y="76905"/>
                </a:lnTo>
                <a:lnTo>
                  <a:pt x="12185" y="76861"/>
                </a:lnTo>
                <a:lnTo>
                  <a:pt x="12516" y="76204"/>
                </a:lnTo>
                <a:lnTo>
                  <a:pt x="12847" y="75590"/>
                </a:lnTo>
                <a:lnTo>
                  <a:pt x="13178" y="75064"/>
                </a:lnTo>
                <a:lnTo>
                  <a:pt x="13518" y="74626"/>
                </a:lnTo>
                <a:lnTo>
                  <a:pt x="13857" y="74275"/>
                </a:lnTo>
                <a:lnTo>
                  <a:pt x="14205" y="73969"/>
                </a:lnTo>
                <a:lnTo>
                  <a:pt x="14554" y="73793"/>
                </a:lnTo>
                <a:lnTo>
                  <a:pt x="14902" y="73662"/>
                </a:lnTo>
                <a:lnTo>
                  <a:pt x="15224" y="73574"/>
                </a:lnTo>
                <a:lnTo>
                  <a:pt x="15411" y="73618"/>
                </a:lnTo>
                <a:lnTo>
                  <a:pt x="15589" y="73662"/>
                </a:lnTo>
                <a:lnTo>
                  <a:pt x="15683" y="73750"/>
                </a:lnTo>
                <a:lnTo>
                  <a:pt x="15768" y="73837"/>
                </a:lnTo>
                <a:lnTo>
                  <a:pt x="15853" y="73969"/>
                </a:lnTo>
                <a:lnTo>
                  <a:pt x="15938" y="74144"/>
                </a:lnTo>
                <a:lnTo>
                  <a:pt x="16005" y="74319"/>
                </a:lnTo>
                <a:lnTo>
                  <a:pt x="16073" y="74582"/>
                </a:lnTo>
                <a:lnTo>
                  <a:pt x="16133" y="74889"/>
                </a:lnTo>
                <a:lnTo>
                  <a:pt x="16184" y="75196"/>
                </a:lnTo>
                <a:lnTo>
                  <a:pt x="16209" y="75502"/>
                </a:lnTo>
                <a:lnTo>
                  <a:pt x="16235" y="75765"/>
                </a:lnTo>
                <a:lnTo>
                  <a:pt x="16243" y="76028"/>
                </a:lnTo>
                <a:lnTo>
                  <a:pt x="16252" y="76291"/>
                </a:lnTo>
                <a:lnTo>
                  <a:pt x="16260" y="76554"/>
                </a:lnTo>
                <a:lnTo>
                  <a:pt x="16252" y="76773"/>
                </a:lnTo>
                <a:lnTo>
                  <a:pt x="16252" y="77036"/>
                </a:lnTo>
                <a:lnTo>
                  <a:pt x="16235" y="77255"/>
                </a:lnTo>
                <a:lnTo>
                  <a:pt x="16192" y="77737"/>
                </a:lnTo>
                <a:lnTo>
                  <a:pt x="16133" y="78175"/>
                </a:lnTo>
                <a:lnTo>
                  <a:pt x="16065" y="78570"/>
                </a:lnTo>
                <a:lnTo>
                  <a:pt x="15988" y="78964"/>
                </a:lnTo>
                <a:lnTo>
                  <a:pt x="15895" y="79359"/>
                </a:lnTo>
                <a:lnTo>
                  <a:pt x="15802" y="79709"/>
                </a:lnTo>
                <a:lnTo>
                  <a:pt x="15606" y="80323"/>
                </a:lnTo>
                <a:lnTo>
                  <a:pt x="15411" y="80848"/>
                </a:lnTo>
                <a:lnTo>
                  <a:pt x="15258" y="81287"/>
                </a:lnTo>
                <a:lnTo>
                  <a:pt x="14630" y="82908"/>
                </a:lnTo>
                <a:lnTo>
                  <a:pt x="14596" y="82996"/>
                </a:lnTo>
                <a:lnTo>
                  <a:pt x="14571" y="83083"/>
                </a:lnTo>
                <a:lnTo>
                  <a:pt x="14036" y="84442"/>
                </a:lnTo>
                <a:lnTo>
                  <a:pt x="13492" y="85712"/>
                </a:lnTo>
                <a:lnTo>
                  <a:pt x="12949" y="86939"/>
                </a:lnTo>
                <a:lnTo>
                  <a:pt x="12405" y="88123"/>
                </a:lnTo>
                <a:lnTo>
                  <a:pt x="11845" y="89218"/>
                </a:lnTo>
                <a:lnTo>
                  <a:pt x="11293" y="90270"/>
                </a:lnTo>
                <a:lnTo>
                  <a:pt x="10733" y="91321"/>
                </a:lnTo>
                <a:lnTo>
                  <a:pt x="10164" y="92242"/>
                </a:lnTo>
                <a:lnTo>
                  <a:pt x="10138" y="91672"/>
                </a:lnTo>
                <a:lnTo>
                  <a:pt x="10096" y="91102"/>
                </a:lnTo>
                <a:lnTo>
                  <a:pt x="10045" y="90576"/>
                </a:lnTo>
                <a:lnTo>
                  <a:pt x="9994" y="90094"/>
                </a:lnTo>
                <a:lnTo>
                  <a:pt x="9935" y="89612"/>
                </a:lnTo>
                <a:lnTo>
                  <a:pt x="9875" y="89174"/>
                </a:lnTo>
                <a:lnTo>
                  <a:pt x="9807" y="88736"/>
                </a:lnTo>
                <a:lnTo>
                  <a:pt x="9731" y="88342"/>
                </a:lnTo>
                <a:lnTo>
                  <a:pt x="9654" y="87991"/>
                </a:lnTo>
                <a:lnTo>
                  <a:pt x="9570" y="87641"/>
                </a:lnTo>
                <a:lnTo>
                  <a:pt x="9476" y="87334"/>
                </a:lnTo>
                <a:lnTo>
                  <a:pt x="9383" y="87027"/>
                </a:lnTo>
                <a:lnTo>
                  <a:pt x="9289" y="86764"/>
                </a:lnTo>
                <a:lnTo>
                  <a:pt x="9188" y="86501"/>
                </a:lnTo>
                <a:lnTo>
                  <a:pt x="8984" y="86063"/>
                </a:lnTo>
                <a:lnTo>
                  <a:pt x="9154" y="84486"/>
                </a:lnTo>
                <a:lnTo>
                  <a:pt x="9323" y="82952"/>
                </a:lnTo>
                <a:lnTo>
                  <a:pt x="9654" y="79753"/>
                </a:lnTo>
                <a:lnTo>
                  <a:pt x="10300" y="73399"/>
                </a:lnTo>
                <a:lnTo>
                  <a:pt x="10580" y="70551"/>
                </a:lnTo>
                <a:lnTo>
                  <a:pt x="10724" y="69061"/>
                </a:lnTo>
                <a:lnTo>
                  <a:pt x="10877" y="67615"/>
                </a:lnTo>
                <a:lnTo>
                  <a:pt x="11047" y="66213"/>
                </a:lnTo>
                <a:lnTo>
                  <a:pt x="11132" y="65555"/>
                </a:lnTo>
                <a:lnTo>
                  <a:pt x="11225" y="64898"/>
                </a:lnTo>
                <a:lnTo>
                  <a:pt x="11327" y="64285"/>
                </a:lnTo>
                <a:lnTo>
                  <a:pt x="11429" y="63671"/>
                </a:lnTo>
                <a:lnTo>
                  <a:pt x="11539" y="63101"/>
                </a:lnTo>
                <a:lnTo>
                  <a:pt x="11658" y="62576"/>
                </a:lnTo>
                <a:lnTo>
                  <a:pt x="11794" y="62094"/>
                </a:lnTo>
                <a:lnTo>
                  <a:pt x="11930" y="61699"/>
                </a:lnTo>
                <a:lnTo>
                  <a:pt x="12091" y="61349"/>
                </a:lnTo>
                <a:lnTo>
                  <a:pt x="12244" y="61086"/>
                </a:lnTo>
                <a:lnTo>
                  <a:pt x="12414" y="60867"/>
                </a:lnTo>
                <a:lnTo>
                  <a:pt x="12575" y="60779"/>
                </a:lnTo>
                <a:lnTo>
                  <a:pt x="12745" y="60735"/>
                </a:lnTo>
                <a:close/>
                <a:moveTo>
                  <a:pt x="7277" y="86370"/>
                </a:moveTo>
                <a:lnTo>
                  <a:pt x="7294" y="86501"/>
                </a:lnTo>
                <a:lnTo>
                  <a:pt x="7328" y="86589"/>
                </a:lnTo>
                <a:lnTo>
                  <a:pt x="7354" y="86633"/>
                </a:lnTo>
                <a:lnTo>
                  <a:pt x="7388" y="86676"/>
                </a:lnTo>
                <a:lnTo>
                  <a:pt x="7421" y="86633"/>
                </a:lnTo>
                <a:lnTo>
                  <a:pt x="7447" y="86589"/>
                </a:lnTo>
                <a:lnTo>
                  <a:pt x="7481" y="86501"/>
                </a:lnTo>
                <a:lnTo>
                  <a:pt x="7498" y="86414"/>
                </a:lnTo>
                <a:lnTo>
                  <a:pt x="7863" y="86501"/>
                </a:lnTo>
                <a:lnTo>
                  <a:pt x="8050" y="86589"/>
                </a:lnTo>
                <a:lnTo>
                  <a:pt x="8228" y="86676"/>
                </a:lnTo>
                <a:lnTo>
                  <a:pt x="8483" y="86896"/>
                </a:lnTo>
                <a:lnTo>
                  <a:pt x="8610" y="87027"/>
                </a:lnTo>
                <a:lnTo>
                  <a:pt x="8729" y="87159"/>
                </a:lnTo>
                <a:lnTo>
                  <a:pt x="8848" y="87378"/>
                </a:lnTo>
                <a:lnTo>
                  <a:pt x="8967" y="87597"/>
                </a:lnTo>
                <a:lnTo>
                  <a:pt x="9086" y="87816"/>
                </a:lnTo>
                <a:lnTo>
                  <a:pt x="9196" y="88123"/>
                </a:lnTo>
                <a:lnTo>
                  <a:pt x="9298" y="88429"/>
                </a:lnTo>
                <a:lnTo>
                  <a:pt x="9400" y="88780"/>
                </a:lnTo>
                <a:lnTo>
                  <a:pt x="9493" y="89174"/>
                </a:lnTo>
                <a:lnTo>
                  <a:pt x="9578" y="89612"/>
                </a:lnTo>
                <a:lnTo>
                  <a:pt x="9663" y="90138"/>
                </a:lnTo>
                <a:lnTo>
                  <a:pt x="9731" y="90664"/>
                </a:lnTo>
                <a:lnTo>
                  <a:pt x="9790" y="91234"/>
                </a:lnTo>
                <a:lnTo>
                  <a:pt x="9841" y="91891"/>
                </a:lnTo>
                <a:lnTo>
                  <a:pt x="9892" y="92680"/>
                </a:lnTo>
                <a:lnTo>
                  <a:pt x="9918" y="93469"/>
                </a:lnTo>
                <a:lnTo>
                  <a:pt x="9935" y="94257"/>
                </a:lnTo>
                <a:lnTo>
                  <a:pt x="9935" y="95046"/>
                </a:lnTo>
                <a:lnTo>
                  <a:pt x="9841" y="94608"/>
                </a:lnTo>
                <a:lnTo>
                  <a:pt x="9756" y="94345"/>
                </a:lnTo>
                <a:lnTo>
                  <a:pt x="9680" y="94170"/>
                </a:lnTo>
                <a:lnTo>
                  <a:pt x="9587" y="94082"/>
                </a:lnTo>
                <a:lnTo>
                  <a:pt x="9502" y="94038"/>
                </a:lnTo>
                <a:lnTo>
                  <a:pt x="9408" y="94038"/>
                </a:lnTo>
                <a:lnTo>
                  <a:pt x="9400" y="93556"/>
                </a:lnTo>
                <a:lnTo>
                  <a:pt x="9383" y="93118"/>
                </a:lnTo>
                <a:lnTo>
                  <a:pt x="9357" y="92811"/>
                </a:lnTo>
                <a:lnTo>
                  <a:pt x="9323" y="92461"/>
                </a:lnTo>
                <a:lnTo>
                  <a:pt x="9289" y="92198"/>
                </a:lnTo>
                <a:lnTo>
                  <a:pt x="9247" y="91935"/>
                </a:lnTo>
                <a:lnTo>
                  <a:pt x="9196" y="91672"/>
                </a:lnTo>
                <a:lnTo>
                  <a:pt x="9137" y="91497"/>
                </a:lnTo>
                <a:lnTo>
                  <a:pt x="9077" y="91321"/>
                </a:lnTo>
                <a:lnTo>
                  <a:pt x="9018" y="91190"/>
                </a:lnTo>
                <a:lnTo>
                  <a:pt x="8950" y="91102"/>
                </a:lnTo>
                <a:lnTo>
                  <a:pt x="8890" y="91015"/>
                </a:lnTo>
                <a:lnTo>
                  <a:pt x="8822" y="91015"/>
                </a:lnTo>
                <a:lnTo>
                  <a:pt x="8754" y="91058"/>
                </a:lnTo>
                <a:lnTo>
                  <a:pt x="8695" y="91102"/>
                </a:lnTo>
                <a:lnTo>
                  <a:pt x="8627" y="91190"/>
                </a:lnTo>
                <a:lnTo>
                  <a:pt x="8568" y="91321"/>
                </a:lnTo>
                <a:lnTo>
                  <a:pt x="8517" y="91541"/>
                </a:lnTo>
                <a:lnTo>
                  <a:pt x="8500" y="91058"/>
                </a:lnTo>
                <a:lnTo>
                  <a:pt x="8466" y="90620"/>
                </a:lnTo>
                <a:lnTo>
                  <a:pt x="8423" y="90270"/>
                </a:lnTo>
                <a:lnTo>
                  <a:pt x="8372" y="89919"/>
                </a:lnTo>
                <a:lnTo>
                  <a:pt x="8304" y="89656"/>
                </a:lnTo>
                <a:lnTo>
                  <a:pt x="8228" y="89437"/>
                </a:lnTo>
                <a:lnTo>
                  <a:pt x="8186" y="89393"/>
                </a:lnTo>
                <a:lnTo>
                  <a:pt x="8135" y="89350"/>
                </a:lnTo>
                <a:lnTo>
                  <a:pt x="8084" y="89306"/>
                </a:lnTo>
                <a:lnTo>
                  <a:pt x="8033" y="89350"/>
                </a:lnTo>
                <a:lnTo>
                  <a:pt x="7965" y="89350"/>
                </a:lnTo>
                <a:lnTo>
                  <a:pt x="7905" y="89437"/>
                </a:lnTo>
                <a:lnTo>
                  <a:pt x="7854" y="89525"/>
                </a:lnTo>
                <a:lnTo>
                  <a:pt x="7795" y="89656"/>
                </a:lnTo>
                <a:lnTo>
                  <a:pt x="7744" y="89788"/>
                </a:lnTo>
                <a:lnTo>
                  <a:pt x="7702" y="89963"/>
                </a:lnTo>
                <a:lnTo>
                  <a:pt x="7608" y="90314"/>
                </a:lnTo>
                <a:lnTo>
                  <a:pt x="7583" y="89963"/>
                </a:lnTo>
                <a:lnTo>
                  <a:pt x="7549" y="89656"/>
                </a:lnTo>
                <a:lnTo>
                  <a:pt x="7506" y="89350"/>
                </a:lnTo>
                <a:lnTo>
                  <a:pt x="7455" y="89130"/>
                </a:lnTo>
                <a:lnTo>
                  <a:pt x="7404" y="88911"/>
                </a:lnTo>
                <a:lnTo>
                  <a:pt x="7345" y="88780"/>
                </a:lnTo>
                <a:lnTo>
                  <a:pt x="7277" y="88736"/>
                </a:lnTo>
                <a:lnTo>
                  <a:pt x="7201" y="88736"/>
                </a:lnTo>
                <a:lnTo>
                  <a:pt x="7150" y="88824"/>
                </a:lnTo>
                <a:lnTo>
                  <a:pt x="7090" y="88911"/>
                </a:lnTo>
                <a:lnTo>
                  <a:pt x="7031" y="89043"/>
                </a:lnTo>
                <a:lnTo>
                  <a:pt x="6980" y="89218"/>
                </a:lnTo>
                <a:lnTo>
                  <a:pt x="6921" y="89437"/>
                </a:lnTo>
                <a:lnTo>
                  <a:pt x="6878" y="89656"/>
                </a:lnTo>
                <a:lnTo>
                  <a:pt x="6827" y="89919"/>
                </a:lnTo>
                <a:lnTo>
                  <a:pt x="6785" y="90182"/>
                </a:lnTo>
                <a:lnTo>
                  <a:pt x="6742" y="89832"/>
                </a:lnTo>
                <a:lnTo>
                  <a:pt x="6691" y="89481"/>
                </a:lnTo>
                <a:lnTo>
                  <a:pt x="6623" y="89174"/>
                </a:lnTo>
                <a:lnTo>
                  <a:pt x="6555" y="88911"/>
                </a:lnTo>
                <a:lnTo>
                  <a:pt x="6488" y="88736"/>
                </a:lnTo>
                <a:lnTo>
                  <a:pt x="6403" y="88648"/>
                </a:lnTo>
                <a:lnTo>
                  <a:pt x="6318" y="88605"/>
                </a:lnTo>
                <a:lnTo>
                  <a:pt x="6224" y="88648"/>
                </a:lnTo>
                <a:lnTo>
                  <a:pt x="6148" y="88780"/>
                </a:lnTo>
                <a:lnTo>
                  <a:pt x="6080" y="88955"/>
                </a:lnTo>
                <a:lnTo>
                  <a:pt x="6021" y="89218"/>
                </a:lnTo>
                <a:lnTo>
                  <a:pt x="5970" y="89481"/>
                </a:lnTo>
                <a:lnTo>
                  <a:pt x="5910" y="89218"/>
                </a:lnTo>
                <a:lnTo>
                  <a:pt x="5842" y="88999"/>
                </a:lnTo>
                <a:lnTo>
                  <a:pt x="5774" y="88824"/>
                </a:lnTo>
                <a:lnTo>
                  <a:pt x="5698" y="88736"/>
                </a:lnTo>
                <a:lnTo>
                  <a:pt x="5621" y="88648"/>
                </a:lnTo>
                <a:lnTo>
                  <a:pt x="5545" y="88648"/>
                </a:lnTo>
                <a:lnTo>
                  <a:pt x="5469" y="88736"/>
                </a:lnTo>
                <a:lnTo>
                  <a:pt x="5384" y="88867"/>
                </a:lnTo>
                <a:lnTo>
                  <a:pt x="5316" y="89043"/>
                </a:lnTo>
                <a:lnTo>
                  <a:pt x="5256" y="89262"/>
                </a:lnTo>
                <a:lnTo>
                  <a:pt x="5197" y="89525"/>
                </a:lnTo>
                <a:lnTo>
                  <a:pt x="5146" y="89875"/>
                </a:lnTo>
                <a:lnTo>
                  <a:pt x="5138" y="89788"/>
                </a:lnTo>
                <a:lnTo>
                  <a:pt x="5087" y="89569"/>
                </a:lnTo>
                <a:lnTo>
                  <a:pt x="5036" y="89393"/>
                </a:lnTo>
                <a:lnTo>
                  <a:pt x="4985" y="89262"/>
                </a:lnTo>
                <a:lnTo>
                  <a:pt x="4934" y="89174"/>
                </a:lnTo>
                <a:lnTo>
                  <a:pt x="4874" y="89087"/>
                </a:lnTo>
                <a:lnTo>
                  <a:pt x="4815" y="89043"/>
                </a:lnTo>
                <a:lnTo>
                  <a:pt x="4755" y="89087"/>
                </a:lnTo>
                <a:lnTo>
                  <a:pt x="4696" y="89087"/>
                </a:lnTo>
                <a:lnTo>
                  <a:pt x="4645" y="89174"/>
                </a:lnTo>
                <a:lnTo>
                  <a:pt x="4594" y="89306"/>
                </a:lnTo>
                <a:lnTo>
                  <a:pt x="4535" y="89437"/>
                </a:lnTo>
                <a:lnTo>
                  <a:pt x="4492" y="89656"/>
                </a:lnTo>
                <a:lnTo>
                  <a:pt x="4467" y="89262"/>
                </a:lnTo>
                <a:lnTo>
                  <a:pt x="4424" y="88867"/>
                </a:lnTo>
                <a:lnTo>
                  <a:pt x="4806" y="88298"/>
                </a:lnTo>
                <a:lnTo>
                  <a:pt x="5188" y="87772"/>
                </a:lnTo>
                <a:lnTo>
                  <a:pt x="5214" y="87816"/>
                </a:lnTo>
                <a:lnTo>
                  <a:pt x="5248" y="87860"/>
                </a:lnTo>
                <a:lnTo>
                  <a:pt x="5273" y="87860"/>
                </a:lnTo>
                <a:lnTo>
                  <a:pt x="5299" y="87816"/>
                </a:lnTo>
                <a:lnTo>
                  <a:pt x="5333" y="87772"/>
                </a:lnTo>
                <a:lnTo>
                  <a:pt x="5358" y="87684"/>
                </a:lnTo>
                <a:lnTo>
                  <a:pt x="5375" y="87597"/>
                </a:lnTo>
                <a:lnTo>
                  <a:pt x="5392" y="87509"/>
                </a:lnTo>
                <a:lnTo>
                  <a:pt x="5757" y="87071"/>
                </a:lnTo>
                <a:lnTo>
                  <a:pt x="5944" y="86896"/>
                </a:lnTo>
                <a:lnTo>
                  <a:pt x="6139" y="86764"/>
                </a:lnTo>
                <a:lnTo>
                  <a:pt x="6420" y="86589"/>
                </a:lnTo>
                <a:lnTo>
                  <a:pt x="6700" y="86457"/>
                </a:lnTo>
                <a:lnTo>
                  <a:pt x="6988" y="86414"/>
                </a:lnTo>
                <a:lnTo>
                  <a:pt x="7277" y="86370"/>
                </a:lnTo>
                <a:close/>
                <a:moveTo>
                  <a:pt x="13891" y="89656"/>
                </a:moveTo>
                <a:lnTo>
                  <a:pt x="14112" y="89700"/>
                </a:lnTo>
                <a:lnTo>
                  <a:pt x="14333" y="89744"/>
                </a:lnTo>
                <a:lnTo>
                  <a:pt x="14554" y="89919"/>
                </a:lnTo>
                <a:lnTo>
                  <a:pt x="14672" y="90007"/>
                </a:lnTo>
                <a:lnTo>
                  <a:pt x="14800" y="90138"/>
                </a:lnTo>
                <a:lnTo>
                  <a:pt x="14868" y="90226"/>
                </a:lnTo>
                <a:lnTo>
                  <a:pt x="14927" y="90357"/>
                </a:lnTo>
                <a:lnTo>
                  <a:pt x="14978" y="90489"/>
                </a:lnTo>
                <a:lnTo>
                  <a:pt x="15021" y="90664"/>
                </a:lnTo>
                <a:lnTo>
                  <a:pt x="15088" y="91058"/>
                </a:lnTo>
                <a:lnTo>
                  <a:pt x="15131" y="91409"/>
                </a:lnTo>
                <a:lnTo>
                  <a:pt x="15165" y="91716"/>
                </a:lnTo>
                <a:lnTo>
                  <a:pt x="15173" y="92023"/>
                </a:lnTo>
                <a:lnTo>
                  <a:pt x="15173" y="92285"/>
                </a:lnTo>
                <a:lnTo>
                  <a:pt x="15165" y="92548"/>
                </a:lnTo>
                <a:lnTo>
                  <a:pt x="15139" y="92767"/>
                </a:lnTo>
                <a:lnTo>
                  <a:pt x="15114" y="92987"/>
                </a:lnTo>
                <a:lnTo>
                  <a:pt x="15071" y="93162"/>
                </a:lnTo>
                <a:lnTo>
                  <a:pt x="15029" y="93337"/>
                </a:lnTo>
                <a:lnTo>
                  <a:pt x="14936" y="93600"/>
                </a:lnTo>
                <a:lnTo>
                  <a:pt x="14834" y="93819"/>
                </a:lnTo>
                <a:lnTo>
                  <a:pt x="14749" y="93994"/>
                </a:lnTo>
                <a:lnTo>
                  <a:pt x="14477" y="94476"/>
                </a:lnTo>
                <a:lnTo>
                  <a:pt x="14197" y="94915"/>
                </a:lnTo>
                <a:lnTo>
                  <a:pt x="13925" y="95309"/>
                </a:lnTo>
                <a:lnTo>
                  <a:pt x="13645" y="95660"/>
                </a:lnTo>
                <a:lnTo>
                  <a:pt x="13399" y="95923"/>
                </a:lnTo>
                <a:lnTo>
                  <a:pt x="13144" y="96185"/>
                </a:lnTo>
                <a:lnTo>
                  <a:pt x="12898" y="96405"/>
                </a:lnTo>
                <a:lnTo>
                  <a:pt x="12652" y="96624"/>
                </a:lnTo>
                <a:lnTo>
                  <a:pt x="12397" y="96755"/>
                </a:lnTo>
                <a:lnTo>
                  <a:pt x="12151" y="96930"/>
                </a:lnTo>
                <a:lnTo>
                  <a:pt x="11896" y="97018"/>
                </a:lnTo>
                <a:lnTo>
                  <a:pt x="11641" y="97106"/>
                </a:lnTo>
                <a:lnTo>
                  <a:pt x="11395" y="97193"/>
                </a:lnTo>
                <a:lnTo>
                  <a:pt x="10631" y="97193"/>
                </a:lnTo>
                <a:lnTo>
                  <a:pt x="10470" y="97149"/>
                </a:lnTo>
                <a:lnTo>
                  <a:pt x="10402" y="97106"/>
                </a:lnTo>
                <a:lnTo>
                  <a:pt x="10342" y="97149"/>
                </a:lnTo>
                <a:lnTo>
                  <a:pt x="10257" y="97018"/>
                </a:lnTo>
                <a:lnTo>
                  <a:pt x="10172" y="96974"/>
                </a:lnTo>
                <a:lnTo>
                  <a:pt x="10198" y="96317"/>
                </a:lnTo>
                <a:lnTo>
                  <a:pt x="10215" y="95616"/>
                </a:lnTo>
                <a:lnTo>
                  <a:pt x="10223" y="94915"/>
                </a:lnTo>
                <a:lnTo>
                  <a:pt x="10223" y="94214"/>
                </a:lnTo>
                <a:lnTo>
                  <a:pt x="10215" y="93775"/>
                </a:lnTo>
                <a:lnTo>
                  <a:pt x="10249" y="93775"/>
                </a:lnTo>
                <a:lnTo>
                  <a:pt x="10741" y="92943"/>
                </a:lnTo>
                <a:lnTo>
                  <a:pt x="11234" y="92066"/>
                </a:lnTo>
                <a:lnTo>
                  <a:pt x="11718" y="91146"/>
                </a:lnTo>
                <a:lnTo>
                  <a:pt x="12210" y="90182"/>
                </a:lnTo>
                <a:lnTo>
                  <a:pt x="12278" y="90226"/>
                </a:lnTo>
                <a:lnTo>
                  <a:pt x="12431" y="90226"/>
                </a:lnTo>
                <a:lnTo>
                  <a:pt x="12507" y="90182"/>
                </a:lnTo>
                <a:lnTo>
                  <a:pt x="12660" y="90051"/>
                </a:lnTo>
                <a:lnTo>
                  <a:pt x="12813" y="89919"/>
                </a:lnTo>
                <a:lnTo>
                  <a:pt x="13025" y="89875"/>
                </a:lnTo>
                <a:lnTo>
                  <a:pt x="13238" y="89832"/>
                </a:lnTo>
                <a:lnTo>
                  <a:pt x="13458" y="89788"/>
                </a:lnTo>
                <a:lnTo>
                  <a:pt x="13560" y="89744"/>
                </a:lnTo>
                <a:lnTo>
                  <a:pt x="13671" y="89656"/>
                </a:lnTo>
                <a:close/>
                <a:moveTo>
                  <a:pt x="16226" y="79928"/>
                </a:moveTo>
                <a:lnTo>
                  <a:pt x="16243" y="80104"/>
                </a:lnTo>
                <a:lnTo>
                  <a:pt x="16243" y="80147"/>
                </a:lnTo>
                <a:lnTo>
                  <a:pt x="16260" y="80104"/>
                </a:lnTo>
                <a:lnTo>
                  <a:pt x="16311" y="80104"/>
                </a:lnTo>
                <a:lnTo>
                  <a:pt x="16421" y="80235"/>
                </a:lnTo>
                <a:lnTo>
                  <a:pt x="16574" y="80498"/>
                </a:lnTo>
                <a:lnTo>
                  <a:pt x="16744" y="80848"/>
                </a:lnTo>
                <a:lnTo>
                  <a:pt x="17271" y="81988"/>
                </a:lnTo>
                <a:lnTo>
                  <a:pt x="18298" y="83741"/>
                </a:lnTo>
                <a:lnTo>
                  <a:pt x="19427" y="85712"/>
                </a:lnTo>
                <a:lnTo>
                  <a:pt x="19988" y="86633"/>
                </a:lnTo>
                <a:lnTo>
                  <a:pt x="20556" y="87553"/>
                </a:lnTo>
                <a:lnTo>
                  <a:pt x="20607" y="88298"/>
                </a:lnTo>
                <a:lnTo>
                  <a:pt x="20752" y="90927"/>
                </a:lnTo>
                <a:lnTo>
                  <a:pt x="20879" y="93600"/>
                </a:lnTo>
                <a:lnTo>
                  <a:pt x="20998" y="96273"/>
                </a:lnTo>
                <a:lnTo>
                  <a:pt x="21108" y="98946"/>
                </a:lnTo>
                <a:lnTo>
                  <a:pt x="21202" y="101575"/>
                </a:lnTo>
                <a:lnTo>
                  <a:pt x="21202" y="101575"/>
                </a:lnTo>
                <a:lnTo>
                  <a:pt x="20845" y="101006"/>
                </a:lnTo>
                <a:lnTo>
                  <a:pt x="20488" y="100524"/>
                </a:lnTo>
                <a:lnTo>
                  <a:pt x="20123" y="100042"/>
                </a:lnTo>
                <a:lnTo>
                  <a:pt x="19750" y="99647"/>
                </a:lnTo>
                <a:lnTo>
                  <a:pt x="19011" y="98858"/>
                </a:lnTo>
                <a:lnTo>
                  <a:pt x="18281" y="98026"/>
                </a:lnTo>
                <a:lnTo>
                  <a:pt x="16761" y="96273"/>
                </a:lnTo>
                <a:lnTo>
                  <a:pt x="16549" y="96010"/>
                </a:lnTo>
                <a:lnTo>
                  <a:pt x="16328" y="95703"/>
                </a:lnTo>
                <a:lnTo>
                  <a:pt x="16099" y="95440"/>
                </a:lnTo>
                <a:lnTo>
                  <a:pt x="15988" y="95309"/>
                </a:lnTo>
                <a:lnTo>
                  <a:pt x="15870" y="95265"/>
                </a:lnTo>
                <a:lnTo>
                  <a:pt x="15853" y="95221"/>
                </a:lnTo>
                <a:lnTo>
                  <a:pt x="15674" y="94827"/>
                </a:lnTo>
                <a:lnTo>
                  <a:pt x="15496" y="94520"/>
                </a:lnTo>
                <a:lnTo>
                  <a:pt x="15471" y="94476"/>
                </a:lnTo>
                <a:lnTo>
                  <a:pt x="15454" y="94520"/>
                </a:lnTo>
                <a:lnTo>
                  <a:pt x="15437" y="94345"/>
                </a:lnTo>
                <a:lnTo>
                  <a:pt x="15420" y="94170"/>
                </a:lnTo>
                <a:lnTo>
                  <a:pt x="15394" y="94038"/>
                </a:lnTo>
                <a:lnTo>
                  <a:pt x="15360" y="93951"/>
                </a:lnTo>
                <a:lnTo>
                  <a:pt x="15335" y="93907"/>
                </a:lnTo>
                <a:lnTo>
                  <a:pt x="15377" y="93600"/>
                </a:lnTo>
                <a:lnTo>
                  <a:pt x="15411" y="93293"/>
                </a:lnTo>
                <a:lnTo>
                  <a:pt x="15437" y="92943"/>
                </a:lnTo>
                <a:lnTo>
                  <a:pt x="15454" y="92592"/>
                </a:lnTo>
                <a:lnTo>
                  <a:pt x="15462" y="92242"/>
                </a:lnTo>
                <a:lnTo>
                  <a:pt x="15462" y="91935"/>
                </a:lnTo>
                <a:lnTo>
                  <a:pt x="15454" y="91584"/>
                </a:lnTo>
                <a:lnTo>
                  <a:pt x="15437" y="91234"/>
                </a:lnTo>
                <a:lnTo>
                  <a:pt x="15411" y="90927"/>
                </a:lnTo>
                <a:lnTo>
                  <a:pt x="15377" y="90576"/>
                </a:lnTo>
                <a:lnTo>
                  <a:pt x="15335" y="90270"/>
                </a:lnTo>
                <a:lnTo>
                  <a:pt x="15292" y="90007"/>
                </a:lnTo>
                <a:lnTo>
                  <a:pt x="15241" y="89744"/>
                </a:lnTo>
                <a:lnTo>
                  <a:pt x="15182" y="89481"/>
                </a:lnTo>
                <a:lnTo>
                  <a:pt x="15114" y="89262"/>
                </a:lnTo>
                <a:lnTo>
                  <a:pt x="15046" y="89043"/>
                </a:lnTo>
                <a:lnTo>
                  <a:pt x="15004" y="88385"/>
                </a:lnTo>
                <a:lnTo>
                  <a:pt x="14953" y="87728"/>
                </a:lnTo>
                <a:lnTo>
                  <a:pt x="14910" y="87027"/>
                </a:lnTo>
                <a:lnTo>
                  <a:pt x="14868" y="86370"/>
                </a:lnTo>
                <a:lnTo>
                  <a:pt x="14834" y="85844"/>
                </a:lnTo>
                <a:lnTo>
                  <a:pt x="14817" y="85318"/>
                </a:lnTo>
                <a:lnTo>
                  <a:pt x="14783" y="84266"/>
                </a:lnTo>
                <a:lnTo>
                  <a:pt x="15343" y="82777"/>
                </a:lnTo>
                <a:lnTo>
                  <a:pt x="15572" y="82163"/>
                </a:lnTo>
                <a:lnTo>
                  <a:pt x="15802" y="81506"/>
                </a:lnTo>
                <a:lnTo>
                  <a:pt x="15921" y="81155"/>
                </a:lnTo>
                <a:lnTo>
                  <a:pt x="16031" y="80805"/>
                </a:lnTo>
                <a:lnTo>
                  <a:pt x="16133" y="80366"/>
                </a:lnTo>
                <a:lnTo>
                  <a:pt x="16226" y="79928"/>
                </a:lnTo>
                <a:close/>
                <a:moveTo>
                  <a:pt x="6352" y="90138"/>
                </a:moveTo>
                <a:lnTo>
                  <a:pt x="6394" y="90182"/>
                </a:lnTo>
                <a:lnTo>
                  <a:pt x="6420" y="90270"/>
                </a:lnTo>
                <a:lnTo>
                  <a:pt x="6454" y="90401"/>
                </a:lnTo>
                <a:lnTo>
                  <a:pt x="6479" y="90533"/>
                </a:lnTo>
                <a:lnTo>
                  <a:pt x="6521" y="90883"/>
                </a:lnTo>
                <a:lnTo>
                  <a:pt x="6555" y="91278"/>
                </a:lnTo>
                <a:lnTo>
                  <a:pt x="6581" y="91672"/>
                </a:lnTo>
                <a:lnTo>
                  <a:pt x="6615" y="92417"/>
                </a:lnTo>
                <a:lnTo>
                  <a:pt x="6623" y="92548"/>
                </a:lnTo>
                <a:lnTo>
                  <a:pt x="6640" y="92680"/>
                </a:lnTo>
                <a:lnTo>
                  <a:pt x="6657" y="92767"/>
                </a:lnTo>
                <a:lnTo>
                  <a:pt x="6674" y="92855"/>
                </a:lnTo>
                <a:lnTo>
                  <a:pt x="6725" y="92987"/>
                </a:lnTo>
                <a:lnTo>
                  <a:pt x="6776" y="92987"/>
                </a:lnTo>
                <a:lnTo>
                  <a:pt x="6827" y="92943"/>
                </a:lnTo>
                <a:lnTo>
                  <a:pt x="6870" y="92811"/>
                </a:lnTo>
                <a:lnTo>
                  <a:pt x="6887" y="92680"/>
                </a:lnTo>
                <a:lnTo>
                  <a:pt x="6895" y="92592"/>
                </a:lnTo>
                <a:lnTo>
                  <a:pt x="6904" y="92461"/>
                </a:lnTo>
                <a:lnTo>
                  <a:pt x="6904" y="92285"/>
                </a:lnTo>
                <a:lnTo>
                  <a:pt x="6895" y="91935"/>
                </a:lnTo>
                <a:lnTo>
                  <a:pt x="6963" y="91453"/>
                </a:lnTo>
                <a:lnTo>
                  <a:pt x="7031" y="90971"/>
                </a:lnTo>
                <a:lnTo>
                  <a:pt x="7073" y="90796"/>
                </a:lnTo>
                <a:lnTo>
                  <a:pt x="7116" y="90620"/>
                </a:lnTo>
                <a:lnTo>
                  <a:pt x="7158" y="90489"/>
                </a:lnTo>
                <a:lnTo>
                  <a:pt x="7209" y="90401"/>
                </a:lnTo>
                <a:lnTo>
                  <a:pt x="7235" y="90357"/>
                </a:lnTo>
                <a:lnTo>
                  <a:pt x="7260" y="90401"/>
                </a:lnTo>
                <a:lnTo>
                  <a:pt x="7277" y="90489"/>
                </a:lnTo>
                <a:lnTo>
                  <a:pt x="7294" y="90576"/>
                </a:lnTo>
                <a:lnTo>
                  <a:pt x="7328" y="90883"/>
                </a:lnTo>
                <a:lnTo>
                  <a:pt x="7345" y="91278"/>
                </a:lnTo>
                <a:lnTo>
                  <a:pt x="7354" y="91716"/>
                </a:lnTo>
                <a:lnTo>
                  <a:pt x="7362" y="92110"/>
                </a:lnTo>
                <a:lnTo>
                  <a:pt x="7379" y="92724"/>
                </a:lnTo>
                <a:lnTo>
                  <a:pt x="7396" y="92987"/>
                </a:lnTo>
                <a:lnTo>
                  <a:pt x="7430" y="93206"/>
                </a:lnTo>
                <a:lnTo>
                  <a:pt x="7464" y="93337"/>
                </a:lnTo>
                <a:lnTo>
                  <a:pt x="7506" y="93381"/>
                </a:lnTo>
                <a:lnTo>
                  <a:pt x="7557" y="93337"/>
                </a:lnTo>
                <a:lnTo>
                  <a:pt x="7591" y="93249"/>
                </a:lnTo>
                <a:lnTo>
                  <a:pt x="7625" y="93074"/>
                </a:lnTo>
                <a:lnTo>
                  <a:pt x="7651" y="92811"/>
                </a:lnTo>
                <a:lnTo>
                  <a:pt x="7659" y="92505"/>
                </a:lnTo>
                <a:lnTo>
                  <a:pt x="7668" y="92198"/>
                </a:lnTo>
                <a:lnTo>
                  <a:pt x="7736" y="91760"/>
                </a:lnTo>
                <a:lnTo>
                  <a:pt x="7812" y="91409"/>
                </a:lnTo>
                <a:lnTo>
                  <a:pt x="7863" y="91234"/>
                </a:lnTo>
                <a:lnTo>
                  <a:pt x="7905" y="91102"/>
                </a:lnTo>
                <a:lnTo>
                  <a:pt x="7956" y="91015"/>
                </a:lnTo>
                <a:lnTo>
                  <a:pt x="8007" y="90971"/>
                </a:lnTo>
                <a:lnTo>
                  <a:pt x="8050" y="90927"/>
                </a:lnTo>
                <a:lnTo>
                  <a:pt x="8084" y="90927"/>
                </a:lnTo>
                <a:lnTo>
                  <a:pt x="8109" y="90971"/>
                </a:lnTo>
                <a:lnTo>
                  <a:pt x="8135" y="91015"/>
                </a:lnTo>
                <a:lnTo>
                  <a:pt x="8160" y="91102"/>
                </a:lnTo>
                <a:lnTo>
                  <a:pt x="8177" y="91190"/>
                </a:lnTo>
                <a:lnTo>
                  <a:pt x="8194" y="91453"/>
                </a:lnTo>
                <a:lnTo>
                  <a:pt x="8211" y="91760"/>
                </a:lnTo>
                <a:lnTo>
                  <a:pt x="8211" y="92066"/>
                </a:lnTo>
                <a:lnTo>
                  <a:pt x="8203" y="92767"/>
                </a:lnTo>
                <a:lnTo>
                  <a:pt x="8211" y="92943"/>
                </a:lnTo>
                <a:lnTo>
                  <a:pt x="8220" y="93118"/>
                </a:lnTo>
                <a:lnTo>
                  <a:pt x="8237" y="93249"/>
                </a:lnTo>
                <a:lnTo>
                  <a:pt x="8262" y="93381"/>
                </a:lnTo>
                <a:lnTo>
                  <a:pt x="8288" y="93469"/>
                </a:lnTo>
                <a:lnTo>
                  <a:pt x="8313" y="93556"/>
                </a:lnTo>
                <a:lnTo>
                  <a:pt x="8381" y="93556"/>
                </a:lnTo>
                <a:lnTo>
                  <a:pt x="8406" y="93600"/>
                </a:lnTo>
                <a:lnTo>
                  <a:pt x="8449" y="93512"/>
                </a:lnTo>
                <a:lnTo>
                  <a:pt x="8491" y="93381"/>
                </a:lnTo>
                <a:lnTo>
                  <a:pt x="8568" y="93074"/>
                </a:lnTo>
                <a:lnTo>
                  <a:pt x="8653" y="92767"/>
                </a:lnTo>
                <a:lnTo>
                  <a:pt x="8695" y="92680"/>
                </a:lnTo>
                <a:lnTo>
                  <a:pt x="8738" y="92592"/>
                </a:lnTo>
                <a:lnTo>
                  <a:pt x="8788" y="92548"/>
                </a:lnTo>
                <a:lnTo>
                  <a:pt x="8831" y="92548"/>
                </a:lnTo>
                <a:lnTo>
                  <a:pt x="8882" y="92592"/>
                </a:lnTo>
                <a:lnTo>
                  <a:pt x="8933" y="92680"/>
                </a:lnTo>
                <a:lnTo>
                  <a:pt x="8984" y="92855"/>
                </a:lnTo>
                <a:lnTo>
                  <a:pt x="9035" y="93074"/>
                </a:lnTo>
                <a:lnTo>
                  <a:pt x="9069" y="93381"/>
                </a:lnTo>
                <a:lnTo>
                  <a:pt x="9094" y="93688"/>
                </a:lnTo>
                <a:lnTo>
                  <a:pt x="9103" y="93907"/>
                </a:lnTo>
                <a:lnTo>
                  <a:pt x="9103" y="94082"/>
                </a:lnTo>
                <a:lnTo>
                  <a:pt x="9094" y="94476"/>
                </a:lnTo>
                <a:lnTo>
                  <a:pt x="9077" y="94871"/>
                </a:lnTo>
                <a:lnTo>
                  <a:pt x="9069" y="95265"/>
                </a:lnTo>
                <a:lnTo>
                  <a:pt x="9077" y="95440"/>
                </a:lnTo>
                <a:lnTo>
                  <a:pt x="9086" y="95572"/>
                </a:lnTo>
                <a:lnTo>
                  <a:pt x="9111" y="95703"/>
                </a:lnTo>
                <a:lnTo>
                  <a:pt x="9137" y="95791"/>
                </a:lnTo>
                <a:lnTo>
                  <a:pt x="9154" y="95835"/>
                </a:lnTo>
                <a:lnTo>
                  <a:pt x="9221" y="95835"/>
                </a:lnTo>
                <a:lnTo>
                  <a:pt x="9247" y="95791"/>
                </a:lnTo>
                <a:lnTo>
                  <a:pt x="9289" y="95616"/>
                </a:lnTo>
                <a:lnTo>
                  <a:pt x="9383" y="95440"/>
                </a:lnTo>
                <a:lnTo>
                  <a:pt x="9425" y="95353"/>
                </a:lnTo>
                <a:lnTo>
                  <a:pt x="9476" y="95353"/>
                </a:lnTo>
                <a:lnTo>
                  <a:pt x="9527" y="95397"/>
                </a:lnTo>
                <a:lnTo>
                  <a:pt x="9578" y="95484"/>
                </a:lnTo>
                <a:lnTo>
                  <a:pt x="9621" y="95616"/>
                </a:lnTo>
                <a:lnTo>
                  <a:pt x="9663" y="95747"/>
                </a:lnTo>
                <a:lnTo>
                  <a:pt x="9731" y="96054"/>
                </a:lnTo>
                <a:lnTo>
                  <a:pt x="9790" y="96448"/>
                </a:lnTo>
                <a:lnTo>
                  <a:pt x="9833" y="96843"/>
                </a:lnTo>
                <a:lnTo>
                  <a:pt x="9867" y="97281"/>
                </a:lnTo>
                <a:lnTo>
                  <a:pt x="9833" y="97894"/>
                </a:lnTo>
                <a:lnTo>
                  <a:pt x="9790" y="98464"/>
                </a:lnTo>
                <a:lnTo>
                  <a:pt x="9739" y="99034"/>
                </a:lnTo>
                <a:lnTo>
                  <a:pt x="9688" y="99560"/>
                </a:lnTo>
                <a:lnTo>
                  <a:pt x="9629" y="100129"/>
                </a:lnTo>
                <a:lnTo>
                  <a:pt x="9570" y="100655"/>
                </a:lnTo>
                <a:lnTo>
                  <a:pt x="9502" y="101137"/>
                </a:lnTo>
                <a:lnTo>
                  <a:pt x="9434" y="101663"/>
                </a:lnTo>
                <a:lnTo>
                  <a:pt x="9442" y="101312"/>
                </a:lnTo>
                <a:lnTo>
                  <a:pt x="9459" y="100830"/>
                </a:lnTo>
                <a:lnTo>
                  <a:pt x="9468" y="100304"/>
                </a:lnTo>
                <a:lnTo>
                  <a:pt x="9459" y="99779"/>
                </a:lnTo>
                <a:lnTo>
                  <a:pt x="9442" y="99297"/>
                </a:lnTo>
                <a:lnTo>
                  <a:pt x="9434" y="99078"/>
                </a:lnTo>
                <a:lnTo>
                  <a:pt x="9408" y="98858"/>
                </a:lnTo>
                <a:lnTo>
                  <a:pt x="9383" y="98639"/>
                </a:lnTo>
                <a:lnTo>
                  <a:pt x="9357" y="98508"/>
                </a:lnTo>
                <a:lnTo>
                  <a:pt x="9315" y="98333"/>
                </a:lnTo>
                <a:lnTo>
                  <a:pt x="9272" y="98245"/>
                </a:lnTo>
                <a:lnTo>
                  <a:pt x="9221" y="98157"/>
                </a:lnTo>
                <a:lnTo>
                  <a:pt x="9162" y="98114"/>
                </a:lnTo>
                <a:lnTo>
                  <a:pt x="9077" y="98070"/>
                </a:lnTo>
                <a:lnTo>
                  <a:pt x="9001" y="98157"/>
                </a:lnTo>
                <a:lnTo>
                  <a:pt x="8924" y="98245"/>
                </a:lnTo>
                <a:lnTo>
                  <a:pt x="8848" y="98420"/>
                </a:lnTo>
                <a:lnTo>
                  <a:pt x="8831" y="98201"/>
                </a:lnTo>
                <a:lnTo>
                  <a:pt x="8805" y="97938"/>
                </a:lnTo>
                <a:lnTo>
                  <a:pt x="8780" y="97719"/>
                </a:lnTo>
                <a:lnTo>
                  <a:pt x="8746" y="97544"/>
                </a:lnTo>
                <a:lnTo>
                  <a:pt x="8712" y="97325"/>
                </a:lnTo>
                <a:lnTo>
                  <a:pt x="8670" y="97193"/>
                </a:lnTo>
                <a:lnTo>
                  <a:pt x="8627" y="97018"/>
                </a:lnTo>
                <a:lnTo>
                  <a:pt x="8576" y="96930"/>
                </a:lnTo>
                <a:lnTo>
                  <a:pt x="8500" y="96799"/>
                </a:lnTo>
                <a:lnTo>
                  <a:pt x="8432" y="96755"/>
                </a:lnTo>
                <a:lnTo>
                  <a:pt x="8355" y="96755"/>
                </a:lnTo>
                <a:lnTo>
                  <a:pt x="8279" y="96799"/>
                </a:lnTo>
                <a:lnTo>
                  <a:pt x="8203" y="96887"/>
                </a:lnTo>
                <a:lnTo>
                  <a:pt x="8135" y="97018"/>
                </a:lnTo>
                <a:lnTo>
                  <a:pt x="8067" y="97193"/>
                </a:lnTo>
                <a:lnTo>
                  <a:pt x="8007" y="97412"/>
                </a:lnTo>
                <a:lnTo>
                  <a:pt x="7990" y="97018"/>
                </a:lnTo>
                <a:lnTo>
                  <a:pt x="7965" y="96580"/>
                </a:lnTo>
                <a:lnTo>
                  <a:pt x="7931" y="96229"/>
                </a:lnTo>
                <a:lnTo>
                  <a:pt x="7888" y="95879"/>
                </a:lnTo>
                <a:lnTo>
                  <a:pt x="7838" y="95528"/>
                </a:lnTo>
                <a:lnTo>
                  <a:pt x="7778" y="95265"/>
                </a:lnTo>
                <a:lnTo>
                  <a:pt x="7710" y="95046"/>
                </a:lnTo>
                <a:lnTo>
                  <a:pt x="7625" y="94915"/>
                </a:lnTo>
                <a:lnTo>
                  <a:pt x="7549" y="94827"/>
                </a:lnTo>
                <a:lnTo>
                  <a:pt x="7472" y="94783"/>
                </a:lnTo>
                <a:lnTo>
                  <a:pt x="7388" y="94827"/>
                </a:lnTo>
                <a:lnTo>
                  <a:pt x="7311" y="94871"/>
                </a:lnTo>
                <a:lnTo>
                  <a:pt x="7235" y="95002"/>
                </a:lnTo>
                <a:lnTo>
                  <a:pt x="7167" y="95134"/>
                </a:lnTo>
                <a:lnTo>
                  <a:pt x="7099" y="95309"/>
                </a:lnTo>
                <a:lnTo>
                  <a:pt x="7031" y="95572"/>
                </a:lnTo>
                <a:lnTo>
                  <a:pt x="7005" y="95265"/>
                </a:lnTo>
                <a:lnTo>
                  <a:pt x="6971" y="94958"/>
                </a:lnTo>
                <a:lnTo>
                  <a:pt x="6938" y="94696"/>
                </a:lnTo>
                <a:lnTo>
                  <a:pt x="6887" y="94433"/>
                </a:lnTo>
                <a:lnTo>
                  <a:pt x="6836" y="94257"/>
                </a:lnTo>
                <a:lnTo>
                  <a:pt x="6776" y="94082"/>
                </a:lnTo>
                <a:lnTo>
                  <a:pt x="6717" y="93951"/>
                </a:lnTo>
                <a:lnTo>
                  <a:pt x="6649" y="93863"/>
                </a:lnTo>
                <a:lnTo>
                  <a:pt x="6581" y="93819"/>
                </a:lnTo>
                <a:lnTo>
                  <a:pt x="6504" y="93819"/>
                </a:lnTo>
                <a:lnTo>
                  <a:pt x="6437" y="93863"/>
                </a:lnTo>
                <a:lnTo>
                  <a:pt x="6369" y="93951"/>
                </a:lnTo>
                <a:lnTo>
                  <a:pt x="6309" y="94082"/>
                </a:lnTo>
                <a:lnTo>
                  <a:pt x="6250" y="94257"/>
                </a:lnTo>
                <a:lnTo>
                  <a:pt x="6190" y="94476"/>
                </a:lnTo>
                <a:lnTo>
                  <a:pt x="6148" y="94739"/>
                </a:lnTo>
                <a:lnTo>
                  <a:pt x="6105" y="95002"/>
                </a:lnTo>
                <a:lnTo>
                  <a:pt x="6038" y="94564"/>
                </a:lnTo>
                <a:lnTo>
                  <a:pt x="5970" y="94170"/>
                </a:lnTo>
                <a:lnTo>
                  <a:pt x="5927" y="94038"/>
                </a:lnTo>
                <a:lnTo>
                  <a:pt x="5876" y="93863"/>
                </a:lnTo>
                <a:lnTo>
                  <a:pt x="5825" y="93775"/>
                </a:lnTo>
                <a:lnTo>
                  <a:pt x="5774" y="93688"/>
                </a:lnTo>
                <a:lnTo>
                  <a:pt x="5715" y="93644"/>
                </a:lnTo>
                <a:lnTo>
                  <a:pt x="5647" y="93644"/>
                </a:lnTo>
                <a:lnTo>
                  <a:pt x="5588" y="93688"/>
                </a:lnTo>
                <a:lnTo>
                  <a:pt x="5520" y="93775"/>
                </a:lnTo>
                <a:lnTo>
                  <a:pt x="5460" y="93907"/>
                </a:lnTo>
                <a:lnTo>
                  <a:pt x="5409" y="94082"/>
                </a:lnTo>
                <a:lnTo>
                  <a:pt x="5358" y="94257"/>
                </a:lnTo>
                <a:lnTo>
                  <a:pt x="5307" y="94476"/>
                </a:lnTo>
                <a:lnTo>
                  <a:pt x="5273" y="94739"/>
                </a:lnTo>
                <a:lnTo>
                  <a:pt x="5239" y="95002"/>
                </a:lnTo>
                <a:lnTo>
                  <a:pt x="5197" y="94783"/>
                </a:lnTo>
                <a:lnTo>
                  <a:pt x="5154" y="94564"/>
                </a:lnTo>
                <a:lnTo>
                  <a:pt x="5104" y="94389"/>
                </a:lnTo>
                <a:lnTo>
                  <a:pt x="5053" y="94257"/>
                </a:lnTo>
                <a:lnTo>
                  <a:pt x="5002" y="94126"/>
                </a:lnTo>
                <a:lnTo>
                  <a:pt x="4942" y="94082"/>
                </a:lnTo>
                <a:lnTo>
                  <a:pt x="4883" y="94082"/>
                </a:lnTo>
                <a:lnTo>
                  <a:pt x="4815" y="94126"/>
                </a:lnTo>
                <a:lnTo>
                  <a:pt x="4764" y="94170"/>
                </a:lnTo>
                <a:lnTo>
                  <a:pt x="4713" y="94301"/>
                </a:lnTo>
                <a:lnTo>
                  <a:pt x="4671" y="94433"/>
                </a:lnTo>
                <a:lnTo>
                  <a:pt x="4628" y="94608"/>
                </a:lnTo>
                <a:lnTo>
                  <a:pt x="4569" y="92680"/>
                </a:lnTo>
                <a:lnTo>
                  <a:pt x="4552" y="92110"/>
                </a:lnTo>
                <a:lnTo>
                  <a:pt x="4543" y="91497"/>
                </a:lnTo>
                <a:lnTo>
                  <a:pt x="4552" y="91234"/>
                </a:lnTo>
                <a:lnTo>
                  <a:pt x="4577" y="90971"/>
                </a:lnTo>
                <a:lnTo>
                  <a:pt x="4603" y="90752"/>
                </a:lnTo>
                <a:lnTo>
                  <a:pt x="4645" y="90576"/>
                </a:lnTo>
                <a:lnTo>
                  <a:pt x="4696" y="90445"/>
                </a:lnTo>
                <a:lnTo>
                  <a:pt x="4755" y="90401"/>
                </a:lnTo>
                <a:lnTo>
                  <a:pt x="4806" y="90401"/>
                </a:lnTo>
                <a:lnTo>
                  <a:pt x="4866" y="90489"/>
                </a:lnTo>
                <a:lnTo>
                  <a:pt x="4900" y="90576"/>
                </a:lnTo>
                <a:lnTo>
                  <a:pt x="4925" y="90664"/>
                </a:lnTo>
                <a:lnTo>
                  <a:pt x="4968" y="90927"/>
                </a:lnTo>
                <a:lnTo>
                  <a:pt x="5002" y="91190"/>
                </a:lnTo>
                <a:lnTo>
                  <a:pt x="5027" y="91541"/>
                </a:lnTo>
                <a:lnTo>
                  <a:pt x="5061" y="92198"/>
                </a:lnTo>
                <a:lnTo>
                  <a:pt x="5087" y="92505"/>
                </a:lnTo>
                <a:lnTo>
                  <a:pt x="5121" y="92767"/>
                </a:lnTo>
                <a:lnTo>
                  <a:pt x="5146" y="92899"/>
                </a:lnTo>
                <a:lnTo>
                  <a:pt x="5180" y="92943"/>
                </a:lnTo>
                <a:lnTo>
                  <a:pt x="5239" y="92943"/>
                </a:lnTo>
                <a:lnTo>
                  <a:pt x="5265" y="92855"/>
                </a:lnTo>
                <a:lnTo>
                  <a:pt x="5290" y="92767"/>
                </a:lnTo>
                <a:lnTo>
                  <a:pt x="5307" y="92636"/>
                </a:lnTo>
                <a:lnTo>
                  <a:pt x="5324" y="92505"/>
                </a:lnTo>
                <a:lnTo>
                  <a:pt x="5333" y="92198"/>
                </a:lnTo>
                <a:lnTo>
                  <a:pt x="5333" y="91935"/>
                </a:lnTo>
                <a:lnTo>
                  <a:pt x="5324" y="91628"/>
                </a:lnTo>
                <a:lnTo>
                  <a:pt x="5307" y="91278"/>
                </a:lnTo>
                <a:lnTo>
                  <a:pt x="5341" y="90883"/>
                </a:lnTo>
                <a:lnTo>
                  <a:pt x="5358" y="90664"/>
                </a:lnTo>
                <a:lnTo>
                  <a:pt x="5392" y="90533"/>
                </a:lnTo>
                <a:lnTo>
                  <a:pt x="5426" y="90401"/>
                </a:lnTo>
                <a:lnTo>
                  <a:pt x="5460" y="90270"/>
                </a:lnTo>
                <a:lnTo>
                  <a:pt x="5503" y="90182"/>
                </a:lnTo>
                <a:lnTo>
                  <a:pt x="5554" y="90138"/>
                </a:lnTo>
                <a:lnTo>
                  <a:pt x="5621" y="90182"/>
                </a:lnTo>
                <a:lnTo>
                  <a:pt x="5681" y="90226"/>
                </a:lnTo>
                <a:lnTo>
                  <a:pt x="5723" y="90401"/>
                </a:lnTo>
                <a:lnTo>
                  <a:pt x="5757" y="90576"/>
                </a:lnTo>
                <a:lnTo>
                  <a:pt x="5783" y="90839"/>
                </a:lnTo>
                <a:lnTo>
                  <a:pt x="5808" y="91102"/>
                </a:lnTo>
                <a:lnTo>
                  <a:pt x="5834" y="91672"/>
                </a:lnTo>
                <a:lnTo>
                  <a:pt x="5851" y="91935"/>
                </a:lnTo>
                <a:lnTo>
                  <a:pt x="5876" y="92110"/>
                </a:lnTo>
                <a:lnTo>
                  <a:pt x="5902" y="92285"/>
                </a:lnTo>
                <a:lnTo>
                  <a:pt x="5936" y="92417"/>
                </a:lnTo>
                <a:lnTo>
                  <a:pt x="5970" y="92461"/>
                </a:lnTo>
                <a:lnTo>
                  <a:pt x="6004" y="92461"/>
                </a:lnTo>
                <a:lnTo>
                  <a:pt x="6046" y="92373"/>
                </a:lnTo>
                <a:lnTo>
                  <a:pt x="6080" y="92198"/>
                </a:lnTo>
                <a:lnTo>
                  <a:pt x="6105" y="91935"/>
                </a:lnTo>
                <a:lnTo>
                  <a:pt x="6122" y="91672"/>
                </a:lnTo>
                <a:lnTo>
                  <a:pt x="6122" y="91365"/>
                </a:lnTo>
                <a:lnTo>
                  <a:pt x="6122" y="91058"/>
                </a:lnTo>
                <a:lnTo>
                  <a:pt x="6139" y="90752"/>
                </a:lnTo>
                <a:lnTo>
                  <a:pt x="6173" y="90489"/>
                </a:lnTo>
                <a:lnTo>
                  <a:pt x="6190" y="90357"/>
                </a:lnTo>
                <a:lnTo>
                  <a:pt x="6216" y="90270"/>
                </a:lnTo>
                <a:lnTo>
                  <a:pt x="6241" y="90182"/>
                </a:lnTo>
                <a:lnTo>
                  <a:pt x="6275" y="90138"/>
                </a:lnTo>
                <a:close/>
                <a:moveTo>
                  <a:pt x="5681" y="95046"/>
                </a:moveTo>
                <a:lnTo>
                  <a:pt x="5715" y="95090"/>
                </a:lnTo>
                <a:lnTo>
                  <a:pt x="5740" y="95134"/>
                </a:lnTo>
                <a:lnTo>
                  <a:pt x="5774" y="95221"/>
                </a:lnTo>
                <a:lnTo>
                  <a:pt x="5825" y="95484"/>
                </a:lnTo>
                <a:lnTo>
                  <a:pt x="5868" y="95791"/>
                </a:lnTo>
                <a:lnTo>
                  <a:pt x="5893" y="96142"/>
                </a:lnTo>
                <a:lnTo>
                  <a:pt x="5910" y="96492"/>
                </a:lnTo>
                <a:lnTo>
                  <a:pt x="5919" y="96843"/>
                </a:lnTo>
                <a:lnTo>
                  <a:pt x="5927" y="97193"/>
                </a:lnTo>
                <a:lnTo>
                  <a:pt x="5944" y="97544"/>
                </a:lnTo>
                <a:lnTo>
                  <a:pt x="5970" y="97851"/>
                </a:lnTo>
                <a:lnTo>
                  <a:pt x="5995" y="97982"/>
                </a:lnTo>
                <a:lnTo>
                  <a:pt x="6021" y="98114"/>
                </a:lnTo>
                <a:lnTo>
                  <a:pt x="6046" y="98201"/>
                </a:lnTo>
                <a:lnTo>
                  <a:pt x="6080" y="98201"/>
                </a:lnTo>
                <a:lnTo>
                  <a:pt x="6114" y="98157"/>
                </a:lnTo>
                <a:lnTo>
                  <a:pt x="6139" y="98070"/>
                </a:lnTo>
                <a:lnTo>
                  <a:pt x="6148" y="97982"/>
                </a:lnTo>
                <a:lnTo>
                  <a:pt x="6165" y="97938"/>
                </a:lnTo>
                <a:lnTo>
                  <a:pt x="6173" y="97807"/>
                </a:lnTo>
                <a:lnTo>
                  <a:pt x="6199" y="97588"/>
                </a:lnTo>
                <a:lnTo>
                  <a:pt x="6207" y="97325"/>
                </a:lnTo>
                <a:lnTo>
                  <a:pt x="6216" y="97106"/>
                </a:lnTo>
                <a:lnTo>
                  <a:pt x="6216" y="96799"/>
                </a:lnTo>
                <a:lnTo>
                  <a:pt x="6241" y="96492"/>
                </a:lnTo>
                <a:lnTo>
                  <a:pt x="6267" y="96185"/>
                </a:lnTo>
                <a:lnTo>
                  <a:pt x="6301" y="95923"/>
                </a:lnTo>
                <a:lnTo>
                  <a:pt x="6343" y="95660"/>
                </a:lnTo>
                <a:lnTo>
                  <a:pt x="6394" y="95484"/>
                </a:lnTo>
                <a:lnTo>
                  <a:pt x="6445" y="95353"/>
                </a:lnTo>
                <a:lnTo>
                  <a:pt x="6513" y="95309"/>
                </a:lnTo>
                <a:lnTo>
                  <a:pt x="6581" y="95309"/>
                </a:lnTo>
                <a:lnTo>
                  <a:pt x="6632" y="95397"/>
                </a:lnTo>
                <a:lnTo>
                  <a:pt x="6666" y="95484"/>
                </a:lnTo>
                <a:lnTo>
                  <a:pt x="6700" y="95616"/>
                </a:lnTo>
                <a:lnTo>
                  <a:pt x="6725" y="95791"/>
                </a:lnTo>
                <a:lnTo>
                  <a:pt x="6742" y="95966"/>
                </a:lnTo>
                <a:lnTo>
                  <a:pt x="6751" y="96142"/>
                </a:lnTo>
                <a:lnTo>
                  <a:pt x="6759" y="96580"/>
                </a:lnTo>
                <a:lnTo>
                  <a:pt x="6751" y="97456"/>
                </a:lnTo>
                <a:lnTo>
                  <a:pt x="6759" y="97894"/>
                </a:lnTo>
                <a:lnTo>
                  <a:pt x="6776" y="98114"/>
                </a:lnTo>
                <a:lnTo>
                  <a:pt x="6793" y="98289"/>
                </a:lnTo>
                <a:lnTo>
                  <a:pt x="6802" y="98376"/>
                </a:lnTo>
                <a:lnTo>
                  <a:pt x="6819" y="98420"/>
                </a:lnTo>
                <a:lnTo>
                  <a:pt x="6861" y="98508"/>
                </a:lnTo>
                <a:lnTo>
                  <a:pt x="6895" y="98464"/>
                </a:lnTo>
                <a:lnTo>
                  <a:pt x="6938" y="98420"/>
                </a:lnTo>
                <a:lnTo>
                  <a:pt x="6980" y="98201"/>
                </a:lnTo>
                <a:lnTo>
                  <a:pt x="7022" y="97894"/>
                </a:lnTo>
                <a:lnTo>
                  <a:pt x="7048" y="97588"/>
                </a:lnTo>
                <a:lnTo>
                  <a:pt x="7056" y="97237"/>
                </a:lnTo>
                <a:lnTo>
                  <a:pt x="7133" y="96930"/>
                </a:lnTo>
                <a:lnTo>
                  <a:pt x="7209" y="96667"/>
                </a:lnTo>
                <a:lnTo>
                  <a:pt x="7294" y="96448"/>
                </a:lnTo>
                <a:lnTo>
                  <a:pt x="7379" y="96273"/>
                </a:lnTo>
                <a:lnTo>
                  <a:pt x="7464" y="96229"/>
                </a:lnTo>
                <a:lnTo>
                  <a:pt x="7506" y="96273"/>
                </a:lnTo>
                <a:lnTo>
                  <a:pt x="7540" y="96317"/>
                </a:lnTo>
                <a:lnTo>
                  <a:pt x="7583" y="96405"/>
                </a:lnTo>
                <a:lnTo>
                  <a:pt x="7617" y="96492"/>
                </a:lnTo>
                <a:lnTo>
                  <a:pt x="7642" y="96667"/>
                </a:lnTo>
                <a:lnTo>
                  <a:pt x="7676" y="96843"/>
                </a:lnTo>
                <a:lnTo>
                  <a:pt x="7702" y="97149"/>
                </a:lnTo>
                <a:lnTo>
                  <a:pt x="7710" y="97500"/>
                </a:lnTo>
                <a:lnTo>
                  <a:pt x="7710" y="97851"/>
                </a:lnTo>
                <a:lnTo>
                  <a:pt x="7710" y="98201"/>
                </a:lnTo>
                <a:lnTo>
                  <a:pt x="7685" y="98946"/>
                </a:lnTo>
                <a:lnTo>
                  <a:pt x="7676" y="99297"/>
                </a:lnTo>
                <a:lnTo>
                  <a:pt x="7668" y="99647"/>
                </a:lnTo>
                <a:lnTo>
                  <a:pt x="7685" y="99822"/>
                </a:lnTo>
                <a:lnTo>
                  <a:pt x="7702" y="99954"/>
                </a:lnTo>
                <a:lnTo>
                  <a:pt x="7727" y="100085"/>
                </a:lnTo>
                <a:lnTo>
                  <a:pt x="7761" y="100173"/>
                </a:lnTo>
                <a:lnTo>
                  <a:pt x="7795" y="100217"/>
                </a:lnTo>
                <a:lnTo>
                  <a:pt x="7838" y="100173"/>
                </a:lnTo>
                <a:lnTo>
                  <a:pt x="7863" y="100129"/>
                </a:lnTo>
                <a:lnTo>
                  <a:pt x="7897" y="99998"/>
                </a:lnTo>
                <a:lnTo>
                  <a:pt x="7931" y="99647"/>
                </a:lnTo>
                <a:lnTo>
                  <a:pt x="7965" y="99297"/>
                </a:lnTo>
                <a:lnTo>
                  <a:pt x="8084" y="98815"/>
                </a:lnTo>
                <a:lnTo>
                  <a:pt x="8143" y="98596"/>
                </a:lnTo>
                <a:lnTo>
                  <a:pt x="8203" y="98420"/>
                </a:lnTo>
                <a:lnTo>
                  <a:pt x="8271" y="98289"/>
                </a:lnTo>
                <a:lnTo>
                  <a:pt x="8338" y="98201"/>
                </a:lnTo>
                <a:lnTo>
                  <a:pt x="8398" y="98201"/>
                </a:lnTo>
                <a:lnTo>
                  <a:pt x="8466" y="98333"/>
                </a:lnTo>
                <a:lnTo>
                  <a:pt x="8517" y="98464"/>
                </a:lnTo>
                <a:lnTo>
                  <a:pt x="8551" y="98639"/>
                </a:lnTo>
                <a:lnTo>
                  <a:pt x="8568" y="98858"/>
                </a:lnTo>
                <a:lnTo>
                  <a:pt x="8576" y="99121"/>
                </a:lnTo>
                <a:lnTo>
                  <a:pt x="8568" y="99384"/>
                </a:lnTo>
                <a:lnTo>
                  <a:pt x="8568" y="99603"/>
                </a:lnTo>
                <a:lnTo>
                  <a:pt x="8551" y="99954"/>
                </a:lnTo>
                <a:lnTo>
                  <a:pt x="8551" y="100129"/>
                </a:lnTo>
                <a:lnTo>
                  <a:pt x="8551" y="100348"/>
                </a:lnTo>
                <a:lnTo>
                  <a:pt x="8559" y="100611"/>
                </a:lnTo>
                <a:lnTo>
                  <a:pt x="8585" y="100918"/>
                </a:lnTo>
                <a:lnTo>
                  <a:pt x="8593" y="101006"/>
                </a:lnTo>
                <a:lnTo>
                  <a:pt x="8619" y="101093"/>
                </a:lnTo>
                <a:lnTo>
                  <a:pt x="8670" y="101093"/>
                </a:lnTo>
                <a:lnTo>
                  <a:pt x="8704" y="101049"/>
                </a:lnTo>
                <a:lnTo>
                  <a:pt x="8738" y="100962"/>
                </a:lnTo>
                <a:lnTo>
                  <a:pt x="8780" y="100787"/>
                </a:lnTo>
                <a:lnTo>
                  <a:pt x="8822" y="100524"/>
                </a:lnTo>
                <a:lnTo>
                  <a:pt x="8848" y="100217"/>
                </a:lnTo>
                <a:lnTo>
                  <a:pt x="8941" y="99866"/>
                </a:lnTo>
                <a:lnTo>
                  <a:pt x="8984" y="99735"/>
                </a:lnTo>
                <a:lnTo>
                  <a:pt x="9035" y="99603"/>
                </a:lnTo>
                <a:lnTo>
                  <a:pt x="9077" y="99560"/>
                </a:lnTo>
                <a:lnTo>
                  <a:pt x="9111" y="99560"/>
                </a:lnTo>
                <a:lnTo>
                  <a:pt x="9145" y="99691"/>
                </a:lnTo>
                <a:lnTo>
                  <a:pt x="9171" y="99866"/>
                </a:lnTo>
                <a:lnTo>
                  <a:pt x="9179" y="99954"/>
                </a:lnTo>
                <a:lnTo>
                  <a:pt x="9179" y="100129"/>
                </a:lnTo>
                <a:lnTo>
                  <a:pt x="9171" y="100480"/>
                </a:lnTo>
                <a:lnTo>
                  <a:pt x="9137" y="101137"/>
                </a:lnTo>
                <a:lnTo>
                  <a:pt x="9103" y="101882"/>
                </a:lnTo>
                <a:lnTo>
                  <a:pt x="9094" y="102276"/>
                </a:lnTo>
                <a:lnTo>
                  <a:pt x="9094" y="102671"/>
                </a:lnTo>
                <a:lnTo>
                  <a:pt x="9094" y="102846"/>
                </a:lnTo>
                <a:lnTo>
                  <a:pt x="9111" y="103021"/>
                </a:lnTo>
                <a:lnTo>
                  <a:pt x="9128" y="103153"/>
                </a:lnTo>
                <a:lnTo>
                  <a:pt x="9154" y="103240"/>
                </a:lnTo>
                <a:lnTo>
                  <a:pt x="9035" y="103854"/>
                </a:lnTo>
                <a:lnTo>
                  <a:pt x="8916" y="104467"/>
                </a:lnTo>
                <a:lnTo>
                  <a:pt x="8780" y="105037"/>
                </a:lnTo>
                <a:lnTo>
                  <a:pt x="8644" y="105651"/>
                </a:lnTo>
                <a:lnTo>
                  <a:pt x="8619" y="105475"/>
                </a:lnTo>
                <a:lnTo>
                  <a:pt x="8602" y="105300"/>
                </a:lnTo>
                <a:lnTo>
                  <a:pt x="8542" y="105037"/>
                </a:lnTo>
                <a:lnTo>
                  <a:pt x="8466" y="104818"/>
                </a:lnTo>
                <a:lnTo>
                  <a:pt x="8432" y="104774"/>
                </a:lnTo>
                <a:lnTo>
                  <a:pt x="8389" y="104730"/>
                </a:lnTo>
                <a:lnTo>
                  <a:pt x="8313" y="104730"/>
                </a:lnTo>
                <a:lnTo>
                  <a:pt x="8237" y="104818"/>
                </a:lnTo>
                <a:lnTo>
                  <a:pt x="8237" y="104555"/>
                </a:lnTo>
                <a:lnTo>
                  <a:pt x="8220" y="104336"/>
                </a:lnTo>
                <a:lnTo>
                  <a:pt x="8194" y="104117"/>
                </a:lnTo>
                <a:lnTo>
                  <a:pt x="8169" y="103898"/>
                </a:lnTo>
                <a:lnTo>
                  <a:pt x="8135" y="103679"/>
                </a:lnTo>
                <a:lnTo>
                  <a:pt x="8092" y="103503"/>
                </a:lnTo>
                <a:lnTo>
                  <a:pt x="8041" y="103372"/>
                </a:lnTo>
                <a:lnTo>
                  <a:pt x="7982" y="103240"/>
                </a:lnTo>
                <a:lnTo>
                  <a:pt x="7922" y="103153"/>
                </a:lnTo>
                <a:lnTo>
                  <a:pt x="7854" y="103065"/>
                </a:lnTo>
                <a:lnTo>
                  <a:pt x="7787" y="103065"/>
                </a:lnTo>
                <a:lnTo>
                  <a:pt x="7719" y="103109"/>
                </a:lnTo>
                <a:lnTo>
                  <a:pt x="7651" y="103153"/>
                </a:lnTo>
                <a:lnTo>
                  <a:pt x="7583" y="103240"/>
                </a:lnTo>
                <a:lnTo>
                  <a:pt x="7523" y="103372"/>
                </a:lnTo>
                <a:lnTo>
                  <a:pt x="7464" y="103547"/>
                </a:lnTo>
                <a:lnTo>
                  <a:pt x="7447" y="103153"/>
                </a:lnTo>
                <a:lnTo>
                  <a:pt x="7413" y="102758"/>
                </a:lnTo>
                <a:lnTo>
                  <a:pt x="7379" y="102408"/>
                </a:lnTo>
                <a:lnTo>
                  <a:pt x="7328" y="102101"/>
                </a:lnTo>
                <a:lnTo>
                  <a:pt x="7269" y="101838"/>
                </a:lnTo>
                <a:lnTo>
                  <a:pt x="7192" y="101663"/>
                </a:lnTo>
                <a:lnTo>
                  <a:pt x="7116" y="101531"/>
                </a:lnTo>
                <a:lnTo>
                  <a:pt x="7022" y="101488"/>
                </a:lnTo>
                <a:lnTo>
                  <a:pt x="6904" y="101531"/>
                </a:lnTo>
                <a:lnTo>
                  <a:pt x="6785" y="101663"/>
                </a:lnTo>
                <a:lnTo>
                  <a:pt x="6725" y="101751"/>
                </a:lnTo>
                <a:lnTo>
                  <a:pt x="6674" y="101882"/>
                </a:lnTo>
                <a:lnTo>
                  <a:pt x="6615" y="102057"/>
                </a:lnTo>
                <a:lnTo>
                  <a:pt x="6572" y="102233"/>
                </a:lnTo>
                <a:lnTo>
                  <a:pt x="6564" y="102189"/>
                </a:lnTo>
                <a:lnTo>
                  <a:pt x="6538" y="101882"/>
                </a:lnTo>
                <a:lnTo>
                  <a:pt x="6513" y="101619"/>
                </a:lnTo>
                <a:lnTo>
                  <a:pt x="6471" y="101356"/>
                </a:lnTo>
                <a:lnTo>
                  <a:pt x="6428" y="101137"/>
                </a:lnTo>
                <a:lnTo>
                  <a:pt x="6377" y="100918"/>
                </a:lnTo>
                <a:lnTo>
                  <a:pt x="6326" y="100743"/>
                </a:lnTo>
                <a:lnTo>
                  <a:pt x="6267" y="100611"/>
                </a:lnTo>
                <a:lnTo>
                  <a:pt x="6207" y="100524"/>
                </a:lnTo>
                <a:lnTo>
                  <a:pt x="6131" y="100436"/>
                </a:lnTo>
                <a:lnTo>
                  <a:pt x="6063" y="100436"/>
                </a:lnTo>
                <a:lnTo>
                  <a:pt x="5995" y="100480"/>
                </a:lnTo>
                <a:lnTo>
                  <a:pt x="5927" y="100567"/>
                </a:lnTo>
                <a:lnTo>
                  <a:pt x="5859" y="100699"/>
                </a:lnTo>
                <a:lnTo>
                  <a:pt x="5800" y="100874"/>
                </a:lnTo>
                <a:lnTo>
                  <a:pt x="5749" y="101093"/>
                </a:lnTo>
                <a:lnTo>
                  <a:pt x="5698" y="101312"/>
                </a:lnTo>
                <a:lnTo>
                  <a:pt x="5664" y="101137"/>
                </a:lnTo>
                <a:lnTo>
                  <a:pt x="5621" y="100918"/>
                </a:lnTo>
                <a:lnTo>
                  <a:pt x="5579" y="100787"/>
                </a:lnTo>
                <a:lnTo>
                  <a:pt x="5537" y="100611"/>
                </a:lnTo>
                <a:lnTo>
                  <a:pt x="5494" y="100524"/>
                </a:lnTo>
                <a:lnTo>
                  <a:pt x="5443" y="100436"/>
                </a:lnTo>
                <a:lnTo>
                  <a:pt x="5384" y="100392"/>
                </a:lnTo>
                <a:lnTo>
                  <a:pt x="5333" y="100392"/>
                </a:lnTo>
                <a:lnTo>
                  <a:pt x="5282" y="100436"/>
                </a:lnTo>
                <a:lnTo>
                  <a:pt x="5231" y="100524"/>
                </a:lnTo>
                <a:lnTo>
                  <a:pt x="5180" y="100611"/>
                </a:lnTo>
                <a:lnTo>
                  <a:pt x="5129" y="100743"/>
                </a:lnTo>
                <a:lnTo>
                  <a:pt x="5087" y="100918"/>
                </a:lnTo>
                <a:lnTo>
                  <a:pt x="5044" y="101137"/>
                </a:lnTo>
                <a:lnTo>
                  <a:pt x="5002" y="101312"/>
                </a:lnTo>
                <a:lnTo>
                  <a:pt x="4968" y="101575"/>
                </a:lnTo>
                <a:lnTo>
                  <a:pt x="4891" y="100261"/>
                </a:lnTo>
                <a:lnTo>
                  <a:pt x="4823" y="98990"/>
                </a:lnTo>
                <a:lnTo>
                  <a:pt x="4764" y="97851"/>
                </a:lnTo>
                <a:lnTo>
                  <a:pt x="4713" y="96755"/>
                </a:lnTo>
                <a:lnTo>
                  <a:pt x="4721" y="96448"/>
                </a:lnTo>
                <a:lnTo>
                  <a:pt x="4730" y="96142"/>
                </a:lnTo>
                <a:lnTo>
                  <a:pt x="4764" y="95879"/>
                </a:lnTo>
                <a:lnTo>
                  <a:pt x="4806" y="95660"/>
                </a:lnTo>
                <a:lnTo>
                  <a:pt x="4849" y="95528"/>
                </a:lnTo>
                <a:lnTo>
                  <a:pt x="4883" y="95484"/>
                </a:lnTo>
                <a:lnTo>
                  <a:pt x="4917" y="95484"/>
                </a:lnTo>
                <a:lnTo>
                  <a:pt x="4951" y="95572"/>
                </a:lnTo>
                <a:lnTo>
                  <a:pt x="4985" y="95660"/>
                </a:lnTo>
                <a:lnTo>
                  <a:pt x="5010" y="95835"/>
                </a:lnTo>
                <a:lnTo>
                  <a:pt x="5061" y="96229"/>
                </a:lnTo>
                <a:lnTo>
                  <a:pt x="5095" y="96711"/>
                </a:lnTo>
                <a:lnTo>
                  <a:pt x="5129" y="97149"/>
                </a:lnTo>
                <a:lnTo>
                  <a:pt x="5171" y="97894"/>
                </a:lnTo>
                <a:lnTo>
                  <a:pt x="5180" y="98026"/>
                </a:lnTo>
                <a:lnTo>
                  <a:pt x="5188" y="98157"/>
                </a:lnTo>
                <a:lnTo>
                  <a:pt x="5205" y="98245"/>
                </a:lnTo>
                <a:lnTo>
                  <a:pt x="5231" y="98333"/>
                </a:lnTo>
                <a:lnTo>
                  <a:pt x="5273" y="98376"/>
                </a:lnTo>
                <a:lnTo>
                  <a:pt x="5324" y="98376"/>
                </a:lnTo>
                <a:lnTo>
                  <a:pt x="5367" y="98289"/>
                </a:lnTo>
                <a:lnTo>
                  <a:pt x="5409" y="98114"/>
                </a:lnTo>
                <a:lnTo>
                  <a:pt x="5435" y="97894"/>
                </a:lnTo>
                <a:lnTo>
                  <a:pt x="5435" y="97763"/>
                </a:lnTo>
                <a:lnTo>
                  <a:pt x="5435" y="97631"/>
                </a:lnTo>
                <a:lnTo>
                  <a:pt x="5426" y="97106"/>
                </a:lnTo>
                <a:lnTo>
                  <a:pt x="5401" y="96536"/>
                </a:lnTo>
                <a:lnTo>
                  <a:pt x="5418" y="96142"/>
                </a:lnTo>
                <a:lnTo>
                  <a:pt x="5452" y="95747"/>
                </a:lnTo>
                <a:lnTo>
                  <a:pt x="5477" y="95572"/>
                </a:lnTo>
                <a:lnTo>
                  <a:pt x="5503" y="95440"/>
                </a:lnTo>
                <a:lnTo>
                  <a:pt x="5537" y="95309"/>
                </a:lnTo>
                <a:lnTo>
                  <a:pt x="5571" y="95178"/>
                </a:lnTo>
                <a:lnTo>
                  <a:pt x="5613" y="95134"/>
                </a:lnTo>
                <a:lnTo>
                  <a:pt x="5647" y="95090"/>
                </a:lnTo>
                <a:lnTo>
                  <a:pt x="5681" y="95046"/>
                </a:lnTo>
                <a:close/>
                <a:moveTo>
                  <a:pt x="5350" y="101707"/>
                </a:moveTo>
                <a:lnTo>
                  <a:pt x="5384" y="101751"/>
                </a:lnTo>
                <a:lnTo>
                  <a:pt x="5418" y="101838"/>
                </a:lnTo>
                <a:lnTo>
                  <a:pt x="5443" y="101926"/>
                </a:lnTo>
                <a:lnTo>
                  <a:pt x="5469" y="102013"/>
                </a:lnTo>
                <a:lnTo>
                  <a:pt x="5477" y="102101"/>
                </a:lnTo>
                <a:lnTo>
                  <a:pt x="5503" y="102364"/>
                </a:lnTo>
                <a:lnTo>
                  <a:pt x="5511" y="102671"/>
                </a:lnTo>
                <a:lnTo>
                  <a:pt x="5520" y="103284"/>
                </a:lnTo>
                <a:lnTo>
                  <a:pt x="5537" y="103591"/>
                </a:lnTo>
                <a:lnTo>
                  <a:pt x="5562" y="103810"/>
                </a:lnTo>
                <a:lnTo>
                  <a:pt x="5588" y="103985"/>
                </a:lnTo>
                <a:lnTo>
                  <a:pt x="5630" y="104073"/>
                </a:lnTo>
                <a:lnTo>
                  <a:pt x="5664" y="104073"/>
                </a:lnTo>
                <a:lnTo>
                  <a:pt x="5706" y="103985"/>
                </a:lnTo>
                <a:lnTo>
                  <a:pt x="5715" y="103985"/>
                </a:lnTo>
                <a:lnTo>
                  <a:pt x="5740" y="103898"/>
                </a:lnTo>
                <a:lnTo>
                  <a:pt x="5757" y="103810"/>
                </a:lnTo>
                <a:lnTo>
                  <a:pt x="5783" y="103591"/>
                </a:lnTo>
                <a:lnTo>
                  <a:pt x="5800" y="103328"/>
                </a:lnTo>
                <a:lnTo>
                  <a:pt x="5808" y="103109"/>
                </a:lnTo>
                <a:lnTo>
                  <a:pt x="5808" y="102846"/>
                </a:lnTo>
                <a:lnTo>
                  <a:pt x="5834" y="102583"/>
                </a:lnTo>
                <a:lnTo>
                  <a:pt x="5859" y="102320"/>
                </a:lnTo>
                <a:lnTo>
                  <a:pt x="5902" y="102145"/>
                </a:lnTo>
                <a:lnTo>
                  <a:pt x="5944" y="101970"/>
                </a:lnTo>
                <a:lnTo>
                  <a:pt x="5987" y="101882"/>
                </a:lnTo>
                <a:lnTo>
                  <a:pt x="6038" y="101794"/>
                </a:lnTo>
                <a:lnTo>
                  <a:pt x="6097" y="101794"/>
                </a:lnTo>
                <a:lnTo>
                  <a:pt x="6156" y="101882"/>
                </a:lnTo>
                <a:lnTo>
                  <a:pt x="6216" y="102057"/>
                </a:lnTo>
                <a:lnTo>
                  <a:pt x="6267" y="102276"/>
                </a:lnTo>
                <a:lnTo>
                  <a:pt x="6301" y="102583"/>
                </a:lnTo>
                <a:lnTo>
                  <a:pt x="6318" y="102934"/>
                </a:lnTo>
                <a:lnTo>
                  <a:pt x="6318" y="103284"/>
                </a:lnTo>
                <a:lnTo>
                  <a:pt x="6301" y="103591"/>
                </a:lnTo>
                <a:lnTo>
                  <a:pt x="6301" y="103942"/>
                </a:lnTo>
                <a:lnTo>
                  <a:pt x="6301" y="104117"/>
                </a:lnTo>
                <a:lnTo>
                  <a:pt x="6309" y="104292"/>
                </a:lnTo>
                <a:lnTo>
                  <a:pt x="6318" y="104380"/>
                </a:lnTo>
                <a:lnTo>
                  <a:pt x="6326" y="104467"/>
                </a:lnTo>
                <a:lnTo>
                  <a:pt x="6369" y="104599"/>
                </a:lnTo>
                <a:lnTo>
                  <a:pt x="6411" y="104643"/>
                </a:lnTo>
                <a:lnTo>
                  <a:pt x="6454" y="104599"/>
                </a:lnTo>
                <a:lnTo>
                  <a:pt x="6496" y="104467"/>
                </a:lnTo>
                <a:lnTo>
                  <a:pt x="6504" y="104467"/>
                </a:lnTo>
                <a:lnTo>
                  <a:pt x="6521" y="104424"/>
                </a:lnTo>
                <a:lnTo>
                  <a:pt x="6547" y="104336"/>
                </a:lnTo>
                <a:lnTo>
                  <a:pt x="6572" y="104204"/>
                </a:lnTo>
                <a:lnTo>
                  <a:pt x="6606" y="103898"/>
                </a:lnTo>
                <a:lnTo>
                  <a:pt x="6649" y="103591"/>
                </a:lnTo>
                <a:lnTo>
                  <a:pt x="6674" y="103460"/>
                </a:lnTo>
                <a:lnTo>
                  <a:pt x="6700" y="103328"/>
                </a:lnTo>
                <a:lnTo>
                  <a:pt x="6759" y="103153"/>
                </a:lnTo>
                <a:lnTo>
                  <a:pt x="6819" y="103021"/>
                </a:lnTo>
                <a:lnTo>
                  <a:pt x="6878" y="102934"/>
                </a:lnTo>
                <a:lnTo>
                  <a:pt x="6946" y="102890"/>
                </a:lnTo>
                <a:lnTo>
                  <a:pt x="7005" y="102890"/>
                </a:lnTo>
                <a:lnTo>
                  <a:pt x="7056" y="102934"/>
                </a:lnTo>
                <a:lnTo>
                  <a:pt x="7099" y="103021"/>
                </a:lnTo>
                <a:lnTo>
                  <a:pt x="7133" y="103153"/>
                </a:lnTo>
                <a:lnTo>
                  <a:pt x="7158" y="103328"/>
                </a:lnTo>
                <a:lnTo>
                  <a:pt x="7175" y="103547"/>
                </a:lnTo>
                <a:lnTo>
                  <a:pt x="7184" y="103810"/>
                </a:lnTo>
                <a:lnTo>
                  <a:pt x="7184" y="104161"/>
                </a:lnTo>
                <a:lnTo>
                  <a:pt x="7175" y="104424"/>
                </a:lnTo>
                <a:lnTo>
                  <a:pt x="7158" y="104730"/>
                </a:lnTo>
                <a:lnTo>
                  <a:pt x="7150" y="104993"/>
                </a:lnTo>
                <a:lnTo>
                  <a:pt x="7150" y="105300"/>
                </a:lnTo>
                <a:lnTo>
                  <a:pt x="7158" y="105475"/>
                </a:lnTo>
                <a:lnTo>
                  <a:pt x="7175" y="105607"/>
                </a:lnTo>
                <a:lnTo>
                  <a:pt x="7192" y="105738"/>
                </a:lnTo>
                <a:lnTo>
                  <a:pt x="7226" y="105870"/>
                </a:lnTo>
                <a:lnTo>
                  <a:pt x="7252" y="105913"/>
                </a:lnTo>
                <a:lnTo>
                  <a:pt x="7286" y="105957"/>
                </a:lnTo>
                <a:lnTo>
                  <a:pt x="7320" y="105870"/>
                </a:lnTo>
                <a:lnTo>
                  <a:pt x="7345" y="105738"/>
                </a:lnTo>
                <a:lnTo>
                  <a:pt x="7362" y="105607"/>
                </a:lnTo>
                <a:lnTo>
                  <a:pt x="7447" y="105212"/>
                </a:lnTo>
                <a:lnTo>
                  <a:pt x="7540" y="104818"/>
                </a:lnTo>
                <a:lnTo>
                  <a:pt x="7591" y="104686"/>
                </a:lnTo>
                <a:lnTo>
                  <a:pt x="7642" y="104555"/>
                </a:lnTo>
                <a:lnTo>
                  <a:pt x="7702" y="104511"/>
                </a:lnTo>
                <a:lnTo>
                  <a:pt x="7761" y="104467"/>
                </a:lnTo>
                <a:lnTo>
                  <a:pt x="7812" y="104467"/>
                </a:lnTo>
                <a:lnTo>
                  <a:pt x="7871" y="104511"/>
                </a:lnTo>
                <a:lnTo>
                  <a:pt x="7922" y="104643"/>
                </a:lnTo>
                <a:lnTo>
                  <a:pt x="7948" y="104686"/>
                </a:lnTo>
                <a:lnTo>
                  <a:pt x="7965" y="104818"/>
                </a:lnTo>
                <a:lnTo>
                  <a:pt x="7973" y="104949"/>
                </a:lnTo>
                <a:lnTo>
                  <a:pt x="7973" y="105081"/>
                </a:lnTo>
                <a:lnTo>
                  <a:pt x="7965" y="105256"/>
                </a:lnTo>
                <a:lnTo>
                  <a:pt x="7948" y="105388"/>
                </a:lnTo>
                <a:lnTo>
                  <a:pt x="7922" y="105651"/>
                </a:lnTo>
                <a:lnTo>
                  <a:pt x="7888" y="105913"/>
                </a:lnTo>
                <a:lnTo>
                  <a:pt x="7871" y="106089"/>
                </a:lnTo>
                <a:lnTo>
                  <a:pt x="7871" y="106264"/>
                </a:lnTo>
                <a:lnTo>
                  <a:pt x="7880" y="106439"/>
                </a:lnTo>
                <a:lnTo>
                  <a:pt x="7897" y="106571"/>
                </a:lnTo>
                <a:lnTo>
                  <a:pt x="7922" y="106702"/>
                </a:lnTo>
                <a:lnTo>
                  <a:pt x="7948" y="106790"/>
                </a:lnTo>
                <a:lnTo>
                  <a:pt x="7973" y="106877"/>
                </a:lnTo>
                <a:lnTo>
                  <a:pt x="8007" y="106921"/>
                </a:lnTo>
                <a:lnTo>
                  <a:pt x="8033" y="106921"/>
                </a:lnTo>
                <a:lnTo>
                  <a:pt x="8067" y="106877"/>
                </a:lnTo>
                <a:lnTo>
                  <a:pt x="8092" y="106790"/>
                </a:lnTo>
                <a:lnTo>
                  <a:pt x="8118" y="106658"/>
                </a:lnTo>
                <a:lnTo>
                  <a:pt x="8160" y="106352"/>
                </a:lnTo>
                <a:lnTo>
                  <a:pt x="8237" y="106133"/>
                </a:lnTo>
                <a:lnTo>
                  <a:pt x="8271" y="106045"/>
                </a:lnTo>
                <a:lnTo>
                  <a:pt x="8355" y="106045"/>
                </a:lnTo>
                <a:lnTo>
                  <a:pt x="8389" y="106089"/>
                </a:lnTo>
                <a:lnTo>
                  <a:pt x="8398" y="106220"/>
                </a:lnTo>
                <a:lnTo>
                  <a:pt x="8398" y="106395"/>
                </a:lnTo>
                <a:lnTo>
                  <a:pt x="8398" y="106571"/>
                </a:lnTo>
                <a:lnTo>
                  <a:pt x="8237" y="107140"/>
                </a:lnTo>
                <a:lnTo>
                  <a:pt x="8067" y="107666"/>
                </a:lnTo>
                <a:lnTo>
                  <a:pt x="7897" y="108148"/>
                </a:lnTo>
                <a:lnTo>
                  <a:pt x="7727" y="108630"/>
                </a:lnTo>
                <a:lnTo>
                  <a:pt x="7549" y="109025"/>
                </a:lnTo>
                <a:lnTo>
                  <a:pt x="7371" y="109375"/>
                </a:lnTo>
                <a:lnTo>
                  <a:pt x="7192" y="109638"/>
                </a:lnTo>
                <a:lnTo>
                  <a:pt x="7022" y="109857"/>
                </a:lnTo>
                <a:lnTo>
                  <a:pt x="6844" y="109989"/>
                </a:lnTo>
                <a:lnTo>
                  <a:pt x="6666" y="110033"/>
                </a:lnTo>
                <a:lnTo>
                  <a:pt x="6496" y="110033"/>
                </a:lnTo>
                <a:lnTo>
                  <a:pt x="6326" y="109857"/>
                </a:lnTo>
                <a:lnTo>
                  <a:pt x="6250" y="109770"/>
                </a:lnTo>
                <a:lnTo>
                  <a:pt x="6165" y="109638"/>
                </a:lnTo>
                <a:lnTo>
                  <a:pt x="6088" y="109507"/>
                </a:lnTo>
                <a:lnTo>
                  <a:pt x="6004" y="109288"/>
                </a:lnTo>
                <a:lnTo>
                  <a:pt x="5927" y="109068"/>
                </a:lnTo>
                <a:lnTo>
                  <a:pt x="5851" y="108849"/>
                </a:lnTo>
                <a:lnTo>
                  <a:pt x="5783" y="108586"/>
                </a:lnTo>
                <a:lnTo>
                  <a:pt x="5706" y="108280"/>
                </a:lnTo>
                <a:lnTo>
                  <a:pt x="5604" y="107754"/>
                </a:lnTo>
                <a:lnTo>
                  <a:pt x="5511" y="107184"/>
                </a:lnTo>
                <a:lnTo>
                  <a:pt x="5426" y="106615"/>
                </a:lnTo>
                <a:lnTo>
                  <a:pt x="5341" y="105957"/>
                </a:lnTo>
                <a:lnTo>
                  <a:pt x="5273" y="105300"/>
                </a:lnTo>
                <a:lnTo>
                  <a:pt x="5205" y="104643"/>
                </a:lnTo>
                <a:lnTo>
                  <a:pt x="5138" y="103942"/>
                </a:lnTo>
                <a:lnTo>
                  <a:pt x="5087" y="103197"/>
                </a:lnTo>
                <a:lnTo>
                  <a:pt x="5121" y="102583"/>
                </a:lnTo>
                <a:lnTo>
                  <a:pt x="5146" y="102320"/>
                </a:lnTo>
                <a:lnTo>
                  <a:pt x="5180" y="102057"/>
                </a:lnTo>
                <a:lnTo>
                  <a:pt x="5214" y="101882"/>
                </a:lnTo>
                <a:lnTo>
                  <a:pt x="5265" y="101751"/>
                </a:lnTo>
                <a:lnTo>
                  <a:pt x="5290" y="101707"/>
                </a:lnTo>
                <a:close/>
                <a:moveTo>
                  <a:pt x="14248" y="96405"/>
                </a:moveTo>
                <a:lnTo>
                  <a:pt x="14239" y="96536"/>
                </a:lnTo>
                <a:lnTo>
                  <a:pt x="14121" y="101137"/>
                </a:lnTo>
                <a:lnTo>
                  <a:pt x="13993" y="105738"/>
                </a:lnTo>
                <a:lnTo>
                  <a:pt x="13934" y="108061"/>
                </a:lnTo>
                <a:lnTo>
                  <a:pt x="13883" y="110383"/>
                </a:lnTo>
                <a:lnTo>
                  <a:pt x="13832" y="112706"/>
                </a:lnTo>
                <a:lnTo>
                  <a:pt x="13798" y="115028"/>
                </a:lnTo>
                <a:lnTo>
                  <a:pt x="13620" y="113582"/>
                </a:lnTo>
                <a:lnTo>
                  <a:pt x="13458" y="112136"/>
                </a:lnTo>
                <a:lnTo>
                  <a:pt x="13297" y="110646"/>
                </a:lnTo>
                <a:lnTo>
                  <a:pt x="13136" y="109156"/>
                </a:lnTo>
                <a:lnTo>
                  <a:pt x="13017" y="107842"/>
                </a:lnTo>
                <a:lnTo>
                  <a:pt x="12898" y="106483"/>
                </a:lnTo>
                <a:lnTo>
                  <a:pt x="12779" y="105125"/>
                </a:lnTo>
                <a:lnTo>
                  <a:pt x="12677" y="103766"/>
                </a:lnTo>
                <a:lnTo>
                  <a:pt x="12465" y="101049"/>
                </a:lnTo>
                <a:lnTo>
                  <a:pt x="12354" y="99691"/>
                </a:lnTo>
                <a:lnTo>
                  <a:pt x="12244" y="98333"/>
                </a:lnTo>
                <a:lnTo>
                  <a:pt x="12533" y="98157"/>
                </a:lnTo>
                <a:lnTo>
                  <a:pt x="12889" y="97938"/>
                </a:lnTo>
                <a:lnTo>
                  <a:pt x="13238" y="97588"/>
                </a:lnTo>
                <a:lnTo>
                  <a:pt x="13594" y="97237"/>
                </a:lnTo>
                <a:lnTo>
                  <a:pt x="13942" y="96799"/>
                </a:lnTo>
                <a:lnTo>
                  <a:pt x="14248" y="96405"/>
                </a:lnTo>
                <a:close/>
                <a:moveTo>
                  <a:pt x="15572" y="95835"/>
                </a:moveTo>
                <a:lnTo>
                  <a:pt x="15640" y="96054"/>
                </a:lnTo>
                <a:lnTo>
                  <a:pt x="15708" y="96229"/>
                </a:lnTo>
                <a:lnTo>
                  <a:pt x="15853" y="96536"/>
                </a:lnTo>
                <a:lnTo>
                  <a:pt x="16005" y="96799"/>
                </a:lnTo>
                <a:lnTo>
                  <a:pt x="16167" y="97018"/>
                </a:lnTo>
                <a:lnTo>
                  <a:pt x="16489" y="97369"/>
                </a:lnTo>
                <a:lnTo>
                  <a:pt x="16795" y="97675"/>
                </a:lnTo>
                <a:lnTo>
                  <a:pt x="18230" y="99428"/>
                </a:lnTo>
                <a:lnTo>
                  <a:pt x="18969" y="100392"/>
                </a:lnTo>
                <a:lnTo>
                  <a:pt x="19707" y="101356"/>
                </a:lnTo>
                <a:lnTo>
                  <a:pt x="20081" y="101838"/>
                </a:lnTo>
                <a:lnTo>
                  <a:pt x="20454" y="102233"/>
                </a:lnTo>
                <a:lnTo>
                  <a:pt x="20828" y="102583"/>
                </a:lnTo>
                <a:lnTo>
                  <a:pt x="21202" y="102890"/>
                </a:lnTo>
                <a:lnTo>
                  <a:pt x="21253" y="102890"/>
                </a:lnTo>
                <a:lnTo>
                  <a:pt x="21354" y="105957"/>
                </a:lnTo>
                <a:lnTo>
                  <a:pt x="21456" y="109025"/>
                </a:lnTo>
                <a:lnTo>
                  <a:pt x="21643" y="115203"/>
                </a:lnTo>
                <a:lnTo>
                  <a:pt x="20438" y="113407"/>
                </a:lnTo>
                <a:lnTo>
                  <a:pt x="19223" y="111654"/>
                </a:lnTo>
                <a:lnTo>
                  <a:pt x="17907" y="109813"/>
                </a:lnTo>
                <a:lnTo>
                  <a:pt x="17653" y="109419"/>
                </a:lnTo>
                <a:lnTo>
                  <a:pt x="17525" y="109200"/>
                </a:lnTo>
                <a:lnTo>
                  <a:pt x="17398" y="109068"/>
                </a:lnTo>
                <a:lnTo>
                  <a:pt x="17288" y="108893"/>
                </a:lnTo>
                <a:lnTo>
                  <a:pt x="17177" y="108718"/>
                </a:lnTo>
                <a:lnTo>
                  <a:pt x="17067" y="108586"/>
                </a:lnTo>
                <a:lnTo>
                  <a:pt x="16965" y="108586"/>
                </a:lnTo>
                <a:lnTo>
                  <a:pt x="16583" y="105475"/>
                </a:lnTo>
                <a:lnTo>
                  <a:pt x="16404" y="103898"/>
                </a:lnTo>
                <a:lnTo>
                  <a:pt x="16226" y="102320"/>
                </a:lnTo>
                <a:lnTo>
                  <a:pt x="16056" y="100743"/>
                </a:lnTo>
                <a:lnTo>
                  <a:pt x="15887" y="99121"/>
                </a:lnTo>
                <a:lnTo>
                  <a:pt x="15725" y="97500"/>
                </a:lnTo>
                <a:lnTo>
                  <a:pt x="15572" y="95835"/>
                </a:lnTo>
                <a:close/>
                <a:moveTo>
                  <a:pt x="17152" y="110033"/>
                </a:moveTo>
                <a:lnTo>
                  <a:pt x="17237" y="110164"/>
                </a:lnTo>
                <a:lnTo>
                  <a:pt x="17321" y="110339"/>
                </a:lnTo>
                <a:lnTo>
                  <a:pt x="17406" y="110515"/>
                </a:lnTo>
                <a:lnTo>
                  <a:pt x="17576" y="110777"/>
                </a:lnTo>
                <a:lnTo>
                  <a:pt x="17754" y="110997"/>
                </a:lnTo>
                <a:lnTo>
                  <a:pt x="17924" y="111216"/>
                </a:lnTo>
                <a:lnTo>
                  <a:pt x="19172" y="113100"/>
                </a:lnTo>
                <a:lnTo>
                  <a:pt x="20429" y="114940"/>
                </a:lnTo>
                <a:lnTo>
                  <a:pt x="21694" y="116737"/>
                </a:lnTo>
                <a:lnTo>
                  <a:pt x="21830" y="121075"/>
                </a:lnTo>
                <a:lnTo>
                  <a:pt x="22008" y="126991"/>
                </a:lnTo>
                <a:lnTo>
                  <a:pt x="21643" y="126728"/>
                </a:lnTo>
                <a:lnTo>
                  <a:pt x="21287" y="126377"/>
                </a:lnTo>
                <a:lnTo>
                  <a:pt x="20921" y="126027"/>
                </a:lnTo>
                <a:lnTo>
                  <a:pt x="20556" y="125589"/>
                </a:lnTo>
                <a:lnTo>
                  <a:pt x="20098" y="124975"/>
                </a:lnTo>
                <a:lnTo>
                  <a:pt x="19639" y="124274"/>
                </a:lnTo>
                <a:lnTo>
                  <a:pt x="19487" y="124011"/>
                </a:lnTo>
                <a:lnTo>
                  <a:pt x="19334" y="123792"/>
                </a:lnTo>
                <a:lnTo>
                  <a:pt x="19266" y="123704"/>
                </a:lnTo>
                <a:lnTo>
                  <a:pt x="19189" y="123617"/>
                </a:lnTo>
                <a:lnTo>
                  <a:pt x="19113" y="123573"/>
                </a:lnTo>
                <a:lnTo>
                  <a:pt x="19037" y="123573"/>
                </a:lnTo>
                <a:lnTo>
                  <a:pt x="18553" y="120243"/>
                </a:lnTo>
                <a:lnTo>
                  <a:pt x="18069" y="116868"/>
                </a:lnTo>
                <a:lnTo>
                  <a:pt x="17602" y="113494"/>
                </a:lnTo>
                <a:lnTo>
                  <a:pt x="17152" y="110033"/>
                </a:lnTo>
                <a:close/>
                <a:moveTo>
                  <a:pt x="15148" y="94696"/>
                </a:moveTo>
                <a:lnTo>
                  <a:pt x="15148" y="94827"/>
                </a:lnTo>
                <a:lnTo>
                  <a:pt x="15275" y="96273"/>
                </a:lnTo>
                <a:lnTo>
                  <a:pt x="15403" y="97675"/>
                </a:lnTo>
                <a:lnTo>
                  <a:pt x="15683" y="100480"/>
                </a:lnTo>
                <a:lnTo>
                  <a:pt x="15674" y="100567"/>
                </a:lnTo>
                <a:lnTo>
                  <a:pt x="15674" y="104117"/>
                </a:lnTo>
                <a:lnTo>
                  <a:pt x="15674" y="107622"/>
                </a:lnTo>
                <a:lnTo>
                  <a:pt x="15691" y="114677"/>
                </a:lnTo>
                <a:lnTo>
                  <a:pt x="15691" y="116211"/>
                </a:lnTo>
                <a:lnTo>
                  <a:pt x="15683" y="117832"/>
                </a:lnTo>
                <a:lnTo>
                  <a:pt x="15666" y="121075"/>
                </a:lnTo>
                <a:lnTo>
                  <a:pt x="15666" y="122696"/>
                </a:lnTo>
                <a:lnTo>
                  <a:pt x="15674" y="124274"/>
                </a:lnTo>
                <a:lnTo>
                  <a:pt x="15700" y="125852"/>
                </a:lnTo>
                <a:lnTo>
                  <a:pt x="15725" y="126640"/>
                </a:lnTo>
                <a:lnTo>
                  <a:pt x="15751" y="127385"/>
                </a:lnTo>
                <a:lnTo>
                  <a:pt x="15555" y="126421"/>
                </a:lnTo>
                <a:lnTo>
                  <a:pt x="15369" y="125370"/>
                </a:lnTo>
                <a:lnTo>
                  <a:pt x="15182" y="124362"/>
                </a:lnTo>
                <a:lnTo>
                  <a:pt x="14995" y="123310"/>
                </a:lnTo>
                <a:lnTo>
                  <a:pt x="14817" y="122214"/>
                </a:lnTo>
                <a:lnTo>
                  <a:pt x="14647" y="121119"/>
                </a:lnTo>
                <a:lnTo>
                  <a:pt x="14477" y="120023"/>
                </a:lnTo>
                <a:lnTo>
                  <a:pt x="14307" y="118884"/>
                </a:lnTo>
                <a:lnTo>
                  <a:pt x="14146" y="117701"/>
                </a:lnTo>
                <a:lnTo>
                  <a:pt x="13976" y="116474"/>
                </a:lnTo>
                <a:lnTo>
                  <a:pt x="14061" y="114020"/>
                </a:lnTo>
                <a:lnTo>
                  <a:pt x="14138" y="111566"/>
                </a:lnTo>
                <a:lnTo>
                  <a:pt x="14205" y="109068"/>
                </a:lnTo>
                <a:lnTo>
                  <a:pt x="14265" y="106615"/>
                </a:lnTo>
                <a:lnTo>
                  <a:pt x="14384" y="101619"/>
                </a:lnTo>
                <a:lnTo>
                  <a:pt x="14494" y="96667"/>
                </a:lnTo>
                <a:lnTo>
                  <a:pt x="14494" y="96492"/>
                </a:lnTo>
                <a:lnTo>
                  <a:pt x="14486" y="96361"/>
                </a:lnTo>
                <a:lnTo>
                  <a:pt x="14469" y="96273"/>
                </a:lnTo>
                <a:lnTo>
                  <a:pt x="14443" y="96142"/>
                </a:lnTo>
                <a:lnTo>
                  <a:pt x="14630" y="95879"/>
                </a:lnTo>
                <a:lnTo>
                  <a:pt x="14808" y="95572"/>
                </a:lnTo>
                <a:lnTo>
                  <a:pt x="14987" y="95178"/>
                </a:lnTo>
                <a:lnTo>
                  <a:pt x="15063" y="94958"/>
                </a:lnTo>
                <a:lnTo>
                  <a:pt x="15148" y="94696"/>
                </a:lnTo>
                <a:close/>
                <a:moveTo>
                  <a:pt x="15929" y="102846"/>
                </a:moveTo>
                <a:lnTo>
                  <a:pt x="16158" y="104906"/>
                </a:lnTo>
                <a:lnTo>
                  <a:pt x="16396" y="106965"/>
                </a:lnTo>
                <a:lnTo>
                  <a:pt x="16642" y="108981"/>
                </a:lnTo>
                <a:lnTo>
                  <a:pt x="16897" y="110997"/>
                </a:lnTo>
                <a:lnTo>
                  <a:pt x="17152" y="112968"/>
                </a:lnTo>
                <a:lnTo>
                  <a:pt x="17415" y="114940"/>
                </a:lnTo>
                <a:lnTo>
                  <a:pt x="17958" y="118840"/>
                </a:lnTo>
                <a:lnTo>
                  <a:pt x="17950" y="118928"/>
                </a:lnTo>
                <a:lnTo>
                  <a:pt x="17924" y="120155"/>
                </a:lnTo>
                <a:lnTo>
                  <a:pt x="17916" y="121382"/>
                </a:lnTo>
                <a:lnTo>
                  <a:pt x="17907" y="122653"/>
                </a:lnTo>
                <a:lnTo>
                  <a:pt x="17907" y="123880"/>
                </a:lnTo>
                <a:lnTo>
                  <a:pt x="17924" y="126377"/>
                </a:lnTo>
                <a:lnTo>
                  <a:pt x="17933" y="128875"/>
                </a:lnTo>
                <a:lnTo>
                  <a:pt x="17941" y="132775"/>
                </a:lnTo>
                <a:lnTo>
                  <a:pt x="17975" y="136719"/>
                </a:lnTo>
                <a:lnTo>
                  <a:pt x="17576" y="135273"/>
                </a:lnTo>
                <a:lnTo>
                  <a:pt x="17152" y="133651"/>
                </a:lnTo>
                <a:lnTo>
                  <a:pt x="16744" y="131986"/>
                </a:lnTo>
                <a:lnTo>
                  <a:pt x="16337" y="130234"/>
                </a:lnTo>
                <a:lnTo>
                  <a:pt x="15954" y="128393"/>
                </a:lnTo>
                <a:lnTo>
                  <a:pt x="15963" y="128130"/>
                </a:lnTo>
                <a:lnTo>
                  <a:pt x="15971" y="127823"/>
                </a:lnTo>
                <a:lnTo>
                  <a:pt x="15980" y="127210"/>
                </a:lnTo>
                <a:lnTo>
                  <a:pt x="15988" y="126684"/>
                </a:lnTo>
                <a:lnTo>
                  <a:pt x="15997" y="126114"/>
                </a:lnTo>
                <a:lnTo>
                  <a:pt x="15997" y="125808"/>
                </a:lnTo>
                <a:lnTo>
                  <a:pt x="15988" y="125545"/>
                </a:lnTo>
                <a:lnTo>
                  <a:pt x="15971" y="125282"/>
                </a:lnTo>
                <a:lnTo>
                  <a:pt x="15946" y="125063"/>
                </a:lnTo>
                <a:lnTo>
                  <a:pt x="15963" y="123704"/>
                </a:lnTo>
                <a:lnTo>
                  <a:pt x="15963" y="122346"/>
                </a:lnTo>
                <a:lnTo>
                  <a:pt x="15963" y="120944"/>
                </a:lnTo>
                <a:lnTo>
                  <a:pt x="15954" y="119585"/>
                </a:lnTo>
                <a:lnTo>
                  <a:pt x="15938" y="116868"/>
                </a:lnTo>
                <a:lnTo>
                  <a:pt x="15929" y="115510"/>
                </a:lnTo>
                <a:lnTo>
                  <a:pt x="15929" y="114195"/>
                </a:lnTo>
                <a:lnTo>
                  <a:pt x="15929" y="108543"/>
                </a:lnTo>
                <a:lnTo>
                  <a:pt x="15929" y="102846"/>
                </a:lnTo>
                <a:close/>
                <a:moveTo>
                  <a:pt x="19334" y="125676"/>
                </a:moveTo>
                <a:lnTo>
                  <a:pt x="19436" y="125852"/>
                </a:lnTo>
                <a:lnTo>
                  <a:pt x="19529" y="125983"/>
                </a:lnTo>
                <a:lnTo>
                  <a:pt x="19622" y="126027"/>
                </a:lnTo>
                <a:lnTo>
                  <a:pt x="19716" y="126027"/>
                </a:lnTo>
                <a:lnTo>
                  <a:pt x="19741" y="125983"/>
                </a:lnTo>
                <a:lnTo>
                  <a:pt x="19937" y="126246"/>
                </a:lnTo>
                <a:lnTo>
                  <a:pt x="20132" y="126465"/>
                </a:lnTo>
                <a:lnTo>
                  <a:pt x="20488" y="126903"/>
                </a:lnTo>
                <a:lnTo>
                  <a:pt x="20879" y="127385"/>
                </a:lnTo>
                <a:lnTo>
                  <a:pt x="21270" y="127780"/>
                </a:lnTo>
                <a:lnTo>
                  <a:pt x="21660" y="128130"/>
                </a:lnTo>
                <a:lnTo>
                  <a:pt x="22059" y="128437"/>
                </a:lnTo>
                <a:lnTo>
                  <a:pt x="22509" y="142810"/>
                </a:lnTo>
                <a:lnTo>
                  <a:pt x="22441" y="142547"/>
                </a:lnTo>
                <a:lnTo>
                  <a:pt x="22365" y="142284"/>
                </a:lnTo>
                <a:lnTo>
                  <a:pt x="22212" y="141802"/>
                </a:lnTo>
                <a:lnTo>
                  <a:pt x="22051" y="141408"/>
                </a:lnTo>
                <a:lnTo>
                  <a:pt x="21906" y="141013"/>
                </a:lnTo>
                <a:lnTo>
                  <a:pt x="21728" y="140444"/>
                </a:lnTo>
                <a:lnTo>
                  <a:pt x="21550" y="139874"/>
                </a:lnTo>
                <a:lnTo>
                  <a:pt x="21371" y="139304"/>
                </a:lnTo>
                <a:lnTo>
                  <a:pt x="21176" y="138822"/>
                </a:lnTo>
                <a:lnTo>
                  <a:pt x="20786" y="135842"/>
                </a:lnTo>
                <a:lnTo>
                  <a:pt x="20378" y="132907"/>
                </a:lnTo>
                <a:lnTo>
                  <a:pt x="19962" y="130014"/>
                </a:lnTo>
                <a:lnTo>
                  <a:pt x="19546" y="127122"/>
                </a:lnTo>
                <a:lnTo>
                  <a:pt x="19334" y="125676"/>
                </a:lnTo>
                <a:close/>
                <a:moveTo>
                  <a:pt x="18154" y="120199"/>
                </a:moveTo>
                <a:lnTo>
                  <a:pt x="19062" y="126509"/>
                </a:lnTo>
                <a:lnTo>
                  <a:pt x="19707" y="130935"/>
                </a:lnTo>
                <a:lnTo>
                  <a:pt x="19682" y="131022"/>
                </a:lnTo>
                <a:lnTo>
                  <a:pt x="19673" y="131110"/>
                </a:lnTo>
                <a:lnTo>
                  <a:pt x="19665" y="131241"/>
                </a:lnTo>
                <a:lnTo>
                  <a:pt x="19656" y="131373"/>
                </a:lnTo>
                <a:lnTo>
                  <a:pt x="19690" y="133301"/>
                </a:lnTo>
                <a:lnTo>
                  <a:pt x="19724" y="135229"/>
                </a:lnTo>
                <a:lnTo>
                  <a:pt x="19809" y="139085"/>
                </a:lnTo>
                <a:lnTo>
                  <a:pt x="19843" y="141232"/>
                </a:lnTo>
                <a:lnTo>
                  <a:pt x="19877" y="142328"/>
                </a:lnTo>
                <a:lnTo>
                  <a:pt x="19911" y="143379"/>
                </a:lnTo>
                <a:lnTo>
                  <a:pt x="19461" y="141802"/>
                </a:lnTo>
                <a:lnTo>
                  <a:pt x="19003" y="140268"/>
                </a:lnTo>
                <a:lnTo>
                  <a:pt x="18111" y="137201"/>
                </a:lnTo>
                <a:lnTo>
                  <a:pt x="18137" y="134878"/>
                </a:lnTo>
                <a:lnTo>
                  <a:pt x="18145" y="132600"/>
                </a:lnTo>
                <a:lnTo>
                  <a:pt x="18154" y="127999"/>
                </a:lnTo>
                <a:lnTo>
                  <a:pt x="18154" y="126071"/>
                </a:lnTo>
                <a:lnTo>
                  <a:pt x="18162" y="124099"/>
                </a:lnTo>
                <a:lnTo>
                  <a:pt x="18162" y="122127"/>
                </a:lnTo>
                <a:lnTo>
                  <a:pt x="18162" y="121163"/>
                </a:lnTo>
                <a:lnTo>
                  <a:pt x="18154" y="120199"/>
                </a:lnTo>
                <a:close/>
                <a:moveTo>
                  <a:pt x="21482" y="141188"/>
                </a:moveTo>
                <a:lnTo>
                  <a:pt x="21745" y="141933"/>
                </a:lnTo>
                <a:lnTo>
                  <a:pt x="21932" y="142503"/>
                </a:lnTo>
                <a:lnTo>
                  <a:pt x="22127" y="143160"/>
                </a:lnTo>
                <a:lnTo>
                  <a:pt x="22229" y="143467"/>
                </a:lnTo>
                <a:lnTo>
                  <a:pt x="22331" y="143686"/>
                </a:lnTo>
                <a:lnTo>
                  <a:pt x="22441" y="143862"/>
                </a:lnTo>
                <a:lnTo>
                  <a:pt x="22543" y="143993"/>
                </a:lnTo>
                <a:lnTo>
                  <a:pt x="22688" y="148726"/>
                </a:lnTo>
                <a:lnTo>
                  <a:pt x="22823" y="153458"/>
                </a:lnTo>
                <a:lnTo>
                  <a:pt x="22696" y="152012"/>
                </a:lnTo>
                <a:lnTo>
                  <a:pt x="22560" y="150610"/>
                </a:lnTo>
                <a:lnTo>
                  <a:pt x="22424" y="149208"/>
                </a:lnTo>
                <a:lnTo>
                  <a:pt x="22271" y="147805"/>
                </a:lnTo>
                <a:lnTo>
                  <a:pt x="22119" y="146447"/>
                </a:lnTo>
                <a:lnTo>
                  <a:pt x="21966" y="145088"/>
                </a:lnTo>
                <a:lnTo>
                  <a:pt x="21643" y="142503"/>
                </a:lnTo>
                <a:lnTo>
                  <a:pt x="21482" y="141188"/>
                </a:lnTo>
                <a:close/>
                <a:moveTo>
                  <a:pt x="19920" y="132425"/>
                </a:moveTo>
                <a:lnTo>
                  <a:pt x="20276" y="134922"/>
                </a:lnTo>
                <a:lnTo>
                  <a:pt x="20624" y="137464"/>
                </a:lnTo>
                <a:lnTo>
                  <a:pt x="20964" y="140005"/>
                </a:lnTo>
                <a:lnTo>
                  <a:pt x="21295" y="142591"/>
                </a:lnTo>
                <a:lnTo>
                  <a:pt x="21499" y="144256"/>
                </a:lnTo>
                <a:lnTo>
                  <a:pt x="21694" y="145965"/>
                </a:lnTo>
                <a:lnTo>
                  <a:pt x="21881" y="147674"/>
                </a:lnTo>
                <a:lnTo>
                  <a:pt x="22059" y="149383"/>
                </a:lnTo>
                <a:lnTo>
                  <a:pt x="22424" y="152845"/>
                </a:lnTo>
                <a:lnTo>
                  <a:pt x="22603" y="154597"/>
                </a:lnTo>
                <a:lnTo>
                  <a:pt x="22789" y="156306"/>
                </a:lnTo>
                <a:lnTo>
                  <a:pt x="22654" y="155386"/>
                </a:lnTo>
                <a:lnTo>
                  <a:pt x="22501" y="154510"/>
                </a:lnTo>
                <a:lnTo>
                  <a:pt x="22356" y="153677"/>
                </a:lnTo>
                <a:lnTo>
                  <a:pt x="22204" y="152845"/>
                </a:lnTo>
                <a:lnTo>
                  <a:pt x="22042" y="152012"/>
                </a:lnTo>
                <a:lnTo>
                  <a:pt x="21881" y="151223"/>
                </a:lnTo>
                <a:lnTo>
                  <a:pt x="21541" y="149690"/>
                </a:lnTo>
                <a:lnTo>
                  <a:pt x="21193" y="148200"/>
                </a:lnTo>
                <a:lnTo>
                  <a:pt x="20828" y="146754"/>
                </a:lnTo>
                <a:lnTo>
                  <a:pt x="20463" y="145351"/>
                </a:lnTo>
                <a:lnTo>
                  <a:pt x="20089" y="143993"/>
                </a:lnTo>
                <a:lnTo>
                  <a:pt x="20098" y="143336"/>
                </a:lnTo>
                <a:lnTo>
                  <a:pt x="20106" y="142635"/>
                </a:lnTo>
                <a:lnTo>
                  <a:pt x="20098" y="141977"/>
                </a:lnTo>
                <a:lnTo>
                  <a:pt x="20089" y="141276"/>
                </a:lnTo>
                <a:lnTo>
                  <a:pt x="20064" y="139918"/>
                </a:lnTo>
                <a:lnTo>
                  <a:pt x="20030" y="138559"/>
                </a:lnTo>
                <a:lnTo>
                  <a:pt x="19979" y="135492"/>
                </a:lnTo>
                <a:lnTo>
                  <a:pt x="19920" y="132425"/>
                </a:lnTo>
                <a:close/>
                <a:moveTo>
                  <a:pt x="8534" y="1"/>
                </a:moveTo>
                <a:lnTo>
                  <a:pt x="8474" y="44"/>
                </a:lnTo>
                <a:lnTo>
                  <a:pt x="8406" y="176"/>
                </a:lnTo>
                <a:lnTo>
                  <a:pt x="8381" y="307"/>
                </a:lnTo>
                <a:lnTo>
                  <a:pt x="8347" y="439"/>
                </a:lnTo>
                <a:lnTo>
                  <a:pt x="8296" y="833"/>
                </a:lnTo>
                <a:lnTo>
                  <a:pt x="8262" y="1140"/>
                </a:lnTo>
                <a:lnTo>
                  <a:pt x="8245" y="1534"/>
                </a:lnTo>
                <a:lnTo>
                  <a:pt x="8237" y="1885"/>
                </a:lnTo>
                <a:lnTo>
                  <a:pt x="8237" y="2279"/>
                </a:lnTo>
                <a:lnTo>
                  <a:pt x="8262" y="3068"/>
                </a:lnTo>
                <a:lnTo>
                  <a:pt x="8288" y="3813"/>
                </a:lnTo>
                <a:lnTo>
                  <a:pt x="8398" y="6968"/>
                </a:lnTo>
                <a:lnTo>
                  <a:pt x="8517" y="10123"/>
                </a:lnTo>
                <a:lnTo>
                  <a:pt x="8729" y="15688"/>
                </a:lnTo>
                <a:lnTo>
                  <a:pt x="8831" y="18449"/>
                </a:lnTo>
                <a:lnTo>
                  <a:pt x="8950" y="21210"/>
                </a:lnTo>
                <a:lnTo>
                  <a:pt x="8941" y="23883"/>
                </a:lnTo>
                <a:lnTo>
                  <a:pt x="8933" y="25197"/>
                </a:lnTo>
                <a:lnTo>
                  <a:pt x="8924" y="26556"/>
                </a:lnTo>
                <a:lnTo>
                  <a:pt x="8890" y="28177"/>
                </a:lnTo>
                <a:lnTo>
                  <a:pt x="8856" y="29798"/>
                </a:lnTo>
                <a:lnTo>
                  <a:pt x="8814" y="31420"/>
                </a:lnTo>
                <a:lnTo>
                  <a:pt x="8763" y="32997"/>
                </a:lnTo>
                <a:lnTo>
                  <a:pt x="8712" y="34575"/>
                </a:lnTo>
                <a:lnTo>
                  <a:pt x="8644" y="36152"/>
                </a:lnTo>
                <a:lnTo>
                  <a:pt x="8576" y="37686"/>
                </a:lnTo>
                <a:lnTo>
                  <a:pt x="8500" y="39220"/>
                </a:lnTo>
                <a:lnTo>
                  <a:pt x="8423" y="40797"/>
                </a:lnTo>
                <a:lnTo>
                  <a:pt x="8330" y="42331"/>
                </a:lnTo>
                <a:lnTo>
                  <a:pt x="8143" y="45354"/>
                </a:lnTo>
                <a:lnTo>
                  <a:pt x="7939" y="48422"/>
                </a:lnTo>
                <a:lnTo>
                  <a:pt x="7719" y="51445"/>
                </a:lnTo>
                <a:lnTo>
                  <a:pt x="7693" y="51577"/>
                </a:lnTo>
                <a:lnTo>
                  <a:pt x="7608" y="52015"/>
                </a:lnTo>
                <a:lnTo>
                  <a:pt x="7532" y="52453"/>
                </a:lnTo>
                <a:lnTo>
                  <a:pt x="7472" y="52935"/>
                </a:lnTo>
                <a:lnTo>
                  <a:pt x="7413" y="53461"/>
                </a:lnTo>
                <a:lnTo>
                  <a:pt x="7362" y="53987"/>
                </a:lnTo>
                <a:lnTo>
                  <a:pt x="7320" y="54513"/>
                </a:lnTo>
                <a:lnTo>
                  <a:pt x="7277" y="55082"/>
                </a:lnTo>
                <a:lnTo>
                  <a:pt x="7243" y="55608"/>
                </a:lnTo>
                <a:lnTo>
                  <a:pt x="7192" y="56791"/>
                </a:lnTo>
                <a:lnTo>
                  <a:pt x="7158" y="57974"/>
                </a:lnTo>
                <a:lnTo>
                  <a:pt x="7133" y="59158"/>
                </a:lnTo>
                <a:lnTo>
                  <a:pt x="7124" y="60341"/>
                </a:lnTo>
                <a:lnTo>
                  <a:pt x="7099" y="63364"/>
                </a:lnTo>
                <a:lnTo>
                  <a:pt x="7022" y="61918"/>
                </a:lnTo>
                <a:lnTo>
                  <a:pt x="6912" y="59859"/>
                </a:lnTo>
                <a:lnTo>
                  <a:pt x="6768" y="57492"/>
                </a:lnTo>
                <a:lnTo>
                  <a:pt x="6691" y="56265"/>
                </a:lnTo>
                <a:lnTo>
                  <a:pt x="6598" y="54995"/>
                </a:lnTo>
                <a:lnTo>
                  <a:pt x="6496" y="53768"/>
                </a:lnTo>
                <a:lnTo>
                  <a:pt x="6386" y="52541"/>
                </a:lnTo>
                <a:lnTo>
                  <a:pt x="6258" y="51401"/>
                </a:lnTo>
                <a:lnTo>
                  <a:pt x="6190" y="50832"/>
                </a:lnTo>
                <a:lnTo>
                  <a:pt x="6122" y="50306"/>
                </a:lnTo>
                <a:lnTo>
                  <a:pt x="6046" y="49824"/>
                </a:lnTo>
                <a:lnTo>
                  <a:pt x="5970" y="49342"/>
                </a:lnTo>
                <a:lnTo>
                  <a:pt x="5893" y="48904"/>
                </a:lnTo>
                <a:lnTo>
                  <a:pt x="5808" y="48509"/>
                </a:lnTo>
                <a:lnTo>
                  <a:pt x="5715" y="48115"/>
                </a:lnTo>
                <a:lnTo>
                  <a:pt x="5621" y="47808"/>
                </a:lnTo>
                <a:lnTo>
                  <a:pt x="5528" y="47501"/>
                </a:lnTo>
                <a:lnTo>
                  <a:pt x="5426" y="47282"/>
                </a:lnTo>
                <a:lnTo>
                  <a:pt x="5324" y="47063"/>
                </a:lnTo>
                <a:lnTo>
                  <a:pt x="5214" y="46932"/>
                </a:lnTo>
                <a:lnTo>
                  <a:pt x="5095" y="46844"/>
                </a:lnTo>
                <a:lnTo>
                  <a:pt x="4976" y="46800"/>
                </a:lnTo>
                <a:lnTo>
                  <a:pt x="4849" y="46844"/>
                </a:lnTo>
                <a:lnTo>
                  <a:pt x="4730" y="46932"/>
                </a:lnTo>
                <a:lnTo>
                  <a:pt x="4620" y="47063"/>
                </a:lnTo>
                <a:lnTo>
                  <a:pt x="4518" y="47239"/>
                </a:lnTo>
                <a:lnTo>
                  <a:pt x="4433" y="47501"/>
                </a:lnTo>
                <a:lnTo>
                  <a:pt x="4348" y="47764"/>
                </a:lnTo>
                <a:lnTo>
                  <a:pt x="4271" y="48115"/>
                </a:lnTo>
                <a:lnTo>
                  <a:pt x="4204" y="48466"/>
                </a:lnTo>
                <a:lnTo>
                  <a:pt x="4144" y="48904"/>
                </a:lnTo>
                <a:lnTo>
                  <a:pt x="4093" y="49342"/>
                </a:lnTo>
                <a:lnTo>
                  <a:pt x="4051" y="49780"/>
                </a:lnTo>
                <a:lnTo>
                  <a:pt x="4008" y="50306"/>
                </a:lnTo>
                <a:lnTo>
                  <a:pt x="3974" y="50832"/>
                </a:lnTo>
                <a:lnTo>
                  <a:pt x="3949" y="51358"/>
                </a:lnTo>
                <a:lnTo>
                  <a:pt x="3932" y="51927"/>
                </a:lnTo>
                <a:lnTo>
                  <a:pt x="3915" y="52497"/>
                </a:lnTo>
                <a:lnTo>
                  <a:pt x="3889" y="53724"/>
                </a:lnTo>
                <a:lnTo>
                  <a:pt x="3881" y="54951"/>
                </a:lnTo>
                <a:lnTo>
                  <a:pt x="3889" y="56178"/>
                </a:lnTo>
                <a:lnTo>
                  <a:pt x="3906" y="57405"/>
                </a:lnTo>
                <a:lnTo>
                  <a:pt x="3932" y="58544"/>
                </a:lnTo>
                <a:lnTo>
                  <a:pt x="3957" y="59640"/>
                </a:lnTo>
                <a:lnTo>
                  <a:pt x="4008" y="61568"/>
                </a:lnTo>
                <a:lnTo>
                  <a:pt x="4093" y="64504"/>
                </a:lnTo>
                <a:lnTo>
                  <a:pt x="4195" y="67396"/>
                </a:lnTo>
                <a:lnTo>
                  <a:pt x="4025" y="65687"/>
                </a:lnTo>
                <a:lnTo>
                  <a:pt x="3855" y="64022"/>
                </a:lnTo>
                <a:lnTo>
                  <a:pt x="3720" y="62795"/>
                </a:lnTo>
                <a:lnTo>
                  <a:pt x="3575" y="61568"/>
                </a:lnTo>
                <a:lnTo>
                  <a:pt x="3431" y="60385"/>
                </a:lnTo>
                <a:lnTo>
                  <a:pt x="3278" y="59201"/>
                </a:lnTo>
                <a:lnTo>
                  <a:pt x="3125" y="58018"/>
                </a:lnTo>
                <a:lnTo>
                  <a:pt x="2964" y="56879"/>
                </a:lnTo>
                <a:lnTo>
                  <a:pt x="2803" y="55740"/>
                </a:lnTo>
                <a:lnTo>
                  <a:pt x="2633" y="54644"/>
                </a:lnTo>
                <a:lnTo>
                  <a:pt x="2327" y="52628"/>
                </a:lnTo>
                <a:lnTo>
                  <a:pt x="2166" y="51621"/>
                </a:lnTo>
                <a:lnTo>
                  <a:pt x="1996" y="50657"/>
                </a:lnTo>
                <a:lnTo>
                  <a:pt x="1826" y="49692"/>
                </a:lnTo>
                <a:lnTo>
                  <a:pt x="1648" y="48772"/>
                </a:lnTo>
                <a:lnTo>
                  <a:pt x="1461" y="47896"/>
                </a:lnTo>
                <a:lnTo>
                  <a:pt x="1266" y="47151"/>
                </a:lnTo>
                <a:lnTo>
                  <a:pt x="1138" y="46757"/>
                </a:lnTo>
                <a:lnTo>
                  <a:pt x="1003" y="46450"/>
                </a:lnTo>
                <a:lnTo>
                  <a:pt x="926" y="46318"/>
                </a:lnTo>
                <a:lnTo>
                  <a:pt x="858" y="46231"/>
                </a:lnTo>
                <a:lnTo>
                  <a:pt x="782" y="46143"/>
                </a:lnTo>
                <a:lnTo>
                  <a:pt x="705" y="46099"/>
                </a:lnTo>
                <a:lnTo>
                  <a:pt x="638" y="46099"/>
                </a:lnTo>
                <a:lnTo>
                  <a:pt x="561" y="46143"/>
                </a:lnTo>
                <a:lnTo>
                  <a:pt x="485" y="46187"/>
                </a:lnTo>
                <a:lnTo>
                  <a:pt x="417" y="46318"/>
                </a:lnTo>
                <a:lnTo>
                  <a:pt x="349" y="46494"/>
                </a:lnTo>
                <a:lnTo>
                  <a:pt x="289" y="46669"/>
                </a:lnTo>
                <a:lnTo>
                  <a:pt x="230" y="46932"/>
                </a:lnTo>
                <a:lnTo>
                  <a:pt x="171" y="47239"/>
                </a:lnTo>
                <a:lnTo>
                  <a:pt x="120" y="47633"/>
                </a:lnTo>
                <a:lnTo>
                  <a:pt x="77" y="48071"/>
                </a:lnTo>
                <a:lnTo>
                  <a:pt x="43" y="48509"/>
                </a:lnTo>
                <a:lnTo>
                  <a:pt x="18" y="48991"/>
                </a:lnTo>
                <a:lnTo>
                  <a:pt x="9" y="49517"/>
                </a:lnTo>
                <a:lnTo>
                  <a:pt x="1" y="50043"/>
                </a:lnTo>
                <a:lnTo>
                  <a:pt x="1" y="50569"/>
                </a:lnTo>
                <a:lnTo>
                  <a:pt x="1" y="51095"/>
                </a:lnTo>
                <a:lnTo>
                  <a:pt x="26" y="52190"/>
                </a:lnTo>
                <a:lnTo>
                  <a:pt x="60" y="53286"/>
                </a:lnTo>
                <a:lnTo>
                  <a:pt x="128" y="55170"/>
                </a:lnTo>
                <a:lnTo>
                  <a:pt x="171" y="56485"/>
                </a:lnTo>
                <a:lnTo>
                  <a:pt x="221" y="57755"/>
                </a:lnTo>
                <a:lnTo>
                  <a:pt x="281" y="59026"/>
                </a:lnTo>
                <a:lnTo>
                  <a:pt x="340" y="60253"/>
                </a:lnTo>
                <a:lnTo>
                  <a:pt x="408" y="61524"/>
                </a:lnTo>
                <a:lnTo>
                  <a:pt x="476" y="62751"/>
                </a:lnTo>
                <a:lnTo>
                  <a:pt x="553" y="64022"/>
                </a:lnTo>
                <a:lnTo>
                  <a:pt x="638" y="65249"/>
                </a:lnTo>
                <a:lnTo>
                  <a:pt x="722" y="66432"/>
                </a:lnTo>
                <a:lnTo>
                  <a:pt x="816" y="67659"/>
                </a:lnTo>
                <a:lnTo>
                  <a:pt x="909" y="68842"/>
                </a:lnTo>
                <a:lnTo>
                  <a:pt x="1011" y="70025"/>
                </a:lnTo>
                <a:lnTo>
                  <a:pt x="1121" y="71208"/>
                </a:lnTo>
                <a:lnTo>
                  <a:pt x="1232" y="72391"/>
                </a:lnTo>
                <a:lnTo>
                  <a:pt x="1342" y="73531"/>
                </a:lnTo>
                <a:lnTo>
                  <a:pt x="1470" y="74670"/>
                </a:lnTo>
                <a:lnTo>
                  <a:pt x="1597" y="75853"/>
                </a:lnTo>
                <a:lnTo>
                  <a:pt x="1733" y="76992"/>
                </a:lnTo>
                <a:lnTo>
                  <a:pt x="1869" y="78132"/>
                </a:lnTo>
                <a:lnTo>
                  <a:pt x="2013" y="79227"/>
                </a:lnTo>
                <a:lnTo>
                  <a:pt x="2166" y="80323"/>
                </a:lnTo>
                <a:lnTo>
                  <a:pt x="2319" y="81418"/>
                </a:lnTo>
                <a:lnTo>
                  <a:pt x="2480" y="82470"/>
                </a:lnTo>
                <a:lnTo>
                  <a:pt x="2641" y="83521"/>
                </a:lnTo>
                <a:lnTo>
                  <a:pt x="2981" y="85581"/>
                </a:lnTo>
                <a:lnTo>
                  <a:pt x="3168" y="86633"/>
                </a:lnTo>
                <a:lnTo>
                  <a:pt x="3354" y="87641"/>
                </a:lnTo>
                <a:lnTo>
                  <a:pt x="3550" y="88605"/>
                </a:lnTo>
                <a:lnTo>
                  <a:pt x="3745" y="89525"/>
                </a:lnTo>
                <a:lnTo>
                  <a:pt x="3957" y="90357"/>
                </a:lnTo>
                <a:lnTo>
                  <a:pt x="4068" y="90708"/>
                </a:lnTo>
                <a:lnTo>
                  <a:pt x="4178" y="91058"/>
                </a:lnTo>
                <a:lnTo>
                  <a:pt x="4195" y="91102"/>
                </a:lnTo>
                <a:lnTo>
                  <a:pt x="4212" y="91102"/>
                </a:lnTo>
                <a:lnTo>
                  <a:pt x="4246" y="91058"/>
                </a:lnTo>
                <a:lnTo>
                  <a:pt x="4263" y="91760"/>
                </a:lnTo>
                <a:lnTo>
                  <a:pt x="4280" y="92461"/>
                </a:lnTo>
                <a:lnTo>
                  <a:pt x="4322" y="93819"/>
                </a:lnTo>
                <a:lnTo>
                  <a:pt x="4373" y="95221"/>
                </a:lnTo>
                <a:lnTo>
                  <a:pt x="4424" y="96624"/>
                </a:lnTo>
                <a:lnTo>
                  <a:pt x="4484" y="98026"/>
                </a:lnTo>
                <a:lnTo>
                  <a:pt x="4560" y="99428"/>
                </a:lnTo>
                <a:lnTo>
                  <a:pt x="4628" y="100655"/>
                </a:lnTo>
                <a:lnTo>
                  <a:pt x="4704" y="101926"/>
                </a:lnTo>
                <a:lnTo>
                  <a:pt x="4789" y="103197"/>
                </a:lnTo>
                <a:lnTo>
                  <a:pt x="4883" y="104424"/>
                </a:lnTo>
                <a:lnTo>
                  <a:pt x="4993" y="105607"/>
                </a:lnTo>
                <a:lnTo>
                  <a:pt x="5053" y="106220"/>
                </a:lnTo>
                <a:lnTo>
                  <a:pt x="5121" y="106790"/>
                </a:lnTo>
                <a:lnTo>
                  <a:pt x="5188" y="107316"/>
                </a:lnTo>
                <a:lnTo>
                  <a:pt x="5256" y="107842"/>
                </a:lnTo>
                <a:lnTo>
                  <a:pt x="5341" y="108367"/>
                </a:lnTo>
                <a:lnTo>
                  <a:pt x="5426" y="108849"/>
                </a:lnTo>
                <a:lnTo>
                  <a:pt x="5511" y="109244"/>
                </a:lnTo>
                <a:lnTo>
                  <a:pt x="5596" y="109638"/>
                </a:lnTo>
                <a:lnTo>
                  <a:pt x="5681" y="109989"/>
                </a:lnTo>
                <a:lnTo>
                  <a:pt x="5774" y="110295"/>
                </a:lnTo>
                <a:lnTo>
                  <a:pt x="5868" y="110558"/>
                </a:lnTo>
                <a:lnTo>
                  <a:pt x="5961" y="110777"/>
                </a:lnTo>
                <a:lnTo>
                  <a:pt x="6054" y="110953"/>
                </a:lnTo>
                <a:lnTo>
                  <a:pt x="6156" y="111128"/>
                </a:lnTo>
                <a:lnTo>
                  <a:pt x="6250" y="111259"/>
                </a:lnTo>
                <a:lnTo>
                  <a:pt x="6352" y="111347"/>
                </a:lnTo>
                <a:lnTo>
                  <a:pt x="6454" y="111391"/>
                </a:lnTo>
                <a:lnTo>
                  <a:pt x="6547" y="111435"/>
                </a:lnTo>
                <a:lnTo>
                  <a:pt x="6649" y="111435"/>
                </a:lnTo>
                <a:lnTo>
                  <a:pt x="6751" y="111391"/>
                </a:lnTo>
                <a:lnTo>
                  <a:pt x="6954" y="111259"/>
                </a:lnTo>
                <a:lnTo>
                  <a:pt x="7158" y="111040"/>
                </a:lnTo>
                <a:lnTo>
                  <a:pt x="7362" y="110734"/>
                </a:lnTo>
                <a:lnTo>
                  <a:pt x="7566" y="110339"/>
                </a:lnTo>
                <a:lnTo>
                  <a:pt x="7761" y="109901"/>
                </a:lnTo>
                <a:lnTo>
                  <a:pt x="7956" y="109419"/>
                </a:lnTo>
                <a:lnTo>
                  <a:pt x="8143" y="108893"/>
                </a:lnTo>
                <a:lnTo>
                  <a:pt x="8330" y="108324"/>
                </a:lnTo>
                <a:lnTo>
                  <a:pt x="8500" y="107754"/>
                </a:lnTo>
                <a:lnTo>
                  <a:pt x="8754" y="106834"/>
                </a:lnTo>
                <a:lnTo>
                  <a:pt x="9009" y="105826"/>
                </a:lnTo>
                <a:lnTo>
                  <a:pt x="9128" y="105300"/>
                </a:lnTo>
                <a:lnTo>
                  <a:pt x="9247" y="104774"/>
                </a:lnTo>
                <a:lnTo>
                  <a:pt x="9357" y="104204"/>
                </a:lnTo>
                <a:lnTo>
                  <a:pt x="9468" y="103591"/>
                </a:lnTo>
                <a:lnTo>
                  <a:pt x="9570" y="102978"/>
                </a:lnTo>
                <a:lnTo>
                  <a:pt x="9671" y="102364"/>
                </a:lnTo>
                <a:lnTo>
                  <a:pt x="9765" y="101707"/>
                </a:lnTo>
                <a:lnTo>
                  <a:pt x="9850" y="101049"/>
                </a:lnTo>
                <a:lnTo>
                  <a:pt x="9926" y="100348"/>
                </a:lnTo>
                <a:lnTo>
                  <a:pt x="9994" y="99647"/>
                </a:lnTo>
                <a:lnTo>
                  <a:pt x="10062" y="98902"/>
                </a:lnTo>
                <a:lnTo>
                  <a:pt x="10113" y="98157"/>
                </a:lnTo>
                <a:lnTo>
                  <a:pt x="10300" y="98289"/>
                </a:lnTo>
                <a:lnTo>
                  <a:pt x="10402" y="98464"/>
                </a:lnTo>
                <a:lnTo>
                  <a:pt x="10504" y="98552"/>
                </a:lnTo>
                <a:lnTo>
                  <a:pt x="10605" y="98596"/>
                </a:lnTo>
                <a:lnTo>
                  <a:pt x="10716" y="98639"/>
                </a:lnTo>
                <a:lnTo>
                  <a:pt x="10937" y="98596"/>
                </a:lnTo>
                <a:lnTo>
                  <a:pt x="11140" y="98596"/>
                </a:lnTo>
                <a:lnTo>
                  <a:pt x="11565" y="98552"/>
                </a:lnTo>
                <a:lnTo>
                  <a:pt x="11989" y="98420"/>
                </a:lnTo>
                <a:lnTo>
                  <a:pt x="12040" y="99735"/>
                </a:lnTo>
                <a:lnTo>
                  <a:pt x="12108" y="101006"/>
                </a:lnTo>
                <a:lnTo>
                  <a:pt x="12185" y="102276"/>
                </a:lnTo>
                <a:lnTo>
                  <a:pt x="12270" y="103591"/>
                </a:lnTo>
                <a:lnTo>
                  <a:pt x="12363" y="104862"/>
                </a:lnTo>
                <a:lnTo>
                  <a:pt x="12465" y="106089"/>
                </a:lnTo>
                <a:lnTo>
                  <a:pt x="12584" y="107360"/>
                </a:lnTo>
                <a:lnTo>
                  <a:pt x="12694" y="108586"/>
                </a:lnTo>
                <a:lnTo>
                  <a:pt x="12821" y="109813"/>
                </a:lnTo>
                <a:lnTo>
                  <a:pt x="12949" y="111040"/>
                </a:lnTo>
                <a:lnTo>
                  <a:pt x="13221" y="113407"/>
                </a:lnTo>
                <a:lnTo>
                  <a:pt x="13501" y="115685"/>
                </a:lnTo>
                <a:lnTo>
                  <a:pt x="13781" y="117876"/>
                </a:lnTo>
                <a:lnTo>
                  <a:pt x="13934" y="119016"/>
                </a:lnTo>
                <a:lnTo>
                  <a:pt x="14095" y="120155"/>
                </a:lnTo>
                <a:lnTo>
                  <a:pt x="14256" y="121250"/>
                </a:lnTo>
                <a:lnTo>
                  <a:pt x="14426" y="122346"/>
                </a:lnTo>
                <a:lnTo>
                  <a:pt x="14596" y="123441"/>
                </a:lnTo>
                <a:lnTo>
                  <a:pt x="14774" y="124493"/>
                </a:lnTo>
                <a:lnTo>
                  <a:pt x="14953" y="125545"/>
                </a:lnTo>
                <a:lnTo>
                  <a:pt x="15131" y="126553"/>
                </a:lnTo>
                <a:lnTo>
                  <a:pt x="15318" y="127560"/>
                </a:lnTo>
                <a:lnTo>
                  <a:pt x="15513" y="128525"/>
                </a:lnTo>
                <a:lnTo>
                  <a:pt x="15708" y="129532"/>
                </a:lnTo>
                <a:lnTo>
                  <a:pt x="15904" y="130453"/>
                </a:lnTo>
                <a:lnTo>
                  <a:pt x="16107" y="131373"/>
                </a:lnTo>
                <a:lnTo>
                  <a:pt x="16311" y="132293"/>
                </a:lnTo>
                <a:lnTo>
                  <a:pt x="16515" y="133169"/>
                </a:lnTo>
                <a:lnTo>
                  <a:pt x="16727" y="134046"/>
                </a:lnTo>
                <a:lnTo>
                  <a:pt x="17177" y="135842"/>
                </a:lnTo>
                <a:lnTo>
                  <a:pt x="17644" y="137508"/>
                </a:lnTo>
                <a:lnTo>
                  <a:pt x="18111" y="139173"/>
                </a:lnTo>
                <a:lnTo>
                  <a:pt x="18587" y="140794"/>
                </a:lnTo>
                <a:lnTo>
                  <a:pt x="19529" y="144037"/>
                </a:lnTo>
                <a:lnTo>
                  <a:pt x="19996" y="145658"/>
                </a:lnTo>
                <a:lnTo>
                  <a:pt x="20454" y="147411"/>
                </a:lnTo>
                <a:lnTo>
                  <a:pt x="20837" y="148901"/>
                </a:lnTo>
                <a:lnTo>
                  <a:pt x="21202" y="150478"/>
                </a:lnTo>
                <a:lnTo>
                  <a:pt x="21550" y="152100"/>
                </a:lnTo>
                <a:lnTo>
                  <a:pt x="21720" y="152932"/>
                </a:lnTo>
                <a:lnTo>
                  <a:pt x="21881" y="153765"/>
                </a:lnTo>
                <a:lnTo>
                  <a:pt x="22042" y="154641"/>
                </a:lnTo>
                <a:lnTo>
                  <a:pt x="22195" y="155518"/>
                </a:lnTo>
                <a:lnTo>
                  <a:pt x="22348" y="156438"/>
                </a:lnTo>
                <a:lnTo>
                  <a:pt x="22492" y="157358"/>
                </a:lnTo>
                <a:lnTo>
                  <a:pt x="22628" y="158322"/>
                </a:lnTo>
                <a:lnTo>
                  <a:pt x="22764" y="159286"/>
                </a:lnTo>
                <a:lnTo>
                  <a:pt x="22900" y="160294"/>
                </a:lnTo>
                <a:lnTo>
                  <a:pt x="23027" y="161302"/>
                </a:lnTo>
                <a:lnTo>
                  <a:pt x="23053" y="161433"/>
                </a:lnTo>
                <a:lnTo>
                  <a:pt x="23070" y="161565"/>
                </a:lnTo>
                <a:lnTo>
                  <a:pt x="23197" y="162616"/>
                </a:lnTo>
                <a:lnTo>
                  <a:pt x="23324" y="163668"/>
                </a:lnTo>
                <a:lnTo>
                  <a:pt x="23435" y="164764"/>
                </a:lnTo>
                <a:lnTo>
                  <a:pt x="23537" y="165903"/>
                </a:lnTo>
                <a:lnTo>
                  <a:pt x="23579" y="165991"/>
                </a:lnTo>
                <a:lnTo>
                  <a:pt x="23621" y="166034"/>
                </a:lnTo>
                <a:lnTo>
                  <a:pt x="23664" y="165991"/>
                </a:lnTo>
                <a:lnTo>
                  <a:pt x="23706" y="165903"/>
                </a:lnTo>
                <a:lnTo>
                  <a:pt x="23740" y="165771"/>
                </a:lnTo>
                <a:lnTo>
                  <a:pt x="23757" y="165552"/>
                </a:lnTo>
                <a:lnTo>
                  <a:pt x="23766" y="165333"/>
                </a:lnTo>
                <a:lnTo>
                  <a:pt x="23757" y="165027"/>
                </a:lnTo>
                <a:lnTo>
                  <a:pt x="23681" y="164019"/>
                </a:lnTo>
                <a:lnTo>
                  <a:pt x="23596" y="163011"/>
                </a:lnTo>
                <a:lnTo>
                  <a:pt x="23503" y="162047"/>
                </a:lnTo>
                <a:lnTo>
                  <a:pt x="23409" y="161127"/>
                </a:lnTo>
                <a:lnTo>
                  <a:pt x="23358" y="158716"/>
                </a:lnTo>
                <a:lnTo>
                  <a:pt x="23299" y="156350"/>
                </a:lnTo>
                <a:lnTo>
                  <a:pt x="23231" y="153984"/>
                </a:lnTo>
                <a:lnTo>
                  <a:pt x="23146" y="151618"/>
                </a:lnTo>
                <a:lnTo>
                  <a:pt x="22985" y="146885"/>
                </a:lnTo>
                <a:lnTo>
                  <a:pt x="22832" y="142196"/>
                </a:lnTo>
                <a:lnTo>
                  <a:pt x="22390" y="128174"/>
                </a:lnTo>
                <a:lnTo>
                  <a:pt x="22399" y="127999"/>
                </a:lnTo>
                <a:lnTo>
                  <a:pt x="22399" y="127780"/>
                </a:lnTo>
                <a:lnTo>
                  <a:pt x="22382" y="127560"/>
                </a:lnTo>
                <a:lnTo>
                  <a:pt x="22365" y="127385"/>
                </a:lnTo>
                <a:lnTo>
                  <a:pt x="22093" y="118840"/>
                </a:lnTo>
                <a:lnTo>
                  <a:pt x="21915" y="113100"/>
                </a:lnTo>
                <a:lnTo>
                  <a:pt x="21737" y="107316"/>
                </a:lnTo>
                <a:lnTo>
                  <a:pt x="21643" y="104467"/>
                </a:lnTo>
                <a:lnTo>
                  <a:pt x="21541" y="101575"/>
                </a:lnTo>
                <a:lnTo>
                  <a:pt x="21439" y="98727"/>
                </a:lnTo>
                <a:lnTo>
                  <a:pt x="21321" y="95879"/>
                </a:lnTo>
                <a:lnTo>
                  <a:pt x="21219" y="93469"/>
                </a:lnTo>
                <a:lnTo>
                  <a:pt x="21108" y="91015"/>
                </a:lnTo>
                <a:lnTo>
                  <a:pt x="20981" y="88561"/>
                </a:lnTo>
                <a:lnTo>
                  <a:pt x="20837" y="86107"/>
                </a:lnTo>
                <a:lnTo>
                  <a:pt x="20760" y="84880"/>
                </a:lnTo>
                <a:lnTo>
                  <a:pt x="20675" y="83697"/>
                </a:lnTo>
                <a:lnTo>
                  <a:pt x="20582" y="82514"/>
                </a:lnTo>
                <a:lnTo>
                  <a:pt x="20488" y="81330"/>
                </a:lnTo>
                <a:lnTo>
                  <a:pt x="20387" y="80191"/>
                </a:lnTo>
                <a:lnTo>
                  <a:pt x="20276" y="79096"/>
                </a:lnTo>
                <a:lnTo>
                  <a:pt x="20157" y="78000"/>
                </a:lnTo>
                <a:lnTo>
                  <a:pt x="20030" y="76948"/>
                </a:lnTo>
                <a:lnTo>
                  <a:pt x="19945" y="75897"/>
                </a:lnTo>
                <a:lnTo>
                  <a:pt x="19852" y="74889"/>
                </a:lnTo>
                <a:lnTo>
                  <a:pt x="19852" y="74670"/>
                </a:lnTo>
                <a:lnTo>
                  <a:pt x="19835" y="74495"/>
                </a:lnTo>
                <a:lnTo>
                  <a:pt x="19818" y="74363"/>
                </a:lnTo>
                <a:lnTo>
                  <a:pt x="19792" y="74232"/>
                </a:lnTo>
                <a:lnTo>
                  <a:pt x="19597" y="72304"/>
                </a:lnTo>
                <a:lnTo>
                  <a:pt x="19393" y="70375"/>
                </a:lnTo>
                <a:lnTo>
                  <a:pt x="19164" y="68491"/>
                </a:lnTo>
                <a:lnTo>
                  <a:pt x="18935" y="66651"/>
                </a:lnTo>
                <a:lnTo>
                  <a:pt x="18680" y="64810"/>
                </a:lnTo>
                <a:lnTo>
                  <a:pt x="18417" y="63058"/>
                </a:lnTo>
                <a:lnTo>
                  <a:pt x="18145" y="61305"/>
                </a:lnTo>
                <a:lnTo>
                  <a:pt x="17865" y="59596"/>
                </a:lnTo>
                <a:lnTo>
                  <a:pt x="17576" y="57931"/>
                </a:lnTo>
                <a:lnTo>
                  <a:pt x="17271" y="56353"/>
                </a:lnTo>
                <a:lnTo>
                  <a:pt x="16965" y="54776"/>
                </a:lnTo>
                <a:lnTo>
                  <a:pt x="16651" y="53242"/>
                </a:lnTo>
                <a:lnTo>
                  <a:pt x="16337" y="51752"/>
                </a:lnTo>
                <a:lnTo>
                  <a:pt x="16014" y="50350"/>
                </a:lnTo>
                <a:lnTo>
                  <a:pt x="15683" y="48991"/>
                </a:lnTo>
                <a:lnTo>
                  <a:pt x="15352" y="47677"/>
                </a:lnTo>
                <a:lnTo>
                  <a:pt x="15156" y="46888"/>
                </a:lnTo>
                <a:lnTo>
                  <a:pt x="14953" y="46187"/>
                </a:lnTo>
                <a:lnTo>
                  <a:pt x="14554" y="44741"/>
                </a:lnTo>
                <a:lnTo>
                  <a:pt x="14138" y="43426"/>
                </a:lnTo>
                <a:lnTo>
                  <a:pt x="13721" y="42112"/>
                </a:lnTo>
                <a:lnTo>
                  <a:pt x="12881" y="39482"/>
                </a:lnTo>
                <a:lnTo>
                  <a:pt x="12465" y="38168"/>
                </a:lnTo>
                <a:lnTo>
                  <a:pt x="12049" y="36809"/>
                </a:lnTo>
                <a:lnTo>
                  <a:pt x="11845" y="36108"/>
                </a:lnTo>
                <a:lnTo>
                  <a:pt x="11650" y="35363"/>
                </a:lnTo>
                <a:lnTo>
                  <a:pt x="11454" y="34618"/>
                </a:lnTo>
                <a:lnTo>
                  <a:pt x="11268" y="33830"/>
                </a:lnTo>
                <a:lnTo>
                  <a:pt x="11098" y="33041"/>
                </a:lnTo>
                <a:lnTo>
                  <a:pt x="10920" y="32252"/>
                </a:lnTo>
                <a:lnTo>
                  <a:pt x="10758" y="31420"/>
                </a:lnTo>
                <a:lnTo>
                  <a:pt x="10605" y="30543"/>
                </a:lnTo>
                <a:lnTo>
                  <a:pt x="10453" y="29667"/>
                </a:lnTo>
                <a:lnTo>
                  <a:pt x="10308" y="28747"/>
                </a:lnTo>
                <a:lnTo>
                  <a:pt x="10172" y="27782"/>
                </a:lnTo>
                <a:lnTo>
                  <a:pt x="10045" y="26775"/>
                </a:lnTo>
                <a:lnTo>
                  <a:pt x="9926" y="25767"/>
                </a:lnTo>
                <a:lnTo>
                  <a:pt x="9816" y="24715"/>
                </a:lnTo>
                <a:lnTo>
                  <a:pt x="9705" y="23620"/>
                </a:lnTo>
                <a:lnTo>
                  <a:pt x="9612" y="22480"/>
                </a:lnTo>
                <a:lnTo>
                  <a:pt x="9612" y="21560"/>
                </a:lnTo>
                <a:lnTo>
                  <a:pt x="9612" y="20640"/>
                </a:lnTo>
                <a:lnTo>
                  <a:pt x="9595" y="19676"/>
                </a:lnTo>
                <a:lnTo>
                  <a:pt x="9570" y="18756"/>
                </a:lnTo>
                <a:lnTo>
                  <a:pt x="9510" y="16871"/>
                </a:lnTo>
                <a:lnTo>
                  <a:pt x="9459" y="15075"/>
                </a:lnTo>
                <a:lnTo>
                  <a:pt x="9400" y="12358"/>
                </a:lnTo>
                <a:lnTo>
                  <a:pt x="9374" y="10999"/>
                </a:lnTo>
                <a:lnTo>
                  <a:pt x="9340" y="9641"/>
                </a:lnTo>
                <a:lnTo>
                  <a:pt x="9349" y="8633"/>
                </a:lnTo>
                <a:lnTo>
                  <a:pt x="9349" y="7625"/>
                </a:lnTo>
                <a:lnTo>
                  <a:pt x="9323" y="6617"/>
                </a:lnTo>
                <a:lnTo>
                  <a:pt x="9289" y="5566"/>
                </a:lnTo>
                <a:lnTo>
                  <a:pt x="9230" y="4602"/>
                </a:lnTo>
                <a:lnTo>
                  <a:pt x="9171" y="3638"/>
                </a:lnTo>
                <a:lnTo>
                  <a:pt x="9086" y="2717"/>
                </a:lnTo>
                <a:lnTo>
                  <a:pt x="8992" y="1841"/>
                </a:lnTo>
                <a:lnTo>
                  <a:pt x="8950" y="1447"/>
                </a:lnTo>
                <a:lnTo>
                  <a:pt x="8890" y="1096"/>
                </a:lnTo>
                <a:lnTo>
                  <a:pt x="8848" y="746"/>
                </a:lnTo>
                <a:lnTo>
                  <a:pt x="8822" y="658"/>
                </a:lnTo>
                <a:lnTo>
                  <a:pt x="8788" y="614"/>
                </a:lnTo>
                <a:lnTo>
                  <a:pt x="8729" y="395"/>
                </a:lnTo>
                <a:lnTo>
                  <a:pt x="8670" y="176"/>
                </a:lnTo>
                <a:lnTo>
                  <a:pt x="8602" y="88"/>
                </a:lnTo>
                <a:lnTo>
                  <a:pt x="8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6"/>
          <p:cNvSpPr/>
          <p:nvPr/>
        </p:nvSpPr>
        <p:spPr>
          <a:xfrm rot="10800000" flipH="1">
            <a:off x="3465295" y="3009141"/>
            <a:ext cx="146160" cy="480660"/>
          </a:xfrm>
          <a:custGeom>
            <a:avLst/>
            <a:gdLst/>
            <a:ahLst/>
            <a:cxnLst/>
            <a:rect l="l" t="t" r="r" b="b"/>
            <a:pathLst>
              <a:path w="15479" h="176551" extrusionOk="0">
                <a:moveTo>
                  <a:pt x="11947" y="1884"/>
                </a:moveTo>
                <a:lnTo>
                  <a:pt x="12015" y="2147"/>
                </a:lnTo>
                <a:lnTo>
                  <a:pt x="11998" y="2191"/>
                </a:lnTo>
                <a:lnTo>
                  <a:pt x="11879" y="3068"/>
                </a:lnTo>
                <a:lnTo>
                  <a:pt x="11947" y="1884"/>
                </a:lnTo>
                <a:close/>
                <a:moveTo>
                  <a:pt x="7201" y="76816"/>
                </a:moveTo>
                <a:lnTo>
                  <a:pt x="7175" y="77474"/>
                </a:lnTo>
                <a:lnTo>
                  <a:pt x="7133" y="78043"/>
                </a:lnTo>
                <a:lnTo>
                  <a:pt x="7090" y="78657"/>
                </a:lnTo>
                <a:lnTo>
                  <a:pt x="7048" y="79227"/>
                </a:lnTo>
                <a:lnTo>
                  <a:pt x="6997" y="79752"/>
                </a:lnTo>
                <a:lnTo>
                  <a:pt x="6937" y="80322"/>
                </a:lnTo>
                <a:lnTo>
                  <a:pt x="6878" y="80848"/>
                </a:lnTo>
                <a:lnTo>
                  <a:pt x="6810" y="81330"/>
                </a:lnTo>
                <a:lnTo>
                  <a:pt x="6674" y="82338"/>
                </a:lnTo>
                <a:lnTo>
                  <a:pt x="6513" y="83258"/>
                </a:lnTo>
                <a:lnTo>
                  <a:pt x="6343" y="84134"/>
                </a:lnTo>
                <a:lnTo>
                  <a:pt x="6165" y="84967"/>
                </a:lnTo>
                <a:lnTo>
                  <a:pt x="5969" y="85756"/>
                </a:lnTo>
                <a:lnTo>
                  <a:pt x="5774" y="86501"/>
                </a:lnTo>
                <a:lnTo>
                  <a:pt x="5570" y="87202"/>
                </a:lnTo>
                <a:lnTo>
                  <a:pt x="5367" y="87903"/>
                </a:lnTo>
                <a:lnTo>
                  <a:pt x="4950" y="89218"/>
                </a:lnTo>
                <a:lnTo>
                  <a:pt x="4543" y="90444"/>
                </a:lnTo>
                <a:lnTo>
                  <a:pt x="4254" y="91321"/>
                </a:lnTo>
                <a:lnTo>
                  <a:pt x="3974" y="92241"/>
                </a:lnTo>
                <a:lnTo>
                  <a:pt x="3702" y="93249"/>
                </a:lnTo>
                <a:lnTo>
                  <a:pt x="3439" y="94257"/>
                </a:lnTo>
                <a:lnTo>
                  <a:pt x="3312" y="94826"/>
                </a:lnTo>
                <a:lnTo>
                  <a:pt x="3184" y="95396"/>
                </a:lnTo>
                <a:lnTo>
                  <a:pt x="3066" y="95966"/>
                </a:lnTo>
                <a:lnTo>
                  <a:pt x="2955" y="96579"/>
                </a:lnTo>
                <a:lnTo>
                  <a:pt x="2845" y="97237"/>
                </a:lnTo>
                <a:lnTo>
                  <a:pt x="2743" y="97894"/>
                </a:lnTo>
                <a:lnTo>
                  <a:pt x="2650" y="98551"/>
                </a:lnTo>
                <a:lnTo>
                  <a:pt x="2565" y="99252"/>
                </a:lnTo>
                <a:lnTo>
                  <a:pt x="2650" y="97631"/>
                </a:lnTo>
                <a:lnTo>
                  <a:pt x="2751" y="96053"/>
                </a:lnTo>
                <a:lnTo>
                  <a:pt x="2879" y="94476"/>
                </a:lnTo>
                <a:lnTo>
                  <a:pt x="3015" y="92942"/>
                </a:lnTo>
                <a:lnTo>
                  <a:pt x="3091" y="92197"/>
                </a:lnTo>
                <a:lnTo>
                  <a:pt x="3176" y="91496"/>
                </a:lnTo>
                <a:lnTo>
                  <a:pt x="3261" y="90751"/>
                </a:lnTo>
                <a:lnTo>
                  <a:pt x="3354" y="90050"/>
                </a:lnTo>
                <a:lnTo>
                  <a:pt x="3448" y="89393"/>
                </a:lnTo>
                <a:lnTo>
                  <a:pt x="3550" y="88692"/>
                </a:lnTo>
                <a:lnTo>
                  <a:pt x="3651" y="88034"/>
                </a:lnTo>
                <a:lnTo>
                  <a:pt x="3762" y="87421"/>
                </a:lnTo>
                <a:lnTo>
                  <a:pt x="3906" y="86632"/>
                </a:lnTo>
                <a:lnTo>
                  <a:pt x="4059" y="85887"/>
                </a:lnTo>
                <a:lnTo>
                  <a:pt x="4212" y="85142"/>
                </a:lnTo>
                <a:lnTo>
                  <a:pt x="4373" y="84485"/>
                </a:lnTo>
                <a:lnTo>
                  <a:pt x="4543" y="83828"/>
                </a:lnTo>
                <a:lnTo>
                  <a:pt x="4713" y="83214"/>
                </a:lnTo>
                <a:lnTo>
                  <a:pt x="4883" y="82645"/>
                </a:lnTo>
                <a:lnTo>
                  <a:pt x="5061" y="82075"/>
                </a:lnTo>
                <a:lnTo>
                  <a:pt x="5239" y="81549"/>
                </a:lnTo>
                <a:lnTo>
                  <a:pt x="5426" y="81023"/>
                </a:lnTo>
                <a:lnTo>
                  <a:pt x="5800" y="80015"/>
                </a:lnTo>
                <a:lnTo>
                  <a:pt x="6173" y="79139"/>
                </a:lnTo>
                <a:lnTo>
                  <a:pt x="6555" y="78263"/>
                </a:lnTo>
                <a:lnTo>
                  <a:pt x="7201" y="76816"/>
                </a:lnTo>
                <a:close/>
                <a:moveTo>
                  <a:pt x="8593" y="82907"/>
                </a:moveTo>
                <a:lnTo>
                  <a:pt x="8338" y="84573"/>
                </a:lnTo>
                <a:lnTo>
                  <a:pt x="8084" y="86238"/>
                </a:lnTo>
                <a:lnTo>
                  <a:pt x="7837" y="87991"/>
                </a:lnTo>
                <a:lnTo>
                  <a:pt x="7727" y="88867"/>
                </a:lnTo>
                <a:lnTo>
                  <a:pt x="7617" y="89787"/>
                </a:lnTo>
                <a:lnTo>
                  <a:pt x="7532" y="90576"/>
                </a:lnTo>
                <a:lnTo>
                  <a:pt x="7447" y="91365"/>
                </a:lnTo>
                <a:lnTo>
                  <a:pt x="7370" y="92153"/>
                </a:lnTo>
                <a:lnTo>
                  <a:pt x="7302" y="92986"/>
                </a:lnTo>
                <a:lnTo>
                  <a:pt x="7234" y="93775"/>
                </a:lnTo>
                <a:lnTo>
                  <a:pt x="7184" y="94651"/>
                </a:lnTo>
                <a:lnTo>
                  <a:pt x="7133" y="95484"/>
                </a:lnTo>
                <a:lnTo>
                  <a:pt x="7090" y="96360"/>
                </a:lnTo>
                <a:lnTo>
                  <a:pt x="7056" y="97193"/>
                </a:lnTo>
                <a:lnTo>
                  <a:pt x="7022" y="98157"/>
                </a:lnTo>
                <a:lnTo>
                  <a:pt x="6997" y="99121"/>
                </a:lnTo>
                <a:lnTo>
                  <a:pt x="6988" y="100129"/>
                </a:lnTo>
                <a:lnTo>
                  <a:pt x="6903" y="98770"/>
                </a:lnTo>
                <a:lnTo>
                  <a:pt x="6827" y="97368"/>
                </a:lnTo>
                <a:lnTo>
                  <a:pt x="6759" y="95966"/>
                </a:lnTo>
                <a:lnTo>
                  <a:pt x="6742" y="95309"/>
                </a:lnTo>
                <a:lnTo>
                  <a:pt x="6725" y="94607"/>
                </a:lnTo>
                <a:lnTo>
                  <a:pt x="6717" y="93906"/>
                </a:lnTo>
                <a:lnTo>
                  <a:pt x="6708" y="93205"/>
                </a:lnTo>
                <a:lnTo>
                  <a:pt x="6717" y="92548"/>
                </a:lnTo>
                <a:lnTo>
                  <a:pt x="6734" y="91847"/>
                </a:lnTo>
                <a:lnTo>
                  <a:pt x="6759" y="91189"/>
                </a:lnTo>
                <a:lnTo>
                  <a:pt x="6793" y="90532"/>
                </a:lnTo>
                <a:lnTo>
                  <a:pt x="6844" y="89875"/>
                </a:lnTo>
                <a:lnTo>
                  <a:pt x="6903" y="89218"/>
                </a:lnTo>
                <a:lnTo>
                  <a:pt x="6988" y="88429"/>
                </a:lnTo>
                <a:lnTo>
                  <a:pt x="7099" y="87684"/>
                </a:lnTo>
                <a:lnTo>
                  <a:pt x="7209" y="86983"/>
                </a:lnTo>
                <a:lnTo>
                  <a:pt x="7336" y="86369"/>
                </a:lnTo>
                <a:lnTo>
                  <a:pt x="7464" y="85756"/>
                </a:lnTo>
                <a:lnTo>
                  <a:pt x="7608" y="85186"/>
                </a:lnTo>
                <a:lnTo>
                  <a:pt x="7752" y="84704"/>
                </a:lnTo>
                <a:lnTo>
                  <a:pt x="7905" y="84266"/>
                </a:lnTo>
                <a:lnTo>
                  <a:pt x="8075" y="83828"/>
                </a:lnTo>
                <a:lnTo>
                  <a:pt x="8245" y="83477"/>
                </a:lnTo>
                <a:lnTo>
                  <a:pt x="8423" y="83170"/>
                </a:lnTo>
                <a:lnTo>
                  <a:pt x="8593" y="82907"/>
                </a:lnTo>
                <a:close/>
                <a:moveTo>
                  <a:pt x="8924" y="82382"/>
                </a:moveTo>
                <a:lnTo>
                  <a:pt x="8933" y="82513"/>
                </a:lnTo>
                <a:lnTo>
                  <a:pt x="8950" y="82601"/>
                </a:lnTo>
                <a:lnTo>
                  <a:pt x="8975" y="82645"/>
                </a:lnTo>
                <a:lnTo>
                  <a:pt x="9009" y="82688"/>
                </a:lnTo>
                <a:lnTo>
                  <a:pt x="9136" y="82776"/>
                </a:lnTo>
                <a:lnTo>
                  <a:pt x="9255" y="82951"/>
                </a:lnTo>
                <a:lnTo>
                  <a:pt x="9357" y="83214"/>
                </a:lnTo>
                <a:lnTo>
                  <a:pt x="9451" y="83521"/>
                </a:lnTo>
                <a:lnTo>
                  <a:pt x="9527" y="83872"/>
                </a:lnTo>
                <a:lnTo>
                  <a:pt x="9595" y="84310"/>
                </a:lnTo>
                <a:lnTo>
                  <a:pt x="9646" y="84792"/>
                </a:lnTo>
                <a:lnTo>
                  <a:pt x="9688" y="85318"/>
                </a:lnTo>
                <a:lnTo>
                  <a:pt x="9714" y="85843"/>
                </a:lnTo>
                <a:lnTo>
                  <a:pt x="9731" y="86413"/>
                </a:lnTo>
                <a:lnTo>
                  <a:pt x="9739" y="86983"/>
                </a:lnTo>
                <a:lnTo>
                  <a:pt x="9731" y="87552"/>
                </a:lnTo>
                <a:lnTo>
                  <a:pt x="9705" y="88166"/>
                </a:lnTo>
                <a:lnTo>
                  <a:pt x="9680" y="88736"/>
                </a:lnTo>
                <a:lnTo>
                  <a:pt x="9629" y="89305"/>
                </a:lnTo>
                <a:lnTo>
                  <a:pt x="9578" y="89831"/>
                </a:lnTo>
                <a:lnTo>
                  <a:pt x="9527" y="90269"/>
                </a:lnTo>
                <a:lnTo>
                  <a:pt x="9467" y="90664"/>
                </a:lnTo>
                <a:lnTo>
                  <a:pt x="9408" y="91014"/>
                </a:lnTo>
                <a:lnTo>
                  <a:pt x="9349" y="91409"/>
                </a:lnTo>
                <a:lnTo>
                  <a:pt x="9204" y="92066"/>
                </a:lnTo>
                <a:lnTo>
                  <a:pt x="9060" y="92679"/>
                </a:lnTo>
                <a:lnTo>
                  <a:pt x="8907" y="93249"/>
                </a:lnTo>
                <a:lnTo>
                  <a:pt x="8746" y="93819"/>
                </a:lnTo>
                <a:lnTo>
                  <a:pt x="8423" y="94826"/>
                </a:lnTo>
                <a:lnTo>
                  <a:pt x="8219" y="95484"/>
                </a:lnTo>
                <a:lnTo>
                  <a:pt x="8033" y="96185"/>
                </a:lnTo>
                <a:lnTo>
                  <a:pt x="7846" y="96974"/>
                </a:lnTo>
                <a:lnTo>
                  <a:pt x="7676" y="97762"/>
                </a:lnTo>
                <a:lnTo>
                  <a:pt x="7600" y="98201"/>
                </a:lnTo>
                <a:lnTo>
                  <a:pt x="7523" y="98639"/>
                </a:lnTo>
                <a:lnTo>
                  <a:pt x="7455" y="99077"/>
                </a:lnTo>
                <a:lnTo>
                  <a:pt x="7396" y="99559"/>
                </a:lnTo>
                <a:lnTo>
                  <a:pt x="7336" y="100041"/>
                </a:lnTo>
                <a:lnTo>
                  <a:pt x="7285" y="100523"/>
                </a:lnTo>
                <a:lnTo>
                  <a:pt x="7243" y="101049"/>
                </a:lnTo>
                <a:lnTo>
                  <a:pt x="7201" y="101619"/>
                </a:lnTo>
                <a:lnTo>
                  <a:pt x="7184" y="100611"/>
                </a:lnTo>
                <a:lnTo>
                  <a:pt x="7184" y="100085"/>
                </a:lnTo>
                <a:lnTo>
                  <a:pt x="7184" y="99603"/>
                </a:lnTo>
                <a:lnTo>
                  <a:pt x="7192" y="98683"/>
                </a:lnTo>
                <a:lnTo>
                  <a:pt x="7217" y="97806"/>
                </a:lnTo>
                <a:lnTo>
                  <a:pt x="7251" y="96886"/>
                </a:lnTo>
                <a:lnTo>
                  <a:pt x="7285" y="96010"/>
                </a:lnTo>
                <a:lnTo>
                  <a:pt x="7345" y="95002"/>
                </a:lnTo>
                <a:lnTo>
                  <a:pt x="7421" y="93994"/>
                </a:lnTo>
                <a:lnTo>
                  <a:pt x="7498" y="93030"/>
                </a:lnTo>
                <a:lnTo>
                  <a:pt x="7583" y="92110"/>
                </a:lnTo>
                <a:lnTo>
                  <a:pt x="7676" y="91146"/>
                </a:lnTo>
                <a:lnTo>
                  <a:pt x="7778" y="90269"/>
                </a:lnTo>
                <a:lnTo>
                  <a:pt x="7888" y="89349"/>
                </a:lnTo>
                <a:lnTo>
                  <a:pt x="8007" y="88473"/>
                </a:lnTo>
                <a:lnTo>
                  <a:pt x="8219" y="86939"/>
                </a:lnTo>
                <a:lnTo>
                  <a:pt x="8449" y="85405"/>
                </a:lnTo>
                <a:lnTo>
                  <a:pt x="8916" y="82382"/>
                </a:lnTo>
                <a:close/>
                <a:moveTo>
                  <a:pt x="5180" y="104467"/>
                </a:moveTo>
                <a:lnTo>
                  <a:pt x="5231" y="104555"/>
                </a:lnTo>
                <a:lnTo>
                  <a:pt x="5273" y="104642"/>
                </a:lnTo>
                <a:lnTo>
                  <a:pt x="5316" y="104817"/>
                </a:lnTo>
                <a:lnTo>
                  <a:pt x="5350" y="104993"/>
                </a:lnTo>
                <a:lnTo>
                  <a:pt x="5375" y="105256"/>
                </a:lnTo>
                <a:lnTo>
                  <a:pt x="5392" y="105562"/>
                </a:lnTo>
                <a:lnTo>
                  <a:pt x="5485" y="106833"/>
                </a:lnTo>
                <a:lnTo>
                  <a:pt x="5519" y="107447"/>
                </a:lnTo>
                <a:lnTo>
                  <a:pt x="5528" y="108060"/>
                </a:lnTo>
                <a:lnTo>
                  <a:pt x="5545" y="108717"/>
                </a:lnTo>
                <a:lnTo>
                  <a:pt x="5553" y="109024"/>
                </a:lnTo>
                <a:lnTo>
                  <a:pt x="5570" y="109331"/>
                </a:lnTo>
                <a:lnTo>
                  <a:pt x="5579" y="109419"/>
                </a:lnTo>
                <a:lnTo>
                  <a:pt x="5596" y="109462"/>
                </a:lnTo>
                <a:lnTo>
                  <a:pt x="5613" y="109506"/>
                </a:lnTo>
                <a:lnTo>
                  <a:pt x="5630" y="109550"/>
                </a:lnTo>
                <a:lnTo>
                  <a:pt x="5647" y="109550"/>
                </a:lnTo>
                <a:lnTo>
                  <a:pt x="5672" y="109506"/>
                </a:lnTo>
                <a:lnTo>
                  <a:pt x="5681" y="109419"/>
                </a:lnTo>
                <a:lnTo>
                  <a:pt x="5698" y="109331"/>
                </a:lnTo>
                <a:lnTo>
                  <a:pt x="5706" y="109112"/>
                </a:lnTo>
                <a:lnTo>
                  <a:pt x="5723" y="108849"/>
                </a:lnTo>
                <a:lnTo>
                  <a:pt x="5732" y="108235"/>
                </a:lnTo>
                <a:lnTo>
                  <a:pt x="5783" y="107622"/>
                </a:lnTo>
                <a:lnTo>
                  <a:pt x="5808" y="107359"/>
                </a:lnTo>
                <a:lnTo>
                  <a:pt x="5842" y="107052"/>
                </a:lnTo>
                <a:lnTo>
                  <a:pt x="5901" y="106702"/>
                </a:lnTo>
                <a:lnTo>
                  <a:pt x="5961" y="106307"/>
                </a:lnTo>
                <a:lnTo>
                  <a:pt x="6037" y="105957"/>
                </a:lnTo>
                <a:lnTo>
                  <a:pt x="6122" y="105694"/>
                </a:lnTo>
                <a:lnTo>
                  <a:pt x="6165" y="105606"/>
                </a:lnTo>
                <a:lnTo>
                  <a:pt x="6199" y="105562"/>
                </a:lnTo>
                <a:lnTo>
                  <a:pt x="6241" y="105519"/>
                </a:lnTo>
                <a:lnTo>
                  <a:pt x="6284" y="105562"/>
                </a:lnTo>
                <a:lnTo>
                  <a:pt x="6317" y="105650"/>
                </a:lnTo>
                <a:lnTo>
                  <a:pt x="6360" y="105781"/>
                </a:lnTo>
                <a:lnTo>
                  <a:pt x="6394" y="105957"/>
                </a:lnTo>
                <a:lnTo>
                  <a:pt x="6419" y="106220"/>
                </a:lnTo>
                <a:lnTo>
                  <a:pt x="6445" y="106483"/>
                </a:lnTo>
                <a:lnTo>
                  <a:pt x="6453" y="106833"/>
                </a:lnTo>
                <a:lnTo>
                  <a:pt x="6462" y="107184"/>
                </a:lnTo>
                <a:lnTo>
                  <a:pt x="6453" y="107578"/>
                </a:lnTo>
                <a:lnTo>
                  <a:pt x="6436" y="108279"/>
                </a:lnTo>
                <a:lnTo>
                  <a:pt x="6411" y="108937"/>
                </a:lnTo>
                <a:lnTo>
                  <a:pt x="6385" y="109419"/>
                </a:lnTo>
                <a:lnTo>
                  <a:pt x="6351" y="109857"/>
                </a:lnTo>
                <a:lnTo>
                  <a:pt x="6317" y="110339"/>
                </a:lnTo>
                <a:lnTo>
                  <a:pt x="6292" y="110821"/>
                </a:lnTo>
                <a:lnTo>
                  <a:pt x="6284" y="110908"/>
                </a:lnTo>
                <a:lnTo>
                  <a:pt x="6292" y="111040"/>
                </a:lnTo>
                <a:lnTo>
                  <a:pt x="6301" y="111128"/>
                </a:lnTo>
                <a:lnTo>
                  <a:pt x="6317" y="111215"/>
                </a:lnTo>
                <a:lnTo>
                  <a:pt x="6334" y="111259"/>
                </a:lnTo>
                <a:lnTo>
                  <a:pt x="6351" y="111303"/>
                </a:lnTo>
                <a:lnTo>
                  <a:pt x="6377" y="111303"/>
                </a:lnTo>
                <a:lnTo>
                  <a:pt x="6394" y="111259"/>
                </a:lnTo>
                <a:lnTo>
                  <a:pt x="6411" y="111303"/>
                </a:lnTo>
                <a:lnTo>
                  <a:pt x="6419" y="111303"/>
                </a:lnTo>
                <a:lnTo>
                  <a:pt x="6445" y="111084"/>
                </a:lnTo>
                <a:lnTo>
                  <a:pt x="6479" y="110865"/>
                </a:lnTo>
                <a:lnTo>
                  <a:pt x="6547" y="110514"/>
                </a:lnTo>
                <a:lnTo>
                  <a:pt x="6640" y="110163"/>
                </a:lnTo>
                <a:lnTo>
                  <a:pt x="6734" y="109901"/>
                </a:lnTo>
                <a:lnTo>
                  <a:pt x="6844" y="109681"/>
                </a:lnTo>
                <a:lnTo>
                  <a:pt x="6946" y="109550"/>
                </a:lnTo>
                <a:lnTo>
                  <a:pt x="7056" y="109506"/>
                </a:lnTo>
                <a:lnTo>
                  <a:pt x="7158" y="109550"/>
                </a:lnTo>
                <a:lnTo>
                  <a:pt x="7184" y="109638"/>
                </a:lnTo>
                <a:lnTo>
                  <a:pt x="7209" y="109725"/>
                </a:lnTo>
                <a:lnTo>
                  <a:pt x="7217" y="109681"/>
                </a:lnTo>
                <a:lnTo>
                  <a:pt x="7234" y="109638"/>
                </a:lnTo>
                <a:lnTo>
                  <a:pt x="7277" y="109725"/>
                </a:lnTo>
                <a:lnTo>
                  <a:pt x="7328" y="109857"/>
                </a:lnTo>
                <a:lnTo>
                  <a:pt x="7362" y="109988"/>
                </a:lnTo>
                <a:lnTo>
                  <a:pt x="7404" y="110207"/>
                </a:lnTo>
                <a:lnTo>
                  <a:pt x="7430" y="110426"/>
                </a:lnTo>
                <a:lnTo>
                  <a:pt x="7464" y="110645"/>
                </a:lnTo>
                <a:lnTo>
                  <a:pt x="7481" y="110952"/>
                </a:lnTo>
                <a:lnTo>
                  <a:pt x="7489" y="111303"/>
                </a:lnTo>
                <a:lnTo>
                  <a:pt x="7498" y="111653"/>
                </a:lnTo>
                <a:lnTo>
                  <a:pt x="7489" y="112048"/>
                </a:lnTo>
                <a:lnTo>
                  <a:pt x="7472" y="112442"/>
                </a:lnTo>
                <a:lnTo>
                  <a:pt x="7447" y="112836"/>
                </a:lnTo>
                <a:lnTo>
                  <a:pt x="7404" y="113187"/>
                </a:lnTo>
                <a:lnTo>
                  <a:pt x="7362" y="113494"/>
                </a:lnTo>
                <a:lnTo>
                  <a:pt x="7319" y="113801"/>
                </a:lnTo>
                <a:lnTo>
                  <a:pt x="7268" y="114063"/>
                </a:lnTo>
                <a:lnTo>
                  <a:pt x="7201" y="114326"/>
                </a:lnTo>
                <a:lnTo>
                  <a:pt x="7141" y="114502"/>
                </a:lnTo>
                <a:lnTo>
                  <a:pt x="7005" y="114852"/>
                </a:lnTo>
                <a:lnTo>
                  <a:pt x="6954" y="114721"/>
                </a:lnTo>
                <a:lnTo>
                  <a:pt x="6903" y="114589"/>
                </a:lnTo>
                <a:lnTo>
                  <a:pt x="6852" y="114545"/>
                </a:lnTo>
                <a:lnTo>
                  <a:pt x="6784" y="114502"/>
                </a:lnTo>
                <a:lnTo>
                  <a:pt x="6742" y="114502"/>
                </a:lnTo>
                <a:lnTo>
                  <a:pt x="6691" y="114545"/>
                </a:lnTo>
                <a:lnTo>
                  <a:pt x="6598" y="114677"/>
                </a:lnTo>
                <a:lnTo>
                  <a:pt x="6504" y="114940"/>
                </a:lnTo>
                <a:lnTo>
                  <a:pt x="6428" y="115247"/>
                </a:lnTo>
                <a:lnTo>
                  <a:pt x="6428" y="114808"/>
                </a:lnTo>
                <a:lnTo>
                  <a:pt x="6419" y="114370"/>
                </a:lnTo>
                <a:lnTo>
                  <a:pt x="6402" y="113932"/>
                </a:lnTo>
                <a:lnTo>
                  <a:pt x="6377" y="113494"/>
                </a:lnTo>
                <a:lnTo>
                  <a:pt x="6343" y="113099"/>
                </a:lnTo>
                <a:lnTo>
                  <a:pt x="6301" y="112661"/>
                </a:lnTo>
                <a:lnTo>
                  <a:pt x="6258" y="112311"/>
                </a:lnTo>
                <a:lnTo>
                  <a:pt x="6207" y="111916"/>
                </a:lnTo>
                <a:lnTo>
                  <a:pt x="6148" y="111566"/>
                </a:lnTo>
                <a:lnTo>
                  <a:pt x="6088" y="111259"/>
                </a:lnTo>
                <a:lnTo>
                  <a:pt x="6020" y="110996"/>
                </a:lnTo>
                <a:lnTo>
                  <a:pt x="5944" y="110733"/>
                </a:lnTo>
                <a:lnTo>
                  <a:pt x="5867" y="110514"/>
                </a:lnTo>
                <a:lnTo>
                  <a:pt x="5783" y="110339"/>
                </a:lnTo>
                <a:lnTo>
                  <a:pt x="5698" y="110207"/>
                </a:lnTo>
                <a:lnTo>
                  <a:pt x="5613" y="110120"/>
                </a:lnTo>
                <a:lnTo>
                  <a:pt x="5536" y="110076"/>
                </a:lnTo>
                <a:lnTo>
                  <a:pt x="5460" y="110120"/>
                </a:lnTo>
                <a:lnTo>
                  <a:pt x="5400" y="110163"/>
                </a:lnTo>
                <a:lnTo>
                  <a:pt x="5341" y="110295"/>
                </a:lnTo>
                <a:lnTo>
                  <a:pt x="5299" y="110426"/>
                </a:lnTo>
                <a:lnTo>
                  <a:pt x="5256" y="110602"/>
                </a:lnTo>
                <a:lnTo>
                  <a:pt x="5222" y="110821"/>
                </a:lnTo>
                <a:lnTo>
                  <a:pt x="5188" y="111084"/>
                </a:lnTo>
                <a:lnTo>
                  <a:pt x="5112" y="110602"/>
                </a:lnTo>
                <a:lnTo>
                  <a:pt x="5035" y="110076"/>
                </a:lnTo>
                <a:lnTo>
                  <a:pt x="4976" y="109594"/>
                </a:lnTo>
                <a:lnTo>
                  <a:pt x="4917" y="109068"/>
                </a:lnTo>
                <a:lnTo>
                  <a:pt x="4874" y="108498"/>
                </a:lnTo>
                <a:lnTo>
                  <a:pt x="4840" y="107885"/>
                </a:lnTo>
                <a:lnTo>
                  <a:pt x="4823" y="107228"/>
                </a:lnTo>
                <a:lnTo>
                  <a:pt x="4815" y="106483"/>
                </a:lnTo>
                <a:lnTo>
                  <a:pt x="4823" y="106088"/>
                </a:lnTo>
                <a:lnTo>
                  <a:pt x="4840" y="105738"/>
                </a:lnTo>
                <a:lnTo>
                  <a:pt x="4866" y="105431"/>
                </a:lnTo>
                <a:lnTo>
                  <a:pt x="4900" y="105168"/>
                </a:lnTo>
                <a:lnTo>
                  <a:pt x="4934" y="104949"/>
                </a:lnTo>
                <a:lnTo>
                  <a:pt x="4984" y="104730"/>
                </a:lnTo>
                <a:lnTo>
                  <a:pt x="5027" y="104598"/>
                </a:lnTo>
                <a:lnTo>
                  <a:pt x="5078" y="104511"/>
                </a:lnTo>
                <a:lnTo>
                  <a:pt x="5129" y="104467"/>
                </a:lnTo>
                <a:close/>
                <a:moveTo>
                  <a:pt x="11599" y="83784"/>
                </a:moveTo>
                <a:lnTo>
                  <a:pt x="11692" y="84310"/>
                </a:lnTo>
                <a:lnTo>
                  <a:pt x="11794" y="84836"/>
                </a:lnTo>
                <a:lnTo>
                  <a:pt x="11904" y="85361"/>
                </a:lnTo>
                <a:lnTo>
                  <a:pt x="12015" y="85843"/>
                </a:lnTo>
                <a:lnTo>
                  <a:pt x="12244" y="86764"/>
                </a:lnTo>
                <a:lnTo>
                  <a:pt x="12473" y="87596"/>
                </a:lnTo>
                <a:lnTo>
                  <a:pt x="12813" y="88736"/>
                </a:lnTo>
                <a:lnTo>
                  <a:pt x="13152" y="89875"/>
                </a:lnTo>
                <a:lnTo>
                  <a:pt x="13322" y="90444"/>
                </a:lnTo>
                <a:lnTo>
                  <a:pt x="13484" y="91102"/>
                </a:lnTo>
                <a:lnTo>
                  <a:pt x="13636" y="91759"/>
                </a:lnTo>
                <a:lnTo>
                  <a:pt x="13781" y="92504"/>
                </a:lnTo>
                <a:lnTo>
                  <a:pt x="13908" y="93293"/>
                </a:lnTo>
                <a:lnTo>
                  <a:pt x="14027" y="94125"/>
                </a:lnTo>
                <a:lnTo>
                  <a:pt x="14137" y="95002"/>
                </a:lnTo>
                <a:lnTo>
                  <a:pt x="14231" y="95922"/>
                </a:lnTo>
                <a:lnTo>
                  <a:pt x="14316" y="96842"/>
                </a:lnTo>
                <a:lnTo>
                  <a:pt x="14392" y="97806"/>
                </a:lnTo>
                <a:lnTo>
                  <a:pt x="14451" y="98770"/>
                </a:lnTo>
                <a:lnTo>
                  <a:pt x="14511" y="99778"/>
                </a:lnTo>
                <a:lnTo>
                  <a:pt x="14570" y="101180"/>
                </a:lnTo>
                <a:lnTo>
                  <a:pt x="14613" y="102539"/>
                </a:lnTo>
                <a:lnTo>
                  <a:pt x="14638" y="103985"/>
                </a:lnTo>
                <a:lnTo>
                  <a:pt x="14655" y="105387"/>
                </a:lnTo>
                <a:lnTo>
                  <a:pt x="14664" y="106833"/>
                </a:lnTo>
                <a:lnTo>
                  <a:pt x="14664" y="108279"/>
                </a:lnTo>
                <a:lnTo>
                  <a:pt x="14655" y="109769"/>
                </a:lnTo>
                <a:lnTo>
                  <a:pt x="14638" y="111215"/>
                </a:lnTo>
                <a:lnTo>
                  <a:pt x="14613" y="114151"/>
                </a:lnTo>
                <a:lnTo>
                  <a:pt x="14579" y="117087"/>
                </a:lnTo>
                <a:lnTo>
                  <a:pt x="14579" y="118533"/>
                </a:lnTo>
                <a:lnTo>
                  <a:pt x="14579" y="119979"/>
                </a:lnTo>
                <a:lnTo>
                  <a:pt x="14587" y="121381"/>
                </a:lnTo>
                <a:lnTo>
                  <a:pt x="14604" y="122827"/>
                </a:lnTo>
                <a:lnTo>
                  <a:pt x="14401" y="121294"/>
                </a:lnTo>
                <a:lnTo>
                  <a:pt x="14197" y="119804"/>
                </a:lnTo>
                <a:lnTo>
                  <a:pt x="13815" y="117218"/>
                </a:lnTo>
                <a:lnTo>
                  <a:pt x="13619" y="115904"/>
                </a:lnTo>
                <a:lnTo>
                  <a:pt x="13433" y="114589"/>
                </a:lnTo>
                <a:lnTo>
                  <a:pt x="13263" y="113231"/>
                </a:lnTo>
                <a:lnTo>
                  <a:pt x="13101" y="111829"/>
                </a:lnTo>
                <a:lnTo>
                  <a:pt x="13025" y="111128"/>
                </a:lnTo>
                <a:lnTo>
                  <a:pt x="12957" y="110383"/>
                </a:lnTo>
                <a:lnTo>
                  <a:pt x="12889" y="109638"/>
                </a:lnTo>
                <a:lnTo>
                  <a:pt x="12830" y="108893"/>
                </a:lnTo>
                <a:lnTo>
                  <a:pt x="12770" y="107885"/>
                </a:lnTo>
                <a:lnTo>
                  <a:pt x="12719" y="106921"/>
                </a:lnTo>
                <a:lnTo>
                  <a:pt x="12668" y="105913"/>
                </a:lnTo>
                <a:lnTo>
                  <a:pt x="12634" y="104861"/>
                </a:lnTo>
                <a:lnTo>
                  <a:pt x="12601" y="103853"/>
                </a:lnTo>
                <a:lnTo>
                  <a:pt x="12567" y="102846"/>
                </a:lnTo>
                <a:lnTo>
                  <a:pt x="12524" y="100786"/>
                </a:lnTo>
                <a:lnTo>
                  <a:pt x="12473" y="98683"/>
                </a:lnTo>
                <a:lnTo>
                  <a:pt x="12431" y="96623"/>
                </a:lnTo>
                <a:lnTo>
                  <a:pt x="12397" y="95615"/>
                </a:lnTo>
                <a:lnTo>
                  <a:pt x="12363" y="94564"/>
                </a:lnTo>
                <a:lnTo>
                  <a:pt x="12320" y="93556"/>
                </a:lnTo>
                <a:lnTo>
                  <a:pt x="12269" y="92548"/>
                </a:lnTo>
                <a:lnTo>
                  <a:pt x="12142" y="90357"/>
                </a:lnTo>
                <a:lnTo>
                  <a:pt x="12066" y="89261"/>
                </a:lnTo>
                <a:lnTo>
                  <a:pt x="11989" y="88122"/>
                </a:lnTo>
                <a:lnTo>
                  <a:pt x="11904" y="87027"/>
                </a:lnTo>
                <a:lnTo>
                  <a:pt x="11811" y="85931"/>
                </a:lnTo>
                <a:lnTo>
                  <a:pt x="11709" y="84836"/>
                </a:lnTo>
                <a:lnTo>
                  <a:pt x="11599" y="83784"/>
                </a:lnTo>
                <a:close/>
                <a:moveTo>
                  <a:pt x="5553" y="111084"/>
                </a:moveTo>
                <a:lnTo>
                  <a:pt x="5655" y="111128"/>
                </a:lnTo>
                <a:lnTo>
                  <a:pt x="5749" y="111259"/>
                </a:lnTo>
                <a:lnTo>
                  <a:pt x="5842" y="111478"/>
                </a:lnTo>
                <a:lnTo>
                  <a:pt x="5927" y="111785"/>
                </a:lnTo>
                <a:lnTo>
                  <a:pt x="6003" y="112135"/>
                </a:lnTo>
                <a:lnTo>
                  <a:pt x="6071" y="112574"/>
                </a:lnTo>
                <a:lnTo>
                  <a:pt x="6131" y="113012"/>
                </a:lnTo>
                <a:lnTo>
                  <a:pt x="6182" y="113494"/>
                </a:lnTo>
                <a:lnTo>
                  <a:pt x="6216" y="113976"/>
                </a:lnTo>
                <a:lnTo>
                  <a:pt x="6224" y="114370"/>
                </a:lnTo>
                <a:lnTo>
                  <a:pt x="6233" y="114765"/>
                </a:lnTo>
                <a:lnTo>
                  <a:pt x="6233" y="115159"/>
                </a:lnTo>
                <a:lnTo>
                  <a:pt x="6224" y="115553"/>
                </a:lnTo>
                <a:lnTo>
                  <a:pt x="6199" y="116298"/>
                </a:lnTo>
                <a:lnTo>
                  <a:pt x="6156" y="117043"/>
                </a:lnTo>
                <a:lnTo>
                  <a:pt x="6148" y="117218"/>
                </a:lnTo>
                <a:lnTo>
                  <a:pt x="6156" y="117350"/>
                </a:lnTo>
                <a:lnTo>
                  <a:pt x="6173" y="117438"/>
                </a:lnTo>
                <a:lnTo>
                  <a:pt x="6199" y="117525"/>
                </a:lnTo>
                <a:lnTo>
                  <a:pt x="6250" y="117525"/>
                </a:lnTo>
                <a:lnTo>
                  <a:pt x="6275" y="117481"/>
                </a:lnTo>
                <a:lnTo>
                  <a:pt x="6292" y="117350"/>
                </a:lnTo>
                <a:lnTo>
                  <a:pt x="6343" y="116912"/>
                </a:lnTo>
                <a:lnTo>
                  <a:pt x="6436" y="116474"/>
                </a:lnTo>
                <a:lnTo>
                  <a:pt x="6479" y="116211"/>
                </a:lnTo>
                <a:lnTo>
                  <a:pt x="6530" y="115992"/>
                </a:lnTo>
                <a:lnTo>
                  <a:pt x="6606" y="115729"/>
                </a:lnTo>
                <a:lnTo>
                  <a:pt x="6649" y="115641"/>
                </a:lnTo>
                <a:lnTo>
                  <a:pt x="6691" y="115553"/>
                </a:lnTo>
                <a:lnTo>
                  <a:pt x="6734" y="115509"/>
                </a:lnTo>
                <a:lnTo>
                  <a:pt x="6827" y="115509"/>
                </a:lnTo>
                <a:lnTo>
                  <a:pt x="6861" y="115597"/>
                </a:lnTo>
                <a:lnTo>
                  <a:pt x="6886" y="115772"/>
                </a:lnTo>
                <a:lnTo>
                  <a:pt x="6920" y="115860"/>
                </a:lnTo>
                <a:lnTo>
                  <a:pt x="6954" y="116079"/>
                </a:lnTo>
                <a:lnTo>
                  <a:pt x="6980" y="116430"/>
                </a:lnTo>
                <a:lnTo>
                  <a:pt x="6988" y="116649"/>
                </a:lnTo>
                <a:lnTo>
                  <a:pt x="6988" y="116912"/>
                </a:lnTo>
                <a:lnTo>
                  <a:pt x="6988" y="117131"/>
                </a:lnTo>
                <a:lnTo>
                  <a:pt x="6971" y="117394"/>
                </a:lnTo>
                <a:lnTo>
                  <a:pt x="6937" y="117920"/>
                </a:lnTo>
                <a:lnTo>
                  <a:pt x="6895" y="118358"/>
                </a:lnTo>
                <a:lnTo>
                  <a:pt x="6852" y="118665"/>
                </a:lnTo>
                <a:lnTo>
                  <a:pt x="6810" y="118927"/>
                </a:lnTo>
                <a:lnTo>
                  <a:pt x="6767" y="119190"/>
                </a:lnTo>
                <a:lnTo>
                  <a:pt x="6717" y="119453"/>
                </a:lnTo>
                <a:lnTo>
                  <a:pt x="6666" y="119672"/>
                </a:lnTo>
                <a:lnTo>
                  <a:pt x="6615" y="119848"/>
                </a:lnTo>
                <a:lnTo>
                  <a:pt x="6496" y="120154"/>
                </a:lnTo>
                <a:lnTo>
                  <a:pt x="6368" y="120417"/>
                </a:lnTo>
                <a:lnTo>
                  <a:pt x="6241" y="120549"/>
                </a:lnTo>
                <a:lnTo>
                  <a:pt x="6105" y="120680"/>
                </a:lnTo>
                <a:lnTo>
                  <a:pt x="5969" y="120724"/>
                </a:lnTo>
                <a:lnTo>
                  <a:pt x="5944" y="120724"/>
                </a:lnTo>
                <a:lnTo>
                  <a:pt x="5918" y="120812"/>
                </a:lnTo>
                <a:lnTo>
                  <a:pt x="5893" y="120812"/>
                </a:lnTo>
                <a:lnTo>
                  <a:pt x="5884" y="120856"/>
                </a:lnTo>
                <a:lnTo>
                  <a:pt x="5876" y="120987"/>
                </a:lnTo>
                <a:lnTo>
                  <a:pt x="5876" y="121118"/>
                </a:lnTo>
                <a:lnTo>
                  <a:pt x="5884" y="121250"/>
                </a:lnTo>
                <a:lnTo>
                  <a:pt x="5893" y="121381"/>
                </a:lnTo>
                <a:lnTo>
                  <a:pt x="5901" y="121469"/>
                </a:lnTo>
                <a:lnTo>
                  <a:pt x="5927" y="121557"/>
                </a:lnTo>
                <a:lnTo>
                  <a:pt x="5952" y="121644"/>
                </a:lnTo>
                <a:lnTo>
                  <a:pt x="5986" y="121644"/>
                </a:lnTo>
                <a:lnTo>
                  <a:pt x="6063" y="121995"/>
                </a:lnTo>
                <a:lnTo>
                  <a:pt x="6131" y="122345"/>
                </a:lnTo>
                <a:lnTo>
                  <a:pt x="6156" y="122565"/>
                </a:lnTo>
                <a:lnTo>
                  <a:pt x="6182" y="122784"/>
                </a:lnTo>
                <a:lnTo>
                  <a:pt x="6199" y="123047"/>
                </a:lnTo>
                <a:lnTo>
                  <a:pt x="6207" y="123309"/>
                </a:lnTo>
                <a:lnTo>
                  <a:pt x="6216" y="123616"/>
                </a:lnTo>
                <a:lnTo>
                  <a:pt x="6199" y="123835"/>
                </a:lnTo>
                <a:lnTo>
                  <a:pt x="6173" y="123967"/>
                </a:lnTo>
                <a:lnTo>
                  <a:pt x="6139" y="124011"/>
                </a:lnTo>
                <a:lnTo>
                  <a:pt x="6097" y="124054"/>
                </a:lnTo>
                <a:lnTo>
                  <a:pt x="6063" y="123967"/>
                </a:lnTo>
                <a:lnTo>
                  <a:pt x="6020" y="123879"/>
                </a:lnTo>
                <a:lnTo>
                  <a:pt x="5978" y="123704"/>
                </a:lnTo>
                <a:lnTo>
                  <a:pt x="5944" y="123441"/>
                </a:lnTo>
                <a:lnTo>
                  <a:pt x="5910" y="123222"/>
                </a:lnTo>
                <a:lnTo>
                  <a:pt x="5876" y="123003"/>
                </a:lnTo>
                <a:lnTo>
                  <a:pt x="5825" y="122827"/>
                </a:lnTo>
                <a:lnTo>
                  <a:pt x="5791" y="122827"/>
                </a:lnTo>
                <a:lnTo>
                  <a:pt x="5757" y="122871"/>
                </a:lnTo>
                <a:lnTo>
                  <a:pt x="5740" y="123003"/>
                </a:lnTo>
                <a:lnTo>
                  <a:pt x="5723" y="123134"/>
                </a:lnTo>
                <a:lnTo>
                  <a:pt x="5732" y="123397"/>
                </a:lnTo>
                <a:lnTo>
                  <a:pt x="5740" y="123616"/>
                </a:lnTo>
                <a:lnTo>
                  <a:pt x="5638" y="123967"/>
                </a:lnTo>
                <a:lnTo>
                  <a:pt x="5536" y="124361"/>
                </a:lnTo>
                <a:lnTo>
                  <a:pt x="5426" y="124712"/>
                </a:lnTo>
                <a:lnTo>
                  <a:pt x="5307" y="125018"/>
                </a:lnTo>
                <a:lnTo>
                  <a:pt x="5180" y="125281"/>
                </a:lnTo>
                <a:lnTo>
                  <a:pt x="5061" y="125457"/>
                </a:lnTo>
                <a:lnTo>
                  <a:pt x="4891" y="125632"/>
                </a:lnTo>
                <a:lnTo>
                  <a:pt x="4806" y="125676"/>
                </a:lnTo>
                <a:lnTo>
                  <a:pt x="4721" y="125676"/>
                </a:lnTo>
                <a:lnTo>
                  <a:pt x="4636" y="125588"/>
                </a:lnTo>
                <a:lnTo>
                  <a:pt x="4551" y="125457"/>
                </a:lnTo>
                <a:lnTo>
                  <a:pt x="4517" y="125325"/>
                </a:lnTo>
                <a:lnTo>
                  <a:pt x="4484" y="125194"/>
                </a:lnTo>
                <a:lnTo>
                  <a:pt x="4450" y="125018"/>
                </a:lnTo>
                <a:lnTo>
                  <a:pt x="4424" y="124799"/>
                </a:lnTo>
                <a:lnTo>
                  <a:pt x="4399" y="124536"/>
                </a:lnTo>
                <a:lnTo>
                  <a:pt x="4390" y="124186"/>
                </a:lnTo>
                <a:lnTo>
                  <a:pt x="4390" y="123879"/>
                </a:lnTo>
                <a:lnTo>
                  <a:pt x="4390" y="123529"/>
                </a:lnTo>
                <a:lnTo>
                  <a:pt x="4407" y="123222"/>
                </a:lnTo>
                <a:lnTo>
                  <a:pt x="4424" y="122871"/>
                </a:lnTo>
                <a:lnTo>
                  <a:pt x="4450" y="122608"/>
                </a:lnTo>
                <a:lnTo>
                  <a:pt x="4475" y="122345"/>
                </a:lnTo>
                <a:lnTo>
                  <a:pt x="4534" y="121907"/>
                </a:lnTo>
                <a:lnTo>
                  <a:pt x="4602" y="121557"/>
                </a:lnTo>
                <a:lnTo>
                  <a:pt x="4679" y="121294"/>
                </a:lnTo>
                <a:lnTo>
                  <a:pt x="4764" y="121031"/>
                </a:lnTo>
                <a:lnTo>
                  <a:pt x="4849" y="120856"/>
                </a:lnTo>
                <a:lnTo>
                  <a:pt x="4934" y="120724"/>
                </a:lnTo>
                <a:lnTo>
                  <a:pt x="5035" y="120680"/>
                </a:lnTo>
                <a:lnTo>
                  <a:pt x="5129" y="120636"/>
                </a:lnTo>
                <a:lnTo>
                  <a:pt x="5163" y="120593"/>
                </a:lnTo>
                <a:lnTo>
                  <a:pt x="5188" y="120505"/>
                </a:lnTo>
                <a:lnTo>
                  <a:pt x="5205" y="120330"/>
                </a:lnTo>
                <a:lnTo>
                  <a:pt x="5214" y="120198"/>
                </a:lnTo>
                <a:lnTo>
                  <a:pt x="5214" y="120023"/>
                </a:lnTo>
                <a:lnTo>
                  <a:pt x="5197" y="119848"/>
                </a:lnTo>
                <a:lnTo>
                  <a:pt x="5180" y="119760"/>
                </a:lnTo>
                <a:lnTo>
                  <a:pt x="5146" y="119716"/>
                </a:lnTo>
                <a:lnTo>
                  <a:pt x="5035" y="119716"/>
                </a:lnTo>
                <a:lnTo>
                  <a:pt x="4934" y="119804"/>
                </a:lnTo>
                <a:lnTo>
                  <a:pt x="4704" y="119629"/>
                </a:lnTo>
                <a:lnTo>
                  <a:pt x="4594" y="119541"/>
                </a:lnTo>
                <a:lnTo>
                  <a:pt x="4484" y="119409"/>
                </a:lnTo>
                <a:lnTo>
                  <a:pt x="4373" y="119234"/>
                </a:lnTo>
                <a:lnTo>
                  <a:pt x="4271" y="119015"/>
                </a:lnTo>
                <a:lnTo>
                  <a:pt x="4178" y="118708"/>
                </a:lnTo>
                <a:lnTo>
                  <a:pt x="4127" y="118489"/>
                </a:lnTo>
                <a:lnTo>
                  <a:pt x="4084" y="118270"/>
                </a:lnTo>
                <a:lnTo>
                  <a:pt x="4050" y="118007"/>
                </a:lnTo>
                <a:lnTo>
                  <a:pt x="4017" y="117744"/>
                </a:lnTo>
                <a:lnTo>
                  <a:pt x="3983" y="117438"/>
                </a:lnTo>
                <a:lnTo>
                  <a:pt x="3966" y="117131"/>
                </a:lnTo>
                <a:lnTo>
                  <a:pt x="3949" y="116780"/>
                </a:lnTo>
                <a:lnTo>
                  <a:pt x="3940" y="116474"/>
                </a:lnTo>
                <a:lnTo>
                  <a:pt x="3949" y="116123"/>
                </a:lnTo>
                <a:lnTo>
                  <a:pt x="3966" y="115816"/>
                </a:lnTo>
                <a:lnTo>
                  <a:pt x="3974" y="115641"/>
                </a:lnTo>
                <a:lnTo>
                  <a:pt x="4000" y="115466"/>
                </a:lnTo>
                <a:lnTo>
                  <a:pt x="4025" y="115334"/>
                </a:lnTo>
                <a:lnTo>
                  <a:pt x="4050" y="115203"/>
                </a:lnTo>
                <a:lnTo>
                  <a:pt x="4118" y="114984"/>
                </a:lnTo>
                <a:lnTo>
                  <a:pt x="4203" y="114808"/>
                </a:lnTo>
                <a:lnTo>
                  <a:pt x="4288" y="114677"/>
                </a:lnTo>
                <a:lnTo>
                  <a:pt x="4373" y="114633"/>
                </a:lnTo>
                <a:lnTo>
                  <a:pt x="4458" y="114633"/>
                </a:lnTo>
                <a:lnTo>
                  <a:pt x="4526" y="114677"/>
                </a:lnTo>
                <a:lnTo>
                  <a:pt x="4602" y="114765"/>
                </a:lnTo>
                <a:lnTo>
                  <a:pt x="4670" y="114852"/>
                </a:lnTo>
                <a:lnTo>
                  <a:pt x="4806" y="115115"/>
                </a:lnTo>
                <a:lnTo>
                  <a:pt x="4934" y="115466"/>
                </a:lnTo>
                <a:lnTo>
                  <a:pt x="5052" y="115904"/>
                </a:lnTo>
                <a:lnTo>
                  <a:pt x="5163" y="116342"/>
                </a:lnTo>
                <a:lnTo>
                  <a:pt x="5282" y="116780"/>
                </a:lnTo>
                <a:lnTo>
                  <a:pt x="5502" y="117700"/>
                </a:lnTo>
                <a:lnTo>
                  <a:pt x="5528" y="117788"/>
                </a:lnTo>
                <a:lnTo>
                  <a:pt x="5562" y="117788"/>
                </a:lnTo>
                <a:lnTo>
                  <a:pt x="5587" y="117744"/>
                </a:lnTo>
                <a:lnTo>
                  <a:pt x="5613" y="117700"/>
                </a:lnTo>
                <a:lnTo>
                  <a:pt x="5630" y="117569"/>
                </a:lnTo>
                <a:lnTo>
                  <a:pt x="5638" y="117438"/>
                </a:lnTo>
                <a:lnTo>
                  <a:pt x="5638" y="117306"/>
                </a:lnTo>
                <a:lnTo>
                  <a:pt x="5630" y="117131"/>
                </a:lnTo>
                <a:lnTo>
                  <a:pt x="5587" y="116868"/>
                </a:lnTo>
                <a:lnTo>
                  <a:pt x="5536" y="116561"/>
                </a:lnTo>
                <a:lnTo>
                  <a:pt x="5468" y="115772"/>
                </a:lnTo>
                <a:lnTo>
                  <a:pt x="5400" y="114852"/>
                </a:lnTo>
                <a:lnTo>
                  <a:pt x="5341" y="113888"/>
                </a:lnTo>
                <a:lnTo>
                  <a:pt x="5324" y="113406"/>
                </a:lnTo>
                <a:lnTo>
                  <a:pt x="5307" y="112968"/>
                </a:lnTo>
                <a:lnTo>
                  <a:pt x="5307" y="112530"/>
                </a:lnTo>
                <a:lnTo>
                  <a:pt x="5307" y="112135"/>
                </a:lnTo>
                <a:lnTo>
                  <a:pt x="5333" y="111785"/>
                </a:lnTo>
                <a:lnTo>
                  <a:pt x="5358" y="111522"/>
                </a:lnTo>
                <a:lnTo>
                  <a:pt x="5384" y="111390"/>
                </a:lnTo>
                <a:lnTo>
                  <a:pt x="5409" y="111259"/>
                </a:lnTo>
                <a:lnTo>
                  <a:pt x="5434" y="111215"/>
                </a:lnTo>
                <a:lnTo>
                  <a:pt x="5468" y="111128"/>
                </a:lnTo>
                <a:lnTo>
                  <a:pt x="5511" y="111084"/>
                </a:lnTo>
                <a:close/>
                <a:moveTo>
                  <a:pt x="11242" y="82995"/>
                </a:moveTo>
                <a:lnTo>
                  <a:pt x="11488" y="85318"/>
                </a:lnTo>
                <a:lnTo>
                  <a:pt x="11607" y="86501"/>
                </a:lnTo>
                <a:lnTo>
                  <a:pt x="11709" y="87684"/>
                </a:lnTo>
                <a:lnTo>
                  <a:pt x="11845" y="89393"/>
                </a:lnTo>
                <a:lnTo>
                  <a:pt x="11955" y="91102"/>
                </a:lnTo>
                <a:lnTo>
                  <a:pt x="12057" y="92811"/>
                </a:lnTo>
                <a:lnTo>
                  <a:pt x="12142" y="94607"/>
                </a:lnTo>
                <a:lnTo>
                  <a:pt x="12176" y="95528"/>
                </a:lnTo>
                <a:lnTo>
                  <a:pt x="12210" y="96448"/>
                </a:lnTo>
                <a:lnTo>
                  <a:pt x="12261" y="98288"/>
                </a:lnTo>
                <a:lnTo>
                  <a:pt x="12337" y="102013"/>
                </a:lnTo>
                <a:lnTo>
                  <a:pt x="12388" y="103853"/>
                </a:lnTo>
                <a:lnTo>
                  <a:pt x="12439" y="105738"/>
                </a:lnTo>
                <a:lnTo>
                  <a:pt x="12482" y="106614"/>
                </a:lnTo>
                <a:lnTo>
                  <a:pt x="12524" y="107534"/>
                </a:lnTo>
                <a:lnTo>
                  <a:pt x="12575" y="108454"/>
                </a:lnTo>
                <a:lnTo>
                  <a:pt x="12626" y="109331"/>
                </a:lnTo>
                <a:lnTo>
                  <a:pt x="12685" y="110032"/>
                </a:lnTo>
                <a:lnTo>
                  <a:pt x="12745" y="110733"/>
                </a:lnTo>
                <a:lnTo>
                  <a:pt x="12804" y="111434"/>
                </a:lnTo>
                <a:lnTo>
                  <a:pt x="12872" y="112135"/>
                </a:lnTo>
                <a:lnTo>
                  <a:pt x="13025" y="113450"/>
                </a:lnTo>
                <a:lnTo>
                  <a:pt x="13186" y="114721"/>
                </a:lnTo>
                <a:lnTo>
                  <a:pt x="13356" y="115992"/>
                </a:lnTo>
                <a:lnTo>
                  <a:pt x="13534" y="117218"/>
                </a:lnTo>
                <a:lnTo>
                  <a:pt x="13891" y="119629"/>
                </a:lnTo>
                <a:lnTo>
                  <a:pt x="14061" y="120812"/>
                </a:lnTo>
                <a:lnTo>
                  <a:pt x="14231" y="121995"/>
                </a:lnTo>
                <a:lnTo>
                  <a:pt x="14392" y="123178"/>
                </a:lnTo>
                <a:lnTo>
                  <a:pt x="14536" y="124405"/>
                </a:lnTo>
                <a:lnTo>
                  <a:pt x="14621" y="125194"/>
                </a:lnTo>
                <a:lnTo>
                  <a:pt x="14698" y="126026"/>
                </a:lnTo>
                <a:lnTo>
                  <a:pt x="14749" y="127034"/>
                </a:lnTo>
                <a:lnTo>
                  <a:pt x="14800" y="128042"/>
                </a:lnTo>
                <a:lnTo>
                  <a:pt x="14664" y="127253"/>
                </a:lnTo>
                <a:lnTo>
                  <a:pt x="14511" y="126508"/>
                </a:lnTo>
                <a:lnTo>
                  <a:pt x="14358" y="125763"/>
                </a:lnTo>
                <a:lnTo>
                  <a:pt x="14197" y="125062"/>
                </a:lnTo>
                <a:lnTo>
                  <a:pt x="13874" y="123748"/>
                </a:lnTo>
                <a:lnTo>
                  <a:pt x="13551" y="122477"/>
                </a:lnTo>
                <a:lnTo>
                  <a:pt x="13263" y="121294"/>
                </a:lnTo>
                <a:lnTo>
                  <a:pt x="12974" y="120111"/>
                </a:lnTo>
                <a:lnTo>
                  <a:pt x="12711" y="118840"/>
                </a:lnTo>
                <a:lnTo>
                  <a:pt x="12448" y="117481"/>
                </a:lnTo>
                <a:lnTo>
                  <a:pt x="12329" y="116824"/>
                </a:lnTo>
                <a:lnTo>
                  <a:pt x="12210" y="116079"/>
                </a:lnTo>
                <a:lnTo>
                  <a:pt x="12100" y="115378"/>
                </a:lnTo>
                <a:lnTo>
                  <a:pt x="11989" y="114633"/>
                </a:lnTo>
                <a:lnTo>
                  <a:pt x="11887" y="113844"/>
                </a:lnTo>
                <a:lnTo>
                  <a:pt x="11785" y="113056"/>
                </a:lnTo>
                <a:lnTo>
                  <a:pt x="11692" y="112223"/>
                </a:lnTo>
                <a:lnTo>
                  <a:pt x="11599" y="111390"/>
                </a:lnTo>
                <a:lnTo>
                  <a:pt x="11522" y="110558"/>
                </a:lnTo>
                <a:lnTo>
                  <a:pt x="11446" y="109681"/>
                </a:lnTo>
                <a:lnTo>
                  <a:pt x="11386" y="108849"/>
                </a:lnTo>
                <a:lnTo>
                  <a:pt x="11327" y="108016"/>
                </a:lnTo>
                <a:lnTo>
                  <a:pt x="11276" y="107140"/>
                </a:lnTo>
                <a:lnTo>
                  <a:pt x="11234" y="106307"/>
                </a:lnTo>
                <a:lnTo>
                  <a:pt x="11191" y="105431"/>
                </a:lnTo>
                <a:lnTo>
                  <a:pt x="11166" y="104555"/>
                </a:lnTo>
                <a:lnTo>
                  <a:pt x="11132" y="103678"/>
                </a:lnTo>
                <a:lnTo>
                  <a:pt x="11115" y="102802"/>
                </a:lnTo>
                <a:lnTo>
                  <a:pt x="11081" y="101049"/>
                </a:lnTo>
                <a:lnTo>
                  <a:pt x="11064" y="99252"/>
                </a:lnTo>
                <a:lnTo>
                  <a:pt x="11064" y="97456"/>
                </a:lnTo>
                <a:lnTo>
                  <a:pt x="11072" y="95659"/>
                </a:lnTo>
                <a:lnTo>
                  <a:pt x="11089" y="93862"/>
                </a:lnTo>
                <a:lnTo>
                  <a:pt x="11149" y="90225"/>
                </a:lnTo>
                <a:lnTo>
                  <a:pt x="11200" y="86588"/>
                </a:lnTo>
                <a:lnTo>
                  <a:pt x="11225" y="84792"/>
                </a:lnTo>
                <a:lnTo>
                  <a:pt x="11242" y="82995"/>
                </a:lnTo>
                <a:close/>
                <a:moveTo>
                  <a:pt x="7965" y="123090"/>
                </a:moveTo>
                <a:lnTo>
                  <a:pt x="8270" y="123572"/>
                </a:lnTo>
                <a:lnTo>
                  <a:pt x="8287" y="123923"/>
                </a:lnTo>
                <a:lnTo>
                  <a:pt x="8296" y="124273"/>
                </a:lnTo>
                <a:lnTo>
                  <a:pt x="8296" y="124580"/>
                </a:lnTo>
                <a:lnTo>
                  <a:pt x="8279" y="124931"/>
                </a:lnTo>
                <a:lnTo>
                  <a:pt x="8262" y="125194"/>
                </a:lnTo>
                <a:lnTo>
                  <a:pt x="8245" y="125413"/>
                </a:lnTo>
                <a:lnTo>
                  <a:pt x="8194" y="125851"/>
                </a:lnTo>
                <a:lnTo>
                  <a:pt x="8151" y="126289"/>
                </a:lnTo>
                <a:lnTo>
                  <a:pt x="8126" y="126508"/>
                </a:lnTo>
                <a:lnTo>
                  <a:pt x="8117" y="126727"/>
                </a:lnTo>
                <a:lnTo>
                  <a:pt x="8092" y="126815"/>
                </a:lnTo>
                <a:lnTo>
                  <a:pt x="8084" y="126903"/>
                </a:lnTo>
                <a:lnTo>
                  <a:pt x="8075" y="126947"/>
                </a:lnTo>
                <a:lnTo>
                  <a:pt x="8084" y="127122"/>
                </a:lnTo>
                <a:lnTo>
                  <a:pt x="8092" y="127209"/>
                </a:lnTo>
                <a:lnTo>
                  <a:pt x="8101" y="127253"/>
                </a:lnTo>
                <a:lnTo>
                  <a:pt x="8117" y="127297"/>
                </a:lnTo>
                <a:lnTo>
                  <a:pt x="8134" y="127297"/>
                </a:lnTo>
                <a:lnTo>
                  <a:pt x="8134" y="127253"/>
                </a:lnTo>
                <a:lnTo>
                  <a:pt x="8160" y="127297"/>
                </a:lnTo>
                <a:lnTo>
                  <a:pt x="8185" y="127253"/>
                </a:lnTo>
                <a:lnTo>
                  <a:pt x="8202" y="127209"/>
                </a:lnTo>
                <a:lnTo>
                  <a:pt x="8415" y="126947"/>
                </a:lnTo>
                <a:lnTo>
                  <a:pt x="8525" y="126815"/>
                </a:lnTo>
                <a:lnTo>
                  <a:pt x="8635" y="126771"/>
                </a:lnTo>
                <a:lnTo>
                  <a:pt x="8720" y="126815"/>
                </a:lnTo>
                <a:lnTo>
                  <a:pt x="8805" y="126947"/>
                </a:lnTo>
                <a:lnTo>
                  <a:pt x="8882" y="127122"/>
                </a:lnTo>
                <a:lnTo>
                  <a:pt x="8958" y="127341"/>
                </a:lnTo>
                <a:lnTo>
                  <a:pt x="9026" y="127648"/>
                </a:lnTo>
                <a:lnTo>
                  <a:pt x="9051" y="127823"/>
                </a:lnTo>
                <a:lnTo>
                  <a:pt x="9068" y="127998"/>
                </a:lnTo>
                <a:lnTo>
                  <a:pt x="9085" y="128217"/>
                </a:lnTo>
                <a:lnTo>
                  <a:pt x="9102" y="128436"/>
                </a:lnTo>
                <a:lnTo>
                  <a:pt x="9102" y="128655"/>
                </a:lnTo>
                <a:lnTo>
                  <a:pt x="9102" y="128918"/>
                </a:lnTo>
                <a:lnTo>
                  <a:pt x="9094" y="129225"/>
                </a:lnTo>
                <a:lnTo>
                  <a:pt x="9068" y="129488"/>
                </a:lnTo>
                <a:lnTo>
                  <a:pt x="9051" y="129707"/>
                </a:lnTo>
                <a:lnTo>
                  <a:pt x="9017" y="129926"/>
                </a:lnTo>
                <a:lnTo>
                  <a:pt x="8984" y="130102"/>
                </a:lnTo>
                <a:lnTo>
                  <a:pt x="8941" y="130277"/>
                </a:lnTo>
                <a:lnTo>
                  <a:pt x="8899" y="130408"/>
                </a:lnTo>
                <a:lnTo>
                  <a:pt x="8856" y="130496"/>
                </a:lnTo>
                <a:lnTo>
                  <a:pt x="8754" y="130671"/>
                </a:lnTo>
                <a:lnTo>
                  <a:pt x="8644" y="130803"/>
                </a:lnTo>
                <a:lnTo>
                  <a:pt x="8440" y="131022"/>
                </a:lnTo>
                <a:lnTo>
                  <a:pt x="8398" y="130715"/>
                </a:lnTo>
                <a:lnTo>
                  <a:pt x="8347" y="130408"/>
                </a:lnTo>
                <a:lnTo>
                  <a:pt x="8287" y="130145"/>
                </a:lnTo>
                <a:lnTo>
                  <a:pt x="8219" y="129926"/>
                </a:lnTo>
                <a:lnTo>
                  <a:pt x="8151" y="129751"/>
                </a:lnTo>
                <a:lnTo>
                  <a:pt x="8084" y="129663"/>
                </a:lnTo>
                <a:lnTo>
                  <a:pt x="8016" y="129620"/>
                </a:lnTo>
                <a:lnTo>
                  <a:pt x="7948" y="129620"/>
                </a:lnTo>
                <a:lnTo>
                  <a:pt x="7880" y="129663"/>
                </a:lnTo>
                <a:lnTo>
                  <a:pt x="7812" y="129751"/>
                </a:lnTo>
                <a:lnTo>
                  <a:pt x="7744" y="129882"/>
                </a:lnTo>
                <a:lnTo>
                  <a:pt x="7684" y="130058"/>
                </a:lnTo>
                <a:lnTo>
                  <a:pt x="7625" y="130321"/>
                </a:lnTo>
                <a:lnTo>
                  <a:pt x="7566" y="130671"/>
                </a:lnTo>
                <a:lnTo>
                  <a:pt x="7523" y="130189"/>
                </a:lnTo>
                <a:lnTo>
                  <a:pt x="7472" y="129707"/>
                </a:lnTo>
                <a:lnTo>
                  <a:pt x="7404" y="129357"/>
                </a:lnTo>
                <a:lnTo>
                  <a:pt x="7319" y="129050"/>
                </a:lnTo>
                <a:lnTo>
                  <a:pt x="7379" y="127648"/>
                </a:lnTo>
                <a:lnTo>
                  <a:pt x="7413" y="126990"/>
                </a:lnTo>
                <a:lnTo>
                  <a:pt x="7455" y="126377"/>
                </a:lnTo>
                <a:lnTo>
                  <a:pt x="7506" y="125720"/>
                </a:lnTo>
                <a:lnTo>
                  <a:pt x="7566" y="125150"/>
                </a:lnTo>
                <a:lnTo>
                  <a:pt x="7642" y="124580"/>
                </a:lnTo>
                <a:lnTo>
                  <a:pt x="7735" y="124011"/>
                </a:lnTo>
                <a:lnTo>
                  <a:pt x="7846" y="123485"/>
                </a:lnTo>
                <a:lnTo>
                  <a:pt x="7905" y="123222"/>
                </a:lnTo>
                <a:lnTo>
                  <a:pt x="7939" y="123134"/>
                </a:lnTo>
                <a:lnTo>
                  <a:pt x="7965" y="123090"/>
                </a:lnTo>
                <a:close/>
                <a:moveTo>
                  <a:pt x="2930" y="123178"/>
                </a:moveTo>
                <a:lnTo>
                  <a:pt x="2989" y="123266"/>
                </a:lnTo>
                <a:lnTo>
                  <a:pt x="3057" y="123353"/>
                </a:lnTo>
                <a:lnTo>
                  <a:pt x="3108" y="123529"/>
                </a:lnTo>
                <a:lnTo>
                  <a:pt x="3150" y="123704"/>
                </a:lnTo>
                <a:lnTo>
                  <a:pt x="3184" y="123879"/>
                </a:lnTo>
                <a:lnTo>
                  <a:pt x="3210" y="124098"/>
                </a:lnTo>
                <a:lnTo>
                  <a:pt x="3235" y="124361"/>
                </a:lnTo>
                <a:lnTo>
                  <a:pt x="3244" y="124624"/>
                </a:lnTo>
                <a:lnTo>
                  <a:pt x="3261" y="125150"/>
                </a:lnTo>
                <a:lnTo>
                  <a:pt x="3252" y="125720"/>
                </a:lnTo>
                <a:lnTo>
                  <a:pt x="3244" y="126333"/>
                </a:lnTo>
                <a:lnTo>
                  <a:pt x="3235" y="126903"/>
                </a:lnTo>
                <a:lnTo>
                  <a:pt x="3227" y="127429"/>
                </a:lnTo>
                <a:lnTo>
                  <a:pt x="3193" y="128480"/>
                </a:lnTo>
                <a:lnTo>
                  <a:pt x="3142" y="129488"/>
                </a:lnTo>
                <a:lnTo>
                  <a:pt x="3074" y="130496"/>
                </a:lnTo>
                <a:lnTo>
                  <a:pt x="2989" y="131504"/>
                </a:lnTo>
                <a:lnTo>
                  <a:pt x="2938" y="131942"/>
                </a:lnTo>
                <a:lnTo>
                  <a:pt x="2887" y="132336"/>
                </a:lnTo>
                <a:lnTo>
                  <a:pt x="2768" y="133169"/>
                </a:lnTo>
                <a:lnTo>
                  <a:pt x="2650" y="134002"/>
                </a:lnTo>
                <a:lnTo>
                  <a:pt x="2590" y="134396"/>
                </a:lnTo>
                <a:lnTo>
                  <a:pt x="2548" y="134834"/>
                </a:lnTo>
                <a:lnTo>
                  <a:pt x="2539" y="134834"/>
                </a:lnTo>
                <a:lnTo>
                  <a:pt x="2488" y="135053"/>
                </a:lnTo>
                <a:lnTo>
                  <a:pt x="2446" y="135272"/>
                </a:lnTo>
                <a:lnTo>
                  <a:pt x="2369" y="135754"/>
                </a:lnTo>
                <a:lnTo>
                  <a:pt x="2293" y="136280"/>
                </a:lnTo>
                <a:lnTo>
                  <a:pt x="2259" y="136543"/>
                </a:lnTo>
                <a:lnTo>
                  <a:pt x="2217" y="136762"/>
                </a:lnTo>
                <a:lnTo>
                  <a:pt x="2123" y="137200"/>
                </a:lnTo>
                <a:lnTo>
                  <a:pt x="2030" y="137639"/>
                </a:lnTo>
                <a:lnTo>
                  <a:pt x="1919" y="137989"/>
                </a:lnTo>
                <a:lnTo>
                  <a:pt x="1860" y="138121"/>
                </a:lnTo>
                <a:lnTo>
                  <a:pt x="1809" y="138208"/>
                </a:lnTo>
                <a:lnTo>
                  <a:pt x="1741" y="138296"/>
                </a:lnTo>
                <a:lnTo>
                  <a:pt x="1682" y="138296"/>
                </a:lnTo>
                <a:lnTo>
                  <a:pt x="1639" y="138252"/>
                </a:lnTo>
                <a:lnTo>
                  <a:pt x="1614" y="138164"/>
                </a:lnTo>
                <a:lnTo>
                  <a:pt x="1588" y="138033"/>
                </a:lnTo>
                <a:lnTo>
                  <a:pt x="1571" y="137858"/>
                </a:lnTo>
                <a:lnTo>
                  <a:pt x="1571" y="137639"/>
                </a:lnTo>
                <a:lnTo>
                  <a:pt x="1571" y="137419"/>
                </a:lnTo>
                <a:lnTo>
                  <a:pt x="1588" y="136937"/>
                </a:lnTo>
                <a:lnTo>
                  <a:pt x="1622" y="136412"/>
                </a:lnTo>
                <a:lnTo>
                  <a:pt x="1665" y="135973"/>
                </a:lnTo>
                <a:lnTo>
                  <a:pt x="1699" y="135579"/>
                </a:lnTo>
                <a:lnTo>
                  <a:pt x="1741" y="135228"/>
                </a:lnTo>
                <a:lnTo>
                  <a:pt x="1792" y="134922"/>
                </a:lnTo>
                <a:lnTo>
                  <a:pt x="1834" y="134659"/>
                </a:lnTo>
                <a:lnTo>
                  <a:pt x="1894" y="134396"/>
                </a:lnTo>
                <a:lnTo>
                  <a:pt x="2004" y="133914"/>
                </a:lnTo>
                <a:lnTo>
                  <a:pt x="2132" y="133476"/>
                </a:lnTo>
                <a:lnTo>
                  <a:pt x="2157" y="133344"/>
                </a:lnTo>
                <a:lnTo>
                  <a:pt x="2166" y="133169"/>
                </a:lnTo>
                <a:lnTo>
                  <a:pt x="2166" y="133037"/>
                </a:lnTo>
                <a:lnTo>
                  <a:pt x="2157" y="132862"/>
                </a:lnTo>
                <a:lnTo>
                  <a:pt x="2140" y="132731"/>
                </a:lnTo>
                <a:lnTo>
                  <a:pt x="2115" y="132643"/>
                </a:lnTo>
                <a:lnTo>
                  <a:pt x="2089" y="132599"/>
                </a:lnTo>
                <a:lnTo>
                  <a:pt x="2055" y="132643"/>
                </a:lnTo>
                <a:lnTo>
                  <a:pt x="1979" y="132818"/>
                </a:lnTo>
                <a:lnTo>
                  <a:pt x="1911" y="133037"/>
                </a:lnTo>
                <a:lnTo>
                  <a:pt x="1792" y="133169"/>
                </a:lnTo>
                <a:lnTo>
                  <a:pt x="1665" y="133257"/>
                </a:lnTo>
                <a:lnTo>
                  <a:pt x="1537" y="133300"/>
                </a:lnTo>
                <a:lnTo>
                  <a:pt x="1410" y="133344"/>
                </a:lnTo>
                <a:lnTo>
                  <a:pt x="1291" y="133257"/>
                </a:lnTo>
                <a:lnTo>
                  <a:pt x="1232" y="133213"/>
                </a:lnTo>
                <a:lnTo>
                  <a:pt x="1172" y="133125"/>
                </a:lnTo>
                <a:lnTo>
                  <a:pt x="1121" y="132994"/>
                </a:lnTo>
                <a:lnTo>
                  <a:pt x="1070" y="132862"/>
                </a:lnTo>
                <a:lnTo>
                  <a:pt x="1019" y="132687"/>
                </a:lnTo>
                <a:lnTo>
                  <a:pt x="977" y="132468"/>
                </a:lnTo>
                <a:lnTo>
                  <a:pt x="926" y="132161"/>
                </a:lnTo>
                <a:lnTo>
                  <a:pt x="900" y="131854"/>
                </a:lnTo>
                <a:lnTo>
                  <a:pt x="892" y="131591"/>
                </a:lnTo>
                <a:lnTo>
                  <a:pt x="892" y="131328"/>
                </a:lnTo>
                <a:lnTo>
                  <a:pt x="909" y="131109"/>
                </a:lnTo>
                <a:lnTo>
                  <a:pt x="934" y="130890"/>
                </a:lnTo>
                <a:lnTo>
                  <a:pt x="977" y="130671"/>
                </a:lnTo>
                <a:lnTo>
                  <a:pt x="1019" y="130496"/>
                </a:lnTo>
                <a:lnTo>
                  <a:pt x="1070" y="130321"/>
                </a:lnTo>
                <a:lnTo>
                  <a:pt x="1130" y="130145"/>
                </a:lnTo>
                <a:lnTo>
                  <a:pt x="1249" y="129882"/>
                </a:lnTo>
                <a:lnTo>
                  <a:pt x="1359" y="129707"/>
                </a:lnTo>
                <a:lnTo>
                  <a:pt x="1452" y="129620"/>
                </a:lnTo>
                <a:lnTo>
                  <a:pt x="1554" y="129576"/>
                </a:lnTo>
                <a:lnTo>
                  <a:pt x="1648" y="129576"/>
                </a:lnTo>
                <a:lnTo>
                  <a:pt x="1741" y="129620"/>
                </a:lnTo>
                <a:lnTo>
                  <a:pt x="1826" y="129707"/>
                </a:lnTo>
                <a:lnTo>
                  <a:pt x="1919" y="129839"/>
                </a:lnTo>
                <a:lnTo>
                  <a:pt x="2004" y="129970"/>
                </a:lnTo>
                <a:lnTo>
                  <a:pt x="2183" y="130364"/>
                </a:lnTo>
                <a:lnTo>
                  <a:pt x="2217" y="130408"/>
                </a:lnTo>
                <a:lnTo>
                  <a:pt x="2250" y="130364"/>
                </a:lnTo>
                <a:lnTo>
                  <a:pt x="2276" y="130277"/>
                </a:lnTo>
                <a:lnTo>
                  <a:pt x="2293" y="130145"/>
                </a:lnTo>
                <a:lnTo>
                  <a:pt x="2301" y="130014"/>
                </a:lnTo>
                <a:lnTo>
                  <a:pt x="2293" y="129882"/>
                </a:lnTo>
                <a:lnTo>
                  <a:pt x="2284" y="129707"/>
                </a:lnTo>
                <a:lnTo>
                  <a:pt x="2259" y="129576"/>
                </a:lnTo>
                <a:lnTo>
                  <a:pt x="2166" y="129313"/>
                </a:lnTo>
                <a:lnTo>
                  <a:pt x="2064" y="129094"/>
                </a:lnTo>
                <a:lnTo>
                  <a:pt x="1936" y="128655"/>
                </a:lnTo>
                <a:lnTo>
                  <a:pt x="1809" y="128173"/>
                </a:lnTo>
                <a:lnTo>
                  <a:pt x="1682" y="127648"/>
                </a:lnTo>
                <a:lnTo>
                  <a:pt x="1631" y="127385"/>
                </a:lnTo>
                <a:lnTo>
                  <a:pt x="1588" y="127078"/>
                </a:lnTo>
                <a:lnTo>
                  <a:pt x="1546" y="126771"/>
                </a:lnTo>
                <a:lnTo>
                  <a:pt x="1512" y="126464"/>
                </a:lnTo>
                <a:lnTo>
                  <a:pt x="1495" y="126114"/>
                </a:lnTo>
                <a:lnTo>
                  <a:pt x="1486" y="125807"/>
                </a:lnTo>
                <a:lnTo>
                  <a:pt x="1486" y="125457"/>
                </a:lnTo>
                <a:lnTo>
                  <a:pt x="1512" y="125150"/>
                </a:lnTo>
                <a:lnTo>
                  <a:pt x="1546" y="124799"/>
                </a:lnTo>
                <a:lnTo>
                  <a:pt x="1597" y="124449"/>
                </a:lnTo>
                <a:lnTo>
                  <a:pt x="1648" y="124186"/>
                </a:lnTo>
                <a:lnTo>
                  <a:pt x="1699" y="123967"/>
                </a:lnTo>
                <a:lnTo>
                  <a:pt x="1750" y="123835"/>
                </a:lnTo>
                <a:lnTo>
                  <a:pt x="1809" y="123748"/>
                </a:lnTo>
                <a:lnTo>
                  <a:pt x="1868" y="123704"/>
                </a:lnTo>
                <a:lnTo>
                  <a:pt x="1936" y="123748"/>
                </a:lnTo>
                <a:lnTo>
                  <a:pt x="2004" y="123879"/>
                </a:lnTo>
                <a:lnTo>
                  <a:pt x="2072" y="124011"/>
                </a:lnTo>
                <a:lnTo>
                  <a:pt x="2157" y="124317"/>
                </a:lnTo>
                <a:lnTo>
                  <a:pt x="2234" y="124668"/>
                </a:lnTo>
                <a:lnTo>
                  <a:pt x="2301" y="125062"/>
                </a:lnTo>
                <a:lnTo>
                  <a:pt x="2361" y="125500"/>
                </a:lnTo>
                <a:lnTo>
                  <a:pt x="2420" y="125982"/>
                </a:lnTo>
                <a:lnTo>
                  <a:pt x="2471" y="126508"/>
                </a:lnTo>
                <a:lnTo>
                  <a:pt x="2522" y="127034"/>
                </a:lnTo>
                <a:lnTo>
                  <a:pt x="2582" y="127516"/>
                </a:lnTo>
                <a:lnTo>
                  <a:pt x="2590" y="127735"/>
                </a:lnTo>
                <a:lnTo>
                  <a:pt x="2607" y="127823"/>
                </a:lnTo>
                <a:lnTo>
                  <a:pt x="2633" y="127823"/>
                </a:lnTo>
                <a:lnTo>
                  <a:pt x="2650" y="127867"/>
                </a:lnTo>
                <a:lnTo>
                  <a:pt x="2667" y="127867"/>
                </a:lnTo>
                <a:lnTo>
                  <a:pt x="2700" y="127779"/>
                </a:lnTo>
                <a:lnTo>
                  <a:pt x="2717" y="127648"/>
                </a:lnTo>
                <a:lnTo>
                  <a:pt x="2726" y="127472"/>
                </a:lnTo>
                <a:lnTo>
                  <a:pt x="2726" y="127166"/>
                </a:lnTo>
                <a:lnTo>
                  <a:pt x="2709" y="126859"/>
                </a:lnTo>
                <a:lnTo>
                  <a:pt x="2717" y="125544"/>
                </a:lnTo>
                <a:lnTo>
                  <a:pt x="2726" y="124843"/>
                </a:lnTo>
                <a:lnTo>
                  <a:pt x="2743" y="124186"/>
                </a:lnTo>
                <a:lnTo>
                  <a:pt x="2760" y="123923"/>
                </a:lnTo>
                <a:lnTo>
                  <a:pt x="2785" y="123660"/>
                </a:lnTo>
                <a:lnTo>
                  <a:pt x="2811" y="123441"/>
                </a:lnTo>
                <a:lnTo>
                  <a:pt x="2845" y="123309"/>
                </a:lnTo>
                <a:lnTo>
                  <a:pt x="2879" y="123222"/>
                </a:lnTo>
                <a:lnTo>
                  <a:pt x="2930" y="123178"/>
                </a:lnTo>
                <a:close/>
                <a:moveTo>
                  <a:pt x="7056" y="129400"/>
                </a:moveTo>
                <a:lnTo>
                  <a:pt x="7124" y="129444"/>
                </a:lnTo>
                <a:lnTo>
                  <a:pt x="7175" y="129532"/>
                </a:lnTo>
                <a:lnTo>
                  <a:pt x="7217" y="129620"/>
                </a:lnTo>
                <a:lnTo>
                  <a:pt x="7251" y="129707"/>
                </a:lnTo>
                <a:lnTo>
                  <a:pt x="7285" y="129882"/>
                </a:lnTo>
                <a:lnTo>
                  <a:pt x="7311" y="130014"/>
                </a:lnTo>
                <a:lnTo>
                  <a:pt x="7336" y="130189"/>
                </a:lnTo>
                <a:lnTo>
                  <a:pt x="7370" y="130627"/>
                </a:lnTo>
                <a:lnTo>
                  <a:pt x="7387" y="131066"/>
                </a:lnTo>
                <a:lnTo>
                  <a:pt x="7404" y="131504"/>
                </a:lnTo>
                <a:lnTo>
                  <a:pt x="7438" y="132380"/>
                </a:lnTo>
                <a:lnTo>
                  <a:pt x="7447" y="132512"/>
                </a:lnTo>
                <a:lnTo>
                  <a:pt x="7464" y="132599"/>
                </a:lnTo>
                <a:lnTo>
                  <a:pt x="7489" y="132643"/>
                </a:lnTo>
                <a:lnTo>
                  <a:pt x="7515" y="132599"/>
                </a:lnTo>
                <a:lnTo>
                  <a:pt x="7532" y="132643"/>
                </a:lnTo>
                <a:lnTo>
                  <a:pt x="7549" y="132643"/>
                </a:lnTo>
                <a:lnTo>
                  <a:pt x="7566" y="132599"/>
                </a:lnTo>
                <a:lnTo>
                  <a:pt x="7574" y="132512"/>
                </a:lnTo>
                <a:lnTo>
                  <a:pt x="7625" y="131986"/>
                </a:lnTo>
                <a:lnTo>
                  <a:pt x="7676" y="131416"/>
                </a:lnTo>
                <a:lnTo>
                  <a:pt x="7710" y="131197"/>
                </a:lnTo>
                <a:lnTo>
                  <a:pt x="7744" y="130978"/>
                </a:lnTo>
                <a:lnTo>
                  <a:pt x="7795" y="130803"/>
                </a:lnTo>
                <a:lnTo>
                  <a:pt x="7846" y="130671"/>
                </a:lnTo>
                <a:lnTo>
                  <a:pt x="7888" y="130584"/>
                </a:lnTo>
                <a:lnTo>
                  <a:pt x="7931" y="130540"/>
                </a:lnTo>
                <a:lnTo>
                  <a:pt x="8007" y="130584"/>
                </a:lnTo>
                <a:lnTo>
                  <a:pt x="8092" y="130671"/>
                </a:lnTo>
                <a:lnTo>
                  <a:pt x="8168" y="130846"/>
                </a:lnTo>
                <a:lnTo>
                  <a:pt x="8202" y="131022"/>
                </a:lnTo>
                <a:lnTo>
                  <a:pt x="8236" y="131197"/>
                </a:lnTo>
                <a:lnTo>
                  <a:pt x="8262" y="131372"/>
                </a:lnTo>
                <a:lnTo>
                  <a:pt x="8287" y="131591"/>
                </a:lnTo>
                <a:lnTo>
                  <a:pt x="8287" y="131723"/>
                </a:lnTo>
                <a:lnTo>
                  <a:pt x="8296" y="131811"/>
                </a:lnTo>
                <a:lnTo>
                  <a:pt x="8313" y="132205"/>
                </a:lnTo>
                <a:lnTo>
                  <a:pt x="8304" y="132599"/>
                </a:lnTo>
                <a:lnTo>
                  <a:pt x="8296" y="132818"/>
                </a:lnTo>
                <a:lnTo>
                  <a:pt x="8287" y="132994"/>
                </a:lnTo>
                <a:lnTo>
                  <a:pt x="8253" y="133300"/>
                </a:lnTo>
                <a:lnTo>
                  <a:pt x="8211" y="133607"/>
                </a:lnTo>
                <a:lnTo>
                  <a:pt x="8177" y="133958"/>
                </a:lnTo>
                <a:lnTo>
                  <a:pt x="8177" y="134045"/>
                </a:lnTo>
                <a:lnTo>
                  <a:pt x="8177" y="134133"/>
                </a:lnTo>
                <a:lnTo>
                  <a:pt x="8194" y="134308"/>
                </a:lnTo>
                <a:lnTo>
                  <a:pt x="8202" y="134396"/>
                </a:lnTo>
                <a:lnTo>
                  <a:pt x="8219" y="134440"/>
                </a:lnTo>
                <a:lnTo>
                  <a:pt x="8236" y="134484"/>
                </a:lnTo>
                <a:lnTo>
                  <a:pt x="8253" y="134440"/>
                </a:lnTo>
                <a:lnTo>
                  <a:pt x="8287" y="134396"/>
                </a:lnTo>
                <a:lnTo>
                  <a:pt x="8321" y="134308"/>
                </a:lnTo>
                <a:lnTo>
                  <a:pt x="8372" y="134089"/>
                </a:lnTo>
                <a:lnTo>
                  <a:pt x="8440" y="134133"/>
                </a:lnTo>
                <a:lnTo>
                  <a:pt x="8500" y="134177"/>
                </a:lnTo>
                <a:lnTo>
                  <a:pt x="8559" y="134264"/>
                </a:lnTo>
                <a:lnTo>
                  <a:pt x="8627" y="134396"/>
                </a:lnTo>
                <a:lnTo>
                  <a:pt x="8669" y="134527"/>
                </a:lnTo>
                <a:lnTo>
                  <a:pt x="8712" y="134746"/>
                </a:lnTo>
                <a:lnTo>
                  <a:pt x="8746" y="134966"/>
                </a:lnTo>
                <a:lnTo>
                  <a:pt x="8763" y="135185"/>
                </a:lnTo>
                <a:lnTo>
                  <a:pt x="8771" y="135448"/>
                </a:lnTo>
                <a:lnTo>
                  <a:pt x="8763" y="135623"/>
                </a:lnTo>
                <a:lnTo>
                  <a:pt x="8737" y="135798"/>
                </a:lnTo>
                <a:lnTo>
                  <a:pt x="8712" y="135930"/>
                </a:lnTo>
                <a:lnTo>
                  <a:pt x="8593" y="135754"/>
                </a:lnTo>
                <a:lnTo>
                  <a:pt x="8483" y="135623"/>
                </a:lnTo>
                <a:lnTo>
                  <a:pt x="8381" y="135535"/>
                </a:lnTo>
                <a:lnTo>
                  <a:pt x="8279" y="135491"/>
                </a:lnTo>
                <a:lnTo>
                  <a:pt x="8177" y="135448"/>
                </a:lnTo>
                <a:lnTo>
                  <a:pt x="8075" y="135448"/>
                </a:lnTo>
                <a:lnTo>
                  <a:pt x="7973" y="135491"/>
                </a:lnTo>
                <a:lnTo>
                  <a:pt x="7880" y="135579"/>
                </a:lnTo>
                <a:lnTo>
                  <a:pt x="7786" y="135667"/>
                </a:lnTo>
                <a:lnTo>
                  <a:pt x="7701" y="135842"/>
                </a:lnTo>
                <a:lnTo>
                  <a:pt x="7617" y="136017"/>
                </a:lnTo>
                <a:lnTo>
                  <a:pt x="7532" y="136236"/>
                </a:lnTo>
                <a:lnTo>
                  <a:pt x="7455" y="136499"/>
                </a:lnTo>
                <a:lnTo>
                  <a:pt x="7387" y="136762"/>
                </a:lnTo>
                <a:lnTo>
                  <a:pt x="7328" y="137113"/>
                </a:lnTo>
                <a:lnTo>
                  <a:pt x="7268" y="137463"/>
                </a:lnTo>
                <a:lnTo>
                  <a:pt x="7209" y="137858"/>
                </a:lnTo>
                <a:lnTo>
                  <a:pt x="7167" y="138296"/>
                </a:lnTo>
                <a:lnTo>
                  <a:pt x="7124" y="138778"/>
                </a:lnTo>
                <a:lnTo>
                  <a:pt x="7099" y="139304"/>
                </a:lnTo>
                <a:lnTo>
                  <a:pt x="7065" y="140049"/>
                </a:lnTo>
                <a:lnTo>
                  <a:pt x="7039" y="140794"/>
                </a:lnTo>
                <a:lnTo>
                  <a:pt x="7031" y="141539"/>
                </a:lnTo>
                <a:lnTo>
                  <a:pt x="7031" y="142327"/>
                </a:lnTo>
                <a:lnTo>
                  <a:pt x="6937" y="142196"/>
                </a:lnTo>
                <a:lnTo>
                  <a:pt x="6827" y="142108"/>
                </a:lnTo>
                <a:lnTo>
                  <a:pt x="6793" y="142064"/>
                </a:lnTo>
                <a:lnTo>
                  <a:pt x="6759" y="141933"/>
                </a:lnTo>
                <a:lnTo>
                  <a:pt x="6717" y="141714"/>
                </a:lnTo>
                <a:lnTo>
                  <a:pt x="6700" y="141451"/>
                </a:lnTo>
                <a:lnTo>
                  <a:pt x="6683" y="141144"/>
                </a:lnTo>
                <a:lnTo>
                  <a:pt x="6683" y="140881"/>
                </a:lnTo>
                <a:lnTo>
                  <a:pt x="6683" y="140662"/>
                </a:lnTo>
                <a:lnTo>
                  <a:pt x="6691" y="140443"/>
                </a:lnTo>
                <a:lnTo>
                  <a:pt x="6708" y="140224"/>
                </a:lnTo>
                <a:lnTo>
                  <a:pt x="6725" y="140049"/>
                </a:lnTo>
                <a:lnTo>
                  <a:pt x="6776" y="139698"/>
                </a:lnTo>
                <a:lnTo>
                  <a:pt x="6844" y="139435"/>
                </a:lnTo>
                <a:lnTo>
                  <a:pt x="6886" y="139435"/>
                </a:lnTo>
                <a:lnTo>
                  <a:pt x="6937" y="139391"/>
                </a:lnTo>
                <a:lnTo>
                  <a:pt x="6980" y="139304"/>
                </a:lnTo>
                <a:lnTo>
                  <a:pt x="7022" y="139172"/>
                </a:lnTo>
                <a:lnTo>
                  <a:pt x="7039" y="139085"/>
                </a:lnTo>
                <a:lnTo>
                  <a:pt x="7039" y="138909"/>
                </a:lnTo>
                <a:lnTo>
                  <a:pt x="7039" y="138778"/>
                </a:lnTo>
                <a:lnTo>
                  <a:pt x="7014" y="138646"/>
                </a:lnTo>
                <a:lnTo>
                  <a:pt x="6963" y="138515"/>
                </a:lnTo>
                <a:lnTo>
                  <a:pt x="6895" y="138471"/>
                </a:lnTo>
                <a:lnTo>
                  <a:pt x="6742" y="138340"/>
                </a:lnTo>
                <a:lnTo>
                  <a:pt x="6683" y="138252"/>
                </a:lnTo>
                <a:lnTo>
                  <a:pt x="6649" y="138164"/>
                </a:lnTo>
                <a:lnTo>
                  <a:pt x="6623" y="138077"/>
                </a:lnTo>
                <a:lnTo>
                  <a:pt x="6606" y="137945"/>
                </a:lnTo>
                <a:lnTo>
                  <a:pt x="6589" y="137814"/>
                </a:lnTo>
                <a:lnTo>
                  <a:pt x="6589" y="137639"/>
                </a:lnTo>
                <a:lnTo>
                  <a:pt x="6589" y="137419"/>
                </a:lnTo>
                <a:lnTo>
                  <a:pt x="6589" y="137244"/>
                </a:lnTo>
                <a:lnTo>
                  <a:pt x="6606" y="137069"/>
                </a:lnTo>
                <a:lnTo>
                  <a:pt x="6632" y="136806"/>
                </a:lnTo>
                <a:lnTo>
                  <a:pt x="6683" y="136587"/>
                </a:lnTo>
                <a:lnTo>
                  <a:pt x="6734" y="136412"/>
                </a:lnTo>
                <a:lnTo>
                  <a:pt x="6844" y="136061"/>
                </a:lnTo>
                <a:lnTo>
                  <a:pt x="6903" y="135886"/>
                </a:lnTo>
                <a:lnTo>
                  <a:pt x="6946" y="135667"/>
                </a:lnTo>
                <a:lnTo>
                  <a:pt x="6954" y="135579"/>
                </a:lnTo>
                <a:lnTo>
                  <a:pt x="6954" y="135491"/>
                </a:lnTo>
                <a:lnTo>
                  <a:pt x="6937" y="135404"/>
                </a:lnTo>
                <a:lnTo>
                  <a:pt x="6920" y="135360"/>
                </a:lnTo>
                <a:lnTo>
                  <a:pt x="6920" y="135316"/>
                </a:lnTo>
                <a:lnTo>
                  <a:pt x="6903" y="135316"/>
                </a:lnTo>
                <a:lnTo>
                  <a:pt x="6912" y="135272"/>
                </a:lnTo>
                <a:lnTo>
                  <a:pt x="6912" y="135141"/>
                </a:lnTo>
                <a:lnTo>
                  <a:pt x="6869" y="134615"/>
                </a:lnTo>
                <a:lnTo>
                  <a:pt x="6818" y="134133"/>
                </a:lnTo>
                <a:lnTo>
                  <a:pt x="6767" y="133607"/>
                </a:lnTo>
                <a:lnTo>
                  <a:pt x="6725" y="133125"/>
                </a:lnTo>
                <a:lnTo>
                  <a:pt x="6691" y="132599"/>
                </a:lnTo>
                <a:lnTo>
                  <a:pt x="6674" y="132073"/>
                </a:lnTo>
                <a:lnTo>
                  <a:pt x="6666" y="131811"/>
                </a:lnTo>
                <a:lnTo>
                  <a:pt x="6674" y="131548"/>
                </a:lnTo>
                <a:lnTo>
                  <a:pt x="6683" y="131241"/>
                </a:lnTo>
                <a:lnTo>
                  <a:pt x="6700" y="130934"/>
                </a:lnTo>
                <a:lnTo>
                  <a:pt x="6725" y="130627"/>
                </a:lnTo>
                <a:lnTo>
                  <a:pt x="6759" y="130321"/>
                </a:lnTo>
                <a:lnTo>
                  <a:pt x="6810" y="130014"/>
                </a:lnTo>
                <a:lnTo>
                  <a:pt x="6861" y="129795"/>
                </a:lnTo>
                <a:lnTo>
                  <a:pt x="6920" y="129576"/>
                </a:lnTo>
                <a:lnTo>
                  <a:pt x="6988" y="129488"/>
                </a:lnTo>
                <a:lnTo>
                  <a:pt x="7056" y="129400"/>
                </a:lnTo>
                <a:close/>
                <a:moveTo>
                  <a:pt x="4382" y="129620"/>
                </a:moveTo>
                <a:lnTo>
                  <a:pt x="4475" y="129663"/>
                </a:lnTo>
                <a:lnTo>
                  <a:pt x="4560" y="129839"/>
                </a:lnTo>
                <a:lnTo>
                  <a:pt x="4645" y="130058"/>
                </a:lnTo>
                <a:lnTo>
                  <a:pt x="4730" y="130364"/>
                </a:lnTo>
                <a:lnTo>
                  <a:pt x="4789" y="130715"/>
                </a:lnTo>
                <a:lnTo>
                  <a:pt x="4840" y="131109"/>
                </a:lnTo>
                <a:lnTo>
                  <a:pt x="4883" y="131548"/>
                </a:lnTo>
                <a:lnTo>
                  <a:pt x="4908" y="131986"/>
                </a:lnTo>
                <a:lnTo>
                  <a:pt x="4934" y="132468"/>
                </a:lnTo>
                <a:lnTo>
                  <a:pt x="4942" y="132950"/>
                </a:lnTo>
                <a:lnTo>
                  <a:pt x="4950" y="133432"/>
                </a:lnTo>
                <a:lnTo>
                  <a:pt x="4950" y="133914"/>
                </a:lnTo>
                <a:lnTo>
                  <a:pt x="4849" y="134484"/>
                </a:lnTo>
                <a:lnTo>
                  <a:pt x="4755" y="135053"/>
                </a:lnTo>
                <a:lnTo>
                  <a:pt x="4747" y="135141"/>
                </a:lnTo>
                <a:lnTo>
                  <a:pt x="4747" y="135228"/>
                </a:lnTo>
                <a:lnTo>
                  <a:pt x="4747" y="135316"/>
                </a:lnTo>
                <a:lnTo>
                  <a:pt x="4755" y="135404"/>
                </a:lnTo>
                <a:lnTo>
                  <a:pt x="4772" y="135448"/>
                </a:lnTo>
                <a:lnTo>
                  <a:pt x="4789" y="135491"/>
                </a:lnTo>
                <a:lnTo>
                  <a:pt x="4806" y="135491"/>
                </a:lnTo>
                <a:lnTo>
                  <a:pt x="4823" y="135404"/>
                </a:lnTo>
                <a:lnTo>
                  <a:pt x="5052" y="134440"/>
                </a:lnTo>
                <a:lnTo>
                  <a:pt x="5069" y="134396"/>
                </a:lnTo>
                <a:lnTo>
                  <a:pt x="5086" y="134352"/>
                </a:lnTo>
                <a:lnTo>
                  <a:pt x="5103" y="134264"/>
                </a:lnTo>
                <a:lnTo>
                  <a:pt x="5120" y="134177"/>
                </a:lnTo>
                <a:lnTo>
                  <a:pt x="5239" y="133695"/>
                </a:lnTo>
                <a:lnTo>
                  <a:pt x="5367" y="133300"/>
                </a:lnTo>
                <a:lnTo>
                  <a:pt x="5502" y="132994"/>
                </a:lnTo>
                <a:lnTo>
                  <a:pt x="5562" y="132862"/>
                </a:lnTo>
                <a:lnTo>
                  <a:pt x="5630" y="132775"/>
                </a:lnTo>
                <a:lnTo>
                  <a:pt x="5698" y="132731"/>
                </a:lnTo>
                <a:lnTo>
                  <a:pt x="5757" y="132687"/>
                </a:lnTo>
                <a:lnTo>
                  <a:pt x="5825" y="132731"/>
                </a:lnTo>
                <a:lnTo>
                  <a:pt x="5884" y="132818"/>
                </a:lnTo>
                <a:lnTo>
                  <a:pt x="5944" y="132906"/>
                </a:lnTo>
                <a:lnTo>
                  <a:pt x="6003" y="133125"/>
                </a:lnTo>
                <a:lnTo>
                  <a:pt x="6054" y="133344"/>
                </a:lnTo>
                <a:lnTo>
                  <a:pt x="6114" y="133651"/>
                </a:lnTo>
                <a:lnTo>
                  <a:pt x="6156" y="134002"/>
                </a:lnTo>
                <a:lnTo>
                  <a:pt x="6190" y="134396"/>
                </a:lnTo>
                <a:lnTo>
                  <a:pt x="6207" y="134834"/>
                </a:lnTo>
                <a:lnTo>
                  <a:pt x="6216" y="135228"/>
                </a:lnTo>
                <a:lnTo>
                  <a:pt x="6207" y="135667"/>
                </a:lnTo>
                <a:lnTo>
                  <a:pt x="6182" y="136061"/>
                </a:lnTo>
                <a:lnTo>
                  <a:pt x="6148" y="136412"/>
                </a:lnTo>
                <a:lnTo>
                  <a:pt x="6088" y="136762"/>
                </a:lnTo>
                <a:lnTo>
                  <a:pt x="6046" y="136981"/>
                </a:lnTo>
                <a:lnTo>
                  <a:pt x="5986" y="137157"/>
                </a:lnTo>
                <a:lnTo>
                  <a:pt x="5935" y="137288"/>
                </a:lnTo>
                <a:lnTo>
                  <a:pt x="5876" y="137376"/>
                </a:lnTo>
                <a:lnTo>
                  <a:pt x="5757" y="137507"/>
                </a:lnTo>
                <a:lnTo>
                  <a:pt x="5638" y="137595"/>
                </a:lnTo>
                <a:lnTo>
                  <a:pt x="5604" y="137639"/>
                </a:lnTo>
                <a:lnTo>
                  <a:pt x="5579" y="137770"/>
                </a:lnTo>
                <a:lnTo>
                  <a:pt x="5570" y="137945"/>
                </a:lnTo>
                <a:lnTo>
                  <a:pt x="5579" y="138121"/>
                </a:lnTo>
                <a:lnTo>
                  <a:pt x="5570" y="138121"/>
                </a:lnTo>
                <a:lnTo>
                  <a:pt x="5562" y="138164"/>
                </a:lnTo>
                <a:lnTo>
                  <a:pt x="5562" y="138208"/>
                </a:lnTo>
                <a:lnTo>
                  <a:pt x="5613" y="138471"/>
                </a:lnTo>
                <a:lnTo>
                  <a:pt x="5672" y="138690"/>
                </a:lnTo>
                <a:lnTo>
                  <a:pt x="5800" y="139085"/>
                </a:lnTo>
                <a:lnTo>
                  <a:pt x="5859" y="139260"/>
                </a:lnTo>
                <a:lnTo>
                  <a:pt x="5918" y="139479"/>
                </a:lnTo>
                <a:lnTo>
                  <a:pt x="5969" y="139742"/>
                </a:lnTo>
                <a:lnTo>
                  <a:pt x="6003" y="140049"/>
                </a:lnTo>
                <a:lnTo>
                  <a:pt x="6012" y="140312"/>
                </a:lnTo>
                <a:lnTo>
                  <a:pt x="6020" y="140618"/>
                </a:lnTo>
                <a:lnTo>
                  <a:pt x="6012" y="140925"/>
                </a:lnTo>
                <a:lnTo>
                  <a:pt x="5995" y="141232"/>
                </a:lnTo>
                <a:lnTo>
                  <a:pt x="5978" y="141539"/>
                </a:lnTo>
                <a:lnTo>
                  <a:pt x="5944" y="141845"/>
                </a:lnTo>
                <a:lnTo>
                  <a:pt x="5918" y="142108"/>
                </a:lnTo>
                <a:lnTo>
                  <a:pt x="5876" y="142283"/>
                </a:lnTo>
                <a:lnTo>
                  <a:pt x="5825" y="142503"/>
                </a:lnTo>
                <a:lnTo>
                  <a:pt x="5766" y="142678"/>
                </a:lnTo>
                <a:lnTo>
                  <a:pt x="5698" y="142766"/>
                </a:lnTo>
                <a:lnTo>
                  <a:pt x="5630" y="142897"/>
                </a:lnTo>
                <a:lnTo>
                  <a:pt x="5562" y="142941"/>
                </a:lnTo>
                <a:lnTo>
                  <a:pt x="5485" y="142985"/>
                </a:lnTo>
                <a:lnTo>
                  <a:pt x="5417" y="142985"/>
                </a:lnTo>
                <a:lnTo>
                  <a:pt x="5350" y="142941"/>
                </a:lnTo>
                <a:lnTo>
                  <a:pt x="5282" y="142897"/>
                </a:lnTo>
                <a:lnTo>
                  <a:pt x="5222" y="142766"/>
                </a:lnTo>
                <a:lnTo>
                  <a:pt x="5154" y="142634"/>
                </a:lnTo>
                <a:lnTo>
                  <a:pt x="5103" y="142503"/>
                </a:lnTo>
                <a:lnTo>
                  <a:pt x="5044" y="142283"/>
                </a:lnTo>
                <a:lnTo>
                  <a:pt x="4993" y="142064"/>
                </a:lnTo>
                <a:lnTo>
                  <a:pt x="4942" y="141845"/>
                </a:lnTo>
                <a:lnTo>
                  <a:pt x="4891" y="141582"/>
                </a:lnTo>
                <a:lnTo>
                  <a:pt x="4849" y="141319"/>
                </a:lnTo>
                <a:lnTo>
                  <a:pt x="4815" y="141013"/>
                </a:lnTo>
                <a:lnTo>
                  <a:pt x="4781" y="140706"/>
                </a:lnTo>
                <a:lnTo>
                  <a:pt x="4747" y="140355"/>
                </a:lnTo>
                <a:lnTo>
                  <a:pt x="4730" y="140224"/>
                </a:lnTo>
                <a:lnTo>
                  <a:pt x="4704" y="140136"/>
                </a:lnTo>
                <a:lnTo>
                  <a:pt x="4653" y="140136"/>
                </a:lnTo>
                <a:lnTo>
                  <a:pt x="4628" y="140224"/>
                </a:lnTo>
                <a:lnTo>
                  <a:pt x="4602" y="140312"/>
                </a:lnTo>
                <a:lnTo>
                  <a:pt x="4594" y="140443"/>
                </a:lnTo>
                <a:lnTo>
                  <a:pt x="4585" y="140618"/>
                </a:lnTo>
                <a:lnTo>
                  <a:pt x="4424" y="141013"/>
                </a:lnTo>
                <a:lnTo>
                  <a:pt x="4263" y="141363"/>
                </a:lnTo>
                <a:lnTo>
                  <a:pt x="4178" y="141495"/>
                </a:lnTo>
                <a:lnTo>
                  <a:pt x="4093" y="141582"/>
                </a:lnTo>
                <a:lnTo>
                  <a:pt x="4000" y="141626"/>
                </a:lnTo>
                <a:lnTo>
                  <a:pt x="3906" y="141626"/>
                </a:lnTo>
                <a:lnTo>
                  <a:pt x="3830" y="141582"/>
                </a:lnTo>
                <a:lnTo>
                  <a:pt x="3753" y="141495"/>
                </a:lnTo>
                <a:lnTo>
                  <a:pt x="3668" y="141407"/>
                </a:lnTo>
                <a:lnTo>
                  <a:pt x="3592" y="141232"/>
                </a:lnTo>
                <a:lnTo>
                  <a:pt x="3516" y="141057"/>
                </a:lnTo>
                <a:lnTo>
                  <a:pt x="3439" y="140794"/>
                </a:lnTo>
                <a:lnTo>
                  <a:pt x="3380" y="140531"/>
                </a:lnTo>
                <a:lnTo>
                  <a:pt x="3329" y="140180"/>
                </a:lnTo>
                <a:lnTo>
                  <a:pt x="3295" y="139917"/>
                </a:lnTo>
                <a:lnTo>
                  <a:pt x="3269" y="139610"/>
                </a:lnTo>
                <a:lnTo>
                  <a:pt x="3261" y="139348"/>
                </a:lnTo>
                <a:lnTo>
                  <a:pt x="3252" y="139041"/>
                </a:lnTo>
                <a:lnTo>
                  <a:pt x="3252" y="138778"/>
                </a:lnTo>
                <a:lnTo>
                  <a:pt x="3261" y="138515"/>
                </a:lnTo>
                <a:lnTo>
                  <a:pt x="3278" y="138208"/>
                </a:lnTo>
                <a:lnTo>
                  <a:pt x="3303" y="137945"/>
                </a:lnTo>
                <a:lnTo>
                  <a:pt x="3329" y="137726"/>
                </a:lnTo>
                <a:lnTo>
                  <a:pt x="3363" y="137463"/>
                </a:lnTo>
                <a:lnTo>
                  <a:pt x="3405" y="137244"/>
                </a:lnTo>
                <a:lnTo>
                  <a:pt x="3448" y="137069"/>
                </a:lnTo>
                <a:lnTo>
                  <a:pt x="3541" y="136718"/>
                </a:lnTo>
                <a:lnTo>
                  <a:pt x="3643" y="136455"/>
                </a:lnTo>
                <a:lnTo>
                  <a:pt x="3728" y="136324"/>
                </a:lnTo>
                <a:lnTo>
                  <a:pt x="3821" y="136236"/>
                </a:lnTo>
                <a:lnTo>
                  <a:pt x="3906" y="136149"/>
                </a:lnTo>
                <a:lnTo>
                  <a:pt x="4178" y="136149"/>
                </a:lnTo>
                <a:lnTo>
                  <a:pt x="4365" y="136193"/>
                </a:lnTo>
                <a:lnTo>
                  <a:pt x="4390" y="136193"/>
                </a:lnTo>
                <a:lnTo>
                  <a:pt x="4416" y="136149"/>
                </a:lnTo>
                <a:lnTo>
                  <a:pt x="4433" y="136061"/>
                </a:lnTo>
                <a:lnTo>
                  <a:pt x="4441" y="135930"/>
                </a:lnTo>
                <a:lnTo>
                  <a:pt x="4433" y="135798"/>
                </a:lnTo>
                <a:lnTo>
                  <a:pt x="4424" y="135710"/>
                </a:lnTo>
                <a:lnTo>
                  <a:pt x="4416" y="135623"/>
                </a:lnTo>
                <a:lnTo>
                  <a:pt x="4407" y="135535"/>
                </a:lnTo>
                <a:lnTo>
                  <a:pt x="4382" y="135491"/>
                </a:lnTo>
                <a:lnTo>
                  <a:pt x="4305" y="135404"/>
                </a:lnTo>
                <a:lnTo>
                  <a:pt x="4246" y="135185"/>
                </a:lnTo>
                <a:lnTo>
                  <a:pt x="4186" y="134966"/>
                </a:lnTo>
                <a:lnTo>
                  <a:pt x="4127" y="134703"/>
                </a:lnTo>
                <a:lnTo>
                  <a:pt x="4076" y="134440"/>
                </a:lnTo>
                <a:lnTo>
                  <a:pt x="4025" y="134133"/>
                </a:lnTo>
                <a:lnTo>
                  <a:pt x="3983" y="133826"/>
                </a:lnTo>
                <a:lnTo>
                  <a:pt x="3949" y="133519"/>
                </a:lnTo>
                <a:lnTo>
                  <a:pt x="3915" y="133169"/>
                </a:lnTo>
                <a:lnTo>
                  <a:pt x="3898" y="132818"/>
                </a:lnTo>
                <a:lnTo>
                  <a:pt x="3881" y="132468"/>
                </a:lnTo>
                <a:lnTo>
                  <a:pt x="3881" y="132117"/>
                </a:lnTo>
                <a:lnTo>
                  <a:pt x="3889" y="131767"/>
                </a:lnTo>
                <a:lnTo>
                  <a:pt x="3906" y="131372"/>
                </a:lnTo>
                <a:lnTo>
                  <a:pt x="3940" y="131022"/>
                </a:lnTo>
                <a:lnTo>
                  <a:pt x="3983" y="130715"/>
                </a:lnTo>
                <a:lnTo>
                  <a:pt x="4042" y="130364"/>
                </a:lnTo>
                <a:lnTo>
                  <a:pt x="4118" y="130014"/>
                </a:lnTo>
                <a:lnTo>
                  <a:pt x="4203" y="129795"/>
                </a:lnTo>
                <a:lnTo>
                  <a:pt x="4297" y="129663"/>
                </a:lnTo>
                <a:lnTo>
                  <a:pt x="4382" y="129620"/>
                </a:lnTo>
                <a:close/>
                <a:moveTo>
                  <a:pt x="8236" y="136368"/>
                </a:moveTo>
                <a:lnTo>
                  <a:pt x="8321" y="136455"/>
                </a:lnTo>
                <a:lnTo>
                  <a:pt x="8415" y="136499"/>
                </a:lnTo>
                <a:lnTo>
                  <a:pt x="8584" y="136762"/>
                </a:lnTo>
                <a:lnTo>
                  <a:pt x="8737" y="137069"/>
                </a:lnTo>
                <a:lnTo>
                  <a:pt x="8899" y="137463"/>
                </a:lnTo>
                <a:lnTo>
                  <a:pt x="8975" y="137726"/>
                </a:lnTo>
                <a:lnTo>
                  <a:pt x="9051" y="137989"/>
                </a:lnTo>
                <a:lnTo>
                  <a:pt x="9153" y="138515"/>
                </a:lnTo>
                <a:lnTo>
                  <a:pt x="9196" y="138778"/>
                </a:lnTo>
                <a:lnTo>
                  <a:pt x="9221" y="138997"/>
                </a:lnTo>
                <a:lnTo>
                  <a:pt x="9238" y="139216"/>
                </a:lnTo>
                <a:lnTo>
                  <a:pt x="9247" y="139435"/>
                </a:lnTo>
                <a:lnTo>
                  <a:pt x="9238" y="139654"/>
                </a:lnTo>
                <a:lnTo>
                  <a:pt x="9213" y="139873"/>
                </a:lnTo>
                <a:lnTo>
                  <a:pt x="9179" y="140049"/>
                </a:lnTo>
                <a:lnTo>
                  <a:pt x="9128" y="140224"/>
                </a:lnTo>
                <a:lnTo>
                  <a:pt x="9085" y="140531"/>
                </a:lnTo>
                <a:lnTo>
                  <a:pt x="9034" y="140750"/>
                </a:lnTo>
                <a:lnTo>
                  <a:pt x="8992" y="140881"/>
                </a:lnTo>
                <a:lnTo>
                  <a:pt x="8950" y="140969"/>
                </a:lnTo>
                <a:lnTo>
                  <a:pt x="8899" y="141013"/>
                </a:lnTo>
                <a:lnTo>
                  <a:pt x="8848" y="140969"/>
                </a:lnTo>
                <a:lnTo>
                  <a:pt x="8788" y="140881"/>
                </a:lnTo>
                <a:lnTo>
                  <a:pt x="8712" y="140794"/>
                </a:lnTo>
                <a:lnTo>
                  <a:pt x="8644" y="140618"/>
                </a:lnTo>
                <a:lnTo>
                  <a:pt x="8576" y="140443"/>
                </a:lnTo>
                <a:lnTo>
                  <a:pt x="8449" y="140092"/>
                </a:lnTo>
                <a:lnTo>
                  <a:pt x="8406" y="140049"/>
                </a:lnTo>
                <a:lnTo>
                  <a:pt x="8372" y="140049"/>
                </a:lnTo>
                <a:lnTo>
                  <a:pt x="8338" y="140136"/>
                </a:lnTo>
                <a:lnTo>
                  <a:pt x="8321" y="140268"/>
                </a:lnTo>
                <a:lnTo>
                  <a:pt x="8304" y="140443"/>
                </a:lnTo>
                <a:lnTo>
                  <a:pt x="8304" y="140618"/>
                </a:lnTo>
                <a:lnTo>
                  <a:pt x="8321" y="140750"/>
                </a:lnTo>
                <a:lnTo>
                  <a:pt x="8347" y="140925"/>
                </a:lnTo>
                <a:lnTo>
                  <a:pt x="8364" y="140969"/>
                </a:lnTo>
                <a:lnTo>
                  <a:pt x="8474" y="141582"/>
                </a:lnTo>
                <a:lnTo>
                  <a:pt x="8534" y="141933"/>
                </a:lnTo>
                <a:lnTo>
                  <a:pt x="8576" y="142283"/>
                </a:lnTo>
                <a:lnTo>
                  <a:pt x="8601" y="142546"/>
                </a:lnTo>
                <a:lnTo>
                  <a:pt x="8627" y="142897"/>
                </a:lnTo>
                <a:lnTo>
                  <a:pt x="8635" y="143204"/>
                </a:lnTo>
                <a:lnTo>
                  <a:pt x="8635" y="143554"/>
                </a:lnTo>
                <a:lnTo>
                  <a:pt x="8627" y="143861"/>
                </a:lnTo>
                <a:lnTo>
                  <a:pt x="8601" y="144124"/>
                </a:lnTo>
                <a:lnTo>
                  <a:pt x="8559" y="144387"/>
                </a:lnTo>
                <a:lnTo>
                  <a:pt x="8534" y="144474"/>
                </a:lnTo>
                <a:lnTo>
                  <a:pt x="8500" y="144562"/>
                </a:lnTo>
                <a:lnTo>
                  <a:pt x="8440" y="144694"/>
                </a:lnTo>
                <a:lnTo>
                  <a:pt x="8372" y="144737"/>
                </a:lnTo>
                <a:lnTo>
                  <a:pt x="8321" y="144737"/>
                </a:lnTo>
                <a:lnTo>
                  <a:pt x="8262" y="144650"/>
                </a:lnTo>
                <a:lnTo>
                  <a:pt x="8211" y="144518"/>
                </a:lnTo>
                <a:lnTo>
                  <a:pt x="8168" y="144343"/>
                </a:lnTo>
                <a:lnTo>
                  <a:pt x="8126" y="144168"/>
                </a:lnTo>
                <a:lnTo>
                  <a:pt x="8084" y="143905"/>
                </a:lnTo>
                <a:lnTo>
                  <a:pt x="8007" y="143379"/>
                </a:lnTo>
                <a:lnTo>
                  <a:pt x="7939" y="142809"/>
                </a:lnTo>
                <a:lnTo>
                  <a:pt x="7829" y="141758"/>
                </a:lnTo>
                <a:lnTo>
                  <a:pt x="7812" y="141670"/>
                </a:lnTo>
                <a:lnTo>
                  <a:pt x="7795" y="141626"/>
                </a:lnTo>
                <a:lnTo>
                  <a:pt x="7761" y="141582"/>
                </a:lnTo>
                <a:lnTo>
                  <a:pt x="7727" y="141539"/>
                </a:lnTo>
                <a:lnTo>
                  <a:pt x="7701" y="141582"/>
                </a:lnTo>
                <a:lnTo>
                  <a:pt x="7676" y="141670"/>
                </a:lnTo>
                <a:lnTo>
                  <a:pt x="7667" y="141758"/>
                </a:lnTo>
                <a:lnTo>
                  <a:pt x="7667" y="141845"/>
                </a:lnTo>
                <a:lnTo>
                  <a:pt x="7701" y="142766"/>
                </a:lnTo>
                <a:lnTo>
                  <a:pt x="7744" y="143642"/>
                </a:lnTo>
                <a:lnTo>
                  <a:pt x="7837" y="145439"/>
                </a:lnTo>
                <a:lnTo>
                  <a:pt x="7871" y="146052"/>
                </a:lnTo>
                <a:lnTo>
                  <a:pt x="7880" y="146359"/>
                </a:lnTo>
                <a:lnTo>
                  <a:pt x="7888" y="146665"/>
                </a:lnTo>
                <a:lnTo>
                  <a:pt x="7880" y="147016"/>
                </a:lnTo>
                <a:lnTo>
                  <a:pt x="7863" y="147279"/>
                </a:lnTo>
                <a:lnTo>
                  <a:pt x="7837" y="147542"/>
                </a:lnTo>
                <a:lnTo>
                  <a:pt x="7812" y="147673"/>
                </a:lnTo>
                <a:lnTo>
                  <a:pt x="7795" y="147761"/>
                </a:lnTo>
                <a:lnTo>
                  <a:pt x="7769" y="147849"/>
                </a:lnTo>
                <a:lnTo>
                  <a:pt x="7735" y="147892"/>
                </a:lnTo>
                <a:lnTo>
                  <a:pt x="7701" y="147936"/>
                </a:lnTo>
                <a:lnTo>
                  <a:pt x="7667" y="147892"/>
                </a:lnTo>
                <a:lnTo>
                  <a:pt x="7617" y="147849"/>
                </a:lnTo>
                <a:lnTo>
                  <a:pt x="7574" y="147717"/>
                </a:lnTo>
                <a:lnTo>
                  <a:pt x="7540" y="147630"/>
                </a:lnTo>
                <a:lnTo>
                  <a:pt x="7506" y="147454"/>
                </a:lnTo>
                <a:lnTo>
                  <a:pt x="7481" y="147279"/>
                </a:lnTo>
                <a:lnTo>
                  <a:pt x="7464" y="147016"/>
                </a:lnTo>
                <a:lnTo>
                  <a:pt x="7421" y="146534"/>
                </a:lnTo>
                <a:lnTo>
                  <a:pt x="7379" y="146052"/>
                </a:lnTo>
                <a:lnTo>
                  <a:pt x="7387" y="145921"/>
                </a:lnTo>
                <a:lnTo>
                  <a:pt x="7387" y="145877"/>
                </a:lnTo>
                <a:lnTo>
                  <a:pt x="7379" y="145921"/>
                </a:lnTo>
                <a:lnTo>
                  <a:pt x="7379" y="145964"/>
                </a:lnTo>
                <a:lnTo>
                  <a:pt x="7370" y="145877"/>
                </a:lnTo>
                <a:lnTo>
                  <a:pt x="7353" y="145833"/>
                </a:lnTo>
                <a:lnTo>
                  <a:pt x="7336" y="145789"/>
                </a:lnTo>
                <a:lnTo>
                  <a:pt x="7294" y="145132"/>
                </a:lnTo>
                <a:lnTo>
                  <a:pt x="7251" y="144474"/>
                </a:lnTo>
                <a:lnTo>
                  <a:pt x="7217" y="143817"/>
                </a:lnTo>
                <a:lnTo>
                  <a:pt x="7192" y="143116"/>
                </a:lnTo>
                <a:lnTo>
                  <a:pt x="7192" y="142985"/>
                </a:lnTo>
                <a:lnTo>
                  <a:pt x="7184" y="142897"/>
                </a:lnTo>
                <a:lnTo>
                  <a:pt x="7184" y="142853"/>
                </a:lnTo>
                <a:lnTo>
                  <a:pt x="7175" y="142196"/>
                </a:lnTo>
                <a:lnTo>
                  <a:pt x="7167" y="141495"/>
                </a:lnTo>
                <a:lnTo>
                  <a:pt x="7175" y="140794"/>
                </a:lnTo>
                <a:lnTo>
                  <a:pt x="7201" y="140136"/>
                </a:lnTo>
                <a:lnTo>
                  <a:pt x="7234" y="139479"/>
                </a:lnTo>
                <a:lnTo>
                  <a:pt x="7285" y="138866"/>
                </a:lnTo>
                <a:lnTo>
                  <a:pt x="7345" y="138296"/>
                </a:lnTo>
                <a:lnTo>
                  <a:pt x="7430" y="137726"/>
                </a:lnTo>
                <a:lnTo>
                  <a:pt x="7489" y="137419"/>
                </a:lnTo>
                <a:lnTo>
                  <a:pt x="7557" y="137113"/>
                </a:lnTo>
                <a:lnTo>
                  <a:pt x="7634" y="136894"/>
                </a:lnTo>
                <a:lnTo>
                  <a:pt x="7710" y="136718"/>
                </a:lnTo>
                <a:lnTo>
                  <a:pt x="7795" y="136587"/>
                </a:lnTo>
                <a:lnTo>
                  <a:pt x="7880" y="136455"/>
                </a:lnTo>
                <a:lnTo>
                  <a:pt x="7965" y="136412"/>
                </a:lnTo>
                <a:lnTo>
                  <a:pt x="8050" y="136368"/>
                </a:lnTo>
                <a:close/>
                <a:moveTo>
                  <a:pt x="3083" y="138427"/>
                </a:moveTo>
                <a:lnTo>
                  <a:pt x="3074" y="138822"/>
                </a:lnTo>
                <a:lnTo>
                  <a:pt x="3083" y="139216"/>
                </a:lnTo>
                <a:lnTo>
                  <a:pt x="3100" y="139654"/>
                </a:lnTo>
                <a:lnTo>
                  <a:pt x="3125" y="140092"/>
                </a:lnTo>
                <a:lnTo>
                  <a:pt x="3150" y="140355"/>
                </a:lnTo>
                <a:lnTo>
                  <a:pt x="3176" y="140618"/>
                </a:lnTo>
                <a:lnTo>
                  <a:pt x="3218" y="140881"/>
                </a:lnTo>
                <a:lnTo>
                  <a:pt x="3252" y="141100"/>
                </a:lnTo>
                <a:lnTo>
                  <a:pt x="3346" y="141539"/>
                </a:lnTo>
                <a:lnTo>
                  <a:pt x="3448" y="141889"/>
                </a:lnTo>
                <a:lnTo>
                  <a:pt x="3558" y="142152"/>
                </a:lnTo>
                <a:lnTo>
                  <a:pt x="3685" y="142371"/>
                </a:lnTo>
                <a:lnTo>
                  <a:pt x="3813" y="142503"/>
                </a:lnTo>
                <a:lnTo>
                  <a:pt x="3940" y="142546"/>
                </a:lnTo>
                <a:lnTo>
                  <a:pt x="3957" y="142722"/>
                </a:lnTo>
                <a:lnTo>
                  <a:pt x="4017" y="143116"/>
                </a:lnTo>
                <a:lnTo>
                  <a:pt x="4067" y="143554"/>
                </a:lnTo>
                <a:lnTo>
                  <a:pt x="4101" y="144036"/>
                </a:lnTo>
                <a:lnTo>
                  <a:pt x="4118" y="144518"/>
                </a:lnTo>
                <a:lnTo>
                  <a:pt x="4118" y="144869"/>
                </a:lnTo>
                <a:lnTo>
                  <a:pt x="4110" y="145263"/>
                </a:lnTo>
                <a:lnTo>
                  <a:pt x="4084" y="145658"/>
                </a:lnTo>
                <a:lnTo>
                  <a:pt x="4059" y="146008"/>
                </a:lnTo>
                <a:lnTo>
                  <a:pt x="4034" y="146140"/>
                </a:lnTo>
                <a:lnTo>
                  <a:pt x="4017" y="146271"/>
                </a:lnTo>
                <a:lnTo>
                  <a:pt x="3991" y="146315"/>
                </a:lnTo>
                <a:lnTo>
                  <a:pt x="3957" y="146359"/>
                </a:lnTo>
                <a:lnTo>
                  <a:pt x="3932" y="146315"/>
                </a:lnTo>
                <a:lnTo>
                  <a:pt x="3898" y="146271"/>
                </a:lnTo>
                <a:lnTo>
                  <a:pt x="3864" y="146096"/>
                </a:lnTo>
                <a:lnTo>
                  <a:pt x="3821" y="145877"/>
                </a:lnTo>
                <a:lnTo>
                  <a:pt x="3813" y="145833"/>
                </a:lnTo>
                <a:lnTo>
                  <a:pt x="3796" y="145789"/>
                </a:lnTo>
                <a:lnTo>
                  <a:pt x="3711" y="145789"/>
                </a:lnTo>
                <a:lnTo>
                  <a:pt x="3694" y="145833"/>
                </a:lnTo>
                <a:lnTo>
                  <a:pt x="3685" y="145877"/>
                </a:lnTo>
                <a:lnTo>
                  <a:pt x="3643" y="146315"/>
                </a:lnTo>
                <a:lnTo>
                  <a:pt x="3575" y="146841"/>
                </a:lnTo>
                <a:lnTo>
                  <a:pt x="3490" y="147410"/>
                </a:lnTo>
                <a:lnTo>
                  <a:pt x="3397" y="147936"/>
                </a:lnTo>
                <a:lnTo>
                  <a:pt x="3354" y="148199"/>
                </a:lnTo>
                <a:lnTo>
                  <a:pt x="3303" y="148418"/>
                </a:lnTo>
                <a:lnTo>
                  <a:pt x="3252" y="148594"/>
                </a:lnTo>
                <a:lnTo>
                  <a:pt x="3201" y="148725"/>
                </a:lnTo>
                <a:lnTo>
                  <a:pt x="3150" y="148769"/>
                </a:lnTo>
                <a:lnTo>
                  <a:pt x="3100" y="148813"/>
                </a:lnTo>
                <a:lnTo>
                  <a:pt x="3049" y="148725"/>
                </a:lnTo>
                <a:lnTo>
                  <a:pt x="3006" y="148594"/>
                </a:lnTo>
                <a:lnTo>
                  <a:pt x="2972" y="148418"/>
                </a:lnTo>
                <a:lnTo>
                  <a:pt x="2947" y="148243"/>
                </a:lnTo>
                <a:lnTo>
                  <a:pt x="2930" y="148024"/>
                </a:lnTo>
                <a:lnTo>
                  <a:pt x="2913" y="147761"/>
                </a:lnTo>
                <a:lnTo>
                  <a:pt x="2913" y="147542"/>
                </a:lnTo>
                <a:lnTo>
                  <a:pt x="2904" y="147279"/>
                </a:lnTo>
                <a:lnTo>
                  <a:pt x="2921" y="146841"/>
                </a:lnTo>
                <a:lnTo>
                  <a:pt x="2938" y="146578"/>
                </a:lnTo>
                <a:lnTo>
                  <a:pt x="2955" y="146359"/>
                </a:lnTo>
                <a:lnTo>
                  <a:pt x="3006" y="145921"/>
                </a:lnTo>
                <a:lnTo>
                  <a:pt x="3074" y="145570"/>
                </a:lnTo>
                <a:lnTo>
                  <a:pt x="3142" y="145176"/>
                </a:lnTo>
                <a:lnTo>
                  <a:pt x="3150" y="145088"/>
                </a:lnTo>
                <a:lnTo>
                  <a:pt x="3167" y="145044"/>
                </a:lnTo>
                <a:lnTo>
                  <a:pt x="3167" y="145000"/>
                </a:lnTo>
                <a:lnTo>
                  <a:pt x="3167" y="144913"/>
                </a:lnTo>
                <a:lnTo>
                  <a:pt x="3142" y="144694"/>
                </a:lnTo>
                <a:lnTo>
                  <a:pt x="3100" y="144562"/>
                </a:lnTo>
                <a:lnTo>
                  <a:pt x="3083" y="144518"/>
                </a:lnTo>
                <a:lnTo>
                  <a:pt x="3066" y="144518"/>
                </a:lnTo>
                <a:lnTo>
                  <a:pt x="3040" y="144606"/>
                </a:lnTo>
                <a:lnTo>
                  <a:pt x="2819" y="144606"/>
                </a:lnTo>
                <a:lnTo>
                  <a:pt x="2743" y="144562"/>
                </a:lnTo>
                <a:lnTo>
                  <a:pt x="2675" y="144518"/>
                </a:lnTo>
                <a:lnTo>
                  <a:pt x="2607" y="144387"/>
                </a:lnTo>
                <a:lnTo>
                  <a:pt x="2556" y="144168"/>
                </a:lnTo>
                <a:lnTo>
                  <a:pt x="2497" y="143861"/>
                </a:lnTo>
                <a:lnTo>
                  <a:pt x="2480" y="143686"/>
                </a:lnTo>
                <a:lnTo>
                  <a:pt x="2463" y="143510"/>
                </a:lnTo>
                <a:lnTo>
                  <a:pt x="2454" y="143335"/>
                </a:lnTo>
                <a:lnTo>
                  <a:pt x="2454" y="143160"/>
                </a:lnTo>
                <a:lnTo>
                  <a:pt x="2463" y="142853"/>
                </a:lnTo>
                <a:lnTo>
                  <a:pt x="2497" y="142590"/>
                </a:lnTo>
                <a:lnTo>
                  <a:pt x="2531" y="142327"/>
                </a:lnTo>
                <a:lnTo>
                  <a:pt x="2590" y="142108"/>
                </a:lnTo>
                <a:lnTo>
                  <a:pt x="2641" y="141889"/>
                </a:lnTo>
                <a:lnTo>
                  <a:pt x="2709" y="141758"/>
                </a:lnTo>
                <a:lnTo>
                  <a:pt x="2751" y="141714"/>
                </a:lnTo>
                <a:lnTo>
                  <a:pt x="2785" y="141670"/>
                </a:lnTo>
                <a:lnTo>
                  <a:pt x="2870" y="141626"/>
                </a:lnTo>
                <a:lnTo>
                  <a:pt x="2955" y="141582"/>
                </a:lnTo>
                <a:lnTo>
                  <a:pt x="3040" y="141495"/>
                </a:lnTo>
                <a:lnTo>
                  <a:pt x="3066" y="141451"/>
                </a:lnTo>
                <a:lnTo>
                  <a:pt x="3074" y="141319"/>
                </a:lnTo>
                <a:lnTo>
                  <a:pt x="3083" y="141276"/>
                </a:lnTo>
                <a:lnTo>
                  <a:pt x="3083" y="141232"/>
                </a:lnTo>
                <a:lnTo>
                  <a:pt x="3083" y="141100"/>
                </a:lnTo>
                <a:lnTo>
                  <a:pt x="3066" y="140969"/>
                </a:lnTo>
                <a:lnTo>
                  <a:pt x="3023" y="140794"/>
                </a:lnTo>
                <a:lnTo>
                  <a:pt x="2981" y="140618"/>
                </a:lnTo>
                <a:lnTo>
                  <a:pt x="2938" y="140443"/>
                </a:lnTo>
                <a:lnTo>
                  <a:pt x="2887" y="140180"/>
                </a:lnTo>
                <a:lnTo>
                  <a:pt x="2853" y="139917"/>
                </a:lnTo>
                <a:lnTo>
                  <a:pt x="2836" y="139654"/>
                </a:lnTo>
                <a:lnTo>
                  <a:pt x="2828" y="139479"/>
                </a:lnTo>
                <a:lnTo>
                  <a:pt x="2836" y="139304"/>
                </a:lnTo>
                <a:lnTo>
                  <a:pt x="2853" y="139041"/>
                </a:lnTo>
                <a:lnTo>
                  <a:pt x="2879" y="138778"/>
                </a:lnTo>
                <a:lnTo>
                  <a:pt x="2930" y="138603"/>
                </a:lnTo>
                <a:lnTo>
                  <a:pt x="2981" y="138515"/>
                </a:lnTo>
                <a:lnTo>
                  <a:pt x="3032" y="138471"/>
                </a:lnTo>
                <a:lnTo>
                  <a:pt x="3083" y="138427"/>
                </a:lnTo>
                <a:close/>
                <a:moveTo>
                  <a:pt x="6759" y="143028"/>
                </a:moveTo>
                <a:lnTo>
                  <a:pt x="6810" y="143116"/>
                </a:lnTo>
                <a:lnTo>
                  <a:pt x="6869" y="143116"/>
                </a:lnTo>
                <a:lnTo>
                  <a:pt x="6963" y="143248"/>
                </a:lnTo>
                <a:lnTo>
                  <a:pt x="7056" y="143335"/>
                </a:lnTo>
                <a:lnTo>
                  <a:pt x="7090" y="144255"/>
                </a:lnTo>
                <a:lnTo>
                  <a:pt x="7124" y="144737"/>
                </a:lnTo>
                <a:lnTo>
                  <a:pt x="7150" y="145176"/>
                </a:lnTo>
                <a:lnTo>
                  <a:pt x="7192" y="145614"/>
                </a:lnTo>
                <a:lnTo>
                  <a:pt x="7234" y="146052"/>
                </a:lnTo>
                <a:lnTo>
                  <a:pt x="7277" y="146490"/>
                </a:lnTo>
                <a:lnTo>
                  <a:pt x="7328" y="146885"/>
                </a:lnTo>
                <a:lnTo>
                  <a:pt x="7370" y="147367"/>
                </a:lnTo>
                <a:lnTo>
                  <a:pt x="7430" y="147892"/>
                </a:lnTo>
                <a:lnTo>
                  <a:pt x="7498" y="148287"/>
                </a:lnTo>
                <a:lnTo>
                  <a:pt x="7540" y="148462"/>
                </a:lnTo>
                <a:lnTo>
                  <a:pt x="7574" y="148637"/>
                </a:lnTo>
                <a:lnTo>
                  <a:pt x="7617" y="148725"/>
                </a:lnTo>
                <a:lnTo>
                  <a:pt x="7667" y="148813"/>
                </a:lnTo>
                <a:lnTo>
                  <a:pt x="7710" y="148856"/>
                </a:lnTo>
                <a:lnTo>
                  <a:pt x="7752" y="148856"/>
                </a:lnTo>
                <a:lnTo>
                  <a:pt x="7803" y="148813"/>
                </a:lnTo>
                <a:lnTo>
                  <a:pt x="7846" y="148681"/>
                </a:lnTo>
                <a:lnTo>
                  <a:pt x="7897" y="148550"/>
                </a:lnTo>
                <a:lnTo>
                  <a:pt x="7939" y="148287"/>
                </a:lnTo>
                <a:lnTo>
                  <a:pt x="7973" y="148112"/>
                </a:lnTo>
                <a:lnTo>
                  <a:pt x="7999" y="147849"/>
                </a:lnTo>
                <a:lnTo>
                  <a:pt x="8024" y="147630"/>
                </a:lnTo>
                <a:lnTo>
                  <a:pt x="8033" y="147367"/>
                </a:lnTo>
                <a:lnTo>
                  <a:pt x="8041" y="147104"/>
                </a:lnTo>
                <a:lnTo>
                  <a:pt x="8041" y="146841"/>
                </a:lnTo>
                <a:lnTo>
                  <a:pt x="8033" y="146271"/>
                </a:lnTo>
                <a:lnTo>
                  <a:pt x="7999" y="145439"/>
                </a:lnTo>
                <a:lnTo>
                  <a:pt x="7956" y="144562"/>
                </a:lnTo>
                <a:lnTo>
                  <a:pt x="8016" y="144825"/>
                </a:lnTo>
                <a:lnTo>
                  <a:pt x="8075" y="145088"/>
                </a:lnTo>
                <a:lnTo>
                  <a:pt x="8134" y="145263"/>
                </a:lnTo>
                <a:lnTo>
                  <a:pt x="8194" y="145439"/>
                </a:lnTo>
                <a:lnTo>
                  <a:pt x="8262" y="145570"/>
                </a:lnTo>
                <a:lnTo>
                  <a:pt x="8330" y="145614"/>
                </a:lnTo>
                <a:lnTo>
                  <a:pt x="8398" y="145614"/>
                </a:lnTo>
                <a:lnTo>
                  <a:pt x="8474" y="145570"/>
                </a:lnTo>
                <a:lnTo>
                  <a:pt x="8525" y="145964"/>
                </a:lnTo>
                <a:lnTo>
                  <a:pt x="8576" y="146446"/>
                </a:lnTo>
                <a:lnTo>
                  <a:pt x="8610" y="146928"/>
                </a:lnTo>
                <a:lnTo>
                  <a:pt x="8644" y="147410"/>
                </a:lnTo>
                <a:lnTo>
                  <a:pt x="8661" y="147936"/>
                </a:lnTo>
                <a:lnTo>
                  <a:pt x="8669" y="148418"/>
                </a:lnTo>
                <a:lnTo>
                  <a:pt x="8652" y="148944"/>
                </a:lnTo>
                <a:lnTo>
                  <a:pt x="8635" y="149163"/>
                </a:lnTo>
                <a:lnTo>
                  <a:pt x="8618" y="149426"/>
                </a:lnTo>
                <a:lnTo>
                  <a:pt x="8584" y="149689"/>
                </a:lnTo>
                <a:lnTo>
                  <a:pt x="8551" y="149908"/>
                </a:lnTo>
                <a:lnTo>
                  <a:pt x="8508" y="150083"/>
                </a:lnTo>
                <a:lnTo>
                  <a:pt x="8466" y="150215"/>
                </a:lnTo>
                <a:lnTo>
                  <a:pt x="8423" y="150303"/>
                </a:lnTo>
                <a:lnTo>
                  <a:pt x="8381" y="150390"/>
                </a:lnTo>
                <a:lnTo>
                  <a:pt x="8279" y="150390"/>
                </a:lnTo>
                <a:lnTo>
                  <a:pt x="8236" y="150346"/>
                </a:lnTo>
                <a:lnTo>
                  <a:pt x="8185" y="150259"/>
                </a:lnTo>
                <a:lnTo>
                  <a:pt x="8092" y="150040"/>
                </a:lnTo>
                <a:lnTo>
                  <a:pt x="8007" y="149777"/>
                </a:lnTo>
                <a:lnTo>
                  <a:pt x="7931" y="149382"/>
                </a:lnTo>
                <a:lnTo>
                  <a:pt x="7914" y="149338"/>
                </a:lnTo>
                <a:lnTo>
                  <a:pt x="7897" y="149295"/>
                </a:lnTo>
                <a:lnTo>
                  <a:pt x="7880" y="149295"/>
                </a:lnTo>
                <a:lnTo>
                  <a:pt x="7863" y="149338"/>
                </a:lnTo>
                <a:lnTo>
                  <a:pt x="7829" y="149338"/>
                </a:lnTo>
                <a:lnTo>
                  <a:pt x="7795" y="149426"/>
                </a:lnTo>
                <a:lnTo>
                  <a:pt x="7778" y="149514"/>
                </a:lnTo>
                <a:lnTo>
                  <a:pt x="7769" y="149601"/>
                </a:lnTo>
                <a:lnTo>
                  <a:pt x="7761" y="149689"/>
                </a:lnTo>
                <a:lnTo>
                  <a:pt x="7769" y="149821"/>
                </a:lnTo>
                <a:lnTo>
                  <a:pt x="7795" y="150346"/>
                </a:lnTo>
                <a:lnTo>
                  <a:pt x="7837" y="151047"/>
                </a:lnTo>
                <a:lnTo>
                  <a:pt x="7888" y="151836"/>
                </a:lnTo>
                <a:lnTo>
                  <a:pt x="7922" y="152625"/>
                </a:lnTo>
                <a:lnTo>
                  <a:pt x="7931" y="153019"/>
                </a:lnTo>
                <a:lnTo>
                  <a:pt x="7931" y="153414"/>
                </a:lnTo>
                <a:lnTo>
                  <a:pt x="7931" y="153720"/>
                </a:lnTo>
                <a:lnTo>
                  <a:pt x="7914" y="154071"/>
                </a:lnTo>
                <a:lnTo>
                  <a:pt x="7888" y="154334"/>
                </a:lnTo>
                <a:lnTo>
                  <a:pt x="7854" y="154553"/>
                </a:lnTo>
                <a:lnTo>
                  <a:pt x="7803" y="154728"/>
                </a:lnTo>
                <a:lnTo>
                  <a:pt x="7735" y="154860"/>
                </a:lnTo>
                <a:lnTo>
                  <a:pt x="7684" y="154904"/>
                </a:lnTo>
                <a:lnTo>
                  <a:pt x="7642" y="154904"/>
                </a:lnTo>
                <a:lnTo>
                  <a:pt x="7591" y="154860"/>
                </a:lnTo>
                <a:lnTo>
                  <a:pt x="7549" y="154816"/>
                </a:lnTo>
                <a:lnTo>
                  <a:pt x="7464" y="154597"/>
                </a:lnTo>
                <a:lnTo>
                  <a:pt x="7379" y="154290"/>
                </a:lnTo>
                <a:lnTo>
                  <a:pt x="7311" y="153940"/>
                </a:lnTo>
                <a:lnTo>
                  <a:pt x="7243" y="153589"/>
                </a:lnTo>
                <a:lnTo>
                  <a:pt x="7184" y="153195"/>
                </a:lnTo>
                <a:lnTo>
                  <a:pt x="7141" y="152800"/>
                </a:lnTo>
                <a:lnTo>
                  <a:pt x="7116" y="152537"/>
                </a:lnTo>
                <a:lnTo>
                  <a:pt x="7090" y="152231"/>
                </a:lnTo>
                <a:lnTo>
                  <a:pt x="7056" y="151617"/>
                </a:lnTo>
                <a:lnTo>
                  <a:pt x="7031" y="151004"/>
                </a:lnTo>
                <a:lnTo>
                  <a:pt x="6988" y="150390"/>
                </a:lnTo>
                <a:lnTo>
                  <a:pt x="6980" y="150390"/>
                </a:lnTo>
                <a:lnTo>
                  <a:pt x="6971" y="150434"/>
                </a:lnTo>
                <a:lnTo>
                  <a:pt x="6869" y="150434"/>
                </a:lnTo>
                <a:lnTo>
                  <a:pt x="6818" y="150522"/>
                </a:lnTo>
                <a:lnTo>
                  <a:pt x="6759" y="150609"/>
                </a:lnTo>
                <a:lnTo>
                  <a:pt x="6700" y="150653"/>
                </a:lnTo>
                <a:lnTo>
                  <a:pt x="6632" y="150697"/>
                </a:lnTo>
                <a:lnTo>
                  <a:pt x="6564" y="150697"/>
                </a:lnTo>
                <a:lnTo>
                  <a:pt x="6487" y="150609"/>
                </a:lnTo>
                <a:lnTo>
                  <a:pt x="6419" y="150522"/>
                </a:lnTo>
                <a:lnTo>
                  <a:pt x="6351" y="150303"/>
                </a:lnTo>
                <a:lnTo>
                  <a:pt x="6292" y="150040"/>
                </a:lnTo>
                <a:lnTo>
                  <a:pt x="6241" y="149733"/>
                </a:lnTo>
                <a:lnTo>
                  <a:pt x="6216" y="149426"/>
                </a:lnTo>
                <a:lnTo>
                  <a:pt x="6199" y="149032"/>
                </a:lnTo>
                <a:lnTo>
                  <a:pt x="6199" y="148681"/>
                </a:lnTo>
                <a:lnTo>
                  <a:pt x="6216" y="148287"/>
                </a:lnTo>
                <a:lnTo>
                  <a:pt x="6258" y="147892"/>
                </a:lnTo>
                <a:lnTo>
                  <a:pt x="6309" y="147586"/>
                </a:lnTo>
                <a:lnTo>
                  <a:pt x="6360" y="147367"/>
                </a:lnTo>
                <a:lnTo>
                  <a:pt x="6419" y="147191"/>
                </a:lnTo>
                <a:lnTo>
                  <a:pt x="6487" y="147104"/>
                </a:lnTo>
                <a:lnTo>
                  <a:pt x="6555" y="147016"/>
                </a:lnTo>
                <a:lnTo>
                  <a:pt x="6623" y="146928"/>
                </a:lnTo>
                <a:lnTo>
                  <a:pt x="6767" y="146841"/>
                </a:lnTo>
                <a:lnTo>
                  <a:pt x="6784" y="146797"/>
                </a:lnTo>
                <a:lnTo>
                  <a:pt x="6801" y="146709"/>
                </a:lnTo>
                <a:lnTo>
                  <a:pt x="6810" y="146622"/>
                </a:lnTo>
                <a:lnTo>
                  <a:pt x="6810" y="146534"/>
                </a:lnTo>
                <a:lnTo>
                  <a:pt x="6810" y="146403"/>
                </a:lnTo>
                <a:lnTo>
                  <a:pt x="6793" y="146227"/>
                </a:lnTo>
                <a:lnTo>
                  <a:pt x="6784" y="146183"/>
                </a:lnTo>
                <a:lnTo>
                  <a:pt x="6767" y="146140"/>
                </a:lnTo>
                <a:lnTo>
                  <a:pt x="6759" y="146140"/>
                </a:lnTo>
                <a:lnTo>
                  <a:pt x="6700" y="145964"/>
                </a:lnTo>
                <a:lnTo>
                  <a:pt x="6632" y="145833"/>
                </a:lnTo>
                <a:lnTo>
                  <a:pt x="6564" y="145745"/>
                </a:lnTo>
                <a:lnTo>
                  <a:pt x="6496" y="145570"/>
                </a:lnTo>
                <a:lnTo>
                  <a:pt x="6453" y="145439"/>
                </a:lnTo>
                <a:lnTo>
                  <a:pt x="6402" y="145263"/>
                </a:lnTo>
                <a:lnTo>
                  <a:pt x="6360" y="145000"/>
                </a:lnTo>
                <a:lnTo>
                  <a:pt x="6317" y="144737"/>
                </a:lnTo>
                <a:lnTo>
                  <a:pt x="6292" y="144474"/>
                </a:lnTo>
                <a:lnTo>
                  <a:pt x="6284" y="144168"/>
                </a:lnTo>
                <a:lnTo>
                  <a:pt x="6284" y="143905"/>
                </a:lnTo>
                <a:lnTo>
                  <a:pt x="6301" y="143730"/>
                </a:lnTo>
                <a:lnTo>
                  <a:pt x="6317" y="143598"/>
                </a:lnTo>
                <a:lnTo>
                  <a:pt x="6351" y="143379"/>
                </a:lnTo>
                <a:lnTo>
                  <a:pt x="6394" y="143248"/>
                </a:lnTo>
                <a:lnTo>
                  <a:pt x="6453" y="143116"/>
                </a:lnTo>
                <a:lnTo>
                  <a:pt x="6513" y="143072"/>
                </a:lnTo>
                <a:lnTo>
                  <a:pt x="6581" y="143028"/>
                </a:lnTo>
                <a:close/>
                <a:moveTo>
                  <a:pt x="1945" y="143949"/>
                </a:moveTo>
                <a:lnTo>
                  <a:pt x="1979" y="143992"/>
                </a:lnTo>
                <a:lnTo>
                  <a:pt x="2013" y="144036"/>
                </a:lnTo>
                <a:lnTo>
                  <a:pt x="2047" y="144124"/>
                </a:lnTo>
                <a:lnTo>
                  <a:pt x="2072" y="144255"/>
                </a:lnTo>
                <a:lnTo>
                  <a:pt x="2098" y="144343"/>
                </a:lnTo>
                <a:lnTo>
                  <a:pt x="2123" y="144518"/>
                </a:lnTo>
                <a:lnTo>
                  <a:pt x="2149" y="144825"/>
                </a:lnTo>
                <a:lnTo>
                  <a:pt x="2157" y="145176"/>
                </a:lnTo>
                <a:lnTo>
                  <a:pt x="2157" y="145526"/>
                </a:lnTo>
                <a:lnTo>
                  <a:pt x="2149" y="145921"/>
                </a:lnTo>
                <a:lnTo>
                  <a:pt x="2132" y="146271"/>
                </a:lnTo>
                <a:lnTo>
                  <a:pt x="2106" y="146578"/>
                </a:lnTo>
                <a:lnTo>
                  <a:pt x="2064" y="147016"/>
                </a:lnTo>
                <a:lnTo>
                  <a:pt x="2004" y="147410"/>
                </a:lnTo>
                <a:lnTo>
                  <a:pt x="1962" y="147849"/>
                </a:lnTo>
                <a:lnTo>
                  <a:pt x="1953" y="148068"/>
                </a:lnTo>
                <a:lnTo>
                  <a:pt x="1945" y="148287"/>
                </a:lnTo>
                <a:lnTo>
                  <a:pt x="1945" y="148418"/>
                </a:lnTo>
                <a:lnTo>
                  <a:pt x="1962" y="148550"/>
                </a:lnTo>
                <a:lnTo>
                  <a:pt x="1987" y="148594"/>
                </a:lnTo>
                <a:lnTo>
                  <a:pt x="2013" y="148594"/>
                </a:lnTo>
                <a:lnTo>
                  <a:pt x="2021" y="148550"/>
                </a:lnTo>
                <a:lnTo>
                  <a:pt x="2089" y="148637"/>
                </a:lnTo>
                <a:lnTo>
                  <a:pt x="2157" y="148725"/>
                </a:lnTo>
                <a:lnTo>
                  <a:pt x="2310" y="148769"/>
                </a:lnTo>
                <a:lnTo>
                  <a:pt x="2378" y="148769"/>
                </a:lnTo>
                <a:lnTo>
                  <a:pt x="2446" y="148856"/>
                </a:lnTo>
                <a:lnTo>
                  <a:pt x="2514" y="148944"/>
                </a:lnTo>
                <a:lnTo>
                  <a:pt x="2582" y="149119"/>
                </a:lnTo>
                <a:lnTo>
                  <a:pt x="2616" y="149251"/>
                </a:lnTo>
                <a:lnTo>
                  <a:pt x="2650" y="149426"/>
                </a:lnTo>
                <a:lnTo>
                  <a:pt x="2675" y="149601"/>
                </a:lnTo>
                <a:lnTo>
                  <a:pt x="2692" y="149777"/>
                </a:lnTo>
                <a:lnTo>
                  <a:pt x="2709" y="149996"/>
                </a:lnTo>
                <a:lnTo>
                  <a:pt x="2717" y="150171"/>
                </a:lnTo>
                <a:lnTo>
                  <a:pt x="2717" y="150609"/>
                </a:lnTo>
                <a:lnTo>
                  <a:pt x="2709" y="151004"/>
                </a:lnTo>
                <a:lnTo>
                  <a:pt x="2675" y="151398"/>
                </a:lnTo>
                <a:lnTo>
                  <a:pt x="2624" y="151749"/>
                </a:lnTo>
                <a:lnTo>
                  <a:pt x="2590" y="151880"/>
                </a:lnTo>
                <a:lnTo>
                  <a:pt x="2556" y="152012"/>
                </a:lnTo>
                <a:lnTo>
                  <a:pt x="2497" y="152187"/>
                </a:lnTo>
                <a:lnTo>
                  <a:pt x="2446" y="152274"/>
                </a:lnTo>
                <a:lnTo>
                  <a:pt x="2395" y="152362"/>
                </a:lnTo>
                <a:lnTo>
                  <a:pt x="2344" y="152406"/>
                </a:lnTo>
                <a:lnTo>
                  <a:pt x="2234" y="152406"/>
                </a:lnTo>
                <a:lnTo>
                  <a:pt x="2132" y="152274"/>
                </a:lnTo>
                <a:lnTo>
                  <a:pt x="2030" y="152099"/>
                </a:lnTo>
                <a:lnTo>
                  <a:pt x="1928" y="151924"/>
                </a:lnTo>
                <a:lnTo>
                  <a:pt x="1826" y="151705"/>
                </a:lnTo>
                <a:lnTo>
                  <a:pt x="1724" y="151529"/>
                </a:lnTo>
                <a:lnTo>
                  <a:pt x="1699" y="151486"/>
                </a:lnTo>
                <a:lnTo>
                  <a:pt x="1673" y="151529"/>
                </a:lnTo>
                <a:lnTo>
                  <a:pt x="1656" y="151617"/>
                </a:lnTo>
                <a:lnTo>
                  <a:pt x="1639" y="151705"/>
                </a:lnTo>
                <a:lnTo>
                  <a:pt x="1631" y="151836"/>
                </a:lnTo>
                <a:lnTo>
                  <a:pt x="1631" y="151968"/>
                </a:lnTo>
                <a:lnTo>
                  <a:pt x="1631" y="152055"/>
                </a:lnTo>
                <a:lnTo>
                  <a:pt x="1648" y="152187"/>
                </a:lnTo>
                <a:lnTo>
                  <a:pt x="1665" y="152494"/>
                </a:lnTo>
                <a:lnTo>
                  <a:pt x="1699" y="153195"/>
                </a:lnTo>
                <a:lnTo>
                  <a:pt x="1724" y="154027"/>
                </a:lnTo>
                <a:lnTo>
                  <a:pt x="1733" y="154422"/>
                </a:lnTo>
                <a:lnTo>
                  <a:pt x="1733" y="154816"/>
                </a:lnTo>
                <a:lnTo>
                  <a:pt x="1716" y="155123"/>
                </a:lnTo>
                <a:lnTo>
                  <a:pt x="1699" y="155473"/>
                </a:lnTo>
                <a:lnTo>
                  <a:pt x="1665" y="155824"/>
                </a:lnTo>
                <a:lnTo>
                  <a:pt x="1648" y="155955"/>
                </a:lnTo>
                <a:lnTo>
                  <a:pt x="1622" y="156043"/>
                </a:lnTo>
                <a:lnTo>
                  <a:pt x="1605" y="156218"/>
                </a:lnTo>
                <a:lnTo>
                  <a:pt x="1580" y="156350"/>
                </a:lnTo>
                <a:lnTo>
                  <a:pt x="1554" y="156481"/>
                </a:lnTo>
                <a:lnTo>
                  <a:pt x="1520" y="156569"/>
                </a:lnTo>
                <a:lnTo>
                  <a:pt x="1495" y="156613"/>
                </a:lnTo>
                <a:lnTo>
                  <a:pt x="1452" y="156613"/>
                </a:lnTo>
                <a:lnTo>
                  <a:pt x="1384" y="156569"/>
                </a:lnTo>
                <a:lnTo>
                  <a:pt x="1317" y="156481"/>
                </a:lnTo>
                <a:lnTo>
                  <a:pt x="1257" y="156306"/>
                </a:lnTo>
                <a:lnTo>
                  <a:pt x="1232" y="156174"/>
                </a:lnTo>
                <a:lnTo>
                  <a:pt x="1215" y="156043"/>
                </a:lnTo>
                <a:lnTo>
                  <a:pt x="1198" y="155911"/>
                </a:lnTo>
                <a:lnTo>
                  <a:pt x="1189" y="155780"/>
                </a:lnTo>
                <a:lnTo>
                  <a:pt x="1164" y="155517"/>
                </a:lnTo>
                <a:lnTo>
                  <a:pt x="1147" y="155210"/>
                </a:lnTo>
                <a:lnTo>
                  <a:pt x="1130" y="154947"/>
                </a:lnTo>
                <a:lnTo>
                  <a:pt x="1121" y="154597"/>
                </a:lnTo>
                <a:lnTo>
                  <a:pt x="1113" y="153940"/>
                </a:lnTo>
                <a:lnTo>
                  <a:pt x="1121" y="153282"/>
                </a:lnTo>
                <a:lnTo>
                  <a:pt x="1138" y="152581"/>
                </a:lnTo>
                <a:lnTo>
                  <a:pt x="1155" y="151924"/>
                </a:lnTo>
                <a:lnTo>
                  <a:pt x="1189" y="150697"/>
                </a:lnTo>
                <a:lnTo>
                  <a:pt x="1189" y="150565"/>
                </a:lnTo>
                <a:lnTo>
                  <a:pt x="1181" y="150434"/>
                </a:lnTo>
                <a:lnTo>
                  <a:pt x="1164" y="150390"/>
                </a:lnTo>
                <a:lnTo>
                  <a:pt x="1147" y="150303"/>
                </a:lnTo>
                <a:lnTo>
                  <a:pt x="1130" y="150303"/>
                </a:lnTo>
                <a:lnTo>
                  <a:pt x="1104" y="150259"/>
                </a:lnTo>
                <a:lnTo>
                  <a:pt x="1079" y="150303"/>
                </a:lnTo>
                <a:lnTo>
                  <a:pt x="1062" y="150346"/>
                </a:lnTo>
                <a:lnTo>
                  <a:pt x="917" y="150390"/>
                </a:lnTo>
                <a:lnTo>
                  <a:pt x="790" y="150390"/>
                </a:lnTo>
                <a:lnTo>
                  <a:pt x="722" y="150346"/>
                </a:lnTo>
                <a:lnTo>
                  <a:pt x="654" y="150259"/>
                </a:lnTo>
                <a:lnTo>
                  <a:pt x="595" y="150171"/>
                </a:lnTo>
                <a:lnTo>
                  <a:pt x="527" y="150040"/>
                </a:lnTo>
                <a:lnTo>
                  <a:pt x="442" y="149733"/>
                </a:lnTo>
                <a:lnTo>
                  <a:pt x="408" y="149558"/>
                </a:lnTo>
                <a:lnTo>
                  <a:pt x="383" y="149426"/>
                </a:lnTo>
                <a:lnTo>
                  <a:pt x="366" y="149207"/>
                </a:lnTo>
                <a:lnTo>
                  <a:pt x="357" y="149032"/>
                </a:lnTo>
                <a:lnTo>
                  <a:pt x="366" y="148769"/>
                </a:lnTo>
                <a:lnTo>
                  <a:pt x="374" y="148506"/>
                </a:lnTo>
                <a:lnTo>
                  <a:pt x="391" y="148243"/>
                </a:lnTo>
                <a:lnTo>
                  <a:pt x="408" y="148024"/>
                </a:lnTo>
                <a:lnTo>
                  <a:pt x="425" y="147849"/>
                </a:lnTo>
                <a:lnTo>
                  <a:pt x="450" y="147761"/>
                </a:lnTo>
                <a:lnTo>
                  <a:pt x="476" y="147673"/>
                </a:lnTo>
                <a:lnTo>
                  <a:pt x="510" y="147586"/>
                </a:lnTo>
                <a:lnTo>
                  <a:pt x="595" y="147454"/>
                </a:lnTo>
                <a:lnTo>
                  <a:pt x="731" y="147323"/>
                </a:lnTo>
                <a:lnTo>
                  <a:pt x="850" y="147279"/>
                </a:lnTo>
                <a:lnTo>
                  <a:pt x="968" y="147323"/>
                </a:lnTo>
                <a:lnTo>
                  <a:pt x="1079" y="147454"/>
                </a:lnTo>
                <a:lnTo>
                  <a:pt x="1189" y="147630"/>
                </a:lnTo>
                <a:lnTo>
                  <a:pt x="1300" y="147849"/>
                </a:lnTo>
                <a:lnTo>
                  <a:pt x="1529" y="148331"/>
                </a:lnTo>
                <a:lnTo>
                  <a:pt x="1554" y="148374"/>
                </a:lnTo>
                <a:lnTo>
                  <a:pt x="1571" y="148374"/>
                </a:lnTo>
                <a:lnTo>
                  <a:pt x="1605" y="148287"/>
                </a:lnTo>
                <a:lnTo>
                  <a:pt x="1614" y="148331"/>
                </a:lnTo>
                <a:lnTo>
                  <a:pt x="1622" y="148331"/>
                </a:lnTo>
                <a:lnTo>
                  <a:pt x="1631" y="148287"/>
                </a:lnTo>
                <a:lnTo>
                  <a:pt x="1639" y="147980"/>
                </a:lnTo>
                <a:lnTo>
                  <a:pt x="1648" y="147630"/>
                </a:lnTo>
                <a:lnTo>
                  <a:pt x="1648" y="146972"/>
                </a:lnTo>
                <a:lnTo>
                  <a:pt x="1648" y="146271"/>
                </a:lnTo>
                <a:lnTo>
                  <a:pt x="1656" y="145921"/>
                </a:lnTo>
                <a:lnTo>
                  <a:pt x="1665" y="145614"/>
                </a:lnTo>
                <a:lnTo>
                  <a:pt x="1682" y="145307"/>
                </a:lnTo>
                <a:lnTo>
                  <a:pt x="1707" y="144956"/>
                </a:lnTo>
                <a:lnTo>
                  <a:pt x="1741" y="144650"/>
                </a:lnTo>
                <a:lnTo>
                  <a:pt x="1784" y="144387"/>
                </a:lnTo>
                <a:lnTo>
                  <a:pt x="1826" y="144168"/>
                </a:lnTo>
                <a:lnTo>
                  <a:pt x="1885" y="143992"/>
                </a:lnTo>
                <a:lnTo>
                  <a:pt x="1911" y="143949"/>
                </a:lnTo>
                <a:close/>
                <a:moveTo>
                  <a:pt x="4551" y="152099"/>
                </a:moveTo>
                <a:lnTo>
                  <a:pt x="4636" y="152187"/>
                </a:lnTo>
                <a:lnTo>
                  <a:pt x="4721" y="152362"/>
                </a:lnTo>
                <a:lnTo>
                  <a:pt x="4798" y="152669"/>
                </a:lnTo>
                <a:lnTo>
                  <a:pt x="4857" y="153019"/>
                </a:lnTo>
                <a:lnTo>
                  <a:pt x="4908" y="153458"/>
                </a:lnTo>
                <a:lnTo>
                  <a:pt x="4942" y="153808"/>
                </a:lnTo>
                <a:lnTo>
                  <a:pt x="4959" y="154159"/>
                </a:lnTo>
                <a:lnTo>
                  <a:pt x="4967" y="154509"/>
                </a:lnTo>
                <a:lnTo>
                  <a:pt x="4976" y="154860"/>
                </a:lnTo>
                <a:lnTo>
                  <a:pt x="4967" y="155605"/>
                </a:lnTo>
                <a:lnTo>
                  <a:pt x="4959" y="156350"/>
                </a:lnTo>
                <a:lnTo>
                  <a:pt x="4917" y="156919"/>
                </a:lnTo>
                <a:lnTo>
                  <a:pt x="4866" y="157489"/>
                </a:lnTo>
                <a:lnTo>
                  <a:pt x="4832" y="157708"/>
                </a:lnTo>
                <a:lnTo>
                  <a:pt x="4806" y="157883"/>
                </a:lnTo>
                <a:lnTo>
                  <a:pt x="4764" y="157971"/>
                </a:lnTo>
                <a:lnTo>
                  <a:pt x="4747" y="157971"/>
                </a:lnTo>
                <a:lnTo>
                  <a:pt x="4730" y="157927"/>
                </a:lnTo>
                <a:lnTo>
                  <a:pt x="4696" y="157883"/>
                </a:lnTo>
                <a:lnTo>
                  <a:pt x="4670" y="157752"/>
                </a:lnTo>
                <a:lnTo>
                  <a:pt x="4636" y="157445"/>
                </a:lnTo>
                <a:lnTo>
                  <a:pt x="4602" y="157138"/>
                </a:lnTo>
                <a:lnTo>
                  <a:pt x="4577" y="156832"/>
                </a:lnTo>
                <a:lnTo>
                  <a:pt x="4560" y="156437"/>
                </a:lnTo>
                <a:lnTo>
                  <a:pt x="4543" y="156043"/>
                </a:lnTo>
                <a:lnTo>
                  <a:pt x="4526" y="155254"/>
                </a:lnTo>
                <a:lnTo>
                  <a:pt x="4517" y="155079"/>
                </a:lnTo>
                <a:lnTo>
                  <a:pt x="4492" y="154991"/>
                </a:lnTo>
                <a:lnTo>
                  <a:pt x="4467" y="154904"/>
                </a:lnTo>
                <a:lnTo>
                  <a:pt x="4407" y="154904"/>
                </a:lnTo>
                <a:lnTo>
                  <a:pt x="4382" y="154991"/>
                </a:lnTo>
                <a:lnTo>
                  <a:pt x="4356" y="155079"/>
                </a:lnTo>
                <a:lnTo>
                  <a:pt x="4348" y="155254"/>
                </a:lnTo>
                <a:lnTo>
                  <a:pt x="4339" y="155649"/>
                </a:lnTo>
                <a:lnTo>
                  <a:pt x="4348" y="156087"/>
                </a:lnTo>
                <a:lnTo>
                  <a:pt x="4305" y="156569"/>
                </a:lnTo>
                <a:lnTo>
                  <a:pt x="4254" y="157051"/>
                </a:lnTo>
                <a:lnTo>
                  <a:pt x="4220" y="157270"/>
                </a:lnTo>
                <a:lnTo>
                  <a:pt x="4186" y="157489"/>
                </a:lnTo>
                <a:lnTo>
                  <a:pt x="4152" y="157664"/>
                </a:lnTo>
                <a:lnTo>
                  <a:pt x="4101" y="157796"/>
                </a:lnTo>
                <a:lnTo>
                  <a:pt x="4059" y="157927"/>
                </a:lnTo>
                <a:lnTo>
                  <a:pt x="4050" y="157883"/>
                </a:lnTo>
                <a:lnTo>
                  <a:pt x="4042" y="157883"/>
                </a:lnTo>
                <a:lnTo>
                  <a:pt x="4042" y="157927"/>
                </a:lnTo>
                <a:lnTo>
                  <a:pt x="3983" y="157971"/>
                </a:lnTo>
                <a:lnTo>
                  <a:pt x="3923" y="157927"/>
                </a:lnTo>
                <a:lnTo>
                  <a:pt x="3898" y="157883"/>
                </a:lnTo>
                <a:lnTo>
                  <a:pt x="3872" y="157796"/>
                </a:lnTo>
                <a:lnTo>
                  <a:pt x="3847" y="157708"/>
                </a:lnTo>
                <a:lnTo>
                  <a:pt x="3830" y="157577"/>
                </a:lnTo>
                <a:lnTo>
                  <a:pt x="3830" y="157533"/>
                </a:lnTo>
                <a:lnTo>
                  <a:pt x="3821" y="157489"/>
                </a:lnTo>
                <a:lnTo>
                  <a:pt x="3813" y="157270"/>
                </a:lnTo>
                <a:lnTo>
                  <a:pt x="3813" y="157095"/>
                </a:lnTo>
                <a:lnTo>
                  <a:pt x="3821" y="156876"/>
                </a:lnTo>
                <a:lnTo>
                  <a:pt x="3813" y="156700"/>
                </a:lnTo>
                <a:lnTo>
                  <a:pt x="3855" y="156087"/>
                </a:lnTo>
                <a:lnTo>
                  <a:pt x="3889" y="155473"/>
                </a:lnTo>
                <a:lnTo>
                  <a:pt x="3923" y="154904"/>
                </a:lnTo>
                <a:lnTo>
                  <a:pt x="3966" y="154334"/>
                </a:lnTo>
                <a:lnTo>
                  <a:pt x="4017" y="153764"/>
                </a:lnTo>
                <a:lnTo>
                  <a:pt x="4076" y="153282"/>
                </a:lnTo>
                <a:lnTo>
                  <a:pt x="4118" y="153019"/>
                </a:lnTo>
                <a:lnTo>
                  <a:pt x="4161" y="152800"/>
                </a:lnTo>
                <a:lnTo>
                  <a:pt x="4220" y="152581"/>
                </a:lnTo>
                <a:lnTo>
                  <a:pt x="4271" y="152406"/>
                </a:lnTo>
                <a:lnTo>
                  <a:pt x="4322" y="152274"/>
                </a:lnTo>
                <a:lnTo>
                  <a:pt x="4365" y="152187"/>
                </a:lnTo>
                <a:lnTo>
                  <a:pt x="4416" y="152099"/>
                </a:lnTo>
                <a:close/>
                <a:moveTo>
                  <a:pt x="4416" y="157445"/>
                </a:moveTo>
                <a:lnTo>
                  <a:pt x="4441" y="157752"/>
                </a:lnTo>
                <a:lnTo>
                  <a:pt x="4475" y="158059"/>
                </a:lnTo>
                <a:lnTo>
                  <a:pt x="4517" y="158322"/>
                </a:lnTo>
                <a:lnTo>
                  <a:pt x="4560" y="158541"/>
                </a:lnTo>
                <a:lnTo>
                  <a:pt x="4534" y="159023"/>
                </a:lnTo>
                <a:lnTo>
                  <a:pt x="4517" y="159242"/>
                </a:lnTo>
                <a:lnTo>
                  <a:pt x="4500" y="159417"/>
                </a:lnTo>
                <a:lnTo>
                  <a:pt x="4475" y="159592"/>
                </a:lnTo>
                <a:lnTo>
                  <a:pt x="4441" y="159768"/>
                </a:lnTo>
                <a:lnTo>
                  <a:pt x="4407" y="159855"/>
                </a:lnTo>
                <a:lnTo>
                  <a:pt x="4373" y="159899"/>
                </a:lnTo>
                <a:lnTo>
                  <a:pt x="4331" y="159899"/>
                </a:lnTo>
                <a:lnTo>
                  <a:pt x="4288" y="159768"/>
                </a:lnTo>
                <a:lnTo>
                  <a:pt x="4237" y="159549"/>
                </a:lnTo>
                <a:lnTo>
                  <a:pt x="4203" y="159286"/>
                </a:lnTo>
                <a:lnTo>
                  <a:pt x="4178" y="159023"/>
                </a:lnTo>
                <a:lnTo>
                  <a:pt x="4161" y="158716"/>
                </a:lnTo>
                <a:lnTo>
                  <a:pt x="4237" y="158497"/>
                </a:lnTo>
                <a:lnTo>
                  <a:pt x="4305" y="158190"/>
                </a:lnTo>
                <a:lnTo>
                  <a:pt x="4365" y="157840"/>
                </a:lnTo>
                <a:lnTo>
                  <a:pt x="4416" y="157445"/>
                </a:lnTo>
                <a:close/>
                <a:moveTo>
                  <a:pt x="7727" y="106877"/>
                </a:moveTo>
                <a:lnTo>
                  <a:pt x="7795" y="106965"/>
                </a:lnTo>
                <a:lnTo>
                  <a:pt x="7846" y="107096"/>
                </a:lnTo>
                <a:lnTo>
                  <a:pt x="7897" y="107228"/>
                </a:lnTo>
                <a:lnTo>
                  <a:pt x="7939" y="107447"/>
                </a:lnTo>
                <a:lnTo>
                  <a:pt x="7973" y="107666"/>
                </a:lnTo>
                <a:lnTo>
                  <a:pt x="7999" y="107929"/>
                </a:lnTo>
                <a:lnTo>
                  <a:pt x="8016" y="108192"/>
                </a:lnTo>
                <a:lnTo>
                  <a:pt x="8058" y="108805"/>
                </a:lnTo>
                <a:lnTo>
                  <a:pt x="8075" y="109462"/>
                </a:lnTo>
                <a:lnTo>
                  <a:pt x="8101" y="110076"/>
                </a:lnTo>
                <a:lnTo>
                  <a:pt x="8117" y="110689"/>
                </a:lnTo>
                <a:lnTo>
                  <a:pt x="8134" y="110821"/>
                </a:lnTo>
                <a:lnTo>
                  <a:pt x="8151" y="110908"/>
                </a:lnTo>
                <a:lnTo>
                  <a:pt x="8168" y="110996"/>
                </a:lnTo>
                <a:lnTo>
                  <a:pt x="8194" y="111040"/>
                </a:lnTo>
                <a:lnTo>
                  <a:pt x="7982" y="114326"/>
                </a:lnTo>
                <a:lnTo>
                  <a:pt x="7854" y="116342"/>
                </a:lnTo>
                <a:lnTo>
                  <a:pt x="7786" y="117350"/>
                </a:lnTo>
                <a:lnTo>
                  <a:pt x="7718" y="118358"/>
                </a:lnTo>
                <a:lnTo>
                  <a:pt x="7634" y="119366"/>
                </a:lnTo>
                <a:lnTo>
                  <a:pt x="7549" y="120330"/>
                </a:lnTo>
                <a:lnTo>
                  <a:pt x="7447" y="121250"/>
                </a:lnTo>
                <a:lnTo>
                  <a:pt x="7328" y="122170"/>
                </a:lnTo>
                <a:lnTo>
                  <a:pt x="7133" y="123222"/>
                </a:lnTo>
                <a:lnTo>
                  <a:pt x="6980" y="123923"/>
                </a:lnTo>
                <a:lnTo>
                  <a:pt x="6818" y="124624"/>
                </a:lnTo>
                <a:lnTo>
                  <a:pt x="6657" y="125281"/>
                </a:lnTo>
                <a:lnTo>
                  <a:pt x="6487" y="125895"/>
                </a:lnTo>
                <a:lnTo>
                  <a:pt x="6148" y="127166"/>
                </a:lnTo>
                <a:lnTo>
                  <a:pt x="5808" y="128393"/>
                </a:lnTo>
                <a:lnTo>
                  <a:pt x="5638" y="129050"/>
                </a:lnTo>
                <a:lnTo>
                  <a:pt x="5434" y="129882"/>
                </a:lnTo>
                <a:lnTo>
                  <a:pt x="5333" y="130364"/>
                </a:lnTo>
                <a:lnTo>
                  <a:pt x="5231" y="130890"/>
                </a:lnTo>
                <a:lnTo>
                  <a:pt x="5146" y="131416"/>
                </a:lnTo>
                <a:lnTo>
                  <a:pt x="5086" y="131942"/>
                </a:lnTo>
                <a:lnTo>
                  <a:pt x="5069" y="131548"/>
                </a:lnTo>
                <a:lnTo>
                  <a:pt x="5044" y="131197"/>
                </a:lnTo>
                <a:lnTo>
                  <a:pt x="5010" y="130846"/>
                </a:lnTo>
                <a:lnTo>
                  <a:pt x="4976" y="130496"/>
                </a:lnTo>
                <a:lnTo>
                  <a:pt x="4934" y="130189"/>
                </a:lnTo>
                <a:lnTo>
                  <a:pt x="4883" y="129926"/>
                </a:lnTo>
                <a:lnTo>
                  <a:pt x="4832" y="129620"/>
                </a:lnTo>
                <a:lnTo>
                  <a:pt x="4772" y="129400"/>
                </a:lnTo>
                <a:lnTo>
                  <a:pt x="4679" y="129094"/>
                </a:lnTo>
                <a:lnTo>
                  <a:pt x="4585" y="128918"/>
                </a:lnTo>
                <a:lnTo>
                  <a:pt x="4484" y="128787"/>
                </a:lnTo>
                <a:lnTo>
                  <a:pt x="4382" y="128743"/>
                </a:lnTo>
                <a:lnTo>
                  <a:pt x="4280" y="128787"/>
                </a:lnTo>
                <a:lnTo>
                  <a:pt x="4178" y="128918"/>
                </a:lnTo>
                <a:lnTo>
                  <a:pt x="4084" y="129137"/>
                </a:lnTo>
                <a:lnTo>
                  <a:pt x="3991" y="129444"/>
                </a:lnTo>
                <a:lnTo>
                  <a:pt x="3923" y="129751"/>
                </a:lnTo>
                <a:lnTo>
                  <a:pt x="3864" y="130102"/>
                </a:lnTo>
                <a:lnTo>
                  <a:pt x="3813" y="130452"/>
                </a:lnTo>
                <a:lnTo>
                  <a:pt x="3779" y="130846"/>
                </a:lnTo>
                <a:lnTo>
                  <a:pt x="3753" y="131241"/>
                </a:lnTo>
                <a:lnTo>
                  <a:pt x="3736" y="131635"/>
                </a:lnTo>
                <a:lnTo>
                  <a:pt x="3728" y="132030"/>
                </a:lnTo>
                <a:lnTo>
                  <a:pt x="3728" y="132468"/>
                </a:lnTo>
                <a:lnTo>
                  <a:pt x="3736" y="132862"/>
                </a:lnTo>
                <a:lnTo>
                  <a:pt x="3762" y="133257"/>
                </a:lnTo>
                <a:lnTo>
                  <a:pt x="3787" y="133651"/>
                </a:lnTo>
                <a:lnTo>
                  <a:pt x="3821" y="134045"/>
                </a:lnTo>
                <a:lnTo>
                  <a:pt x="3864" y="134396"/>
                </a:lnTo>
                <a:lnTo>
                  <a:pt x="3915" y="134746"/>
                </a:lnTo>
                <a:lnTo>
                  <a:pt x="3966" y="135053"/>
                </a:lnTo>
                <a:lnTo>
                  <a:pt x="4025" y="135316"/>
                </a:lnTo>
                <a:lnTo>
                  <a:pt x="3889" y="135404"/>
                </a:lnTo>
                <a:lnTo>
                  <a:pt x="3745" y="135535"/>
                </a:lnTo>
                <a:lnTo>
                  <a:pt x="3609" y="135754"/>
                </a:lnTo>
                <a:lnTo>
                  <a:pt x="3473" y="136017"/>
                </a:lnTo>
                <a:lnTo>
                  <a:pt x="3354" y="136368"/>
                </a:lnTo>
                <a:lnTo>
                  <a:pt x="3303" y="136587"/>
                </a:lnTo>
                <a:lnTo>
                  <a:pt x="3252" y="136806"/>
                </a:lnTo>
                <a:lnTo>
                  <a:pt x="3210" y="137025"/>
                </a:lnTo>
                <a:lnTo>
                  <a:pt x="3167" y="137288"/>
                </a:lnTo>
                <a:lnTo>
                  <a:pt x="3134" y="137551"/>
                </a:lnTo>
                <a:lnTo>
                  <a:pt x="3108" y="137858"/>
                </a:lnTo>
                <a:lnTo>
                  <a:pt x="3083" y="137726"/>
                </a:lnTo>
                <a:lnTo>
                  <a:pt x="3057" y="137682"/>
                </a:lnTo>
                <a:lnTo>
                  <a:pt x="3023" y="137639"/>
                </a:lnTo>
                <a:lnTo>
                  <a:pt x="2989" y="137639"/>
                </a:lnTo>
                <a:lnTo>
                  <a:pt x="2921" y="137726"/>
                </a:lnTo>
                <a:lnTo>
                  <a:pt x="2862" y="137858"/>
                </a:lnTo>
                <a:lnTo>
                  <a:pt x="2785" y="138077"/>
                </a:lnTo>
                <a:lnTo>
                  <a:pt x="2734" y="138384"/>
                </a:lnTo>
                <a:lnTo>
                  <a:pt x="2692" y="138734"/>
                </a:lnTo>
                <a:lnTo>
                  <a:pt x="2675" y="139128"/>
                </a:lnTo>
                <a:lnTo>
                  <a:pt x="2667" y="139348"/>
                </a:lnTo>
                <a:lnTo>
                  <a:pt x="2667" y="139567"/>
                </a:lnTo>
                <a:lnTo>
                  <a:pt x="2684" y="139961"/>
                </a:lnTo>
                <a:lnTo>
                  <a:pt x="2717" y="140355"/>
                </a:lnTo>
                <a:lnTo>
                  <a:pt x="2768" y="140706"/>
                </a:lnTo>
                <a:lnTo>
                  <a:pt x="2785" y="140750"/>
                </a:lnTo>
                <a:lnTo>
                  <a:pt x="2709" y="140837"/>
                </a:lnTo>
                <a:lnTo>
                  <a:pt x="2641" y="140969"/>
                </a:lnTo>
                <a:lnTo>
                  <a:pt x="2582" y="141100"/>
                </a:lnTo>
                <a:lnTo>
                  <a:pt x="2531" y="141276"/>
                </a:lnTo>
                <a:lnTo>
                  <a:pt x="2471" y="141451"/>
                </a:lnTo>
                <a:lnTo>
                  <a:pt x="2420" y="141670"/>
                </a:lnTo>
                <a:lnTo>
                  <a:pt x="2378" y="141933"/>
                </a:lnTo>
                <a:lnTo>
                  <a:pt x="2335" y="142196"/>
                </a:lnTo>
                <a:lnTo>
                  <a:pt x="2310" y="142503"/>
                </a:lnTo>
                <a:lnTo>
                  <a:pt x="2293" y="142853"/>
                </a:lnTo>
                <a:lnTo>
                  <a:pt x="2284" y="143204"/>
                </a:lnTo>
                <a:lnTo>
                  <a:pt x="2293" y="143554"/>
                </a:lnTo>
                <a:lnTo>
                  <a:pt x="2301" y="143773"/>
                </a:lnTo>
                <a:lnTo>
                  <a:pt x="2318" y="143992"/>
                </a:lnTo>
                <a:lnTo>
                  <a:pt x="2369" y="144387"/>
                </a:lnTo>
                <a:lnTo>
                  <a:pt x="2420" y="144694"/>
                </a:lnTo>
                <a:lnTo>
                  <a:pt x="2497" y="144956"/>
                </a:lnTo>
                <a:lnTo>
                  <a:pt x="2573" y="145176"/>
                </a:lnTo>
                <a:lnTo>
                  <a:pt x="2658" y="145351"/>
                </a:lnTo>
                <a:lnTo>
                  <a:pt x="2751" y="145439"/>
                </a:lnTo>
                <a:lnTo>
                  <a:pt x="2845" y="145482"/>
                </a:lnTo>
                <a:lnTo>
                  <a:pt x="2794" y="145921"/>
                </a:lnTo>
                <a:lnTo>
                  <a:pt x="2760" y="146446"/>
                </a:lnTo>
                <a:lnTo>
                  <a:pt x="2734" y="146972"/>
                </a:lnTo>
                <a:lnTo>
                  <a:pt x="2734" y="147498"/>
                </a:lnTo>
                <a:lnTo>
                  <a:pt x="2743" y="148024"/>
                </a:lnTo>
                <a:lnTo>
                  <a:pt x="2777" y="148506"/>
                </a:lnTo>
                <a:lnTo>
                  <a:pt x="2794" y="148725"/>
                </a:lnTo>
                <a:lnTo>
                  <a:pt x="2819" y="148944"/>
                </a:lnTo>
                <a:lnTo>
                  <a:pt x="2853" y="149163"/>
                </a:lnTo>
                <a:lnTo>
                  <a:pt x="2887" y="149338"/>
                </a:lnTo>
                <a:lnTo>
                  <a:pt x="2955" y="149558"/>
                </a:lnTo>
                <a:lnTo>
                  <a:pt x="3015" y="149689"/>
                </a:lnTo>
                <a:lnTo>
                  <a:pt x="3083" y="149777"/>
                </a:lnTo>
                <a:lnTo>
                  <a:pt x="3142" y="149733"/>
                </a:lnTo>
                <a:lnTo>
                  <a:pt x="3210" y="149689"/>
                </a:lnTo>
                <a:lnTo>
                  <a:pt x="3269" y="149558"/>
                </a:lnTo>
                <a:lnTo>
                  <a:pt x="3329" y="149338"/>
                </a:lnTo>
                <a:lnTo>
                  <a:pt x="3388" y="149119"/>
                </a:lnTo>
                <a:lnTo>
                  <a:pt x="3439" y="148856"/>
                </a:lnTo>
                <a:lnTo>
                  <a:pt x="3499" y="148594"/>
                </a:lnTo>
                <a:lnTo>
                  <a:pt x="3592" y="147936"/>
                </a:lnTo>
                <a:lnTo>
                  <a:pt x="3668" y="147279"/>
                </a:lnTo>
                <a:lnTo>
                  <a:pt x="3736" y="146622"/>
                </a:lnTo>
                <a:lnTo>
                  <a:pt x="3762" y="146797"/>
                </a:lnTo>
                <a:lnTo>
                  <a:pt x="3787" y="146972"/>
                </a:lnTo>
                <a:lnTo>
                  <a:pt x="3821" y="147060"/>
                </a:lnTo>
                <a:lnTo>
                  <a:pt x="3855" y="147191"/>
                </a:lnTo>
                <a:lnTo>
                  <a:pt x="3889" y="147235"/>
                </a:lnTo>
                <a:lnTo>
                  <a:pt x="3923" y="147279"/>
                </a:lnTo>
                <a:lnTo>
                  <a:pt x="3991" y="147323"/>
                </a:lnTo>
                <a:lnTo>
                  <a:pt x="4067" y="147191"/>
                </a:lnTo>
                <a:lnTo>
                  <a:pt x="4101" y="147147"/>
                </a:lnTo>
                <a:lnTo>
                  <a:pt x="4127" y="147016"/>
                </a:lnTo>
                <a:lnTo>
                  <a:pt x="4161" y="146885"/>
                </a:lnTo>
                <a:lnTo>
                  <a:pt x="4186" y="146709"/>
                </a:lnTo>
                <a:lnTo>
                  <a:pt x="4212" y="146534"/>
                </a:lnTo>
                <a:lnTo>
                  <a:pt x="4237" y="146315"/>
                </a:lnTo>
                <a:lnTo>
                  <a:pt x="4271" y="145833"/>
                </a:lnTo>
                <a:lnTo>
                  <a:pt x="4297" y="145351"/>
                </a:lnTo>
                <a:lnTo>
                  <a:pt x="4305" y="144825"/>
                </a:lnTo>
                <a:lnTo>
                  <a:pt x="4297" y="144343"/>
                </a:lnTo>
                <a:lnTo>
                  <a:pt x="4271" y="143817"/>
                </a:lnTo>
                <a:lnTo>
                  <a:pt x="4237" y="143379"/>
                </a:lnTo>
                <a:lnTo>
                  <a:pt x="4195" y="142941"/>
                </a:lnTo>
                <a:lnTo>
                  <a:pt x="4127" y="142503"/>
                </a:lnTo>
                <a:lnTo>
                  <a:pt x="4229" y="142459"/>
                </a:lnTo>
                <a:lnTo>
                  <a:pt x="4314" y="142327"/>
                </a:lnTo>
                <a:lnTo>
                  <a:pt x="4407" y="142152"/>
                </a:lnTo>
                <a:lnTo>
                  <a:pt x="4484" y="141933"/>
                </a:lnTo>
                <a:lnTo>
                  <a:pt x="4467" y="144036"/>
                </a:lnTo>
                <a:lnTo>
                  <a:pt x="4441" y="146140"/>
                </a:lnTo>
                <a:lnTo>
                  <a:pt x="4407" y="147454"/>
                </a:lnTo>
                <a:lnTo>
                  <a:pt x="4373" y="148725"/>
                </a:lnTo>
                <a:lnTo>
                  <a:pt x="4348" y="150040"/>
                </a:lnTo>
                <a:lnTo>
                  <a:pt x="4339" y="150653"/>
                </a:lnTo>
                <a:lnTo>
                  <a:pt x="4339" y="151310"/>
                </a:lnTo>
                <a:lnTo>
                  <a:pt x="4263" y="151442"/>
                </a:lnTo>
                <a:lnTo>
                  <a:pt x="4195" y="151617"/>
                </a:lnTo>
                <a:lnTo>
                  <a:pt x="4127" y="151836"/>
                </a:lnTo>
                <a:lnTo>
                  <a:pt x="4067" y="152099"/>
                </a:lnTo>
                <a:lnTo>
                  <a:pt x="4008" y="152406"/>
                </a:lnTo>
                <a:lnTo>
                  <a:pt x="3957" y="152713"/>
                </a:lnTo>
                <a:lnTo>
                  <a:pt x="3906" y="153019"/>
                </a:lnTo>
                <a:lnTo>
                  <a:pt x="3864" y="153370"/>
                </a:lnTo>
                <a:lnTo>
                  <a:pt x="3821" y="153764"/>
                </a:lnTo>
                <a:lnTo>
                  <a:pt x="3787" y="154159"/>
                </a:lnTo>
                <a:lnTo>
                  <a:pt x="3753" y="154553"/>
                </a:lnTo>
                <a:lnTo>
                  <a:pt x="3728" y="154947"/>
                </a:lnTo>
                <a:lnTo>
                  <a:pt x="3711" y="155342"/>
                </a:lnTo>
                <a:lnTo>
                  <a:pt x="3694" y="155780"/>
                </a:lnTo>
                <a:lnTo>
                  <a:pt x="3685" y="156174"/>
                </a:lnTo>
                <a:lnTo>
                  <a:pt x="3685" y="156569"/>
                </a:lnTo>
                <a:lnTo>
                  <a:pt x="3651" y="156788"/>
                </a:lnTo>
                <a:lnTo>
                  <a:pt x="3617" y="157095"/>
                </a:lnTo>
                <a:lnTo>
                  <a:pt x="3567" y="157577"/>
                </a:lnTo>
                <a:lnTo>
                  <a:pt x="3473" y="158234"/>
                </a:lnTo>
                <a:lnTo>
                  <a:pt x="3431" y="158541"/>
                </a:lnTo>
                <a:lnTo>
                  <a:pt x="3388" y="158891"/>
                </a:lnTo>
                <a:lnTo>
                  <a:pt x="3363" y="159286"/>
                </a:lnTo>
                <a:lnTo>
                  <a:pt x="3278" y="159286"/>
                </a:lnTo>
                <a:lnTo>
                  <a:pt x="3201" y="159417"/>
                </a:lnTo>
                <a:lnTo>
                  <a:pt x="3125" y="159592"/>
                </a:lnTo>
                <a:lnTo>
                  <a:pt x="3091" y="159724"/>
                </a:lnTo>
                <a:lnTo>
                  <a:pt x="3066" y="159855"/>
                </a:lnTo>
                <a:lnTo>
                  <a:pt x="3015" y="160206"/>
                </a:lnTo>
                <a:lnTo>
                  <a:pt x="2964" y="160688"/>
                </a:lnTo>
                <a:lnTo>
                  <a:pt x="2930" y="160381"/>
                </a:lnTo>
                <a:lnTo>
                  <a:pt x="2896" y="160074"/>
                </a:lnTo>
                <a:lnTo>
                  <a:pt x="2811" y="159592"/>
                </a:lnTo>
                <a:lnTo>
                  <a:pt x="2743" y="159242"/>
                </a:lnTo>
                <a:lnTo>
                  <a:pt x="2667" y="158935"/>
                </a:lnTo>
                <a:lnTo>
                  <a:pt x="2624" y="158804"/>
                </a:lnTo>
                <a:lnTo>
                  <a:pt x="2582" y="158716"/>
                </a:lnTo>
                <a:lnTo>
                  <a:pt x="2488" y="158716"/>
                </a:lnTo>
                <a:lnTo>
                  <a:pt x="2446" y="158760"/>
                </a:lnTo>
                <a:lnTo>
                  <a:pt x="2412" y="158847"/>
                </a:lnTo>
                <a:lnTo>
                  <a:pt x="2378" y="158979"/>
                </a:lnTo>
                <a:lnTo>
                  <a:pt x="2352" y="159067"/>
                </a:lnTo>
                <a:lnTo>
                  <a:pt x="2335" y="159242"/>
                </a:lnTo>
                <a:lnTo>
                  <a:pt x="2318" y="159373"/>
                </a:lnTo>
                <a:lnTo>
                  <a:pt x="2310" y="159768"/>
                </a:lnTo>
                <a:lnTo>
                  <a:pt x="2310" y="160162"/>
                </a:lnTo>
                <a:lnTo>
                  <a:pt x="2327" y="160600"/>
                </a:lnTo>
                <a:lnTo>
                  <a:pt x="2352" y="160995"/>
                </a:lnTo>
                <a:lnTo>
                  <a:pt x="2395" y="161389"/>
                </a:lnTo>
                <a:lnTo>
                  <a:pt x="2140" y="160819"/>
                </a:lnTo>
                <a:lnTo>
                  <a:pt x="2013" y="160556"/>
                </a:lnTo>
                <a:lnTo>
                  <a:pt x="1877" y="160337"/>
                </a:lnTo>
                <a:lnTo>
                  <a:pt x="1750" y="160118"/>
                </a:lnTo>
                <a:lnTo>
                  <a:pt x="1614" y="159987"/>
                </a:lnTo>
                <a:lnTo>
                  <a:pt x="1478" y="159899"/>
                </a:lnTo>
                <a:lnTo>
                  <a:pt x="1232" y="159899"/>
                </a:lnTo>
                <a:lnTo>
                  <a:pt x="1113" y="159987"/>
                </a:lnTo>
                <a:lnTo>
                  <a:pt x="1002" y="160118"/>
                </a:lnTo>
                <a:lnTo>
                  <a:pt x="951" y="160206"/>
                </a:lnTo>
                <a:lnTo>
                  <a:pt x="900" y="160337"/>
                </a:lnTo>
                <a:lnTo>
                  <a:pt x="739" y="160469"/>
                </a:lnTo>
                <a:lnTo>
                  <a:pt x="646" y="160513"/>
                </a:lnTo>
                <a:lnTo>
                  <a:pt x="561" y="160556"/>
                </a:lnTo>
                <a:lnTo>
                  <a:pt x="484" y="160556"/>
                </a:lnTo>
                <a:lnTo>
                  <a:pt x="400" y="160469"/>
                </a:lnTo>
                <a:lnTo>
                  <a:pt x="366" y="160381"/>
                </a:lnTo>
                <a:lnTo>
                  <a:pt x="332" y="160293"/>
                </a:lnTo>
                <a:lnTo>
                  <a:pt x="298" y="160162"/>
                </a:lnTo>
                <a:lnTo>
                  <a:pt x="264" y="160031"/>
                </a:lnTo>
                <a:lnTo>
                  <a:pt x="213" y="159680"/>
                </a:lnTo>
                <a:lnTo>
                  <a:pt x="179" y="159329"/>
                </a:lnTo>
                <a:lnTo>
                  <a:pt x="162" y="159023"/>
                </a:lnTo>
                <a:lnTo>
                  <a:pt x="162" y="158716"/>
                </a:lnTo>
                <a:lnTo>
                  <a:pt x="179" y="158409"/>
                </a:lnTo>
                <a:lnTo>
                  <a:pt x="204" y="158146"/>
                </a:lnTo>
                <a:lnTo>
                  <a:pt x="238" y="157883"/>
                </a:lnTo>
                <a:lnTo>
                  <a:pt x="281" y="157664"/>
                </a:lnTo>
                <a:lnTo>
                  <a:pt x="332" y="157445"/>
                </a:lnTo>
                <a:lnTo>
                  <a:pt x="391" y="157270"/>
                </a:lnTo>
                <a:lnTo>
                  <a:pt x="450" y="157095"/>
                </a:lnTo>
                <a:lnTo>
                  <a:pt x="510" y="156919"/>
                </a:lnTo>
                <a:lnTo>
                  <a:pt x="637" y="156744"/>
                </a:lnTo>
                <a:lnTo>
                  <a:pt x="697" y="156656"/>
                </a:lnTo>
                <a:lnTo>
                  <a:pt x="748" y="156656"/>
                </a:lnTo>
                <a:lnTo>
                  <a:pt x="773" y="156613"/>
                </a:lnTo>
                <a:lnTo>
                  <a:pt x="807" y="156569"/>
                </a:lnTo>
                <a:lnTo>
                  <a:pt x="833" y="156481"/>
                </a:lnTo>
                <a:lnTo>
                  <a:pt x="841" y="156306"/>
                </a:lnTo>
                <a:lnTo>
                  <a:pt x="841" y="156174"/>
                </a:lnTo>
                <a:lnTo>
                  <a:pt x="833" y="155999"/>
                </a:lnTo>
                <a:lnTo>
                  <a:pt x="816" y="155868"/>
                </a:lnTo>
                <a:lnTo>
                  <a:pt x="782" y="155780"/>
                </a:lnTo>
                <a:lnTo>
                  <a:pt x="748" y="155692"/>
                </a:lnTo>
                <a:lnTo>
                  <a:pt x="697" y="155605"/>
                </a:lnTo>
                <a:lnTo>
                  <a:pt x="646" y="155473"/>
                </a:lnTo>
                <a:lnTo>
                  <a:pt x="612" y="155342"/>
                </a:lnTo>
                <a:lnTo>
                  <a:pt x="586" y="155167"/>
                </a:lnTo>
                <a:lnTo>
                  <a:pt x="561" y="154991"/>
                </a:lnTo>
                <a:lnTo>
                  <a:pt x="552" y="154772"/>
                </a:lnTo>
                <a:lnTo>
                  <a:pt x="552" y="154597"/>
                </a:lnTo>
                <a:lnTo>
                  <a:pt x="561" y="154378"/>
                </a:lnTo>
                <a:lnTo>
                  <a:pt x="578" y="154203"/>
                </a:lnTo>
                <a:lnTo>
                  <a:pt x="603" y="154027"/>
                </a:lnTo>
                <a:lnTo>
                  <a:pt x="646" y="153896"/>
                </a:lnTo>
                <a:lnTo>
                  <a:pt x="688" y="153808"/>
                </a:lnTo>
                <a:lnTo>
                  <a:pt x="748" y="153764"/>
                </a:lnTo>
                <a:lnTo>
                  <a:pt x="807" y="153720"/>
                </a:lnTo>
                <a:lnTo>
                  <a:pt x="884" y="153764"/>
                </a:lnTo>
                <a:lnTo>
                  <a:pt x="968" y="153852"/>
                </a:lnTo>
                <a:lnTo>
                  <a:pt x="968" y="154553"/>
                </a:lnTo>
                <a:lnTo>
                  <a:pt x="985" y="155210"/>
                </a:lnTo>
                <a:lnTo>
                  <a:pt x="1011" y="155868"/>
                </a:lnTo>
                <a:lnTo>
                  <a:pt x="1028" y="156131"/>
                </a:lnTo>
                <a:lnTo>
                  <a:pt x="1053" y="156394"/>
                </a:lnTo>
                <a:lnTo>
                  <a:pt x="1087" y="156656"/>
                </a:lnTo>
                <a:lnTo>
                  <a:pt x="1121" y="156832"/>
                </a:lnTo>
                <a:lnTo>
                  <a:pt x="1155" y="157051"/>
                </a:lnTo>
                <a:lnTo>
                  <a:pt x="1198" y="157182"/>
                </a:lnTo>
                <a:lnTo>
                  <a:pt x="1249" y="157314"/>
                </a:lnTo>
                <a:lnTo>
                  <a:pt x="1308" y="157401"/>
                </a:lnTo>
                <a:lnTo>
                  <a:pt x="1376" y="157445"/>
                </a:lnTo>
                <a:lnTo>
                  <a:pt x="1444" y="157401"/>
                </a:lnTo>
                <a:lnTo>
                  <a:pt x="1529" y="157358"/>
                </a:lnTo>
                <a:lnTo>
                  <a:pt x="1597" y="157270"/>
                </a:lnTo>
                <a:lnTo>
                  <a:pt x="1665" y="157095"/>
                </a:lnTo>
                <a:lnTo>
                  <a:pt x="1716" y="156919"/>
                </a:lnTo>
                <a:lnTo>
                  <a:pt x="1767" y="156656"/>
                </a:lnTo>
                <a:lnTo>
                  <a:pt x="1800" y="156394"/>
                </a:lnTo>
                <a:lnTo>
                  <a:pt x="1826" y="156087"/>
                </a:lnTo>
                <a:lnTo>
                  <a:pt x="1851" y="155780"/>
                </a:lnTo>
                <a:lnTo>
                  <a:pt x="1868" y="155429"/>
                </a:lnTo>
                <a:lnTo>
                  <a:pt x="1877" y="155079"/>
                </a:lnTo>
                <a:lnTo>
                  <a:pt x="1877" y="154685"/>
                </a:lnTo>
                <a:lnTo>
                  <a:pt x="1877" y="154290"/>
                </a:lnTo>
                <a:lnTo>
                  <a:pt x="1860" y="153545"/>
                </a:lnTo>
                <a:lnTo>
                  <a:pt x="1817" y="152844"/>
                </a:lnTo>
                <a:lnTo>
                  <a:pt x="1894" y="152976"/>
                </a:lnTo>
                <a:lnTo>
                  <a:pt x="1962" y="153151"/>
                </a:lnTo>
                <a:lnTo>
                  <a:pt x="2038" y="153238"/>
                </a:lnTo>
                <a:lnTo>
                  <a:pt x="2123" y="153326"/>
                </a:lnTo>
                <a:lnTo>
                  <a:pt x="2200" y="153370"/>
                </a:lnTo>
                <a:lnTo>
                  <a:pt x="2276" y="153370"/>
                </a:lnTo>
                <a:lnTo>
                  <a:pt x="2361" y="153326"/>
                </a:lnTo>
                <a:lnTo>
                  <a:pt x="2437" y="153282"/>
                </a:lnTo>
                <a:lnTo>
                  <a:pt x="2505" y="153151"/>
                </a:lnTo>
                <a:lnTo>
                  <a:pt x="2582" y="153019"/>
                </a:lnTo>
                <a:lnTo>
                  <a:pt x="2641" y="152844"/>
                </a:lnTo>
                <a:lnTo>
                  <a:pt x="2709" y="152625"/>
                </a:lnTo>
                <a:lnTo>
                  <a:pt x="2760" y="152362"/>
                </a:lnTo>
                <a:lnTo>
                  <a:pt x="2811" y="152055"/>
                </a:lnTo>
                <a:lnTo>
                  <a:pt x="2853" y="151705"/>
                </a:lnTo>
                <a:lnTo>
                  <a:pt x="2879" y="151310"/>
                </a:lnTo>
                <a:lnTo>
                  <a:pt x="2904" y="150872"/>
                </a:lnTo>
                <a:lnTo>
                  <a:pt x="2904" y="150478"/>
                </a:lnTo>
                <a:lnTo>
                  <a:pt x="2896" y="150040"/>
                </a:lnTo>
                <a:lnTo>
                  <a:pt x="2879" y="149645"/>
                </a:lnTo>
                <a:lnTo>
                  <a:pt x="2845" y="149251"/>
                </a:lnTo>
                <a:lnTo>
                  <a:pt x="2794" y="148944"/>
                </a:lnTo>
                <a:lnTo>
                  <a:pt x="2734" y="148637"/>
                </a:lnTo>
                <a:lnTo>
                  <a:pt x="2667" y="148374"/>
                </a:lnTo>
                <a:lnTo>
                  <a:pt x="2616" y="148199"/>
                </a:lnTo>
                <a:lnTo>
                  <a:pt x="2556" y="148068"/>
                </a:lnTo>
                <a:lnTo>
                  <a:pt x="2497" y="147980"/>
                </a:lnTo>
                <a:lnTo>
                  <a:pt x="2437" y="147892"/>
                </a:lnTo>
                <a:lnTo>
                  <a:pt x="2369" y="147849"/>
                </a:lnTo>
                <a:lnTo>
                  <a:pt x="2301" y="147849"/>
                </a:lnTo>
                <a:lnTo>
                  <a:pt x="2234" y="147892"/>
                </a:lnTo>
                <a:lnTo>
                  <a:pt x="2174" y="147936"/>
                </a:lnTo>
                <a:lnTo>
                  <a:pt x="2208" y="147673"/>
                </a:lnTo>
                <a:lnTo>
                  <a:pt x="2242" y="147367"/>
                </a:lnTo>
                <a:lnTo>
                  <a:pt x="2293" y="146753"/>
                </a:lnTo>
                <a:lnTo>
                  <a:pt x="2335" y="146140"/>
                </a:lnTo>
                <a:lnTo>
                  <a:pt x="2344" y="145570"/>
                </a:lnTo>
                <a:lnTo>
                  <a:pt x="2344" y="145132"/>
                </a:lnTo>
                <a:lnTo>
                  <a:pt x="2335" y="144737"/>
                </a:lnTo>
                <a:lnTo>
                  <a:pt x="2310" y="144387"/>
                </a:lnTo>
                <a:lnTo>
                  <a:pt x="2267" y="144036"/>
                </a:lnTo>
                <a:lnTo>
                  <a:pt x="2225" y="143686"/>
                </a:lnTo>
                <a:lnTo>
                  <a:pt x="2166" y="143423"/>
                </a:lnTo>
                <a:lnTo>
                  <a:pt x="2098" y="143248"/>
                </a:lnTo>
                <a:lnTo>
                  <a:pt x="2021" y="143116"/>
                </a:lnTo>
                <a:lnTo>
                  <a:pt x="1945" y="143072"/>
                </a:lnTo>
                <a:lnTo>
                  <a:pt x="1877" y="143116"/>
                </a:lnTo>
                <a:lnTo>
                  <a:pt x="1809" y="143204"/>
                </a:lnTo>
                <a:lnTo>
                  <a:pt x="1750" y="143379"/>
                </a:lnTo>
                <a:lnTo>
                  <a:pt x="1444" y="143379"/>
                </a:lnTo>
                <a:lnTo>
                  <a:pt x="1384" y="143291"/>
                </a:lnTo>
                <a:lnTo>
                  <a:pt x="1325" y="143160"/>
                </a:lnTo>
                <a:lnTo>
                  <a:pt x="1274" y="142985"/>
                </a:lnTo>
                <a:lnTo>
                  <a:pt x="1232" y="142766"/>
                </a:lnTo>
                <a:lnTo>
                  <a:pt x="1206" y="142503"/>
                </a:lnTo>
                <a:lnTo>
                  <a:pt x="1198" y="142240"/>
                </a:lnTo>
                <a:lnTo>
                  <a:pt x="1198" y="141933"/>
                </a:lnTo>
                <a:lnTo>
                  <a:pt x="1215" y="141626"/>
                </a:lnTo>
                <a:lnTo>
                  <a:pt x="1232" y="141319"/>
                </a:lnTo>
                <a:lnTo>
                  <a:pt x="1266" y="141013"/>
                </a:lnTo>
                <a:lnTo>
                  <a:pt x="1300" y="140706"/>
                </a:lnTo>
                <a:lnTo>
                  <a:pt x="1342" y="140443"/>
                </a:lnTo>
                <a:lnTo>
                  <a:pt x="1393" y="140180"/>
                </a:lnTo>
                <a:lnTo>
                  <a:pt x="1435" y="140005"/>
                </a:lnTo>
                <a:lnTo>
                  <a:pt x="1486" y="139830"/>
                </a:lnTo>
                <a:lnTo>
                  <a:pt x="1529" y="139742"/>
                </a:lnTo>
                <a:lnTo>
                  <a:pt x="1571" y="139698"/>
                </a:lnTo>
                <a:lnTo>
                  <a:pt x="1605" y="139698"/>
                </a:lnTo>
                <a:lnTo>
                  <a:pt x="1639" y="139830"/>
                </a:lnTo>
                <a:lnTo>
                  <a:pt x="1656" y="139873"/>
                </a:lnTo>
                <a:lnTo>
                  <a:pt x="1673" y="139873"/>
                </a:lnTo>
                <a:lnTo>
                  <a:pt x="1741" y="139742"/>
                </a:lnTo>
                <a:lnTo>
                  <a:pt x="1826" y="139523"/>
                </a:lnTo>
                <a:lnTo>
                  <a:pt x="1928" y="139172"/>
                </a:lnTo>
                <a:lnTo>
                  <a:pt x="2047" y="138734"/>
                </a:lnTo>
                <a:lnTo>
                  <a:pt x="2174" y="138208"/>
                </a:lnTo>
                <a:lnTo>
                  <a:pt x="2301" y="137595"/>
                </a:lnTo>
                <a:lnTo>
                  <a:pt x="2437" y="136937"/>
                </a:lnTo>
                <a:lnTo>
                  <a:pt x="2573" y="136280"/>
                </a:lnTo>
                <a:lnTo>
                  <a:pt x="2700" y="135579"/>
                </a:lnTo>
                <a:lnTo>
                  <a:pt x="2819" y="134878"/>
                </a:lnTo>
                <a:lnTo>
                  <a:pt x="2930" y="134177"/>
                </a:lnTo>
                <a:lnTo>
                  <a:pt x="3015" y="133519"/>
                </a:lnTo>
                <a:lnTo>
                  <a:pt x="3083" y="132950"/>
                </a:lnTo>
                <a:lnTo>
                  <a:pt x="3108" y="132643"/>
                </a:lnTo>
                <a:lnTo>
                  <a:pt x="3125" y="132380"/>
                </a:lnTo>
                <a:lnTo>
                  <a:pt x="3134" y="132161"/>
                </a:lnTo>
                <a:lnTo>
                  <a:pt x="3134" y="131898"/>
                </a:lnTo>
                <a:lnTo>
                  <a:pt x="3134" y="131548"/>
                </a:lnTo>
                <a:lnTo>
                  <a:pt x="3142" y="131197"/>
                </a:lnTo>
                <a:lnTo>
                  <a:pt x="3176" y="130496"/>
                </a:lnTo>
                <a:lnTo>
                  <a:pt x="3218" y="129795"/>
                </a:lnTo>
                <a:lnTo>
                  <a:pt x="3269" y="129137"/>
                </a:lnTo>
                <a:lnTo>
                  <a:pt x="3320" y="128436"/>
                </a:lnTo>
                <a:lnTo>
                  <a:pt x="3371" y="127735"/>
                </a:lnTo>
                <a:lnTo>
                  <a:pt x="3405" y="127034"/>
                </a:lnTo>
                <a:lnTo>
                  <a:pt x="3414" y="126684"/>
                </a:lnTo>
                <a:lnTo>
                  <a:pt x="3414" y="126333"/>
                </a:lnTo>
                <a:lnTo>
                  <a:pt x="3414" y="126158"/>
                </a:lnTo>
                <a:lnTo>
                  <a:pt x="3397" y="126026"/>
                </a:lnTo>
                <a:lnTo>
                  <a:pt x="3405" y="125457"/>
                </a:lnTo>
                <a:lnTo>
                  <a:pt x="3405" y="124843"/>
                </a:lnTo>
                <a:lnTo>
                  <a:pt x="3388" y="124273"/>
                </a:lnTo>
                <a:lnTo>
                  <a:pt x="3371" y="124011"/>
                </a:lnTo>
                <a:lnTo>
                  <a:pt x="3346" y="123748"/>
                </a:lnTo>
                <a:lnTo>
                  <a:pt x="3320" y="123529"/>
                </a:lnTo>
                <a:lnTo>
                  <a:pt x="3295" y="123266"/>
                </a:lnTo>
                <a:lnTo>
                  <a:pt x="3261" y="123090"/>
                </a:lnTo>
                <a:lnTo>
                  <a:pt x="3218" y="122915"/>
                </a:lnTo>
                <a:lnTo>
                  <a:pt x="3176" y="122740"/>
                </a:lnTo>
                <a:lnTo>
                  <a:pt x="3125" y="122608"/>
                </a:lnTo>
                <a:lnTo>
                  <a:pt x="3074" y="122521"/>
                </a:lnTo>
                <a:lnTo>
                  <a:pt x="3015" y="122433"/>
                </a:lnTo>
                <a:lnTo>
                  <a:pt x="2964" y="122389"/>
                </a:lnTo>
                <a:lnTo>
                  <a:pt x="2913" y="122433"/>
                </a:lnTo>
                <a:lnTo>
                  <a:pt x="2870" y="122433"/>
                </a:lnTo>
                <a:lnTo>
                  <a:pt x="2828" y="122521"/>
                </a:lnTo>
                <a:lnTo>
                  <a:pt x="2760" y="122214"/>
                </a:lnTo>
                <a:lnTo>
                  <a:pt x="2692" y="121995"/>
                </a:lnTo>
                <a:lnTo>
                  <a:pt x="2548" y="121513"/>
                </a:lnTo>
                <a:lnTo>
                  <a:pt x="2471" y="121206"/>
                </a:lnTo>
                <a:lnTo>
                  <a:pt x="2395" y="120899"/>
                </a:lnTo>
                <a:lnTo>
                  <a:pt x="2318" y="120549"/>
                </a:lnTo>
                <a:lnTo>
                  <a:pt x="2259" y="120154"/>
                </a:lnTo>
                <a:lnTo>
                  <a:pt x="2217" y="119891"/>
                </a:lnTo>
                <a:lnTo>
                  <a:pt x="2200" y="119716"/>
                </a:lnTo>
                <a:lnTo>
                  <a:pt x="2191" y="119585"/>
                </a:lnTo>
                <a:lnTo>
                  <a:pt x="2191" y="119409"/>
                </a:lnTo>
                <a:lnTo>
                  <a:pt x="2200" y="119278"/>
                </a:lnTo>
                <a:lnTo>
                  <a:pt x="2225" y="119147"/>
                </a:lnTo>
                <a:lnTo>
                  <a:pt x="2259" y="119059"/>
                </a:lnTo>
                <a:lnTo>
                  <a:pt x="2301" y="118971"/>
                </a:lnTo>
                <a:lnTo>
                  <a:pt x="2361" y="118927"/>
                </a:lnTo>
                <a:lnTo>
                  <a:pt x="2480" y="118884"/>
                </a:lnTo>
                <a:lnTo>
                  <a:pt x="2947" y="118489"/>
                </a:lnTo>
                <a:lnTo>
                  <a:pt x="2981" y="118445"/>
                </a:lnTo>
                <a:lnTo>
                  <a:pt x="3006" y="118314"/>
                </a:lnTo>
                <a:lnTo>
                  <a:pt x="3023" y="118139"/>
                </a:lnTo>
                <a:lnTo>
                  <a:pt x="3023" y="117963"/>
                </a:lnTo>
                <a:lnTo>
                  <a:pt x="3015" y="117788"/>
                </a:lnTo>
                <a:lnTo>
                  <a:pt x="2998" y="117657"/>
                </a:lnTo>
                <a:lnTo>
                  <a:pt x="2972" y="117569"/>
                </a:lnTo>
                <a:lnTo>
                  <a:pt x="2938" y="117569"/>
                </a:lnTo>
                <a:lnTo>
                  <a:pt x="2777" y="117700"/>
                </a:lnTo>
                <a:lnTo>
                  <a:pt x="2505" y="117569"/>
                </a:lnTo>
                <a:lnTo>
                  <a:pt x="2378" y="117481"/>
                </a:lnTo>
                <a:lnTo>
                  <a:pt x="2242" y="117350"/>
                </a:lnTo>
                <a:lnTo>
                  <a:pt x="2140" y="117218"/>
                </a:lnTo>
                <a:lnTo>
                  <a:pt x="1996" y="116912"/>
                </a:lnTo>
                <a:lnTo>
                  <a:pt x="1843" y="116517"/>
                </a:lnTo>
                <a:lnTo>
                  <a:pt x="1767" y="116298"/>
                </a:lnTo>
                <a:lnTo>
                  <a:pt x="1699" y="116079"/>
                </a:lnTo>
                <a:lnTo>
                  <a:pt x="1639" y="115816"/>
                </a:lnTo>
                <a:lnTo>
                  <a:pt x="1588" y="115553"/>
                </a:lnTo>
                <a:lnTo>
                  <a:pt x="1554" y="115247"/>
                </a:lnTo>
                <a:lnTo>
                  <a:pt x="1546" y="114984"/>
                </a:lnTo>
                <a:lnTo>
                  <a:pt x="1546" y="114808"/>
                </a:lnTo>
                <a:lnTo>
                  <a:pt x="1546" y="114677"/>
                </a:lnTo>
                <a:lnTo>
                  <a:pt x="1563" y="114545"/>
                </a:lnTo>
                <a:lnTo>
                  <a:pt x="1580" y="114370"/>
                </a:lnTo>
                <a:lnTo>
                  <a:pt x="1605" y="114239"/>
                </a:lnTo>
                <a:lnTo>
                  <a:pt x="1639" y="114107"/>
                </a:lnTo>
                <a:lnTo>
                  <a:pt x="1724" y="113801"/>
                </a:lnTo>
                <a:lnTo>
                  <a:pt x="1809" y="113625"/>
                </a:lnTo>
                <a:lnTo>
                  <a:pt x="1894" y="113494"/>
                </a:lnTo>
                <a:lnTo>
                  <a:pt x="1979" y="113406"/>
                </a:lnTo>
                <a:lnTo>
                  <a:pt x="2140" y="113406"/>
                </a:lnTo>
                <a:lnTo>
                  <a:pt x="2217" y="113494"/>
                </a:lnTo>
                <a:lnTo>
                  <a:pt x="2301" y="113581"/>
                </a:lnTo>
                <a:lnTo>
                  <a:pt x="2378" y="113713"/>
                </a:lnTo>
                <a:lnTo>
                  <a:pt x="2531" y="114063"/>
                </a:lnTo>
                <a:lnTo>
                  <a:pt x="2684" y="114502"/>
                </a:lnTo>
                <a:lnTo>
                  <a:pt x="2836" y="114896"/>
                </a:lnTo>
                <a:lnTo>
                  <a:pt x="2989" y="115290"/>
                </a:lnTo>
                <a:lnTo>
                  <a:pt x="3015" y="115290"/>
                </a:lnTo>
                <a:lnTo>
                  <a:pt x="3040" y="115247"/>
                </a:lnTo>
                <a:lnTo>
                  <a:pt x="3066" y="115159"/>
                </a:lnTo>
                <a:lnTo>
                  <a:pt x="3074" y="115027"/>
                </a:lnTo>
                <a:lnTo>
                  <a:pt x="3091" y="115071"/>
                </a:lnTo>
                <a:lnTo>
                  <a:pt x="3108" y="115027"/>
                </a:lnTo>
                <a:lnTo>
                  <a:pt x="3117" y="114940"/>
                </a:lnTo>
                <a:lnTo>
                  <a:pt x="3117" y="114896"/>
                </a:lnTo>
                <a:lnTo>
                  <a:pt x="3108" y="114808"/>
                </a:lnTo>
                <a:lnTo>
                  <a:pt x="3032" y="114502"/>
                </a:lnTo>
                <a:lnTo>
                  <a:pt x="2981" y="114239"/>
                </a:lnTo>
                <a:lnTo>
                  <a:pt x="2921" y="113976"/>
                </a:lnTo>
                <a:lnTo>
                  <a:pt x="2853" y="113713"/>
                </a:lnTo>
                <a:lnTo>
                  <a:pt x="2785" y="113494"/>
                </a:lnTo>
                <a:lnTo>
                  <a:pt x="2684" y="113056"/>
                </a:lnTo>
                <a:lnTo>
                  <a:pt x="2590" y="112530"/>
                </a:lnTo>
                <a:lnTo>
                  <a:pt x="2522" y="112223"/>
                </a:lnTo>
                <a:lnTo>
                  <a:pt x="2463" y="111916"/>
                </a:lnTo>
                <a:lnTo>
                  <a:pt x="2412" y="111522"/>
                </a:lnTo>
                <a:lnTo>
                  <a:pt x="2369" y="111128"/>
                </a:lnTo>
                <a:lnTo>
                  <a:pt x="2471" y="109419"/>
                </a:lnTo>
                <a:lnTo>
                  <a:pt x="2497" y="109287"/>
                </a:lnTo>
                <a:lnTo>
                  <a:pt x="2522" y="109243"/>
                </a:lnTo>
                <a:lnTo>
                  <a:pt x="2607" y="109112"/>
                </a:lnTo>
                <a:lnTo>
                  <a:pt x="2684" y="109068"/>
                </a:lnTo>
                <a:lnTo>
                  <a:pt x="2836" y="109068"/>
                </a:lnTo>
                <a:lnTo>
                  <a:pt x="2904" y="109156"/>
                </a:lnTo>
                <a:lnTo>
                  <a:pt x="2972" y="109243"/>
                </a:lnTo>
                <a:lnTo>
                  <a:pt x="3040" y="109375"/>
                </a:lnTo>
                <a:lnTo>
                  <a:pt x="3091" y="109506"/>
                </a:lnTo>
                <a:lnTo>
                  <a:pt x="3150" y="109681"/>
                </a:lnTo>
                <a:lnTo>
                  <a:pt x="3201" y="109857"/>
                </a:lnTo>
                <a:lnTo>
                  <a:pt x="3244" y="110120"/>
                </a:lnTo>
                <a:lnTo>
                  <a:pt x="3329" y="110602"/>
                </a:lnTo>
                <a:lnTo>
                  <a:pt x="3414" y="111128"/>
                </a:lnTo>
                <a:lnTo>
                  <a:pt x="3575" y="112267"/>
                </a:lnTo>
                <a:lnTo>
                  <a:pt x="3600" y="112354"/>
                </a:lnTo>
                <a:lnTo>
                  <a:pt x="3626" y="112398"/>
                </a:lnTo>
                <a:lnTo>
                  <a:pt x="3651" y="112486"/>
                </a:lnTo>
                <a:lnTo>
                  <a:pt x="3668" y="112486"/>
                </a:lnTo>
                <a:lnTo>
                  <a:pt x="3685" y="112398"/>
                </a:lnTo>
                <a:lnTo>
                  <a:pt x="3694" y="112179"/>
                </a:lnTo>
                <a:lnTo>
                  <a:pt x="3694" y="111960"/>
                </a:lnTo>
                <a:lnTo>
                  <a:pt x="3685" y="111522"/>
                </a:lnTo>
                <a:lnTo>
                  <a:pt x="3677" y="111084"/>
                </a:lnTo>
                <a:lnTo>
                  <a:pt x="3668" y="110602"/>
                </a:lnTo>
                <a:lnTo>
                  <a:pt x="3677" y="110383"/>
                </a:lnTo>
                <a:lnTo>
                  <a:pt x="3685" y="110207"/>
                </a:lnTo>
                <a:lnTo>
                  <a:pt x="3711" y="109857"/>
                </a:lnTo>
                <a:lnTo>
                  <a:pt x="3762" y="109550"/>
                </a:lnTo>
                <a:lnTo>
                  <a:pt x="3787" y="109462"/>
                </a:lnTo>
                <a:lnTo>
                  <a:pt x="3813" y="109375"/>
                </a:lnTo>
                <a:lnTo>
                  <a:pt x="3847" y="109331"/>
                </a:lnTo>
                <a:lnTo>
                  <a:pt x="3872" y="109287"/>
                </a:lnTo>
                <a:lnTo>
                  <a:pt x="3906" y="109287"/>
                </a:lnTo>
                <a:lnTo>
                  <a:pt x="3940" y="109331"/>
                </a:lnTo>
                <a:lnTo>
                  <a:pt x="3966" y="109419"/>
                </a:lnTo>
                <a:lnTo>
                  <a:pt x="4000" y="109550"/>
                </a:lnTo>
                <a:lnTo>
                  <a:pt x="4025" y="109681"/>
                </a:lnTo>
                <a:lnTo>
                  <a:pt x="4050" y="109901"/>
                </a:lnTo>
                <a:lnTo>
                  <a:pt x="4093" y="110383"/>
                </a:lnTo>
                <a:lnTo>
                  <a:pt x="4118" y="110865"/>
                </a:lnTo>
                <a:lnTo>
                  <a:pt x="4127" y="111347"/>
                </a:lnTo>
                <a:lnTo>
                  <a:pt x="4127" y="111829"/>
                </a:lnTo>
                <a:lnTo>
                  <a:pt x="4118" y="112793"/>
                </a:lnTo>
                <a:lnTo>
                  <a:pt x="4101" y="113801"/>
                </a:lnTo>
                <a:lnTo>
                  <a:pt x="4034" y="113976"/>
                </a:lnTo>
                <a:lnTo>
                  <a:pt x="3966" y="114195"/>
                </a:lnTo>
                <a:lnTo>
                  <a:pt x="3906" y="114502"/>
                </a:lnTo>
                <a:lnTo>
                  <a:pt x="3855" y="114896"/>
                </a:lnTo>
                <a:lnTo>
                  <a:pt x="3804" y="115422"/>
                </a:lnTo>
                <a:lnTo>
                  <a:pt x="3770" y="115948"/>
                </a:lnTo>
                <a:lnTo>
                  <a:pt x="3753" y="116430"/>
                </a:lnTo>
                <a:lnTo>
                  <a:pt x="3753" y="116912"/>
                </a:lnTo>
                <a:lnTo>
                  <a:pt x="3770" y="117350"/>
                </a:lnTo>
                <a:lnTo>
                  <a:pt x="3804" y="117788"/>
                </a:lnTo>
                <a:lnTo>
                  <a:pt x="3855" y="118183"/>
                </a:lnTo>
                <a:lnTo>
                  <a:pt x="3906" y="118577"/>
                </a:lnTo>
                <a:lnTo>
                  <a:pt x="3974" y="118884"/>
                </a:lnTo>
                <a:lnTo>
                  <a:pt x="4059" y="119234"/>
                </a:lnTo>
                <a:lnTo>
                  <a:pt x="4144" y="119497"/>
                </a:lnTo>
                <a:lnTo>
                  <a:pt x="4237" y="119760"/>
                </a:lnTo>
                <a:lnTo>
                  <a:pt x="4331" y="119935"/>
                </a:lnTo>
                <a:lnTo>
                  <a:pt x="4433" y="120154"/>
                </a:lnTo>
                <a:lnTo>
                  <a:pt x="4534" y="120286"/>
                </a:lnTo>
                <a:lnTo>
                  <a:pt x="4636" y="120374"/>
                </a:lnTo>
                <a:lnTo>
                  <a:pt x="4568" y="120593"/>
                </a:lnTo>
                <a:lnTo>
                  <a:pt x="4509" y="120856"/>
                </a:lnTo>
                <a:lnTo>
                  <a:pt x="4450" y="121118"/>
                </a:lnTo>
                <a:lnTo>
                  <a:pt x="4390" y="121381"/>
                </a:lnTo>
                <a:lnTo>
                  <a:pt x="4339" y="121688"/>
                </a:lnTo>
                <a:lnTo>
                  <a:pt x="4297" y="121995"/>
                </a:lnTo>
                <a:lnTo>
                  <a:pt x="4254" y="122345"/>
                </a:lnTo>
                <a:lnTo>
                  <a:pt x="4229" y="122696"/>
                </a:lnTo>
                <a:lnTo>
                  <a:pt x="4203" y="123047"/>
                </a:lnTo>
                <a:lnTo>
                  <a:pt x="4186" y="123397"/>
                </a:lnTo>
                <a:lnTo>
                  <a:pt x="4178" y="123791"/>
                </a:lnTo>
                <a:lnTo>
                  <a:pt x="4186" y="124142"/>
                </a:lnTo>
                <a:lnTo>
                  <a:pt x="4195" y="124536"/>
                </a:lnTo>
                <a:lnTo>
                  <a:pt x="4220" y="124887"/>
                </a:lnTo>
                <a:lnTo>
                  <a:pt x="4263" y="125281"/>
                </a:lnTo>
                <a:lnTo>
                  <a:pt x="4305" y="125632"/>
                </a:lnTo>
                <a:lnTo>
                  <a:pt x="4373" y="125982"/>
                </a:lnTo>
                <a:lnTo>
                  <a:pt x="4450" y="126245"/>
                </a:lnTo>
                <a:lnTo>
                  <a:pt x="4534" y="126464"/>
                </a:lnTo>
                <a:lnTo>
                  <a:pt x="4628" y="126596"/>
                </a:lnTo>
                <a:lnTo>
                  <a:pt x="4738" y="126640"/>
                </a:lnTo>
                <a:lnTo>
                  <a:pt x="4840" y="126640"/>
                </a:lnTo>
                <a:lnTo>
                  <a:pt x="4959" y="126596"/>
                </a:lnTo>
                <a:lnTo>
                  <a:pt x="5069" y="126508"/>
                </a:lnTo>
                <a:lnTo>
                  <a:pt x="5180" y="126377"/>
                </a:lnTo>
                <a:lnTo>
                  <a:pt x="5290" y="126158"/>
                </a:lnTo>
                <a:lnTo>
                  <a:pt x="5400" y="125939"/>
                </a:lnTo>
                <a:lnTo>
                  <a:pt x="5502" y="125676"/>
                </a:lnTo>
                <a:lnTo>
                  <a:pt x="5596" y="125369"/>
                </a:lnTo>
                <a:lnTo>
                  <a:pt x="5681" y="125018"/>
                </a:lnTo>
                <a:lnTo>
                  <a:pt x="5757" y="124668"/>
                </a:lnTo>
                <a:lnTo>
                  <a:pt x="5817" y="124273"/>
                </a:lnTo>
                <a:lnTo>
                  <a:pt x="5867" y="124536"/>
                </a:lnTo>
                <a:lnTo>
                  <a:pt x="5935" y="124756"/>
                </a:lnTo>
                <a:lnTo>
                  <a:pt x="6012" y="124931"/>
                </a:lnTo>
                <a:lnTo>
                  <a:pt x="6080" y="125018"/>
                </a:lnTo>
                <a:lnTo>
                  <a:pt x="6156" y="125018"/>
                </a:lnTo>
                <a:lnTo>
                  <a:pt x="6224" y="124931"/>
                </a:lnTo>
                <a:lnTo>
                  <a:pt x="6258" y="124843"/>
                </a:lnTo>
                <a:lnTo>
                  <a:pt x="6292" y="124756"/>
                </a:lnTo>
                <a:lnTo>
                  <a:pt x="6317" y="124624"/>
                </a:lnTo>
                <a:lnTo>
                  <a:pt x="6343" y="124449"/>
                </a:lnTo>
                <a:lnTo>
                  <a:pt x="6377" y="124142"/>
                </a:lnTo>
                <a:lnTo>
                  <a:pt x="6394" y="123791"/>
                </a:lnTo>
                <a:lnTo>
                  <a:pt x="6402" y="123397"/>
                </a:lnTo>
                <a:lnTo>
                  <a:pt x="6394" y="123047"/>
                </a:lnTo>
                <a:lnTo>
                  <a:pt x="6368" y="122652"/>
                </a:lnTo>
                <a:lnTo>
                  <a:pt x="6334" y="122302"/>
                </a:lnTo>
                <a:lnTo>
                  <a:pt x="6292" y="121951"/>
                </a:lnTo>
                <a:lnTo>
                  <a:pt x="6241" y="121644"/>
                </a:lnTo>
                <a:lnTo>
                  <a:pt x="6326" y="121557"/>
                </a:lnTo>
                <a:lnTo>
                  <a:pt x="6411" y="121425"/>
                </a:lnTo>
                <a:lnTo>
                  <a:pt x="6496" y="121294"/>
                </a:lnTo>
                <a:lnTo>
                  <a:pt x="6572" y="121118"/>
                </a:lnTo>
                <a:lnTo>
                  <a:pt x="6657" y="120899"/>
                </a:lnTo>
                <a:lnTo>
                  <a:pt x="6734" y="120680"/>
                </a:lnTo>
                <a:lnTo>
                  <a:pt x="6801" y="120417"/>
                </a:lnTo>
                <a:lnTo>
                  <a:pt x="6869" y="120111"/>
                </a:lnTo>
                <a:lnTo>
                  <a:pt x="6937" y="119804"/>
                </a:lnTo>
                <a:lnTo>
                  <a:pt x="6988" y="119453"/>
                </a:lnTo>
                <a:lnTo>
                  <a:pt x="7039" y="119103"/>
                </a:lnTo>
                <a:lnTo>
                  <a:pt x="7090" y="118708"/>
                </a:lnTo>
                <a:lnTo>
                  <a:pt x="7124" y="118314"/>
                </a:lnTo>
                <a:lnTo>
                  <a:pt x="7158" y="117920"/>
                </a:lnTo>
                <a:lnTo>
                  <a:pt x="7175" y="117481"/>
                </a:lnTo>
                <a:lnTo>
                  <a:pt x="7184" y="117043"/>
                </a:lnTo>
                <a:lnTo>
                  <a:pt x="7184" y="116693"/>
                </a:lnTo>
                <a:lnTo>
                  <a:pt x="7184" y="116386"/>
                </a:lnTo>
                <a:lnTo>
                  <a:pt x="7167" y="116035"/>
                </a:lnTo>
                <a:lnTo>
                  <a:pt x="7141" y="115729"/>
                </a:lnTo>
                <a:lnTo>
                  <a:pt x="7217" y="115553"/>
                </a:lnTo>
                <a:lnTo>
                  <a:pt x="7302" y="115290"/>
                </a:lnTo>
                <a:lnTo>
                  <a:pt x="7370" y="114984"/>
                </a:lnTo>
                <a:lnTo>
                  <a:pt x="7438" y="114677"/>
                </a:lnTo>
                <a:lnTo>
                  <a:pt x="7498" y="114283"/>
                </a:lnTo>
                <a:lnTo>
                  <a:pt x="7557" y="113932"/>
                </a:lnTo>
                <a:lnTo>
                  <a:pt x="7600" y="113538"/>
                </a:lnTo>
                <a:lnTo>
                  <a:pt x="7634" y="113187"/>
                </a:lnTo>
                <a:lnTo>
                  <a:pt x="7676" y="112661"/>
                </a:lnTo>
                <a:lnTo>
                  <a:pt x="7693" y="112092"/>
                </a:lnTo>
                <a:lnTo>
                  <a:pt x="7701" y="111566"/>
                </a:lnTo>
                <a:lnTo>
                  <a:pt x="7693" y="110996"/>
                </a:lnTo>
                <a:lnTo>
                  <a:pt x="7667" y="110470"/>
                </a:lnTo>
                <a:lnTo>
                  <a:pt x="7625" y="109988"/>
                </a:lnTo>
                <a:lnTo>
                  <a:pt x="7600" y="109769"/>
                </a:lnTo>
                <a:lnTo>
                  <a:pt x="7566" y="109550"/>
                </a:lnTo>
                <a:lnTo>
                  <a:pt x="7523" y="109331"/>
                </a:lnTo>
                <a:lnTo>
                  <a:pt x="7481" y="109156"/>
                </a:lnTo>
                <a:lnTo>
                  <a:pt x="7438" y="108980"/>
                </a:lnTo>
                <a:lnTo>
                  <a:pt x="7379" y="108805"/>
                </a:lnTo>
                <a:lnTo>
                  <a:pt x="7328" y="108674"/>
                </a:lnTo>
                <a:lnTo>
                  <a:pt x="7268" y="108586"/>
                </a:lnTo>
                <a:lnTo>
                  <a:pt x="7277" y="108367"/>
                </a:lnTo>
                <a:lnTo>
                  <a:pt x="7294" y="108192"/>
                </a:lnTo>
                <a:lnTo>
                  <a:pt x="7319" y="107885"/>
                </a:lnTo>
                <a:lnTo>
                  <a:pt x="7353" y="107666"/>
                </a:lnTo>
                <a:lnTo>
                  <a:pt x="7387" y="107447"/>
                </a:lnTo>
                <a:lnTo>
                  <a:pt x="7438" y="107228"/>
                </a:lnTo>
                <a:lnTo>
                  <a:pt x="7481" y="107096"/>
                </a:lnTo>
                <a:lnTo>
                  <a:pt x="7540" y="106965"/>
                </a:lnTo>
                <a:lnTo>
                  <a:pt x="7591" y="106877"/>
                </a:lnTo>
                <a:close/>
                <a:moveTo>
                  <a:pt x="6360" y="155911"/>
                </a:moveTo>
                <a:lnTo>
                  <a:pt x="6572" y="155955"/>
                </a:lnTo>
                <a:lnTo>
                  <a:pt x="6776" y="156087"/>
                </a:lnTo>
                <a:lnTo>
                  <a:pt x="6954" y="156262"/>
                </a:lnTo>
                <a:lnTo>
                  <a:pt x="7141" y="156481"/>
                </a:lnTo>
                <a:lnTo>
                  <a:pt x="7319" y="156832"/>
                </a:lnTo>
                <a:lnTo>
                  <a:pt x="7447" y="157095"/>
                </a:lnTo>
                <a:lnTo>
                  <a:pt x="7566" y="157445"/>
                </a:lnTo>
                <a:lnTo>
                  <a:pt x="7625" y="157577"/>
                </a:lnTo>
                <a:lnTo>
                  <a:pt x="7667" y="157752"/>
                </a:lnTo>
                <a:lnTo>
                  <a:pt x="7693" y="158015"/>
                </a:lnTo>
                <a:lnTo>
                  <a:pt x="7710" y="158278"/>
                </a:lnTo>
                <a:lnTo>
                  <a:pt x="7710" y="158584"/>
                </a:lnTo>
                <a:lnTo>
                  <a:pt x="7693" y="158935"/>
                </a:lnTo>
                <a:lnTo>
                  <a:pt x="7667" y="159329"/>
                </a:lnTo>
                <a:lnTo>
                  <a:pt x="7617" y="159768"/>
                </a:lnTo>
                <a:lnTo>
                  <a:pt x="7574" y="159811"/>
                </a:lnTo>
                <a:lnTo>
                  <a:pt x="7532" y="159899"/>
                </a:lnTo>
                <a:lnTo>
                  <a:pt x="7430" y="159899"/>
                </a:lnTo>
                <a:lnTo>
                  <a:pt x="7328" y="159855"/>
                </a:lnTo>
                <a:lnTo>
                  <a:pt x="7226" y="159680"/>
                </a:lnTo>
                <a:lnTo>
                  <a:pt x="7124" y="159505"/>
                </a:lnTo>
                <a:lnTo>
                  <a:pt x="7022" y="159329"/>
                </a:lnTo>
                <a:lnTo>
                  <a:pt x="6844" y="158935"/>
                </a:lnTo>
                <a:lnTo>
                  <a:pt x="6810" y="158804"/>
                </a:lnTo>
                <a:lnTo>
                  <a:pt x="6784" y="158760"/>
                </a:lnTo>
                <a:lnTo>
                  <a:pt x="6759" y="158716"/>
                </a:lnTo>
                <a:lnTo>
                  <a:pt x="6734" y="158760"/>
                </a:lnTo>
                <a:lnTo>
                  <a:pt x="6717" y="158847"/>
                </a:lnTo>
                <a:lnTo>
                  <a:pt x="6700" y="158935"/>
                </a:lnTo>
                <a:lnTo>
                  <a:pt x="6700" y="159067"/>
                </a:lnTo>
                <a:lnTo>
                  <a:pt x="6700" y="159198"/>
                </a:lnTo>
                <a:lnTo>
                  <a:pt x="6708" y="159329"/>
                </a:lnTo>
                <a:lnTo>
                  <a:pt x="6801" y="159943"/>
                </a:lnTo>
                <a:lnTo>
                  <a:pt x="6903" y="160556"/>
                </a:lnTo>
                <a:lnTo>
                  <a:pt x="7005" y="161170"/>
                </a:lnTo>
                <a:lnTo>
                  <a:pt x="7099" y="161783"/>
                </a:lnTo>
                <a:lnTo>
                  <a:pt x="7167" y="162309"/>
                </a:lnTo>
                <a:lnTo>
                  <a:pt x="7201" y="162616"/>
                </a:lnTo>
                <a:lnTo>
                  <a:pt x="7217" y="162879"/>
                </a:lnTo>
                <a:lnTo>
                  <a:pt x="7217" y="163054"/>
                </a:lnTo>
                <a:lnTo>
                  <a:pt x="7209" y="163142"/>
                </a:lnTo>
                <a:lnTo>
                  <a:pt x="7201" y="163273"/>
                </a:lnTo>
                <a:lnTo>
                  <a:pt x="7184" y="163405"/>
                </a:lnTo>
                <a:lnTo>
                  <a:pt x="7150" y="163492"/>
                </a:lnTo>
                <a:lnTo>
                  <a:pt x="7116" y="163536"/>
                </a:lnTo>
                <a:lnTo>
                  <a:pt x="7065" y="163580"/>
                </a:lnTo>
                <a:lnTo>
                  <a:pt x="7005" y="163624"/>
                </a:lnTo>
                <a:lnTo>
                  <a:pt x="6971" y="163624"/>
                </a:lnTo>
                <a:lnTo>
                  <a:pt x="6929" y="163536"/>
                </a:lnTo>
                <a:lnTo>
                  <a:pt x="6852" y="163405"/>
                </a:lnTo>
                <a:lnTo>
                  <a:pt x="6734" y="163142"/>
                </a:lnTo>
                <a:lnTo>
                  <a:pt x="6632" y="162835"/>
                </a:lnTo>
                <a:lnTo>
                  <a:pt x="6530" y="162484"/>
                </a:lnTo>
                <a:lnTo>
                  <a:pt x="6445" y="162090"/>
                </a:lnTo>
                <a:lnTo>
                  <a:pt x="6360" y="161652"/>
                </a:lnTo>
                <a:lnTo>
                  <a:pt x="6284" y="161214"/>
                </a:lnTo>
                <a:lnTo>
                  <a:pt x="6139" y="160206"/>
                </a:lnTo>
                <a:lnTo>
                  <a:pt x="6122" y="159899"/>
                </a:lnTo>
                <a:lnTo>
                  <a:pt x="6105" y="159724"/>
                </a:lnTo>
                <a:lnTo>
                  <a:pt x="6080" y="159636"/>
                </a:lnTo>
                <a:lnTo>
                  <a:pt x="6046" y="159592"/>
                </a:lnTo>
                <a:lnTo>
                  <a:pt x="6020" y="159636"/>
                </a:lnTo>
                <a:lnTo>
                  <a:pt x="5986" y="159680"/>
                </a:lnTo>
                <a:lnTo>
                  <a:pt x="5961" y="159811"/>
                </a:lnTo>
                <a:lnTo>
                  <a:pt x="5952" y="159943"/>
                </a:lnTo>
                <a:lnTo>
                  <a:pt x="5952" y="160118"/>
                </a:lnTo>
                <a:lnTo>
                  <a:pt x="6012" y="161345"/>
                </a:lnTo>
                <a:lnTo>
                  <a:pt x="6063" y="162704"/>
                </a:lnTo>
                <a:lnTo>
                  <a:pt x="6080" y="163405"/>
                </a:lnTo>
                <a:lnTo>
                  <a:pt x="6088" y="164062"/>
                </a:lnTo>
                <a:lnTo>
                  <a:pt x="6088" y="164719"/>
                </a:lnTo>
                <a:lnTo>
                  <a:pt x="6071" y="165333"/>
                </a:lnTo>
                <a:lnTo>
                  <a:pt x="6037" y="165859"/>
                </a:lnTo>
                <a:lnTo>
                  <a:pt x="6003" y="166253"/>
                </a:lnTo>
                <a:lnTo>
                  <a:pt x="5961" y="166560"/>
                </a:lnTo>
                <a:lnTo>
                  <a:pt x="5918" y="166691"/>
                </a:lnTo>
                <a:lnTo>
                  <a:pt x="5876" y="166735"/>
                </a:lnTo>
                <a:lnTo>
                  <a:pt x="5825" y="166691"/>
                </a:lnTo>
                <a:lnTo>
                  <a:pt x="5774" y="166604"/>
                </a:lnTo>
                <a:lnTo>
                  <a:pt x="5723" y="166428"/>
                </a:lnTo>
                <a:lnTo>
                  <a:pt x="5672" y="166165"/>
                </a:lnTo>
                <a:lnTo>
                  <a:pt x="5621" y="165902"/>
                </a:lnTo>
                <a:lnTo>
                  <a:pt x="5528" y="165289"/>
                </a:lnTo>
                <a:lnTo>
                  <a:pt x="5451" y="164632"/>
                </a:lnTo>
                <a:lnTo>
                  <a:pt x="5392" y="164062"/>
                </a:lnTo>
                <a:lnTo>
                  <a:pt x="5350" y="163536"/>
                </a:lnTo>
                <a:lnTo>
                  <a:pt x="5324" y="163010"/>
                </a:lnTo>
                <a:lnTo>
                  <a:pt x="5299" y="162441"/>
                </a:lnTo>
                <a:lnTo>
                  <a:pt x="5282" y="161871"/>
                </a:lnTo>
                <a:lnTo>
                  <a:pt x="5273" y="161301"/>
                </a:lnTo>
                <a:lnTo>
                  <a:pt x="5282" y="160732"/>
                </a:lnTo>
                <a:lnTo>
                  <a:pt x="5290" y="160162"/>
                </a:lnTo>
                <a:lnTo>
                  <a:pt x="5307" y="159592"/>
                </a:lnTo>
                <a:lnTo>
                  <a:pt x="5341" y="159067"/>
                </a:lnTo>
                <a:lnTo>
                  <a:pt x="5392" y="158453"/>
                </a:lnTo>
                <a:lnTo>
                  <a:pt x="5468" y="157752"/>
                </a:lnTo>
                <a:lnTo>
                  <a:pt x="5528" y="157358"/>
                </a:lnTo>
                <a:lnTo>
                  <a:pt x="5596" y="157007"/>
                </a:lnTo>
                <a:lnTo>
                  <a:pt x="5672" y="156744"/>
                </a:lnTo>
                <a:lnTo>
                  <a:pt x="5757" y="156525"/>
                </a:lnTo>
                <a:lnTo>
                  <a:pt x="5850" y="156306"/>
                </a:lnTo>
                <a:lnTo>
                  <a:pt x="5952" y="156174"/>
                </a:lnTo>
                <a:lnTo>
                  <a:pt x="6046" y="156043"/>
                </a:lnTo>
                <a:lnTo>
                  <a:pt x="6156" y="155999"/>
                </a:lnTo>
                <a:lnTo>
                  <a:pt x="6258" y="155911"/>
                </a:lnTo>
                <a:close/>
                <a:moveTo>
                  <a:pt x="4670" y="146052"/>
                </a:moveTo>
                <a:lnTo>
                  <a:pt x="4891" y="148374"/>
                </a:lnTo>
                <a:lnTo>
                  <a:pt x="4993" y="149558"/>
                </a:lnTo>
                <a:lnTo>
                  <a:pt x="5095" y="150741"/>
                </a:lnTo>
                <a:lnTo>
                  <a:pt x="5231" y="152625"/>
                </a:lnTo>
                <a:lnTo>
                  <a:pt x="5358" y="154509"/>
                </a:lnTo>
                <a:lnTo>
                  <a:pt x="5409" y="155386"/>
                </a:lnTo>
                <a:lnTo>
                  <a:pt x="5443" y="155780"/>
                </a:lnTo>
                <a:lnTo>
                  <a:pt x="5477" y="156131"/>
                </a:lnTo>
                <a:lnTo>
                  <a:pt x="5443" y="156306"/>
                </a:lnTo>
                <a:lnTo>
                  <a:pt x="5417" y="156437"/>
                </a:lnTo>
                <a:lnTo>
                  <a:pt x="5392" y="156656"/>
                </a:lnTo>
                <a:lnTo>
                  <a:pt x="5367" y="156832"/>
                </a:lnTo>
                <a:lnTo>
                  <a:pt x="5324" y="157095"/>
                </a:lnTo>
                <a:lnTo>
                  <a:pt x="5290" y="157401"/>
                </a:lnTo>
                <a:lnTo>
                  <a:pt x="5248" y="157708"/>
                </a:lnTo>
                <a:lnTo>
                  <a:pt x="5222" y="158015"/>
                </a:lnTo>
                <a:lnTo>
                  <a:pt x="5171" y="158716"/>
                </a:lnTo>
                <a:lnTo>
                  <a:pt x="5137" y="159461"/>
                </a:lnTo>
                <a:lnTo>
                  <a:pt x="5112" y="160206"/>
                </a:lnTo>
                <a:lnTo>
                  <a:pt x="5103" y="160951"/>
                </a:lnTo>
                <a:lnTo>
                  <a:pt x="5103" y="161652"/>
                </a:lnTo>
                <a:lnTo>
                  <a:pt x="5120" y="162353"/>
                </a:lnTo>
                <a:lnTo>
                  <a:pt x="5163" y="163624"/>
                </a:lnTo>
                <a:lnTo>
                  <a:pt x="5214" y="165114"/>
                </a:lnTo>
                <a:lnTo>
                  <a:pt x="5290" y="166779"/>
                </a:lnTo>
                <a:lnTo>
                  <a:pt x="5282" y="166604"/>
                </a:lnTo>
                <a:lnTo>
                  <a:pt x="5265" y="166472"/>
                </a:lnTo>
                <a:lnTo>
                  <a:pt x="5239" y="166341"/>
                </a:lnTo>
                <a:lnTo>
                  <a:pt x="5205" y="166297"/>
                </a:lnTo>
                <a:lnTo>
                  <a:pt x="5180" y="166297"/>
                </a:lnTo>
                <a:lnTo>
                  <a:pt x="5146" y="166341"/>
                </a:lnTo>
                <a:lnTo>
                  <a:pt x="5120" y="166428"/>
                </a:lnTo>
                <a:lnTo>
                  <a:pt x="5103" y="166604"/>
                </a:lnTo>
                <a:lnTo>
                  <a:pt x="5103" y="166735"/>
                </a:lnTo>
                <a:lnTo>
                  <a:pt x="5086" y="167129"/>
                </a:lnTo>
                <a:lnTo>
                  <a:pt x="5095" y="167480"/>
                </a:lnTo>
                <a:lnTo>
                  <a:pt x="5078" y="168225"/>
                </a:lnTo>
                <a:lnTo>
                  <a:pt x="5052" y="168970"/>
                </a:lnTo>
                <a:lnTo>
                  <a:pt x="5010" y="169759"/>
                </a:lnTo>
                <a:lnTo>
                  <a:pt x="4984" y="170109"/>
                </a:lnTo>
                <a:lnTo>
                  <a:pt x="4950" y="170416"/>
                </a:lnTo>
                <a:lnTo>
                  <a:pt x="4917" y="170679"/>
                </a:lnTo>
                <a:lnTo>
                  <a:pt x="4883" y="170942"/>
                </a:lnTo>
                <a:lnTo>
                  <a:pt x="4849" y="171117"/>
                </a:lnTo>
                <a:lnTo>
                  <a:pt x="4798" y="171205"/>
                </a:lnTo>
                <a:lnTo>
                  <a:pt x="4755" y="171205"/>
                </a:lnTo>
                <a:lnTo>
                  <a:pt x="4704" y="171161"/>
                </a:lnTo>
                <a:lnTo>
                  <a:pt x="4645" y="170986"/>
                </a:lnTo>
                <a:lnTo>
                  <a:pt x="4594" y="170723"/>
                </a:lnTo>
                <a:lnTo>
                  <a:pt x="4560" y="170504"/>
                </a:lnTo>
                <a:lnTo>
                  <a:pt x="4534" y="170284"/>
                </a:lnTo>
                <a:lnTo>
                  <a:pt x="4492" y="169846"/>
                </a:lnTo>
                <a:lnTo>
                  <a:pt x="4467" y="169364"/>
                </a:lnTo>
                <a:lnTo>
                  <a:pt x="4441" y="168838"/>
                </a:lnTo>
                <a:lnTo>
                  <a:pt x="4399" y="167831"/>
                </a:lnTo>
                <a:lnTo>
                  <a:pt x="4373" y="167305"/>
                </a:lnTo>
                <a:lnTo>
                  <a:pt x="4331" y="166866"/>
                </a:lnTo>
                <a:lnTo>
                  <a:pt x="4390" y="166823"/>
                </a:lnTo>
                <a:lnTo>
                  <a:pt x="4441" y="166735"/>
                </a:lnTo>
                <a:lnTo>
                  <a:pt x="4484" y="166604"/>
                </a:lnTo>
                <a:lnTo>
                  <a:pt x="4526" y="166472"/>
                </a:lnTo>
                <a:lnTo>
                  <a:pt x="4560" y="166297"/>
                </a:lnTo>
                <a:lnTo>
                  <a:pt x="4577" y="166078"/>
                </a:lnTo>
                <a:lnTo>
                  <a:pt x="4594" y="165815"/>
                </a:lnTo>
                <a:lnTo>
                  <a:pt x="4602" y="165552"/>
                </a:lnTo>
                <a:lnTo>
                  <a:pt x="4602" y="165333"/>
                </a:lnTo>
                <a:lnTo>
                  <a:pt x="4594" y="165114"/>
                </a:lnTo>
                <a:lnTo>
                  <a:pt x="4577" y="164938"/>
                </a:lnTo>
                <a:lnTo>
                  <a:pt x="4560" y="164763"/>
                </a:lnTo>
                <a:lnTo>
                  <a:pt x="4517" y="164456"/>
                </a:lnTo>
                <a:lnTo>
                  <a:pt x="4450" y="164150"/>
                </a:lnTo>
                <a:lnTo>
                  <a:pt x="4382" y="163931"/>
                </a:lnTo>
                <a:lnTo>
                  <a:pt x="4314" y="163711"/>
                </a:lnTo>
                <a:lnTo>
                  <a:pt x="4169" y="163361"/>
                </a:lnTo>
                <a:lnTo>
                  <a:pt x="4025" y="163054"/>
                </a:lnTo>
                <a:lnTo>
                  <a:pt x="3881" y="162791"/>
                </a:lnTo>
                <a:lnTo>
                  <a:pt x="3728" y="162572"/>
                </a:lnTo>
                <a:lnTo>
                  <a:pt x="3575" y="162397"/>
                </a:lnTo>
                <a:lnTo>
                  <a:pt x="3617" y="162134"/>
                </a:lnTo>
                <a:lnTo>
                  <a:pt x="3651" y="161783"/>
                </a:lnTo>
                <a:lnTo>
                  <a:pt x="3677" y="161433"/>
                </a:lnTo>
                <a:lnTo>
                  <a:pt x="3677" y="161082"/>
                </a:lnTo>
                <a:lnTo>
                  <a:pt x="3668" y="160688"/>
                </a:lnTo>
                <a:lnTo>
                  <a:pt x="3651" y="160337"/>
                </a:lnTo>
                <a:lnTo>
                  <a:pt x="3609" y="160031"/>
                </a:lnTo>
                <a:lnTo>
                  <a:pt x="3558" y="159724"/>
                </a:lnTo>
                <a:lnTo>
                  <a:pt x="3575" y="159680"/>
                </a:lnTo>
                <a:lnTo>
                  <a:pt x="3626" y="159373"/>
                </a:lnTo>
                <a:lnTo>
                  <a:pt x="3668" y="159110"/>
                </a:lnTo>
                <a:lnTo>
                  <a:pt x="3753" y="158453"/>
                </a:lnTo>
                <a:lnTo>
                  <a:pt x="3804" y="158628"/>
                </a:lnTo>
                <a:lnTo>
                  <a:pt x="3855" y="158804"/>
                </a:lnTo>
                <a:lnTo>
                  <a:pt x="3915" y="158891"/>
                </a:lnTo>
                <a:lnTo>
                  <a:pt x="4034" y="158891"/>
                </a:lnTo>
                <a:lnTo>
                  <a:pt x="4050" y="159242"/>
                </a:lnTo>
                <a:lnTo>
                  <a:pt x="4076" y="159592"/>
                </a:lnTo>
                <a:lnTo>
                  <a:pt x="4118" y="159987"/>
                </a:lnTo>
                <a:lnTo>
                  <a:pt x="4144" y="160206"/>
                </a:lnTo>
                <a:lnTo>
                  <a:pt x="4178" y="160337"/>
                </a:lnTo>
                <a:lnTo>
                  <a:pt x="4212" y="160513"/>
                </a:lnTo>
                <a:lnTo>
                  <a:pt x="4254" y="160600"/>
                </a:lnTo>
                <a:lnTo>
                  <a:pt x="4297" y="160688"/>
                </a:lnTo>
                <a:lnTo>
                  <a:pt x="4339" y="160732"/>
                </a:lnTo>
                <a:lnTo>
                  <a:pt x="4382" y="160775"/>
                </a:lnTo>
                <a:lnTo>
                  <a:pt x="4424" y="160732"/>
                </a:lnTo>
                <a:lnTo>
                  <a:pt x="4458" y="160688"/>
                </a:lnTo>
                <a:lnTo>
                  <a:pt x="4500" y="160600"/>
                </a:lnTo>
                <a:lnTo>
                  <a:pt x="4568" y="160381"/>
                </a:lnTo>
                <a:lnTo>
                  <a:pt x="4619" y="160074"/>
                </a:lnTo>
                <a:lnTo>
                  <a:pt x="4653" y="159855"/>
                </a:lnTo>
                <a:lnTo>
                  <a:pt x="4687" y="159549"/>
                </a:lnTo>
                <a:lnTo>
                  <a:pt x="4713" y="159242"/>
                </a:lnTo>
                <a:lnTo>
                  <a:pt x="4730" y="158935"/>
                </a:lnTo>
                <a:lnTo>
                  <a:pt x="4772" y="158935"/>
                </a:lnTo>
                <a:lnTo>
                  <a:pt x="4815" y="158891"/>
                </a:lnTo>
                <a:lnTo>
                  <a:pt x="4849" y="158804"/>
                </a:lnTo>
                <a:lnTo>
                  <a:pt x="4883" y="158672"/>
                </a:lnTo>
                <a:lnTo>
                  <a:pt x="4917" y="158541"/>
                </a:lnTo>
                <a:lnTo>
                  <a:pt x="4950" y="158365"/>
                </a:lnTo>
                <a:lnTo>
                  <a:pt x="4993" y="158015"/>
                </a:lnTo>
                <a:lnTo>
                  <a:pt x="5027" y="157577"/>
                </a:lnTo>
                <a:lnTo>
                  <a:pt x="5061" y="157051"/>
                </a:lnTo>
                <a:lnTo>
                  <a:pt x="5078" y="157007"/>
                </a:lnTo>
                <a:lnTo>
                  <a:pt x="5086" y="156919"/>
                </a:lnTo>
                <a:lnTo>
                  <a:pt x="5120" y="156525"/>
                </a:lnTo>
                <a:lnTo>
                  <a:pt x="5146" y="156087"/>
                </a:lnTo>
                <a:lnTo>
                  <a:pt x="5154" y="155649"/>
                </a:lnTo>
                <a:lnTo>
                  <a:pt x="5163" y="155167"/>
                </a:lnTo>
                <a:lnTo>
                  <a:pt x="5163" y="154728"/>
                </a:lnTo>
                <a:lnTo>
                  <a:pt x="5146" y="154246"/>
                </a:lnTo>
                <a:lnTo>
                  <a:pt x="5129" y="153808"/>
                </a:lnTo>
                <a:lnTo>
                  <a:pt x="5103" y="153370"/>
                </a:lnTo>
                <a:lnTo>
                  <a:pt x="5061" y="152976"/>
                </a:lnTo>
                <a:lnTo>
                  <a:pt x="5018" y="152581"/>
                </a:lnTo>
                <a:lnTo>
                  <a:pt x="4967" y="152231"/>
                </a:lnTo>
                <a:lnTo>
                  <a:pt x="4908" y="151924"/>
                </a:lnTo>
                <a:lnTo>
                  <a:pt x="4840" y="151661"/>
                </a:lnTo>
                <a:lnTo>
                  <a:pt x="4764" y="151442"/>
                </a:lnTo>
                <a:lnTo>
                  <a:pt x="4687" y="151310"/>
                </a:lnTo>
                <a:lnTo>
                  <a:pt x="4594" y="151223"/>
                </a:lnTo>
                <a:lnTo>
                  <a:pt x="4611" y="150960"/>
                </a:lnTo>
                <a:lnTo>
                  <a:pt x="4619" y="150346"/>
                </a:lnTo>
                <a:lnTo>
                  <a:pt x="4636" y="149601"/>
                </a:lnTo>
                <a:lnTo>
                  <a:pt x="4636" y="148944"/>
                </a:lnTo>
                <a:lnTo>
                  <a:pt x="4670" y="146052"/>
                </a:lnTo>
                <a:close/>
                <a:moveTo>
                  <a:pt x="2539" y="159592"/>
                </a:moveTo>
                <a:lnTo>
                  <a:pt x="2582" y="159680"/>
                </a:lnTo>
                <a:lnTo>
                  <a:pt x="2641" y="159855"/>
                </a:lnTo>
                <a:lnTo>
                  <a:pt x="2684" y="160118"/>
                </a:lnTo>
                <a:lnTo>
                  <a:pt x="2717" y="160337"/>
                </a:lnTo>
                <a:lnTo>
                  <a:pt x="2751" y="160644"/>
                </a:lnTo>
                <a:lnTo>
                  <a:pt x="2819" y="161214"/>
                </a:lnTo>
                <a:lnTo>
                  <a:pt x="2853" y="161477"/>
                </a:lnTo>
                <a:lnTo>
                  <a:pt x="2896" y="161696"/>
                </a:lnTo>
                <a:lnTo>
                  <a:pt x="2921" y="161740"/>
                </a:lnTo>
                <a:lnTo>
                  <a:pt x="2955" y="161783"/>
                </a:lnTo>
                <a:lnTo>
                  <a:pt x="2981" y="161696"/>
                </a:lnTo>
                <a:lnTo>
                  <a:pt x="2998" y="161564"/>
                </a:lnTo>
                <a:lnTo>
                  <a:pt x="3015" y="161477"/>
                </a:lnTo>
                <a:lnTo>
                  <a:pt x="3032" y="161345"/>
                </a:lnTo>
                <a:lnTo>
                  <a:pt x="3049" y="161170"/>
                </a:lnTo>
                <a:lnTo>
                  <a:pt x="3100" y="160775"/>
                </a:lnTo>
                <a:lnTo>
                  <a:pt x="3150" y="160425"/>
                </a:lnTo>
                <a:lnTo>
                  <a:pt x="3184" y="160250"/>
                </a:lnTo>
                <a:lnTo>
                  <a:pt x="3218" y="160162"/>
                </a:lnTo>
                <a:lnTo>
                  <a:pt x="3261" y="160074"/>
                </a:lnTo>
                <a:lnTo>
                  <a:pt x="3354" y="160074"/>
                </a:lnTo>
                <a:lnTo>
                  <a:pt x="3388" y="160118"/>
                </a:lnTo>
                <a:lnTo>
                  <a:pt x="3422" y="160206"/>
                </a:lnTo>
                <a:lnTo>
                  <a:pt x="3448" y="160337"/>
                </a:lnTo>
                <a:lnTo>
                  <a:pt x="3473" y="160469"/>
                </a:lnTo>
                <a:lnTo>
                  <a:pt x="3499" y="160600"/>
                </a:lnTo>
                <a:lnTo>
                  <a:pt x="3507" y="160819"/>
                </a:lnTo>
                <a:lnTo>
                  <a:pt x="3516" y="160995"/>
                </a:lnTo>
                <a:lnTo>
                  <a:pt x="3524" y="161258"/>
                </a:lnTo>
                <a:lnTo>
                  <a:pt x="3507" y="161520"/>
                </a:lnTo>
                <a:lnTo>
                  <a:pt x="3490" y="161696"/>
                </a:lnTo>
                <a:lnTo>
                  <a:pt x="3456" y="161871"/>
                </a:lnTo>
                <a:lnTo>
                  <a:pt x="3422" y="162002"/>
                </a:lnTo>
                <a:lnTo>
                  <a:pt x="3380" y="162134"/>
                </a:lnTo>
                <a:lnTo>
                  <a:pt x="3337" y="162178"/>
                </a:lnTo>
                <a:lnTo>
                  <a:pt x="3286" y="162222"/>
                </a:lnTo>
                <a:lnTo>
                  <a:pt x="3261" y="162265"/>
                </a:lnTo>
                <a:lnTo>
                  <a:pt x="3235" y="162353"/>
                </a:lnTo>
                <a:lnTo>
                  <a:pt x="3227" y="162484"/>
                </a:lnTo>
                <a:lnTo>
                  <a:pt x="3227" y="162616"/>
                </a:lnTo>
                <a:lnTo>
                  <a:pt x="3227" y="162791"/>
                </a:lnTo>
                <a:lnTo>
                  <a:pt x="3244" y="162923"/>
                </a:lnTo>
                <a:lnTo>
                  <a:pt x="3269" y="163010"/>
                </a:lnTo>
                <a:lnTo>
                  <a:pt x="3295" y="163054"/>
                </a:lnTo>
                <a:lnTo>
                  <a:pt x="3346" y="163010"/>
                </a:lnTo>
                <a:lnTo>
                  <a:pt x="3397" y="162966"/>
                </a:lnTo>
                <a:lnTo>
                  <a:pt x="3507" y="163054"/>
                </a:lnTo>
                <a:lnTo>
                  <a:pt x="3609" y="163142"/>
                </a:lnTo>
                <a:lnTo>
                  <a:pt x="3719" y="163229"/>
                </a:lnTo>
                <a:lnTo>
                  <a:pt x="3830" y="163405"/>
                </a:lnTo>
                <a:lnTo>
                  <a:pt x="3932" y="163580"/>
                </a:lnTo>
                <a:lnTo>
                  <a:pt x="4034" y="163799"/>
                </a:lnTo>
                <a:lnTo>
                  <a:pt x="4135" y="164062"/>
                </a:lnTo>
                <a:lnTo>
                  <a:pt x="4229" y="164369"/>
                </a:lnTo>
                <a:lnTo>
                  <a:pt x="4314" y="164632"/>
                </a:lnTo>
                <a:lnTo>
                  <a:pt x="4356" y="164851"/>
                </a:lnTo>
                <a:lnTo>
                  <a:pt x="4390" y="165070"/>
                </a:lnTo>
                <a:lnTo>
                  <a:pt x="4399" y="165201"/>
                </a:lnTo>
                <a:lnTo>
                  <a:pt x="4407" y="165333"/>
                </a:lnTo>
                <a:lnTo>
                  <a:pt x="4407" y="165420"/>
                </a:lnTo>
                <a:lnTo>
                  <a:pt x="4390" y="165552"/>
                </a:lnTo>
                <a:lnTo>
                  <a:pt x="4373" y="165683"/>
                </a:lnTo>
                <a:lnTo>
                  <a:pt x="4348" y="165815"/>
                </a:lnTo>
                <a:lnTo>
                  <a:pt x="4305" y="165902"/>
                </a:lnTo>
                <a:lnTo>
                  <a:pt x="4246" y="166034"/>
                </a:lnTo>
                <a:lnTo>
                  <a:pt x="4220" y="166078"/>
                </a:lnTo>
                <a:lnTo>
                  <a:pt x="4186" y="166078"/>
                </a:lnTo>
                <a:lnTo>
                  <a:pt x="4118" y="165990"/>
                </a:lnTo>
                <a:lnTo>
                  <a:pt x="3983" y="165815"/>
                </a:lnTo>
                <a:lnTo>
                  <a:pt x="3847" y="165683"/>
                </a:lnTo>
                <a:lnTo>
                  <a:pt x="3779" y="165683"/>
                </a:lnTo>
                <a:lnTo>
                  <a:pt x="3711" y="165727"/>
                </a:lnTo>
                <a:lnTo>
                  <a:pt x="3685" y="165727"/>
                </a:lnTo>
                <a:lnTo>
                  <a:pt x="3668" y="165771"/>
                </a:lnTo>
                <a:lnTo>
                  <a:pt x="3643" y="165859"/>
                </a:lnTo>
                <a:lnTo>
                  <a:pt x="3634" y="165990"/>
                </a:lnTo>
                <a:lnTo>
                  <a:pt x="3626" y="166122"/>
                </a:lnTo>
                <a:lnTo>
                  <a:pt x="3626" y="166253"/>
                </a:lnTo>
                <a:lnTo>
                  <a:pt x="3634" y="166428"/>
                </a:lnTo>
                <a:lnTo>
                  <a:pt x="3651" y="166560"/>
                </a:lnTo>
                <a:lnTo>
                  <a:pt x="3753" y="167042"/>
                </a:lnTo>
                <a:lnTo>
                  <a:pt x="3838" y="167611"/>
                </a:lnTo>
                <a:lnTo>
                  <a:pt x="3915" y="168269"/>
                </a:lnTo>
                <a:lnTo>
                  <a:pt x="3966" y="168926"/>
                </a:lnTo>
                <a:lnTo>
                  <a:pt x="4000" y="169583"/>
                </a:lnTo>
                <a:lnTo>
                  <a:pt x="4008" y="169890"/>
                </a:lnTo>
                <a:lnTo>
                  <a:pt x="4008" y="170241"/>
                </a:lnTo>
                <a:lnTo>
                  <a:pt x="4008" y="170504"/>
                </a:lnTo>
                <a:lnTo>
                  <a:pt x="3991" y="170723"/>
                </a:lnTo>
                <a:lnTo>
                  <a:pt x="3957" y="170942"/>
                </a:lnTo>
                <a:lnTo>
                  <a:pt x="3915" y="171117"/>
                </a:lnTo>
                <a:lnTo>
                  <a:pt x="3872" y="171248"/>
                </a:lnTo>
                <a:lnTo>
                  <a:pt x="3830" y="171292"/>
                </a:lnTo>
                <a:lnTo>
                  <a:pt x="3779" y="171292"/>
                </a:lnTo>
                <a:lnTo>
                  <a:pt x="3728" y="171161"/>
                </a:lnTo>
                <a:lnTo>
                  <a:pt x="3677" y="170942"/>
                </a:lnTo>
                <a:lnTo>
                  <a:pt x="3626" y="170723"/>
                </a:lnTo>
                <a:lnTo>
                  <a:pt x="3584" y="170460"/>
                </a:lnTo>
                <a:lnTo>
                  <a:pt x="3550" y="170197"/>
                </a:lnTo>
                <a:lnTo>
                  <a:pt x="3482" y="169671"/>
                </a:lnTo>
                <a:lnTo>
                  <a:pt x="3431" y="169057"/>
                </a:lnTo>
                <a:lnTo>
                  <a:pt x="3337" y="167874"/>
                </a:lnTo>
                <a:lnTo>
                  <a:pt x="3295" y="167261"/>
                </a:lnTo>
                <a:lnTo>
                  <a:pt x="3244" y="166647"/>
                </a:lnTo>
                <a:lnTo>
                  <a:pt x="3227" y="166560"/>
                </a:lnTo>
                <a:lnTo>
                  <a:pt x="3201" y="166472"/>
                </a:lnTo>
                <a:lnTo>
                  <a:pt x="3176" y="166384"/>
                </a:lnTo>
                <a:lnTo>
                  <a:pt x="3167" y="166341"/>
                </a:lnTo>
                <a:lnTo>
                  <a:pt x="3150" y="166253"/>
                </a:lnTo>
                <a:lnTo>
                  <a:pt x="3134" y="166253"/>
                </a:lnTo>
                <a:lnTo>
                  <a:pt x="3117" y="166297"/>
                </a:lnTo>
                <a:lnTo>
                  <a:pt x="3108" y="166341"/>
                </a:lnTo>
                <a:lnTo>
                  <a:pt x="3091" y="166735"/>
                </a:lnTo>
                <a:lnTo>
                  <a:pt x="3083" y="167086"/>
                </a:lnTo>
                <a:lnTo>
                  <a:pt x="3066" y="167874"/>
                </a:lnTo>
                <a:lnTo>
                  <a:pt x="3049" y="168619"/>
                </a:lnTo>
                <a:lnTo>
                  <a:pt x="3032" y="169364"/>
                </a:lnTo>
                <a:lnTo>
                  <a:pt x="2998" y="170153"/>
                </a:lnTo>
                <a:lnTo>
                  <a:pt x="2955" y="170942"/>
                </a:lnTo>
                <a:lnTo>
                  <a:pt x="2896" y="171730"/>
                </a:lnTo>
                <a:lnTo>
                  <a:pt x="2836" y="172475"/>
                </a:lnTo>
                <a:lnTo>
                  <a:pt x="2785" y="172957"/>
                </a:lnTo>
                <a:lnTo>
                  <a:pt x="2726" y="173527"/>
                </a:lnTo>
                <a:lnTo>
                  <a:pt x="2658" y="174141"/>
                </a:lnTo>
                <a:lnTo>
                  <a:pt x="2616" y="174447"/>
                </a:lnTo>
                <a:lnTo>
                  <a:pt x="2573" y="174710"/>
                </a:lnTo>
                <a:lnTo>
                  <a:pt x="2531" y="174929"/>
                </a:lnTo>
                <a:lnTo>
                  <a:pt x="2480" y="175105"/>
                </a:lnTo>
                <a:lnTo>
                  <a:pt x="2429" y="175192"/>
                </a:lnTo>
                <a:lnTo>
                  <a:pt x="2378" y="175236"/>
                </a:lnTo>
                <a:lnTo>
                  <a:pt x="2327" y="175192"/>
                </a:lnTo>
                <a:lnTo>
                  <a:pt x="2267" y="175061"/>
                </a:lnTo>
                <a:lnTo>
                  <a:pt x="2217" y="174842"/>
                </a:lnTo>
                <a:lnTo>
                  <a:pt x="2157" y="174491"/>
                </a:lnTo>
                <a:lnTo>
                  <a:pt x="2132" y="174228"/>
                </a:lnTo>
                <a:lnTo>
                  <a:pt x="2123" y="173921"/>
                </a:lnTo>
                <a:lnTo>
                  <a:pt x="2123" y="173571"/>
                </a:lnTo>
                <a:lnTo>
                  <a:pt x="2132" y="173220"/>
                </a:lnTo>
                <a:lnTo>
                  <a:pt x="2157" y="172432"/>
                </a:lnTo>
                <a:lnTo>
                  <a:pt x="2191" y="171818"/>
                </a:lnTo>
                <a:lnTo>
                  <a:pt x="2217" y="171248"/>
                </a:lnTo>
                <a:lnTo>
                  <a:pt x="2250" y="170723"/>
                </a:lnTo>
                <a:lnTo>
                  <a:pt x="2318" y="169671"/>
                </a:lnTo>
                <a:lnTo>
                  <a:pt x="2318" y="169627"/>
                </a:lnTo>
                <a:lnTo>
                  <a:pt x="2310" y="169496"/>
                </a:lnTo>
                <a:lnTo>
                  <a:pt x="2293" y="169277"/>
                </a:lnTo>
                <a:lnTo>
                  <a:pt x="2259" y="169101"/>
                </a:lnTo>
                <a:lnTo>
                  <a:pt x="2250" y="169057"/>
                </a:lnTo>
                <a:lnTo>
                  <a:pt x="2234" y="169014"/>
                </a:lnTo>
                <a:lnTo>
                  <a:pt x="2115" y="169145"/>
                </a:lnTo>
                <a:lnTo>
                  <a:pt x="1996" y="169320"/>
                </a:lnTo>
                <a:lnTo>
                  <a:pt x="1877" y="169496"/>
                </a:lnTo>
                <a:lnTo>
                  <a:pt x="1750" y="169627"/>
                </a:lnTo>
                <a:lnTo>
                  <a:pt x="1631" y="169671"/>
                </a:lnTo>
                <a:lnTo>
                  <a:pt x="1418" y="169671"/>
                </a:lnTo>
                <a:lnTo>
                  <a:pt x="1350" y="169583"/>
                </a:lnTo>
                <a:lnTo>
                  <a:pt x="1291" y="169452"/>
                </a:lnTo>
                <a:lnTo>
                  <a:pt x="1240" y="169320"/>
                </a:lnTo>
                <a:lnTo>
                  <a:pt x="1215" y="169189"/>
                </a:lnTo>
                <a:lnTo>
                  <a:pt x="1189" y="169014"/>
                </a:lnTo>
                <a:lnTo>
                  <a:pt x="1172" y="168882"/>
                </a:lnTo>
                <a:lnTo>
                  <a:pt x="1164" y="168751"/>
                </a:lnTo>
                <a:lnTo>
                  <a:pt x="1164" y="168575"/>
                </a:lnTo>
                <a:lnTo>
                  <a:pt x="1164" y="168444"/>
                </a:lnTo>
                <a:lnTo>
                  <a:pt x="1181" y="168137"/>
                </a:lnTo>
                <a:lnTo>
                  <a:pt x="1215" y="167831"/>
                </a:lnTo>
                <a:lnTo>
                  <a:pt x="1257" y="167524"/>
                </a:lnTo>
                <a:lnTo>
                  <a:pt x="1317" y="167217"/>
                </a:lnTo>
                <a:lnTo>
                  <a:pt x="1384" y="166910"/>
                </a:lnTo>
                <a:lnTo>
                  <a:pt x="1529" y="166341"/>
                </a:lnTo>
                <a:lnTo>
                  <a:pt x="1673" y="165815"/>
                </a:lnTo>
                <a:lnTo>
                  <a:pt x="1792" y="165420"/>
                </a:lnTo>
                <a:lnTo>
                  <a:pt x="1877" y="165070"/>
                </a:lnTo>
                <a:lnTo>
                  <a:pt x="1885" y="164982"/>
                </a:lnTo>
                <a:lnTo>
                  <a:pt x="1894" y="164895"/>
                </a:lnTo>
                <a:lnTo>
                  <a:pt x="1885" y="164763"/>
                </a:lnTo>
                <a:lnTo>
                  <a:pt x="1877" y="164675"/>
                </a:lnTo>
                <a:lnTo>
                  <a:pt x="1868" y="164588"/>
                </a:lnTo>
                <a:lnTo>
                  <a:pt x="1843" y="164544"/>
                </a:lnTo>
                <a:lnTo>
                  <a:pt x="1826" y="164500"/>
                </a:lnTo>
                <a:lnTo>
                  <a:pt x="1800" y="164544"/>
                </a:lnTo>
                <a:lnTo>
                  <a:pt x="1733" y="164675"/>
                </a:lnTo>
                <a:lnTo>
                  <a:pt x="1588" y="164544"/>
                </a:lnTo>
                <a:lnTo>
                  <a:pt x="1444" y="164413"/>
                </a:lnTo>
                <a:lnTo>
                  <a:pt x="1376" y="164325"/>
                </a:lnTo>
                <a:lnTo>
                  <a:pt x="1308" y="164193"/>
                </a:lnTo>
                <a:lnTo>
                  <a:pt x="1240" y="164018"/>
                </a:lnTo>
                <a:lnTo>
                  <a:pt x="1172" y="163799"/>
                </a:lnTo>
                <a:lnTo>
                  <a:pt x="1096" y="163492"/>
                </a:lnTo>
                <a:lnTo>
                  <a:pt x="1019" y="163142"/>
                </a:lnTo>
                <a:lnTo>
                  <a:pt x="960" y="162747"/>
                </a:lnTo>
                <a:lnTo>
                  <a:pt x="934" y="162572"/>
                </a:lnTo>
                <a:lnTo>
                  <a:pt x="917" y="162353"/>
                </a:lnTo>
                <a:lnTo>
                  <a:pt x="909" y="162178"/>
                </a:lnTo>
                <a:lnTo>
                  <a:pt x="909" y="161959"/>
                </a:lnTo>
                <a:lnTo>
                  <a:pt x="909" y="161740"/>
                </a:lnTo>
                <a:lnTo>
                  <a:pt x="926" y="161564"/>
                </a:lnTo>
                <a:lnTo>
                  <a:pt x="951" y="161345"/>
                </a:lnTo>
                <a:lnTo>
                  <a:pt x="985" y="161170"/>
                </a:lnTo>
                <a:lnTo>
                  <a:pt x="1036" y="160995"/>
                </a:lnTo>
                <a:lnTo>
                  <a:pt x="1096" y="160819"/>
                </a:lnTo>
                <a:lnTo>
                  <a:pt x="1138" y="160732"/>
                </a:lnTo>
                <a:lnTo>
                  <a:pt x="1181" y="160644"/>
                </a:lnTo>
                <a:lnTo>
                  <a:pt x="1283" y="160600"/>
                </a:lnTo>
                <a:lnTo>
                  <a:pt x="1401" y="160644"/>
                </a:lnTo>
                <a:lnTo>
                  <a:pt x="1512" y="160732"/>
                </a:lnTo>
                <a:lnTo>
                  <a:pt x="1631" y="160863"/>
                </a:lnTo>
                <a:lnTo>
                  <a:pt x="1741" y="160995"/>
                </a:lnTo>
                <a:lnTo>
                  <a:pt x="1936" y="161301"/>
                </a:lnTo>
                <a:lnTo>
                  <a:pt x="2089" y="161608"/>
                </a:lnTo>
                <a:lnTo>
                  <a:pt x="2234" y="161959"/>
                </a:lnTo>
                <a:lnTo>
                  <a:pt x="2531" y="162704"/>
                </a:lnTo>
                <a:lnTo>
                  <a:pt x="2565" y="162747"/>
                </a:lnTo>
                <a:lnTo>
                  <a:pt x="2599" y="162747"/>
                </a:lnTo>
                <a:lnTo>
                  <a:pt x="2624" y="162660"/>
                </a:lnTo>
                <a:lnTo>
                  <a:pt x="2641" y="162528"/>
                </a:lnTo>
                <a:lnTo>
                  <a:pt x="2650" y="162353"/>
                </a:lnTo>
                <a:lnTo>
                  <a:pt x="2650" y="162222"/>
                </a:lnTo>
                <a:lnTo>
                  <a:pt x="2633" y="162046"/>
                </a:lnTo>
                <a:lnTo>
                  <a:pt x="2607" y="161959"/>
                </a:lnTo>
                <a:lnTo>
                  <a:pt x="2556" y="161345"/>
                </a:lnTo>
                <a:lnTo>
                  <a:pt x="2505" y="160732"/>
                </a:lnTo>
                <a:lnTo>
                  <a:pt x="2488" y="160337"/>
                </a:lnTo>
                <a:lnTo>
                  <a:pt x="2480" y="160118"/>
                </a:lnTo>
                <a:lnTo>
                  <a:pt x="2480" y="159899"/>
                </a:lnTo>
                <a:lnTo>
                  <a:pt x="2488" y="159724"/>
                </a:lnTo>
                <a:lnTo>
                  <a:pt x="2505" y="159636"/>
                </a:lnTo>
                <a:lnTo>
                  <a:pt x="2514" y="159592"/>
                </a:lnTo>
                <a:close/>
                <a:moveTo>
                  <a:pt x="11989" y="0"/>
                </a:moveTo>
                <a:lnTo>
                  <a:pt x="11955" y="132"/>
                </a:lnTo>
                <a:lnTo>
                  <a:pt x="11921" y="307"/>
                </a:lnTo>
                <a:lnTo>
                  <a:pt x="11896" y="263"/>
                </a:lnTo>
                <a:lnTo>
                  <a:pt x="11862" y="307"/>
                </a:lnTo>
                <a:lnTo>
                  <a:pt x="11828" y="395"/>
                </a:lnTo>
                <a:lnTo>
                  <a:pt x="11811" y="526"/>
                </a:lnTo>
                <a:lnTo>
                  <a:pt x="11692" y="1797"/>
                </a:lnTo>
                <a:lnTo>
                  <a:pt x="11582" y="3068"/>
                </a:lnTo>
                <a:lnTo>
                  <a:pt x="11488" y="4382"/>
                </a:lnTo>
                <a:lnTo>
                  <a:pt x="11395" y="5653"/>
                </a:lnTo>
                <a:lnTo>
                  <a:pt x="11310" y="7011"/>
                </a:lnTo>
                <a:lnTo>
                  <a:pt x="11234" y="8326"/>
                </a:lnTo>
                <a:lnTo>
                  <a:pt x="11157" y="9684"/>
                </a:lnTo>
                <a:lnTo>
                  <a:pt x="11098" y="11043"/>
                </a:lnTo>
                <a:lnTo>
                  <a:pt x="11038" y="11656"/>
                </a:lnTo>
                <a:lnTo>
                  <a:pt x="10987" y="12270"/>
                </a:lnTo>
                <a:lnTo>
                  <a:pt x="10894" y="13497"/>
                </a:lnTo>
                <a:lnTo>
                  <a:pt x="10860" y="13541"/>
                </a:lnTo>
                <a:lnTo>
                  <a:pt x="10834" y="13628"/>
                </a:lnTo>
                <a:lnTo>
                  <a:pt x="10817" y="13760"/>
                </a:lnTo>
                <a:lnTo>
                  <a:pt x="10809" y="13935"/>
                </a:lnTo>
                <a:lnTo>
                  <a:pt x="10809" y="14855"/>
                </a:lnTo>
                <a:lnTo>
                  <a:pt x="10750" y="16082"/>
                </a:lnTo>
                <a:lnTo>
                  <a:pt x="10707" y="17353"/>
                </a:lnTo>
                <a:lnTo>
                  <a:pt x="10682" y="18624"/>
                </a:lnTo>
                <a:lnTo>
                  <a:pt x="10656" y="19894"/>
                </a:lnTo>
                <a:lnTo>
                  <a:pt x="10648" y="21209"/>
                </a:lnTo>
                <a:lnTo>
                  <a:pt x="10648" y="22524"/>
                </a:lnTo>
                <a:lnTo>
                  <a:pt x="10648" y="23838"/>
                </a:lnTo>
                <a:lnTo>
                  <a:pt x="10656" y="25153"/>
                </a:lnTo>
                <a:lnTo>
                  <a:pt x="10707" y="31156"/>
                </a:lnTo>
                <a:lnTo>
                  <a:pt x="10758" y="37116"/>
                </a:lnTo>
                <a:lnTo>
                  <a:pt x="10868" y="49035"/>
                </a:lnTo>
                <a:lnTo>
                  <a:pt x="10877" y="49210"/>
                </a:lnTo>
                <a:lnTo>
                  <a:pt x="10894" y="49341"/>
                </a:lnTo>
                <a:lnTo>
                  <a:pt x="10902" y="51138"/>
                </a:lnTo>
                <a:lnTo>
                  <a:pt x="10902" y="52891"/>
                </a:lnTo>
                <a:lnTo>
                  <a:pt x="10894" y="54644"/>
                </a:lnTo>
                <a:lnTo>
                  <a:pt x="10868" y="56396"/>
                </a:lnTo>
                <a:lnTo>
                  <a:pt x="10851" y="56528"/>
                </a:lnTo>
                <a:lnTo>
                  <a:pt x="10843" y="56659"/>
                </a:lnTo>
                <a:lnTo>
                  <a:pt x="10817" y="57580"/>
                </a:lnTo>
                <a:lnTo>
                  <a:pt x="10775" y="58456"/>
                </a:lnTo>
                <a:lnTo>
                  <a:pt x="10733" y="59332"/>
                </a:lnTo>
                <a:lnTo>
                  <a:pt x="10682" y="60165"/>
                </a:lnTo>
                <a:lnTo>
                  <a:pt x="10622" y="60997"/>
                </a:lnTo>
                <a:lnTo>
                  <a:pt x="10554" y="61830"/>
                </a:lnTo>
                <a:lnTo>
                  <a:pt x="10486" y="62619"/>
                </a:lnTo>
                <a:lnTo>
                  <a:pt x="10401" y="63408"/>
                </a:lnTo>
                <a:lnTo>
                  <a:pt x="10317" y="64153"/>
                </a:lnTo>
                <a:lnTo>
                  <a:pt x="10215" y="64854"/>
                </a:lnTo>
                <a:lnTo>
                  <a:pt x="10113" y="65599"/>
                </a:lnTo>
                <a:lnTo>
                  <a:pt x="10011" y="66256"/>
                </a:lnTo>
                <a:lnTo>
                  <a:pt x="9892" y="66957"/>
                </a:lnTo>
                <a:lnTo>
                  <a:pt x="9773" y="67614"/>
                </a:lnTo>
                <a:lnTo>
                  <a:pt x="9646" y="68228"/>
                </a:lnTo>
                <a:lnTo>
                  <a:pt x="9510" y="68841"/>
                </a:lnTo>
                <a:lnTo>
                  <a:pt x="9383" y="69411"/>
                </a:lnTo>
                <a:lnTo>
                  <a:pt x="9247" y="69937"/>
                </a:lnTo>
                <a:lnTo>
                  <a:pt x="8967" y="70945"/>
                </a:lnTo>
                <a:lnTo>
                  <a:pt x="8678" y="71909"/>
                </a:lnTo>
                <a:lnTo>
                  <a:pt x="8381" y="72785"/>
                </a:lnTo>
                <a:lnTo>
                  <a:pt x="8075" y="73574"/>
                </a:lnTo>
                <a:lnTo>
                  <a:pt x="7769" y="74319"/>
                </a:lnTo>
                <a:lnTo>
                  <a:pt x="7455" y="75064"/>
                </a:lnTo>
                <a:lnTo>
                  <a:pt x="7141" y="75765"/>
                </a:lnTo>
                <a:lnTo>
                  <a:pt x="6513" y="77167"/>
                </a:lnTo>
                <a:lnTo>
                  <a:pt x="6199" y="77868"/>
                </a:lnTo>
                <a:lnTo>
                  <a:pt x="5884" y="78569"/>
                </a:lnTo>
                <a:lnTo>
                  <a:pt x="5570" y="79314"/>
                </a:lnTo>
                <a:lnTo>
                  <a:pt x="5273" y="80147"/>
                </a:lnTo>
                <a:lnTo>
                  <a:pt x="4967" y="81023"/>
                </a:lnTo>
                <a:lnTo>
                  <a:pt x="4679" y="81943"/>
                </a:lnTo>
                <a:lnTo>
                  <a:pt x="4424" y="82864"/>
                </a:lnTo>
                <a:lnTo>
                  <a:pt x="4186" y="83872"/>
                </a:lnTo>
                <a:lnTo>
                  <a:pt x="3949" y="84923"/>
                </a:lnTo>
                <a:lnTo>
                  <a:pt x="3728" y="86063"/>
                </a:lnTo>
                <a:lnTo>
                  <a:pt x="3524" y="87246"/>
                </a:lnTo>
                <a:lnTo>
                  <a:pt x="3329" y="88473"/>
                </a:lnTo>
                <a:lnTo>
                  <a:pt x="3150" y="89743"/>
                </a:lnTo>
                <a:lnTo>
                  <a:pt x="2989" y="91102"/>
                </a:lnTo>
                <a:lnTo>
                  <a:pt x="2836" y="92504"/>
                </a:lnTo>
                <a:lnTo>
                  <a:pt x="2700" y="93906"/>
                </a:lnTo>
                <a:lnTo>
                  <a:pt x="2582" y="95396"/>
                </a:lnTo>
                <a:lnTo>
                  <a:pt x="2480" y="96886"/>
                </a:lnTo>
                <a:lnTo>
                  <a:pt x="2395" y="98420"/>
                </a:lnTo>
                <a:lnTo>
                  <a:pt x="2327" y="99997"/>
                </a:lnTo>
                <a:lnTo>
                  <a:pt x="2276" y="101575"/>
                </a:lnTo>
                <a:lnTo>
                  <a:pt x="2242" y="103152"/>
                </a:lnTo>
                <a:lnTo>
                  <a:pt x="2250" y="103371"/>
                </a:lnTo>
                <a:lnTo>
                  <a:pt x="2267" y="103547"/>
                </a:lnTo>
                <a:lnTo>
                  <a:pt x="2293" y="103678"/>
                </a:lnTo>
                <a:lnTo>
                  <a:pt x="2327" y="103766"/>
                </a:lnTo>
                <a:lnTo>
                  <a:pt x="2361" y="103766"/>
                </a:lnTo>
                <a:lnTo>
                  <a:pt x="2386" y="103678"/>
                </a:lnTo>
                <a:lnTo>
                  <a:pt x="2420" y="103547"/>
                </a:lnTo>
                <a:lnTo>
                  <a:pt x="2437" y="103371"/>
                </a:lnTo>
                <a:lnTo>
                  <a:pt x="2463" y="102758"/>
                </a:lnTo>
                <a:lnTo>
                  <a:pt x="2505" y="102144"/>
                </a:lnTo>
                <a:lnTo>
                  <a:pt x="2539" y="101575"/>
                </a:lnTo>
                <a:lnTo>
                  <a:pt x="2590" y="101005"/>
                </a:lnTo>
                <a:lnTo>
                  <a:pt x="2633" y="100479"/>
                </a:lnTo>
                <a:lnTo>
                  <a:pt x="2692" y="99953"/>
                </a:lnTo>
                <a:lnTo>
                  <a:pt x="2811" y="98946"/>
                </a:lnTo>
                <a:lnTo>
                  <a:pt x="2938" y="97982"/>
                </a:lnTo>
                <a:lnTo>
                  <a:pt x="3083" y="97105"/>
                </a:lnTo>
                <a:lnTo>
                  <a:pt x="3244" y="96273"/>
                </a:lnTo>
                <a:lnTo>
                  <a:pt x="3414" y="95484"/>
                </a:lnTo>
                <a:lnTo>
                  <a:pt x="3592" y="94739"/>
                </a:lnTo>
                <a:lnTo>
                  <a:pt x="3779" y="93994"/>
                </a:lnTo>
                <a:lnTo>
                  <a:pt x="3966" y="93293"/>
                </a:lnTo>
                <a:lnTo>
                  <a:pt x="4169" y="92635"/>
                </a:lnTo>
                <a:lnTo>
                  <a:pt x="4577" y="91365"/>
                </a:lnTo>
                <a:lnTo>
                  <a:pt x="4993" y="90094"/>
                </a:lnTo>
                <a:lnTo>
                  <a:pt x="5409" y="88823"/>
                </a:lnTo>
                <a:lnTo>
                  <a:pt x="5613" y="88210"/>
                </a:lnTo>
                <a:lnTo>
                  <a:pt x="5817" y="87552"/>
                </a:lnTo>
                <a:lnTo>
                  <a:pt x="6003" y="86851"/>
                </a:lnTo>
                <a:lnTo>
                  <a:pt x="6190" y="86150"/>
                </a:lnTo>
                <a:lnTo>
                  <a:pt x="6377" y="85405"/>
                </a:lnTo>
                <a:lnTo>
                  <a:pt x="6547" y="84616"/>
                </a:lnTo>
                <a:lnTo>
                  <a:pt x="6700" y="83784"/>
                </a:lnTo>
                <a:lnTo>
                  <a:pt x="6852" y="82907"/>
                </a:lnTo>
                <a:lnTo>
                  <a:pt x="6988" y="81987"/>
                </a:lnTo>
                <a:lnTo>
                  <a:pt x="7107" y="80979"/>
                </a:lnTo>
                <a:lnTo>
                  <a:pt x="7158" y="80454"/>
                </a:lnTo>
                <a:lnTo>
                  <a:pt x="7209" y="79928"/>
                </a:lnTo>
                <a:lnTo>
                  <a:pt x="7260" y="79402"/>
                </a:lnTo>
                <a:lnTo>
                  <a:pt x="7302" y="78832"/>
                </a:lnTo>
                <a:lnTo>
                  <a:pt x="7336" y="78219"/>
                </a:lnTo>
                <a:lnTo>
                  <a:pt x="7370" y="77605"/>
                </a:lnTo>
                <a:lnTo>
                  <a:pt x="7396" y="76992"/>
                </a:lnTo>
                <a:lnTo>
                  <a:pt x="7421" y="76334"/>
                </a:lnTo>
                <a:lnTo>
                  <a:pt x="7956" y="75108"/>
                </a:lnTo>
                <a:lnTo>
                  <a:pt x="8219" y="74406"/>
                </a:lnTo>
                <a:lnTo>
                  <a:pt x="8483" y="73749"/>
                </a:lnTo>
                <a:lnTo>
                  <a:pt x="8737" y="73004"/>
                </a:lnTo>
                <a:lnTo>
                  <a:pt x="8984" y="72215"/>
                </a:lnTo>
                <a:lnTo>
                  <a:pt x="9230" y="71383"/>
                </a:lnTo>
                <a:lnTo>
                  <a:pt x="9467" y="70463"/>
                </a:lnTo>
                <a:lnTo>
                  <a:pt x="9637" y="69761"/>
                </a:lnTo>
                <a:lnTo>
                  <a:pt x="9807" y="68973"/>
                </a:lnTo>
                <a:lnTo>
                  <a:pt x="9960" y="68184"/>
                </a:lnTo>
                <a:lnTo>
                  <a:pt x="10113" y="67308"/>
                </a:lnTo>
                <a:lnTo>
                  <a:pt x="10257" y="66431"/>
                </a:lnTo>
                <a:lnTo>
                  <a:pt x="10393" y="65511"/>
                </a:lnTo>
                <a:lnTo>
                  <a:pt x="10520" y="64547"/>
                </a:lnTo>
                <a:lnTo>
                  <a:pt x="10631" y="63539"/>
                </a:lnTo>
                <a:lnTo>
                  <a:pt x="10537" y="65292"/>
                </a:lnTo>
                <a:lnTo>
                  <a:pt x="10427" y="67001"/>
                </a:lnTo>
                <a:lnTo>
                  <a:pt x="10308" y="68710"/>
                </a:lnTo>
                <a:lnTo>
                  <a:pt x="10172" y="70375"/>
                </a:lnTo>
                <a:lnTo>
                  <a:pt x="10019" y="71996"/>
                </a:lnTo>
                <a:lnTo>
                  <a:pt x="9858" y="73618"/>
                </a:lnTo>
                <a:lnTo>
                  <a:pt x="9688" y="75195"/>
                </a:lnTo>
                <a:lnTo>
                  <a:pt x="9501" y="76729"/>
                </a:lnTo>
                <a:lnTo>
                  <a:pt x="9340" y="78000"/>
                </a:lnTo>
                <a:lnTo>
                  <a:pt x="9162" y="79227"/>
                </a:lnTo>
                <a:lnTo>
                  <a:pt x="8984" y="80410"/>
                </a:lnTo>
                <a:lnTo>
                  <a:pt x="8797" y="81593"/>
                </a:lnTo>
                <a:lnTo>
                  <a:pt x="8644" y="81768"/>
                </a:lnTo>
                <a:lnTo>
                  <a:pt x="8491" y="81987"/>
                </a:lnTo>
                <a:lnTo>
                  <a:pt x="8338" y="82206"/>
                </a:lnTo>
                <a:lnTo>
                  <a:pt x="8185" y="82513"/>
                </a:lnTo>
                <a:lnTo>
                  <a:pt x="8033" y="82864"/>
                </a:lnTo>
                <a:lnTo>
                  <a:pt x="7888" y="83214"/>
                </a:lnTo>
                <a:lnTo>
                  <a:pt x="7744" y="83609"/>
                </a:lnTo>
                <a:lnTo>
                  <a:pt x="7608" y="84091"/>
                </a:lnTo>
                <a:lnTo>
                  <a:pt x="7472" y="84573"/>
                </a:lnTo>
                <a:lnTo>
                  <a:pt x="7345" y="85055"/>
                </a:lnTo>
                <a:lnTo>
                  <a:pt x="7226" y="85624"/>
                </a:lnTo>
                <a:lnTo>
                  <a:pt x="7107" y="86194"/>
                </a:lnTo>
                <a:lnTo>
                  <a:pt x="7005" y="86807"/>
                </a:lnTo>
                <a:lnTo>
                  <a:pt x="6903" y="87421"/>
                </a:lnTo>
                <a:lnTo>
                  <a:pt x="6818" y="88122"/>
                </a:lnTo>
                <a:lnTo>
                  <a:pt x="6742" y="88779"/>
                </a:lnTo>
                <a:lnTo>
                  <a:pt x="6691" y="89305"/>
                </a:lnTo>
                <a:lnTo>
                  <a:pt x="6657" y="89787"/>
                </a:lnTo>
                <a:lnTo>
                  <a:pt x="6623" y="90269"/>
                </a:lnTo>
                <a:lnTo>
                  <a:pt x="6589" y="90751"/>
                </a:lnTo>
                <a:lnTo>
                  <a:pt x="6564" y="91277"/>
                </a:lnTo>
                <a:lnTo>
                  <a:pt x="6547" y="91759"/>
                </a:lnTo>
                <a:lnTo>
                  <a:pt x="6530" y="92767"/>
                </a:lnTo>
                <a:lnTo>
                  <a:pt x="6530" y="93775"/>
                </a:lnTo>
                <a:lnTo>
                  <a:pt x="6547" y="94783"/>
                </a:lnTo>
                <a:lnTo>
                  <a:pt x="6572" y="95834"/>
                </a:lnTo>
                <a:lnTo>
                  <a:pt x="6615" y="96842"/>
                </a:lnTo>
                <a:lnTo>
                  <a:pt x="6666" y="97850"/>
                </a:lnTo>
                <a:lnTo>
                  <a:pt x="6725" y="98858"/>
                </a:lnTo>
                <a:lnTo>
                  <a:pt x="6852" y="100874"/>
                </a:lnTo>
                <a:lnTo>
                  <a:pt x="6997" y="102846"/>
                </a:lnTo>
                <a:lnTo>
                  <a:pt x="7124" y="104774"/>
                </a:lnTo>
                <a:lnTo>
                  <a:pt x="7141" y="104949"/>
                </a:lnTo>
                <a:lnTo>
                  <a:pt x="7167" y="105037"/>
                </a:lnTo>
                <a:lnTo>
                  <a:pt x="7192" y="105080"/>
                </a:lnTo>
                <a:lnTo>
                  <a:pt x="7226" y="105080"/>
                </a:lnTo>
                <a:lnTo>
                  <a:pt x="7260" y="105037"/>
                </a:lnTo>
                <a:lnTo>
                  <a:pt x="7277" y="104949"/>
                </a:lnTo>
                <a:lnTo>
                  <a:pt x="7294" y="104774"/>
                </a:lnTo>
                <a:lnTo>
                  <a:pt x="7302" y="104598"/>
                </a:lnTo>
                <a:lnTo>
                  <a:pt x="7302" y="103941"/>
                </a:lnTo>
                <a:lnTo>
                  <a:pt x="7311" y="103328"/>
                </a:lnTo>
                <a:lnTo>
                  <a:pt x="7328" y="102714"/>
                </a:lnTo>
                <a:lnTo>
                  <a:pt x="7353" y="102144"/>
                </a:lnTo>
                <a:lnTo>
                  <a:pt x="7387" y="101619"/>
                </a:lnTo>
                <a:lnTo>
                  <a:pt x="7421" y="101093"/>
                </a:lnTo>
                <a:lnTo>
                  <a:pt x="7472" y="100611"/>
                </a:lnTo>
                <a:lnTo>
                  <a:pt x="7523" y="100129"/>
                </a:lnTo>
                <a:lnTo>
                  <a:pt x="7583" y="99691"/>
                </a:lnTo>
                <a:lnTo>
                  <a:pt x="7642" y="99296"/>
                </a:lnTo>
                <a:lnTo>
                  <a:pt x="7710" y="98902"/>
                </a:lnTo>
                <a:lnTo>
                  <a:pt x="7786" y="98507"/>
                </a:lnTo>
                <a:lnTo>
                  <a:pt x="7948" y="97762"/>
                </a:lnTo>
                <a:lnTo>
                  <a:pt x="8117" y="97105"/>
                </a:lnTo>
                <a:lnTo>
                  <a:pt x="8296" y="96448"/>
                </a:lnTo>
                <a:lnTo>
                  <a:pt x="8483" y="95834"/>
                </a:lnTo>
                <a:lnTo>
                  <a:pt x="8865" y="94564"/>
                </a:lnTo>
                <a:lnTo>
                  <a:pt x="9051" y="93906"/>
                </a:lnTo>
                <a:lnTo>
                  <a:pt x="9230" y="93249"/>
                </a:lnTo>
                <a:lnTo>
                  <a:pt x="9400" y="92504"/>
                </a:lnTo>
                <a:lnTo>
                  <a:pt x="9476" y="92110"/>
                </a:lnTo>
                <a:lnTo>
                  <a:pt x="9552" y="91715"/>
                </a:lnTo>
                <a:lnTo>
                  <a:pt x="9654" y="91058"/>
                </a:lnTo>
                <a:lnTo>
                  <a:pt x="9748" y="90313"/>
                </a:lnTo>
                <a:lnTo>
                  <a:pt x="9824" y="89568"/>
                </a:lnTo>
                <a:lnTo>
                  <a:pt x="9884" y="88779"/>
                </a:lnTo>
                <a:lnTo>
                  <a:pt x="9909" y="88341"/>
                </a:lnTo>
                <a:lnTo>
                  <a:pt x="9926" y="87947"/>
                </a:lnTo>
                <a:lnTo>
                  <a:pt x="9943" y="87509"/>
                </a:lnTo>
                <a:lnTo>
                  <a:pt x="9943" y="87114"/>
                </a:lnTo>
                <a:lnTo>
                  <a:pt x="9951" y="86676"/>
                </a:lnTo>
                <a:lnTo>
                  <a:pt x="9943" y="86238"/>
                </a:lnTo>
                <a:lnTo>
                  <a:pt x="9934" y="85800"/>
                </a:lnTo>
                <a:lnTo>
                  <a:pt x="9917" y="85405"/>
                </a:lnTo>
                <a:lnTo>
                  <a:pt x="9875" y="84748"/>
                </a:lnTo>
                <a:lnTo>
                  <a:pt x="9816" y="84091"/>
                </a:lnTo>
                <a:lnTo>
                  <a:pt x="9739" y="83521"/>
                </a:lnTo>
                <a:lnTo>
                  <a:pt x="9654" y="83039"/>
                </a:lnTo>
                <a:lnTo>
                  <a:pt x="9552" y="82557"/>
                </a:lnTo>
                <a:lnTo>
                  <a:pt x="9442" y="82206"/>
                </a:lnTo>
                <a:lnTo>
                  <a:pt x="9383" y="82075"/>
                </a:lnTo>
                <a:lnTo>
                  <a:pt x="9323" y="81943"/>
                </a:lnTo>
                <a:lnTo>
                  <a:pt x="9255" y="81856"/>
                </a:lnTo>
                <a:lnTo>
                  <a:pt x="9196" y="81768"/>
                </a:lnTo>
                <a:lnTo>
                  <a:pt x="9196" y="81637"/>
                </a:lnTo>
                <a:lnTo>
                  <a:pt x="9272" y="81374"/>
                </a:lnTo>
                <a:lnTo>
                  <a:pt x="9349" y="81067"/>
                </a:lnTo>
                <a:lnTo>
                  <a:pt x="9417" y="80716"/>
                </a:lnTo>
                <a:lnTo>
                  <a:pt x="9493" y="80366"/>
                </a:lnTo>
                <a:lnTo>
                  <a:pt x="9620" y="79621"/>
                </a:lnTo>
                <a:lnTo>
                  <a:pt x="9739" y="78920"/>
                </a:lnTo>
                <a:lnTo>
                  <a:pt x="9926" y="77693"/>
                </a:lnTo>
                <a:lnTo>
                  <a:pt x="10104" y="76422"/>
                </a:lnTo>
                <a:lnTo>
                  <a:pt x="10274" y="75108"/>
                </a:lnTo>
                <a:lnTo>
                  <a:pt x="10418" y="73793"/>
                </a:lnTo>
                <a:lnTo>
                  <a:pt x="10512" y="72829"/>
                </a:lnTo>
                <a:lnTo>
                  <a:pt x="10605" y="71909"/>
                </a:lnTo>
                <a:lnTo>
                  <a:pt x="10682" y="70945"/>
                </a:lnTo>
                <a:lnTo>
                  <a:pt x="10758" y="69981"/>
                </a:lnTo>
                <a:lnTo>
                  <a:pt x="10826" y="68973"/>
                </a:lnTo>
                <a:lnTo>
                  <a:pt x="10885" y="67965"/>
                </a:lnTo>
                <a:lnTo>
                  <a:pt x="10936" y="66957"/>
                </a:lnTo>
                <a:lnTo>
                  <a:pt x="10987" y="65949"/>
                </a:lnTo>
                <a:lnTo>
                  <a:pt x="11004" y="68535"/>
                </a:lnTo>
                <a:lnTo>
                  <a:pt x="11047" y="71164"/>
                </a:lnTo>
                <a:lnTo>
                  <a:pt x="11004" y="73705"/>
                </a:lnTo>
                <a:lnTo>
                  <a:pt x="10970" y="76247"/>
                </a:lnTo>
                <a:lnTo>
                  <a:pt x="10911" y="81330"/>
                </a:lnTo>
                <a:lnTo>
                  <a:pt x="10860" y="82601"/>
                </a:lnTo>
                <a:lnTo>
                  <a:pt x="10801" y="83872"/>
                </a:lnTo>
                <a:lnTo>
                  <a:pt x="10733" y="85098"/>
                </a:lnTo>
                <a:lnTo>
                  <a:pt x="10656" y="86325"/>
                </a:lnTo>
                <a:lnTo>
                  <a:pt x="10554" y="87465"/>
                </a:lnTo>
                <a:lnTo>
                  <a:pt x="10469" y="88473"/>
                </a:lnTo>
                <a:lnTo>
                  <a:pt x="10376" y="89305"/>
                </a:lnTo>
                <a:lnTo>
                  <a:pt x="10283" y="90138"/>
                </a:lnTo>
                <a:lnTo>
                  <a:pt x="10189" y="90927"/>
                </a:lnTo>
                <a:lnTo>
                  <a:pt x="10087" y="91759"/>
                </a:lnTo>
                <a:lnTo>
                  <a:pt x="9875" y="93293"/>
                </a:lnTo>
                <a:lnTo>
                  <a:pt x="9637" y="94783"/>
                </a:lnTo>
                <a:lnTo>
                  <a:pt x="9128" y="99559"/>
                </a:lnTo>
                <a:lnTo>
                  <a:pt x="8627" y="104379"/>
                </a:lnTo>
                <a:lnTo>
                  <a:pt x="8457" y="106833"/>
                </a:lnTo>
                <a:lnTo>
                  <a:pt x="8304" y="109331"/>
                </a:lnTo>
                <a:lnTo>
                  <a:pt x="8296" y="108980"/>
                </a:lnTo>
                <a:lnTo>
                  <a:pt x="8279" y="108630"/>
                </a:lnTo>
                <a:lnTo>
                  <a:pt x="8262" y="108279"/>
                </a:lnTo>
                <a:lnTo>
                  <a:pt x="8236" y="107972"/>
                </a:lnTo>
                <a:lnTo>
                  <a:pt x="8202" y="107666"/>
                </a:lnTo>
                <a:lnTo>
                  <a:pt x="8168" y="107359"/>
                </a:lnTo>
                <a:lnTo>
                  <a:pt x="8134" y="107052"/>
                </a:lnTo>
                <a:lnTo>
                  <a:pt x="8084" y="106789"/>
                </a:lnTo>
                <a:lnTo>
                  <a:pt x="8041" y="106570"/>
                </a:lnTo>
                <a:lnTo>
                  <a:pt x="7990" y="106351"/>
                </a:lnTo>
                <a:lnTo>
                  <a:pt x="7931" y="106176"/>
                </a:lnTo>
                <a:lnTo>
                  <a:pt x="7871" y="106044"/>
                </a:lnTo>
                <a:lnTo>
                  <a:pt x="7812" y="105957"/>
                </a:lnTo>
                <a:lnTo>
                  <a:pt x="7744" y="105869"/>
                </a:lnTo>
                <a:lnTo>
                  <a:pt x="7676" y="105825"/>
                </a:lnTo>
                <a:lnTo>
                  <a:pt x="7608" y="105869"/>
                </a:lnTo>
                <a:lnTo>
                  <a:pt x="7532" y="105913"/>
                </a:lnTo>
                <a:lnTo>
                  <a:pt x="7464" y="106001"/>
                </a:lnTo>
                <a:lnTo>
                  <a:pt x="7396" y="106176"/>
                </a:lnTo>
                <a:lnTo>
                  <a:pt x="7328" y="106395"/>
                </a:lnTo>
                <a:lnTo>
                  <a:pt x="7277" y="106614"/>
                </a:lnTo>
                <a:lnTo>
                  <a:pt x="7226" y="106921"/>
                </a:lnTo>
                <a:lnTo>
                  <a:pt x="7184" y="107228"/>
                </a:lnTo>
                <a:lnTo>
                  <a:pt x="7150" y="107578"/>
                </a:lnTo>
                <a:lnTo>
                  <a:pt x="7124" y="107972"/>
                </a:lnTo>
                <a:lnTo>
                  <a:pt x="7107" y="108454"/>
                </a:lnTo>
                <a:lnTo>
                  <a:pt x="6988" y="108498"/>
                </a:lnTo>
                <a:lnTo>
                  <a:pt x="6861" y="108586"/>
                </a:lnTo>
                <a:lnTo>
                  <a:pt x="6742" y="108761"/>
                </a:lnTo>
                <a:lnTo>
                  <a:pt x="6632" y="108980"/>
                </a:lnTo>
                <a:lnTo>
                  <a:pt x="6657" y="108279"/>
                </a:lnTo>
                <a:lnTo>
                  <a:pt x="6674" y="107578"/>
                </a:lnTo>
                <a:lnTo>
                  <a:pt x="6674" y="106833"/>
                </a:lnTo>
                <a:lnTo>
                  <a:pt x="6674" y="106526"/>
                </a:lnTo>
                <a:lnTo>
                  <a:pt x="6657" y="106176"/>
                </a:lnTo>
                <a:lnTo>
                  <a:pt x="6640" y="105869"/>
                </a:lnTo>
                <a:lnTo>
                  <a:pt x="6623" y="105562"/>
                </a:lnTo>
                <a:lnTo>
                  <a:pt x="6589" y="105299"/>
                </a:lnTo>
                <a:lnTo>
                  <a:pt x="6564" y="105080"/>
                </a:lnTo>
                <a:lnTo>
                  <a:pt x="6521" y="104861"/>
                </a:lnTo>
                <a:lnTo>
                  <a:pt x="6479" y="104686"/>
                </a:lnTo>
                <a:lnTo>
                  <a:pt x="6419" y="104511"/>
                </a:lnTo>
                <a:lnTo>
                  <a:pt x="6360" y="104423"/>
                </a:lnTo>
                <a:lnTo>
                  <a:pt x="6317" y="104379"/>
                </a:lnTo>
                <a:lnTo>
                  <a:pt x="6275" y="104335"/>
                </a:lnTo>
                <a:lnTo>
                  <a:pt x="6190" y="104379"/>
                </a:lnTo>
                <a:lnTo>
                  <a:pt x="6105" y="104511"/>
                </a:lnTo>
                <a:lnTo>
                  <a:pt x="6020" y="104686"/>
                </a:lnTo>
                <a:lnTo>
                  <a:pt x="5944" y="104949"/>
                </a:lnTo>
                <a:lnTo>
                  <a:pt x="5876" y="105212"/>
                </a:lnTo>
                <a:lnTo>
                  <a:pt x="5817" y="105519"/>
                </a:lnTo>
                <a:lnTo>
                  <a:pt x="5757" y="105869"/>
                </a:lnTo>
                <a:lnTo>
                  <a:pt x="5681" y="106439"/>
                </a:lnTo>
                <a:lnTo>
                  <a:pt x="5630" y="105694"/>
                </a:lnTo>
                <a:lnTo>
                  <a:pt x="5570" y="104993"/>
                </a:lnTo>
                <a:lnTo>
                  <a:pt x="5528" y="104686"/>
                </a:lnTo>
                <a:lnTo>
                  <a:pt x="5485" y="104379"/>
                </a:lnTo>
                <a:lnTo>
                  <a:pt x="5443" y="104116"/>
                </a:lnTo>
                <a:lnTo>
                  <a:pt x="5400" y="103853"/>
                </a:lnTo>
                <a:lnTo>
                  <a:pt x="5350" y="103634"/>
                </a:lnTo>
                <a:lnTo>
                  <a:pt x="5299" y="103503"/>
                </a:lnTo>
                <a:lnTo>
                  <a:pt x="5239" y="103371"/>
                </a:lnTo>
                <a:lnTo>
                  <a:pt x="5180" y="103328"/>
                </a:lnTo>
                <a:lnTo>
                  <a:pt x="5120" y="103284"/>
                </a:lnTo>
                <a:lnTo>
                  <a:pt x="5052" y="103328"/>
                </a:lnTo>
                <a:lnTo>
                  <a:pt x="4993" y="103459"/>
                </a:lnTo>
                <a:lnTo>
                  <a:pt x="4925" y="103634"/>
                </a:lnTo>
                <a:lnTo>
                  <a:pt x="4874" y="103766"/>
                </a:lnTo>
                <a:lnTo>
                  <a:pt x="4832" y="103985"/>
                </a:lnTo>
                <a:lnTo>
                  <a:pt x="4789" y="104160"/>
                </a:lnTo>
                <a:lnTo>
                  <a:pt x="4755" y="104379"/>
                </a:lnTo>
                <a:lnTo>
                  <a:pt x="4696" y="104905"/>
                </a:lnTo>
                <a:lnTo>
                  <a:pt x="4653" y="105431"/>
                </a:lnTo>
                <a:lnTo>
                  <a:pt x="4619" y="106044"/>
                </a:lnTo>
                <a:lnTo>
                  <a:pt x="4602" y="106658"/>
                </a:lnTo>
                <a:lnTo>
                  <a:pt x="4602" y="107271"/>
                </a:lnTo>
                <a:lnTo>
                  <a:pt x="4619" y="107929"/>
                </a:lnTo>
                <a:lnTo>
                  <a:pt x="4645" y="108542"/>
                </a:lnTo>
                <a:lnTo>
                  <a:pt x="4679" y="109156"/>
                </a:lnTo>
                <a:lnTo>
                  <a:pt x="4730" y="109725"/>
                </a:lnTo>
                <a:lnTo>
                  <a:pt x="4798" y="110251"/>
                </a:lnTo>
                <a:lnTo>
                  <a:pt x="4874" y="110689"/>
                </a:lnTo>
                <a:lnTo>
                  <a:pt x="4959" y="111084"/>
                </a:lnTo>
                <a:lnTo>
                  <a:pt x="5001" y="111259"/>
                </a:lnTo>
                <a:lnTo>
                  <a:pt x="5052" y="111390"/>
                </a:lnTo>
                <a:lnTo>
                  <a:pt x="5103" y="111478"/>
                </a:lnTo>
                <a:lnTo>
                  <a:pt x="5154" y="111566"/>
                </a:lnTo>
                <a:lnTo>
                  <a:pt x="5146" y="111960"/>
                </a:lnTo>
                <a:lnTo>
                  <a:pt x="5137" y="112398"/>
                </a:lnTo>
                <a:lnTo>
                  <a:pt x="5137" y="112836"/>
                </a:lnTo>
                <a:lnTo>
                  <a:pt x="5146" y="113319"/>
                </a:lnTo>
                <a:lnTo>
                  <a:pt x="5163" y="113801"/>
                </a:lnTo>
                <a:lnTo>
                  <a:pt x="5180" y="114239"/>
                </a:lnTo>
                <a:lnTo>
                  <a:pt x="5205" y="114721"/>
                </a:lnTo>
                <a:lnTo>
                  <a:pt x="5239" y="115203"/>
                </a:lnTo>
                <a:lnTo>
                  <a:pt x="5129" y="114808"/>
                </a:lnTo>
                <a:lnTo>
                  <a:pt x="5018" y="114502"/>
                </a:lnTo>
                <a:lnTo>
                  <a:pt x="4900" y="114195"/>
                </a:lnTo>
                <a:lnTo>
                  <a:pt x="4781" y="113976"/>
                </a:lnTo>
                <a:lnTo>
                  <a:pt x="4662" y="113757"/>
                </a:lnTo>
                <a:lnTo>
                  <a:pt x="4543" y="113625"/>
                </a:lnTo>
                <a:lnTo>
                  <a:pt x="4424" y="113538"/>
                </a:lnTo>
                <a:lnTo>
                  <a:pt x="4305" y="113538"/>
                </a:lnTo>
                <a:lnTo>
                  <a:pt x="4322" y="113187"/>
                </a:lnTo>
                <a:lnTo>
                  <a:pt x="4339" y="112793"/>
                </a:lnTo>
                <a:lnTo>
                  <a:pt x="4348" y="112398"/>
                </a:lnTo>
                <a:lnTo>
                  <a:pt x="4348" y="112004"/>
                </a:lnTo>
                <a:lnTo>
                  <a:pt x="4348" y="111566"/>
                </a:lnTo>
                <a:lnTo>
                  <a:pt x="4339" y="111171"/>
                </a:lnTo>
                <a:lnTo>
                  <a:pt x="4322" y="110777"/>
                </a:lnTo>
                <a:lnTo>
                  <a:pt x="4305" y="110383"/>
                </a:lnTo>
                <a:lnTo>
                  <a:pt x="4280" y="109988"/>
                </a:lnTo>
                <a:lnTo>
                  <a:pt x="4254" y="109638"/>
                </a:lnTo>
                <a:lnTo>
                  <a:pt x="4220" y="109331"/>
                </a:lnTo>
                <a:lnTo>
                  <a:pt x="4178" y="109024"/>
                </a:lnTo>
                <a:lnTo>
                  <a:pt x="4127" y="108761"/>
                </a:lnTo>
                <a:lnTo>
                  <a:pt x="4076" y="108542"/>
                </a:lnTo>
                <a:lnTo>
                  <a:pt x="4008" y="108367"/>
                </a:lnTo>
                <a:lnTo>
                  <a:pt x="3940" y="108279"/>
                </a:lnTo>
                <a:lnTo>
                  <a:pt x="3864" y="108235"/>
                </a:lnTo>
                <a:lnTo>
                  <a:pt x="3796" y="108235"/>
                </a:lnTo>
                <a:lnTo>
                  <a:pt x="3728" y="108367"/>
                </a:lnTo>
                <a:lnTo>
                  <a:pt x="3668" y="108542"/>
                </a:lnTo>
                <a:lnTo>
                  <a:pt x="3617" y="108761"/>
                </a:lnTo>
                <a:lnTo>
                  <a:pt x="3575" y="109068"/>
                </a:lnTo>
                <a:lnTo>
                  <a:pt x="3541" y="109375"/>
                </a:lnTo>
                <a:lnTo>
                  <a:pt x="3516" y="109725"/>
                </a:lnTo>
                <a:lnTo>
                  <a:pt x="3456" y="109419"/>
                </a:lnTo>
                <a:lnTo>
                  <a:pt x="3388" y="109112"/>
                </a:lnTo>
                <a:lnTo>
                  <a:pt x="3312" y="108849"/>
                </a:lnTo>
                <a:lnTo>
                  <a:pt x="3227" y="108630"/>
                </a:lnTo>
                <a:lnTo>
                  <a:pt x="3150" y="108411"/>
                </a:lnTo>
                <a:lnTo>
                  <a:pt x="3057" y="108279"/>
                </a:lnTo>
                <a:lnTo>
                  <a:pt x="2972" y="108148"/>
                </a:lnTo>
                <a:lnTo>
                  <a:pt x="2879" y="108060"/>
                </a:lnTo>
                <a:lnTo>
                  <a:pt x="2794" y="108016"/>
                </a:lnTo>
                <a:lnTo>
                  <a:pt x="2700" y="108016"/>
                </a:lnTo>
                <a:lnTo>
                  <a:pt x="2616" y="108060"/>
                </a:lnTo>
                <a:lnTo>
                  <a:pt x="2531" y="108148"/>
                </a:lnTo>
                <a:lnTo>
                  <a:pt x="2454" y="108279"/>
                </a:lnTo>
                <a:lnTo>
                  <a:pt x="2378" y="108454"/>
                </a:lnTo>
                <a:lnTo>
                  <a:pt x="2310" y="108717"/>
                </a:lnTo>
                <a:lnTo>
                  <a:pt x="2250" y="109024"/>
                </a:lnTo>
                <a:lnTo>
                  <a:pt x="2225" y="109199"/>
                </a:lnTo>
                <a:lnTo>
                  <a:pt x="2200" y="109419"/>
                </a:lnTo>
                <a:lnTo>
                  <a:pt x="2174" y="109638"/>
                </a:lnTo>
                <a:lnTo>
                  <a:pt x="2166" y="109857"/>
                </a:lnTo>
                <a:lnTo>
                  <a:pt x="2149" y="110295"/>
                </a:lnTo>
                <a:lnTo>
                  <a:pt x="2149" y="110777"/>
                </a:lnTo>
                <a:lnTo>
                  <a:pt x="2166" y="111215"/>
                </a:lnTo>
                <a:lnTo>
                  <a:pt x="2200" y="111697"/>
                </a:lnTo>
                <a:lnTo>
                  <a:pt x="2250" y="112135"/>
                </a:lnTo>
                <a:lnTo>
                  <a:pt x="2310" y="112574"/>
                </a:lnTo>
                <a:lnTo>
                  <a:pt x="2166" y="112442"/>
                </a:lnTo>
                <a:lnTo>
                  <a:pt x="2030" y="112398"/>
                </a:lnTo>
                <a:lnTo>
                  <a:pt x="1894" y="112442"/>
                </a:lnTo>
                <a:lnTo>
                  <a:pt x="1767" y="112574"/>
                </a:lnTo>
                <a:lnTo>
                  <a:pt x="1707" y="112661"/>
                </a:lnTo>
                <a:lnTo>
                  <a:pt x="1648" y="112793"/>
                </a:lnTo>
                <a:lnTo>
                  <a:pt x="1597" y="112924"/>
                </a:lnTo>
                <a:lnTo>
                  <a:pt x="1546" y="113099"/>
                </a:lnTo>
                <a:lnTo>
                  <a:pt x="1503" y="113319"/>
                </a:lnTo>
                <a:lnTo>
                  <a:pt x="1461" y="113538"/>
                </a:lnTo>
                <a:lnTo>
                  <a:pt x="1427" y="113801"/>
                </a:lnTo>
                <a:lnTo>
                  <a:pt x="1393" y="114107"/>
                </a:lnTo>
                <a:lnTo>
                  <a:pt x="1367" y="114502"/>
                </a:lnTo>
                <a:lnTo>
                  <a:pt x="1359" y="114896"/>
                </a:lnTo>
                <a:lnTo>
                  <a:pt x="1359" y="115290"/>
                </a:lnTo>
                <a:lnTo>
                  <a:pt x="1367" y="115641"/>
                </a:lnTo>
                <a:lnTo>
                  <a:pt x="1393" y="115948"/>
                </a:lnTo>
                <a:lnTo>
                  <a:pt x="1435" y="116254"/>
                </a:lnTo>
                <a:lnTo>
                  <a:pt x="1478" y="116561"/>
                </a:lnTo>
                <a:lnTo>
                  <a:pt x="1537" y="116824"/>
                </a:lnTo>
                <a:lnTo>
                  <a:pt x="1597" y="117043"/>
                </a:lnTo>
                <a:lnTo>
                  <a:pt x="1673" y="117262"/>
                </a:lnTo>
                <a:lnTo>
                  <a:pt x="1750" y="117481"/>
                </a:lnTo>
                <a:lnTo>
                  <a:pt x="1826" y="117657"/>
                </a:lnTo>
                <a:lnTo>
                  <a:pt x="2004" y="117963"/>
                </a:lnTo>
                <a:lnTo>
                  <a:pt x="2183" y="118183"/>
                </a:lnTo>
                <a:lnTo>
                  <a:pt x="2140" y="118270"/>
                </a:lnTo>
                <a:lnTo>
                  <a:pt x="2098" y="118358"/>
                </a:lnTo>
                <a:lnTo>
                  <a:pt x="2064" y="118489"/>
                </a:lnTo>
                <a:lnTo>
                  <a:pt x="2030" y="118665"/>
                </a:lnTo>
                <a:lnTo>
                  <a:pt x="2004" y="118840"/>
                </a:lnTo>
                <a:lnTo>
                  <a:pt x="1987" y="119059"/>
                </a:lnTo>
                <a:lnTo>
                  <a:pt x="1979" y="119278"/>
                </a:lnTo>
                <a:lnTo>
                  <a:pt x="1987" y="119541"/>
                </a:lnTo>
                <a:lnTo>
                  <a:pt x="1996" y="119891"/>
                </a:lnTo>
                <a:lnTo>
                  <a:pt x="2030" y="120198"/>
                </a:lnTo>
                <a:lnTo>
                  <a:pt x="2064" y="120505"/>
                </a:lnTo>
                <a:lnTo>
                  <a:pt x="2115" y="120812"/>
                </a:lnTo>
                <a:lnTo>
                  <a:pt x="2217" y="121338"/>
                </a:lnTo>
                <a:lnTo>
                  <a:pt x="2318" y="121776"/>
                </a:lnTo>
                <a:lnTo>
                  <a:pt x="2403" y="122126"/>
                </a:lnTo>
                <a:lnTo>
                  <a:pt x="2497" y="122433"/>
                </a:lnTo>
                <a:lnTo>
                  <a:pt x="2590" y="122740"/>
                </a:lnTo>
                <a:lnTo>
                  <a:pt x="2641" y="122827"/>
                </a:lnTo>
                <a:lnTo>
                  <a:pt x="2692" y="122915"/>
                </a:lnTo>
                <a:lnTo>
                  <a:pt x="2667" y="123090"/>
                </a:lnTo>
                <a:lnTo>
                  <a:pt x="2633" y="123266"/>
                </a:lnTo>
                <a:lnTo>
                  <a:pt x="2607" y="123485"/>
                </a:lnTo>
                <a:lnTo>
                  <a:pt x="2590" y="123748"/>
                </a:lnTo>
                <a:lnTo>
                  <a:pt x="2573" y="124098"/>
                </a:lnTo>
                <a:lnTo>
                  <a:pt x="2565" y="124449"/>
                </a:lnTo>
                <a:lnTo>
                  <a:pt x="2556" y="125150"/>
                </a:lnTo>
                <a:lnTo>
                  <a:pt x="2505" y="124756"/>
                </a:lnTo>
                <a:lnTo>
                  <a:pt x="2446" y="124405"/>
                </a:lnTo>
                <a:lnTo>
                  <a:pt x="2378" y="124098"/>
                </a:lnTo>
                <a:lnTo>
                  <a:pt x="2318" y="123791"/>
                </a:lnTo>
                <a:lnTo>
                  <a:pt x="2242" y="123485"/>
                </a:lnTo>
                <a:lnTo>
                  <a:pt x="2174" y="123266"/>
                </a:lnTo>
                <a:lnTo>
                  <a:pt x="2098" y="123047"/>
                </a:lnTo>
                <a:lnTo>
                  <a:pt x="2021" y="122915"/>
                </a:lnTo>
                <a:lnTo>
                  <a:pt x="1945" y="122784"/>
                </a:lnTo>
                <a:lnTo>
                  <a:pt x="1860" y="122740"/>
                </a:lnTo>
                <a:lnTo>
                  <a:pt x="1784" y="122740"/>
                </a:lnTo>
                <a:lnTo>
                  <a:pt x="1707" y="122827"/>
                </a:lnTo>
                <a:lnTo>
                  <a:pt x="1639" y="122959"/>
                </a:lnTo>
                <a:lnTo>
                  <a:pt x="1563" y="123134"/>
                </a:lnTo>
                <a:lnTo>
                  <a:pt x="1495" y="123441"/>
                </a:lnTo>
                <a:lnTo>
                  <a:pt x="1427" y="123791"/>
                </a:lnTo>
                <a:lnTo>
                  <a:pt x="1384" y="124098"/>
                </a:lnTo>
                <a:lnTo>
                  <a:pt x="1350" y="124405"/>
                </a:lnTo>
                <a:lnTo>
                  <a:pt x="1334" y="124756"/>
                </a:lnTo>
                <a:lnTo>
                  <a:pt x="1317" y="125062"/>
                </a:lnTo>
                <a:lnTo>
                  <a:pt x="1317" y="125413"/>
                </a:lnTo>
                <a:lnTo>
                  <a:pt x="1317" y="125720"/>
                </a:lnTo>
                <a:lnTo>
                  <a:pt x="1334" y="126070"/>
                </a:lnTo>
                <a:lnTo>
                  <a:pt x="1350" y="126377"/>
                </a:lnTo>
                <a:lnTo>
                  <a:pt x="1376" y="126727"/>
                </a:lnTo>
                <a:lnTo>
                  <a:pt x="1410" y="127034"/>
                </a:lnTo>
                <a:lnTo>
                  <a:pt x="1444" y="127341"/>
                </a:lnTo>
                <a:lnTo>
                  <a:pt x="1486" y="127648"/>
                </a:lnTo>
                <a:lnTo>
                  <a:pt x="1580" y="128173"/>
                </a:lnTo>
                <a:lnTo>
                  <a:pt x="1690" y="128699"/>
                </a:lnTo>
                <a:lnTo>
                  <a:pt x="1571" y="128699"/>
                </a:lnTo>
                <a:lnTo>
                  <a:pt x="1444" y="128743"/>
                </a:lnTo>
                <a:lnTo>
                  <a:pt x="1317" y="128831"/>
                </a:lnTo>
                <a:lnTo>
                  <a:pt x="1198" y="129006"/>
                </a:lnTo>
                <a:lnTo>
                  <a:pt x="1113" y="129181"/>
                </a:lnTo>
                <a:lnTo>
                  <a:pt x="1028" y="129400"/>
                </a:lnTo>
                <a:lnTo>
                  <a:pt x="934" y="129620"/>
                </a:lnTo>
                <a:lnTo>
                  <a:pt x="858" y="129926"/>
                </a:lnTo>
                <a:lnTo>
                  <a:pt x="790" y="130277"/>
                </a:lnTo>
                <a:lnTo>
                  <a:pt x="756" y="130496"/>
                </a:lnTo>
                <a:lnTo>
                  <a:pt x="731" y="130715"/>
                </a:lnTo>
                <a:lnTo>
                  <a:pt x="714" y="130934"/>
                </a:lnTo>
                <a:lnTo>
                  <a:pt x="697" y="131153"/>
                </a:lnTo>
                <a:lnTo>
                  <a:pt x="688" y="131416"/>
                </a:lnTo>
                <a:lnTo>
                  <a:pt x="688" y="131635"/>
                </a:lnTo>
                <a:lnTo>
                  <a:pt x="697" y="131898"/>
                </a:lnTo>
                <a:lnTo>
                  <a:pt x="714" y="132161"/>
                </a:lnTo>
                <a:lnTo>
                  <a:pt x="731" y="132380"/>
                </a:lnTo>
                <a:lnTo>
                  <a:pt x="756" y="132599"/>
                </a:lnTo>
                <a:lnTo>
                  <a:pt x="790" y="132818"/>
                </a:lnTo>
                <a:lnTo>
                  <a:pt x="824" y="132994"/>
                </a:lnTo>
                <a:lnTo>
                  <a:pt x="900" y="133300"/>
                </a:lnTo>
                <a:lnTo>
                  <a:pt x="994" y="133563"/>
                </a:lnTo>
                <a:lnTo>
                  <a:pt x="1087" y="133782"/>
                </a:lnTo>
                <a:lnTo>
                  <a:pt x="1189" y="133914"/>
                </a:lnTo>
                <a:lnTo>
                  <a:pt x="1274" y="134045"/>
                </a:lnTo>
                <a:lnTo>
                  <a:pt x="1376" y="134133"/>
                </a:lnTo>
                <a:lnTo>
                  <a:pt x="1469" y="134177"/>
                </a:lnTo>
                <a:lnTo>
                  <a:pt x="1571" y="134177"/>
                </a:lnTo>
                <a:lnTo>
                  <a:pt x="1673" y="134133"/>
                </a:lnTo>
                <a:lnTo>
                  <a:pt x="1605" y="134527"/>
                </a:lnTo>
                <a:lnTo>
                  <a:pt x="1554" y="134966"/>
                </a:lnTo>
                <a:lnTo>
                  <a:pt x="1503" y="135360"/>
                </a:lnTo>
                <a:lnTo>
                  <a:pt x="1461" y="135842"/>
                </a:lnTo>
                <a:lnTo>
                  <a:pt x="1435" y="136193"/>
                </a:lnTo>
                <a:lnTo>
                  <a:pt x="1401" y="136631"/>
                </a:lnTo>
                <a:lnTo>
                  <a:pt x="1384" y="137069"/>
                </a:lnTo>
                <a:lnTo>
                  <a:pt x="1367" y="137551"/>
                </a:lnTo>
                <a:lnTo>
                  <a:pt x="1367" y="138033"/>
                </a:lnTo>
                <a:lnTo>
                  <a:pt x="1384" y="138427"/>
                </a:lnTo>
                <a:lnTo>
                  <a:pt x="1401" y="138646"/>
                </a:lnTo>
                <a:lnTo>
                  <a:pt x="1418" y="138822"/>
                </a:lnTo>
                <a:lnTo>
                  <a:pt x="1444" y="138997"/>
                </a:lnTo>
                <a:lnTo>
                  <a:pt x="1478" y="139128"/>
                </a:lnTo>
                <a:lnTo>
                  <a:pt x="1427" y="139260"/>
                </a:lnTo>
                <a:lnTo>
                  <a:pt x="1376" y="139391"/>
                </a:lnTo>
                <a:lnTo>
                  <a:pt x="1291" y="139742"/>
                </a:lnTo>
                <a:lnTo>
                  <a:pt x="1206" y="140136"/>
                </a:lnTo>
                <a:lnTo>
                  <a:pt x="1138" y="140487"/>
                </a:lnTo>
                <a:lnTo>
                  <a:pt x="1104" y="140750"/>
                </a:lnTo>
                <a:lnTo>
                  <a:pt x="1070" y="140969"/>
                </a:lnTo>
                <a:lnTo>
                  <a:pt x="1045" y="141232"/>
                </a:lnTo>
                <a:lnTo>
                  <a:pt x="1028" y="141495"/>
                </a:lnTo>
                <a:lnTo>
                  <a:pt x="1011" y="141801"/>
                </a:lnTo>
                <a:lnTo>
                  <a:pt x="1002" y="142064"/>
                </a:lnTo>
                <a:lnTo>
                  <a:pt x="1002" y="142371"/>
                </a:lnTo>
                <a:lnTo>
                  <a:pt x="1011" y="142678"/>
                </a:lnTo>
                <a:lnTo>
                  <a:pt x="1028" y="142897"/>
                </a:lnTo>
                <a:lnTo>
                  <a:pt x="1045" y="143116"/>
                </a:lnTo>
                <a:lnTo>
                  <a:pt x="1070" y="143335"/>
                </a:lnTo>
                <a:lnTo>
                  <a:pt x="1096" y="143510"/>
                </a:lnTo>
                <a:lnTo>
                  <a:pt x="1155" y="143817"/>
                </a:lnTo>
                <a:lnTo>
                  <a:pt x="1232" y="144036"/>
                </a:lnTo>
                <a:lnTo>
                  <a:pt x="1317" y="144212"/>
                </a:lnTo>
                <a:lnTo>
                  <a:pt x="1410" y="144299"/>
                </a:lnTo>
                <a:lnTo>
                  <a:pt x="1503" y="144299"/>
                </a:lnTo>
                <a:lnTo>
                  <a:pt x="1597" y="144255"/>
                </a:lnTo>
                <a:lnTo>
                  <a:pt x="1554" y="144562"/>
                </a:lnTo>
                <a:lnTo>
                  <a:pt x="1529" y="144956"/>
                </a:lnTo>
                <a:lnTo>
                  <a:pt x="1503" y="145351"/>
                </a:lnTo>
                <a:lnTo>
                  <a:pt x="1486" y="145745"/>
                </a:lnTo>
                <a:lnTo>
                  <a:pt x="1478" y="146140"/>
                </a:lnTo>
                <a:lnTo>
                  <a:pt x="1469" y="146534"/>
                </a:lnTo>
                <a:lnTo>
                  <a:pt x="1478" y="146928"/>
                </a:lnTo>
                <a:lnTo>
                  <a:pt x="1495" y="147279"/>
                </a:lnTo>
                <a:lnTo>
                  <a:pt x="1418" y="147060"/>
                </a:lnTo>
                <a:lnTo>
                  <a:pt x="1342" y="146841"/>
                </a:lnTo>
                <a:lnTo>
                  <a:pt x="1257" y="146709"/>
                </a:lnTo>
                <a:lnTo>
                  <a:pt x="1172" y="146534"/>
                </a:lnTo>
                <a:lnTo>
                  <a:pt x="1079" y="146446"/>
                </a:lnTo>
                <a:lnTo>
                  <a:pt x="985" y="146359"/>
                </a:lnTo>
                <a:lnTo>
                  <a:pt x="892" y="146315"/>
                </a:lnTo>
                <a:lnTo>
                  <a:pt x="799" y="146315"/>
                </a:lnTo>
                <a:lnTo>
                  <a:pt x="705" y="146359"/>
                </a:lnTo>
                <a:lnTo>
                  <a:pt x="612" y="146403"/>
                </a:lnTo>
                <a:lnTo>
                  <a:pt x="527" y="146534"/>
                </a:lnTo>
                <a:lnTo>
                  <a:pt x="442" y="146665"/>
                </a:lnTo>
                <a:lnTo>
                  <a:pt x="366" y="146841"/>
                </a:lnTo>
                <a:lnTo>
                  <a:pt x="298" y="147104"/>
                </a:lnTo>
                <a:lnTo>
                  <a:pt x="238" y="147367"/>
                </a:lnTo>
                <a:lnTo>
                  <a:pt x="187" y="147673"/>
                </a:lnTo>
                <a:lnTo>
                  <a:pt x="153" y="148112"/>
                </a:lnTo>
                <a:lnTo>
                  <a:pt x="128" y="148506"/>
                </a:lnTo>
                <a:lnTo>
                  <a:pt x="128" y="148900"/>
                </a:lnTo>
                <a:lnTo>
                  <a:pt x="145" y="149251"/>
                </a:lnTo>
                <a:lnTo>
                  <a:pt x="179" y="149601"/>
                </a:lnTo>
                <a:lnTo>
                  <a:pt x="230" y="149908"/>
                </a:lnTo>
                <a:lnTo>
                  <a:pt x="289" y="150215"/>
                </a:lnTo>
                <a:lnTo>
                  <a:pt x="357" y="150478"/>
                </a:lnTo>
                <a:lnTo>
                  <a:pt x="434" y="150697"/>
                </a:lnTo>
                <a:lnTo>
                  <a:pt x="518" y="150872"/>
                </a:lnTo>
                <a:lnTo>
                  <a:pt x="603" y="151004"/>
                </a:lnTo>
                <a:lnTo>
                  <a:pt x="688" y="151091"/>
                </a:lnTo>
                <a:lnTo>
                  <a:pt x="782" y="151135"/>
                </a:lnTo>
                <a:lnTo>
                  <a:pt x="867" y="151135"/>
                </a:lnTo>
                <a:lnTo>
                  <a:pt x="943" y="151047"/>
                </a:lnTo>
                <a:lnTo>
                  <a:pt x="1019" y="150916"/>
                </a:lnTo>
                <a:lnTo>
                  <a:pt x="994" y="151792"/>
                </a:lnTo>
                <a:lnTo>
                  <a:pt x="977" y="152844"/>
                </a:lnTo>
                <a:lnTo>
                  <a:pt x="884" y="152713"/>
                </a:lnTo>
                <a:lnTo>
                  <a:pt x="790" y="152669"/>
                </a:lnTo>
                <a:lnTo>
                  <a:pt x="705" y="152713"/>
                </a:lnTo>
                <a:lnTo>
                  <a:pt x="620" y="152844"/>
                </a:lnTo>
                <a:lnTo>
                  <a:pt x="535" y="153063"/>
                </a:lnTo>
                <a:lnTo>
                  <a:pt x="467" y="153370"/>
                </a:lnTo>
                <a:lnTo>
                  <a:pt x="434" y="153545"/>
                </a:lnTo>
                <a:lnTo>
                  <a:pt x="408" y="153720"/>
                </a:lnTo>
                <a:lnTo>
                  <a:pt x="391" y="153940"/>
                </a:lnTo>
                <a:lnTo>
                  <a:pt x="366" y="154203"/>
                </a:lnTo>
                <a:lnTo>
                  <a:pt x="357" y="154465"/>
                </a:lnTo>
                <a:lnTo>
                  <a:pt x="349" y="154728"/>
                </a:lnTo>
                <a:lnTo>
                  <a:pt x="349" y="154991"/>
                </a:lnTo>
                <a:lnTo>
                  <a:pt x="349" y="155210"/>
                </a:lnTo>
                <a:lnTo>
                  <a:pt x="366" y="155429"/>
                </a:lnTo>
                <a:lnTo>
                  <a:pt x="383" y="155649"/>
                </a:lnTo>
                <a:lnTo>
                  <a:pt x="408" y="155868"/>
                </a:lnTo>
                <a:lnTo>
                  <a:pt x="434" y="156043"/>
                </a:lnTo>
                <a:lnTo>
                  <a:pt x="332" y="156262"/>
                </a:lnTo>
                <a:lnTo>
                  <a:pt x="247" y="156569"/>
                </a:lnTo>
                <a:lnTo>
                  <a:pt x="170" y="156876"/>
                </a:lnTo>
                <a:lnTo>
                  <a:pt x="102" y="157270"/>
                </a:lnTo>
                <a:lnTo>
                  <a:pt x="51" y="157708"/>
                </a:lnTo>
                <a:lnTo>
                  <a:pt x="26" y="157971"/>
                </a:lnTo>
                <a:lnTo>
                  <a:pt x="17" y="158234"/>
                </a:lnTo>
                <a:lnTo>
                  <a:pt x="0" y="158497"/>
                </a:lnTo>
                <a:lnTo>
                  <a:pt x="0" y="158760"/>
                </a:lnTo>
                <a:lnTo>
                  <a:pt x="0" y="159067"/>
                </a:lnTo>
                <a:lnTo>
                  <a:pt x="9" y="159373"/>
                </a:lnTo>
                <a:lnTo>
                  <a:pt x="26" y="159680"/>
                </a:lnTo>
                <a:lnTo>
                  <a:pt x="43" y="159987"/>
                </a:lnTo>
                <a:lnTo>
                  <a:pt x="68" y="160250"/>
                </a:lnTo>
                <a:lnTo>
                  <a:pt x="102" y="160513"/>
                </a:lnTo>
                <a:lnTo>
                  <a:pt x="145" y="160732"/>
                </a:lnTo>
                <a:lnTo>
                  <a:pt x="187" y="160907"/>
                </a:lnTo>
                <a:lnTo>
                  <a:pt x="230" y="161082"/>
                </a:lnTo>
                <a:lnTo>
                  <a:pt x="281" y="161214"/>
                </a:lnTo>
                <a:lnTo>
                  <a:pt x="340" y="161301"/>
                </a:lnTo>
                <a:lnTo>
                  <a:pt x="391" y="161389"/>
                </a:lnTo>
                <a:lnTo>
                  <a:pt x="510" y="161477"/>
                </a:lnTo>
                <a:lnTo>
                  <a:pt x="629" y="161433"/>
                </a:lnTo>
                <a:lnTo>
                  <a:pt x="748" y="161345"/>
                </a:lnTo>
                <a:lnTo>
                  <a:pt x="731" y="161696"/>
                </a:lnTo>
                <a:lnTo>
                  <a:pt x="731" y="162046"/>
                </a:lnTo>
                <a:lnTo>
                  <a:pt x="739" y="162397"/>
                </a:lnTo>
                <a:lnTo>
                  <a:pt x="765" y="162747"/>
                </a:lnTo>
                <a:lnTo>
                  <a:pt x="799" y="163054"/>
                </a:lnTo>
                <a:lnTo>
                  <a:pt x="841" y="163361"/>
                </a:lnTo>
                <a:lnTo>
                  <a:pt x="892" y="163624"/>
                </a:lnTo>
                <a:lnTo>
                  <a:pt x="951" y="163931"/>
                </a:lnTo>
                <a:lnTo>
                  <a:pt x="1011" y="164150"/>
                </a:lnTo>
                <a:lnTo>
                  <a:pt x="1079" y="164413"/>
                </a:lnTo>
                <a:lnTo>
                  <a:pt x="1223" y="164807"/>
                </a:lnTo>
                <a:lnTo>
                  <a:pt x="1367" y="165070"/>
                </a:lnTo>
                <a:lnTo>
                  <a:pt x="1512" y="165289"/>
                </a:lnTo>
                <a:lnTo>
                  <a:pt x="1393" y="165727"/>
                </a:lnTo>
                <a:lnTo>
                  <a:pt x="1283" y="166165"/>
                </a:lnTo>
                <a:lnTo>
                  <a:pt x="1181" y="166647"/>
                </a:lnTo>
                <a:lnTo>
                  <a:pt x="1096" y="167129"/>
                </a:lnTo>
                <a:lnTo>
                  <a:pt x="1053" y="167392"/>
                </a:lnTo>
                <a:lnTo>
                  <a:pt x="1019" y="167699"/>
                </a:lnTo>
                <a:lnTo>
                  <a:pt x="994" y="167962"/>
                </a:lnTo>
                <a:lnTo>
                  <a:pt x="977" y="168269"/>
                </a:lnTo>
                <a:lnTo>
                  <a:pt x="977" y="168575"/>
                </a:lnTo>
                <a:lnTo>
                  <a:pt x="985" y="168882"/>
                </a:lnTo>
                <a:lnTo>
                  <a:pt x="1002" y="169189"/>
                </a:lnTo>
                <a:lnTo>
                  <a:pt x="1036" y="169496"/>
                </a:lnTo>
                <a:lnTo>
                  <a:pt x="1079" y="169759"/>
                </a:lnTo>
                <a:lnTo>
                  <a:pt x="1130" y="169978"/>
                </a:lnTo>
                <a:lnTo>
                  <a:pt x="1181" y="170153"/>
                </a:lnTo>
                <a:lnTo>
                  <a:pt x="1249" y="170328"/>
                </a:lnTo>
                <a:lnTo>
                  <a:pt x="1317" y="170460"/>
                </a:lnTo>
                <a:lnTo>
                  <a:pt x="1393" y="170547"/>
                </a:lnTo>
                <a:lnTo>
                  <a:pt x="1469" y="170591"/>
                </a:lnTo>
                <a:lnTo>
                  <a:pt x="1546" y="170635"/>
                </a:lnTo>
                <a:lnTo>
                  <a:pt x="1622" y="170635"/>
                </a:lnTo>
                <a:lnTo>
                  <a:pt x="1707" y="170591"/>
                </a:lnTo>
                <a:lnTo>
                  <a:pt x="1860" y="170460"/>
                </a:lnTo>
                <a:lnTo>
                  <a:pt x="1936" y="170372"/>
                </a:lnTo>
                <a:lnTo>
                  <a:pt x="2013" y="170241"/>
                </a:lnTo>
                <a:lnTo>
                  <a:pt x="2081" y="170109"/>
                </a:lnTo>
                <a:lnTo>
                  <a:pt x="2140" y="169934"/>
                </a:lnTo>
                <a:lnTo>
                  <a:pt x="2098" y="170547"/>
                </a:lnTo>
                <a:lnTo>
                  <a:pt x="2064" y="171161"/>
                </a:lnTo>
                <a:lnTo>
                  <a:pt x="2030" y="171818"/>
                </a:lnTo>
                <a:lnTo>
                  <a:pt x="2013" y="172475"/>
                </a:lnTo>
                <a:lnTo>
                  <a:pt x="1996" y="173133"/>
                </a:lnTo>
                <a:lnTo>
                  <a:pt x="1996" y="173790"/>
                </a:lnTo>
                <a:lnTo>
                  <a:pt x="1996" y="174403"/>
                </a:lnTo>
                <a:lnTo>
                  <a:pt x="2021" y="175017"/>
                </a:lnTo>
                <a:lnTo>
                  <a:pt x="2038" y="175411"/>
                </a:lnTo>
                <a:lnTo>
                  <a:pt x="2072" y="175806"/>
                </a:lnTo>
                <a:lnTo>
                  <a:pt x="2115" y="176112"/>
                </a:lnTo>
                <a:lnTo>
                  <a:pt x="2174" y="176332"/>
                </a:lnTo>
                <a:lnTo>
                  <a:pt x="2234" y="176507"/>
                </a:lnTo>
                <a:lnTo>
                  <a:pt x="2267" y="176551"/>
                </a:lnTo>
                <a:lnTo>
                  <a:pt x="2378" y="176551"/>
                </a:lnTo>
                <a:lnTo>
                  <a:pt x="2412" y="176463"/>
                </a:lnTo>
                <a:lnTo>
                  <a:pt x="2454" y="176375"/>
                </a:lnTo>
                <a:lnTo>
                  <a:pt x="2505" y="176244"/>
                </a:lnTo>
                <a:lnTo>
                  <a:pt x="2548" y="176069"/>
                </a:lnTo>
                <a:lnTo>
                  <a:pt x="2641" y="175630"/>
                </a:lnTo>
                <a:lnTo>
                  <a:pt x="2726" y="175148"/>
                </a:lnTo>
                <a:lnTo>
                  <a:pt x="2794" y="174579"/>
                </a:lnTo>
                <a:lnTo>
                  <a:pt x="2862" y="174009"/>
                </a:lnTo>
                <a:lnTo>
                  <a:pt x="2921" y="173396"/>
                </a:lnTo>
                <a:lnTo>
                  <a:pt x="3023" y="172300"/>
                </a:lnTo>
                <a:lnTo>
                  <a:pt x="3083" y="171555"/>
                </a:lnTo>
                <a:lnTo>
                  <a:pt x="3134" y="170723"/>
                </a:lnTo>
                <a:lnTo>
                  <a:pt x="3176" y="169846"/>
                </a:lnTo>
                <a:lnTo>
                  <a:pt x="3210" y="168970"/>
                </a:lnTo>
                <a:lnTo>
                  <a:pt x="3269" y="169671"/>
                </a:lnTo>
                <a:lnTo>
                  <a:pt x="3337" y="170328"/>
                </a:lnTo>
                <a:lnTo>
                  <a:pt x="3422" y="170986"/>
                </a:lnTo>
                <a:lnTo>
                  <a:pt x="3516" y="171511"/>
                </a:lnTo>
                <a:lnTo>
                  <a:pt x="3567" y="171730"/>
                </a:lnTo>
                <a:lnTo>
                  <a:pt x="3617" y="171950"/>
                </a:lnTo>
                <a:lnTo>
                  <a:pt x="3668" y="172125"/>
                </a:lnTo>
                <a:lnTo>
                  <a:pt x="3728" y="172256"/>
                </a:lnTo>
                <a:lnTo>
                  <a:pt x="3787" y="172344"/>
                </a:lnTo>
                <a:lnTo>
                  <a:pt x="3838" y="172388"/>
                </a:lnTo>
                <a:lnTo>
                  <a:pt x="3898" y="172388"/>
                </a:lnTo>
                <a:lnTo>
                  <a:pt x="3957" y="172344"/>
                </a:lnTo>
                <a:lnTo>
                  <a:pt x="4000" y="172256"/>
                </a:lnTo>
                <a:lnTo>
                  <a:pt x="4042" y="172125"/>
                </a:lnTo>
                <a:lnTo>
                  <a:pt x="4076" y="172037"/>
                </a:lnTo>
                <a:lnTo>
                  <a:pt x="4101" y="171862"/>
                </a:lnTo>
                <a:lnTo>
                  <a:pt x="4127" y="171730"/>
                </a:lnTo>
                <a:lnTo>
                  <a:pt x="4144" y="171511"/>
                </a:lnTo>
                <a:lnTo>
                  <a:pt x="4169" y="171161"/>
                </a:lnTo>
                <a:lnTo>
                  <a:pt x="4186" y="170723"/>
                </a:lnTo>
                <a:lnTo>
                  <a:pt x="4186" y="170284"/>
                </a:lnTo>
                <a:lnTo>
                  <a:pt x="4186" y="169846"/>
                </a:lnTo>
                <a:lnTo>
                  <a:pt x="4169" y="169452"/>
                </a:lnTo>
                <a:lnTo>
                  <a:pt x="4152" y="169014"/>
                </a:lnTo>
                <a:lnTo>
                  <a:pt x="4135" y="168619"/>
                </a:lnTo>
                <a:lnTo>
                  <a:pt x="4101" y="168225"/>
                </a:lnTo>
                <a:lnTo>
                  <a:pt x="4067" y="167874"/>
                </a:lnTo>
                <a:lnTo>
                  <a:pt x="4034" y="167480"/>
                </a:lnTo>
                <a:lnTo>
                  <a:pt x="3991" y="167129"/>
                </a:lnTo>
                <a:lnTo>
                  <a:pt x="3889" y="166516"/>
                </a:lnTo>
                <a:lnTo>
                  <a:pt x="3966" y="166647"/>
                </a:lnTo>
                <a:lnTo>
                  <a:pt x="4050" y="166735"/>
                </a:lnTo>
                <a:lnTo>
                  <a:pt x="4135" y="166823"/>
                </a:lnTo>
                <a:lnTo>
                  <a:pt x="4220" y="166866"/>
                </a:lnTo>
                <a:lnTo>
                  <a:pt x="4212" y="167305"/>
                </a:lnTo>
                <a:lnTo>
                  <a:pt x="4220" y="167743"/>
                </a:lnTo>
                <a:lnTo>
                  <a:pt x="4237" y="168181"/>
                </a:lnTo>
                <a:lnTo>
                  <a:pt x="4254" y="168619"/>
                </a:lnTo>
                <a:lnTo>
                  <a:pt x="4305" y="169496"/>
                </a:lnTo>
                <a:lnTo>
                  <a:pt x="4356" y="170241"/>
                </a:lnTo>
                <a:lnTo>
                  <a:pt x="4373" y="170591"/>
                </a:lnTo>
                <a:lnTo>
                  <a:pt x="4407" y="170898"/>
                </a:lnTo>
                <a:lnTo>
                  <a:pt x="4433" y="171205"/>
                </a:lnTo>
                <a:lnTo>
                  <a:pt x="4475" y="171511"/>
                </a:lnTo>
                <a:lnTo>
                  <a:pt x="4526" y="171730"/>
                </a:lnTo>
                <a:lnTo>
                  <a:pt x="4577" y="171950"/>
                </a:lnTo>
                <a:lnTo>
                  <a:pt x="4636" y="172081"/>
                </a:lnTo>
                <a:lnTo>
                  <a:pt x="4704" y="172169"/>
                </a:lnTo>
                <a:lnTo>
                  <a:pt x="4772" y="172212"/>
                </a:lnTo>
                <a:lnTo>
                  <a:pt x="4832" y="172169"/>
                </a:lnTo>
                <a:lnTo>
                  <a:pt x="4883" y="172081"/>
                </a:lnTo>
                <a:lnTo>
                  <a:pt x="4934" y="171950"/>
                </a:lnTo>
                <a:lnTo>
                  <a:pt x="4984" y="171818"/>
                </a:lnTo>
                <a:lnTo>
                  <a:pt x="5027" y="171599"/>
                </a:lnTo>
                <a:lnTo>
                  <a:pt x="5061" y="171380"/>
                </a:lnTo>
                <a:lnTo>
                  <a:pt x="5095" y="171161"/>
                </a:lnTo>
                <a:lnTo>
                  <a:pt x="5154" y="170591"/>
                </a:lnTo>
                <a:lnTo>
                  <a:pt x="5205" y="169934"/>
                </a:lnTo>
                <a:lnTo>
                  <a:pt x="5239" y="169277"/>
                </a:lnTo>
                <a:lnTo>
                  <a:pt x="5265" y="168619"/>
                </a:lnTo>
                <a:lnTo>
                  <a:pt x="5307" y="168663"/>
                </a:lnTo>
                <a:lnTo>
                  <a:pt x="5341" y="168707"/>
                </a:lnTo>
                <a:lnTo>
                  <a:pt x="5384" y="168707"/>
                </a:lnTo>
                <a:lnTo>
                  <a:pt x="5426" y="168663"/>
                </a:lnTo>
                <a:lnTo>
                  <a:pt x="5485" y="168575"/>
                </a:lnTo>
                <a:lnTo>
                  <a:pt x="5528" y="168488"/>
                </a:lnTo>
                <a:lnTo>
                  <a:pt x="5562" y="168356"/>
                </a:lnTo>
                <a:lnTo>
                  <a:pt x="5596" y="168181"/>
                </a:lnTo>
                <a:lnTo>
                  <a:pt x="5613" y="168006"/>
                </a:lnTo>
                <a:lnTo>
                  <a:pt x="5638" y="167787"/>
                </a:lnTo>
                <a:lnTo>
                  <a:pt x="5647" y="167568"/>
                </a:lnTo>
                <a:lnTo>
                  <a:pt x="5655" y="167348"/>
                </a:lnTo>
                <a:lnTo>
                  <a:pt x="5732" y="167611"/>
                </a:lnTo>
                <a:lnTo>
                  <a:pt x="5808" y="167743"/>
                </a:lnTo>
                <a:lnTo>
                  <a:pt x="5893" y="167787"/>
                </a:lnTo>
                <a:lnTo>
                  <a:pt x="5969" y="167787"/>
                </a:lnTo>
                <a:lnTo>
                  <a:pt x="6046" y="167655"/>
                </a:lnTo>
                <a:lnTo>
                  <a:pt x="6080" y="167524"/>
                </a:lnTo>
                <a:lnTo>
                  <a:pt x="6105" y="167392"/>
                </a:lnTo>
                <a:lnTo>
                  <a:pt x="6139" y="167261"/>
                </a:lnTo>
                <a:lnTo>
                  <a:pt x="6165" y="167086"/>
                </a:lnTo>
                <a:lnTo>
                  <a:pt x="6190" y="166866"/>
                </a:lnTo>
                <a:lnTo>
                  <a:pt x="6207" y="166647"/>
                </a:lnTo>
                <a:lnTo>
                  <a:pt x="6241" y="166165"/>
                </a:lnTo>
                <a:lnTo>
                  <a:pt x="6258" y="165683"/>
                </a:lnTo>
                <a:lnTo>
                  <a:pt x="6267" y="165157"/>
                </a:lnTo>
                <a:lnTo>
                  <a:pt x="6275" y="164588"/>
                </a:lnTo>
                <a:lnTo>
                  <a:pt x="6267" y="164018"/>
                </a:lnTo>
                <a:lnTo>
                  <a:pt x="6258" y="163449"/>
                </a:lnTo>
                <a:lnTo>
                  <a:pt x="6224" y="162309"/>
                </a:lnTo>
                <a:lnTo>
                  <a:pt x="6317" y="162791"/>
                </a:lnTo>
                <a:lnTo>
                  <a:pt x="6419" y="163229"/>
                </a:lnTo>
                <a:lnTo>
                  <a:pt x="6530" y="163668"/>
                </a:lnTo>
                <a:lnTo>
                  <a:pt x="6640" y="163974"/>
                </a:lnTo>
                <a:lnTo>
                  <a:pt x="6759" y="164237"/>
                </a:lnTo>
                <a:lnTo>
                  <a:pt x="6878" y="164456"/>
                </a:lnTo>
                <a:lnTo>
                  <a:pt x="6997" y="164544"/>
                </a:lnTo>
                <a:lnTo>
                  <a:pt x="7116" y="164544"/>
                </a:lnTo>
                <a:lnTo>
                  <a:pt x="7192" y="164456"/>
                </a:lnTo>
                <a:lnTo>
                  <a:pt x="7260" y="164369"/>
                </a:lnTo>
                <a:lnTo>
                  <a:pt x="7311" y="164237"/>
                </a:lnTo>
                <a:lnTo>
                  <a:pt x="7345" y="164062"/>
                </a:lnTo>
                <a:lnTo>
                  <a:pt x="7379" y="163843"/>
                </a:lnTo>
                <a:lnTo>
                  <a:pt x="7387" y="163580"/>
                </a:lnTo>
                <a:lnTo>
                  <a:pt x="7396" y="163317"/>
                </a:lnTo>
                <a:lnTo>
                  <a:pt x="7396" y="163054"/>
                </a:lnTo>
                <a:lnTo>
                  <a:pt x="7379" y="162747"/>
                </a:lnTo>
                <a:lnTo>
                  <a:pt x="7362" y="162441"/>
                </a:lnTo>
                <a:lnTo>
                  <a:pt x="7302" y="161783"/>
                </a:lnTo>
                <a:lnTo>
                  <a:pt x="7226" y="161126"/>
                </a:lnTo>
                <a:lnTo>
                  <a:pt x="7141" y="160513"/>
                </a:lnTo>
                <a:lnTo>
                  <a:pt x="7243" y="160688"/>
                </a:lnTo>
                <a:lnTo>
                  <a:pt x="7353" y="160775"/>
                </a:lnTo>
                <a:lnTo>
                  <a:pt x="7455" y="160819"/>
                </a:lnTo>
                <a:lnTo>
                  <a:pt x="7566" y="160819"/>
                </a:lnTo>
                <a:lnTo>
                  <a:pt x="7667" y="160732"/>
                </a:lnTo>
                <a:lnTo>
                  <a:pt x="7761" y="160600"/>
                </a:lnTo>
                <a:lnTo>
                  <a:pt x="7846" y="160381"/>
                </a:lnTo>
                <a:lnTo>
                  <a:pt x="7880" y="160206"/>
                </a:lnTo>
                <a:lnTo>
                  <a:pt x="7922" y="160031"/>
                </a:lnTo>
                <a:lnTo>
                  <a:pt x="7973" y="159724"/>
                </a:lnTo>
                <a:lnTo>
                  <a:pt x="8007" y="159417"/>
                </a:lnTo>
                <a:lnTo>
                  <a:pt x="8024" y="159110"/>
                </a:lnTo>
                <a:lnTo>
                  <a:pt x="8024" y="158847"/>
                </a:lnTo>
                <a:lnTo>
                  <a:pt x="8016" y="158541"/>
                </a:lnTo>
                <a:lnTo>
                  <a:pt x="7990" y="158278"/>
                </a:lnTo>
                <a:lnTo>
                  <a:pt x="7956" y="158015"/>
                </a:lnTo>
                <a:lnTo>
                  <a:pt x="7914" y="157752"/>
                </a:lnTo>
                <a:lnTo>
                  <a:pt x="7871" y="157489"/>
                </a:lnTo>
                <a:lnTo>
                  <a:pt x="7820" y="157270"/>
                </a:lnTo>
                <a:lnTo>
                  <a:pt x="7701" y="156832"/>
                </a:lnTo>
                <a:lnTo>
                  <a:pt x="7583" y="156481"/>
                </a:lnTo>
                <a:lnTo>
                  <a:pt x="7481" y="156218"/>
                </a:lnTo>
                <a:lnTo>
                  <a:pt x="7328" y="155868"/>
                </a:lnTo>
                <a:lnTo>
                  <a:pt x="7158" y="155605"/>
                </a:lnTo>
                <a:lnTo>
                  <a:pt x="6997" y="155386"/>
                </a:lnTo>
                <a:lnTo>
                  <a:pt x="6827" y="155210"/>
                </a:lnTo>
                <a:lnTo>
                  <a:pt x="6657" y="155079"/>
                </a:lnTo>
                <a:lnTo>
                  <a:pt x="6487" y="155035"/>
                </a:lnTo>
                <a:lnTo>
                  <a:pt x="6317" y="155079"/>
                </a:lnTo>
                <a:lnTo>
                  <a:pt x="6139" y="155123"/>
                </a:lnTo>
                <a:lnTo>
                  <a:pt x="6037" y="155210"/>
                </a:lnTo>
                <a:lnTo>
                  <a:pt x="5901" y="155342"/>
                </a:lnTo>
                <a:lnTo>
                  <a:pt x="5757" y="155517"/>
                </a:lnTo>
                <a:lnTo>
                  <a:pt x="5621" y="155736"/>
                </a:lnTo>
                <a:lnTo>
                  <a:pt x="5604" y="155386"/>
                </a:lnTo>
                <a:lnTo>
                  <a:pt x="5587" y="155035"/>
                </a:lnTo>
                <a:lnTo>
                  <a:pt x="5536" y="154246"/>
                </a:lnTo>
                <a:lnTo>
                  <a:pt x="5417" y="152406"/>
                </a:lnTo>
                <a:lnTo>
                  <a:pt x="5282" y="150609"/>
                </a:lnTo>
                <a:lnTo>
                  <a:pt x="5154" y="148944"/>
                </a:lnTo>
                <a:lnTo>
                  <a:pt x="5010" y="147279"/>
                </a:lnTo>
                <a:lnTo>
                  <a:pt x="4857" y="145658"/>
                </a:lnTo>
                <a:lnTo>
                  <a:pt x="4772" y="144869"/>
                </a:lnTo>
                <a:lnTo>
                  <a:pt x="4687" y="144124"/>
                </a:lnTo>
                <a:lnTo>
                  <a:pt x="4696" y="141758"/>
                </a:lnTo>
                <a:lnTo>
                  <a:pt x="4755" y="142152"/>
                </a:lnTo>
                <a:lnTo>
                  <a:pt x="4823" y="142503"/>
                </a:lnTo>
                <a:lnTo>
                  <a:pt x="4900" y="142853"/>
                </a:lnTo>
                <a:lnTo>
                  <a:pt x="4976" y="143116"/>
                </a:lnTo>
                <a:lnTo>
                  <a:pt x="5061" y="143379"/>
                </a:lnTo>
                <a:lnTo>
                  <a:pt x="5154" y="143598"/>
                </a:lnTo>
                <a:lnTo>
                  <a:pt x="5248" y="143773"/>
                </a:lnTo>
                <a:lnTo>
                  <a:pt x="5341" y="143861"/>
                </a:lnTo>
                <a:lnTo>
                  <a:pt x="5434" y="143949"/>
                </a:lnTo>
                <a:lnTo>
                  <a:pt x="5528" y="143949"/>
                </a:lnTo>
                <a:lnTo>
                  <a:pt x="5621" y="143905"/>
                </a:lnTo>
                <a:lnTo>
                  <a:pt x="5715" y="143817"/>
                </a:lnTo>
                <a:lnTo>
                  <a:pt x="5808" y="143642"/>
                </a:lnTo>
                <a:lnTo>
                  <a:pt x="5901" y="143423"/>
                </a:lnTo>
                <a:lnTo>
                  <a:pt x="5986" y="143160"/>
                </a:lnTo>
                <a:lnTo>
                  <a:pt x="6063" y="142766"/>
                </a:lnTo>
                <a:lnTo>
                  <a:pt x="6105" y="142546"/>
                </a:lnTo>
                <a:lnTo>
                  <a:pt x="6139" y="142283"/>
                </a:lnTo>
                <a:lnTo>
                  <a:pt x="6173" y="141977"/>
                </a:lnTo>
                <a:lnTo>
                  <a:pt x="6190" y="141714"/>
                </a:lnTo>
                <a:lnTo>
                  <a:pt x="6207" y="141407"/>
                </a:lnTo>
                <a:lnTo>
                  <a:pt x="6207" y="141100"/>
                </a:lnTo>
                <a:lnTo>
                  <a:pt x="6207" y="140794"/>
                </a:lnTo>
                <a:lnTo>
                  <a:pt x="6207" y="140487"/>
                </a:lnTo>
                <a:lnTo>
                  <a:pt x="6190" y="140180"/>
                </a:lnTo>
                <a:lnTo>
                  <a:pt x="6173" y="139917"/>
                </a:lnTo>
                <a:lnTo>
                  <a:pt x="6156" y="139610"/>
                </a:lnTo>
                <a:lnTo>
                  <a:pt x="6122" y="139348"/>
                </a:lnTo>
                <a:lnTo>
                  <a:pt x="6088" y="139085"/>
                </a:lnTo>
                <a:lnTo>
                  <a:pt x="6054" y="138866"/>
                </a:lnTo>
                <a:lnTo>
                  <a:pt x="6012" y="138646"/>
                </a:lnTo>
                <a:lnTo>
                  <a:pt x="5969" y="138471"/>
                </a:lnTo>
                <a:lnTo>
                  <a:pt x="6037" y="138296"/>
                </a:lnTo>
                <a:lnTo>
                  <a:pt x="6105" y="138121"/>
                </a:lnTo>
                <a:lnTo>
                  <a:pt x="6173" y="137858"/>
                </a:lnTo>
                <a:lnTo>
                  <a:pt x="6224" y="137551"/>
                </a:lnTo>
                <a:lnTo>
                  <a:pt x="6275" y="137200"/>
                </a:lnTo>
                <a:lnTo>
                  <a:pt x="6317" y="136806"/>
                </a:lnTo>
                <a:lnTo>
                  <a:pt x="6343" y="136412"/>
                </a:lnTo>
                <a:lnTo>
                  <a:pt x="6368" y="135973"/>
                </a:lnTo>
                <a:lnTo>
                  <a:pt x="6385" y="135535"/>
                </a:lnTo>
                <a:lnTo>
                  <a:pt x="6394" y="135097"/>
                </a:lnTo>
                <a:lnTo>
                  <a:pt x="6385" y="134659"/>
                </a:lnTo>
                <a:lnTo>
                  <a:pt x="6368" y="134221"/>
                </a:lnTo>
                <a:lnTo>
                  <a:pt x="6343" y="133826"/>
                </a:lnTo>
                <a:lnTo>
                  <a:pt x="6309" y="133432"/>
                </a:lnTo>
                <a:lnTo>
                  <a:pt x="6258" y="133037"/>
                </a:lnTo>
                <a:lnTo>
                  <a:pt x="6199" y="132687"/>
                </a:lnTo>
                <a:lnTo>
                  <a:pt x="6114" y="132336"/>
                </a:lnTo>
                <a:lnTo>
                  <a:pt x="6029" y="132073"/>
                </a:lnTo>
                <a:lnTo>
                  <a:pt x="5935" y="131898"/>
                </a:lnTo>
                <a:lnTo>
                  <a:pt x="5850" y="131767"/>
                </a:lnTo>
                <a:lnTo>
                  <a:pt x="5757" y="131723"/>
                </a:lnTo>
                <a:lnTo>
                  <a:pt x="5664" y="131767"/>
                </a:lnTo>
                <a:lnTo>
                  <a:pt x="5579" y="131854"/>
                </a:lnTo>
                <a:lnTo>
                  <a:pt x="5485" y="132030"/>
                </a:lnTo>
                <a:lnTo>
                  <a:pt x="5689" y="130846"/>
                </a:lnTo>
                <a:lnTo>
                  <a:pt x="5791" y="130277"/>
                </a:lnTo>
                <a:lnTo>
                  <a:pt x="5910" y="129751"/>
                </a:lnTo>
                <a:lnTo>
                  <a:pt x="6037" y="129181"/>
                </a:lnTo>
                <a:lnTo>
                  <a:pt x="6182" y="128655"/>
                </a:lnTo>
                <a:lnTo>
                  <a:pt x="6453" y="127604"/>
                </a:lnTo>
                <a:lnTo>
                  <a:pt x="6734" y="126596"/>
                </a:lnTo>
                <a:lnTo>
                  <a:pt x="6869" y="126026"/>
                </a:lnTo>
                <a:lnTo>
                  <a:pt x="7005" y="125500"/>
                </a:lnTo>
                <a:lnTo>
                  <a:pt x="7133" y="124887"/>
                </a:lnTo>
                <a:lnTo>
                  <a:pt x="7251" y="124317"/>
                </a:lnTo>
                <a:lnTo>
                  <a:pt x="7370" y="123660"/>
                </a:lnTo>
                <a:lnTo>
                  <a:pt x="7481" y="122959"/>
                </a:lnTo>
                <a:lnTo>
                  <a:pt x="7506" y="122827"/>
                </a:lnTo>
                <a:lnTo>
                  <a:pt x="7693" y="121688"/>
                </a:lnTo>
                <a:lnTo>
                  <a:pt x="7871" y="120505"/>
                </a:lnTo>
                <a:lnTo>
                  <a:pt x="8041" y="119234"/>
                </a:lnTo>
                <a:lnTo>
                  <a:pt x="8194" y="117920"/>
                </a:lnTo>
                <a:lnTo>
                  <a:pt x="8338" y="116561"/>
                </a:lnTo>
                <a:lnTo>
                  <a:pt x="8457" y="115159"/>
                </a:lnTo>
                <a:lnTo>
                  <a:pt x="8567" y="113713"/>
                </a:lnTo>
                <a:lnTo>
                  <a:pt x="8610" y="112968"/>
                </a:lnTo>
                <a:lnTo>
                  <a:pt x="8652" y="112223"/>
                </a:lnTo>
                <a:lnTo>
                  <a:pt x="8686" y="111916"/>
                </a:lnTo>
                <a:lnTo>
                  <a:pt x="8720" y="111610"/>
                </a:lnTo>
                <a:lnTo>
                  <a:pt x="8746" y="111259"/>
                </a:lnTo>
                <a:lnTo>
                  <a:pt x="8780" y="110952"/>
                </a:lnTo>
                <a:lnTo>
                  <a:pt x="8822" y="110689"/>
                </a:lnTo>
                <a:lnTo>
                  <a:pt x="8848" y="110558"/>
                </a:lnTo>
                <a:lnTo>
                  <a:pt x="8873" y="110470"/>
                </a:lnTo>
                <a:lnTo>
                  <a:pt x="8899" y="110426"/>
                </a:lnTo>
                <a:lnTo>
                  <a:pt x="8933" y="110383"/>
                </a:lnTo>
                <a:lnTo>
                  <a:pt x="8967" y="110383"/>
                </a:lnTo>
                <a:lnTo>
                  <a:pt x="9009" y="110426"/>
                </a:lnTo>
                <a:lnTo>
                  <a:pt x="9068" y="110558"/>
                </a:lnTo>
                <a:lnTo>
                  <a:pt x="9111" y="110733"/>
                </a:lnTo>
                <a:lnTo>
                  <a:pt x="9145" y="110996"/>
                </a:lnTo>
                <a:lnTo>
                  <a:pt x="9170" y="111259"/>
                </a:lnTo>
                <a:lnTo>
                  <a:pt x="9179" y="111566"/>
                </a:lnTo>
                <a:lnTo>
                  <a:pt x="9187" y="111872"/>
                </a:lnTo>
                <a:lnTo>
                  <a:pt x="9187" y="112179"/>
                </a:lnTo>
                <a:lnTo>
                  <a:pt x="9179" y="112442"/>
                </a:lnTo>
                <a:lnTo>
                  <a:pt x="9145" y="112924"/>
                </a:lnTo>
                <a:lnTo>
                  <a:pt x="9111" y="113362"/>
                </a:lnTo>
                <a:lnTo>
                  <a:pt x="9077" y="113844"/>
                </a:lnTo>
                <a:lnTo>
                  <a:pt x="9060" y="114063"/>
                </a:lnTo>
                <a:lnTo>
                  <a:pt x="9051" y="114326"/>
                </a:lnTo>
                <a:lnTo>
                  <a:pt x="9051" y="114414"/>
                </a:lnTo>
                <a:lnTo>
                  <a:pt x="9060" y="114502"/>
                </a:lnTo>
                <a:lnTo>
                  <a:pt x="9085" y="114633"/>
                </a:lnTo>
                <a:lnTo>
                  <a:pt x="9085" y="114677"/>
                </a:lnTo>
                <a:lnTo>
                  <a:pt x="9102" y="114721"/>
                </a:lnTo>
                <a:lnTo>
                  <a:pt x="9119" y="114677"/>
                </a:lnTo>
                <a:lnTo>
                  <a:pt x="9136" y="114633"/>
                </a:lnTo>
                <a:lnTo>
                  <a:pt x="9153" y="114589"/>
                </a:lnTo>
                <a:lnTo>
                  <a:pt x="9213" y="114283"/>
                </a:lnTo>
                <a:lnTo>
                  <a:pt x="9264" y="113888"/>
                </a:lnTo>
                <a:lnTo>
                  <a:pt x="9374" y="113275"/>
                </a:lnTo>
                <a:lnTo>
                  <a:pt x="9425" y="113012"/>
                </a:lnTo>
                <a:lnTo>
                  <a:pt x="9484" y="112793"/>
                </a:lnTo>
                <a:lnTo>
                  <a:pt x="9552" y="112574"/>
                </a:lnTo>
                <a:lnTo>
                  <a:pt x="9620" y="112442"/>
                </a:lnTo>
                <a:lnTo>
                  <a:pt x="9697" y="112398"/>
                </a:lnTo>
                <a:lnTo>
                  <a:pt x="9773" y="112398"/>
                </a:lnTo>
                <a:lnTo>
                  <a:pt x="9841" y="112486"/>
                </a:lnTo>
                <a:lnTo>
                  <a:pt x="9892" y="112617"/>
                </a:lnTo>
                <a:lnTo>
                  <a:pt x="9943" y="112836"/>
                </a:lnTo>
                <a:lnTo>
                  <a:pt x="9977" y="113056"/>
                </a:lnTo>
                <a:lnTo>
                  <a:pt x="10002" y="113319"/>
                </a:lnTo>
                <a:lnTo>
                  <a:pt x="10011" y="113625"/>
                </a:lnTo>
                <a:lnTo>
                  <a:pt x="10019" y="113932"/>
                </a:lnTo>
                <a:lnTo>
                  <a:pt x="10011" y="114283"/>
                </a:lnTo>
                <a:lnTo>
                  <a:pt x="9994" y="114589"/>
                </a:lnTo>
                <a:lnTo>
                  <a:pt x="9960" y="114896"/>
                </a:lnTo>
                <a:lnTo>
                  <a:pt x="9926" y="115203"/>
                </a:lnTo>
                <a:lnTo>
                  <a:pt x="9892" y="115466"/>
                </a:lnTo>
                <a:lnTo>
                  <a:pt x="9807" y="115992"/>
                </a:lnTo>
                <a:lnTo>
                  <a:pt x="9773" y="116254"/>
                </a:lnTo>
                <a:lnTo>
                  <a:pt x="9739" y="116517"/>
                </a:lnTo>
                <a:lnTo>
                  <a:pt x="9731" y="116693"/>
                </a:lnTo>
                <a:lnTo>
                  <a:pt x="9731" y="116824"/>
                </a:lnTo>
                <a:lnTo>
                  <a:pt x="9731" y="116868"/>
                </a:lnTo>
                <a:lnTo>
                  <a:pt x="9739" y="116868"/>
                </a:lnTo>
                <a:lnTo>
                  <a:pt x="9756" y="116999"/>
                </a:lnTo>
                <a:lnTo>
                  <a:pt x="9782" y="117087"/>
                </a:lnTo>
                <a:lnTo>
                  <a:pt x="9807" y="117131"/>
                </a:lnTo>
                <a:lnTo>
                  <a:pt x="9841" y="117043"/>
                </a:lnTo>
                <a:lnTo>
                  <a:pt x="9901" y="116868"/>
                </a:lnTo>
                <a:lnTo>
                  <a:pt x="9951" y="116605"/>
                </a:lnTo>
                <a:lnTo>
                  <a:pt x="10138" y="116254"/>
                </a:lnTo>
                <a:lnTo>
                  <a:pt x="10240" y="116123"/>
                </a:lnTo>
                <a:lnTo>
                  <a:pt x="10334" y="116035"/>
                </a:lnTo>
                <a:lnTo>
                  <a:pt x="10418" y="116035"/>
                </a:lnTo>
                <a:lnTo>
                  <a:pt x="10461" y="116079"/>
                </a:lnTo>
                <a:lnTo>
                  <a:pt x="10503" y="116167"/>
                </a:lnTo>
                <a:lnTo>
                  <a:pt x="10537" y="116254"/>
                </a:lnTo>
                <a:lnTo>
                  <a:pt x="10571" y="116430"/>
                </a:lnTo>
                <a:lnTo>
                  <a:pt x="10605" y="116605"/>
                </a:lnTo>
                <a:lnTo>
                  <a:pt x="10639" y="116868"/>
                </a:lnTo>
                <a:lnTo>
                  <a:pt x="10656" y="117043"/>
                </a:lnTo>
                <a:lnTo>
                  <a:pt x="10665" y="117218"/>
                </a:lnTo>
                <a:lnTo>
                  <a:pt x="10673" y="117569"/>
                </a:lnTo>
                <a:lnTo>
                  <a:pt x="10656" y="117920"/>
                </a:lnTo>
                <a:lnTo>
                  <a:pt x="10631" y="118270"/>
                </a:lnTo>
                <a:lnTo>
                  <a:pt x="10597" y="118577"/>
                </a:lnTo>
                <a:lnTo>
                  <a:pt x="10546" y="118884"/>
                </a:lnTo>
                <a:lnTo>
                  <a:pt x="10495" y="119190"/>
                </a:lnTo>
                <a:lnTo>
                  <a:pt x="10452" y="119409"/>
                </a:lnTo>
                <a:lnTo>
                  <a:pt x="10393" y="119672"/>
                </a:lnTo>
                <a:lnTo>
                  <a:pt x="10334" y="119848"/>
                </a:lnTo>
                <a:lnTo>
                  <a:pt x="10283" y="119935"/>
                </a:lnTo>
                <a:lnTo>
                  <a:pt x="10223" y="120023"/>
                </a:lnTo>
                <a:lnTo>
                  <a:pt x="10104" y="120023"/>
                </a:lnTo>
                <a:lnTo>
                  <a:pt x="10045" y="119935"/>
                </a:lnTo>
                <a:lnTo>
                  <a:pt x="9985" y="119848"/>
                </a:lnTo>
                <a:lnTo>
                  <a:pt x="9960" y="119804"/>
                </a:lnTo>
                <a:lnTo>
                  <a:pt x="9934" y="119848"/>
                </a:lnTo>
                <a:lnTo>
                  <a:pt x="9917" y="119891"/>
                </a:lnTo>
                <a:lnTo>
                  <a:pt x="9909" y="119979"/>
                </a:lnTo>
                <a:lnTo>
                  <a:pt x="9892" y="120111"/>
                </a:lnTo>
                <a:lnTo>
                  <a:pt x="9892" y="120198"/>
                </a:lnTo>
                <a:lnTo>
                  <a:pt x="9892" y="120330"/>
                </a:lnTo>
                <a:lnTo>
                  <a:pt x="9901" y="120417"/>
                </a:lnTo>
                <a:lnTo>
                  <a:pt x="9943" y="120636"/>
                </a:lnTo>
                <a:lnTo>
                  <a:pt x="9985" y="120812"/>
                </a:lnTo>
                <a:lnTo>
                  <a:pt x="9994" y="120943"/>
                </a:lnTo>
                <a:lnTo>
                  <a:pt x="10011" y="121075"/>
                </a:lnTo>
                <a:lnTo>
                  <a:pt x="10036" y="121206"/>
                </a:lnTo>
                <a:lnTo>
                  <a:pt x="10104" y="121425"/>
                </a:lnTo>
                <a:lnTo>
                  <a:pt x="10215" y="121907"/>
                </a:lnTo>
                <a:lnTo>
                  <a:pt x="10274" y="122170"/>
                </a:lnTo>
                <a:lnTo>
                  <a:pt x="10325" y="122433"/>
                </a:lnTo>
                <a:lnTo>
                  <a:pt x="10367" y="122740"/>
                </a:lnTo>
                <a:lnTo>
                  <a:pt x="10401" y="123090"/>
                </a:lnTo>
                <a:lnTo>
                  <a:pt x="10418" y="123441"/>
                </a:lnTo>
                <a:lnTo>
                  <a:pt x="10435" y="123835"/>
                </a:lnTo>
                <a:lnTo>
                  <a:pt x="10427" y="124054"/>
                </a:lnTo>
                <a:lnTo>
                  <a:pt x="10427" y="124273"/>
                </a:lnTo>
                <a:lnTo>
                  <a:pt x="10410" y="124449"/>
                </a:lnTo>
                <a:lnTo>
                  <a:pt x="10393" y="124624"/>
                </a:lnTo>
                <a:lnTo>
                  <a:pt x="10376" y="124799"/>
                </a:lnTo>
                <a:lnTo>
                  <a:pt x="10351" y="124931"/>
                </a:lnTo>
                <a:lnTo>
                  <a:pt x="10291" y="125106"/>
                </a:lnTo>
                <a:lnTo>
                  <a:pt x="10223" y="125281"/>
                </a:lnTo>
                <a:lnTo>
                  <a:pt x="10147" y="125325"/>
                </a:lnTo>
                <a:lnTo>
                  <a:pt x="10070" y="125325"/>
                </a:lnTo>
                <a:lnTo>
                  <a:pt x="9994" y="125281"/>
                </a:lnTo>
                <a:lnTo>
                  <a:pt x="9917" y="125194"/>
                </a:lnTo>
                <a:lnTo>
                  <a:pt x="9850" y="125062"/>
                </a:lnTo>
                <a:lnTo>
                  <a:pt x="9714" y="124712"/>
                </a:lnTo>
                <a:lnTo>
                  <a:pt x="9688" y="124624"/>
                </a:lnTo>
                <a:lnTo>
                  <a:pt x="9671" y="124580"/>
                </a:lnTo>
                <a:lnTo>
                  <a:pt x="9612" y="124449"/>
                </a:lnTo>
                <a:lnTo>
                  <a:pt x="9578" y="124361"/>
                </a:lnTo>
                <a:lnTo>
                  <a:pt x="9535" y="124405"/>
                </a:lnTo>
                <a:lnTo>
                  <a:pt x="9510" y="124493"/>
                </a:lnTo>
                <a:lnTo>
                  <a:pt x="9484" y="124580"/>
                </a:lnTo>
                <a:lnTo>
                  <a:pt x="9467" y="124756"/>
                </a:lnTo>
                <a:lnTo>
                  <a:pt x="9467" y="124931"/>
                </a:lnTo>
                <a:lnTo>
                  <a:pt x="9476" y="125106"/>
                </a:lnTo>
                <a:lnTo>
                  <a:pt x="9510" y="125238"/>
                </a:lnTo>
                <a:lnTo>
                  <a:pt x="9637" y="125632"/>
                </a:lnTo>
                <a:lnTo>
                  <a:pt x="9773" y="125982"/>
                </a:lnTo>
                <a:lnTo>
                  <a:pt x="9833" y="126464"/>
                </a:lnTo>
                <a:lnTo>
                  <a:pt x="9892" y="126990"/>
                </a:lnTo>
                <a:lnTo>
                  <a:pt x="9943" y="127516"/>
                </a:lnTo>
                <a:lnTo>
                  <a:pt x="9977" y="128042"/>
                </a:lnTo>
                <a:lnTo>
                  <a:pt x="9994" y="128612"/>
                </a:lnTo>
                <a:lnTo>
                  <a:pt x="10002" y="129137"/>
                </a:lnTo>
                <a:lnTo>
                  <a:pt x="9994" y="129444"/>
                </a:lnTo>
                <a:lnTo>
                  <a:pt x="9985" y="129707"/>
                </a:lnTo>
                <a:lnTo>
                  <a:pt x="9968" y="129970"/>
                </a:lnTo>
                <a:lnTo>
                  <a:pt x="9951" y="130233"/>
                </a:lnTo>
                <a:lnTo>
                  <a:pt x="9917" y="130540"/>
                </a:lnTo>
                <a:lnTo>
                  <a:pt x="9875" y="130803"/>
                </a:lnTo>
                <a:lnTo>
                  <a:pt x="9833" y="131022"/>
                </a:lnTo>
                <a:lnTo>
                  <a:pt x="9782" y="131241"/>
                </a:lnTo>
                <a:lnTo>
                  <a:pt x="9731" y="131372"/>
                </a:lnTo>
                <a:lnTo>
                  <a:pt x="9680" y="131504"/>
                </a:lnTo>
                <a:lnTo>
                  <a:pt x="9620" y="131591"/>
                </a:lnTo>
                <a:lnTo>
                  <a:pt x="9561" y="131635"/>
                </a:lnTo>
                <a:lnTo>
                  <a:pt x="9510" y="131635"/>
                </a:lnTo>
                <a:lnTo>
                  <a:pt x="9451" y="131591"/>
                </a:lnTo>
                <a:lnTo>
                  <a:pt x="9400" y="131504"/>
                </a:lnTo>
                <a:lnTo>
                  <a:pt x="9349" y="131372"/>
                </a:lnTo>
                <a:lnTo>
                  <a:pt x="9298" y="131197"/>
                </a:lnTo>
                <a:lnTo>
                  <a:pt x="9264" y="130978"/>
                </a:lnTo>
                <a:lnTo>
                  <a:pt x="9221" y="130715"/>
                </a:lnTo>
                <a:lnTo>
                  <a:pt x="9196" y="130408"/>
                </a:lnTo>
                <a:lnTo>
                  <a:pt x="9230" y="130145"/>
                </a:lnTo>
                <a:lnTo>
                  <a:pt x="9255" y="129926"/>
                </a:lnTo>
                <a:lnTo>
                  <a:pt x="9281" y="129663"/>
                </a:lnTo>
                <a:lnTo>
                  <a:pt x="9298" y="129357"/>
                </a:lnTo>
                <a:lnTo>
                  <a:pt x="9306" y="129094"/>
                </a:lnTo>
                <a:lnTo>
                  <a:pt x="9315" y="128787"/>
                </a:lnTo>
                <a:lnTo>
                  <a:pt x="9306" y="128480"/>
                </a:lnTo>
                <a:lnTo>
                  <a:pt x="9298" y="128173"/>
                </a:lnTo>
                <a:lnTo>
                  <a:pt x="9281" y="127779"/>
                </a:lnTo>
                <a:lnTo>
                  <a:pt x="9247" y="127472"/>
                </a:lnTo>
                <a:lnTo>
                  <a:pt x="9213" y="127166"/>
                </a:lnTo>
                <a:lnTo>
                  <a:pt x="9170" y="126859"/>
                </a:lnTo>
                <a:lnTo>
                  <a:pt x="9128" y="126640"/>
                </a:lnTo>
                <a:lnTo>
                  <a:pt x="9077" y="126421"/>
                </a:lnTo>
                <a:lnTo>
                  <a:pt x="9017" y="126245"/>
                </a:lnTo>
                <a:lnTo>
                  <a:pt x="8958" y="126114"/>
                </a:lnTo>
                <a:lnTo>
                  <a:pt x="8890" y="125982"/>
                </a:lnTo>
                <a:lnTo>
                  <a:pt x="8831" y="125895"/>
                </a:lnTo>
                <a:lnTo>
                  <a:pt x="8763" y="125851"/>
                </a:lnTo>
                <a:lnTo>
                  <a:pt x="8686" y="125807"/>
                </a:lnTo>
                <a:lnTo>
                  <a:pt x="8618" y="125807"/>
                </a:lnTo>
                <a:lnTo>
                  <a:pt x="8551" y="125851"/>
                </a:lnTo>
                <a:lnTo>
                  <a:pt x="8483" y="125895"/>
                </a:lnTo>
                <a:lnTo>
                  <a:pt x="8415" y="125982"/>
                </a:lnTo>
                <a:lnTo>
                  <a:pt x="8440" y="125632"/>
                </a:lnTo>
                <a:lnTo>
                  <a:pt x="8457" y="125281"/>
                </a:lnTo>
                <a:lnTo>
                  <a:pt x="8474" y="124931"/>
                </a:lnTo>
                <a:lnTo>
                  <a:pt x="8474" y="124536"/>
                </a:lnTo>
                <a:lnTo>
                  <a:pt x="8474" y="124186"/>
                </a:lnTo>
                <a:lnTo>
                  <a:pt x="8474" y="123835"/>
                </a:lnTo>
                <a:lnTo>
                  <a:pt x="8457" y="123485"/>
                </a:lnTo>
                <a:lnTo>
                  <a:pt x="8440" y="123178"/>
                </a:lnTo>
                <a:lnTo>
                  <a:pt x="8415" y="122871"/>
                </a:lnTo>
                <a:lnTo>
                  <a:pt x="8381" y="122608"/>
                </a:lnTo>
                <a:lnTo>
                  <a:pt x="8338" y="122389"/>
                </a:lnTo>
                <a:lnTo>
                  <a:pt x="8287" y="122214"/>
                </a:lnTo>
                <a:lnTo>
                  <a:pt x="8228" y="122082"/>
                </a:lnTo>
                <a:lnTo>
                  <a:pt x="8168" y="121995"/>
                </a:lnTo>
                <a:lnTo>
                  <a:pt x="8092" y="121951"/>
                </a:lnTo>
                <a:lnTo>
                  <a:pt x="8016" y="121995"/>
                </a:lnTo>
                <a:lnTo>
                  <a:pt x="7922" y="122126"/>
                </a:lnTo>
                <a:lnTo>
                  <a:pt x="7837" y="122302"/>
                </a:lnTo>
                <a:lnTo>
                  <a:pt x="7752" y="122565"/>
                </a:lnTo>
                <a:lnTo>
                  <a:pt x="7667" y="122871"/>
                </a:lnTo>
                <a:lnTo>
                  <a:pt x="7591" y="123266"/>
                </a:lnTo>
                <a:lnTo>
                  <a:pt x="7523" y="123660"/>
                </a:lnTo>
                <a:lnTo>
                  <a:pt x="7455" y="124098"/>
                </a:lnTo>
                <a:lnTo>
                  <a:pt x="7396" y="124580"/>
                </a:lnTo>
                <a:lnTo>
                  <a:pt x="7345" y="125062"/>
                </a:lnTo>
                <a:lnTo>
                  <a:pt x="7302" y="125588"/>
                </a:lnTo>
                <a:lnTo>
                  <a:pt x="7260" y="126114"/>
                </a:lnTo>
                <a:lnTo>
                  <a:pt x="7234" y="126640"/>
                </a:lnTo>
                <a:lnTo>
                  <a:pt x="7209" y="127209"/>
                </a:lnTo>
                <a:lnTo>
                  <a:pt x="7201" y="127735"/>
                </a:lnTo>
                <a:lnTo>
                  <a:pt x="7192" y="128261"/>
                </a:lnTo>
                <a:lnTo>
                  <a:pt x="7201" y="128743"/>
                </a:lnTo>
                <a:lnTo>
                  <a:pt x="7150" y="128655"/>
                </a:lnTo>
                <a:lnTo>
                  <a:pt x="7090" y="128612"/>
                </a:lnTo>
                <a:lnTo>
                  <a:pt x="7039" y="128612"/>
                </a:lnTo>
                <a:lnTo>
                  <a:pt x="6980" y="128655"/>
                </a:lnTo>
                <a:lnTo>
                  <a:pt x="6920" y="128743"/>
                </a:lnTo>
                <a:lnTo>
                  <a:pt x="6869" y="128831"/>
                </a:lnTo>
                <a:lnTo>
                  <a:pt x="6810" y="128962"/>
                </a:lnTo>
                <a:lnTo>
                  <a:pt x="6751" y="129181"/>
                </a:lnTo>
                <a:lnTo>
                  <a:pt x="6691" y="129488"/>
                </a:lnTo>
                <a:lnTo>
                  <a:pt x="6632" y="129795"/>
                </a:lnTo>
                <a:lnTo>
                  <a:pt x="6589" y="130189"/>
                </a:lnTo>
                <a:lnTo>
                  <a:pt x="6555" y="130584"/>
                </a:lnTo>
                <a:lnTo>
                  <a:pt x="6530" y="131022"/>
                </a:lnTo>
                <a:lnTo>
                  <a:pt x="6521" y="131460"/>
                </a:lnTo>
                <a:lnTo>
                  <a:pt x="6513" y="131942"/>
                </a:lnTo>
                <a:lnTo>
                  <a:pt x="6521" y="132380"/>
                </a:lnTo>
                <a:lnTo>
                  <a:pt x="6530" y="132818"/>
                </a:lnTo>
                <a:lnTo>
                  <a:pt x="6555" y="133300"/>
                </a:lnTo>
                <a:lnTo>
                  <a:pt x="6589" y="133695"/>
                </a:lnTo>
                <a:lnTo>
                  <a:pt x="6632" y="134089"/>
                </a:lnTo>
                <a:lnTo>
                  <a:pt x="6683" y="134484"/>
                </a:lnTo>
                <a:lnTo>
                  <a:pt x="6734" y="134790"/>
                </a:lnTo>
                <a:lnTo>
                  <a:pt x="6801" y="135097"/>
                </a:lnTo>
                <a:lnTo>
                  <a:pt x="6878" y="135316"/>
                </a:lnTo>
                <a:lnTo>
                  <a:pt x="6827" y="135316"/>
                </a:lnTo>
                <a:lnTo>
                  <a:pt x="6784" y="135360"/>
                </a:lnTo>
                <a:lnTo>
                  <a:pt x="6691" y="135535"/>
                </a:lnTo>
                <a:lnTo>
                  <a:pt x="6606" y="135754"/>
                </a:lnTo>
                <a:lnTo>
                  <a:pt x="6530" y="136105"/>
                </a:lnTo>
                <a:lnTo>
                  <a:pt x="6470" y="136499"/>
                </a:lnTo>
                <a:lnTo>
                  <a:pt x="6445" y="136675"/>
                </a:lnTo>
                <a:lnTo>
                  <a:pt x="6428" y="136937"/>
                </a:lnTo>
                <a:lnTo>
                  <a:pt x="6411" y="137157"/>
                </a:lnTo>
                <a:lnTo>
                  <a:pt x="6411" y="137376"/>
                </a:lnTo>
                <a:lnTo>
                  <a:pt x="6411" y="137639"/>
                </a:lnTo>
                <a:lnTo>
                  <a:pt x="6411" y="137858"/>
                </a:lnTo>
                <a:lnTo>
                  <a:pt x="6428" y="138077"/>
                </a:lnTo>
                <a:lnTo>
                  <a:pt x="6445" y="138296"/>
                </a:lnTo>
                <a:lnTo>
                  <a:pt x="6470" y="138471"/>
                </a:lnTo>
                <a:lnTo>
                  <a:pt x="6496" y="138646"/>
                </a:lnTo>
                <a:lnTo>
                  <a:pt x="6564" y="138953"/>
                </a:lnTo>
                <a:lnTo>
                  <a:pt x="6640" y="139172"/>
                </a:lnTo>
                <a:lnTo>
                  <a:pt x="6606" y="139391"/>
                </a:lnTo>
                <a:lnTo>
                  <a:pt x="6581" y="139567"/>
                </a:lnTo>
                <a:lnTo>
                  <a:pt x="6555" y="139830"/>
                </a:lnTo>
                <a:lnTo>
                  <a:pt x="6530" y="140049"/>
                </a:lnTo>
                <a:lnTo>
                  <a:pt x="6513" y="140312"/>
                </a:lnTo>
                <a:lnTo>
                  <a:pt x="6504" y="140575"/>
                </a:lnTo>
                <a:lnTo>
                  <a:pt x="6496" y="140881"/>
                </a:lnTo>
                <a:lnTo>
                  <a:pt x="6504" y="141144"/>
                </a:lnTo>
                <a:lnTo>
                  <a:pt x="6504" y="141407"/>
                </a:lnTo>
                <a:lnTo>
                  <a:pt x="6521" y="141626"/>
                </a:lnTo>
                <a:lnTo>
                  <a:pt x="6547" y="141889"/>
                </a:lnTo>
                <a:lnTo>
                  <a:pt x="6572" y="142152"/>
                </a:lnTo>
                <a:lnTo>
                  <a:pt x="6445" y="142240"/>
                </a:lnTo>
                <a:lnTo>
                  <a:pt x="6377" y="142327"/>
                </a:lnTo>
                <a:lnTo>
                  <a:pt x="6317" y="142459"/>
                </a:lnTo>
                <a:lnTo>
                  <a:pt x="6267" y="142590"/>
                </a:lnTo>
                <a:lnTo>
                  <a:pt x="6216" y="142809"/>
                </a:lnTo>
                <a:lnTo>
                  <a:pt x="6173" y="143028"/>
                </a:lnTo>
                <a:lnTo>
                  <a:pt x="6139" y="143335"/>
                </a:lnTo>
                <a:lnTo>
                  <a:pt x="6122" y="143686"/>
                </a:lnTo>
                <a:lnTo>
                  <a:pt x="6114" y="144036"/>
                </a:lnTo>
                <a:lnTo>
                  <a:pt x="6114" y="144343"/>
                </a:lnTo>
                <a:lnTo>
                  <a:pt x="6131" y="144694"/>
                </a:lnTo>
                <a:lnTo>
                  <a:pt x="6156" y="145000"/>
                </a:lnTo>
                <a:lnTo>
                  <a:pt x="6182" y="145263"/>
                </a:lnTo>
                <a:lnTo>
                  <a:pt x="6224" y="145570"/>
                </a:lnTo>
                <a:lnTo>
                  <a:pt x="6267" y="145789"/>
                </a:lnTo>
                <a:lnTo>
                  <a:pt x="6334" y="146096"/>
                </a:lnTo>
                <a:lnTo>
                  <a:pt x="6419" y="146359"/>
                </a:lnTo>
                <a:lnTo>
                  <a:pt x="6326" y="146578"/>
                </a:lnTo>
                <a:lnTo>
                  <a:pt x="6233" y="146928"/>
                </a:lnTo>
                <a:lnTo>
                  <a:pt x="6156" y="147279"/>
                </a:lnTo>
                <a:lnTo>
                  <a:pt x="6097" y="147761"/>
                </a:lnTo>
                <a:lnTo>
                  <a:pt x="6071" y="147980"/>
                </a:lnTo>
                <a:lnTo>
                  <a:pt x="6054" y="148243"/>
                </a:lnTo>
                <a:lnTo>
                  <a:pt x="6037" y="148506"/>
                </a:lnTo>
                <a:lnTo>
                  <a:pt x="6037" y="148769"/>
                </a:lnTo>
                <a:lnTo>
                  <a:pt x="6029" y="149032"/>
                </a:lnTo>
                <a:lnTo>
                  <a:pt x="6037" y="149295"/>
                </a:lnTo>
                <a:lnTo>
                  <a:pt x="6054" y="149558"/>
                </a:lnTo>
                <a:lnTo>
                  <a:pt x="6071" y="149864"/>
                </a:lnTo>
                <a:lnTo>
                  <a:pt x="6097" y="150171"/>
                </a:lnTo>
                <a:lnTo>
                  <a:pt x="6139" y="150434"/>
                </a:lnTo>
                <a:lnTo>
                  <a:pt x="6182" y="150697"/>
                </a:lnTo>
                <a:lnTo>
                  <a:pt x="6233" y="150916"/>
                </a:lnTo>
                <a:lnTo>
                  <a:pt x="6284" y="151091"/>
                </a:lnTo>
                <a:lnTo>
                  <a:pt x="6343" y="151267"/>
                </a:lnTo>
                <a:lnTo>
                  <a:pt x="6402" y="151354"/>
                </a:lnTo>
                <a:lnTo>
                  <a:pt x="6462" y="151442"/>
                </a:lnTo>
                <a:lnTo>
                  <a:pt x="6564" y="151529"/>
                </a:lnTo>
                <a:lnTo>
                  <a:pt x="6691" y="151529"/>
                </a:lnTo>
                <a:lnTo>
                  <a:pt x="6759" y="151486"/>
                </a:lnTo>
                <a:lnTo>
                  <a:pt x="6818" y="151442"/>
                </a:lnTo>
                <a:lnTo>
                  <a:pt x="6878" y="151310"/>
                </a:lnTo>
                <a:lnTo>
                  <a:pt x="6929" y="151179"/>
                </a:lnTo>
                <a:lnTo>
                  <a:pt x="6929" y="151617"/>
                </a:lnTo>
                <a:lnTo>
                  <a:pt x="6937" y="152012"/>
                </a:lnTo>
                <a:lnTo>
                  <a:pt x="6954" y="152406"/>
                </a:lnTo>
                <a:lnTo>
                  <a:pt x="6980" y="152844"/>
                </a:lnTo>
                <a:lnTo>
                  <a:pt x="7022" y="153238"/>
                </a:lnTo>
                <a:lnTo>
                  <a:pt x="7065" y="153633"/>
                </a:lnTo>
                <a:lnTo>
                  <a:pt x="7116" y="153983"/>
                </a:lnTo>
                <a:lnTo>
                  <a:pt x="7175" y="154334"/>
                </a:lnTo>
                <a:lnTo>
                  <a:pt x="7243" y="154641"/>
                </a:lnTo>
                <a:lnTo>
                  <a:pt x="7311" y="154947"/>
                </a:lnTo>
                <a:lnTo>
                  <a:pt x="7379" y="155210"/>
                </a:lnTo>
                <a:lnTo>
                  <a:pt x="7455" y="155386"/>
                </a:lnTo>
                <a:lnTo>
                  <a:pt x="7532" y="155561"/>
                </a:lnTo>
                <a:lnTo>
                  <a:pt x="7608" y="155649"/>
                </a:lnTo>
                <a:lnTo>
                  <a:pt x="7684" y="155692"/>
                </a:lnTo>
                <a:lnTo>
                  <a:pt x="7761" y="155692"/>
                </a:lnTo>
                <a:lnTo>
                  <a:pt x="7829" y="155605"/>
                </a:lnTo>
                <a:lnTo>
                  <a:pt x="7897" y="155473"/>
                </a:lnTo>
                <a:lnTo>
                  <a:pt x="7948" y="155298"/>
                </a:lnTo>
                <a:lnTo>
                  <a:pt x="7999" y="155079"/>
                </a:lnTo>
                <a:lnTo>
                  <a:pt x="8033" y="154816"/>
                </a:lnTo>
                <a:lnTo>
                  <a:pt x="8058" y="154509"/>
                </a:lnTo>
                <a:lnTo>
                  <a:pt x="8084" y="154203"/>
                </a:lnTo>
                <a:lnTo>
                  <a:pt x="8092" y="153852"/>
                </a:lnTo>
                <a:lnTo>
                  <a:pt x="8101" y="153501"/>
                </a:lnTo>
                <a:lnTo>
                  <a:pt x="8101" y="153107"/>
                </a:lnTo>
                <a:lnTo>
                  <a:pt x="8092" y="152362"/>
                </a:lnTo>
                <a:lnTo>
                  <a:pt x="8058" y="151573"/>
                </a:lnTo>
                <a:lnTo>
                  <a:pt x="8016" y="150872"/>
                </a:lnTo>
                <a:lnTo>
                  <a:pt x="8084" y="151047"/>
                </a:lnTo>
                <a:lnTo>
                  <a:pt x="8160" y="151179"/>
                </a:lnTo>
                <a:lnTo>
                  <a:pt x="8236" y="151267"/>
                </a:lnTo>
                <a:lnTo>
                  <a:pt x="8321" y="151267"/>
                </a:lnTo>
                <a:lnTo>
                  <a:pt x="8398" y="151223"/>
                </a:lnTo>
                <a:lnTo>
                  <a:pt x="8474" y="151135"/>
                </a:lnTo>
                <a:lnTo>
                  <a:pt x="8551" y="150960"/>
                </a:lnTo>
                <a:lnTo>
                  <a:pt x="8618" y="150741"/>
                </a:lnTo>
                <a:lnTo>
                  <a:pt x="8669" y="150478"/>
                </a:lnTo>
                <a:lnTo>
                  <a:pt x="8720" y="150259"/>
                </a:lnTo>
                <a:lnTo>
                  <a:pt x="8754" y="149952"/>
                </a:lnTo>
                <a:lnTo>
                  <a:pt x="8788" y="149645"/>
                </a:lnTo>
                <a:lnTo>
                  <a:pt x="8814" y="149338"/>
                </a:lnTo>
                <a:lnTo>
                  <a:pt x="8831" y="148988"/>
                </a:lnTo>
                <a:lnTo>
                  <a:pt x="8831" y="148637"/>
                </a:lnTo>
                <a:lnTo>
                  <a:pt x="8831" y="148287"/>
                </a:lnTo>
                <a:lnTo>
                  <a:pt x="8822" y="147892"/>
                </a:lnTo>
                <a:lnTo>
                  <a:pt x="8805" y="147498"/>
                </a:lnTo>
                <a:lnTo>
                  <a:pt x="8780" y="147104"/>
                </a:lnTo>
                <a:lnTo>
                  <a:pt x="8746" y="146753"/>
                </a:lnTo>
                <a:lnTo>
                  <a:pt x="8661" y="146052"/>
                </a:lnTo>
                <a:lnTo>
                  <a:pt x="8584" y="145395"/>
                </a:lnTo>
                <a:lnTo>
                  <a:pt x="8610" y="145307"/>
                </a:lnTo>
                <a:lnTo>
                  <a:pt x="8661" y="145176"/>
                </a:lnTo>
                <a:lnTo>
                  <a:pt x="8703" y="145000"/>
                </a:lnTo>
                <a:lnTo>
                  <a:pt x="8737" y="144781"/>
                </a:lnTo>
                <a:lnTo>
                  <a:pt x="8763" y="144606"/>
                </a:lnTo>
                <a:lnTo>
                  <a:pt x="8788" y="144387"/>
                </a:lnTo>
                <a:lnTo>
                  <a:pt x="8805" y="144168"/>
                </a:lnTo>
                <a:lnTo>
                  <a:pt x="8814" y="143905"/>
                </a:lnTo>
                <a:lnTo>
                  <a:pt x="8814" y="143686"/>
                </a:lnTo>
                <a:lnTo>
                  <a:pt x="8814" y="143204"/>
                </a:lnTo>
                <a:lnTo>
                  <a:pt x="8788" y="142678"/>
                </a:lnTo>
                <a:lnTo>
                  <a:pt x="8754" y="142240"/>
                </a:lnTo>
                <a:lnTo>
                  <a:pt x="8695" y="141758"/>
                </a:lnTo>
                <a:lnTo>
                  <a:pt x="8805" y="141889"/>
                </a:lnTo>
                <a:lnTo>
                  <a:pt x="8916" y="141977"/>
                </a:lnTo>
                <a:lnTo>
                  <a:pt x="8975" y="141977"/>
                </a:lnTo>
                <a:lnTo>
                  <a:pt x="9026" y="141933"/>
                </a:lnTo>
                <a:lnTo>
                  <a:pt x="9085" y="141889"/>
                </a:lnTo>
                <a:lnTo>
                  <a:pt x="9136" y="141801"/>
                </a:lnTo>
                <a:lnTo>
                  <a:pt x="9213" y="141582"/>
                </a:lnTo>
                <a:lnTo>
                  <a:pt x="9281" y="141363"/>
                </a:lnTo>
                <a:lnTo>
                  <a:pt x="9332" y="141057"/>
                </a:lnTo>
                <a:lnTo>
                  <a:pt x="9383" y="140750"/>
                </a:lnTo>
                <a:lnTo>
                  <a:pt x="9408" y="140399"/>
                </a:lnTo>
                <a:lnTo>
                  <a:pt x="9425" y="140005"/>
                </a:lnTo>
                <a:lnTo>
                  <a:pt x="9434" y="139610"/>
                </a:lnTo>
                <a:lnTo>
                  <a:pt x="9425" y="139172"/>
                </a:lnTo>
                <a:lnTo>
                  <a:pt x="9400" y="138690"/>
                </a:lnTo>
                <a:lnTo>
                  <a:pt x="9357" y="138252"/>
                </a:lnTo>
                <a:lnTo>
                  <a:pt x="9298" y="137858"/>
                </a:lnTo>
                <a:lnTo>
                  <a:pt x="9238" y="137463"/>
                </a:lnTo>
                <a:lnTo>
                  <a:pt x="9162" y="137113"/>
                </a:lnTo>
                <a:lnTo>
                  <a:pt x="9077" y="136806"/>
                </a:lnTo>
                <a:lnTo>
                  <a:pt x="8992" y="136543"/>
                </a:lnTo>
                <a:lnTo>
                  <a:pt x="8899" y="136324"/>
                </a:lnTo>
                <a:lnTo>
                  <a:pt x="8924" y="136105"/>
                </a:lnTo>
                <a:lnTo>
                  <a:pt x="8941" y="135886"/>
                </a:lnTo>
                <a:lnTo>
                  <a:pt x="8950" y="135623"/>
                </a:lnTo>
                <a:lnTo>
                  <a:pt x="8950" y="135360"/>
                </a:lnTo>
                <a:lnTo>
                  <a:pt x="8941" y="135141"/>
                </a:lnTo>
                <a:lnTo>
                  <a:pt x="8933" y="134922"/>
                </a:lnTo>
                <a:lnTo>
                  <a:pt x="8916" y="134703"/>
                </a:lnTo>
                <a:lnTo>
                  <a:pt x="8890" y="134484"/>
                </a:lnTo>
                <a:lnTo>
                  <a:pt x="8865" y="134264"/>
                </a:lnTo>
                <a:lnTo>
                  <a:pt x="8831" y="134089"/>
                </a:lnTo>
                <a:lnTo>
                  <a:pt x="8797" y="133914"/>
                </a:lnTo>
                <a:lnTo>
                  <a:pt x="8763" y="133782"/>
                </a:lnTo>
                <a:lnTo>
                  <a:pt x="8669" y="133519"/>
                </a:lnTo>
                <a:lnTo>
                  <a:pt x="8567" y="133388"/>
                </a:lnTo>
                <a:lnTo>
                  <a:pt x="8517" y="133344"/>
                </a:lnTo>
                <a:lnTo>
                  <a:pt x="8466" y="133344"/>
                </a:lnTo>
                <a:lnTo>
                  <a:pt x="8483" y="133081"/>
                </a:lnTo>
                <a:lnTo>
                  <a:pt x="8491" y="132775"/>
                </a:lnTo>
                <a:lnTo>
                  <a:pt x="8500" y="132205"/>
                </a:lnTo>
                <a:lnTo>
                  <a:pt x="8500" y="132073"/>
                </a:lnTo>
                <a:lnTo>
                  <a:pt x="8567" y="132073"/>
                </a:lnTo>
                <a:lnTo>
                  <a:pt x="8635" y="132030"/>
                </a:lnTo>
                <a:lnTo>
                  <a:pt x="8712" y="131942"/>
                </a:lnTo>
                <a:lnTo>
                  <a:pt x="8780" y="131811"/>
                </a:lnTo>
                <a:lnTo>
                  <a:pt x="8848" y="131679"/>
                </a:lnTo>
                <a:lnTo>
                  <a:pt x="8916" y="131548"/>
                </a:lnTo>
                <a:lnTo>
                  <a:pt x="8984" y="131328"/>
                </a:lnTo>
                <a:lnTo>
                  <a:pt x="9043" y="131153"/>
                </a:lnTo>
                <a:lnTo>
                  <a:pt x="9085" y="131460"/>
                </a:lnTo>
                <a:lnTo>
                  <a:pt x="9128" y="131767"/>
                </a:lnTo>
                <a:lnTo>
                  <a:pt x="9179" y="132030"/>
                </a:lnTo>
                <a:lnTo>
                  <a:pt x="9238" y="132205"/>
                </a:lnTo>
                <a:lnTo>
                  <a:pt x="9298" y="132380"/>
                </a:lnTo>
                <a:lnTo>
                  <a:pt x="9366" y="132512"/>
                </a:lnTo>
                <a:lnTo>
                  <a:pt x="9434" y="132599"/>
                </a:lnTo>
                <a:lnTo>
                  <a:pt x="9501" y="132643"/>
                </a:lnTo>
                <a:lnTo>
                  <a:pt x="9646" y="132643"/>
                </a:lnTo>
                <a:lnTo>
                  <a:pt x="9714" y="132555"/>
                </a:lnTo>
                <a:lnTo>
                  <a:pt x="9782" y="132424"/>
                </a:lnTo>
                <a:lnTo>
                  <a:pt x="9850" y="132249"/>
                </a:lnTo>
                <a:lnTo>
                  <a:pt x="9909" y="132030"/>
                </a:lnTo>
                <a:lnTo>
                  <a:pt x="9968" y="131811"/>
                </a:lnTo>
                <a:lnTo>
                  <a:pt x="10019" y="131504"/>
                </a:lnTo>
                <a:lnTo>
                  <a:pt x="10062" y="131197"/>
                </a:lnTo>
                <a:lnTo>
                  <a:pt x="10104" y="130890"/>
                </a:lnTo>
                <a:lnTo>
                  <a:pt x="10130" y="130584"/>
                </a:lnTo>
                <a:lnTo>
                  <a:pt x="10155" y="130277"/>
                </a:lnTo>
                <a:lnTo>
                  <a:pt x="10172" y="129926"/>
                </a:lnTo>
                <a:lnTo>
                  <a:pt x="10189" y="129576"/>
                </a:lnTo>
                <a:lnTo>
                  <a:pt x="10189" y="129269"/>
                </a:lnTo>
                <a:lnTo>
                  <a:pt x="10189" y="128918"/>
                </a:lnTo>
                <a:lnTo>
                  <a:pt x="10189" y="128568"/>
                </a:lnTo>
                <a:lnTo>
                  <a:pt x="10181" y="128261"/>
                </a:lnTo>
                <a:lnTo>
                  <a:pt x="10147" y="127560"/>
                </a:lnTo>
                <a:lnTo>
                  <a:pt x="10096" y="126947"/>
                </a:lnTo>
                <a:lnTo>
                  <a:pt x="10028" y="126333"/>
                </a:lnTo>
                <a:lnTo>
                  <a:pt x="10113" y="126333"/>
                </a:lnTo>
                <a:lnTo>
                  <a:pt x="10206" y="126289"/>
                </a:lnTo>
                <a:lnTo>
                  <a:pt x="10283" y="126202"/>
                </a:lnTo>
                <a:lnTo>
                  <a:pt x="10351" y="126026"/>
                </a:lnTo>
                <a:lnTo>
                  <a:pt x="10410" y="125851"/>
                </a:lnTo>
                <a:lnTo>
                  <a:pt x="10469" y="125588"/>
                </a:lnTo>
                <a:lnTo>
                  <a:pt x="10512" y="125325"/>
                </a:lnTo>
                <a:lnTo>
                  <a:pt x="10554" y="125018"/>
                </a:lnTo>
                <a:lnTo>
                  <a:pt x="10580" y="124668"/>
                </a:lnTo>
                <a:lnTo>
                  <a:pt x="10597" y="124273"/>
                </a:lnTo>
                <a:lnTo>
                  <a:pt x="10597" y="123879"/>
                </a:lnTo>
                <a:lnTo>
                  <a:pt x="10597" y="123485"/>
                </a:lnTo>
                <a:lnTo>
                  <a:pt x="10580" y="123134"/>
                </a:lnTo>
                <a:lnTo>
                  <a:pt x="10554" y="122784"/>
                </a:lnTo>
                <a:lnTo>
                  <a:pt x="10520" y="122433"/>
                </a:lnTo>
                <a:lnTo>
                  <a:pt x="10478" y="122126"/>
                </a:lnTo>
                <a:lnTo>
                  <a:pt x="10435" y="121820"/>
                </a:lnTo>
                <a:lnTo>
                  <a:pt x="10384" y="121557"/>
                </a:lnTo>
                <a:lnTo>
                  <a:pt x="10274" y="121031"/>
                </a:lnTo>
                <a:lnTo>
                  <a:pt x="10334" y="120943"/>
                </a:lnTo>
                <a:lnTo>
                  <a:pt x="10384" y="120812"/>
                </a:lnTo>
                <a:lnTo>
                  <a:pt x="10444" y="120636"/>
                </a:lnTo>
                <a:lnTo>
                  <a:pt x="10503" y="120461"/>
                </a:lnTo>
                <a:lnTo>
                  <a:pt x="10605" y="119979"/>
                </a:lnTo>
                <a:lnTo>
                  <a:pt x="10690" y="119409"/>
                </a:lnTo>
                <a:lnTo>
                  <a:pt x="10767" y="118840"/>
                </a:lnTo>
                <a:lnTo>
                  <a:pt x="10801" y="118533"/>
                </a:lnTo>
                <a:lnTo>
                  <a:pt x="10817" y="118226"/>
                </a:lnTo>
                <a:lnTo>
                  <a:pt x="10834" y="117920"/>
                </a:lnTo>
                <a:lnTo>
                  <a:pt x="10843" y="117613"/>
                </a:lnTo>
                <a:lnTo>
                  <a:pt x="10851" y="117306"/>
                </a:lnTo>
                <a:lnTo>
                  <a:pt x="10843" y="117043"/>
                </a:lnTo>
                <a:lnTo>
                  <a:pt x="10826" y="116736"/>
                </a:lnTo>
                <a:lnTo>
                  <a:pt x="10801" y="116474"/>
                </a:lnTo>
                <a:lnTo>
                  <a:pt x="10775" y="116211"/>
                </a:lnTo>
                <a:lnTo>
                  <a:pt x="10741" y="115992"/>
                </a:lnTo>
                <a:lnTo>
                  <a:pt x="10707" y="115816"/>
                </a:lnTo>
                <a:lnTo>
                  <a:pt x="10665" y="115641"/>
                </a:lnTo>
                <a:lnTo>
                  <a:pt x="10622" y="115509"/>
                </a:lnTo>
                <a:lnTo>
                  <a:pt x="10571" y="115378"/>
                </a:lnTo>
                <a:lnTo>
                  <a:pt x="10520" y="115290"/>
                </a:lnTo>
                <a:lnTo>
                  <a:pt x="10461" y="115247"/>
                </a:lnTo>
                <a:lnTo>
                  <a:pt x="10351" y="115159"/>
                </a:lnTo>
                <a:lnTo>
                  <a:pt x="10232" y="115203"/>
                </a:lnTo>
                <a:lnTo>
                  <a:pt x="10121" y="115334"/>
                </a:lnTo>
                <a:lnTo>
                  <a:pt x="10164" y="114808"/>
                </a:lnTo>
                <a:lnTo>
                  <a:pt x="10189" y="114239"/>
                </a:lnTo>
                <a:lnTo>
                  <a:pt x="10198" y="113713"/>
                </a:lnTo>
                <a:lnTo>
                  <a:pt x="10189" y="113450"/>
                </a:lnTo>
                <a:lnTo>
                  <a:pt x="10181" y="113187"/>
                </a:lnTo>
                <a:lnTo>
                  <a:pt x="10172" y="112968"/>
                </a:lnTo>
                <a:lnTo>
                  <a:pt x="10155" y="112705"/>
                </a:lnTo>
                <a:lnTo>
                  <a:pt x="10130" y="112486"/>
                </a:lnTo>
                <a:lnTo>
                  <a:pt x="10104" y="112311"/>
                </a:lnTo>
                <a:lnTo>
                  <a:pt x="10062" y="112092"/>
                </a:lnTo>
                <a:lnTo>
                  <a:pt x="10019" y="111916"/>
                </a:lnTo>
                <a:lnTo>
                  <a:pt x="9968" y="111785"/>
                </a:lnTo>
                <a:lnTo>
                  <a:pt x="9917" y="111653"/>
                </a:lnTo>
                <a:lnTo>
                  <a:pt x="9841" y="111522"/>
                </a:lnTo>
                <a:lnTo>
                  <a:pt x="9765" y="111478"/>
                </a:lnTo>
                <a:lnTo>
                  <a:pt x="9688" y="111478"/>
                </a:lnTo>
                <a:lnTo>
                  <a:pt x="9620" y="111522"/>
                </a:lnTo>
                <a:lnTo>
                  <a:pt x="9544" y="111653"/>
                </a:lnTo>
                <a:lnTo>
                  <a:pt x="9476" y="111785"/>
                </a:lnTo>
                <a:lnTo>
                  <a:pt x="9417" y="111960"/>
                </a:lnTo>
                <a:lnTo>
                  <a:pt x="9357" y="112179"/>
                </a:lnTo>
                <a:lnTo>
                  <a:pt x="9357" y="111785"/>
                </a:lnTo>
                <a:lnTo>
                  <a:pt x="9349" y="111390"/>
                </a:lnTo>
                <a:lnTo>
                  <a:pt x="9323" y="110996"/>
                </a:lnTo>
                <a:lnTo>
                  <a:pt x="9298" y="110645"/>
                </a:lnTo>
                <a:lnTo>
                  <a:pt x="9255" y="110295"/>
                </a:lnTo>
                <a:lnTo>
                  <a:pt x="9204" y="110032"/>
                </a:lnTo>
                <a:lnTo>
                  <a:pt x="9145" y="109813"/>
                </a:lnTo>
                <a:lnTo>
                  <a:pt x="9068" y="109638"/>
                </a:lnTo>
                <a:lnTo>
                  <a:pt x="9026" y="109594"/>
                </a:lnTo>
                <a:lnTo>
                  <a:pt x="8984" y="109550"/>
                </a:lnTo>
                <a:lnTo>
                  <a:pt x="8941" y="109550"/>
                </a:lnTo>
                <a:lnTo>
                  <a:pt x="8899" y="109594"/>
                </a:lnTo>
                <a:lnTo>
                  <a:pt x="8856" y="109638"/>
                </a:lnTo>
                <a:lnTo>
                  <a:pt x="8814" y="109725"/>
                </a:lnTo>
                <a:lnTo>
                  <a:pt x="8746" y="109988"/>
                </a:lnTo>
                <a:lnTo>
                  <a:pt x="8754" y="109769"/>
                </a:lnTo>
                <a:lnTo>
                  <a:pt x="8805" y="108717"/>
                </a:lnTo>
                <a:lnTo>
                  <a:pt x="8882" y="107534"/>
                </a:lnTo>
                <a:lnTo>
                  <a:pt x="8975" y="106263"/>
                </a:lnTo>
                <a:lnTo>
                  <a:pt x="9068" y="105037"/>
                </a:lnTo>
                <a:lnTo>
                  <a:pt x="9238" y="103065"/>
                </a:lnTo>
                <a:lnTo>
                  <a:pt x="9315" y="102188"/>
                </a:lnTo>
                <a:lnTo>
                  <a:pt x="10622" y="90751"/>
                </a:lnTo>
                <a:lnTo>
                  <a:pt x="10792" y="89086"/>
                </a:lnTo>
                <a:lnTo>
                  <a:pt x="10885" y="87903"/>
                </a:lnTo>
                <a:lnTo>
                  <a:pt x="10970" y="86676"/>
                </a:lnTo>
                <a:lnTo>
                  <a:pt x="10919" y="91058"/>
                </a:lnTo>
                <a:lnTo>
                  <a:pt x="10877" y="95396"/>
                </a:lnTo>
                <a:lnTo>
                  <a:pt x="10860" y="97324"/>
                </a:lnTo>
                <a:lnTo>
                  <a:pt x="10860" y="99252"/>
                </a:lnTo>
                <a:lnTo>
                  <a:pt x="10877" y="101180"/>
                </a:lnTo>
                <a:lnTo>
                  <a:pt x="10885" y="102144"/>
                </a:lnTo>
                <a:lnTo>
                  <a:pt x="10911" y="103108"/>
                </a:lnTo>
                <a:lnTo>
                  <a:pt x="10928" y="104072"/>
                </a:lnTo>
                <a:lnTo>
                  <a:pt x="10962" y="104993"/>
                </a:lnTo>
                <a:lnTo>
                  <a:pt x="10996" y="105957"/>
                </a:lnTo>
                <a:lnTo>
                  <a:pt x="11038" y="106877"/>
                </a:lnTo>
                <a:lnTo>
                  <a:pt x="11089" y="107797"/>
                </a:lnTo>
                <a:lnTo>
                  <a:pt x="11149" y="108717"/>
                </a:lnTo>
                <a:lnTo>
                  <a:pt x="11208" y="109638"/>
                </a:lnTo>
                <a:lnTo>
                  <a:pt x="11284" y="110558"/>
                </a:lnTo>
                <a:lnTo>
                  <a:pt x="11352" y="111347"/>
                </a:lnTo>
                <a:lnTo>
                  <a:pt x="11437" y="112179"/>
                </a:lnTo>
                <a:lnTo>
                  <a:pt x="11522" y="112968"/>
                </a:lnTo>
                <a:lnTo>
                  <a:pt x="11607" y="113713"/>
                </a:lnTo>
                <a:lnTo>
                  <a:pt x="11701" y="114458"/>
                </a:lnTo>
                <a:lnTo>
                  <a:pt x="11802" y="115203"/>
                </a:lnTo>
                <a:lnTo>
                  <a:pt x="11904" y="115948"/>
                </a:lnTo>
                <a:lnTo>
                  <a:pt x="12006" y="116649"/>
                </a:lnTo>
                <a:lnTo>
                  <a:pt x="12235" y="118007"/>
                </a:lnTo>
                <a:lnTo>
                  <a:pt x="12473" y="119322"/>
                </a:lnTo>
                <a:lnTo>
                  <a:pt x="12728" y="120549"/>
                </a:lnTo>
                <a:lnTo>
                  <a:pt x="13000" y="121688"/>
                </a:lnTo>
                <a:lnTo>
                  <a:pt x="13314" y="122959"/>
                </a:lnTo>
                <a:lnTo>
                  <a:pt x="13628" y="124186"/>
                </a:lnTo>
                <a:lnTo>
                  <a:pt x="13942" y="125457"/>
                </a:lnTo>
                <a:lnTo>
                  <a:pt x="14103" y="126114"/>
                </a:lnTo>
                <a:lnTo>
                  <a:pt x="14248" y="126815"/>
                </a:lnTo>
                <a:lnTo>
                  <a:pt x="14392" y="127516"/>
                </a:lnTo>
                <a:lnTo>
                  <a:pt x="14528" y="128261"/>
                </a:lnTo>
                <a:lnTo>
                  <a:pt x="14647" y="129006"/>
                </a:lnTo>
                <a:lnTo>
                  <a:pt x="14766" y="129751"/>
                </a:lnTo>
                <a:lnTo>
                  <a:pt x="14876" y="130584"/>
                </a:lnTo>
                <a:lnTo>
                  <a:pt x="14978" y="131416"/>
                </a:lnTo>
                <a:lnTo>
                  <a:pt x="15071" y="132249"/>
                </a:lnTo>
                <a:lnTo>
                  <a:pt x="15165" y="133169"/>
                </a:lnTo>
                <a:lnTo>
                  <a:pt x="15182" y="133300"/>
                </a:lnTo>
                <a:lnTo>
                  <a:pt x="15199" y="133344"/>
                </a:lnTo>
                <a:lnTo>
                  <a:pt x="15216" y="133388"/>
                </a:lnTo>
                <a:lnTo>
                  <a:pt x="15267" y="133388"/>
                </a:lnTo>
                <a:lnTo>
                  <a:pt x="15292" y="133344"/>
                </a:lnTo>
                <a:lnTo>
                  <a:pt x="15309" y="133257"/>
                </a:lnTo>
                <a:lnTo>
                  <a:pt x="15326" y="133169"/>
                </a:lnTo>
                <a:lnTo>
                  <a:pt x="15351" y="133344"/>
                </a:lnTo>
                <a:lnTo>
                  <a:pt x="15368" y="133432"/>
                </a:lnTo>
                <a:lnTo>
                  <a:pt x="15419" y="133432"/>
                </a:lnTo>
                <a:lnTo>
                  <a:pt x="15445" y="133388"/>
                </a:lnTo>
                <a:lnTo>
                  <a:pt x="15462" y="133300"/>
                </a:lnTo>
                <a:lnTo>
                  <a:pt x="15470" y="133169"/>
                </a:lnTo>
                <a:lnTo>
                  <a:pt x="15479" y="133037"/>
                </a:lnTo>
                <a:lnTo>
                  <a:pt x="15470" y="132906"/>
                </a:lnTo>
                <a:lnTo>
                  <a:pt x="15377" y="132161"/>
                </a:lnTo>
                <a:lnTo>
                  <a:pt x="15301" y="131416"/>
                </a:lnTo>
                <a:lnTo>
                  <a:pt x="15224" y="130627"/>
                </a:lnTo>
                <a:lnTo>
                  <a:pt x="15156" y="129882"/>
                </a:lnTo>
                <a:lnTo>
                  <a:pt x="15156" y="129357"/>
                </a:lnTo>
                <a:lnTo>
                  <a:pt x="15148" y="128787"/>
                </a:lnTo>
                <a:lnTo>
                  <a:pt x="15122" y="128261"/>
                </a:lnTo>
                <a:lnTo>
                  <a:pt x="15088" y="127735"/>
                </a:lnTo>
                <a:lnTo>
                  <a:pt x="15054" y="127166"/>
                </a:lnTo>
                <a:lnTo>
                  <a:pt x="15012" y="126640"/>
                </a:lnTo>
                <a:lnTo>
                  <a:pt x="14918" y="125632"/>
                </a:lnTo>
                <a:lnTo>
                  <a:pt x="14867" y="124142"/>
                </a:lnTo>
                <a:lnTo>
                  <a:pt x="14842" y="122608"/>
                </a:lnTo>
                <a:lnTo>
                  <a:pt x="14817" y="121075"/>
                </a:lnTo>
                <a:lnTo>
                  <a:pt x="14817" y="119541"/>
                </a:lnTo>
                <a:lnTo>
                  <a:pt x="14817" y="117963"/>
                </a:lnTo>
                <a:lnTo>
                  <a:pt x="14825" y="116386"/>
                </a:lnTo>
                <a:lnTo>
                  <a:pt x="14859" y="113275"/>
                </a:lnTo>
                <a:lnTo>
                  <a:pt x="14884" y="110120"/>
                </a:lnTo>
                <a:lnTo>
                  <a:pt x="14893" y="108542"/>
                </a:lnTo>
                <a:lnTo>
                  <a:pt x="14893" y="106965"/>
                </a:lnTo>
                <a:lnTo>
                  <a:pt x="14884" y="105431"/>
                </a:lnTo>
                <a:lnTo>
                  <a:pt x="14867" y="103853"/>
                </a:lnTo>
                <a:lnTo>
                  <a:pt x="14834" y="102320"/>
                </a:lnTo>
                <a:lnTo>
                  <a:pt x="14783" y="100786"/>
                </a:lnTo>
                <a:lnTo>
                  <a:pt x="14740" y="99866"/>
                </a:lnTo>
                <a:lnTo>
                  <a:pt x="14698" y="98989"/>
                </a:lnTo>
                <a:lnTo>
                  <a:pt x="14647" y="98157"/>
                </a:lnTo>
                <a:lnTo>
                  <a:pt x="14596" y="97324"/>
                </a:lnTo>
                <a:lnTo>
                  <a:pt x="14528" y="96535"/>
                </a:lnTo>
                <a:lnTo>
                  <a:pt x="14460" y="95747"/>
                </a:lnTo>
                <a:lnTo>
                  <a:pt x="14375" y="94958"/>
                </a:lnTo>
                <a:lnTo>
                  <a:pt x="14290" y="94213"/>
                </a:lnTo>
                <a:lnTo>
                  <a:pt x="14205" y="93512"/>
                </a:lnTo>
                <a:lnTo>
                  <a:pt x="14103" y="92811"/>
                </a:lnTo>
                <a:lnTo>
                  <a:pt x="14001" y="92153"/>
                </a:lnTo>
                <a:lnTo>
                  <a:pt x="13883" y="91496"/>
                </a:lnTo>
                <a:lnTo>
                  <a:pt x="13764" y="90883"/>
                </a:lnTo>
                <a:lnTo>
                  <a:pt x="13636" y="90269"/>
                </a:lnTo>
                <a:lnTo>
                  <a:pt x="13501" y="89700"/>
                </a:lnTo>
                <a:lnTo>
                  <a:pt x="13356" y="89174"/>
                </a:lnTo>
                <a:lnTo>
                  <a:pt x="13059" y="88122"/>
                </a:lnTo>
                <a:lnTo>
                  <a:pt x="12736" y="87070"/>
                </a:lnTo>
                <a:lnTo>
                  <a:pt x="12414" y="85931"/>
                </a:lnTo>
                <a:lnTo>
                  <a:pt x="12252" y="85361"/>
                </a:lnTo>
                <a:lnTo>
                  <a:pt x="12100" y="84748"/>
                </a:lnTo>
                <a:lnTo>
                  <a:pt x="11955" y="84091"/>
                </a:lnTo>
                <a:lnTo>
                  <a:pt x="11819" y="83389"/>
                </a:lnTo>
                <a:lnTo>
                  <a:pt x="11692" y="82688"/>
                </a:lnTo>
                <a:lnTo>
                  <a:pt x="11590" y="81900"/>
                </a:lnTo>
                <a:lnTo>
                  <a:pt x="11497" y="81111"/>
                </a:lnTo>
                <a:lnTo>
                  <a:pt x="11454" y="80673"/>
                </a:lnTo>
                <a:lnTo>
                  <a:pt x="11420" y="80234"/>
                </a:lnTo>
                <a:lnTo>
                  <a:pt x="11395" y="79796"/>
                </a:lnTo>
                <a:lnTo>
                  <a:pt x="11369" y="79314"/>
                </a:lnTo>
                <a:lnTo>
                  <a:pt x="11352" y="78876"/>
                </a:lnTo>
                <a:lnTo>
                  <a:pt x="11335" y="78350"/>
                </a:lnTo>
                <a:lnTo>
                  <a:pt x="11352" y="77299"/>
                </a:lnTo>
                <a:lnTo>
                  <a:pt x="11369" y="76203"/>
                </a:lnTo>
                <a:lnTo>
                  <a:pt x="11378" y="76115"/>
                </a:lnTo>
                <a:lnTo>
                  <a:pt x="11378" y="75984"/>
                </a:lnTo>
                <a:lnTo>
                  <a:pt x="11395" y="67176"/>
                </a:lnTo>
                <a:lnTo>
                  <a:pt x="11420" y="58368"/>
                </a:lnTo>
                <a:lnTo>
                  <a:pt x="11420" y="58237"/>
                </a:lnTo>
                <a:lnTo>
                  <a:pt x="11437" y="55476"/>
                </a:lnTo>
                <a:lnTo>
                  <a:pt x="11446" y="52759"/>
                </a:lnTo>
                <a:lnTo>
                  <a:pt x="11446" y="50043"/>
                </a:lnTo>
                <a:lnTo>
                  <a:pt x="11437" y="47282"/>
                </a:lnTo>
                <a:lnTo>
                  <a:pt x="11420" y="44565"/>
                </a:lnTo>
                <a:lnTo>
                  <a:pt x="11395" y="41848"/>
                </a:lnTo>
                <a:lnTo>
                  <a:pt x="11361" y="39088"/>
                </a:lnTo>
                <a:lnTo>
                  <a:pt x="11310" y="36371"/>
                </a:lnTo>
                <a:lnTo>
                  <a:pt x="11276" y="25766"/>
                </a:lnTo>
                <a:lnTo>
                  <a:pt x="11276" y="25635"/>
                </a:lnTo>
                <a:lnTo>
                  <a:pt x="11267" y="25547"/>
                </a:lnTo>
                <a:lnTo>
                  <a:pt x="11242" y="25416"/>
                </a:lnTo>
                <a:lnTo>
                  <a:pt x="11267" y="22173"/>
                </a:lnTo>
                <a:lnTo>
                  <a:pt x="11310" y="18930"/>
                </a:lnTo>
                <a:lnTo>
                  <a:pt x="11386" y="17046"/>
                </a:lnTo>
                <a:lnTo>
                  <a:pt x="11480" y="15206"/>
                </a:lnTo>
                <a:lnTo>
                  <a:pt x="11582" y="13365"/>
                </a:lnTo>
                <a:lnTo>
                  <a:pt x="11709" y="11569"/>
                </a:lnTo>
                <a:lnTo>
                  <a:pt x="11845" y="9772"/>
                </a:lnTo>
                <a:lnTo>
                  <a:pt x="11998" y="8063"/>
                </a:lnTo>
                <a:lnTo>
                  <a:pt x="12159" y="6310"/>
                </a:lnTo>
                <a:lnTo>
                  <a:pt x="12346" y="4645"/>
                </a:lnTo>
                <a:lnTo>
                  <a:pt x="12380" y="4601"/>
                </a:lnTo>
                <a:lnTo>
                  <a:pt x="12405" y="4514"/>
                </a:lnTo>
                <a:lnTo>
                  <a:pt x="12422" y="4338"/>
                </a:lnTo>
                <a:lnTo>
                  <a:pt x="12431" y="4119"/>
                </a:lnTo>
                <a:lnTo>
                  <a:pt x="12422" y="3944"/>
                </a:lnTo>
                <a:lnTo>
                  <a:pt x="12558" y="2892"/>
                </a:lnTo>
                <a:lnTo>
                  <a:pt x="12567" y="2717"/>
                </a:lnTo>
                <a:lnTo>
                  <a:pt x="12575" y="2586"/>
                </a:lnTo>
                <a:lnTo>
                  <a:pt x="12567" y="2454"/>
                </a:lnTo>
                <a:lnTo>
                  <a:pt x="12550" y="2323"/>
                </a:lnTo>
                <a:lnTo>
                  <a:pt x="12533" y="2235"/>
                </a:lnTo>
                <a:lnTo>
                  <a:pt x="12507" y="2147"/>
                </a:lnTo>
                <a:lnTo>
                  <a:pt x="12473" y="2147"/>
                </a:lnTo>
                <a:lnTo>
                  <a:pt x="12448" y="2104"/>
                </a:lnTo>
                <a:lnTo>
                  <a:pt x="12448" y="1972"/>
                </a:lnTo>
                <a:lnTo>
                  <a:pt x="12439" y="1884"/>
                </a:lnTo>
                <a:lnTo>
                  <a:pt x="12431" y="1753"/>
                </a:lnTo>
                <a:lnTo>
                  <a:pt x="12414" y="1621"/>
                </a:lnTo>
                <a:lnTo>
                  <a:pt x="12074" y="88"/>
                </a:lnTo>
                <a:lnTo>
                  <a:pt x="12049" y="44"/>
                </a:lnTo>
                <a:lnTo>
                  <a:pt x="120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6"/>
          <p:cNvSpPr/>
          <p:nvPr/>
        </p:nvSpPr>
        <p:spPr>
          <a:xfrm rot="10800000" flipH="1">
            <a:off x="1703800" y="3026619"/>
            <a:ext cx="305059" cy="445706"/>
          </a:xfrm>
          <a:custGeom>
            <a:avLst/>
            <a:gdLst/>
            <a:ahLst/>
            <a:cxnLst/>
            <a:rect l="l" t="t" r="r" b="b"/>
            <a:pathLst>
              <a:path w="32307" h="163712" extrusionOk="0">
                <a:moveTo>
                  <a:pt x="6818" y="0"/>
                </a:moveTo>
                <a:lnTo>
                  <a:pt x="6775" y="44"/>
                </a:lnTo>
                <a:lnTo>
                  <a:pt x="6733" y="88"/>
                </a:lnTo>
                <a:lnTo>
                  <a:pt x="6691" y="220"/>
                </a:lnTo>
                <a:lnTo>
                  <a:pt x="6657" y="439"/>
                </a:lnTo>
                <a:lnTo>
                  <a:pt x="6631" y="658"/>
                </a:lnTo>
                <a:lnTo>
                  <a:pt x="6521" y="1841"/>
                </a:lnTo>
                <a:lnTo>
                  <a:pt x="6427" y="3024"/>
                </a:lnTo>
                <a:lnTo>
                  <a:pt x="6351" y="4251"/>
                </a:lnTo>
                <a:lnTo>
                  <a:pt x="6292" y="5522"/>
                </a:lnTo>
                <a:lnTo>
                  <a:pt x="6232" y="6836"/>
                </a:lnTo>
                <a:lnTo>
                  <a:pt x="6190" y="8151"/>
                </a:lnTo>
                <a:lnTo>
                  <a:pt x="6164" y="9466"/>
                </a:lnTo>
                <a:lnTo>
                  <a:pt x="6139" y="10824"/>
                </a:lnTo>
                <a:lnTo>
                  <a:pt x="6122" y="12139"/>
                </a:lnTo>
                <a:lnTo>
                  <a:pt x="6122" y="13497"/>
                </a:lnTo>
                <a:lnTo>
                  <a:pt x="6122" y="14855"/>
                </a:lnTo>
                <a:lnTo>
                  <a:pt x="6130" y="16170"/>
                </a:lnTo>
                <a:lnTo>
                  <a:pt x="6156" y="18799"/>
                </a:lnTo>
                <a:lnTo>
                  <a:pt x="6198" y="21385"/>
                </a:lnTo>
                <a:lnTo>
                  <a:pt x="6224" y="22612"/>
                </a:lnTo>
                <a:lnTo>
                  <a:pt x="6258" y="23838"/>
                </a:lnTo>
                <a:lnTo>
                  <a:pt x="6334" y="26249"/>
                </a:lnTo>
                <a:lnTo>
                  <a:pt x="6436" y="28702"/>
                </a:lnTo>
                <a:lnTo>
                  <a:pt x="6546" y="31113"/>
                </a:lnTo>
                <a:lnTo>
                  <a:pt x="6444" y="31507"/>
                </a:lnTo>
                <a:lnTo>
                  <a:pt x="6334" y="31901"/>
                </a:lnTo>
                <a:lnTo>
                  <a:pt x="6224" y="32252"/>
                </a:lnTo>
                <a:lnTo>
                  <a:pt x="6105" y="32559"/>
                </a:lnTo>
                <a:lnTo>
                  <a:pt x="5986" y="32822"/>
                </a:lnTo>
                <a:lnTo>
                  <a:pt x="5867" y="33084"/>
                </a:lnTo>
                <a:lnTo>
                  <a:pt x="5621" y="33566"/>
                </a:lnTo>
                <a:lnTo>
                  <a:pt x="5111" y="34399"/>
                </a:lnTo>
                <a:lnTo>
                  <a:pt x="4865" y="34793"/>
                </a:lnTo>
                <a:lnTo>
                  <a:pt x="4610" y="35275"/>
                </a:lnTo>
                <a:lnTo>
                  <a:pt x="4398" y="35757"/>
                </a:lnTo>
                <a:lnTo>
                  <a:pt x="4186" y="36283"/>
                </a:lnTo>
                <a:lnTo>
                  <a:pt x="3982" y="36853"/>
                </a:lnTo>
                <a:lnTo>
                  <a:pt x="3778" y="37466"/>
                </a:lnTo>
                <a:lnTo>
                  <a:pt x="3575" y="38080"/>
                </a:lnTo>
                <a:lnTo>
                  <a:pt x="3379" y="38781"/>
                </a:lnTo>
                <a:lnTo>
                  <a:pt x="3192" y="39482"/>
                </a:lnTo>
                <a:lnTo>
                  <a:pt x="3006" y="40227"/>
                </a:lnTo>
                <a:lnTo>
                  <a:pt x="2827" y="41060"/>
                </a:lnTo>
                <a:lnTo>
                  <a:pt x="2649" y="41892"/>
                </a:lnTo>
                <a:lnTo>
                  <a:pt x="2471" y="42769"/>
                </a:lnTo>
                <a:lnTo>
                  <a:pt x="2309" y="43645"/>
                </a:lnTo>
                <a:lnTo>
                  <a:pt x="2148" y="44565"/>
                </a:lnTo>
                <a:lnTo>
                  <a:pt x="1995" y="45486"/>
                </a:lnTo>
                <a:lnTo>
                  <a:pt x="1842" y="46493"/>
                </a:lnTo>
                <a:lnTo>
                  <a:pt x="1698" y="47457"/>
                </a:lnTo>
                <a:lnTo>
                  <a:pt x="1562" y="48465"/>
                </a:lnTo>
                <a:lnTo>
                  <a:pt x="1435" y="49517"/>
                </a:lnTo>
                <a:lnTo>
                  <a:pt x="1308" y="50569"/>
                </a:lnTo>
                <a:lnTo>
                  <a:pt x="1189" y="51664"/>
                </a:lnTo>
                <a:lnTo>
                  <a:pt x="1078" y="52760"/>
                </a:lnTo>
                <a:lnTo>
                  <a:pt x="968" y="53855"/>
                </a:lnTo>
                <a:lnTo>
                  <a:pt x="866" y="54994"/>
                </a:lnTo>
                <a:lnTo>
                  <a:pt x="773" y="56134"/>
                </a:lnTo>
                <a:lnTo>
                  <a:pt x="662" y="57580"/>
                </a:lnTo>
                <a:lnTo>
                  <a:pt x="569" y="58982"/>
                </a:lnTo>
                <a:lnTo>
                  <a:pt x="475" y="60428"/>
                </a:lnTo>
                <a:lnTo>
                  <a:pt x="399" y="61874"/>
                </a:lnTo>
                <a:lnTo>
                  <a:pt x="323" y="63320"/>
                </a:lnTo>
                <a:lnTo>
                  <a:pt x="263" y="64766"/>
                </a:lnTo>
                <a:lnTo>
                  <a:pt x="204" y="66212"/>
                </a:lnTo>
                <a:lnTo>
                  <a:pt x="153" y="67658"/>
                </a:lnTo>
                <a:lnTo>
                  <a:pt x="119" y="69148"/>
                </a:lnTo>
                <a:lnTo>
                  <a:pt x="85" y="70594"/>
                </a:lnTo>
                <a:lnTo>
                  <a:pt x="51" y="72040"/>
                </a:lnTo>
                <a:lnTo>
                  <a:pt x="34" y="73530"/>
                </a:lnTo>
                <a:lnTo>
                  <a:pt x="17" y="75020"/>
                </a:lnTo>
                <a:lnTo>
                  <a:pt x="0" y="76466"/>
                </a:lnTo>
                <a:lnTo>
                  <a:pt x="0" y="79446"/>
                </a:lnTo>
                <a:lnTo>
                  <a:pt x="8" y="82382"/>
                </a:lnTo>
                <a:lnTo>
                  <a:pt x="34" y="85362"/>
                </a:lnTo>
                <a:lnTo>
                  <a:pt x="76" y="88341"/>
                </a:lnTo>
                <a:lnTo>
                  <a:pt x="119" y="91321"/>
                </a:lnTo>
                <a:lnTo>
                  <a:pt x="229" y="97237"/>
                </a:lnTo>
                <a:lnTo>
                  <a:pt x="348" y="103196"/>
                </a:lnTo>
                <a:lnTo>
                  <a:pt x="365" y="103591"/>
                </a:lnTo>
                <a:lnTo>
                  <a:pt x="391" y="103897"/>
                </a:lnTo>
                <a:lnTo>
                  <a:pt x="425" y="104204"/>
                </a:lnTo>
                <a:lnTo>
                  <a:pt x="467" y="104380"/>
                </a:lnTo>
                <a:lnTo>
                  <a:pt x="518" y="104555"/>
                </a:lnTo>
                <a:lnTo>
                  <a:pt x="577" y="104642"/>
                </a:lnTo>
                <a:lnTo>
                  <a:pt x="637" y="104730"/>
                </a:lnTo>
                <a:lnTo>
                  <a:pt x="696" y="104730"/>
                </a:lnTo>
                <a:lnTo>
                  <a:pt x="756" y="104642"/>
                </a:lnTo>
                <a:lnTo>
                  <a:pt x="815" y="104555"/>
                </a:lnTo>
                <a:lnTo>
                  <a:pt x="866" y="104380"/>
                </a:lnTo>
                <a:lnTo>
                  <a:pt x="908" y="104204"/>
                </a:lnTo>
                <a:lnTo>
                  <a:pt x="951" y="103941"/>
                </a:lnTo>
                <a:lnTo>
                  <a:pt x="985" y="103635"/>
                </a:lnTo>
                <a:lnTo>
                  <a:pt x="1010" y="103284"/>
                </a:lnTo>
                <a:lnTo>
                  <a:pt x="1019" y="102933"/>
                </a:lnTo>
                <a:lnTo>
                  <a:pt x="1036" y="100436"/>
                </a:lnTo>
                <a:lnTo>
                  <a:pt x="1070" y="97938"/>
                </a:lnTo>
                <a:lnTo>
                  <a:pt x="1112" y="95484"/>
                </a:lnTo>
                <a:lnTo>
                  <a:pt x="1172" y="93030"/>
                </a:lnTo>
                <a:lnTo>
                  <a:pt x="1248" y="90620"/>
                </a:lnTo>
                <a:lnTo>
                  <a:pt x="1333" y="88254"/>
                </a:lnTo>
                <a:lnTo>
                  <a:pt x="1435" y="85887"/>
                </a:lnTo>
                <a:lnTo>
                  <a:pt x="1554" y="83521"/>
                </a:lnTo>
                <a:lnTo>
                  <a:pt x="1681" y="81199"/>
                </a:lnTo>
                <a:lnTo>
                  <a:pt x="1834" y="78876"/>
                </a:lnTo>
                <a:lnTo>
                  <a:pt x="1995" y="76598"/>
                </a:lnTo>
                <a:lnTo>
                  <a:pt x="2182" y="74363"/>
                </a:lnTo>
                <a:lnTo>
                  <a:pt x="2386" y="72128"/>
                </a:lnTo>
                <a:lnTo>
                  <a:pt x="2598" y="69937"/>
                </a:lnTo>
                <a:lnTo>
                  <a:pt x="2844" y="67790"/>
                </a:lnTo>
                <a:lnTo>
                  <a:pt x="3099" y="65643"/>
                </a:lnTo>
                <a:lnTo>
                  <a:pt x="3243" y="64547"/>
                </a:lnTo>
                <a:lnTo>
                  <a:pt x="3388" y="63452"/>
                </a:lnTo>
                <a:lnTo>
                  <a:pt x="3541" y="62400"/>
                </a:lnTo>
                <a:lnTo>
                  <a:pt x="3702" y="61392"/>
                </a:lnTo>
                <a:lnTo>
                  <a:pt x="4025" y="59376"/>
                </a:lnTo>
                <a:lnTo>
                  <a:pt x="4364" y="57448"/>
                </a:lnTo>
                <a:lnTo>
                  <a:pt x="4712" y="55520"/>
                </a:lnTo>
                <a:lnTo>
                  <a:pt x="5060" y="53636"/>
                </a:lnTo>
                <a:lnTo>
                  <a:pt x="5409" y="51708"/>
                </a:lnTo>
                <a:lnTo>
                  <a:pt x="5757" y="49780"/>
                </a:lnTo>
                <a:lnTo>
                  <a:pt x="5977" y="48465"/>
                </a:lnTo>
                <a:lnTo>
                  <a:pt x="6190" y="47063"/>
                </a:lnTo>
                <a:lnTo>
                  <a:pt x="6292" y="46362"/>
                </a:lnTo>
                <a:lnTo>
                  <a:pt x="6385" y="45661"/>
                </a:lnTo>
                <a:lnTo>
                  <a:pt x="6478" y="44916"/>
                </a:lnTo>
                <a:lnTo>
                  <a:pt x="6563" y="44171"/>
                </a:lnTo>
                <a:lnTo>
                  <a:pt x="6640" y="43426"/>
                </a:lnTo>
                <a:lnTo>
                  <a:pt x="6716" y="42681"/>
                </a:lnTo>
                <a:lnTo>
                  <a:pt x="6775" y="41892"/>
                </a:lnTo>
                <a:lnTo>
                  <a:pt x="6835" y="41104"/>
                </a:lnTo>
                <a:lnTo>
                  <a:pt x="6877" y="40315"/>
                </a:lnTo>
                <a:lnTo>
                  <a:pt x="6920" y="39482"/>
                </a:lnTo>
                <a:lnTo>
                  <a:pt x="6945" y="38650"/>
                </a:lnTo>
                <a:lnTo>
                  <a:pt x="6971" y="37817"/>
                </a:lnTo>
                <a:lnTo>
                  <a:pt x="7124" y="39833"/>
                </a:lnTo>
                <a:lnTo>
                  <a:pt x="7285" y="41805"/>
                </a:lnTo>
                <a:lnTo>
                  <a:pt x="7421" y="43295"/>
                </a:lnTo>
                <a:lnTo>
                  <a:pt x="7557" y="44784"/>
                </a:lnTo>
                <a:lnTo>
                  <a:pt x="7701" y="46230"/>
                </a:lnTo>
                <a:lnTo>
                  <a:pt x="7845" y="47677"/>
                </a:lnTo>
                <a:lnTo>
                  <a:pt x="7998" y="49123"/>
                </a:lnTo>
                <a:lnTo>
                  <a:pt x="8151" y="50525"/>
                </a:lnTo>
                <a:lnTo>
                  <a:pt x="8312" y="51927"/>
                </a:lnTo>
                <a:lnTo>
                  <a:pt x="8482" y="53329"/>
                </a:lnTo>
                <a:lnTo>
                  <a:pt x="8151" y="55389"/>
                </a:lnTo>
                <a:lnTo>
                  <a:pt x="7811" y="57448"/>
                </a:lnTo>
                <a:lnTo>
                  <a:pt x="7124" y="61655"/>
                </a:lnTo>
                <a:lnTo>
                  <a:pt x="6775" y="63802"/>
                </a:lnTo>
                <a:lnTo>
                  <a:pt x="6436" y="65949"/>
                </a:lnTo>
                <a:lnTo>
                  <a:pt x="6105" y="68140"/>
                </a:lnTo>
                <a:lnTo>
                  <a:pt x="5791" y="70375"/>
                </a:lnTo>
                <a:lnTo>
                  <a:pt x="5485" y="72654"/>
                </a:lnTo>
                <a:lnTo>
                  <a:pt x="5341" y="73837"/>
                </a:lnTo>
                <a:lnTo>
                  <a:pt x="5205" y="74976"/>
                </a:lnTo>
                <a:lnTo>
                  <a:pt x="5069" y="76159"/>
                </a:lnTo>
                <a:lnTo>
                  <a:pt x="4942" y="77343"/>
                </a:lnTo>
                <a:lnTo>
                  <a:pt x="4823" y="78570"/>
                </a:lnTo>
                <a:lnTo>
                  <a:pt x="4704" y="79797"/>
                </a:lnTo>
                <a:lnTo>
                  <a:pt x="4602" y="81023"/>
                </a:lnTo>
                <a:lnTo>
                  <a:pt x="4500" y="82294"/>
                </a:lnTo>
                <a:lnTo>
                  <a:pt x="4407" y="83521"/>
                </a:lnTo>
                <a:lnTo>
                  <a:pt x="4330" y="84836"/>
                </a:lnTo>
                <a:lnTo>
                  <a:pt x="4254" y="86150"/>
                </a:lnTo>
                <a:lnTo>
                  <a:pt x="4194" y="87465"/>
                </a:lnTo>
                <a:lnTo>
                  <a:pt x="4135" y="88780"/>
                </a:lnTo>
                <a:lnTo>
                  <a:pt x="4092" y="90138"/>
                </a:lnTo>
                <a:lnTo>
                  <a:pt x="4058" y="91540"/>
                </a:lnTo>
                <a:lnTo>
                  <a:pt x="4033" y="92899"/>
                </a:lnTo>
                <a:lnTo>
                  <a:pt x="4025" y="94257"/>
                </a:lnTo>
                <a:lnTo>
                  <a:pt x="4016" y="95659"/>
                </a:lnTo>
                <a:lnTo>
                  <a:pt x="4016" y="96974"/>
                </a:lnTo>
                <a:lnTo>
                  <a:pt x="4033" y="98332"/>
                </a:lnTo>
                <a:lnTo>
                  <a:pt x="4050" y="99691"/>
                </a:lnTo>
                <a:lnTo>
                  <a:pt x="4075" y="101005"/>
                </a:lnTo>
                <a:lnTo>
                  <a:pt x="4109" y="102320"/>
                </a:lnTo>
                <a:lnTo>
                  <a:pt x="4152" y="103635"/>
                </a:lnTo>
                <a:lnTo>
                  <a:pt x="4203" y="104949"/>
                </a:lnTo>
                <a:lnTo>
                  <a:pt x="4254" y="106220"/>
                </a:lnTo>
                <a:lnTo>
                  <a:pt x="4313" y="107535"/>
                </a:lnTo>
                <a:lnTo>
                  <a:pt x="4381" y="108805"/>
                </a:lnTo>
                <a:lnTo>
                  <a:pt x="4449" y="110076"/>
                </a:lnTo>
                <a:lnTo>
                  <a:pt x="4534" y="111347"/>
                </a:lnTo>
                <a:lnTo>
                  <a:pt x="4695" y="113888"/>
                </a:lnTo>
                <a:lnTo>
                  <a:pt x="4882" y="116386"/>
                </a:lnTo>
                <a:lnTo>
                  <a:pt x="5086" y="118884"/>
                </a:lnTo>
                <a:lnTo>
                  <a:pt x="5298" y="121338"/>
                </a:lnTo>
                <a:lnTo>
                  <a:pt x="5519" y="123792"/>
                </a:lnTo>
                <a:lnTo>
                  <a:pt x="5748" y="126246"/>
                </a:lnTo>
                <a:lnTo>
                  <a:pt x="6215" y="131066"/>
                </a:lnTo>
                <a:lnTo>
                  <a:pt x="6249" y="131285"/>
                </a:lnTo>
                <a:lnTo>
                  <a:pt x="6283" y="131504"/>
                </a:lnTo>
                <a:lnTo>
                  <a:pt x="6325" y="131636"/>
                </a:lnTo>
                <a:lnTo>
                  <a:pt x="6368" y="131767"/>
                </a:lnTo>
                <a:lnTo>
                  <a:pt x="6419" y="131855"/>
                </a:lnTo>
                <a:lnTo>
                  <a:pt x="6470" y="131898"/>
                </a:lnTo>
                <a:lnTo>
                  <a:pt x="6529" y="131898"/>
                </a:lnTo>
                <a:lnTo>
                  <a:pt x="6580" y="131855"/>
                </a:lnTo>
                <a:lnTo>
                  <a:pt x="6631" y="131767"/>
                </a:lnTo>
                <a:lnTo>
                  <a:pt x="6674" y="131679"/>
                </a:lnTo>
                <a:lnTo>
                  <a:pt x="6716" y="131548"/>
                </a:lnTo>
                <a:lnTo>
                  <a:pt x="6750" y="131373"/>
                </a:lnTo>
                <a:lnTo>
                  <a:pt x="6784" y="131153"/>
                </a:lnTo>
                <a:lnTo>
                  <a:pt x="6801" y="130934"/>
                </a:lnTo>
                <a:lnTo>
                  <a:pt x="6809" y="130671"/>
                </a:lnTo>
                <a:lnTo>
                  <a:pt x="6809" y="130365"/>
                </a:lnTo>
                <a:lnTo>
                  <a:pt x="6767" y="127604"/>
                </a:lnTo>
                <a:lnTo>
                  <a:pt x="6733" y="124843"/>
                </a:lnTo>
                <a:lnTo>
                  <a:pt x="6708" y="122083"/>
                </a:lnTo>
                <a:lnTo>
                  <a:pt x="6699" y="119322"/>
                </a:lnTo>
                <a:lnTo>
                  <a:pt x="6708" y="116605"/>
                </a:lnTo>
                <a:lnTo>
                  <a:pt x="6725" y="113888"/>
                </a:lnTo>
                <a:lnTo>
                  <a:pt x="6759" y="111172"/>
                </a:lnTo>
                <a:lnTo>
                  <a:pt x="6809" y="108455"/>
                </a:lnTo>
                <a:lnTo>
                  <a:pt x="6869" y="105738"/>
                </a:lnTo>
                <a:lnTo>
                  <a:pt x="6954" y="103065"/>
                </a:lnTo>
                <a:lnTo>
                  <a:pt x="7047" y="100392"/>
                </a:lnTo>
                <a:lnTo>
                  <a:pt x="7166" y="97719"/>
                </a:lnTo>
                <a:lnTo>
                  <a:pt x="7293" y="95046"/>
                </a:lnTo>
                <a:lnTo>
                  <a:pt x="7438" y="92417"/>
                </a:lnTo>
                <a:lnTo>
                  <a:pt x="7608" y="89744"/>
                </a:lnTo>
                <a:lnTo>
                  <a:pt x="7794" y="87114"/>
                </a:lnTo>
                <a:lnTo>
                  <a:pt x="7905" y="85668"/>
                </a:lnTo>
                <a:lnTo>
                  <a:pt x="8032" y="84135"/>
                </a:lnTo>
                <a:lnTo>
                  <a:pt x="8321" y="81067"/>
                </a:lnTo>
                <a:lnTo>
                  <a:pt x="8618" y="77825"/>
                </a:lnTo>
                <a:lnTo>
                  <a:pt x="8762" y="76203"/>
                </a:lnTo>
                <a:lnTo>
                  <a:pt x="8907" y="74538"/>
                </a:lnTo>
                <a:lnTo>
                  <a:pt x="9042" y="72873"/>
                </a:lnTo>
                <a:lnTo>
                  <a:pt x="9170" y="71208"/>
                </a:lnTo>
                <a:lnTo>
                  <a:pt x="9280" y="69499"/>
                </a:lnTo>
                <a:lnTo>
                  <a:pt x="9374" y="67834"/>
                </a:lnTo>
                <a:lnTo>
                  <a:pt x="9416" y="66957"/>
                </a:lnTo>
                <a:lnTo>
                  <a:pt x="9450" y="66125"/>
                </a:lnTo>
                <a:lnTo>
                  <a:pt x="9475" y="65292"/>
                </a:lnTo>
                <a:lnTo>
                  <a:pt x="9501" y="64460"/>
                </a:lnTo>
                <a:lnTo>
                  <a:pt x="9518" y="63583"/>
                </a:lnTo>
                <a:lnTo>
                  <a:pt x="9526" y="62751"/>
                </a:lnTo>
                <a:lnTo>
                  <a:pt x="9526" y="61918"/>
                </a:lnTo>
                <a:lnTo>
                  <a:pt x="9526" y="61085"/>
                </a:lnTo>
                <a:lnTo>
                  <a:pt x="9892" y="63495"/>
                </a:lnTo>
                <a:lnTo>
                  <a:pt x="10274" y="65862"/>
                </a:lnTo>
                <a:lnTo>
                  <a:pt x="10664" y="68184"/>
                </a:lnTo>
                <a:lnTo>
                  <a:pt x="11072" y="70419"/>
                </a:lnTo>
                <a:lnTo>
                  <a:pt x="11233" y="71164"/>
                </a:lnTo>
                <a:lnTo>
                  <a:pt x="11386" y="71997"/>
                </a:lnTo>
                <a:lnTo>
                  <a:pt x="11454" y="72435"/>
                </a:lnTo>
                <a:lnTo>
                  <a:pt x="11522" y="72873"/>
                </a:lnTo>
                <a:lnTo>
                  <a:pt x="11581" y="73355"/>
                </a:lnTo>
                <a:lnTo>
                  <a:pt x="11641" y="73881"/>
                </a:lnTo>
                <a:lnTo>
                  <a:pt x="11700" y="74407"/>
                </a:lnTo>
                <a:lnTo>
                  <a:pt x="11751" y="74976"/>
                </a:lnTo>
                <a:lnTo>
                  <a:pt x="11768" y="75283"/>
                </a:lnTo>
                <a:lnTo>
                  <a:pt x="11776" y="75590"/>
                </a:lnTo>
                <a:lnTo>
                  <a:pt x="11776" y="75897"/>
                </a:lnTo>
                <a:lnTo>
                  <a:pt x="11768" y="76203"/>
                </a:lnTo>
                <a:lnTo>
                  <a:pt x="11776" y="76422"/>
                </a:lnTo>
                <a:lnTo>
                  <a:pt x="11776" y="76773"/>
                </a:lnTo>
                <a:lnTo>
                  <a:pt x="11776" y="77124"/>
                </a:lnTo>
                <a:lnTo>
                  <a:pt x="11768" y="77474"/>
                </a:lnTo>
                <a:lnTo>
                  <a:pt x="11751" y="77825"/>
                </a:lnTo>
                <a:lnTo>
                  <a:pt x="11709" y="78482"/>
                </a:lnTo>
                <a:lnTo>
                  <a:pt x="11649" y="79139"/>
                </a:lnTo>
                <a:lnTo>
                  <a:pt x="11573" y="79753"/>
                </a:lnTo>
                <a:lnTo>
                  <a:pt x="11488" y="80366"/>
                </a:lnTo>
                <a:lnTo>
                  <a:pt x="11403" y="80892"/>
                </a:lnTo>
                <a:lnTo>
                  <a:pt x="11309" y="81418"/>
                </a:lnTo>
                <a:lnTo>
                  <a:pt x="11216" y="81812"/>
                </a:lnTo>
                <a:lnTo>
                  <a:pt x="11123" y="82250"/>
                </a:lnTo>
                <a:lnTo>
                  <a:pt x="10936" y="82995"/>
                </a:lnTo>
                <a:lnTo>
                  <a:pt x="10732" y="83696"/>
                </a:lnTo>
                <a:lnTo>
                  <a:pt x="10528" y="84354"/>
                </a:lnTo>
                <a:lnTo>
                  <a:pt x="10104" y="85625"/>
                </a:lnTo>
                <a:lnTo>
                  <a:pt x="9900" y="86326"/>
                </a:lnTo>
                <a:lnTo>
                  <a:pt x="9705" y="87027"/>
                </a:lnTo>
                <a:lnTo>
                  <a:pt x="9552" y="87684"/>
                </a:lnTo>
                <a:lnTo>
                  <a:pt x="9399" y="88341"/>
                </a:lnTo>
                <a:lnTo>
                  <a:pt x="9255" y="89043"/>
                </a:lnTo>
                <a:lnTo>
                  <a:pt x="9119" y="89787"/>
                </a:lnTo>
                <a:lnTo>
                  <a:pt x="8992" y="90532"/>
                </a:lnTo>
                <a:lnTo>
                  <a:pt x="8864" y="91321"/>
                </a:lnTo>
                <a:lnTo>
                  <a:pt x="8745" y="92110"/>
                </a:lnTo>
                <a:lnTo>
                  <a:pt x="8635" y="92942"/>
                </a:lnTo>
                <a:lnTo>
                  <a:pt x="8525" y="93775"/>
                </a:lnTo>
                <a:lnTo>
                  <a:pt x="8423" y="94651"/>
                </a:lnTo>
                <a:lnTo>
                  <a:pt x="8329" y="95528"/>
                </a:lnTo>
                <a:lnTo>
                  <a:pt x="8244" y="96448"/>
                </a:lnTo>
                <a:lnTo>
                  <a:pt x="8159" y="97368"/>
                </a:lnTo>
                <a:lnTo>
                  <a:pt x="8083" y="98289"/>
                </a:lnTo>
                <a:lnTo>
                  <a:pt x="8007" y="99253"/>
                </a:lnTo>
                <a:lnTo>
                  <a:pt x="7939" y="100217"/>
                </a:lnTo>
                <a:lnTo>
                  <a:pt x="7871" y="101444"/>
                </a:lnTo>
                <a:lnTo>
                  <a:pt x="7803" y="102627"/>
                </a:lnTo>
                <a:lnTo>
                  <a:pt x="7752" y="103854"/>
                </a:lnTo>
                <a:lnTo>
                  <a:pt x="7701" y="105081"/>
                </a:lnTo>
                <a:lnTo>
                  <a:pt x="7667" y="106264"/>
                </a:lnTo>
                <a:lnTo>
                  <a:pt x="7642" y="107491"/>
                </a:lnTo>
                <a:lnTo>
                  <a:pt x="7616" y="108718"/>
                </a:lnTo>
                <a:lnTo>
                  <a:pt x="7599" y="109945"/>
                </a:lnTo>
                <a:lnTo>
                  <a:pt x="7599" y="111172"/>
                </a:lnTo>
                <a:lnTo>
                  <a:pt x="7599" y="112355"/>
                </a:lnTo>
                <a:lnTo>
                  <a:pt x="7608" y="113582"/>
                </a:lnTo>
                <a:lnTo>
                  <a:pt x="7616" y="114809"/>
                </a:lnTo>
                <a:lnTo>
                  <a:pt x="7642" y="116036"/>
                </a:lnTo>
                <a:lnTo>
                  <a:pt x="7667" y="117263"/>
                </a:lnTo>
                <a:lnTo>
                  <a:pt x="7692" y="118446"/>
                </a:lnTo>
                <a:lnTo>
                  <a:pt x="7735" y="119673"/>
                </a:lnTo>
                <a:lnTo>
                  <a:pt x="7820" y="122127"/>
                </a:lnTo>
                <a:lnTo>
                  <a:pt x="7922" y="124537"/>
                </a:lnTo>
                <a:lnTo>
                  <a:pt x="8032" y="126947"/>
                </a:lnTo>
                <a:lnTo>
                  <a:pt x="8159" y="129313"/>
                </a:lnTo>
                <a:lnTo>
                  <a:pt x="8295" y="131723"/>
                </a:lnTo>
                <a:lnTo>
                  <a:pt x="8440" y="134046"/>
                </a:lnTo>
                <a:lnTo>
                  <a:pt x="8728" y="138734"/>
                </a:lnTo>
                <a:lnTo>
                  <a:pt x="8762" y="139129"/>
                </a:lnTo>
                <a:lnTo>
                  <a:pt x="8796" y="139435"/>
                </a:lnTo>
                <a:lnTo>
                  <a:pt x="8847" y="139655"/>
                </a:lnTo>
                <a:lnTo>
                  <a:pt x="8898" y="139830"/>
                </a:lnTo>
                <a:lnTo>
                  <a:pt x="8958" y="139961"/>
                </a:lnTo>
                <a:lnTo>
                  <a:pt x="9017" y="140005"/>
                </a:lnTo>
                <a:lnTo>
                  <a:pt x="9076" y="140005"/>
                </a:lnTo>
                <a:lnTo>
                  <a:pt x="9144" y="139961"/>
                </a:lnTo>
                <a:lnTo>
                  <a:pt x="9195" y="139830"/>
                </a:lnTo>
                <a:lnTo>
                  <a:pt x="9255" y="139698"/>
                </a:lnTo>
                <a:lnTo>
                  <a:pt x="9297" y="139479"/>
                </a:lnTo>
                <a:lnTo>
                  <a:pt x="9340" y="139216"/>
                </a:lnTo>
                <a:lnTo>
                  <a:pt x="9374" y="138953"/>
                </a:lnTo>
                <a:lnTo>
                  <a:pt x="9391" y="138603"/>
                </a:lnTo>
                <a:lnTo>
                  <a:pt x="9399" y="138252"/>
                </a:lnTo>
                <a:lnTo>
                  <a:pt x="9391" y="137858"/>
                </a:lnTo>
                <a:lnTo>
                  <a:pt x="9357" y="136587"/>
                </a:lnTo>
                <a:lnTo>
                  <a:pt x="9323" y="135316"/>
                </a:lnTo>
                <a:lnTo>
                  <a:pt x="9306" y="134089"/>
                </a:lnTo>
                <a:lnTo>
                  <a:pt x="9289" y="132819"/>
                </a:lnTo>
                <a:lnTo>
                  <a:pt x="9280" y="131548"/>
                </a:lnTo>
                <a:lnTo>
                  <a:pt x="9280" y="130321"/>
                </a:lnTo>
                <a:lnTo>
                  <a:pt x="9289" y="129050"/>
                </a:lnTo>
                <a:lnTo>
                  <a:pt x="9306" y="127823"/>
                </a:lnTo>
                <a:lnTo>
                  <a:pt x="9331" y="126552"/>
                </a:lnTo>
                <a:lnTo>
                  <a:pt x="9365" y="125325"/>
                </a:lnTo>
                <a:lnTo>
                  <a:pt x="9408" y="124098"/>
                </a:lnTo>
                <a:lnTo>
                  <a:pt x="9459" y="122872"/>
                </a:lnTo>
                <a:lnTo>
                  <a:pt x="9518" y="121645"/>
                </a:lnTo>
                <a:lnTo>
                  <a:pt x="9586" y="120418"/>
                </a:lnTo>
                <a:lnTo>
                  <a:pt x="9662" y="119234"/>
                </a:lnTo>
                <a:lnTo>
                  <a:pt x="9756" y="118051"/>
                </a:lnTo>
                <a:lnTo>
                  <a:pt x="9841" y="116956"/>
                </a:lnTo>
                <a:lnTo>
                  <a:pt x="9934" y="115904"/>
                </a:lnTo>
                <a:lnTo>
                  <a:pt x="10036" y="114896"/>
                </a:lnTo>
                <a:lnTo>
                  <a:pt x="10138" y="113845"/>
                </a:lnTo>
                <a:lnTo>
                  <a:pt x="10367" y="111829"/>
                </a:lnTo>
                <a:lnTo>
                  <a:pt x="10605" y="109857"/>
                </a:lnTo>
                <a:lnTo>
                  <a:pt x="10851" y="107929"/>
                </a:lnTo>
                <a:lnTo>
                  <a:pt x="11097" y="106001"/>
                </a:lnTo>
                <a:lnTo>
                  <a:pt x="11352" y="104029"/>
                </a:lnTo>
                <a:lnTo>
                  <a:pt x="11590" y="102101"/>
                </a:lnTo>
                <a:lnTo>
                  <a:pt x="11751" y="100742"/>
                </a:lnTo>
                <a:lnTo>
                  <a:pt x="11904" y="99296"/>
                </a:lnTo>
                <a:lnTo>
                  <a:pt x="12057" y="97850"/>
                </a:lnTo>
                <a:lnTo>
                  <a:pt x="12192" y="96317"/>
                </a:lnTo>
                <a:lnTo>
                  <a:pt x="12320" y="94783"/>
                </a:lnTo>
                <a:lnTo>
                  <a:pt x="12439" y="93205"/>
                </a:lnTo>
                <a:lnTo>
                  <a:pt x="12532" y="91584"/>
                </a:lnTo>
                <a:lnTo>
                  <a:pt x="12617" y="89963"/>
                </a:lnTo>
                <a:lnTo>
                  <a:pt x="12685" y="88341"/>
                </a:lnTo>
                <a:lnTo>
                  <a:pt x="12710" y="87553"/>
                </a:lnTo>
                <a:lnTo>
                  <a:pt x="12727" y="86720"/>
                </a:lnTo>
                <a:lnTo>
                  <a:pt x="12744" y="85931"/>
                </a:lnTo>
                <a:lnTo>
                  <a:pt x="12753" y="85143"/>
                </a:lnTo>
                <a:lnTo>
                  <a:pt x="12753" y="84310"/>
                </a:lnTo>
                <a:lnTo>
                  <a:pt x="12744" y="83521"/>
                </a:lnTo>
                <a:lnTo>
                  <a:pt x="12736" y="82732"/>
                </a:lnTo>
                <a:lnTo>
                  <a:pt x="12710" y="81944"/>
                </a:lnTo>
                <a:lnTo>
                  <a:pt x="12685" y="81155"/>
                </a:lnTo>
                <a:lnTo>
                  <a:pt x="12651" y="80410"/>
                </a:lnTo>
                <a:lnTo>
                  <a:pt x="12609" y="79621"/>
                </a:lnTo>
                <a:lnTo>
                  <a:pt x="12566" y="78876"/>
                </a:lnTo>
                <a:lnTo>
                  <a:pt x="12507" y="78131"/>
                </a:lnTo>
                <a:lnTo>
                  <a:pt x="12439" y="77430"/>
                </a:lnTo>
                <a:lnTo>
                  <a:pt x="12447" y="77167"/>
                </a:lnTo>
                <a:lnTo>
                  <a:pt x="12957" y="79446"/>
                </a:lnTo>
                <a:lnTo>
                  <a:pt x="13483" y="81637"/>
                </a:lnTo>
                <a:lnTo>
                  <a:pt x="13576" y="81856"/>
                </a:lnTo>
                <a:lnTo>
                  <a:pt x="13661" y="82163"/>
                </a:lnTo>
                <a:lnTo>
                  <a:pt x="13746" y="82513"/>
                </a:lnTo>
                <a:lnTo>
                  <a:pt x="13814" y="82952"/>
                </a:lnTo>
                <a:lnTo>
                  <a:pt x="13882" y="83390"/>
                </a:lnTo>
                <a:lnTo>
                  <a:pt x="13950" y="83828"/>
                </a:lnTo>
                <a:lnTo>
                  <a:pt x="14009" y="84354"/>
                </a:lnTo>
                <a:lnTo>
                  <a:pt x="14060" y="84836"/>
                </a:lnTo>
                <a:lnTo>
                  <a:pt x="14205" y="85537"/>
                </a:lnTo>
                <a:lnTo>
                  <a:pt x="14341" y="86282"/>
                </a:lnTo>
                <a:lnTo>
                  <a:pt x="14459" y="87071"/>
                </a:lnTo>
                <a:lnTo>
                  <a:pt x="14553" y="87903"/>
                </a:lnTo>
                <a:lnTo>
                  <a:pt x="14646" y="88780"/>
                </a:lnTo>
                <a:lnTo>
                  <a:pt x="14714" y="89700"/>
                </a:lnTo>
                <a:lnTo>
                  <a:pt x="14774" y="90620"/>
                </a:lnTo>
                <a:lnTo>
                  <a:pt x="14816" y="91628"/>
                </a:lnTo>
                <a:lnTo>
                  <a:pt x="14842" y="92592"/>
                </a:lnTo>
                <a:lnTo>
                  <a:pt x="14859" y="93600"/>
                </a:lnTo>
                <a:lnTo>
                  <a:pt x="14867" y="94608"/>
                </a:lnTo>
                <a:lnTo>
                  <a:pt x="14850" y="95616"/>
                </a:lnTo>
                <a:lnTo>
                  <a:pt x="14825" y="96623"/>
                </a:lnTo>
                <a:lnTo>
                  <a:pt x="14791" y="97631"/>
                </a:lnTo>
                <a:lnTo>
                  <a:pt x="14740" y="98639"/>
                </a:lnTo>
                <a:lnTo>
                  <a:pt x="14680" y="99603"/>
                </a:lnTo>
                <a:lnTo>
                  <a:pt x="14595" y="100742"/>
                </a:lnTo>
                <a:lnTo>
                  <a:pt x="14502" y="101838"/>
                </a:lnTo>
                <a:lnTo>
                  <a:pt x="14400" y="102890"/>
                </a:lnTo>
                <a:lnTo>
                  <a:pt x="14290" y="103941"/>
                </a:lnTo>
                <a:lnTo>
                  <a:pt x="14171" y="104949"/>
                </a:lnTo>
                <a:lnTo>
                  <a:pt x="14043" y="105957"/>
                </a:lnTo>
                <a:lnTo>
                  <a:pt x="13908" y="106965"/>
                </a:lnTo>
                <a:lnTo>
                  <a:pt x="13772" y="107929"/>
                </a:lnTo>
                <a:lnTo>
                  <a:pt x="13492" y="109857"/>
                </a:lnTo>
                <a:lnTo>
                  <a:pt x="13211" y="111741"/>
                </a:lnTo>
                <a:lnTo>
                  <a:pt x="12923" y="113626"/>
                </a:lnTo>
                <a:lnTo>
                  <a:pt x="12651" y="115554"/>
                </a:lnTo>
                <a:lnTo>
                  <a:pt x="12524" y="116474"/>
                </a:lnTo>
                <a:lnTo>
                  <a:pt x="12405" y="117394"/>
                </a:lnTo>
                <a:lnTo>
                  <a:pt x="12294" y="118358"/>
                </a:lnTo>
                <a:lnTo>
                  <a:pt x="12184" y="119322"/>
                </a:lnTo>
                <a:lnTo>
                  <a:pt x="12082" y="120330"/>
                </a:lnTo>
                <a:lnTo>
                  <a:pt x="11989" y="121338"/>
                </a:lnTo>
                <a:lnTo>
                  <a:pt x="11904" y="122346"/>
                </a:lnTo>
                <a:lnTo>
                  <a:pt x="11819" y="123354"/>
                </a:lnTo>
                <a:lnTo>
                  <a:pt x="11742" y="124361"/>
                </a:lnTo>
                <a:lnTo>
                  <a:pt x="11675" y="125413"/>
                </a:lnTo>
                <a:lnTo>
                  <a:pt x="11607" y="126465"/>
                </a:lnTo>
                <a:lnTo>
                  <a:pt x="11547" y="127516"/>
                </a:lnTo>
                <a:lnTo>
                  <a:pt x="11496" y="128568"/>
                </a:lnTo>
                <a:lnTo>
                  <a:pt x="11454" y="129620"/>
                </a:lnTo>
                <a:lnTo>
                  <a:pt x="11420" y="130671"/>
                </a:lnTo>
                <a:lnTo>
                  <a:pt x="11386" y="131767"/>
                </a:lnTo>
                <a:lnTo>
                  <a:pt x="11360" y="132819"/>
                </a:lnTo>
                <a:lnTo>
                  <a:pt x="11343" y="133914"/>
                </a:lnTo>
                <a:lnTo>
                  <a:pt x="11326" y="135010"/>
                </a:lnTo>
                <a:lnTo>
                  <a:pt x="11326" y="136105"/>
                </a:lnTo>
                <a:lnTo>
                  <a:pt x="11326" y="137201"/>
                </a:lnTo>
                <a:lnTo>
                  <a:pt x="11335" y="138296"/>
                </a:lnTo>
                <a:lnTo>
                  <a:pt x="11352" y="139348"/>
                </a:lnTo>
                <a:lnTo>
                  <a:pt x="11377" y="140443"/>
                </a:lnTo>
                <a:lnTo>
                  <a:pt x="11403" y="141539"/>
                </a:lnTo>
                <a:lnTo>
                  <a:pt x="11437" y="142634"/>
                </a:lnTo>
                <a:lnTo>
                  <a:pt x="11479" y="143730"/>
                </a:lnTo>
                <a:lnTo>
                  <a:pt x="11530" y="144825"/>
                </a:lnTo>
                <a:lnTo>
                  <a:pt x="11590" y="145877"/>
                </a:lnTo>
                <a:lnTo>
                  <a:pt x="11658" y="146972"/>
                </a:lnTo>
                <a:lnTo>
                  <a:pt x="11725" y="148024"/>
                </a:lnTo>
                <a:lnTo>
                  <a:pt x="11810" y="149076"/>
                </a:lnTo>
                <a:lnTo>
                  <a:pt x="11836" y="149383"/>
                </a:lnTo>
                <a:lnTo>
                  <a:pt x="11870" y="149602"/>
                </a:lnTo>
                <a:lnTo>
                  <a:pt x="11904" y="149821"/>
                </a:lnTo>
                <a:lnTo>
                  <a:pt x="11946" y="149996"/>
                </a:lnTo>
                <a:lnTo>
                  <a:pt x="11997" y="150171"/>
                </a:lnTo>
                <a:lnTo>
                  <a:pt x="12048" y="150259"/>
                </a:lnTo>
                <a:lnTo>
                  <a:pt x="12099" y="150347"/>
                </a:lnTo>
                <a:lnTo>
                  <a:pt x="12201" y="150347"/>
                </a:lnTo>
                <a:lnTo>
                  <a:pt x="12252" y="150303"/>
                </a:lnTo>
                <a:lnTo>
                  <a:pt x="12294" y="150215"/>
                </a:lnTo>
                <a:lnTo>
                  <a:pt x="12345" y="150084"/>
                </a:lnTo>
                <a:lnTo>
                  <a:pt x="12379" y="149908"/>
                </a:lnTo>
                <a:lnTo>
                  <a:pt x="12422" y="149689"/>
                </a:lnTo>
                <a:lnTo>
                  <a:pt x="12447" y="149383"/>
                </a:lnTo>
                <a:lnTo>
                  <a:pt x="12473" y="149076"/>
                </a:lnTo>
                <a:lnTo>
                  <a:pt x="12524" y="148068"/>
                </a:lnTo>
                <a:lnTo>
                  <a:pt x="12592" y="147060"/>
                </a:lnTo>
                <a:lnTo>
                  <a:pt x="12659" y="146052"/>
                </a:lnTo>
                <a:lnTo>
                  <a:pt x="12744" y="145088"/>
                </a:lnTo>
                <a:lnTo>
                  <a:pt x="12821" y="144124"/>
                </a:lnTo>
                <a:lnTo>
                  <a:pt x="12914" y="143204"/>
                </a:lnTo>
                <a:lnTo>
                  <a:pt x="13008" y="142284"/>
                </a:lnTo>
                <a:lnTo>
                  <a:pt x="13101" y="141364"/>
                </a:lnTo>
                <a:lnTo>
                  <a:pt x="13313" y="139567"/>
                </a:lnTo>
                <a:lnTo>
                  <a:pt x="13534" y="137814"/>
                </a:lnTo>
                <a:lnTo>
                  <a:pt x="13763" y="136105"/>
                </a:lnTo>
                <a:lnTo>
                  <a:pt x="14001" y="134396"/>
                </a:lnTo>
                <a:lnTo>
                  <a:pt x="14493" y="131022"/>
                </a:lnTo>
                <a:lnTo>
                  <a:pt x="14731" y="129313"/>
                </a:lnTo>
                <a:lnTo>
                  <a:pt x="14977" y="127604"/>
                </a:lnTo>
                <a:lnTo>
                  <a:pt x="15207" y="125895"/>
                </a:lnTo>
                <a:lnTo>
                  <a:pt x="15427" y="124142"/>
                </a:lnTo>
                <a:lnTo>
                  <a:pt x="15631" y="122346"/>
                </a:lnTo>
                <a:lnTo>
                  <a:pt x="15733" y="121425"/>
                </a:lnTo>
                <a:lnTo>
                  <a:pt x="15826" y="120505"/>
                </a:lnTo>
                <a:lnTo>
                  <a:pt x="15911" y="119541"/>
                </a:lnTo>
                <a:lnTo>
                  <a:pt x="15996" y="118577"/>
                </a:lnTo>
                <a:lnTo>
                  <a:pt x="16073" y="117613"/>
                </a:lnTo>
                <a:lnTo>
                  <a:pt x="16141" y="116605"/>
                </a:lnTo>
                <a:lnTo>
                  <a:pt x="16200" y="115641"/>
                </a:lnTo>
                <a:lnTo>
                  <a:pt x="16251" y="114633"/>
                </a:lnTo>
                <a:lnTo>
                  <a:pt x="16302" y="113626"/>
                </a:lnTo>
                <a:lnTo>
                  <a:pt x="16344" y="112618"/>
                </a:lnTo>
                <a:lnTo>
                  <a:pt x="16378" y="111610"/>
                </a:lnTo>
                <a:lnTo>
                  <a:pt x="16412" y="110602"/>
                </a:lnTo>
                <a:lnTo>
                  <a:pt x="16438" y="109594"/>
                </a:lnTo>
                <a:lnTo>
                  <a:pt x="16455" y="108586"/>
                </a:lnTo>
                <a:lnTo>
                  <a:pt x="16463" y="107578"/>
                </a:lnTo>
                <a:lnTo>
                  <a:pt x="16463" y="106527"/>
                </a:lnTo>
                <a:lnTo>
                  <a:pt x="16463" y="105519"/>
                </a:lnTo>
                <a:lnTo>
                  <a:pt x="16455" y="104511"/>
                </a:lnTo>
                <a:lnTo>
                  <a:pt x="16438" y="103503"/>
                </a:lnTo>
                <a:lnTo>
                  <a:pt x="16421" y="102451"/>
                </a:lnTo>
                <a:lnTo>
                  <a:pt x="16395" y="101444"/>
                </a:lnTo>
                <a:lnTo>
                  <a:pt x="16361" y="100436"/>
                </a:lnTo>
                <a:lnTo>
                  <a:pt x="16319" y="99428"/>
                </a:lnTo>
                <a:lnTo>
                  <a:pt x="16276" y="98464"/>
                </a:lnTo>
                <a:lnTo>
                  <a:pt x="16225" y="97456"/>
                </a:lnTo>
                <a:lnTo>
                  <a:pt x="16166" y="96492"/>
                </a:lnTo>
                <a:lnTo>
                  <a:pt x="16098" y="95484"/>
                </a:lnTo>
                <a:lnTo>
                  <a:pt x="16030" y="94520"/>
                </a:lnTo>
                <a:lnTo>
                  <a:pt x="15954" y="93556"/>
                </a:lnTo>
                <a:lnTo>
                  <a:pt x="15877" y="92636"/>
                </a:lnTo>
                <a:lnTo>
                  <a:pt x="15784" y="91672"/>
                </a:lnTo>
                <a:lnTo>
                  <a:pt x="15691" y="90752"/>
                </a:lnTo>
                <a:lnTo>
                  <a:pt x="15597" y="89875"/>
                </a:lnTo>
                <a:lnTo>
                  <a:pt x="15487" y="88955"/>
                </a:lnTo>
                <a:lnTo>
                  <a:pt x="15852" y="90138"/>
                </a:lnTo>
                <a:lnTo>
                  <a:pt x="16217" y="91277"/>
                </a:lnTo>
                <a:lnTo>
                  <a:pt x="16242" y="91277"/>
                </a:lnTo>
                <a:lnTo>
                  <a:pt x="16276" y="91321"/>
                </a:lnTo>
                <a:lnTo>
                  <a:pt x="16327" y="91496"/>
                </a:lnTo>
                <a:lnTo>
                  <a:pt x="16463" y="92110"/>
                </a:lnTo>
                <a:lnTo>
                  <a:pt x="16608" y="92723"/>
                </a:lnTo>
                <a:lnTo>
                  <a:pt x="16879" y="93863"/>
                </a:lnTo>
                <a:lnTo>
                  <a:pt x="16964" y="94169"/>
                </a:lnTo>
                <a:lnTo>
                  <a:pt x="17049" y="94476"/>
                </a:lnTo>
                <a:lnTo>
                  <a:pt x="17125" y="94783"/>
                </a:lnTo>
                <a:lnTo>
                  <a:pt x="17202" y="95177"/>
                </a:lnTo>
                <a:lnTo>
                  <a:pt x="17312" y="95922"/>
                </a:lnTo>
                <a:lnTo>
                  <a:pt x="17372" y="96317"/>
                </a:lnTo>
                <a:lnTo>
                  <a:pt x="17423" y="96755"/>
                </a:lnTo>
                <a:lnTo>
                  <a:pt x="17465" y="97193"/>
                </a:lnTo>
                <a:lnTo>
                  <a:pt x="17508" y="97675"/>
                </a:lnTo>
                <a:lnTo>
                  <a:pt x="17542" y="98157"/>
                </a:lnTo>
                <a:lnTo>
                  <a:pt x="17559" y="98639"/>
                </a:lnTo>
                <a:lnTo>
                  <a:pt x="17609" y="99296"/>
                </a:lnTo>
                <a:lnTo>
                  <a:pt x="17643" y="99998"/>
                </a:lnTo>
                <a:lnTo>
                  <a:pt x="17660" y="100742"/>
                </a:lnTo>
                <a:lnTo>
                  <a:pt x="17669" y="101487"/>
                </a:lnTo>
                <a:lnTo>
                  <a:pt x="17694" y="102451"/>
                </a:lnTo>
                <a:lnTo>
                  <a:pt x="17720" y="103415"/>
                </a:lnTo>
                <a:lnTo>
                  <a:pt x="17728" y="104423"/>
                </a:lnTo>
                <a:lnTo>
                  <a:pt x="17728" y="105387"/>
                </a:lnTo>
                <a:lnTo>
                  <a:pt x="17720" y="106351"/>
                </a:lnTo>
                <a:lnTo>
                  <a:pt x="17703" y="107315"/>
                </a:lnTo>
                <a:lnTo>
                  <a:pt x="17677" y="108323"/>
                </a:lnTo>
                <a:lnTo>
                  <a:pt x="17643" y="109287"/>
                </a:lnTo>
                <a:lnTo>
                  <a:pt x="17601" y="110295"/>
                </a:lnTo>
                <a:lnTo>
                  <a:pt x="17559" y="111259"/>
                </a:lnTo>
                <a:lnTo>
                  <a:pt x="17448" y="113231"/>
                </a:lnTo>
                <a:lnTo>
                  <a:pt x="17321" y="115159"/>
                </a:lnTo>
                <a:lnTo>
                  <a:pt x="17185" y="117131"/>
                </a:lnTo>
                <a:lnTo>
                  <a:pt x="17041" y="119278"/>
                </a:lnTo>
                <a:lnTo>
                  <a:pt x="16905" y="121382"/>
                </a:lnTo>
                <a:lnTo>
                  <a:pt x="16769" y="123529"/>
                </a:lnTo>
                <a:lnTo>
                  <a:pt x="16659" y="125632"/>
                </a:lnTo>
                <a:lnTo>
                  <a:pt x="16608" y="126728"/>
                </a:lnTo>
                <a:lnTo>
                  <a:pt x="16565" y="127823"/>
                </a:lnTo>
                <a:lnTo>
                  <a:pt x="16523" y="128875"/>
                </a:lnTo>
                <a:lnTo>
                  <a:pt x="16489" y="129970"/>
                </a:lnTo>
                <a:lnTo>
                  <a:pt x="16463" y="131110"/>
                </a:lnTo>
                <a:lnTo>
                  <a:pt x="16446" y="132205"/>
                </a:lnTo>
                <a:lnTo>
                  <a:pt x="16429" y="133344"/>
                </a:lnTo>
                <a:lnTo>
                  <a:pt x="16421" y="134484"/>
                </a:lnTo>
                <a:lnTo>
                  <a:pt x="16429" y="135535"/>
                </a:lnTo>
                <a:lnTo>
                  <a:pt x="16429" y="136543"/>
                </a:lnTo>
                <a:lnTo>
                  <a:pt x="16446" y="137595"/>
                </a:lnTo>
                <a:lnTo>
                  <a:pt x="16463" y="138647"/>
                </a:lnTo>
                <a:lnTo>
                  <a:pt x="16480" y="139655"/>
                </a:lnTo>
                <a:lnTo>
                  <a:pt x="16506" y="140706"/>
                </a:lnTo>
                <a:lnTo>
                  <a:pt x="16540" y="141714"/>
                </a:lnTo>
                <a:lnTo>
                  <a:pt x="16582" y="142766"/>
                </a:lnTo>
                <a:lnTo>
                  <a:pt x="16625" y="143774"/>
                </a:lnTo>
                <a:lnTo>
                  <a:pt x="16675" y="144781"/>
                </a:lnTo>
                <a:lnTo>
                  <a:pt x="16726" y="145789"/>
                </a:lnTo>
                <a:lnTo>
                  <a:pt x="16786" y="146753"/>
                </a:lnTo>
                <a:lnTo>
                  <a:pt x="16845" y="147761"/>
                </a:lnTo>
                <a:lnTo>
                  <a:pt x="16922" y="148725"/>
                </a:lnTo>
                <a:lnTo>
                  <a:pt x="16990" y="149689"/>
                </a:lnTo>
                <a:lnTo>
                  <a:pt x="17075" y="150653"/>
                </a:lnTo>
                <a:lnTo>
                  <a:pt x="17210" y="152143"/>
                </a:lnTo>
                <a:lnTo>
                  <a:pt x="17355" y="153545"/>
                </a:lnTo>
                <a:lnTo>
                  <a:pt x="17516" y="154904"/>
                </a:lnTo>
                <a:lnTo>
                  <a:pt x="17686" y="156218"/>
                </a:lnTo>
                <a:lnTo>
                  <a:pt x="17864" y="157489"/>
                </a:lnTo>
                <a:lnTo>
                  <a:pt x="18051" y="158716"/>
                </a:lnTo>
                <a:lnTo>
                  <a:pt x="18433" y="161170"/>
                </a:lnTo>
                <a:lnTo>
                  <a:pt x="18492" y="162748"/>
                </a:lnTo>
                <a:lnTo>
                  <a:pt x="18518" y="163011"/>
                </a:lnTo>
                <a:lnTo>
                  <a:pt x="18543" y="163273"/>
                </a:lnTo>
                <a:lnTo>
                  <a:pt x="18577" y="163405"/>
                </a:lnTo>
                <a:lnTo>
                  <a:pt x="18620" y="163536"/>
                </a:lnTo>
                <a:lnTo>
                  <a:pt x="18662" y="163580"/>
                </a:lnTo>
                <a:lnTo>
                  <a:pt x="18705" y="163580"/>
                </a:lnTo>
                <a:lnTo>
                  <a:pt x="18747" y="163536"/>
                </a:lnTo>
                <a:lnTo>
                  <a:pt x="18790" y="163449"/>
                </a:lnTo>
                <a:lnTo>
                  <a:pt x="18824" y="163668"/>
                </a:lnTo>
                <a:lnTo>
                  <a:pt x="18832" y="163712"/>
                </a:lnTo>
                <a:lnTo>
                  <a:pt x="18849" y="163712"/>
                </a:lnTo>
                <a:lnTo>
                  <a:pt x="18858" y="163668"/>
                </a:lnTo>
                <a:lnTo>
                  <a:pt x="18858" y="163580"/>
                </a:lnTo>
                <a:lnTo>
                  <a:pt x="18858" y="163098"/>
                </a:lnTo>
                <a:lnTo>
                  <a:pt x="18883" y="162791"/>
                </a:lnTo>
                <a:lnTo>
                  <a:pt x="18892" y="162485"/>
                </a:lnTo>
                <a:lnTo>
                  <a:pt x="18900" y="160031"/>
                </a:lnTo>
                <a:lnTo>
                  <a:pt x="18909" y="157621"/>
                </a:lnTo>
                <a:lnTo>
                  <a:pt x="18934" y="155167"/>
                </a:lnTo>
                <a:lnTo>
                  <a:pt x="18968" y="152757"/>
                </a:lnTo>
                <a:lnTo>
                  <a:pt x="19010" y="150347"/>
                </a:lnTo>
                <a:lnTo>
                  <a:pt x="19053" y="147937"/>
                </a:lnTo>
                <a:lnTo>
                  <a:pt x="19155" y="143116"/>
                </a:lnTo>
                <a:lnTo>
                  <a:pt x="19265" y="138296"/>
                </a:lnTo>
                <a:lnTo>
                  <a:pt x="19367" y="133520"/>
                </a:lnTo>
                <a:lnTo>
                  <a:pt x="19418" y="131110"/>
                </a:lnTo>
                <a:lnTo>
                  <a:pt x="19460" y="128656"/>
                </a:lnTo>
                <a:lnTo>
                  <a:pt x="19494" y="126246"/>
                </a:lnTo>
                <a:lnTo>
                  <a:pt x="19520" y="123836"/>
                </a:lnTo>
                <a:lnTo>
                  <a:pt x="19528" y="121688"/>
                </a:lnTo>
                <a:lnTo>
                  <a:pt x="19528" y="119541"/>
                </a:lnTo>
                <a:lnTo>
                  <a:pt x="19511" y="117394"/>
                </a:lnTo>
                <a:lnTo>
                  <a:pt x="19486" y="115291"/>
                </a:lnTo>
                <a:lnTo>
                  <a:pt x="19435" y="113143"/>
                </a:lnTo>
                <a:lnTo>
                  <a:pt x="19375" y="111040"/>
                </a:lnTo>
                <a:lnTo>
                  <a:pt x="19291" y="108937"/>
                </a:lnTo>
                <a:lnTo>
                  <a:pt x="19240" y="107929"/>
                </a:lnTo>
                <a:lnTo>
                  <a:pt x="19189" y="106877"/>
                </a:lnTo>
                <a:lnTo>
                  <a:pt x="19078" y="104862"/>
                </a:lnTo>
                <a:lnTo>
                  <a:pt x="19010" y="103722"/>
                </a:lnTo>
                <a:lnTo>
                  <a:pt x="18934" y="102539"/>
                </a:lnTo>
                <a:lnTo>
                  <a:pt x="18849" y="101312"/>
                </a:lnTo>
                <a:lnTo>
                  <a:pt x="18747" y="100085"/>
                </a:lnTo>
                <a:lnTo>
                  <a:pt x="18637" y="98902"/>
                </a:lnTo>
                <a:lnTo>
                  <a:pt x="18518" y="97763"/>
                </a:lnTo>
                <a:lnTo>
                  <a:pt x="19163" y="99428"/>
                </a:lnTo>
                <a:lnTo>
                  <a:pt x="19817" y="101049"/>
                </a:lnTo>
                <a:lnTo>
                  <a:pt x="19851" y="101093"/>
                </a:lnTo>
                <a:lnTo>
                  <a:pt x="19876" y="101137"/>
                </a:lnTo>
                <a:lnTo>
                  <a:pt x="19902" y="101224"/>
                </a:lnTo>
                <a:lnTo>
                  <a:pt x="19919" y="101356"/>
                </a:lnTo>
                <a:lnTo>
                  <a:pt x="19927" y="101400"/>
                </a:lnTo>
                <a:lnTo>
                  <a:pt x="19944" y="101531"/>
                </a:lnTo>
                <a:lnTo>
                  <a:pt x="19953" y="101706"/>
                </a:lnTo>
                <a:lnTo>
                  <a:pt x="19953" y="101882"/>
                </a:lnTo>
                <a:lnTo>
                  <a:pt x="19953" y="102057"/>
                </a:lnTo>
                <a:lnTo>
                  <a:pt x="19953" y="102145"/>
                </a:lnTo>
                <a:lnTo>
                  <a:pt x="19953" y="102276"/>
                </a:lnTo>
                <a:lnTo>
                  <a:pt x="19944" y="102802"/>
                </a:lnTo>
                <a:lnTo>
                  <a:pt x="19927" y="103503"/>
                </a:lnTo>
                <a:lnTo>
                  <a:pt x="19910" y="104248"/>
                </a:lnTo>
                <a:lnTo>
                  <a:pt x="19902" y="104993"/>
                </a:lnTo>
                <a:lnTo>
                  <a:pt x="19893" y="105738"/>
                </a:lnTo>
                <a:lnTo>
                  <a:pt x="19902" y="106483"/>
                </a:lnTo>
                <a:lnTo>
                  <a:pt x="19910" y="107228"/>
                </a:lnTo>
                <a:lnTo>
                  <a:pt x="19927" y="107973"/>
                </a:lnTo>
                <a:lnTo>
                  <a:pt x="19944" y="108718"/>
                </a:lnTo>
                <a:lnTo>
                  <a:pt x="19970" y="109463"/>
                </a:lnTo>
                <a:lnTo>
                  <a:pt x="20038" y="110952"/>
                </a:lnTo>
                <a:lnTo>
                  <a:pt x="20123" y="112442"/>
                </a:lnTo>
                <a:lnTo>
                  <a:pt x="20225" y="113932"/>
                </a:lnTo>
                <a:lnTo>
                  <a:pt x="20335" y="115378"/>
                </a:lnTo>
                <a:lnTo>
                  <a:pt x="20462" y="116781"/>
                </a:lnTo>
                <a:lnTo>
                  <a:pt x="20598" y="118227"/>
                </a:lnTo>
                <a:lnTo>
                  <a:pt x="20751" y="119585"/>
                </a:lnTo>
                <a:lnTo>
                  <a:pt x="20904" y="120943"/>
                </a:lnTo>
                <a:lnTo>
                  <a:pt x="21057" y="122258"/>
                </a:lnTo>
                <a:lnTo>
                  <a:pt x="21218" y="123485"/>
                </a:lnTo>
                <a:lnTo>
                  <a:pt x="21379" y="124712"/>
                </a:lnTo>
                <a:lnTo>
                  <a:pt x="21541" y="125895"/>
                </a:lnTo>
                <a:lnTo>
                  <a:pt x="21744" y="127341"/>
                </a:lnTo>
                <a:lnTo>
                  <a:pt x="21957" y="128743"/>
                </a:lnTo>
                <a:lnTo>
                  <a:pt x="22390" y="131592"/>
                </a:lnTo>
                <a:lnTo>
                  <a:pt x="23264" y="137157"/>
                </a:lnTo>
                <a:lnTo>
                  <a:pt x="23468" y="138515"/>
                </a:lnTo>
                <a:lnTo>
                  <a:pt x="23663" y="139961"/>
                </a:lnTo>
                <a:lnTo>
                  <a:pt x="24062" y="142853"/>
                </a:lnTo>
                <a:lnTo>
                  <a:pt x="24258" y="144299"/>
                </a:lnTo>
                <a:lnTo>
                  <a:pt x="24461" y="145702"/>
                </a:lnTo>
                <a:lnTo>
                  <a:pt x="24682" y="147060"/>
                </a:lnTo>
                <a:lnTo>
                  <a:pt x="24792" y="147674"/>
                </a:lnTo>
                <a:lnTo>
                  <a:pt x="24911" y="148331"/>
                </a:lnTo>
                <a:lnTo>
                  <a:pt x="24945" y="148462"/>
                </a:lnTo>
                <a:lnTo>
                  <a:pt x="24988" y="148506"/>
                </a:lnTo>
                <a:lnTo>
                  <a:pt x="25022" y="148506"/>
                </a:lnTo>
                <a:lnTo>
                  <a:pt x="25056" y="148419"/>
                </a:lnTo>
                <a:lnTo>
                  <a:pt x="25081" y="148287"/>
                </a:lnTo>
                <a:lnTo>
                  <a:pt x="25107" y="148112"/>
                </a:lnTo>
                <a:lnTo>
                  <a:pt x="25115" y="147937"/>
                </a:lnTo>
                <a:lnTo>
                  <a:pt x="25115" y="147717"/>
                </a:lnTo>
                <a:lnTo>
                  <a:pt x="24996" y="144037"/>
                </a:lnTo>
                <a:lnTo>
                  <a:pt x="24886" y="140356"/>
                </a:lnTo>
                <a:lnTo>
                  <a:pt x="24759" y="136719"/>
                </a:lnTo>
                <a:lnTo>
                  <a:pt x="24691" y="134922"/>
                </a:lnTo>
                <a:lnTo>
                  <a:pt x="24614" y="133169"/>
                </a:lnTo>
                <a:lnTo>
                  <a:pt x="24529" y="131373"/>
                </a:lnTo>
                <a:lnTo>
                  <a:pt x="24436" y="129620"/>
                </a:lnTo>
                <a:lnTo>
                  <a:pt x="24325" y="127867"/>
                </a:lnTo>
                <a:lnTo>
                  <a:pt x="24207" y="126158"/>
                </a:lnTo>
                <a:lnTo>
                  <a:pt x="24071" y="124449"/>
                </a:lnTo>
                <a:lnTo>
                  <a:pt x="23926" y="122784"/>
                </a:lnTo>
                <a:lnTo>
                  <a:pt x="23757" y="121119"/>
                </a:lnTo>
                <a:lnTo>
                  <a:pt x="23570" y="119454"/>
                </a:lnTo>
                <a:lnTo>
                  <a:pt x="23417" y="118270"/>
                </a:lnTo>
                <a:lnTo>
                  <a:pt x="23256" y="117087"/>
                </a:lnTo>
                <a:lnTo>
                  <a:pt x="23086" y="115948"/>
                </a:lnTo>
                <a:lnTo>
                  <a:pt x="22899" y="114852"/>
                </a:lnTo>
                <a:lnTo>
                  <a:pt x="22712" y="113801"/>
                </a:lnTo>
                <a:lnTo>
                  <a:pt x="22517" y="112793"/>
                </a:lnTo>
                <a:lnTo>
                  <a:pt x="22313" y="111829"/>
                </a:lnTo>
                <a:lnTo>
                  <a:pt x="22092" y="110865"/>
                </a:lnTo>
                <a:lnTo>
                  <a:pt x="21702" y="109287"/>
                </a:lnTo>
                <a:lnTo>
                  <a:pt x="21507" y="108455"/>
                </a:lnTo>
                <a:lnTo>
                  <a:pt x="21311" y="107666"/>
                </a:lnTo>
                <a:lnTo>
                  <a:pt x="21125" y="106833"/>
                </a:lnTo>
                <a:lnTo>
                  <a:pt x="20955" y="105957"/>
                </a:lnTo>
                <a:lnTo>
                  <a:pt x="20785" y="104993"/>
                </a:lnTo>
                <a:lnTo>
                  <a:pt x="20709" y="104511"/>
                </a:lnTo>
                <a:lnTo>
                  <a:pt x="20632" y="104029"/>
                </a:lnTo>
                <a:lnTo>
                  <a:pt x="20793" y="104467"/>
                </a:lnTo>
                <a:lnTo>
                  <a:pt x="20963" y="104949"/>
                </a:lnTo>
                <a:lnTo>
                  <a:pt x="21294" y="105782"/>
                </a:lnTo>
                <a:lnTo>
                  <a:pt x="21634" y="106570"/>
                </a:lnTo>
                <a:lnTo>
                  <a:pt x="21974" y="107315"/>
                </a:lnTo>
                <a:lnTo>
                  <a:pt x="22160" y="108148"/>
                </a:lnTo>
                <a:lnTo>
                  <a:pt x="22373" y="108937"/>
                </a:lnTo>
                <a:lnTo>
                  <a:pt x="22585" y="109638"/>
                </a:lnTo>
                <a:lnTo>
                  <a:pt x="22797" y="110383"/>
                </a:lnTo>
                <a:lnTo>
                  <a:pt x="23230" y="111654"/>
                </a:lnTo>
                <a:lnTo>
                  <a:pt x="23629" y="112837"/>
                </a:lnTo>
                <a:lnTo>
                  <a:pt x="23884" y="113538"/>
                </a:lnTo>
                <a:lnTo>
                  <a:pt x="24139" y="114239"/>
                </a:lnTo>
                <a:lnTo>
                  <a:pt x="24393" y="114896"/>
                </a:lnTo>
                <a:lnTo>
                  <a:pt x="24648" y="115554"/>
                </a:lnTo>
                <a:lnTo>
                  <a:pt x="24911" y="116167"/>
                </a:lnTo>
                <a:lnTo>
                  <a:pt x="25166" y="116781"/>
                </a:lnTo>
                <a:lnTo>
                  <a:pt x="25701" y="117876"/>
                </a:lnTo>
                <a:lnTo>
                  <a:pt x="25769" y="118008"/>
                </a:lnTo>
                <a:lnTo>
                  <a:pt x="26075" y="118621"/>
                </a:lnTo>
                <a:lnTo>
                  <a:pt x="26380" y="119191"/>
                </a:lnTo>
                <a:lnTo>
                  <a:pt x="26720" y="119760"/>
                </a:lnTo>
                <a:lnTo>
                  <a:pt x="27076" y="120374"/>
                </a:lnTo>
                <a:lnTo>
                  <a:pt x="27450" y="120943"/>
                </a:lnTo>
                <a:lnTo>
                  <a:pt x="27832" y="121513"/>
                </a:lnTo>
                <a:lnTo>
                  <a:pt x="28223" y="121995"/>
                </a:lnTo>
                <a:lnTo>
                  <a:pt x="28613" y="122433"/>
                </a:lnTo>
                <a:lnTo>
                  <a:pt x="28817" y="122609"/>
                </a:lnTo>
                <a:lnTo>
                  <a:pt x="29012" y="122740"/>
                </a:lnTo>
                <a:lnTo>
                  <a:pt x="29208" y="122872"/>
                </a:lnTo>
                <a:lnTo>
                  <a:pt x="29411" y="122959"/>
                </a:lnTo>
                <a:lnTo>
                  <a:pt x="29607" y="123003"/>
                </a:lnTo>
                <a:lnTo>
                  <a:pt x="29997" y="123003"/>
                </a:lnTo>
                <a:lnTo>
                  <a:pt x="30192" y="122915"/>
                </a:lnTo>
                <a:lnTo>
                  <a:pt x="30379" y="122828"/>
                </a:lnTo>
                <a:lnTo>
                  <a:pt x="30566" y="122652"/>
                </a:lnTo>
                <a:lnTo>
                  <a:pt x="30753" y="122477"/>
                </a:lnTo>
                <a:lnTo>
                  <a:pt x="30931" y="122214"/>
                </a:lnTo>
                <a:lnTo>
                  <a:pt x="31109" y="121907"/>
                </a:lnTo>
                <a:lnTo>
                  <a:pt x="31279" y="121513"/>
                </a:lnTo>
                <a:lnTo>
                  <a:pt x="31449" y="121119"/>
                </a:lnTo>
                <a:lnTo>
                  <a:pt x="31610" y="120637"/>
                </a:lnTo>
                <a:lnTo>
                  <a:pt x="31772" y="120067"/>
                </a:lnTo>
                <a:lnTo>
                  <a:pt x="31925" y="119497"/>
                </a:lnTo>
                <a:lnTo>
                  <a:pt x="32077" y="118796"/>
                </a:lnTo>
                <a:lnTo>
                  <a:pt x="32213" y="118051"/>
                </a:lnTo>
                <a:lnTo>
                  <a:pt x="32247" y="117832"/>
                </a:lnTo>
                <a:lnTo>
                  <a:pt x="32273" y="117569"/>
                </a:lnTo>
                <a:lnTo>
                  <a:pt x="32290" y="117263"/>
                </a:lnTo>
                <a:lnTo>
                  <a:pt x="32298" y="117000"/>
                </a:lnTo>
                <a:lnTo>
                  <a:pt x="32307" y="116693"/>
                </a:lnTo>
                <a:lnTo>
                  <a:pt x="32298" y="116386"/>
                </a:lnTo>
                <a:lnTo>
                  <a:pt x="32290" y="116123"/>
                </a:lnTo>
                <a:lnTo>
                  <a:pt x="32273" y="115860"/>
                </a:lnTo>
                <a:lnTo>
                  <a:pt x="32247" y="115597"/>
                </a:lnTo>
                <a:lnTo>
                  <a:pt x="32213" y="115378"/>
                </a:lnTo>
                <a:lnTo>
                  <a:pt x="32171" y="115159"/>
                </a:lnTo>
                <a:lnTo>
                  <a:pt x="32128" y="115028"/>
                </a:lnTo>
                <a:lnTo>
                  <a:pt x="32077" y="114940"/>
                </a:lnTo>
                <a:lnTo>
                  <a:pt x="32026" y="114896"/>
                </a:lnTo>
                <a:lnTo>
                  <a:pt x="31967" y="114896"/>
                </a:lnTo>
                <a:lnTo>
                  <a:pt x="31899" y="114984"/>
                </a:lnTo>
                <a:lnTo>
                  <a:pt x="31653" y="115422"/>
                </a:lnTo>
                <a:lnTo>
                  <a:pt x="31211" y="115247"/>
                </a:lnTo>
                <a:lnTo>
                  <a:pt x="30201" y="114283"/>
                </a:lnTo>
                <a:lnTo>
                  <a:pt x="29199" y="113231"/>
                </a:lnTo>
                <a:lnTo>
                  <a:pt x="28189" y="112179"/>
                </a:lnTo>
                <a:lnTo>
                  <a:pt x="27195" y="111040"/>
                </a:lnTo>
                <a:lnTo>
                  <a:pt x="26694" y="110470"/>
                </a:lnTo>
                <a:lnTo>
                  <a:pt x="26202" y="109813"/>
                </a:lnTo>
                <a:lnTo>
                  <a:pt x="25701" y="109156"/>
                </a:lnTo>
                <a:lnTo>
                  <a:pt x="25209" y="108455"/>
                </a:lnTo>
                <a:lnTo>
                  <a:pt x="24716" y="107754"/>
                </a:lnTo>
                <a:lnTo>
                  <a:pt x="24232" y="106965"/>
                </a:lnTo>
                <a:lnTo>
                  <a:pt x="23740" y="106176"/>
                </a:lnTo>
                <a:lnTo>
                  <a:pt x="23247" y="105300"/>
                </a:lnTo>
                <a:lnTo>
                  <a:pt x="22458" y="103810"/>
                </a:lnTo>
                <a:lnTo>
                  <a:pt x="21668" y="102232"/>
                </a:lnTo>
                <a:lnTo>
                  <a:pt x="20878" y="100523"/>
                </a:lnTo>
                <a:lnTo>
                  <a:pt x="20097" y="98771"/>
                </a:lnTo>
                <a:lnTo>
                  <a:pt x="19707" y="97850"/>
                </a:lnTo>
                <a:lnTo>
                  <a:pt x="19325" y="96886"/>
                </a:lnTo>
                <a:lnTo>
                  <a:pt x="18934" y="95922"/>
                </a:lnTo>
                <a:lnTo>
                  <a:pt x="18552" y="94914"/>
                </a:lnTo>
                <a:lnTo>
                  <a:pt x="18170" y="93863"/>
                </a:lnTo>
                <a:lnTo>
                  <a:pt x="17796" y="92811"/>
                </a:lnTo>
                <a:lnTo>
                  <a:pt x="17423" y="91759"/>
                </a:lnTo>
                <a:lnTo>
                  <a:pt x="17049" y="90620"/>
                </a:lnTo>
                <a:lnTo>
                  <a:pt x="16684" y="89525"/>
                </a:lnTo>
                <a:lnTo>
                  <a:pt x="16319" y="88341"/>
                </a:lnTo>
                <a:lnTo>
                  <a:pt x="15954" y="87158"/>
                </a:lnTo>
                <a:lnTo>
                  <a:pt x="15597" y="85975"/>
                </a:lnTo>
                <a:lnTo>
                  <a:pt x="15241" y="84748"/>
                </a:lnTo>
                <a:lnTo>
                  <a:pt x="14892" y="83477"/>
                </a:lnTo>
                <a:lnTo>
                  <a:pt x="14544" y="82163"/>
                </a:lnTo>
                <a:lnTo>
                  <a:pt x="14196" y="80848"/>
                </a:lnTo>
                <a:lnTo>
                  <a:pt x="13865" y="79534"/>
                </a:lnTo>
                <a:lnTo>
                  <a:pt x="13525" y="78131"/>
                </a:lnTo>
                <a:lnTo>
                  <a:pt x="13203" y="76773"/>
                </a:lnTo>
                <a:lnTo>
                  <a:pt x="12880" y="75327"/>
                </a:lnTo>
                <a:lnTo>
                  <a:pt x="12558" y="73881"/>
                </a:lnTo>
                <a:lnTo>
                  <a:pt x="12243" y="72391"/>
                </a:lnTo>
                <a:lnTo>
                  <a:pt x="11938" y="70857"/>
                </a:lnTo>
                <a:lnTo>
                  <a:pt x="11632" y="69324"/>
                </a:lnTo>
                <a:lnTo>
                  <a:pt x="11335" y="67746"/>
                </a:lnTo>
                <a:lnTo>
                  <a:pt x="11038" y="66125"/>
                </a:lnTo>
                <a:lnTo>
                  <a:pt x="10749" y="64460"/>
                </a:lnTo>
                <a:lnTo>
                  <a:pt x="10469" y="62751"/>
                </a:lnTo>
                <a:lnTo>
                  <a:pt x="10197" y="61042"/>
                </a:lnTo>
                <a:lnTo>
                  <a:pt x="9934" y="59245"/>
                </a:lnTo>
                <a:lnTo>
                  <a:pt x="9679" y="57448"/>
                </a:lnTo>
                <a:lnTo>
                  <a:pt x="9433" y="55652"/>
                </a:lnTo>
                <a:lnTo>
                  <a:pt x="9204" y="53767"/>
                </a:lnTo>
                <a:lnTo>
                  <a:pt x="8975" y="51883"/>
                </a:lnTo>
                <a:lnTo>
                  <a:pt x="8762" y="49955"/>
                </a:lnTo>
                <a:lnTo>
                  <a:pt x="8567" y="47983"/>
                </a:lnTo>
                <a:lnTo>
                  <a:pt x="8380" y="45968"/>
                </a:lnTo>
                <a:lnTo>
                  <a:pt x="8202" y="43952"/>
                </a:lnTo>
                <a:lnTo>
                  <a:pt x="8041" y="41892"/>
                </a:lnTo>
                <a:lnTo>
                  <a:pt x="7888" y="39789"/>
                </a:lnTo>
                <a:lnTo>
                  <a:pt x="7743" y="37423"/>
                </a:lnTo>
                <a:lnTo>
                  <a:pt x="7608" y="35056"/>
                </a:lnTo>
                <a:lnTo>
                  <a:pt x="7480" y="32690"/>
                </a:lnTo>
                <a:lnTo>
                  <a:pt x="7378" y="30280"/>
                </a:lnTo>
                <a:lnTo>
                  <a:pt x="7276" y="27870"/>
                </a:lnTo>
                <a:lnTo>
                  <a:pt x="7200" y="25416"/>
                </a:lnTo>
                <a:lnTo>
                  <a:pt x="7132" y="22962"/>
                </a:lnTo>
                <a:lnTo>
                  <a:pt x="7081" y="20508"/>
                </a:lnTo>
                <a:lnTo>
                  <a:pt x="7064" y="19325"/>
                </a:lnTo>
                <a:lnTo>
                  <a:pt x="7056" y="18142"/>
                </a:lnTo>
                <a:lnTo>
                  <a:pt x="7056" y="16959"/>
                </a:lnTo>
                <a:lnTo>
                  <a:pt x="7056" y="15776"/>
                </a:lnTo>
                <a:lnTo>
                  <a:pt x="7073" y="13409"/>
                </a:lnTo>
                <a:lnTo>
                  <a:pt x="7098" y="11043"/>
                </a:lnTo>
                <a:lnTo>
                  <a:pt x="7124" y="8677"/>
                </a:lnTo>
                <a:lnTo>
                  <a:pt x="7149" y="6354"/>
                </a:lnTo>
                <a:lnTo>
                  <a:pt x="7166" y="3988"/>
                </a:lnTo>
                <a:lnTo>
                  <a:pt x="7166" y="2805"/>
                </a:lnTo>
                <a:lnTo>
                  <a:pt x="7158" y="1622"/>
                </a:lnTo>
                <a:lnTo>
                  <a:pt x="7149" y="1403"/>
                </a:lnTo>
                <a:lnTo>
                  <a:pt x="7132" y="1184"/>
                </a:lnTo>
                <a:lnTo>
                  <a:pt x="7115" y="964"/>
                </a:lnTo>
                <a:lnTo>
                  <a:pt x="7090" y="745"/>
                </a:lnTo>
                <a:lnTo>
                  <a:pt x="7056" y="570"/>
                </a:lnTo>
                <a:lnTo>
                  <a:pt x="7022" y="395"/>
                </a:lnTo>
                <a:lnTo>
                  <a:pt x="6988" y="263"/>
                </a:lnTo>
                <a:lnTo>
                  <a:pt x="6945" y="132"/>
                </a:lnTo>
                <a:lnTo>
                  <a:pt x="6903" y="44"/>
                </a:lnTo>
                <a:lnTo>
                  <a:pt x="6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6"/>
          <p:cNvSpPr/>
          <p:nvPr/>
        </p:nvSpPr>
        <p:spPr>
          <a:xfrm rot="10800000" flipH="1">
            <a:off x="2580153" y="2986772"/>
            <a:ext cx="234429" cy="525399"/>
          </a:xfrm>
          <a:custGeom>
            <a:avLst/>
            <a:gdLst/>
            <a:ahLst/>
            <a:cxnLst/>
            <a:rect l="l" t="t" r="r" b="b"/>
            <a:pathLst>
              <a:path w="24827" h="192984" extrusionOk="0">
                <a:moveTo>
                  <a:pt x="5910" y="32471"/>
                </a:moveTo>
                <a:lnTo>
                  <a:pt x="6097" y="32515"/>
                </a:lnTo>
                <a:lnTo>
                  <a:pt x="6275" y="32603"/>
                </a:lnTo>
                <a:lnTo>
                  <a:pt x="6453" y="32734"/>
                </a:lnTo>
                <a:lnTo>
                  <a:pt x="6632" y="32866"/>
                </a:lnTo>
                <a:lnTo>
                  <a:pt x="6980" y="33173"/>
                </a:lnTo>
                <a:lnTo>
                  <a:pt x="7328" y="33655"/>
                </a:lnTo>
                <a:lnTo>
                  <a:pt x="7566" y="34005"/>
                </a:lnTo>
                <a:lnTo>
                  <a:pt x="7803" y="34400"/>
                </a:lnTo>
                <a:lnTo>
                  <a:pt x="8033" y="34838"/>
                </a:lnTo>
                <a:lnTo>
                  <a:pt x="8262" y="35276"/>
                </a:lnTo>
                <a:lnTo>
                  <a:pt x="8483" y="35802"/>
                </a:lnTo>
                <a:lnTo>
                  <a:pt x="8703" y="36328"/>
                </a:lnTo>
                <a:lnTo>
                  <a:pt x="8924" y="36897"/>
                </a:lnTo>
                <a:lnTo>
                  <a:pt x="9145" y="37511"/>
                </a:lnTo>
                <a:lnTo>
                  <a:pt x="9535" y="38650"/>
                </a:lnTo>
                <a:lnTo>
                  <a:pt x="9918" y="39877"/>
                </a:lnTo>
                <a:lnTo>
                  <a:pt x="10062" y="40271"/>
                </a:lnTo>
                <a:lnTo>
                  <a:pt x="10155" y="40491"/>
                </a:lnTo>
                <a:lnTo>
                  <a:pt x="10240" y="40797"/>
                </a:lnTo>
                <a:lnTo>
                  <a:pt x="10121" y="41586"/>
                </a:lnTo>
                <a:lnTo>
                  <a:pt x="9841" y="42594"/>
                </a:lnTo>
                <a:lnTo>
                  <a:pt x="9544" y="43514"/>
                </a:lnTo>
                <a:lnTo>
                  <a:pt x="9442" y="43164"/>
                </a:lnTo>
                <a:lnTo>
                  <a:pt x="9332" y="42813"/>
                </a:lnTo>
                <a:lnTo>
                  <a:pt x="8483" y="40184"/>
                </a:lnTo>
                <a:lnTo>
                  <a:pt x="7634" y="37555"/>
                </a:lnTo>
                <a:lnTo>
                  <a:pt x="6776" y="34969"/>
                </a:lnTo>
                <a:lnTo>
                  <a:pt x="5910" y="32471"/>
                </a:lnTo>
                <a:close/>
                <a:moveTo>
                  <a:pt x="5562" y="32471"/>
                </a:moveTo>
                <a:lnTo>
                  <a:pt x="5562" y="32647"/>
                </a:lnTo>
                <a:lnTo>
                  <a:pt x="5570" y="32822"/>
                </a:lnTo>
                <a:lnTo>
                  <a:pt x="5587" y="32997"/>
                </a:lnTo>
                <a:lnTo>
                  <a:pt x="5621" y="33129"/>
                </a:lnTo>
                <a:lnTo>
                  <a:pt x="6462" y="35583"/>
                </a:lnTo>
                <a:lnTo>
                  <a:pt x="7294" y="38080"/>
                </a:lnTo>
                <a:lnTo>
                  <a:pt x="8950" y="43164"/>
                </a:lnTo>
                <a:lnTo>
                  <a:pt x="9315" y="44259"/>
                </a:lnTo>
                <a:lnTo>
                  <a:pt x="8848" y="45617"/>
                </a:lnTo>
                <a:lnTo>
                  <a:pt x="8669" y="45048"/>
                </a:lnTo>
                <a:lnTo>
                  <a:pt x="8483" y="44566"/>
                </a:lnTo>
                <a:lnTo>
                  <a:pt x="7888" y="43076"/>
                </a:lnTo>
                <a:lnTo>
                  <a:pt x="7285" y="41674"/>
                </a:lnTo>
                <a:lnTo>
                  <a:pt x="6674" y="40359"/>
                </a:lnTo>
                <a:lnTo>
                  <a:pt x="6063" y="39088"/>
                </a:lnTo>
                <a:lnTo>
                  <a:pt x="5401" y="37818"/>
                </a:lnTo>
                <a:lnTo>
                  <a:pt x="4730" y="36634"/>
                </a:lnTo>
                <a:lnTo>
                  <a:pt x="4093" y="35583"/>
                </a:lnTo>
                <a:lnTo>
                  <a:pt x="3804" y="35144"/>
                </a:lnTo>
                <a:lnTo>
                  <a:pt x="3592" y="34838"/>
                </a:lnTo>
                <a:lnTo>
                  <a:pt x="3575" y="34969"/>
                </a:lnTo>
                <a:lnTo>
                  <a:pt x="3567" y="34794"/>
                </a:lnTo>
                <a:lnTo>
                  <a:pt x="3804" y="34268"/>
                </a:lnTo>
                <a:lnTo>
                  <a:pt x="4042" y="33786"/>
                </a:lnTo>
                <a:lnTo>
                  <a:pt x="4288" y="33392"/>
                </a:lnTo>
                <a:lnTo>
                  <a:pt x="4543" y="33085"/>
                </a:lnTo>
                <a:lnTo>
                  <a:pt x="4798" y="32822"/>
                </a:lnTo>
                <a:lnTo>
                  <a:pt x="5052" y="32647"/>
                </a:lnTo>
                <a:lnTo>
                  <a:pt x="5307" y="32515"/>
                </a:lnTo>
                <a:lnTo>
                  <a:pt x="5562" y="32471"/>
                </a:lnTo>
                <a:close/>
                <a:moveTo>
                  <a:pt x="3295" y="35539"/>
                </a:moveTo>
                <a:lnTo>
                  <a:pt x="3312" y="35670"/>
                </a:lnTo>
                <a:lnTo>
                  <a:pt x="3346" y="35802"/>
                </a:lnTo>
                <a:lnTo>
                  <a:pt x="3380" y="35933"/>
                </a:lnTo>
                <a:lnTo>
                  <a:pt x="3431" y="36021"/>
                </a:lnTo>
                <a:lnTo>
                  <a:pt x="3541" y="36196"/>
                </a:lnTo>
                <a:lnTo>
                  <a:pt x="3651" y="36328"/>
                </a:lnTo>
                <a:lnTo>
                  <a:pt x="3736" y="36415"/>
                </a:lnTo>
                <a:lnTo>
                  <a:pt x="4450" y="37555"/>
                </a:lnTo>
                <a:lnTo>
                  <a:pt x="5171" y="38782"/>
                </a:lnTo>
                <a:lnTo>
                  <a:pt x="5876" y="40140"/>
                </a:lnTo>
                <a:lnTo>
                  <a:pt x="6581" y="41542"/>
                </a:lnTo>
                <a:lnTo>
                  <a:pt x="6929" y="42331"/>
                </a:lnTo>
                <a:lnTo>
                  <a:pt x="7277" y="43076"/>
                </a:lnTo>
                <a:lnTo>
                  <a:pt x="7939" y="44610"/>
                </a:lnTo>
                <a:lnTo>
                  <a:pt x="8270" y="45442"/>
                </a:lnTo>
                <a:lnTo>
                  <a:pt x="8593" y="46319"/>
                </a:lnTo>
                <a:lnTo>
                  <a:pt x="8219" y="47414"/>
                </a:lnTo>
                <a:lnTo>
                  <a:pt x="8160" y="47283"/>
                </a:lnTo>
                <a:lnTo>
                  <a:pt x="8092" y="47239"/>
                </a:lnTo>
                <a:lnTo>
                  <a:pt x="7965" y="47064"/>
                </a:lnTo>
                <a:lnTo>
                  <a:pt x="6538" y="45223"/>
                </a:lnTo>
                <a:lnTo>
                  <a:pt x="5120" y="43339"/>
                </a:lnTo>
                <a:lnTo>
                  <a:pt x="4407" y="42375"/>
                </a:lnTo>
                <a:lnTo>
                  <a:pt x="3694" y="41411"/>
                </a:lnTo>
                <a:lnTo>
                  <a:pt x="2989" y="40359"/>
                </a:lnTo>
                <a:lnTo>
                  <a:pt x="2284" y="39307"/>
                </a:lnTo>
                <a:lnTo>
                  <a:pt x="2514" y="38256"/>
                </a:lnTo>
                <a:lnTo>
                  <a:pt x="2760" y="37248"/>
                </a:lnTo>
                <a:lnTo>
                  <a:pt x="3023" y="36371"/>
                </a:lnTo>
                <a:lnTo>
                  <a:pt x="3295" y="35539"/>
                </a:lnTo>
                <a:close/>
                <a:moveTo>
                  <a:pt x="2081" y="40315"/>
                </a:moveTo>
                <a:lnTo>
                  <a:pt x="2106" y="40403"/>
                </a:lnTo>
                <a:lnTo>
                  <a:pt x="2785" y="41455"/>
                </a:lnTo>
                <a:lnTo>
                  <a:pt x="3473" y="42462"/>
                </a:lnTo>
                <a:lnTo>
                  <a:pt x="4161" y="43383"/>
                </a:lnTo>
                <a:lnTo>
                  <a:pt x="4849" y="44347"/>
                </a:lnTo>
                <a:lnTo>
                  <a:pt x="6224" y="46143"/>
                </a:lnTo>
                <a:lnTo>
                  <a:pt x="7600" y="47984"/>
                </a:lnTo>
                <a:lnTo>
                  <a:pt x="7752" y="48203"/>
                </a:lnTo>
                <a:lnTo>
                  <a:pt x="7888" y="48378"/>
                </a:lnTo>
                <a:lnTo>
                  <a:pt x="7701" y="48992"/>
                </a:lnTo>
                <a:lnTo>
                  <a:pt x="7515" y="49561"/>
                </a:lnTo>
                <a:lnTo>
                  <a:pt x="7336" y="50219"/>
                </a:lnTo>
                <a:lnTo>
                  <a:pt x="7158" y="50832"/>
                </a:lnTo>
                <a:lnTo>
                  <a:pt x="7031" y="50613"/>
                </a:lnTo>
                <a:lnTo>
                  <a:pt x="6903" y="50394"/>
                </a:lnTo>
                <a:lnTo>
                  <a:pt x="6776" y="50262"/>
                </a:lnTo>
                <a:lnTo>
                  <a:pt x="6649" y="50131"/>
                </a:lnTo>
                <a:lnTo>
                  <a:pt x="6385" y="49956"/>
                </a:lnTo>
                <a:lnTo>
                  <a:pt x="6122" y="49824"/>
                </a:lnTo>
                <a:lnTo>
                  <a:pt x="5698" y="49561"/>
                </a:lnTo>
                <a:lnTo>
                  <a:pt x="5273" y="49255"/>
                </a:lnTo>
                <a:lnTo>
                  <a:pt x="4849" y="48860"/>
                </a:lnTo>
                <a:lnTo>
                  <a:pt x="4433" y="48378"/>
                </a:lnTo>
                <a:lnTo>
                  <a:pt x="4076" y="47940"/>
                </a:lnTo>
                <a:lnTo>
                  <a:pt x="3728" y="47458"/>
                </a:lnTo>
                <a:lnTo>
                  <a:pt x="3380" y="46888"/>
                </a:lnTo>
                <a:lnTo>
                  <a:pt x="3032" y="46275"/>
                </a:lnTo>
                <a:lnTo>
                  <a:pt x="2853" y="45924"/>
                </a:lnTo>
                <a:lnTo>
                  <a:pt x="2675" y="45530"/>
                </a:lnTo>
                <a:lnTo>
                  <a:pt x="2318" y="44741"/>
                </a:lnTo>
                <a:lnTo>
                  <a:pt x="2140" y="44303"/>
                </a:lnTo>
                <a:lnTo>
                  <a:pt x="1962" y="43952"/>
                </a:lnTo>
                <a:lnTo>
                  <a:pt x="1775" y="43602"/>
                </a:lnTo>
                <a:lnTo>
                  <a:pt x="1597" y="43295"/>
                </a:lnTo>
                <a:lnTo>
                  <a:pt x="1707" y="42506"/>
                </a:lnTo>
                <a:lnTo>
                  <a:pt x="1826" y="41761"/>
                </a:lnTo>
                <a:lnTo>
                  <a:pt x="1953" y="41060"/>
                </a:lnTo>
                <a:lnTo>
                  <a:pt x="2081" y="40315"/>
                </a:lnTo>
                <a:close/>
                <a:moveTo>
                  <a:pt x="1478" y="44171"/>
                </a:moveTo>
                <a:lnTo>
                  <a:pt x="1597" y="44610"/>
                </a:lnTo>
                <a:lnTo>
                  <a:pt x="1724" y="45004"/>
                </a:lnTo>
                <a:lnTo>
                  <a:pt x="1860" y="45355"/>
                </a:lnTo>
                <a:lnTo>
                  <a:pt x="1996" y="45705"/>
                </a:lnTo>
                <a:lnTo>
                  <a:pt x="2276" y="46275"/>
                </a:lnTo>
                <a:lnTo>
                  <a:pt x="2556" y="46801"/>
                </a:lnTo>
                <a:lnTo>
                  <a:pt x="2896" y="47458"/>
                </a:lnTo>
                <a:lnTo>
                  <a:pt x="3235" y="48071"/>
                </a:lnTo>
                <a:lnTo>
                  <a:pt x="3584" y="48641"/>
                </a:lnTo>
                <a:lnTo>
                  <a:pt x="3940" y="49167"/>
                </a:lnTo>
                <a:lnTo>
                  <a:pt x="4271" y="49561"/>
                </a:lnTo>
                <a:lnTo>
                  <a:pt x="4611" y="49912"/>
                </a:lnTo>
                <a:lnTo>
                  <a:pt x="4942" y="50219"/>
                </a:lnTo>
                <a:lnTo>
                  <a:pt x="5282" y="50481"/>
                </a:lnTo>
                <a:lnTo>
                  <a:pt x="5961" y="50963"/>
                </a:lnTo>
                <a:lnTo>
                  <a:pt x="6292" y="51183"/>
                </a:lnTo>
                <a:lnTo>
                  <a:pt x="6632" y="51489"/>
                </a:lnTo>
                <a:lnTo>
                  <a:pt x="6768" y="51621"/>
                </a:lnTo>
                <a:lnTo>
                  <a:pt x="6886" y="51796"/>
                </a:lnTo>
                <a:lnTo>
                  <a:pt x="6606" y="52892"/>
                </a:lnTo>
                <a:lnTo>
                  <a:pt x="6326" y="53987"/>
                </a:lnTo>
                <a:lnTo>
                  <a:pt x="6224" y="53768"/>
                </a:lnTo>
                <a:lnTo>
                  <a:pt x="6114" y="53593"/>
                </a:lnTo>
                <a:lnTo>
                  <a:pt x="6003" y="53417"/>
                </a:lnTo>
                <a:lnTo>
                  <a:pt x="5893" y="53286"/>
                </a:lnTo>
                <a:lnTo>
                  <a:pt x="5672" y="53023"/>
                </a:lnTo>
                <a:lnTo>
                  <a:pt x="5443" y="52804"/>
                </a:lnTo>
                <a:lnTo>
                  <a:pt x="4713" y="51971"/>
                </a:lnTo>
                <a:lnTo>
                  <a:pt x="3991" y="51095"/>
                </a:lnTo>
                <a:lnTo>
                  <a:pt x="3634" y="50613"/>
                </a:lnTo>
                <a:lnTo>
                  <a:pt x="3286" y="50043"/>
                </a:lnTo>
                <a:lnTo>
                  <a:pt x="2582" y="48948"/>
                </a:lnTo>
                <a:lnTo>
                  <a:pt x="1877" y="47808"/>
                </a:lnTo>
                <a:lnTo>
                  <a:pt x="1529" y="47239"/>
                </a:lnTo>
                <a:lnTo>
                  <a:pt x="1172" y="46757"/>
                </a:lnTo>
                <a:lnTo>
                  <a:pt x="1317" y="45442"/>
                </a:lnTo>
                <a:lnTo>
                  <a:pt x="1478" y="44171"/>
                </a:lnTo>
                <a:close/>
                <a:moveTo>
                  <a:pt x="10351" y="42550"/>
                </a:moveTo>
                <a:lnTo>
                  <a:pt x="10461" y="43207"/>
                </a:lnTo>
                <a:lnTo>
                  <a:pt x="10563" y="43865"/>
                </a:lnTo>
                <a:lnTo>
                  <a:pt x="10656" y="44566"/>
                </a:lnTo>
                <a:lnTo>
                  <a:pt x="10733" y="45311"/>
                </a:lnTo>
                <a:lnTo>
                  <a:pt x="10801" y="46056"/>
                </a:lnTo>
                <a:lnTo>
                  <a:pt x="10868" y="46801"/>
                </a:lnTo>
                <a:lnTo>
                  <a:pt x="10919" y="47589"/>
                </a:lnTo>
                <a:lnTo>
                  <a:pt x="10962" y="48378"/>
                </a:lnTo>
                <a:lnTo>
                  <a:pt x="10996" y="49211"/>
                </a:lnTo>
                <a:lnTo>
                  <a:pt x="11021" y="50043"/>
                </a:lnTo>
                <a:lnTo>
                  <a:pt x="11047" y="50876"/>
                </a:lnTo>
                <a:lnTo>
                  <a:pt x="11055" y="51708"/>
                </a:lnTo>
                <a:lnTo>
                  <a:pt x="11064" y="52541"/>
                </a:lnTo>
                <a:lnTo>
                  <a:pt x="11064" y="53417"/>
                </a:lnTo>
                <a:lnTo>
                  <a:pt x="11064" y="54250"/>
                </a:lnTo>
                <a:lnTo>
                  <a:pt x="11055" y="55126"/>
                </a:lnTo>
                <a:lnTo>
                  <a:pt x="10970" y="54250"/>
                </a:lnTo>
                <a:lnTo>
                  <a:pt x="10885" y="53417"/>
                </a:lnTo>
                <a:lnTo>
                  <a:pt x="10639" y="50920"/>
                </a:lnTo>
                <a:lnTo>
                  <a:pt x="10384" y="48466"/>
                </a:lnTo>
                <a:lnTo>
                  <a:pt x="10325" y="47896"/>
                </a:lnTo>
                <a:lnTo>
                  <a:pt x="10257" y="47326"/>
                </a:lnTo>
                <a:lnTo>
                  <a:pt x="10189" y="46801"/>
                </a:lnTo>
                <a:lnTo>
                  <a:pt x="10113" y="46275"/>
                </a:lnTo>
                <a:lnTo>
                  <a:pt x="10036" y="45793"/>
                </a:lnTo>
                <a:lnTo>
                  <a:pt x="9960" y="45355"/>
                </a:lnTo>
                <a:lnTo>
                  <a:pt x="9875" y="44916"/>
                </a:lnTo>
                <a:lnTo>
                  <a:pt x="9790" y="44478"/>
                </a:lnTo>
                <a:lnTo>
                  <a:pt x="10070" y="43558"/>
                </a:lnTo>
                <a:lnTo>
                  <a:pt x="10351" y="42550"/>
                </a:lnTo>
                <a:close/>
                <a:moveTo>
                  <a:pt x="1062" y="47808"/>
                </a:moveTo>
                <a:lnTo>
                  <a:pt x="1376" y="48466"/>
                </a:lnTo>
                <a:lnTo>
                  <a:pt x="1690" y="49079"/>
                </a:lnTo>
                <a:lnTo>
                  <a:pt x="2013" y="49605"/>
                </a:lnTo>
                <a:lnTo>
                  <a:pt x="2335" y="50131"/>
                </a:lnTo>
                <a:lnTo>
                  <a:pt x="2989" y="51051"/>
                </a:lnTo>
                <a:lnTo>
                  <a:pt x="3634" y="51928"/>
                </a:lnTo>
                <a:lnTo>
                  <a:pt x="4288" y="52804"/>
                </a:lnTo>
                <a:lnTo>
                  <a:pt x="4942" y="53593"/>
                </a:lnTo>
                <a:lnTo>
                  <a:pt x="5231" y="53899"/>
                </a:lnTo>
                <a:lnTo>
                  <a:pt x="5528" y="54162"/>
                </a:lnTo>
                <a:lnTo>
                  <a:pt x="5817" y="54469"/>
                </a:lnTo>
                <a:lnTo>
                  <a:pt x="5961" y="54688"/>
                </a:lnTo>
                <a:lnTo>
                  <a:pt x="6097" y="54907"/>
                </a:lnTo>
                <a:lnTo>
                  <a:pt x="5868" y="55915"/>
                </a:lnTo>
                <a:lnTo>
                  <a:pt x="5638" y="56923"/>
                </a:lnTo>
                <a:lnTo>
                  <a:pt x="5511" y="56704"/>
                </a:lnTo>
                <a:lnTo>
                  <a:pt x="5384" y="56485"/>
                </a:lnTo>
                <a:lnTo>
                  <a:pt x="5103" y="56178"/>
                </a:lnTo>
                <a:lnTo>
                  <a:pt x="4832" y="55915"/>
                </a:lnTo>
                <a:lnTo>
                  <a:pt x="4568" y="55652"/>
                </a:lnTo>
                <a:lnTo>
                  <a:pt x="3125" y="54075"/>
                </a:lnTo>
                <a:lnTo>
                  <a:pt x="1767" y="52629"/>
                </a:lnTo>
                <a:lnTo>
                  <a:pt x="1512" y="52322"/>
                </a:lnTo>
                <a:lnTo>
                  <a:pt x="1257" y="52015"/>
                </a:lnTo>
                <a:lnTo>
                  <a:pt x="1121" y="51884"/>
                </a:lnTo>
                <a:lnTo>
                  <a:pt x="994" y="51796"/>
                </a:lnTo>
                <a:lnTo>
                  <a:pt x="867" y="51752"/>
                </a:lnTo>
                <a:lnTo>
                  <a:pt x="739" y="51752"/>
                </a:lnTo>
                <a:lnTo>
                  <a:pt x="807" y="50744"/>
                </a:lnTo>
                <a:lnTo>
                  <a:pt x="892" y="49737"/>
                </a:lnTo>
                <a:lnTo>
                  <a:pt x="977" y="48772"/>
                </a:lnTo>
                <a:lnTo>
                  <a:pt x="1062" y="47808"/>
                </a:lnTo>
                <a:close/>
                <a:moveTo>
                  <a:pt x="697" y="52278"/>
                </a:moveTo>
                <a:lnTo>
                  <a:pt x="824" y="52585"/>
                </a:lnTo>
                <a:lnTo>
                  <a:pt x="951" y="52848"/>
                </a:lnTo>
                <a:lnTo>
                  <a:pt x="1087" y="53067"/>
                </a:lnTo>
                <a:lnTo>
                  <a:pt x="1232" y="53242"/>
                </a:lnTo>
                <a:lnTo>
                  <a:pt x="1512" y="53505"/>
                </a:lnTo>
                <a:lnTo>
                  <a:pt x="1784" y="53812"/>
                </a:lnTo>
                <a:lnTo>
                  <a:pt x="3066" y="55302"/>
                </a:lnTo>
                <a:lnTo>
                  <a:pt x="3651" y="55915"/>
                </a:lnTo>
                <a:lnTo>
                  <a:pt x="4246" y="56529"/>
                </a:lnTo>
                <a:lnTo>
                  <a:pt x="4543" y="56835"/>
                </a:lnTo>
                <a:lnTo>
                  <a:pt x="4840" y="57142"/>
                </a:lnTo>
                <a:lnTo>
                  <a:pt x="5137" y="57536"/>
                </a:lnTo>
                <a:lnTo>
                  <a:pt x="5426" y="57931"/>
                </a:lnTo>
                <a:lnTo>
                  <a:pt x="5171" y="59158"/>
                </a:lnTo>
                <a:lnTo>
                  <a:pt x="4917" y="60385"/>
                </a:lnTo>
                <a:lnTo>
                  <a:pt x="4713" y="60122"/>
                </a:lnTo>
                <a:lnTo>
                  <a:pt x="4501" y="59947"/>
                </a:lnTo>
                <a:lnTo>
                  <a:pt x="4093" y="59640"/>
                </a:lnTo>
                <a:lnTo>
                  <a:pt x="2768" y="58501"/>
                </a:lnTo>
                <a:lnTo>
                  <a:pt x="2106" y="57931"/>
                </a:lnTo>
                <a:lnTo>
                  <a:pt x="1444" y="57405"/>
                </a:lnTo>
                <a:lnTo>
                  <a:pt x="1206" y="57142"/>
                </a:lnTo>
                <a:lnTo>
                  <a:pt x="943" y="56923"/>
                </a:lnTo>
                <a:lnTo>
                  <a:pt x="816" y="56835"/>
                </a:lnTo>
                <a:lnTo>
                  <a:pt x="569" y="56835"/>
                </a:lnTo>
                <a:lnTo>
                  <a:pt x="451" y="56967"/>
                </a:lnTo>
                <a:lnTo>
                  <a:pt x="501" y="55784"/>
                </a:lnTo>
                <a:lnTo>
                  <a:pt x="561" y="54601"/>
                </a:lnTo>
                <a:lnTo>
                  <a:pt x="629" y="53417"/>
                </a:lnTo>
                <a:lnTo>
                  <a:pt x="697" y="52278"/>
                </a:lnTo>
                <a:close/>
                <a:moveTo>
                  <a:pt x="434" y="57230"/>
                </a:moveTo>
                <a:lnTo>
                  <a:pt x="552" y="57536"/>
                </a:lnTo>
                <a:lnTo>
                  <a:pt x="671" y="57799"/>
                </a:lnTo>
                <a:lnTo>
                  <a:pt x="799" y="58019"/>
                </a:lnTo>
                <a:lnTo>
                  <a:pt x="934" y="58150"/>
                </a:lnTo>
                <a:lnTo>
                  <a:pt x="1206" y="58369"/>
                </a:lnTo>
                <a:lnTo>
                  <a:pt x="1469" y="58588"/>
                </a:lnTo>
                <a:lnTo>
                  <a:pt x="2556" y="59508"/>
                </a:lnTo>
                <a:lnTo>
                  <a:pt x="3091" y="59947"/>
                </a:lnTo>
                <a:lnTo>
                  <a:pt x="3643" y="60385"/>
                </a:lnTo>
                <a:lnTo>
                  <a:pt x="3915" y="60604"/>
                </a:lnTo>
                <a:lnTo>
                  <a:pt x="4186" y="60823"/>
                </a:lnTo>
                <a:lnTo>
                  <a:pt x="4450" y="61086"/>
                </a:lnTo>
                <a:lnTo>
                  <a:pt x="4721" y="61393"/>
                </a:lnTo>
                <a:lnTo>
                  <a:pt x="4484" y="62663"/>
                </a:lnTo>
                <a:lnTo>
                  <a:pt x="4356" y="63408"/>
                </a:lnTo>
                <a:lnTo>
                  <a:pt x="4203" y="63233"/>
                </a:lnTo>
                <a:lnTo>
                  <a:pt x="4051" y="63102"/>
                </a:lnTo>
                <a:lnTo>
                  <a:pt x="3753" y="62970"/>
                </a:lnTo>
                <a:lnTo>
                  <a:pt x="2514" y="62181"/>
                </a:lnTo>
                <a:lnTo>
                  <a:pt x="1418" y="61480"/>
                </a:lnTo>
                <a:lnTo>
                  <a:pt x="867" y="61174"/>
                </a:lnTo>
                <a:lnTo>
                  <a:pt x="595" y="61086"/>
                </a:lnTo>
                <a:lnTo>
                  <a:pt x="315" y="60998"/>
                </a:lnTo>
                <a:lnTo>
                  <a:pt x="366" y="59114"/>
                </a:lnTo>
                <a:lnTo>
                  <a:pt x="434" y="57230"/>
                </a:lnTo>
                <a:close/>
                <a:moveTo>
                  <a:pt x="9569" y="45179"/>
                </a:moveTo>
                <a:lnTo>
                  <a:pt x="9671" y="45574"/>
                </a:lnTo>
                <a:lnTo>
                  <a:pt x="9756" y="46012"/>
                </a:lnTo>
                <a:lnTo>
                  <a:pt x="9833" y="46406"/>
                </a:lnTo>
                <a:lnTo>
                  <a:pt x="9901" y="46844"/>
                </a:lnTo>
                <a:lnTo>
                  <a:pt x="9960" y="47326"/>
                </a:lnTo>
                <a:lnTo>
                  <a:pt x="10019" y="47765"/>
                </a:lnTo>
                <a:lnTo>
                  <a:pt x="10130" y="48729"/>
                </a:lnTo>
                <a:lnTo>
                  <a:pt x="10232" y="49737"/>
                </a:lnTo>
                <a:lnTo>
                  <a:pt x="10469" y="52059"/>
                </a:lnTo>
                <a:lnTo>
                  <a:pt x="10707" y="54425"/>
                </a:lnTo>
                <a:lnTo>
                  <a:pt x="10775" y="55083"/>
                </a:lnTo>
                <a:lnTo>
                  <a:pt x="10843" y="55740"/>
                </a:lnTo>
                <a:lnTo>
                  <a:pt x="10919" y="56353"/>
                </a:lnTo>
                <a:lnTo>
                  <a:pt x="10970" y="56616"/>
                </a:lnTo>
                <a:lnTo>
                  <a:pt x="11013" y="56923"/>
                </a:lnTo>
                <a:lnTo>
                  <a:pt x="10979" y="58238"/>
                </a:lnTo>
                <a:lnTo>
                  <a:pt x="10928" y="59552"/>
                </a:lnTo>
                <a:lnTo>
                  <a:pt x="10868" y="60867"/>
                </a:lnTo>
                <a:lnTo>
                  <a:pt x="10809" y="62138"/>
                </a:lnTo>
                <a:lnTo>
                  <a:pt x="10724" y="63627"/>
                </a:lnTo>
                <a:lnTo>
                  <a:pt x="10656" y="62663"/>
                </a:lnTo>
                <a:lnTo>
                  <a:pt x="10580" y="61699"/>
                </a:lnTo>
                <a:lnTo>
                  <a:pt x="10418" y="59771"/>
                </a:lnTo>
                <a:lnTo>
                  <a:pt x="10147" y="56441"/>
                </a:lnTo>
                <a:lnTo>
                  <a:pt x="9867" y="53111"/>
                </a:lnTo>
                <a:lnTo>
                  <a:pt x="9756" y="51752"/>
                </a:lnTo>
                <a:lnTo>
                  <a:pt x="9637" y="50394"/>
                </a:lnTo>
                <a:lnTo>
                  <a:pt x="9578" y="49737"/>
                </a:lnTo>
                <a:lnTo>
                  <a:pt x="9510" y="49123"/>
                </a:lnTo>
                <a:lnTo>
                  <a:pt x="9434" y="48510"/>
                </a:lnTo>
                <a:lnTo>
                  <a:pt x="9357" y="47896"/>
                </a:lnTo>
                <a:lnTo>
                  <a:pt x="9298" y="47502"/>
                </a:lnTo>
                <a:lnTo>
                  <a:pt x="9238" y="47195"/>
                </a:lnTo>
                <a:lnTo>
                  <a:pt x="9102" y="46538"/>
                </a:lnTo>
                <a:lnTo>
                  <a:pt x="9569" y="45179"/>
                </a:lnTo>
                <a:close/>
                <a:moveTo>
                  <a:pt x="306" y="61699"/>
                </a:moveTo>
                <a:lnTo>
                  <a:pt x="535" y="61918"/>
                </a:lnTo>
                <a:lnTo>
                  <a:pt x="773" y="62138"/>
                </a:lnTo>
                <a:lnTo>
                  <a:pt x="1249" y="62488"/>
                </a:lnTo>
                <a:lnTo>
                  <a:pt x="2200" y="63102"/>
                </a:lnTo>
                <a:lnTo>
                  <a:pt x="3210" y="63715"/>
                </a:lnTo>
                <a:lnTo>
                  <a:pt x="3448" y="63847"/>
                </a:lnTo>
                <a:lnTo>
                  <a:pt x="3694" y="63934"/>
                </a:lnTo>
                <a:lnTo>
                  <a:pt x="3949" y="64066"/>
                </a:lnTo>
                <a:lnTo>
                  <a:pt x="4068" y="64197"/>
                </a:lnTo>
                <a:lnTo>
                  <a:pt x="4186" y="64329"/>
                </a:lnTo>
                <a:lnTo>
                  <a:pt x="3872" y="66213"/>
                </a:lnTo>
                <a:lnTo>
                  <a:pt x="3422" y="66388"/>
                </a:lnTo>
                <a:lnTo>
                  <a:pt x="2981" y="66476"/>
                </a:lnTo>
                <a:lnTo>
                  <a:pt x="2539" y="66520"/>
                </a:lnTo>
                <a:lnTo>
                  <a:pt x="2089" y="66432"/>
                </a:lnTo>
                <a:lnTo>
                  <a:pt x="1860" y="66388"/>
                </a:lnTo>
                <a:lnTo>
                  <a:pt x="1631" y="66257"/>
                </a:lnTo>
                <a:lnTo>
                  <a:pt x="1172" y="65994"/>
                </a:lnTo>
                <a:lnTo>
                  <a:pt x="714" y="65687"/>
                </a:lnTo>
                <a:lnTo>
                  <a:pt x="484" y="65599"/>
                </a:lnTo>
                <a:lnTo>
                  <a:pt x="255" y="65468"/>
                </a:lnTo>
                <a:lnTo>
                  <a:pt x="272" y="63584"/>
                </a:lnTo>
                <a:lnTo>
                  <a:pt x="306" y="61699"/>
                </a:lnTo>
                <a:close/>
                <a:moveTo>
                  <a:pt x="8856" y="47283"/>
                </a:moveTo>
                <a:lnTo>
                  <a:pt x="8967" y="47765"/>
                </a:lnTo>
                <a:lnTo>
                  <a:pt x="9068" y="48334"/>
                </a:lnTo>
                <a:lnTo>
                  <a:pt x="9153" y="48904"/>
                </a:lnTo>
                <a:lnTo>
                  <a:pt x="9238" y="49517"/>
                </a:lnTo>
                <a:lnTo>
                  <a:pt x="9315" y="50175"/>
                </a:lnTo>
                <a:lnTo>
                  <a:pt x="9383" y="50876"/>
                </a:lnTo>
                <a:lnTo>
                  <a:pt x="9451" y="51577"/>
                </a:lnTo>
                <a:lnTo>
                  <a:pt x="9518" y="52322"/>
                </a:lnTo>
                <a:lnTo>
                  <a:pt x="10138" y="59596"/>
                </a:lnTo>
                <a:lnTo>
                  <a:pt x="10249" y="60954"/>
                </a:lnTo>
                <a:lnTo>
                  <a:pt x="10368" y="62313"/>
                </a:lnTo>
                <a:lnTo>
                  <a:pt x="10495" y="63671"/>
                </a:lnTo>
                <a:lnTo>
                  <a:pt x="10563" y="64329"/>
                </a:lnTo>
                <a:lnTo>
                  <a:pt x="10639" y="64942"/>
                </a:lnTo>
                <a:lnTo>
                  <a:pt x="10537" y="66388"/>
                </a:lnTo>
                <a:lnTo>
                  <a:pt x="10418" y="67834"/>
                </a:lnTo>
                <a:lnTo>
                  <a:pt x="10283" y="69236"/>
                </a:lnTo>
                <a:lnTo>
                  <a:pt x="10138" y="70595"/>
                </a:lnTo>
                <a:lnTo>
                  <a:pt x="10104" y="69894"/>
                </a:lnTo>
                <a:lnTo>
                  <a:pt x="10062" y="69236"/>
                </a:lnTo>
                <a:lnTo>
                  <a:pt x="9960" y="67878"/>
                </a:lnTo>
                <a:lnTo>
                  <a:pt x="9841" y="66607"/>
                </a:lnTo>
                <a:lnTo>
                  <a:pt x="9739" y="65336"/>
                </a:lnTo>
                <a:lnTo>
                  <a:pt x="9136" y="57799"/>
                </a:lnTo>
                <a:lnTo>
                  <a:pt x="8576" y="50613"/>
                </a:lnTo>
                <a:lnTo>
                  <a:pt x="8508" y="49649"/>
                </a:lnTo>
                <a:lnTo>
                  <a:pt x="8474" y="49035"/>
                </a:lnTo>
                <a:lnTo>
                  <a:pt x="8432" y="48510"/>
                </a:lnTo>
                <a:lnTo>
                  <a:pt x="8856" y="47283"/>
                </a:lnTo>
                <a:close/>
                <a:moveTo>
                  <a:pt x="255" y="66257"/>
                </a:moveTo>
                <a:lnTo>
                  <a:pt x="451" y="66520"/>
                </a:lnTo>
                <a:lnTo>
                  <a:pt x="663" y="66782"/>
                </a:lnTo>
                <a:lnTo>
                  <a:pt x="867" y="67002"/>
                </a:lnTo>
                <a:lnTo>
                  <a:pt x="1079" y="67221"/>
                </a:lnTo>
                <a:lnTo>
                  <a:pt x="1291" y="67352"/>
                </a:lnTo>
                <a:lnTo>
                  <a:pt x="1503" y="67484"/>
                </a:lnTo>
                <a:lnTo>
                  <a:pt x="1724" y="67615"/>
                </a:lnTo>
                <a:lnTo>
                  <a:pt x="1945" y="67659"/>
                </a:lnTo>
                <a:lnTo>
                  <a:pt x="2378" y="67747"/>
                </a:lnTo>
                <a:lnTo>
                  <a:pt x="2811" y="67703"/>
                </a:lnTo>
                <a:lnTo>
                  <a:pt x="3244" y="67615"/>
                </a:lnTo>
                <a:lnTo>
                  <a:pt x="3668" y="67484"/>
                </a:lnTo>
                <a:lnTo>
                  <a:pt x="3668" y="67484"/>
                </a:lnTo>
                <a:lnTo>
                  <a:pt x="3482" y="68711"/>
                </a:lnTo>
                <a:lnTo>
                  <a:pt x="3303" y="69938"/>
                </a:lnTo>
                <a:lnTo>
                  <a:pt x="3159" y="70858"/>
                </a:lnTo>
                <a:lnTo>
                  <a:pt x="3032" y="70682"/>
                </a:lnTo>
                <a:lnTo>
                  <a:pt x="2896" y="70595"/>
                </a:lnTo>
                <a:lnTo>
                  <a:pt x="2760" y="70507"/>
                </a:lnTo>
                <a:lnTo>
                  <a:pt x="2616" y="70463"/>
                </a:lnTo>
                <a:lnTo>
                  <a:pt x="2344" y="70420"/>
                </a:lnTo>
                <a:lnTo>
                  <a:pt x="2098" y="70332"/>
                </a:lnTo>
                <a:lnTo>
                  <a:pt x="315" y="69543"/>
                </a:lnTo>
                <a:lnTo>
                  <a:pt x="323" y="69324"/>
                </a:lnTo>
                <a:lnTo>
                  <a:pt x="315" y="69193"/>
                </a:lnTo>
                <a:lnTo>
                  <a:pt x="306" y="69061"/>
                </a:lnTo>
                <a:lnTo>
                  <a:pt x="281" y="68973"/>
                </a:lnTo>
                <a:lnTo>
                  <a:pt x="264" y="68930"/>
                </a:lnTo>
                <a:lnTo>
                  <a:pt x="247" y="66739"/>
                </a:lnTo>
                <a:lnTo>
                  <a:pt x="255" y="66257"/>
                </a:lnTo>
                <a:close/>
                <a:moveTo>
                  <a:pt x="8160" y="49342"/>
                </a:moveTo>
                <a:lnTo>
                  <a:pt x="8194" y="49561"/>
                </a:lnTo>
                <a:lnTo>
                  <a:pt x="8219" y="49824"/>
                </a:lnTo>
                <a:lnTo>
                  <a:pt x="8287" y="50525"/>
                </a:lnTo>
                <a:lnTo>
                  <a:pt x="8338" y="51226"/>
                </a:lnTo>
                <a:lnTo>
                  <a:pt x="8449" y="52629"/>
                </a:lnTo>
                <a:lnTo>
                  <a:pt x="9051" y="60034"/>
                </a:lnTo>
                <a:lnTo>
                  <a:pt x="9578" y="66607"/>
                </a:lnTo>
                <a:lnTo>
                  <a:pt x="9773" y="69105"/>
                </a:lnTo>
                <a:lnTo>
                  <a:pt x="9824" y="69762"/>
                </a:lnTo>
                <a:lnTo>
                  <a:pt x="9884" y="70376"/>
                </a:lnTo>
                <a:lnTo>
                  <a:pt x="9951" y="70945"/>
                </a:lnTo>
                <a:lnTo>
                  <a:pt x="10019" y="71515"/>
                </a:lnTo>
                <a:lnTo>
                  <a:pt x="9892" y="72479"/>
                </a:lnTo>
                <a:lnTo>
                  <a:pt x="9748" y="73443"/>
                </a:lnTo>
                <a:lnTo>
                  <a:pt x="9603" y="74363"/>
                </a:lnTo>
                <a:lnTo>
                  <a:pt x="9442" y="75196"/>
                </a:lnTo>
                <a:lnTo>
                  <a:pt x="9408" y="74451"/>
                </a:lnTo>
                <a:lnTo>
                  <a:pt x="9366" y="73662"/>
                </a:lnTo>
                <a:lnTo>
                  <a:pt x="9323" y="72917"/>
                </a:lnTo>
                <a:lnTo>
                  <a:pt x="9272" y="72129"/>
                </a:lnTo>
                <a:lnTo>
                  <a:pt x="9060" y="69236"/>
                </a:lnTo>
                <a:lnTo>
                  <a:pt x="8788" y="65424"/>
                </a:lnTo>
                <a:lnTo>
                  <a:pt x="8500" y="61699"/>
                </a:lnTo>
                <a:lnTo>
                  <a:pt x="8406" y="60429"/>
                </a:lnTo>
                <a:lnTo>
                  <a:pt x="8304" y="59070"/>
                </a:lnTo>
                <a:lnTo>
                  <a:pt x="8202" y="57712"/>
                </a:lnTo>
                <a:lnTo>
                  <a:pt x="8084" y="56310"/>
                </a:lnTo>
                <a:lnTo>
                  <a:pt x="8024" y="55652"/>
                </a:lnTo>
                <a:lnTo>
                  <a:pt x="7956" y="54995"/>
                </a:lnTo>
                <a:lnTo>
                  <a:pt x="7888" y="54338"/>
                </a:lnTo>
                <a:lnTo>
                  <a:pt x="7812" y="53724"/>
                </a:lnTo>
                <a:lnTo>
                  <a:pt x="7727" y="53154"/>
                </a:lnTo>
                <a:lnTo>
                  <a:pt x="7642" y="52629"/>
                </a:lnTo>
                <a:lnTo>
                  <a:pt x="7540" y="52147"/>
                </a:lnTo>
                <a:lnTo>
                  <a:pt x="7438" y="51708"/>
                </a:lnTo>
                <a:lnTo>
                  <a:pt x="7795" y="50481"/>
                </a:lnTo>
                <a:lnTo>
                  <a:pt x="8160" y="49342"/>
                </a:lnTo>
                <a:close/>
                <a:moveTo>
                  <a:pt x="289" y="70726"/>
                </a:moveTo>
                <a:lnTo>
                  <a:pt x="1784" y="71384"/>
                </a:lnTo>
                <a:lnTo>
                  <a:pt x="2055" y="71471"/>
                </a:lnTo>
                <a:lnTo>
                  <a:pt x="2369" y="71515"/>
                </a:lnTo>
                <a:lnTo>
                  <a:pt x="2531" y="71559"/>
                </a:lnTo>
                <a:lnTo>
                  <a:pt x="2692" y="71647"/>
                </a:lnTo>
                <a:lnTo>
                  <a:pt x="2853" y="71778"/>
                </a:lnTo>
                <a:lnTo>
                  <a:pt x="2998" y="71953"/>
                </a:lnTo>
                <a:lnTo>
                  <a:pt x="2853" y="72961"/>
                </a:lnTo>
                <a:lnTo>
                  <a:pt x="2709" y="74013"/>
                </a:lnTo>
                <a:lnTo>
                  <a:pt x="2174" y="74582"/>
                </a:lnTo>
                <a:lnTo>
                  <a:pt x="1639" y="75108"/>
                </a:lnTo>
                <a:lnTo>
                  <a:pt x="1334" y="75327"/>
                </a:lnTo>
                <a:lnTo>
                  <a:pt x="1019" y="75503"/>
                </a:lnTo>
                <a:lnTo>
                  <a:pt x="714" y="75766"/>
                </a:lnTo>
                <a:lnTo>
                  <a:pt x="561" y="75897"/>
                </a:lnTo>
                <a:lnTo>
                  <a:pt x="408" y="76072"/>
                </a:lnTo>
                <a:lnTo>
                  <a:pt x="374" y="74758"/>
                </a:lnTo>
                <a:lnTo>
                  <a:pt x="340" y="73399"/>
                </a:lnTo>
                <a:lnTo>
                  <a:pt x="306" y="72041"/>
                </a:lnTo>
                <a:lnTo>
                  <a:pt x="289" y="70726"/>
                </a:lnTo>
                <a:close/>
                <a:moveTo>
                  <a:pt x="7192" y="52585"/>
                </a:moveTo>
                <a:lnTo>
                  <a:pt x="7277" y="52892"/>
                </a:lnTo>
                <a:lnTo>
                  <a:pt x="7353" y="53242"/>
                </a:lnTo>
                <a:lnTo>
                  <a:pt x="7430" y="53593"/>
                </a:lnTo>
                <a:lnTo>
                  <a:pt x="7498" y="54031"/>
                </a:lnTo>
                <a:lnTo>
                  <a:pt x="7566" y="54469"/>
                </a:lnTo>
                <a:lnTo>
                  <a:pt x="7625" y="54951"/>
                </a:lnTo>
                <a:lnTo>
                  <a:pt x="7684" y="55477"/>
                </a:lnTo>
                <a:lnTo>
                  <a:pt x="7744" y="56003"/>
                </a:lnTo>
                <a:lnTo>
                  <a:pt x="7897" y="57756"/>
                </a:lnTo>
                <a:lnTo>
                  <a:pt x="8041" y="59552"/>
                </a:lnTo>
                <a:lnTo>
                  <a:pt x="8330" y="63102"/>
                </a:lnTo>
                <a:lnTo>
                  <a:pt x="8601" y="66695"/>
                </a:lnTo>
                <a:lnTo>
                  <a:pt x="8865" y="70288"/>
                </a:lnTo>
                <a:lnTo>
                  <a:pt x="8958" y="71734"/>
                </a:lnTo>
                <a:lnTo>
                  <a:pt x="9043" y="73180"/>
                </a:lnTo>
                <a:lnTo>
                  <a:pt x="9145" y="74626"/>
                </a:lnTo>
                <a:lnTo>
                  <a:pt x="9204" y="75327"/>
                </a:lnTo>
                <a:lnTo>
                  <a:pt x="9272" y="76028"/>
                </a:lnTo>
                <a:lnTo>
                  <a:pt x="9102" y="76730"/>
                </a:lnTo>
                <a:lnTo>
                  <a:pt x="8933" y="77387"/>
                </a:lnTo>
                <a:lnTo>
                  <a:pt x="8712" y="78088"/>
                </a:lnTo>
                <a:lnTo>
                  <a:pt x="8712" y="77737"/>
                </a:lnTo>
                <a:lnTo>
                  <a:pt x="8703" y="77387"/>
                </a:lnTo>
                <a:lnTo>
                  <a:pt x="8678" y="76686"/>
                </a:lnTo>
                <a:lnTo>
                  <a:pt x="8635" y="75941"/>
                </a:lnTo>
                <a:lnTo>
                  <a:pt x="8576" y="75240"/>
                </a:lnTo>
                <a:lnTo>
                  <a:pt x="8457" y="73794"/>
                </a:lnTo>
                <a:lnTo>
                  <a:pt x="8338" y="72523"/>
                </a:lnTo>
                <a:lnTo>
                  <a:pt x="8075" y="69280"/>
                </a:lnTo>
                <a:lnTo>
                  <a:pt x="7795" y="66081"/>
                </a:lnTo>
                <a:lnTo>
                  <a:pt x="7489" y="62795"/>
                </a:lnTo>
                <a:lnTo>
                  <a:pt x="7167" y="59552"/>
                </a:lnTo>
                <a:lnTo>
                  <a:pt x="7048" y="58325"/>
                </a:lnTo>
                <a:lnTo>
                  <a:pt x="6920" y="57054"/>
                </a:lnTo>
                <a:lnTo>
                  <a:pt x="6844" y="56441"/>
                </a:lnTo>
                <a:lnTo>
                  <a:pt x="6768" y="55871"/>
                </a:lnTo>
                <a:lnTo>
                  <a:pt x="6683" y="55345"/>
                </a:lnTo>
                <a:lnTo>
                  <a:pt x="6589" y="54863"/>
                </a:lnTo>
                <a:lnTo>
                  <a:pt x="6886" y="53724"/>
                </a:lnTo>
                <a:lnTo>
                  <a:pt x="7192" y="52585"/>
                </a:lnTo>
                <a:close/>
                <a:moveTo>
                  <a:pt x="6377" y="55696"/>
                </a:moveTo>
                <a:lnTo>
                  <a:pt x="6436" y="55959"/>
                </a:lnTo>
                <a:lnTo>
                  <a:pt x="6496" y="56266"/>
                </a:lnTo>
                <a:lnTo>
                  <a:pt x="6598" y="56879"/>
                </a:lnTo>
                <a:lnTo>
                  <a:pt x="6691" y="57536"/>
                </a:lnTo>
                <a:lnTo>
                  <a:pt x="6768" y="58281"/>
                </a:lnTo>
                <a:lnTo>
                  <a:pt x="6844" y="59026"/>
                </a:lnTo>
                <a:lnTo>
                  <a:pt x="6920" y="59771"/>
                </a:lnTo>
                <a:lnTo>
                  <a:pt x="7056" y="61217"/>
                </a:lnTo>
                <a:lnTo>
                  <a:pt x="7353" y="64285"/>
                </a:lnTo>
                <a:lnTo>
                  <a:pt x="7634" y="67396"/>
                </a:lnTo>
                <a:lnTo>
                  <a:pt x="7795" y="69193"/>
                </a:lnTo>
                <a:lnTo>
                  <a:pt x="7948" y="70989"/>
                </a:lnTo>
                <a:lnTo>
                  <a:pt x="8245" y="74626"/>
                </a:lnTo>
                <a:lnTo>
                  <a:pt x="8321" y="75590"/>
                </a:lnTo>
                <a:lnTo>
                  <a:pt x="8398" y="76598"/>
                </a:lnTo>
                <a:lnTo>
                  <a:pt x="8440" y="77124"/>
                </a:lnTo>
                <a:lnTo>
                  <a:pt x="8483" y="77562"/>
                </a:lnTo>
                <a:lnTo>
                  <a:pt x="8542" y="78000"/>
                </a:lnTo>
                <a:lnTo>
                  <a:pt x="8601" y="78395"/>
                </a:lnTo>
                <a:lnTo>
                  <a:pt x="8338" y="79140"/>
                </a:lnTo>
                <a:lnTo>
                  <a:pt x="8067" y="79753"/>
                </a:lnTo>
                <a:lnTo>
                  <a:pt x="7481" y="73180"/>
                </a:lnTo>
                <a:lnTo>
                  <a:pt x="6895" y="66563"/>
                </a:lnTo>
                <a:lnTo>
                  <a:pt x="6801" y="65468"/>
                </a:lnTo>
                <a:lnTo>
                  <a:pt x="6708" y="64285"/>
                </a:lnTo>
                <a:lnTo>
                  <a:pt x="6615" y="63058"/>
                </a:lnTo>
                <a:lnTo>
                  <a:pt x="6504" y="61787"/>
                </a:lnTo>
                <a:lnTo>
                  <a:pt x="6385" y="60604"/>
                </a:lnTo>
                <a:lnTo>
                  <a:pt x="6326" y="60034"/>
                </a:lnTo>
                <a:lnTo>
                  <a:pt x="6250" y="59465"/>
                </a:lnTo>
                <a:lnTo>
                  <a:pt x="6182" y="58983"/>
                </a:lnTo>
                <a:lnTo>
                  <a:pt x="6097" y="58501"/>
                </a:lnTo>
                <a:lnTo>
                  <a:pt x="6012" y="58062"/>
                </a:lnTo>
                <a:lnTo>
                  <a:pt x="5918" y="57668"/>
                </a:lnTo>
                <a:lnTo>
                  <a:pt x="6148" y="56704"/>
                </a:lnTo>
                <a:lnTo>
                  <a:pt x="6377" y="55696"/>
                </a:lnTo>
                <a:close/>
                <a:moveTo>
                  <a:pt x="2556" y="75284"/>
                </a:moveTo>
                <a:lnTo>
                  <a:pt x="2463" y="76160"/>
                </a:lnTo>
                <a:lnTo>
                  <a:pt x="2386" y="77036"/>
                </a:lnTo>
                <a:lnTo>
                  <a:pt x="2284" y="77869"/>
                </a:lnTo>
                <a:lnTo>
                  <a:pt x="2183" y="78702"/>
                </a:lnTo>
                <a:lnTo>
                  <a:pt x="1368" y="79403"/>
                </a:lnTo>
                <a:lnTo>
                  <a:pt x="968" y="79841"/>
                </a:lnTo>
                <a:lnTo>
                  <a:pt x="765" y="80060"/>
                </a:lnTo>
                <a:lnTo>
                  <a:pt x="569" y="80323"/>
                </a:lnTo>
                <a:lnTo>
                  <a:pt x="493" y="78526"/>
                </a:lnTo>
                <a:lnTo>
                  <a:pt x="434" y="76686"/>
                </a:lnTo>
                <a:lnTo>
                  <a:pt x="434" y="76686"/>
                </a:lnTo>
                <a:lnTo>
                  <a:pt x="688" y="76730"/>
                </a:lnTo>
                <a:lnTo>
                  <a:pt x="951" y="76686"/>
                </a:lnTo>
                <a:lnTo>
                  <a:pt x="1223" y="76554"/>
                </a:lnTo>
                <a:lnTo>
                  <a:pt x="1486" y="76379"/>
                </a:lnTo>
                <a:lnTo>
                  <a:pt x="1758" y="76160"/>
                </a:lnTo>
                <a:lnTo>
                  <a:pt x="2030" y="75897"/>
                </a:lnTo>
                <a:lnTo>
                  <a:pt x="2556" y="75284"/>
                </a:lnTo>
                <a:close/>
                <a:moveTo>
                  <a:pt x="5715" y="58588"/>
                </a:moveTo>
                <a:lnTo>
                  <a:pt x="5817" y="58939"/>
                </a:lnTo>
                <a:lnTo>
                  <a:pt x="5901" y="59333"/>
                </a:lnTo>
                <a:lnTo>
                  <a:pt x="5969" y="59771"/>
                </a:lnTo>
                <a:lnTo>
                  <a:pt x="6037" y="60253"/>
                </a:lnTo>
                <a:lnTo>
                  <a:pt x="6105" y="60779"/>
                </a:lnTo>
                <a:lnTo>
                  <a:pt x="6156" y="61305"/>
                </a:lnTo>
                <a:lnTo>
                  <a:pt x="6267" y="62488"/>
                </a:lnTo>
                <a:lnTo>
                  <a:pt x="6818" y="68667"/>
                </a:lnTo>
                <a:lnTo>
                  <a:pt x="7328" y="74451"/>
                </a:lnTo>
                <a:lnTo>
                  <a:pt x="7846" y="80235"/>
                </a:lnTo>
                <a:lnTo>
                  <a:pt x="7489" y="80893"/>
                </a:lnTo>
                <a:lnTo>
                  <a:pt x="7116" y="81506"/>
                </a:lnTo>
                <a:lnTo>
                  <a:pt x="6886" y="78351"/>
                </a:lnTo>
                <a:lnTo>
                  <a:pt x="6657" y="75196"/>
                </a:lnTo>
                <a:lnTo>
                  <a:pt x="6411" y="72085"/>
                </a:lnTo>
                <a:lnTo>
                  <a:pt x="6165" y="68973"/>
                </a:lnTo>
                <a:lnTo>
                  <a:pt x="6080" y="67922"/>
                </a:lnTo>
                <a:lnTo>
                  <a:pt x="6003" y="66782"/>
                </a:lnTo>
                <a:lnTo>
                  <a:pt x="5910" y="65643"/>
                </a:lnTo>
                <a:lnTo>
                  <a:pt x="5808" y="64548"/>
                </a:lnTo>
                <a:lnTo>
                  <a:pt x="5757" y="63978"/>
                </a:lnTo>
                <a:lnTo>
                  <a:pt x="5698" y="63452"/>
                </a:lnTo>
                <a:lnTo>
                  <a:pt x="5630" y="62970"/>
                </a:lnTo>
                <a:lnTo>
                  <a:pt x="5562" y="62488"/>
                </a:lnTo>
                <a:lnTo>
                  <a:pt x="5485" y="62050"/>
                </a:lnTo>
                <a:lnTo>
                  <a:pt x="5401" y="61656"/>
                </a:lnTo>
                <a:lnTo>
                  <a:pt x="5307" y="61305"/>
                </a:lnTo>
                <a:lnTo>
                  <a:pt x="5214" y="60998"/>
                </a:lnTo>
                <a:lnTo>
                  <a:pt x="5460" y="59771"/>
                </a:lnTo>
                <a:lnTo>
                  <a:pt x="5715" y="58588"/>
                </a:lnTo>
                <a:close/>
                <a:moveTo>
                  <a:pt x="5018" y="61918"/>
                </a:moveTo>
                <a:lnTo>
                  <a:pt x="5129" y="62269"/>
                </a:lnTo>
                <a:lnTo>
                  <a:pt x="5231" y="62663"/>
                </a:lnTo>
                <a:lnTo>
                  <a:pt x="5324" y="63102"/>
                </a:lnTo>
                <a:lnTo>
                  <a:pt x="5409" y="63627"/>
                </a:lnTo>
                <a:lnTo>
                  <a:pt x="5494" y="64153"/>
                </a:lnTo>
                <a:lnTo>
                  <a:pt x="5562" y="64767"/>
                </a:lnTo>
                <a:lnTo>
                  <a:pt x="5630" y="65380"/>
                </a:lnTo>
                <a:lnTo>
                  <a:pt x="5698" y="65994"/>
                </a:lnTo>
                <a:lnTo>
                  <a:pt x="5808" y="67308"/>
                </a:lnTo>
                <a:lnTo>
                  <a:pt x="5910" y="68623"/>
                </a:lnTo>
                <a:lnTo>
                  <a:pt x="6003" y="69938"/>
                </a:lnTo>
                <a:lnTo>
                  <a:pt x="6088" y="71121"/>
                </a:lnTo>
                <a:lnTo>
                  <a:pt x="6301" y="73794"/>
                </a:lnTo>
                <a:lnTo>
                  <a:pt x="6504" y="76467"/>
                </a:lnTo>
                <a:lnTo>
                  <a:pt x="6895" y="81813"/>
                </a:lnTo>
                <a:lnTo>
                  <a:pt x="6445" y="82426"/>
                </a:lnTo>
                <a:lnTo>
                  <a:pt x="5443" y="71953"/>
                </a:lnTo>
                <a:lnTo>
                  <a:pt x="4934" y="66651"/>
                </a:lnTo>
                <a:lnTo>
                  <a:pt x="4866" y="65950"/>
                </a:lnTo>
                <a:lnTo>
                  <a:pt x="4789" y="65293"/>
                </a:lnTo>
                <a:lnTo>
                  <a:pt x="4755" y="64942"/>
                </a:lnTo>
                <a:lnTo>
                  <a:pt x="4713" y="64679"/>
                </a:lnTo>
                <a:lnTo>
                  <a:pt x="4662" y="64372"/>
                </a:lnTo>
                <a:lnTo>
                  <a:pt x="4611" y="64109"/>
                </a:lnTo>
                <a:lnTo>
                  <a:pt x="4951" y="62269"/>
                </a:lnTo>
                <a:lnTo>
                  <a:pt x="5018" y="61918"/>
                </a:lnTo>
                <a:close/>
                <a:moveTo>
                  <a:pt x="2047" y="79841"/>
                </a:moveTo>
                <a:lnTo>
                  <a:pt x="1792" y="82076"/>
                </a:lnTo>
                <a:lnTo>
                  <a:pt x="1716" y="82032"/>
                </a:lnTo>
                <a:lnTo>
                  <a:pt x="1639" y="82032"/>
                </a:lnTo>
                <a:lnTo>
                  <a:pt x="1486" y="82163"/>
                </a:lnTo>
                <a:lnTo>
                  <a:pt x="1113" y="82426"/>
                </a:lnTo>
                <a:lnTo>
                  <a:pt x="934" y="82601"/>
                </a:lnTo>
                <a:lnTo>
                  <a:pt x="748" y="82821"/>
                </a:lnTo>
                <a:lnTo>
                  <a:pt x="731" y="82864"/>
                </a:lnTo>
                <a:lnTo>
                  <a:pt x="714" y="82952"/>
                </a:lnTo>
                <a:lnTo>
                  <a:pt x="697" y="83127"/>
                </a:lnTo>
                <a:lnTo>
                  <a:pt x="603" y="81112"/>
                </a:lnTo>
                <a:lnTo>
                  <a:pt x="960" y="80849"/>
                </a:lnTo>
                <a:lnTo>
                  <a:pt x="1325" y="80542"/>
                </a:lnTo>
                <a:lnTo>
                  <a:pt x="1682" y="80191"/>
                </a:lnTo>
                <a:lnTo>
                  <a:pt x="2047" y="79841"/>
                </a:lnTo>
                <a:close/>
                <a:moveTo>
                  <a:pt x="4450" y="65030"/>
                </a:moveTo>
                <a:lnTo>
                  <a:pt x="4534" y="65424"/>
                </a:lnTo>
                <a:lnTo>
                  <a:pt x="4611" y="65950"/>
                </a:lnTo>
                <a:lnTo>
                  <a:pt x="4679" y="66476"/>
                </a:lnTo>
                <a:lnTo>
                  <a:pt x="4738" y="67045"/>
                </a:lnTo>
                <a:lnTo>
                  <a:pt x="4849" y="68229"/>
                </a:lnTo>
                <a:lnTo>
                  <a:pt x="4942" y="69324"/>
                </a:lnTo>
                <a:lnTo>
                  <a:pt x="5350" y="73575"/>
                </a:lnTo>
                <a:lnTo>
                  <a:pt x="6224" y="82689"/>
                </a:lnTo>
                <a:lnTo>
                  <a:pt x="5401" y="83741"/>
                </a:lnTo>
                <a:lnTo>
                  <a:pt x="5069" y="79578"/>
                </a:lnTo>
                <a:lnTo>
                  <a:pt x="4747" y="75371"/>
                </a:lnTo>
                <a:lnTo>
                  <a:pt x="4110" y="67002"/>
                </a:lnTo>
                <a:lnTo>
                  <a:pt x="4450" y="65030"/>
                </a:lnTo>
                <a:close/>
                <a:moveTo>
                  <a:pt x="3940" y="67966"/>
                </a:moveTo>
                <a:lnTo>
                  <a:pt x="4594" y="75941"/>
                </a:lnTo>
                <a:lnTo>
                  <a:pt x="4917" y="79972"/>
                </a:lnTo>
                <a:lnTo>
                  <a:pt x="5222" y="83960"/>
                </a:lnTo>
                <a:lnTo>
                  <a:pt x="5163" y="84048"/>
                </a:lnTo>
                <a:lnTo>
                  <a:pt x="4543" y="84880"/>
                </a:lnTo>
                <a:lnTo>
                  <a:pt x="4484" y="83916"/>
                </a:lnTo>
                <a:lnTo>
                  <a:pt x="4424" y="82952"/>
                </a:lnTo>
                <a:lnTo>
                  <a:pt x="4356" y="81944"/>
                </a:lnTo>
                <a:lnTo>
                  <a:pt x="4280" y="80980"/>
                </a:lnTo>
                <a:lnTo>
                  <a:pt x="4118" y="79096"/>
                </a:lnTo>
                <a:lnTo>
                  <a:pt x="3966" y="77212"/>
                </a:lnTo>
                <a:lnTo>
                  <a:pt x="3915" y="76511"/>
                </a:lnTo>
                <a:lnTo>
                  <a:pt x="3864" y="75766"/>
                </a:lnTo>
                <a:lnTo>
                  <a:pt x="3813" y="75021"/>
                </a:lnTo>
                <a:lnTo>
                  <a:pt x="3753" y="74188"/>
                </a:lnTo>
                <a:lnTo>
                  <a:pt x="3694" y="73443"/>
                </a:lnTo>
                <a:lnTo>
                  <a:pt x="3618" y="72698"/>
                </a:lnTo>
                <a:lnTo>
                  <a:pt x="3575" y="72391"/>
                </a:lnTo>
                <a:lnTo>
                  <a:pt x="3533" y="72085"/>
                </a:lnTo>
                <a:lnTo>
                  <a:pt x="3482" y="71822"/>
                </a:lnTo>
                <a:lnTo>
                  <a:pt x="3431" y="71559"/>
                </a:lnTo>
                <a:lnTo>
                  <a:pt x="3405" y="71471"/>
                </a:lnTo>
                <a:lnTo>
                  <a:pt x="3592" y="70244"/>
                </a:lnTo>
                <a:lnTo>
                  <a:pt x="3940" y="67966"/>
                </a:lnTo>
                <a:close/>
                <a:moveTo>
                  <a:pt x="3252" y="72523"/>
                </a:moveTo>
                <a:lnTo>
                  <a:pt x="3329" y="72786"/>
                </a:lnTo>
                <a:lnTo>
                  <a:pt x="3388" y="73093"/>
                </a:lnTo>
                <a:lnTo>
                  <a:pt x="3439" y="73487"/>
                </a:lnTo>
                <a:lnTo>
                  <a:pt x="3482" y="73925"/>
                </a:lnTo>
                <a:lnTo>
                  <a:pt x="3524" y="74363"/>
                </a:lnTo>
                <a:lnTo>
                  <a:pt x="3558" y="74889"/>
                </a:lnTo>
                <a:lnTo>
                  <a:pt x="3626" y="75897"/>
                </a:lnTo>
                <a:lnTo>
                  <a:pt x="3694" y="76773"/>
                </a:lnTo>
                <a:lnTo>
                  <a:pt x="3915" y="79446"/>
                </a:lnTo>
                <a:lnTo>
                  <a:pt x="4144" y="82295"/>
                </a:lnTo>
                <a:lnTo>
                  <a:pt x="4271" y="83697"/>
                </a:lnTo>
                <a:lnTo>
                  <a:pt x="4339" y="84398"/>
                </a:lnTo>
                <a:lnTo>
                  <a:pt x="4416" y="85055"/>
                </a:lnTo>
                <a:lnTo>
                  <a:pt x="3702" y="86063"/>
                </a:lnTo>
                <a:lnTo>
                  <a:pt x="3516" y="83084"/>
                </a:lnTo>
                <a:lnTo>
                  <a:pt x="3337" y="80148"/>
                </a:lnTo>
                <a:lnTo>
                  <a:pt x="3176" y="77168"/>
                </a:lnTo>
                <a:lnTo>
                  <a:pt x="3100" y="75678"/>
                </a:lnTo>
                <a:lnTo>
                  <a:pt x="3032" y="74144"/>
                </a:lnTo>
                <a:lnTo>
                  <a:pt x="3252" y="72523"/>
                </a:lnTo>
                <a:close/>
                <a:moveTo>
                  <a:pt x="2870" y="75327"/>
                </a:moveTo>
                <a:lnTo>
                  <a:pt x="3006" y="78088"/>
                </a:lnTo>
                <a:lnTo>
                  <a:pt x="3074" y="79490"/>
                </a:lnTo>
                <a:lnTo>
                  <a:pt x="3151" y="80893"/>
                </a:lnTo>
                <a:lnTo>
                  <a:pt x="3235" y="82251"/>
                </a:lnTo>
                <a:lnTo>
                  <a:pt x="3329" y="83609"/>
                </a:lnTo>
                <a:lnTo>
                  <a:pt x="3422" y="84968"/>
                </a:lnTo>
                <a:lnTo>
                  <a:pt x="3533" y="86282"/>
                </a:lnTo>
                <a:lnTo>
                  <a:pt x="2904" y="87115"/>
                </a:lnTo>
                <a:lnTo>
                  <a:pt x="2811" y="85055"/>
                </a:lnTo>
                <a:lnTo>
                  <a:pt x="2709" y="82996"/>
                </a:lnTo>
                <a:lnTo>
                  <a:pt x="2497" y="78877"/>
                </a:lnTo>
                <a:lnTo>
                  <a:pt x="2488" y="78702"/>
                </a:lnTo>
                <a:lnTo>
                  <a:pt x="2471" y="78614"/>
                </a:lnTo>
                <a:lnTo>
                  <a:pt x="2446" y="78570"/>
                </a:lnTo>
                <a:lnTo>
                  <a:pt x="2420" y="78526"/>
                </a:lnTo>
                <a:lnTo>
                  <a:pt x="2446" y="78307"/>
                </a:lnTo>
                <a:lnTo>
                  <a:pt x="2505" y="77957"/>
                </a:lnTo>
                <a:lnTo>
                  <a:pt x="2565" y="77606"/>
                </a:lnTo>
                <a:lnTo>
                  <a:pt x="2675" y="76861"/>
                </a:lnTo>
                <a:lnTo>
                  <a:pt x="2870" y="75327"/>
                </a:lnTo>
                <a:close/>
                <a:moveTo>
                  <a:pt x="2344" y="79534"/>
                </a:moveTo>
                <a:lnTo>
                  <a:pt x="2539" y="83434"/>
                </a:lnTo>
                <a:lnTo>
                  <a:pt x="2641" y="85406"/>
                </a:lnTo>
                <a:lnTo>
                  <a:pt x="2760" y="87334"/>
                </a:lnTo>
                <a:lnTo>
                  <a:pt x="1987" y="88386"/>
                </a:lnTo>
                <a:lnTo>
                  <a:pt x="1979" y="84924"/>
                </a:lnTo>
                <a:lnTo>
                  <a:pt x="1979" y="83828"/>
                </a:lnTo>
                <a:lnTo>
                  <a:pt x="1962" y="83259"/>
                </a:lnTo>
                <a:lnTo>
                  <a:pt x="1953" y="82996"/>
                </a:lnTo>
                <a:lnTo>
                  <a:pt x="1928" y="82733"/>
                </a:lnTo>
                <a:lnTo>
                  <a:pt x="2301" y="79578"/>
                </a:lnTo>
                <a:lnTo>
                  <a:pt x="2344" y="79534"/>
                </a:lnTo>
                <a:close/>
                <a:moveTo>
                  <a:pt x="1614" y="83127"/>
                </a:moveTo>
                <a:lnTo>
                  <a:pt x="1665" y="83215"/>
                </a:lnTo>
                <a:lnTo>
                  <a:pt x="1597" y="83785"/>
                </a:lnTo>
                <a:lnTo>
                  <a:pt x="1444" y="85012"/>
                </a:lnTo>
                <a:lnTo>
                  <a:pt x="1274" y="86282"/>
                </a:lnTo>
                <a:lnTo>
                  <a:pt x="1198" y="86940"/>
                </a:lnTo>
                <a:lnTo>
                  <a:pt x="1121" y="87641"/>
                </a:lnTo>
                <a:lnTo>
                  <a:pt x="1062" y="88298"/>
                </a:lnTo>
                <a:lnTo>
                  <a:pt x="1011" y="88999"/>
                </a:lnTo>
                <a:lnTo>
                  <a:pt x="858" y="86370"/>
                </a:lnTo>
                <a:lnTo>
                  <a:pt x="722" y="83697"/>
                </a:lnTo>
                <a:lnTo>
                  <a:pt x="748" y="83785"/>
                </a:lnTo>
                <a:lnTo>
                  <a:pt x="773" y="83785"/>
                </a:lnTo>
                <a:lnTo>
                  <a:pt x="901" y="83741"/>
                </a:lnTo>
                <a:lnTo>
                  <a:pt x="1019" y="83653"/>
                </a:lnTo>
                <a:lnTo>
                  <a:pt x="1266" y="83434"/>
                </a:lnTo>
                <a:lnTo>
                  <a:pt x="1461" y="83215"/>
                </a:lnTo>
                <a:lnTo>
                  <a:pt x="1571" y="83127"/>
                </a:lnTo>
                <a:close/>
                <a:moveTo>
                  <a:pt x="1775" y="84048"/>
                </a:moveTo>
                <a:lnTo>
                  <a:pt x="1784" y="84617"/>
                </a:lnTo>
                <a:lnTo>
                  <a:pt x="1784" y="85231"/>
                </a:lnTo>
                <a:lnTo>
                  <a:pt x="1784" y="85800"/>
                </a:lnTo>
                <a:lnTo>
                  <a:pt x="1784" y="86370"/>
                </a:lnTo>
                <a:lnTo>
                  <a:pt x="1801" y="88605"/>
                </a:lnTo>
                <a:lnTo>
                  <a:pt x="1104" y="89569"/>
                </a:lnTo>
                <a:lnTo>
                  <a:pt x="1206" y="88999"/>
                </a:lnTo>
                <a:lnTo>
                  <a:pt x="1300" y="88386"/>
                </a:lnTo>
                <a:lnTo>
                  <a:pt x="1384" y="87685"/>
                </a:lnTo>
                <a:lnTo>
                  <a:pt x="1461" y="86983"/>
                </a:lnTo>
                <a:lnTo>
                  <a:pt x="1614" y="85581"/>
                </a:lnTo>
                <a:lnTo>
                  <a:pt x="1750" y="84223"/>
                </a:lnTo>
                <a:lnTo>
                  <a:pt x="1775" y="84048"/>
                </a:lnTo>
                <a:close/>
                <a:moveTo>
                  <a:pt x="8737" y="91585"/>
                </a:moveTo>
                <a:lnTo>
                  <a:pt x="9043" y="92067"/>
                </a:lnTo>
                <a:lnTo>
                  <a:pt x="9340" y="92636"/>
                </a:lnTo>
                <a:lnTo>
                  <a:pt x="9629" y="93294"/>
                </a:lnTo>
                <a:lnTo>
                  <a:pt x="9918" y="93995"/>
                </a:lnTo>
                <a:lnTo>
                  <a:pt x="10070" y="94433"/>
                </a:lnTo>
                <a:lnTo>
                  <a:pt x="10223" y="94915"/>
                </a:lnTo>
                <a:lnTo>
                  <a:pt x="10512" y="95879"/>
                </a:lnTo>
                <a:lnTo>
                  <a:pt x="10809" y="96931"/>
                </a:lnTo>
                <a:lnTo>
                  <a:pt x="11098" y="97895"/>
                </a:lnTo>
                <a:lnTo>
                  <a:pt x="11098" y="98552"/>
                </a:lnTo>
                <a:lnTo>
                  <a:pt x="10826" y="98815"/>
                </a:lnTo>
                <a:lnTo>
                  <a:pt x="10563" y="99122"/>
                </a:lnTo>
                <a:lnTo>
                  <a:pt x="10308" y="99560"/>
                </a:lnTo>
                <a:lnTo>
                  <a:pt x="10053" y="100042"/>
                </a:lnTo>
                <a:lnTo>
                  <a:pt x="10011" y="99428"/>
                </a:lnTo>
                <a:lnTo>
                  <a:pt x="9960" y="98859"/>
                </a:lnTo>
                <a:lnTo>
                  <a:pt x="9901" y="98289"/>
                </a:lnTo>
                <a:lnTo>
                  <a:pt x="9833" y="97719"/>
                </a:lnTo>
                <a:lnTo>
                  <a:pt x="9697" y="96668"/>
                </a:lnTo>
                <a:lnTo>
                  <a:pt x="9544" y="95660"/>
                </a:lnTo>
                <a:lnTo>
                  <a:pt x="9366" y="94564"/>
                </a:lnTo>
                <a:lnTo>
                  <a:pt x="9170" y="93469"/>
                </a:lnTo>
                <a:lnTo>
                  <a:pt x="9068" y="92943"/>
                </a:lnTo>
                <a:lnTo>
                  <a:pt x="8958" y="92461"/>
                </a:lnTo>
                <a:lnTo>
                  <a:pt x="8848" y="92023"/>
                </a:lnTo>
                <a:lnTo>
                  <a:pt x="8737" y="91585"/>
                </a:lnTo>
                <a:close/>
                <a:moveTo>
                  <a:pt x="7727" y="90708"/>
                </a:moveTo>
                <a:lnTo>
                  <a:pt x="7922" y="90796"/>
                </a:lnTo>
                <a:lnTo>
                  <a:pt x="8126" y="90927"/>
                </a:lnTo>
                <a:lnTo>
                  <a:pt x="8330" y="91103"/>
                </a:lnTo>
                <a:lnTo>
                  <a:pt x="8330" y="91190"/>
                </a:lnTo>
                <a:lnTo>
                  <a:pt x="8347" y="91322"/>
                </a:lnTo>
                <a:lnTo>
                  <a:pt x="8593" y="92505"/>
                </a:lnTo>
                <a:lnTo>
                  <a:pt x="8831" y="93644"/>
                </a:lnTo>
                <a:lnTo>
                  <a:pt x="9068" y="94783"/>
                </a:lnTo>
                <a:lnTo>
                  <a:pt x="9187" y="95397"/>
                </a:lnTo>
                <a:lnTo>
                  <a:pt x="9289" y="96054"/>
                </a:lnTo>
                <a:lnTo>
                  <a:pt x="9374" y="96580"/>
                </a:lnTo>
                <a:lnTo>
                  <a:pt x="9442" y="97106"/>
                </a:lnTo>
                <a:lnTo>
                  <a:pt x="9586" y="98245"/>
                </a:lnTo>
                <a:lnTo>
                  <a:pt x="9722" y="99341"/>
                </a:lnTo>
                <a:lnTo>
                  <a:pt x="9875" y="100436"/>
                </a:lnTo>
                <a:lnTo>
                  <a:pt x="9595" y="101137"/>
                </a:lnTo>
                <a:lnTo>
                  <a:pt x="9332" y="101926"/>
                </a:lnTo>
                <a:lnTo>
                  <a:pt x="9272" y="101356"/>
                </a:lnTo>
                <a:lnTo>
                  <a:pt x="9204" y="100831"/>
                </a:lnTo>
                <a:lnTo>
                  <a:pt x="9060" y="99779"/>
                </a:lnTo>
                <a:lnTo>
                  <a:pt x="8890" y="98727"/>
                </a:lnTo>
                <a:lnTo>
                  <a:pt x="8720" y="97763"/>
                </a:lnTo>
                <a:lnTo>
                  <a:pt x="8534" y="96887"/>
                </a:lnTo>
                <a:lnTo>
                  <a:pt x="8330" y="96010"/>
                </a:lnTo>
                <a:lnTo>
                  <a:pt x="8134" y="95222"/>
                </a:lnTo>
                <a:lnTo>
                  <a:pt x="7931" y="94521"/>
                </a:lnTo>
                <a:lnTo>
                  <a:pt x="7642" y="93600"/>
                </a:lnTo>
                <a:lnTo>
                  <a:pt x="7472" y="93074"/>
                </a:lnTo>
                <a:lnTo>
                  <a:pt x="7294" y="92636"/>
                </a:lnTo>
                <a:lnTo>
                  <a:pt x="7116" y="92154"/>
                </a:lnTo>
                <a:lnTo>
                  <a:pt x="6920" y="91804"/>
                </a:lnTo>
                <a:lnTo>
                  <a:pt x="6734" y="91497"/>
                </a:lnTo>
                <a:lnTo>
                  <a:pt x="6640" y="91365"/>
                </a:lnTo>
                <a:lnTo>
                  <a:pt x="6547" y="91278"/>
                </a:lnTo>
                <a:lnTo>
                  <a:pt x="6742" y="91103"/>
                </a:lnTo>
                <a:lnTo>
                  <a:pt x="6937" y="90927"/>
                </a:lnTo>
                <a:lnTo>
                  <a:pt x="7133" y="90796"/>
                </a:lnTo>
                <a:lnTo>
                  <a:pt x="7328" y="90708"/>
                </a:lnTo>
                <a:close/>
                <a:moveTo>
                  <a:pt x="18374" y="94477"/>
                </a:moveTo>
                <a:lnTo>
                  <a:pt x="17933" y="95704"/>
                </a:lnTo>
                <a:lnTo>
                  <a:pt x="17500" y="96974"/>
                </a:lnTo>
                <a:lnTo>
                  <a:pt x="17075" y="98289"/>
                </a:lnTo>
                <a:lnTo>
                  <a:pt x="16651" y="99647"/>
                </a:lnTo>
                <a:lnTo>
                  <a:pt x="16362" y="100611"/>
                </a:lnTo>
                <a:lnTo>
                  <a:pt x="16073" y="101619"/>
                </a:lnTo>
                <a:lnTo>
                  <a:pt x="15929" y="102189"/>
                </a:lnTo>
                <a:lnTo>
                  <a:pt x="15801" y="102759"/>
                </a:lnTo>
                <a:lnTo>
                  <a:pt x="15674" y="103328"/>
                </a:lnTo>
                <a:lnTo>
                  <a:pt x="15555" y="103986"/>
                </a:lnTo>
                <a:lnTo>
                  <a:pt x="15394" y="103065"/>
                </a:lnTo>
                <a:lnTo>
                  <a:pt x="15241" y="102101"/>
                </a:lnTo>
                <a:lnTo>
                  <a:pt x="15097" y="101181"/>
                </a:lnTo>
                <a:lnTo>
                  <a:pt x="14952" y="100173"/>
                </a:lnTo>
                <a:lnTo>
                  <a:pt x="15063" y="99998"/>
                </a:lnTo>
                <a:lnTo>
                  <a:pt x="15173" y="99823"/>
                </a:lnTo>
                <a:lnTo>
                  <a:pt x="15216" y="99516"/>
                </a:lnTo>
                <a:lnTo>
                  <a:pt x="15267" y="99297"/>
                </a:lnTo>
                <a:lnTo>
                  <a:pt x="15326" y="99078"/>
                </a:lnTo>
                <a:lnTo>
                  <a:pt x="15394" y="98903"/>
                </a:lnTo>
                <a:lnTo>
                  <a:pt x="15462" y="98727"/>
                </a:lnTo>
                <a:lnTo>
                  <a:pt x="15530" y="98596"/>
                </a:lnTo>
                <a:lnTo>
                  <a:pt x="15504" y="98464"/>
                </a:lnTo>
                <a:lnTo>
                  <a:pt x="15470" y="98377"/>
                </a:lnTo>
                <a:lnTo>
                  <a:pt x="15717" y="97851"/>
                </a:lnTo>
                <a:lnTo>
                  <a:pt x="16226" y="96931"/>
                </a:lnTo>
                <a:lnTo>
                  <a:pt x="16481" y="96492"/>
                </a:lnTo>
                <a:lnTo>
                  <a:pt x="16735" y="96098"/>
                </a:lnTo>
                <a:lnTo>
                  <a:pt x="17143" y="95572"/>
                </a:lnTo>
                <a:lnTo>
                  <a:pt x="17551" y="95134"/>
                </a:lnTo>
                <a:lnTo>
                  <a:pt x="17967" y="94740"/>
                </a:lnTo>
                <a:lnTo>
                  <a:pt x="18170" y="94608"/>
                </a:lnTo>
                <a:lnTo>
                  <a:pt x="18374" y="94477"/>
                </a:lnTo>
                <a:close/>
                <a:moveTo>
                  <a:pt x="6190" y="91804"/>
                </a:moveTo>
                <a:lnTo>
                  <a:pt x="6258" y="92023"/>
                </a:lnTo>
                <a:lnTo>
                  <a:pt x="6326" y="92198"/>
                </a:lnTo>
                <a:lnTo>
                  <a:pt x="6479" y="92461"/>
                </a:lnTo>
                <a:lnTo>
                  <a:pt x="6623" y="92680"/>
                </a:lnTo>
                <a:lnTo>
                  <a:pt x="6776" y="92943"/>
                </a:lnTo>
                <a:lnTo>
                  <a:pt x="7014" y="93425"/>
                </a:lnTo>
                <a:lnTo>
                  <a:pt x="7251" y="93995"/>
                </a:lnTo>
                <a:lnTo>
                  <a:pt x="7481" y="94608"/>
                </a:lnTo>
                <a:lnTo>
                  <a:pt x="7701" y="95265"/>
                </a:lnTo>
                <a:lnTo>
                  <a:pt x="7922" y="96054"/>
                </a:lnTo>
                <a:lnTo>
                  <a:pt x="8118" y="96843"/>
                </a:lnTo>
                <a:lnTo>
                  <a:pt x="8313" y="97676"/>
                </a:lnTo>
                <a:lnTo>
                  <a:pt x="8483" y="98596"/>
                </a:lnTo>
                <a:lnTo>
                  <a:pt x="8652" y="99516"/>
                </a:lnTo>
                <a:lnTo>
                  <a:pt x="8822" y="100524"/>
                </a:lnTo>
                <a:lnTo>
                  <a:pt x="8984" y="101532"/>
                </a:lnTo>
                <a:lnTo>
                  <a:pt x="9136" y="102583"/>
                </a:lnTo>
                <a:lnTo>
                  <a:pt x="8967" y="103197"/>
                </a:lnTo>
                <a:lnTo>
                  <a:pt x="8805" y="103810"/>
                </a:lnTo>
                <a:lnTo>
                  <a:pt x="8644" y="104511"/>
                </a:lnTo>
                <a:lnTo>
                  <a:pt x="8491" y="105213"/>
                </a:lnTo>
                <a:lnTo>
                  <a:pt x="8236" y="104380"/>
                </a:lnTo>
                <a:lnTo>
                  <a:pt x="7973" y="103591"/>
                </a:lnTo>
                <a:lnTo>
                  <a:pt x="7710" y="102890"/>
                </a:lnTo>
                <a:lnTo>
                  <a:pt x="7447" y="102189"/>
                </a:lnTo>
                <a:lnTo>
                  <a:pt x="7167" y="101532"/>
                </a:lnTo>
                <a:lnTo>
                  <a:pt x="6895" y="100918"/>
                </a:lnTo>
                <a:lnTo>
                  <a:pt x="6615" y="100349"/>
                </a:lnTo>
                <a:lnTo>
                  <a:pt x="6334" y="99823"/>
                </a:lnTo>
                <a:lnTo>
                  <a:pt x="5876" y="99034"/>
                </a:lnTo>
                <a:lnTo>
                  <a:pt x="5630" y="98596"/>
                </a:lnTo>
                <a:lnTo>
                  <a:pt x="5375" y="98245"/>
                </a:lnTo>
                <a:lnTo>
                  <a:pt x="5112" y="97938"/>
                </a:lnTo>
                <a:lnTo>
                  <a:pt x="4857" y="97676"/>
                </a:lnTo>
                <a:lnTo>
                  <a:pt x="4730" y="97588"/>
                </a:lnTo>
                <a:lnTo>
                  <a:pt x="4602" y="97544"/>
                </a:lnTo>
                <a:lnTo>
                  <a:pt x="4475" y="97500"/>
                </a:lnTo>
                <a:lnTo>
                  <a:pt x="4356" y="97544"/>
                </a:lnTo>
                <a:lnTo>
                  <a:pt x="4509" y="96799"/>
                </a:lnTo>
                <a:lnTo>
                  <a:pt x="4670" y="96098"/>
                </a:lnTo>
                <a:lnTo>
                  <a:pt x="4832" y="95441"/>
                </a:lnTo>
                <a:lnTo>
                  <a:pt x="5010" y="94827"/>
                </a:lnTo>
                <a:lnTo>
                  <a:pt x="5146" y="94345"/>
                </a:lnTo>
                <a:lnTo>
                  <a:pt x="5290" y="93907"/>
                </a:lnTo>
                <a:lnTo>
                  <a:pt x="5434" y="93513"/>
                </a:lnTo>
                <a:lnTo>
                  <a:pt x="5579" y="93118"/>
                </a:lnTo>
                <a:lnTo>
                  <a:pt x="5732" y="92724"/>
                </a:lnTo>
                <a:lnTo>
                  <a:pt x="5884" y="92417"/>
                </a:lnTo>
                <a:lnTo>
                  <a:pt x="6037" y="92110"/>
                </a:lnTo>
                <a:lnTo>
                  <a:pt x="6190" y="91804"/>
                </a:lnTo>
                <a:close/>
                <a:moveTo>
                  <a:pt x="19096" y="94301"/>
                </a:moveTo>
                <a:lnTo>
                  <a:pt x="19283" y="94345"/>
                </a:lnTo>
                <a:lnTo>
                  <a:pt x="19478" y="94389"/>
                </a:lnTo>
                <a:lnTo>
                  <a:pt x="19673" y="94433"/>
                </a:lnTo>
                <a:lnTo>
                  <a:pt x="19860" y="94564"/>
                </a:lnTo>
                <a:lnTo>
                  <a:pt x="20055" y="94696"/>
                </a:lnTo>
                <a:lnTo>
                  <a:pt x="20242" y="94827"/>
                </a:lnTo>
                <a:lnTo>
                  <a:pt x="20437" y="95046"/>
                </a:lnTo>
                <a:lnTo>
                  <a:pt x="20624" y="95265"/>
                </a:lnTo>
                <a:lnTo>
                  <a:pt x="18264" y="102408"/>
                </a:lnTo>
                <a:lnTo>
                  <a:pt x="18034" y="103065"/>
                </a:lnTo>
                <a:lnTo>
                  <a:pt x="17797" y="103723"/>
                </a:lnTo>
                <a:lnTo>
                  <a:pt x="17551" y="104424"/>
                </a:lnTo>
                <a:lnTo>
                  <a:pt x="17304" y="105125"/>
                </a:lnTo>
                <a:lnTo>
                  <a:pt x="17067" y="105870"/>
                </a:lnTo>
                <a:lnTo>
                  <a:pt x="16837" y="106702"/>
                </a:lnTo>
                <a:lnTo>
                  <a:pt x="16727" y="107141"/>
                </a:lnTo>
                <a:lnTo>
                  <a:pt x="16625" y="107579"/>
                </a:lnTo>
                <a:lnTo>
                  <a:pt x="16523" y="108061"/>
                </a:lnTo>
                <a:lnTo>
                  <a:pt x="16438" y="108543"/>
                </a:lnTo>
                <a:lnTo>
                  <a:pt x="16073" y="106746"/>
                </a:lnTo>
                <a:lnTo>
                  <a:pt x="15734" y="104950"/>
                </a:lnTo>
                <a:lnTo>
                  <a:pt x="15717" y="104862"/>
                </a:lnTo>
                <a:lnTo>
                  <a:pt x="15852" y="104117"/>
                </a:lnTo>
                <a:lnTo>
                  <a:pt x="16005" y="103416"/>
                </a:lnTo>
                <a:lnTo>
                  <a:pt x="16167" y="102759"/>
                </a:lnTo>
                <a:lnTo>
                  <a:pt x="16328" y="102145"/>
                </a:lnTo>
                <a:lnTo>
                  <a:pt x="16506" y="101576"/>
                </a:lnTo>
                <a:lnTo>
                  <a:pt x="16676" y="101006"/>
                </a:lnTo>
                <a:lnTo>
                  <a:pt x="17016" y="99954"/>
                </a:lnTo>
                <a:lnTo>
                  <a:pt x="17491" y="98464"/>
                </a:lnTo>
                <a:lnTo>
                  <a:pt x="17975" y="97018"/>
                </a:lnTo>
                <a:lnTo>
                  <a:pt x="18459" y="95660"/>
                </a:lnTo>
                <a:lnTo>
                  <a:pt x="18951" y="94345"/>
                </a:lnTo>
                <a:lnTo>
                  <a:pt x="19096" y="94301"/>
                </a:lnTo>
                <a:close/>
                <a:moveTo>
                  <a:pt x="4229" y="98158"/>
                </a:moveTo>
                <a:lnTo>
                  <a:pt x="4339" y="98377"/>
                </a:lnTo>
                <a:lnTo>
                  <a:pt x="4450" y="98508"/>
                </a:lnTo>
                <a:lnTo>
                  <a:pt x="4679" y="98771"/>
                </a:lnTo>
                <a:lnTo>
                  <a:pt x="4908" y="99034"/>
                </a:lnTo>
                <a:lnTo>
                  <a:pt x="5137" y="99297"/>
                </a:lnTo>
                <a:lnTo>
                  <a:pt x="5409" y="99647"/>
                </a:lnTo>
                <a:lnTo>
                  <a:pt x="5672" y="100042"/>
                </a:lnTo>
                <a:lnTo>
                  <a:pt x="5944" y="100436"/>
                </a:lnTo>
                <a:lnTo>
                  <a:pt x="6207" y="100918"/>
                </a:lnTo>
                <a:lnTo>
                  <a:pt x="6479" y="101444"/>
                </a:lnTo>
                <a:lnTo>
                  <a:pt x="6751" y="102014"/>
                </a:lnTo>
                <a:lnTo>
                  <a:pt x="7014" y="102583"/>
                </a:lnTo>
                <a:lnTo>
                  <a:pt x="7277" y="103241"/>
                </a:lnTo>
                <a:lnTo>
                  <a:pt x="7540" y="103898"/>
                </a:lnTo>
                <a:lnTo>
                  <a:pt x="7795" y="104599"/>
                </a:lnTo>
                <a:lnTo>
                  <a:pt x="8050" y="105300"/>
                </a:lnTo>
                <a:lnTo>
                  <a:pt x="8304" y="106089"/>
                </a:lnTo>
                <a:lnTo>
                  <a:pt x="8151" y="106878"/>
                </a:lnTo>
                <a:lnTo>
                  <a:pt x="7999" y="107710"/>
                </a:lnTo>
                <a:lnTo>
                  <a:pt x="7846" y="108543"/>
                </a:lnTo>
                <a:lnTo>
                  <a:pt x="7701" y="109419"/>
                </a:lnTo>
                <a:lnTo>
                  <a:pt x="7082" y="108850"/>
                </a:lnTo>
                <a:lnTo>
                  <a:pt x="6470" y="108324"/>
                </a:lnTo>
                <a:lnTo>
                  <a:pt x="5842" y="107842"/>
                </a:lnTo>
                <a:lnTo>
                  <a:pt x="5222" y="107404"/>
                </a:lnTo>
                <a:lnTo>
                  <a:pt x="4534" y="106922"/>
                </a:lnTo>
                <a:lnTo>
                  <a:pt x="4195" y="106702"/>
                </a:lnTo>
                <a:lnTo>
                  <a:pt x="4017" y="106659"/>
                </a:lnTo>
                <a:lnTo>
                  <a:pt x="3847" y="106615"/>
                </a:lnTo>
                <a:lnTo>
                  <a:pt x="3643" y="106571"/>
                </a:lnTo>
                <a:lnTo>
                  <a:pt x="3533" y="106615"/>
                </a:lnTo>
                <a:lnTo>
                  <a:pt x="3431" y="106615"/>
                </a:lnTo>
                <a:lnTo>
                  <a:pt x="3320" y="106702"/>
                </a:lnTo>
                <a:lnTo>
                  <a:pt x="3218" y="106834"/>
                </a:lnTo>
                <a:lnTo>
                  <a:pt x="3125" y="107009"/>
                </a:lnTo>
                <a:lnTo>
                  <a:pt x="3032" y="107272"/>
                </a:lnTo>
                <a:lnTo>
                  <a:pt x="3151" y="106001"/>
                </a:lnTo>
                <a:lnTo>
                  <a:pt x="3278" y="104774"/>
                </a:lnTo>
                <a:lnTo>
                  <a:pt x="3405" y="103591"/>
                </a:lnTo>
                <a:lnTo>
                  <a:pt x="3550" y="102452"/>
                </a:lnTo>
                <a:lnTo>
                  <a:pt x="3702" y="101313"/>
                </a:lnTo>
                <a:lnTo>
                  <a:pt x="3872" y="100217"/>
                </a:lnTo>
                <a:lnTo>
                  <a:pt x="4042" y="99165"/>
                </a:lnTo>
                <a:lnTo>
                  <a:pt x="4229" y="98158"/>
                </a:lnTo>
                <a:close/>
                <a:moveTo>
                  <a:pt x="20904" y="95660"/>
                </a:moveTo>
                <a:lnTo>
                  <a:pt x="21091" y="95923"/>
                </a:lnTo>
                <a:lnTo>
                  <a:pt x="21269" y="96273"/>
                </a:lnTo>
                <a:lnTo>
                  <a:pt x="21448" y="96624"/>
                </a:lnTo>
                <a:lnTo>
                  <a:pt x="21618" y="96974"/>
                </a:lnTo>
                <a:lnTo>
                  <a:pt x="21796" y="97413"/>
                </a:lnTo>
                <a:lnTo>
                  <a:pt x="21966" y="97851"/>
                </a:lnTo>
                <a:lnTo>
                  <a:pt x="22135" y="98333"/>
                </a:lnTo>
                <a:lnTo>
                  <a:pt x="22297" y="98815"/>
                </a:lnTo>
                <a:lnTo>
                  <a:pt x="21040" y="101532"/>
                </a:lnTo>
                <a:lnTo>
                  <a:pt x="19784" y="104292"/>
                </a:lnTo>
                <a:lnTo>
                  <a:pt x="18272" y="107535"/>
                </a:lnTo>
                <a:lnTo>
                  <a:pt x="17975" y="108149"/>
                </a:lnTo>
                <a:lnTo>
                  <a:pt x="17678" y="108806"/>
                </a:lnTo>
                <a:lnTo>
                  <a:pt x="17525" y="109113"/>
                </a:lnTo>
                <a:lnTo>
                  <a:pt x="17381" y="109507"/>
                </a:lnTo>
                <a:lnTo>
                  <a:pt x="17245" y="109901"/>
                </a:lnTo>
                <a:lnTo>
                  <a:pt x="17109" y="110340"/>
                </a:lnTo>
                <a:lnTo>
                  <a:pt x="17033" y="110646"/>
                </a:lnTo>
                <a:lnTo>
                  <a:pt x="16956" y="110997"/>
                </a:lnTo>
                <a:lnTo>
                  <a:pt x="16600" y="109332"/>
                </a:lnTo>
                <a:lnTo>
                  <a:pt x="16625" y="109200"/>
                </a:lnTo>
                <a:lnTo>
                  <a:pt x="16727" y="108674"/>
                </a:lnTo>
                <a:lnTo>
                  <a:pt x="16837" y="108236"/>
                </a:lnTo>
                <a:lnTo>
                  <a:pt x="16948" y="107798"/>
                </a:lnTo>
                <a:lnTo>
                  <a:pt x="17067" y="107404"/>
                </a:lnTo>
                <a:lnTo>
                  <a:pt x="17313" y="106659"/>
                </a:lnTo>
                <a:lnTo>
                  <a:pt x="17559" y="105958"/>
                </a:lnTo>
                <a:lnTo>
                  <a:pt x="18663" y="102627"/>
                </a:lnTo>
                <a:lnTo>
                  <a:pt x="20853" y="96010"/>
                </a:lnTo>
                <a:lnTo>
                  <a:pt x="20870" y="95923"/>
                </a:lnTo>
                <a:lnTo>
                  <a:pt x="20887" y="95835"/>
                </a:lnTo>
                <a:lnTo>
                  <a:pt x="20904" y="95660"/>
                </a:lnTo>
                <a:close/>
                <a:moveTo>
                  <a:pt x="22543" y="99647"/>
                </a:moveTo>
                <a:lnTo>
                  <a:pt x="22679" y="100173"/>
                </a:lnTo>
                <a:lnTo>
                  <a:pt x="22806" y="100655"/>
                </a:lnTo>
                <a:lnTo>
                  <a:pt x="22925" y="101181"/>
                </a:lnTo>
                <a:lnTo>
                  <a:pt x="23044" y="101751"/>
                </a:lnTo>
                <a:lnTo>
                  <a:pt x="22373" y="103022"/>
                </a:lnTo>
                <a:lnTo>
                  <a:pt x="21711" y="104380"/>
                </a:lnTo>
                <a:lnTo>
                  <a:pt x="21057" y="105738"/>
                </a:lnTo>
                <a:lnTo>
                  <a:pt x="20403" y="107141"/>
                </a:lnTo>
                <a:lnTo>
                  <a:pt x="19750" y="108587"/>
                </a:lnTo>
                <a:lnTo>
                  <a:pt x="19096" y="110033"/>
                </a:lnTo>
                <a:lnTo>
                  <a:pt x="18451" y="111566"/>
                </a:lnTo>
                <a:lnTo>
                  <a:pt x="17814" y="113144"/>
                </a:lnTo>
                <a:lnTo>
                  <a:pt x="17627" y="113538"/>
                </a:lnTo>
                <a:lnTo>
                  <a:pt x="17406" y="112925"/>
                </a:lnTo>
                <a:lnTo>
                  <a:pt x="17151" y="111829"/>
                </a:lnTo>
                <a:lnTo>
                  <a:pt x="17245" y="111479"/>
                </a:lnTo>
                <a:lnTo>
                  <a:pt x="17347" y="111084"/>
                </a:lnTo>
                <a:lnTo>
                  <a:pt x="17449" y="110778"/>
                </a:lnTo>
                <a:lnTo>
                  <a:pt x="17568" y="110471"/>
                </a:lnTo>
                <a:lnTo>
                  <a:pt x="18179" y="108981"/>
                </a:lnTo>
                <a:lnTo>
                  <a:pt x="18799" y="107579"/>
                </a:lnTo>
                <a:lnTo>
                  <a:pt x="19418" y="106220"/>
                </a:lnTo>
                <a:lnTo>
                  <a:pt x="20047" y="104906"/>
                </a:lnTo>
                <a:lnTo>
                  <a:pt x="21295" y="102320"/>
                </a:lnTo>
                <a:lnTo>
                  <a:pt x="21923" y="101006"/>
                </a:lnTo>
                <a:lnTo>
                  <a:pt x="22543" y="99647"/>
                </a:lnTo>
                <a:close/>
                <a:moveTo>
                  <a:pt x="2998" y="107666"/>
                </a:moveTo>
                <a:lnTo>
                  <a:pt x="3125" y="107754"/>
                </a:lnTo>
                <a:lnTo>
                  <a:pt x="3244" y="107798"/>
                </a:lnTo>
                <a:lnTo>
                  <a:pt x="3499" y="107798"/>
                </a:lnTo>
                <a:lnTo>
                  <a:pt x="3745" y="107754"/>
                </a:lnTo>
                <a:lnTo>
                  <a:pt x="3872" y="107754"/>
                </a:lnTo>
                <a:lnTo>
                  <a:pt x="4000" y="107798"/>
                </a:lnTo>
                <a:lnTo>
                  <a:pt x="4339" y="107973"/>
                </a:lnTo>
                <a:lnTo>
                  <a:pt x="4670" y="108192"/>
                </a:lnTo>
                <a:lnTo>
                  <a:pt x="5350" y="108718"/>
                </a:lnTo>
                <a:lnTo>
                  <a:pt x="5893" y="109113"/>
                </a:lnTo>
                <a:lnTo>
                  <a:pt x="6436" y="109595"/>
                </a:lnTo>
                <a:lnTo>
                  <a:pt x="7523" y="110559"/>
                </a:lnTo>
                <a:lnTo>
                  <a:pt x="7379" y="111523"/>
                </a:lnTo>
                <a:lnTo>
                  <a:pt x="7243" y="112531"/>
                </a:lnTo>
                <a:lnTo>
                  <a:pt x="6980" y="114502"/>
                </a:lnTo>
                <a:lnTo>
                  <a:pt x="6861" y="114327"/>
                </a:lnTo>
                <a:lnTo>
                  <a:pt x="6751" y="114152"/>
                </a:lnTo>
                <a:lnTo>
                  <a:pt x="6623" y="114020"/>
                </a:lnTo>
                <a:lnTo>
                  <a:pt x="6504" y="113889"/>
                </a:lnTo>
                <a:lnTo>
                  <a:pt x="6258" y="113714"/>
                </a:lnTo>
                <a:lnTo>
                  <a:pt x="6020" y="113582"/>
                </a:lnTo>
                <a:lnTo>
                  <a:pt x="5732" y="113363"/>
                </a:lnTo>
                <a:lnTo>
                  <a:pt x="5443" y="113232"/>
                </a:lnTo>
                <a:lnTo>
                  <a:pt x="5154" y="113100"/>
                </a:lnTo>
                <a:lnTo>
                  <a:pt x="4866" y="113013"/>
                </a:lnTo>
                <a:lnTo>
                  <a:pt x="4314" y="112837"/>
                </a:lnTo>
                <a:lnTo>
                  <a:pt x="4025" y="112793"/>
                </a:lnTo>
                <a:lnTo>
                  <a:pt x="3728" y="112793"/>
                </a:lnTo>
                <a:lnTo>
                  <a:pt x="3439" y="112881"/>
                </a:lnTo>
                <a:lnTo>
                  <a:pt x="3151" y="113013"/>
                </a:lnTo>
                <a:lnTo>
                  <a:pt x="3015" y="113100"/>
                </a:lnTo>
                <a:lnTo>
                  <a:pt x="2879" y="113275"/>
                </a:lnTo>
                <a:lnTo>
                  <a:pt x="2743" y="113407"/>
                </a:lnTo>
                <a:lnTo>
                  <a:pt x="2607" y="113626"/>
                </a:lnTo>
                <a:lnTo>
                  <a:pt x="2692" y="112092"/>
                </a:lnTo>
                <a:lnTo>
                  <a:pt x="2785" y="110602"/>
                </a:lnTo>
                <a:lnTo>
                  <a:pt x="2887" y="109113"/>
                </a:lnTo>
                <a:lnTo>
                  <a:pt x="2998" y="107666"/>
                </a:lnTo>
                <a:close/>
                <a:moveTo>
                  <a:pt x="23231" y="102759"/>
                </a:moveTo>
                <a:lnTo>
                  <a:pt x="23418" y="103810"/>
                </a:lnTo>
                <a:lnTo>
                  <a:pt x="23587" y="104950"/>
                </a:lnTo>
                <a:lnTo>
                  <a:pt x="22908" y="106177"/>
                </a:lnTo>
                <a:lnTo>
                  <a:pt x="22229" y="107491"/>
                </a:lnTo>
                <a:lnTo>
                  <a:pt x="21558" y="108806"/>
                </a:lnTo>
                <a:lnTo>
                  <a:pt x="20896" y="110208"/>
                </a:lnTo>
                <a:lnTo>
                  <a:pt x="20284" y="111479"/>
                </a:lnTo>
                <a:lnTo>
                  <a:pt x="19673" y="112793"/>
                </a:lnTo>
                <a:lnTo>
                  <a:pt x="19435" y="113319"/>
                </a:lnTo>
                <a:lnTo>
                  <a:pt x="19189" y="113845"/>
                </a:lnTo>
                <a:lnTo>
                  <a:pt x="19062" y="114108"/>
                </a:lnTo>
                <a:lnTo>
                  <a:pt x="18951" y="114459"/>
                </a:lnTo>
                <a:lnTo>
                  <a:pt x="18833" y="114809"/>
                </a:lnTo>
                <a:lnTo>
                  <a:pt x="18722" y="115160"/>
                </a:lnTo>
                <a:lnTo>
                  <a:pt x="18637" y="115554"/>
                </a:lnTo>
                <a:lnTo>
                  <a:pt x="18561" y="115992"/>
                </a:lnTo>
                <a:lnTo>
                  <a:pt x="18221" y="115160"/>
                </a:lnTo>
                <a:lnTo>
                  <a:pt x="17899" y="114283"/>
                </a:lnTo>
                <a:lnTo>
                  <a:pt x="18051" y="113933"/>
                </a:lnTo>
                <a:lnTo>
                  <a:pt x="18204" y="113582"/>
                </a:lnTo>
                <a:lnTo>
                  <a:pt x="18824" y="112092"/>
                </a:lnTo>
                <a:lnTo>
                  <a:pt x="19444" y="110646"/>
                </a:lnTo>
                <a:lnTo>
                  <a:pt x="20072" y="109244"/>
                </a:lnTo>
                <a:lnTo>
                  <a:pt x="20692" y="107886"/>
                </a:lnTo>
                <a:lnTo>
                  <a:pt x="21329" y="106527"/>
                </a:lnTo>
                <a:lnTo>
                  <a:pt x="21957" y="105256"/>
                </a:lnTo>
                <a:lnTo>
                  <a:pt x="22594" y="103986"/>
                </a:lnTo>
                <a:lnTo>
                  <a:pt x="23231" y="102759"/>
                </a:lnTo>
                <a:close/>
                <a:moveTo>
                  <a:pt x="23732" y="106001"/>
                </a:moveTo>
                <a:lnTo>
                  <a:pt x="23868" y="107184"/>
                </a:lnTo>
                <a:lnTo>
                  <a:pt x="23995" y="108455"/>
                </a:lnTo>
                <a:lnTo>
                  <a:pt x="24114" y="109726"/>
                </a:lnTo>
                <a:lnTo>
                  <a:pt x="24207" y="111041"/>
                </a:lnTo>
                <a:lnTo>
                  <a:pt x="23604" y="112048"/>
                </a:lnTo>
                <a:lnTo>
                  <a:pt x="22993" y="113013"/>
                </a:lnTo>
                <a:lnTo>
                  <a:pt x="22382" y="113977"/>
                </a:lnTo>
                <a:lnTo>
                  <a:pt x="21770" y="114853"/>
                </a:lnTo>
                <a:lnTo>
                  <a:pt x="21151" y="115686"/>
                </a:lnTo>
                <a:lnTo>
                  <a:pt x="20531" y="116430"/>
                </a:lnTo>
                <a:lnTo>
                  <a:pt x="20217" y="116781"/>
                </a:lnTo>
                <a:lnTo>
                  <a:pt x="19902" y="117044"/>
                </a:lnTo>
                <a:lnTo>
                  <a:pt x="19588" y="117351"/>
                </a:lnTo>
                <a:lnTo>
                  <a:pt x="19274" y="117570"/>
                </a:lnTo>
                <a:lnTo>
                  <a:pt x="19240" y="117657"/>
                </a:lnTo>
                <a:lnTo>
                  <a:pt x="19215" y="117789"/>
                </a:lnTo>
                <a:lnTo>
                  <a:pt x="19002" y="117175"/>
                </a:lnTo>
                <a:lnTo>
                  <a:pt x="18782" y="116562"/>
                </a:lnTo>
                <a:lnTo>
                  <a:pt x="18867" y="116168"/>
                </a:lnTo>
                <a:lnTo>
                  <a:pt x="18968" y="115817"/>
                </a:lnTo>
                <a:lnTo>
                  <a:pt x="19104" y="115423"/>
                </a:lnTo>
                <a:lnTo>
                  <a:pt x="19240" y="115028"/>
                </a:lnTo>
                <a:lnTo>
                  <a:pt x="19520" y="114327"/>
                </a:lnTo>
                <a:lnTo>
                  <a:pt x="19818" y="113670"/>
                </a:lnTo>
                <a:lnTo>
                  <a:pt x="20115" y="113013"/>
                </a:lnTo>
                <a:lnTo>
                  <a:pt x="20718" y="111873"/>
                </a:lnTo>
                <a:lnTo>
                  <a:pt x="21023" y="111304"/>
                </a:lnTo>
                <a:lnTo>
                  <a:pt x="21312" y="110734"/>
                </a:lnTo>
                <a:lnTo>
                  <a:pt x="21906" y="109507"/>
                </a:lnTo>
                <a:lnTo>
                  <a:pt x="22509" y="108324"/>
                </a:lnTo>
                <a:lnTo>
                  <a:pt x="23715" y="106045"/>
                </a:lnTo>
                <a:lnTo>
                  <a:pt x="23732" y="106001"/>
                </a:lnTo>
                <a:close/>
                <a:moveTo>
                  <a:pt x="10851" y="101663"/>
                </a:moveTo>
                <a:lnTo>
                  <a:pt x="10970" y="101707"/>
                </a:lnTo>
                <a:lnTo>
                  <a:pt x="11098" y="101795"/>
                </a:lnTo>
                <a:lnTo>
                  <a:pt x="11098" y="101882"/>
                </a:lnTo>
                <a:lnTo>
                  <a:pt x="11115" y="103767"/>
                </a:lnTo>
                <a:lnTo>
                  <a:pt x="11140" y="105607"/>
                </a:lnTo>
                <a:lnTo>
                  <a:pt x="11183" y="107447"/>
                </a:lnTo>
                <a:lnTo>
                  <a:pt x="11234" y="109288"/>
                </a:lnTo>
                <a:lnTo>
                  <a:pt x="11293" y="111128"/>
                </a:lnTo>
                <a:lnTo>
                  <a:pt x="11361" y="112969"/>
                </a:lnTo>
                <a:lnTo>
                  <a:pt x="11429" y="114809"/>
                </a:lnTo>
                <a:lnTo>
                  <a:pt x="11505" y="116650"/>
                </a:lnTo>
                <a:lnTo>
                  <a:pt x="11488" y="117964"/>
                </a:lnTo>
                <a:lnTo>
                  <a:pt x="11429" y="117088"/>
                </a:lnTo>
                <a:lnTo>
                  <a:pt x="11369" y="116211"/>
                </a:lnTo>
                <a:lnTo>
                  <a:pt x="11242" y="114459"/>
                </a:lnTo>
                <a:lnTo>
                  <a:pt x="10962" y="111041"/>
                </a:lnTo>
                <a:lnTo>
                  <a:pt x="10571" y="106220"/>
                </a:lnTo>
                <a:lnTo>
                  <a:pt x="10410" y="104117"/>
                </a:lnTo>
                <a:lnTo>
                  <a:pt x="10368" y="103591"/>
                </a:lnTo>
                <a:lnTo>
                  <a:pt x="10317" y="103065"/>
                </a:lnTo>
                <a:lnTo>
                  <a:pt x="10257" y="102583"/>
                </a:lnTo>
                <a:lnTo>
                  <a:pt x="10198" y="102145"/>
                </a:lnTo>
                <a:lnTo>
                  <a:pt x="10189" y="102101"/>
                </a:lnTo>
                <a:lnTo>
                  <a:pt x="10300" y="101970"/>
                </a:lnTo>
                <a:lnTo>
                  <a:pt x="10401" y="101838"/>
                </a:lnTo>
                <a:lnTo>
                  <a:pt x="10512" y="101751"/>
                </a:lnTo>
                <a:lnTo>
                  <a:pt x="10622" y="101707"/>
                </a:lnTo>
                <a:lnTo>
                  <a:pt x="10733" y="101663"/>
                </a:lnTo>
                <a:close/>
                <a:moveTo>
                  <a:pt x="4246" y="114152"/>
                </a:moveTo>
                <a:lnTo>
                  <a:pt x="4789" y="114239"/>
                </a:lnTo>
                <a:lnTo>
                  <a:pt x="5086" y="114327"/>
                </a:lnTo>
                <a:lnTo>
                  <a:pt x="5384" y="114459"/>
                </a:lnTo>
                <a:lnTo>
                  <a:pt x="5681" y="114590"/>
                </a:lnTo>
                <a:lnTo>
                  <a:pt x="5969" y="114809"/>
                </a:lnTo>
                <a:lnTo>
                  <a:pt x="6190" y="114984"/>
                </a:lnTo>
                <a:lnTo>
                  <a:pt x="6411" y="115204"/>
                </a:lnTo>
                <a:lnTo>
                  <a:pt x="6632" y="115423"/>
                </a:lnTo>
                <a:lnTo>
                  <a:pt x="6852" y="115554"/>
                </a:lnTo>
                <a:lnTo>
                  <a:pt x="6683" y="116956"/>
                </a:lnTo>
                <a:lnTo>
                  <a:pt x="6530" y="118359"/>
                </a:lnTo>
                <a:lnTo>
                  <a:pt x="6470" y="118884"/>
                </a:lnTo>
                <a:lnTo>
                  <a:pt x="6199" y="118490"/>
                </a:lnTo>
                <a:lnTo>
                  <a:pt x="5918" y="118183"/>
                </a:lnTo>
                <a:lnTo>
                  <a:pt x="5638" y="117920"/>
                </a:lnTo>
                <a:lnTo>
                  <a:pt x="5350" y="117745"/>
                </a:lnTo>
                <a:lnTo>
                  <a:pt x="5061" y="117614"/>
                </a:lnTo>
                <a:lnTo>
                  <a:pt x="4781" y="117570"/>
                </a:lnTo>
                <a:lnTo>
                  <a:pt x="4492" y="117614"/>
                </a:lnTo>
                <a:lnTo>
                  <a:pt x="4212" y="117701"/>
                </a:lnTo>
                <a:lnTo>
                  <a:pt x="3940" y="117833"/>
                </a:lnTo>
                <a:lnTo>
                  <a:pt x="3660" y="118008"/>
                </a:lnTo>
                <a:lnTo>
                  <a:pt x="3388" y="118271"/>
                </a:lnTo>
                <a:lnTo>
                  <a:pt x="3125" y="118578"/>
                </a:lnTo>
                <a:lnTo>
                  <a:pt x="2930" y="118797"/>
                </a:lnTo>
                <a:lnTo>
                  <a:pt x="2743" y="119103"/>
                </a:lnTo>
                <a:lnTo>
                  <a:pt x="2650" y="119279"/>
                </a:lnTo>
                <a:lnTo>
                  <a:pt x="2556" y="119454"/>
                </a:lnTo>
                <a:lnTo>
                  <a:pt x="2463" y="119673"/>
                </a:lnTo>
                <a:lnTo>
                  <a:pt x="2386" y="119980"/>
                </a:lnTo>
                <a:lnTo>
                  <a:pt x="2420" y="118534"/>
                </a:lnTo>
                <a:lnTo>
                  <a:pt x="2463" y="117132"/>
                </a:lnTo>
                <a:lnTo>
                  <a:pt x="2514" y="115729"/>
                </a:lnTo>
                <a:lnTo>
                  <a:pt x="2573" y="114327"/>
                </a:lnTo>
                <a:lnTo>
                  <a:pt x="2718" y="114371"/>
                </a:lnTo>
                <a:lnTo>
                  <a:pt x="2853" y="114371"/>
                </a:lnTo>
                <a:lnTo>
                  <a:pt x="3142" y="114327"/>
                </a:lnTo>
                <a:lnTo>
                  <a:pt x="3431" y="114239"/>
                </a:lnTo>
                <a:lnTo>
                  <a:pt x="3711" y="114152"/>
                </a:lnTo>
                <a:close/>
                <a:moveTo>
                  <a:pt x="24292" y="112268"/>
                </a:moveTo>
                <a:lnTo>
                  <a:pt x="24377" y="113845"/>
                </a:lnTo>
                <a:lnTo>
                  <a:pt x="24411" y="114678"/>
                </a:lnTo>
                <a:lnTo>
                  <a:pt x="24445" y="115510"/>
                </a:lnTo>
                <a:lnTo>
                  <a:pt x="24479" y="116693"/>
                </a:lnTo>
                <a:lnTo>
                  <a:pt x="24504" y="117833"/>
                </a:lnTo>
                <a:lnTo>
                  <a:pt x="24521" y="119016"/>
                </a:lnTo>
                <a:lnTo>
                  <a:pt x="24538" y="120199"/>
                </a:lnTo>
                <a:lnTo>
                  <a:pt x="24275" y="120155"/>
                </a:lnTo>
                <a:lnTo>
                  <a:pt x="24012" y="120199"/>
                </a:lnTo>
                <a:lnTo>
                  <a:pt x="23757" y="120287"/>
                </a:lnTo>
                <a:lnTo>
                  <a:pt x="23494" y="120374"/>
                </a:lnTo>
                <a:lnTo>
                  <a:pt x="22968" y="120637"/>
                </a:lnTo>
                <a:lnTo>
                  <a:pt x="22450" y="120900"/>
                </a:lnTo>
                <a:lnTo>
                  <a:pt x="20335" y="121952"/>
                </a:lnTo>
                <a:lnTo>
                  <a:pt x="20140" y="121075"/>
                </a:lnTo>
                <a:lnTo>
                  <a:pt x="19936" y="120243"/>
                </a:lnTo>
                <a:lnTo>
                  <a:pt x="19724" y="119454"/>
                </a:lnTo>
                <a:lnTo>
                  <a:pt x="19503" y="118709"/>
                </a:lnTo>
                <a:lnTo>
                  <a:pt x="19554" y="118534"/>
                </a:lnTo>
                <a:lnTo>
                  <a:pt x="19631" y="118402"/>
                </a:lnTo>
                <a:lnTo>
                  <a:pt x="19716" y="118315"/>
                </a:lnTo>
                <a:lnTo>
                  <a:pt x="19885" y="118139"/>
                </a:lnTo>
                <a:lnTo>
                  <a:pt x="20064" y="118052"/>
                </a:lnTo>
                <a:lnTo>
                  <a:pt x="20234" y="117920"/>
                </a:lnTo>
                <a:lnTo>
                  <a:pt x="20828" y="117307"/>
                </a:lnTo>
                <a:lnTo>
                  <a:pt x="21414" y="116650"/>
                </a:lnTo>
                <a:lnTo>
                  <a:pt x="22008" y="115905"/>
                </a:lnTo>
                <a:lnTo>
                  <a:pt x="22585" y="115072"/>
                </a:lnTo>
                <a:lnTo>
                  <a:pt x="23154" y="114239"/>
                </a:lnTo>
                <a:lnTo>
                  <a:pt x="23723" y="113275"/>
                </a:lnTo>
                <a:lnTo>
                  <a:pt x="24012" y="112793"/>
                </a:lnTo>
                <a:lnTo>
                  <a:pt x="24292" y="112268"/>
                </a:lnTo>
                <a:close/>
                <a:moveTo>
                  <a:pt x="12830" y="73881"/>
                </a:moveTo>
                <a:lnTo>
                  <a:pt x="12830" y="74889"/>
                </a:lnTo>
                <a:lnTo>
                  <a:pt x="12821" y="77168"/>
                </a:lnTo>
                <a:lnTo>
                  <a:pt x="12830" y="78307"/>
                </a:lnTo>
                <a:lnTo>
                  <a:pt x="12838" y="79446"/>
                </a:lnTo>
                <a:lnTo>
                  <a:pt x="12855" y="80586"/>
                </a:lnTo>
                <a:lnTo>
                  <a:pt x="12881" y="81725"/>
                </a:lnTo>
                <a:lnTo>
                  <a:pt x="12906" y="82864"/>
                </a:lnTo>
                <a:lnTo>
                  <a:pt x="12940" y="84004"/>
                </a:lnTo>
                <a:lnTo>
                  <a:pt x="12983" y="85099"/>
                </a:lnTo>
                <a:lnTo>
                  <a:pt x="13034" y="86195"/>
                </a:lnTo>
                <a:lnTo>
                  <a:pt x="13084" y="87290"/>
                </a:lnTo>
                <a:lnTo>
                  <a:pt x="13144" y="88386"/>
                </a:lnTo>
                <a:lnTo>
                  <a:pt x="13220" y="89481"/>
                </a:lnTo>
                <a:lnTo>
                  <a:pt x="13297" y="90533"/>
                </a:lnTo>
                <a:lnTo>
                  <a:pt x="13382" y="91628"/>
                </a:lnTo>
                <a:lnTo>
                  <a:pt x="13475" y="92636"/>
                </a:lnTo>
                <a:lnTo>
                  <a:pt x="13577" y="93600"/>
                </a:lnTo>
                <a:lnTo>
                  <a:pt x="13670" y="94521"/>
                </a:lnTo>
                <a:lnTo>
                  <a:pt x="13781" y="95485"/>
                </a:lnTo>
                <a:lnTo>
                  <a:pt x="13891" y="96405"/>
                </a:lnTo>
                <a:lnTo>
                  <a:pt x="14129" y="98201"/>
                </a:lnTo>
                <a:lnTo>
                  <a:pt x="14375" y="99954"/>
                </a:lnTo>
                <a:lnTo>
                  <a:pt x="14265" y="100568"/>
                </a:lnTo>
                <a:lnTo>
                  <a:pt x="14171" y="101225"/>
                </a:lnTo>
                <a:lnTo>
                  <a:pt x="14078" y="101926"/>
                </a:lnTo>
                <a:lnTo>
                  <a:pt x="13993" y="102671"/>
                </a:lnTo>
                <a:lnTo>
                  <a:pt x="13925" y="103460"/>
                </a:lnTo>
                <a:lnTo>
                  <a:pt x="13857" y="104292"/>
                </a:lnTo>
                <a:lnTo>
                  <a:pt x="13798" y="105169"/>
                </a:lnTo>
                <a:lnTo>
                  <a:pt x="13747" y="106045"/>
                </a:lnTo>
                <a:lnTo>
                  <a:pt x="13704" y="106922"/>
                </a:lnTo>
                <a:lnTo>
                  <a:pt x="13670" y="107798"/>
                </a:lnTo>
                <a:lnTo>
                  <a:pt x="13636" y="108674"/>
                </a:lnTo>
                <a:lnTo>
                  <a:pt x="13611" y="109551"/>
                </a:lnTo>
                <a:lnTo>
                  <a:pt x="13594" y="110383"/>
                </a:lnTo>
                <a:lnTo>
                  <a:pt x="13585" y="111172"/>
                </a:lnTo>
                <a:lnTo>
                  <a:pt x="13577" y="112706"/>
                </a:lnTo>
                <a:lnTo>
                  <a:pt x="13577" y="113889"/>
                </a:lnTo>
                <a:lnTo>
                  <a:pt x="13594" y="115072"/>
                </a:lnTo>
                <a:lnTo>
                  <a:pt x="13619" y="116299"/>
                </a:lnTo>
                <a:lnTo>
                  <a:pt x="13653" y="117482"/>
                </a:lnTo>
                <a:lnTo>
                  <a:pt x="13696" y="118665"/>
                </a:lnTo>
                <a:lnTo>
                  <a:pt x="13747" y="119848"/>
                </a:lnTo>
                <a:lnTo>
                  <a:pt x="13806" y="121032"/>
                </a:lnTo>
                <a:lnTo>
                  <a:pt x="13874" y="122171"/>
                </a:lnTo>
                <a:lnTo>
                  <a:pt x="13772" y="121864"/>
                </a:lnTo>
                <a:lnTo>
                  <a:pt x="13670" y="121601"/>
                </a:lnTo>
                <a:lnTo>
                  <a:pt x="13560" y="121338"/>
                </a:lnTo>
                <a:lnTo>
                  <a:pt x="13458" y="121119"/>
                </a:lnTo>
                <a:lnTo>
                  <a:pt x="13237" y="120769"/>
                </a:lnTo>
                <a:lnTo>
                  <a:pt x="13025" y="120506"/>
                </a:lnTo>
                <a:lnTo>
                  <a:pt x="12847" y="120330"/>
                </a:lnTo>
                <a:lnTo>
                  <a:pt x="12651" y="120199"/>
                </a:lnTo>
                <a:lnTo>
                  <a:pt x="12550" y="120155"/>
                </a:lnTo>
                <a:lnTo>
                  <a:pt x="12448" y="120155"/>
                </a:lnTo>
                <a:lnTo>
                  <a:pt x="12354" y="120199"/>
                </a:lnTo>
                <a:lnTo>
                  <a:pt x="12261" y="120287"/>
                </a:lnTo>
                <a:lnTo>
                  <a:pt x="12108" y="116299"/>
                </a:lnTo>
                <a:lnTo>
                  <a:pt x="12040" y="114283"/>
                </a:lnTo>
                <a:lnTo>
                  <a:pt x="11981" y="112268"/>
                </a:lnTo>
                <a:lnTo>
                  <a:pt x="11921" y="110252"/>
                </a:lnTo>
                <a:lnTo>
                  <a:pt x="11870" y="108236"/>
                </a:lnTo>
                <a:lnTo>
                  <a:pt x="11836" y="106177"/>
                </a:lnTo>
                <a:lnTo>
                  <a:pt x="11802" y="104161"/>
                </a:lnTo>
                <a:lnTo>
                  <a:pt x="11794" y="102189"/>
                </a:lnTo>
                <a:lnTo>
                  <a:pt x="11785" y="100217"/>
                </a:lnTo>
                <a:lnTo>
                  <a:pt x="11802" y="98289"/>
                </a:lnTo>
                <a:lnTo>
                  <a:pt x="11819" y="96361"/>
                </a:lnTo>
                <a:lnTo>
                  <a:pt x="11853" y="94433"/>
                </a:lnTo>
                <a:lnTo>
                  <a:pt x="11904" y="92549"/>
                </a:lnTo>
                <a:lnTo>
                  <a:pt x="11955" y="90621"/>
                </a:lnTo>
                <a:lnTo>
                  <a:pt x="12023" y="88736"/>
                </a:lnTo>
                <a:lnTo>
                  <a:pt x="12100" y="86852"/>
                </a:lnTo>
                <a:lnTo>
                  <a:pt x="12176" y="84968"/>
                </a:lnTo>
                <a:lnTo>
                  <a:pt x="12269" y="83127"/>
                </a:lnTo>
                <a:lnTo>
                  <a:pt x="12371" y="81243"/>
                </a:lnTo>
                <a:lnTo>
                  <a:pt x="12473" y="79403"/>
                </a:lnTo>
                <a:lnTo>
                  <a:pt x="12592" y="77562"/>
                </a:lnTo>
                <a:lnTo>
                  <a:pt x="12711" y="75722"/>
                </a:lnTo>
                <a:lnTo>
                  <a:pt x="12830" y="73881"/>
                </a:lnTo>
                <a:close/>
                <a:moveTo>
                  <a:pt x="24547" y="121426"/>
                </a:moveTo>
                <a:lnTo>
                  <a:pt x="24555" y="122741"/>
                </a:lnTo>
                <a:lnTo>
                  <a:pt x="24547" y="124099"/>
                </a:lnTo>
                <a:lnTo>
                  <a:pt x="24538" y="125414"/>
                </a:lnTo>
                <a:lnTo>
                  <a:pt x="24521" y="126772"/>
                </a:lnTo>
                <a:lnTo>
                  <a:pt x="24088" y="126465"/>
                </a:lnTo>
                <a:lnTo>
                  <a:pt x="23647" y="126159"/>
                </a:lnTo>
                <a:lnTo>
                  <a:pt x="23205" y="125939"/>
                </a:lnTo>
                <a:lnTo>
                  <a:pt x="22764" y="125764"/>
                </a:lnTo>
                <a:lnTo>
                  <a:pt x="22322" y="125589"/>
                </a:lnTo>
                <a:lnTo>
                  <a:pt x="21881" y="125457"/>
                </a:lnTo>
                <a:lnTo>
                  <a:pt x="21439" y="125370"/>
                </a:lnTo>
                <a:lnTo>
                  <a:pt x="20998" y="125326"/>
                </a:lnTo>
                <a:lnTo>
                  <a:pt x="20794" y="124187"/>
                </a:lnTo>
                <a:lnTo>
                  <a:pt x="20573" y="123091"/>
                </a:lnTo>
                <a:lnTo>
                  <a:pt x="22450" y="122171"/>
                </a:lnTo>
                <a:lnTo>
                  <a:pt x="22968" y="121908"/>
                </a:lnTo>
                <a:lnTo>
                  <a:pt x="23494" y="121645"/>
                </a:lnTo>
                <a:lnTo>
                  <a:pt x="23757" y="121514"/>
                </a:lnTo>
                <a:lnTo>
                  <a:pt x="24020" y="121470"/>
                </a:lnTo>
                <a:lnTo>
                  <a:pt x="24284" y="121426"/>
                </a:lnTo>
                <a:close/>
                <a:moveTo>
                  <a:pt x="4543" y="118884"/>
                </a:moveTo>
                <a:lnTo>
                  <a:pt x="4806" y="118928"/>
                </a:lnTo>
                <a:lnTo>
                  <a:pt x="5069" y="118972"/>
                </a:lnTo>
                <a:lnTo>
                  <a:pt x="5324" y="119103"/>
                </a:lnTo>
                <a:lnTo>
                  <a:pt x="5579" y="119279"/>
                </a:lnTo>
                <a:lnTo>
                  <a:pt x="5834" y="119498"/>
                </a:lnTo>
                <a:lnTo>
                  <a:pt x="6097" y="119717"/>
                </a:lnTo>
                <a:lnTo>
                  <a:pt x="6351" y="119980"/>
                </a:lnTo>
                <a:lnTo>
                  <a:pt x="6080" y="122565"/>
                </a:lnTo>
                <a:lnTo>
                  <a:pt x="5817" y="125194"/>
                </a:lnTo>
                <a:lnTo>
                  <a:pt x="5596" y="125151"/>
                </a:lnTo>
                <a:lnTo>
                  <a:pt x="5367" y="125194"/>
                </a:lnTo>
                <a:lnTo>
                  <a:pt x="4917" y="125326"/>
                </a:lnTo>
                <a:lnTo>
                  <a:pt x="4467" y="125501"/>
                </a:lnTo>
                <a:lnTo>
                  <a:pt x="4025" y="125720"/>
                </a:lnTo>
                <a:lnTo>
                  <a:pt x="3618" y="125896"/>
                </a:lnTo>
                <a:lnTo>
                  <a:pt x="3388" y="125983"/>
                </a:lnTo>
                <a:lnTo>
                  <a:pt x="3168" y="126071"/>
                </a:lnTo>
                <a:lnTo>
                  <a:pt x="2938" y="126246"/>
                </a:lnTo>
                <a:lnTo>
                  <a:pt x="2718" y="126465"/>
                </a:lnTo>
                <a:lnTo>
                  <a:pt x="2616" y="126597"/>
                </a:lnTo>
                <a:lnTo>
                  <a:pt x="2514" y="126772"/>
                </a:lnTo>
                <a:lnTo>
                  <a:pt x="2420" y="126947"/>
                </a:lnTo>
                <a:lnTo>
                  <a:pt x="2327" y="127166"/>
                </a:lnTo>
                <a:lnTo>
                  <a:pt x="2318" y="126465"/>
                </a:lnTo>
                <a:lnTo>
                  <a:pt x="2318" y="125019"/>
                </a:lnTo>
                <a:lnTo>
                  <a:pt x="2327" y="123529"/>
                </a:lnTo>
                <a:lnTo>
                  <a:pt x="2344" y="122083"/>
                </a:lnTo>
                <a:lnTo>
                  <a:pt x="2369" y="120593"/>
                </a:lnTo>
                <a:lnTo>
                  <a:pt x="2471" y="120550"/>
                </a:lnTo>
                <a:lnTo>
                  <a:pt x="2573" y="120506"/>
                </a:lnTo>
                <a:lnTo>
                  <a:pt x="2777" y="120243"/>
                </a:lnTo>
                <a:lnTo>
                  <a:pt x="2981" y="119936"/>
                </a:lnTo>
                <a:lnTo>
                  <a:pt x="3184" y="119673"/>
                </a:lnTo>
                <a:lnTo>
                  <a:pt x="3456" y="119410"/>
                </a:lnTo>
                <a:lnTo>
                  <a:pt x="3728" y="119191"/>
                </a:lnTo>
                <a:lnTo>
                  <a:pt x="4008" y="119060"/>
                </a:lnTo>
                <a:lnTo>
                  <a:pt x="4280" y="118928"/>
                </a:lnTo>
                <a:lnTo>
                  <a:pt x="4543" y="118884"/>
                </a:lnTo>
                <a:close/>
                <a:moveTo>
                  <a:pt x="14587" y="101356"/>
                </a:moveTo>
                <a:lnTo>
                  <a:pt x="14766" y="102452"/>
                </a:lnTo>
                <a:lnTo>
                  <a:pt x="14952" y="103547"/>
                </a:lnTo>
                <a:lnTo>
                  <a:pt x="15139" y="104555"/>
                </a:lnTo>
                <a:lnTo>
                  <a:pt x="15326" y="105607"/>
                </a:lnTo>
                <a:lnTo>
                  <a:pt x="15275" y="106045"/>
                </a:lnTo>
                <a:lnTo>
                  <a:pt x="15233" y="106483"/>
                </a:lnTo>
                <a:lnTo>
                  <a:pt x="15182" y="107141"/>
                </a:lnTo>
                <a:lnTo>
                  <a:pt x="15139" y="107842"/>
                </a:lnTo>
                <a:lnTo>
                  <a:pt x="15054" y="109244"/>
                </a:lnTo>
                <a:lnTo>
                  <a:pt x="14995" y="110690"/>
                </a:lnTo>
                <a:lnTo>
                  <a:pt x="14944" y="112180"/>
                </a:lnTo>
                <a:lnTo>
                  <a:pt x="14901" y="113670"/>
                </a:lnTo>
                <a:lnTo>
                  <a:pt x="14859" y="115160"/>
                </a:lnTo>
                <a:lnTo>
                  <a:pt x="14791" y="118052"/>
                </a:lnTo>
                <a:lnTo>
                  <a:pt x="14757" y="119805"/>
                </a:lnTo>
                <a:lnTo>
                  <a:pt x="14715" y="121557"/>
                </a:lnTo>
                <a:lnTo>
                  <a:pt x="14689" y="123310"/>
                </a:lnTo>
                <a:lnTo>
                  <a:pt x="14664" y="125063"/>
                </a:lnTo>
                <a:lnTo>
                  <a:pt x="14647" y="126290"/>
                </a:lnTo>
                <a:lnTo>
                  <a:pt x="14638" y="127561"/>
                </a:lnTo>
                <a:lnTo>
                  <a:pt x="14494" y="126202"/>
                </a:lnTo>
                <a:lnTo>
                  <a:pt x="14367" y="124844"/>
                </a:lnTo>
                <a:lnTo>
                  <a:pt x="14256" y="123442"/>
                </a:lnTo>
                <a:lnTo>
                  <a:pt x="14154" y="121996"/>
                </a:lnTo>
                <a:lnTo>
                  <a:pt x="14061" y="120550"/>
                </a:lnTo>
                <a:lnTo>
                  <a:pt x="13993" y="119060"/>
                </a:lnTo>
                <a:lnTo>
                  <a:pt x="13934" y="117570"/>
                </a:lnTo>
                <a:lnTo>
                  <a:pt x="13891" y="116080"/>
                </a:lnTo>
                <a:lnTo>
                  <a:pt x="13874" y="115116"/>
                </a:lnTo>
                <a:lnTo>
                  <a:pt x="13866" y="114196"/>
                </a:lnTo>
                <a:lnTo>
                  <a:pt x="13857" y="113188"/>
                </a:lnTo>
                <a:lnTo>
                  <a:pt x="13857" y="112180"/>
                </a:lnTo>
                <a:lnTo>
                  <a:pt x="13857" y="111172"/>
                </a:lnTo>
                <a:lnTo>
                  <a:pt x="13874" y="110120"/>
                </a:lnTo>
                <a:lnTo>
                  <a:pt x="13900" y="109113"/>
                </a:lnTo>
                <a:lnTo>
                  <a:pt x="13925" y="108105"/>
                </a:lnTo>
                <a:lnTo>
                  <a:pt x="13968" y="107097"/>
                </a:lnTo>
                <a:lnTo>
                  <a:pt x="14018" y="106133"/>
                </a:lnTo>
                <a:lnTo>
                  <a:pt x="14086" y="105213"/>
                </a:lnTo>
                <a:lnTo>
                  <a:pt x="14154" y="104336"/>
                </a:lnTo>
                <a:lnTo>
                  <a:pt x="14248" y="103504"/>
                </a:lnTo>
                <a:lnTo>
                  <a:pt x="14350" y="102715"/>
                </a:lnTo>
                <a:lnTo>
                  <a:pt x="14460" y="102014"/>
                </a:lnTo>
                <a:lnTo>
                  <a:pt x="14528" y="101663"/>
                </a:lnTo>
                <a:lnTo>
                  <a:pt x="14587" y="101356"/>
                </a:lnTo>
                <a:close/>
                <a:moveTo>
                  <a:pt x="10036" y="102320"/>
                </a:moveTo>
                <a:lnTo>
                  <a:pt x="10036" y="102364"/>
                </a:lnTo>
                <a:lnTo>
                  <a:pt x="10062" y="102934"/>
                </a:lnTo>
                <a:lnTo>
                  <a:pt x="10087" y="103547"/>
                </a:lnTo>
                <a:lnTo>
                  <a:pt x="10130" y="104117"/>
                </a:lnTo>
                <a:lnTo>
                  <a:pt x="10172" y="104687"/>
                </a:lnTo>
                <a:lnTo>
                  <a:pt x="10266" y="105826"/>
                </a:lnTo>
                <a:lnTo>
                  <a:pt x="10359" y="106965"/>
                </a:lnTo>
                <a:lnTo>
                  <a:pt x="10750" y="111742"/>
                </a:lnTo>
                <a:lnTo>
                  <a:pt x="10911" y="113801"/>
                </a:lnTo>
                <a:lnTo>
                  <a:pt x="11072" y="115861"/>
                </a:lnTo>
                <a:lnTo>
                  <a:pt x="11166" y="116869"/>
                </a:lnTo>
                <a:lnTo>
                  <a:pt x="11259" y="117877"/>
                </a:lnTo>
                <a:lnTo>
                  <a:pt x="11361" y="118884"/>
                </a:lnTo>
                <a:lnTo>
                  <a:pt x="11471" y="119805"/>
                </a:lnTo>
                <a:lnTo>
                  <a:pt x="11454" y="120900"/>
                </a:lnTo>
                <a:lnTo>
                  <a:pt x="11437" y="121996"/>
                </a:lnTo>
                <a:lnTo>
                  <a:pt x="11403" y="123047"/>
                </a:lnTo>
                <a:lnTo>
                  <a:pt x="11369" y="124143"/>
                </a:lnTo>
                <a:lnTo>
                  <a:pt x="11318" y="125107"/>
                </a:lnTo>
                <a:lnTo>
                  <a:pt x="11268" y="126115"/>
                </a:lnTo>
                <a:lnTo>
                  <a:pt x="11208" y="127035"/>
                </a:lnTo>
                <a:lnTo>
                  <a:pt x="11149" y="127999"/>
                </a:lnTo>
                <a:lnTo>
                  <a:pt x="11115" y="127385"/>
                </a:lnTo>
                <a:lnTo>
                  <a:pt x="11081" y="126772"/>
                </a:lnTo>
                <a:lnTo>
                  <a:pt x="10996" y="125545"/>
                </a:lnTo>
                <a:lnTo>
                  <a:pt x="10911" y="124362"/>
                </a:lnTo>
                <a:lnTo>
                  <a:pt x="10826" y="123223"/>
                </a:lnTo>
                <a:lnTo>
                  <a:pt x="10384" y="116650"/>
                </a:lnTo>
                <a:lnTo>
                  <a:pt x="9909" y="109726"/>
                </a:lnTo>
                <a:lnTo>
                  <a:pt x="9816" y="108236"/>
                </a:lnTo>
                <a:lnTo>
                  <a:pt x="9714" y="106746"/>
                </a:lnTo>
                <a:lnTo>
                  <a:pt x="9612" y="105256"/>
                </a:lnTo>
                <a:lnTo>
                  <a:pt x="9552" y="104511"/>
                </a:lnTo>
                <a:lnTo>
                  <a:pt x="9484" y="103810"/>
                </a:lnTo>
                <a:lnTo>
                  <a:pt x="9620" y="103372"/>
                </a:lnTo>
                <a:lnTo>
                  <a:pt x="9756" y="102978"/>
                </a:lnTo>
                <a:lnTo>
                  <a:pt x="9892" y="102627"/>
                </a:lnTo>
                <a:lnTo>
                  <a:pt x="10036" y="102320"/>
                </a:lnTo>
                <a:close/>
                <a:moveTo>
                  <a:pt x="21193" y="126465"/>
                </a:moveTo>
                <a:lnTo>
                  <a:pt x="21609" y="126553"/>
                </a:lnTo>
                <a:lnTo>
                  <a:pt x="22025" y="126641"/>
                </a:lnTo>
                <a:lnTo>
                  <a:pt x="22441" y="126772"/>
                </a:lnTo>
                <a:lnTo>
                  <a:pt x="22857" y="126947"/>
                </a:lnTo>
                <a:lnTo>
                  <a:pt x="23265" y="127166"/>
                </a:lnTo>
                <a:lnTo>
                  <a:pt x="23681" y="127385"/>
                </a:lnTo>
                <a:lnTo>
                  <a:pt x="24097" y="127648"/>
                </a:lnTo>
                <a:lnTo>
                  <a:pt x="24504" y="127955"/>
                </a:lnTo>
                <a:lnTo>
                  <a:pt x="24470" y="130058"/>
                </a:lnTo>
                <a:lnTo>
                  <a:pt x="24114" y="129752"/>
                </a:lnTo>
                <a:lnTo>
                  <a:pt x="23749" y="129489"/>
                </a:lnTo>
                <a:lnTo>
                  <a:pt x="23384" y="129314"/>
                </a:lnTo>
                <a:lnTo>
                  <a:pt x="23018" y="129138"/>
                </a:lnTo>
                <a:lnTo>
                  <a:pt x="22288" y="128919"/>
                </a:lnTo>
                <a:lnTo>
                  <a:pt x="21558" y="128744"/>
                </a:lnTo>
                <a:lnTo>
                  <a:pt x="21218" y="126597"/>
                </a:lnTo>
                <a:lnTo>
                  <a:pt x="21193" y="126465"/>
                </a:lnTo>
                <a:close/>
                <a:moveTo>
                  <a:pt x="12303" y="121470"/>
                </a:moveTo>
                <a:lnTo>
                  <a:pt x="12482" y="121557"/>
                </a:lnTo>
                <a:lnTo>
                  <a:pt x="12668" y="121645"/>
                </a:lnTo>
                <a:lnTo>
                  <a:pt x="12847" y="121733"/>
                </a:lnTo>
                <a:lnTo>
                  <a:pt x="12932" y="121777"/>
                </a:lnTo>
                <a:lnTo>
                  <a:pt x="13017" y="121864"/>
                </a:lnTo>
                <a:lnTo>
                  <a:pt x="13152" y="122083"/>
                </a:lnTo>
                <a:lnTo>
                  <a:pt x="13280" y="122346"/>
                </a:lnTo>
                <a:lnTo>
                  <a:pt x="13407" y="122653"/>
                </a:lnTo>
                <a:lnTo>
                  <a:pt x="13526" y="122960"/>
                </a:lnTo>
                <a:lnTo>
                  <a:pt x="13772" y="123617"/>
                </a:lnTo>
                <a:lnTo>
                  <a:pt x="13891" y="123924"/>
                </a:lnTo>
                <a:lnTo>
                  <a:pt x="14010" y="124230"/>
                </a:lnTo>
                <a:lnTo>
                  <a:pt x="14137" y="125720"/>
                </a:lnTo>
                <a:lnTo>
                  <a:pt x="14273" y="127123"/>
                </a:lnTo>
                <a:lnTo>
                  <a:pt x="14426" y="128525"/>
                </a:lnTo>
                <a:lnTo>
                  <a:pt x="14587" y="129883"/>
                </a:lnTo>
                <a:lnTo>
                  <a:pt x="14655" y="130409"/>
                </a:lnTo>
                <a:lnTo>
                  <a:pt x="14418" y="129971"/>
                </a:lnTo>
                <a:lnTo>
                  <a:pt x="14171" y="129620"/>
                </a:lnTo>
                <a:lnTo>
                  <a:pt x="13934" y="129270"/>
                </a:lnTo>
                <a:lnTo>
                  <a:pt x="13704" y="128919"/>
                </a:lnTo>
                <a:lnTo>
                  <a:pt x="13424" y="128393"/>
                </a:lnTo>
                <a:lnTo>
                  <a:pt x="13127" y="127824"/>
                </a:lnTo>
                <a:lnTo>
                  <a:pt x="12974" y="127561"/>
                </a:lnTo>
                <a:lnTo>
                  <a:pt x="12813" y="127342"/>
                </a:lnTo>
                <a:lnTo>
                  <a:pt x="12660" y="127210"/>
                </a:lnTo>
                <a:lnTo>
                  <a:pt x="12507" y="127123"/>
                </a:lnTo>
                <a:lnTo>
                  <a:pt x="12303" y="121470"/>
                </a:lnTo>
                <a:close/>
                <a:moveTo>
                  <a:pt x="11760" y="122127"/>
                </a:moveTo>
                <a:lnTo>
                  <a:pt x="11972" y="126728"/>
                </a:lnTo>
                <a:lnTo>
                  <a:pt x="11802" y="127561"/>
                </a:lnTo>
                <a:lnTo>
                  <a:pt x="11641" y="128481"/>
                </a:lnTo>
                <a:lnTo>
                  <a:pt x="11335" y="130321"/>
                </a:lnTo>
                <a:lnTo>
                  <a:pt x="11200" y="131198"/>
                </a:lnTo>
                <a:lnTo>
                  <a:pt x="11293" y="130190"/>
                </a:lnTo>
                <a:lnTo>
                  <a:pt x="11378" y="129094"/>
                </a:lnTo>
                <a:lnTo>
                  <a:pt x="11454" y="127999"/>
                </a:lnTo>
                <a:lnTo>
                  <a:pt x="11531" y="126860"/>
                </a:lnTo>
                <a:lnTo>
                  <a:pt x="11599" y="125720"/>
                </a:lnTo>
                <a:lnTo>
                  <a:pt x="11667" y="124537"/>
                </a:lnTo>
                <a:lnTo>
                  <a:pt x="11718" y="123354"/>
                </a:lnTo>
                <a:lnTo>
                  <a:pt x="11760" y="122127"/>
                </a:lnTo>
                <a:close/>
                <a:moveTo>
                  <a:pt x="5672" y="126597"/>
                </a:moveTo>
                <a:lnTo>
                  <a:pt x="5468" y="128656"/>
                </a:lnTo>
                <a:lnTo>
                  <a:pt x="5256" y="130672"/>
                </a:lnTo>
                <a:lnTo>
                  <a:pt x="4883" y="130803"/>
                </a:lnTo>
                <a:lnTo>
                  <a:pt x="4509" y="131023"/>
                </a:lnTo>
                <a:lnTo>
                  <a:pt x="3762" y="131461"/>
                </a:lnTo>
                <a:lnTo>
                  <a:pt x="3414" y="131636"/>
                </a:lnTo>
                <a:lnTo>
                  <a:pt x="3066" y="131855"/>
                </a:lnTo>
                <a:lnTo>
                  <a:pt x="2896" y="131987"/>
                </a:lnTo>
                <a:lnTo>
                  <a:pt x="2726" y="132162"/>
                </a:lnTo>
                <a:lnTo>
                  <a:pt x="2556" y="132381"/>
                </a:lnTo>
                <a:lnTo>
                  <a:pt x="2386" y="132600"/>
                </a:lnTo>
                <a:lnTo>
                  <a:pt x="2352" y="130146"/>
                </a:lnTo>
                <a:lnTo>
                  <a:pt x="2327" y="127692"/>
                </a:lnTo>
                <a:lnTo>
                  <a:pt x="2429" y="127736"/>
                </a:lnTo>
                <a:lnTo>
                  <a:pt x="2641" y="127736"/>
                </a:lnTo>
                <a:lnTo>
                  <a:pt x="2751" y="127692"/>
                </a:lnTo>
                <a:lnTo>
                  <a:pt x="3168" y="127385"/>
                </a:lnTo>
                <a:lnTo>
                  <a:pt x="3634" y="127166"/>
                </a:lnTo>
                <a:lnTo>
                  <a:pt x="4101" y="126947"/>
                </a:lnTo>
                <a:lnTo>
                  <a:pt x="4501" y="126816"/>
                </a:lnTo>
                <a:lnTo>
                  <a:pt x="4891" y="126728"/>
                </a:lnTo>
                <a:lnTo>
                  <a:pt x="5672" y="126597"/>
                </a:lnTo>
                <a:close/>
                <a:moveTo>
                  <a:pt x="15496" y="106483"/>
                </a:moveTo>
                <a:lnTo>
                  <a:pt x="15674" y="107404"/>
                </a:lnTo>
                <a:lnTo>
                  <a:pt x="15861" y="108236"/>
                </a:lnTo>
                <a:lnTo>
                  <a:pt x="16039" y="109069"/>
                </a:lnTo>
                <a:lnTo>
                  <a:pt x="16226" y="109814"/>
                </a:lnTo>
                <a:lnTo>
                  <a:pt x="16243" y="109901"/>
                </a:lnTo>
                <a:lnTo>
                  <a:pt x="16184" y="110471"/>
                </a:lnTo>
                <a:lnTo>
                  <a:pt x="16133" y="111084"/>
                </a:lnTo>
                <a:lnTo>
                  <a:pt x="16082" y="111698"/>
                </a:lnTo>
                <a:lnTo>
                  <a:pt x="16039" y="112355"/>
                </a:lnTo>
                <a:lnTo>
                  <a:pt x="16005" y="113013"/>
                </a:lnTo>
                <a:lnTo>
                  <a:pt x="15971" y="113714"/>
                </a:lnTo>
                <a:lnTo>
                  <a:pt x="15920" y="115072"/>
                </a:lnTo>
                <a:lnTo>
                  <a:pt x="15886" y="116474"/>
                </a:lnTo>
                <a:lnTo>
                  <a:pt x="15844" y="117877"/>
                </a:lnTo>
                <a:lnTo>
                  <a:pt x="15810" y="119191"/>
                </a:lnTo>
                <a:lnTo>
                  <a:pt x="15776" y="120462"/>
                </a:lnTo>
                <a:lnTo>
                  <a:pt x="15666" y="123529"/>
                </a:lnTo>
                <a:lnTo>
                  <a:pt x="15547" y="126597"/>
                </a:lnTo>
                <a:lnTo>
                  <a:pt x="15496" y="128174"/>
                </a:lnTo>
                <a:lnTo>
                  <a:pt x="15445" y="129708"/>
                </a:lnTo>
                <a:lnTo>
                  <a:pt x="15411" y="131285"/>
                </a:lnTo>
                <a:lnTo>
                  <a:pt x="15385" y="132819"/>
                </a:lnTo>
                <a:lnTo>
                  <a:pt x="15275" y="132206"/>
                </a:lnTo>
                <a:lnTo>
                  <a:pt x="15148" y="131417"/>
                </a:lnTo>
                <a:lnTo>
                  <a:pt x="15037" y="130672"/>
                </a:lnTo>
                <a:lnTo>
                  <a:pt x="14918" y="129839"/>
                </a:lnTo>
                <a:lnTo>
                  <a:pt x="14817" y="129051"/>
                </a:lnTo>
                <a:lnTo>
                  <a:pt x="14834" y="128612"/>
                </a:lnTo>
                <a:lnTo>
                  <a:pt x="14842" y="128130"/>
                </a:lnTo>
                <a:lnTo>
                  <a:pt x="14859" y="127254"/>
                </a:lnTo>
                <a:lnTo>
                  <a:pt x="14884" y="125457"/>
                </a:lnTo>
                <a:lnTo>
                  <a:pt x="14927" y="122346"/>
                </a:lnTo>
                <a:lnTo>
                  <a:pt x="14995" y="119235"/>
                </a:lnTo>
                <a:lnTo>
                  <a:pt x="15063" y="116299"/>
                </a:lnTo>
                <a:lnTo>
                  <a:pt x="15097" y="114809"/>
                </a:lnTo>
                <a:lnTo>
                  <a:pt x="15139" y="113319"/>
                </a:lnTo>
                <a:lnTo>
                  <a:pt x="15190" y="111829"/>
                </a:lnTo>
                <a:lnTo>
                  <a:pt x="15250" y="110383"/>
                </a:lnTo>
                <a:lnTo>
                  <a:pt x="15318" y="108937"/>
                </a:lnTo>
                <a:lnTo>
                  <a:pt x="15402" y="107579"/>
                </a:lnTo>
                <a:lnTo>
                  <a:pt x="15445" y="107009"/>
                </a:lnTo>
                <a:lnTo>
                  <a:pt x="15496" y="106483"/>
                </a:lnTo>
                <a:close/>
                <a:moveTo>
                  <a:pt x="9306" y="104468"/>
                </a:moveTo>
                <a:lnTo>
                  <a:pt x="9349" y="105344"/>
                </a:lnTo>
                <a:lnTo>
                  <a:pt x="9400" y="106177"/>
                </a:lnTo>
                <a:lnTo>
                  <a:pt x="9510" y="107886"/>
                </a:lnTo>
                <a:lnTo>
                  <a:pt x="9637" y="109551"/>
                </a:lnTo>
                <a:lnTo>
                  <a:pt x="9756" y="111216"/>
                </a:lnTo>
                <a:lnTo>
                  <a:pt x="10206" y="117745"/>
                </a:lnTo>
                <a:lnTo>
                  <a:pt x="10682" y="124669"/>
                </a:lnTo>
                <a:lnTo>
                  <a:pt x="10758" y="125852"/>
                </a:lnTo>
                <a:lnTo>
                  <a:pt x="10834" y="127035"/>
                </a:lnTo>
                <a:lnTo>
                  <a:pt x="10885" y="127648"/>
                </a:lnTo>
                <a:lnTo>
                  <a:pt x="10928" y="128218"/>
                </a:lnTo>
                <a:lnTo>
                  <a:pt x="10987" y="128744"/>
                </a:lnTo>
                <a:lnTo>
                  <a:pt x="11047" y="129270"/>
                </a:lnTo>
                <a:lnTo>
                  <a:pt x="10936" y="130540"/>
                </a:lnTo>
                <a:lnTo>
                  <a:pt x="10818" y="131811"/>
                </a:lnTo>
                <a:lnTo>
                  <a:pt x="10690" y="132951"/>
                </a:lnTo>
                <a:lnTo>
                  <a:pt x="10554" y="134046"/>
                </a:lnTo>
                <a:lnTo>
                  <a:pt x="10520" y="133345"/>
                </a:lnTo>
                <a:lnTo>
                  <a:pt x="10486" y="132600"/>
                </a:lnTo>
                <a:lnTo>
                  <a:pt x="10435" y="131855"/>
                </a:lnTo>
                <a:lnTo>
                  <a:pt x="10384" y="131154"/>
                </a:lnTo>
                <a:lnTo>
                  <a:pt x="10283" y="129708"/>
                </a:lnTo>
                <a:lnTo>
                  <a:pt x="10181" y="128350"/>
                </a:lnTo>
                <a:lnTo>
                  <a:pt x="9671" y="121119"/>
                </a:lnTo>
                <a:lnTo>
                  <a:pt x="9561" y="119410"/>
                </a:lnTo>
                <a:lnTo>
                  <a:pt x="9442" y="117657"/>
                </a:lnTo>
                <a:lnTo>
                  <a:pt x="9221" y="114152"/>
                </a:lnTo>
                <a:lnTo>
                  <a:pt x="9102" y="112399"/>
                </a:lnTo>
                <a:lnTo>
                  <a:pt x="8975" y="110646"/>
                </a:lnTo>
                <a:lnTo>
                  <a:pt x="8848" y="108937"/>
                </a:lnTo>
                <a:lnTo>
                  <a:pt x="8703" y="107272"/>
                </a:lnTo>
                <a:lnTo>
                  <a:pt x="8848" y="106527"/>
                </a:lnTo>
                <a:lnTo>
                  <a:pt x="9001" y="105826"/>
                </a:lnTo>
                <a:lnTo>
                  <a:pt x="9153" y="105125"/>
                </a:lnTo>
                <a:lnTo>
                  <a:pt x="9306" y="104468"/>
                </a:lnTo>
                <a:close/>
                <a:moveTo>
                  <a:pt x="16413" y="110822"/>
                </a:moveTo>
                <a:lnTo>
                  <a:pt x="16574" y="111566"/>
                </a:lnTo>
                <a:lnTo>
                  <a:pt x="16752" y="112311"/>
                </a:lnTo>
                <a:lnTo>
                  <a:pt x="16693" y="112750"/>
                </a:lnTo>
                <a:lnTo>
                  <a:pt x="16651" y="113232"/>
                </a:lnTo>
                <a:lnTo>
                  <a:pt x="16608" y="113714"/>
                </a:lnTo>
                <a:lnTo>
                  <a:pt x="16566" y="114239"/>
                </a:lnTo>
                <a:lnTo>
                  <a:pt x="16506" y="115291"/>
                </a:lnTo>
                <a:lnTo>
                  <a:pt x="16455" y="116343"/>
                </a:lnTo>
                <a:lnTo>
                  <a:pt x="16421" y="117438"/>
                </a:lnTo>
                <a:lnTo>
                  <a:pt x="16387" y="118578"/>
                </a:lnTo>
                <a:lnTo>
                  <a:pt x="16336" y="120725"/>
                </a:lnTo>
                <a:lnTo>
                  <a:pt x="16124" y="129051"/>
                </a:lnTo>
                <a:lnTo>
                  <a:pt x="16082" y="130672"/>
                </a:lnTo>
                <a:lnTo>
                  <a:pt x="16031" y="132293"/>
                </a:lnTo>
                <a:lnTo>
                  <a:pt x="15988" y="133915"/>
                </a:lnTo>
                <a:lnTo>
                  <a:pt x="15980" y="134747"/>
                </a:lnTo>
                <a:lnTo>
                  <a:pt x="15963" y="135580"/>
                </a:lnTo>
                <a:lnTo>
                  <a:pt x="15742" y="134616"/>
                </a:lnTo>
                <a:lnTo>
                  <a:pt x="15530" y="133564"/>
                </a:lnTo>
                <a:lnTo>
                  <a:pt x="15615" y="132074"/>
                </a:lnTo>
                <a:lnTo>
                  <a:pt x="15691" y="130540"/>
                </a:lnTo>
                <a:lnTo>
                  <a:pt x="15751" y="129007"/>
                </a:lnTo>
                <a:lnTo>
                  <a:pt x="15801" y="127429"/>
                </a:lnTo>
                <a:lnTo>
                  <a:pt x="15895" y="124274"/>
                </a:lnTo>
                <a:lnTo>
                  <a:pt x="15988" y="121207"/>
                </a:lnTo>
                <a:lnTo>
                  <a:pt x="16201" y="114809"/>
                </a:lnTo>
                <a:lnTo>
                  <a:pt x="16234" y="113757"/>
                </a:lnTo>
                <a:lnTo>
                  <a:pt x="16277" y="112750"/>
                </a:lnTo>
                <a:lnTo>
                  <a:pt x="16336" y="111742"/>
                </a:lnTo>
                <a:lnTo>
                  <a:pt x="16370" y="111260"/>
                </a:lnTo>
                <a:lnTo>
                  <a:pt x="16413" y="110822"/>
                </a:lnTo>
                <a:close/>
                <a:moveTo>
                  <a:pt x="21830" y="129883"/>
                </a:moveTo>
                <a:lnTo>
                  <a:pt x="21923" y="129927"/>
                </a:lnTo>
                <a:lnTo>
                  <a:pt x="22110" y="130058"/>
                </a:lnTo>
                <a:lnTo>
                  <a:pt x="22883" y="130365"/>
                </a:lnTo>
                <a:lnTo>
                  <a:pt x="23664" y="130716"/>
                </a:lnTo>
                <a:lnTo>
                  <a:pt x="24063" y="130803"/>
                </a:lnTo>
                <a:lnTo>
                  <a:pt x="24258" y="130847"/>
                </a:lnTo>
                <a:lnTo>
                  <a:pt x="24453" y="130847"/>
                </a:lnTo>
                <a:lnTo>
                  <a:pt x="24402" y="133345"/>
                </a:lnTo>
                <a:lnTo>
                  <a:pt x="24343" y="135887"/>
                </a:lnTo>
                <a:lnTo>
                  <a:pt x="24335" y="136149"/>
                </a:lnTo>
                <a:lnTo>
                  <a:pt x="23817" y="135361"/>
                </a:lnTo>
                <a:lnTo>
                  <a:pt x="23299" y="134616"/>
                </a:lnTo>
                <a:lnTo>
                  <a:pt x="22271" y="133126"/>
                </a:lnTo>
                <a:lnTo>
                  <a:pt x="22237" y="133126"/>
                </a:lnTo>
                <a:lnTo>
                  <a:pt x="21736" y="129883"/>
                </a:lnTo>
                <a:close/>
                <a:moveTo>
                  <a:pt x="5103" y="132030"/>
                </a:moveTo>
                <a:lnTo>
                  <a:pt x="4951" y="133389"/>
                </a:lnTo>
                <a:lnTo>
                  <a:pt x="4798" y="134747"/>
                </a:lnTo>
                <a:lnTo>
                  <a:pt x="4653" y="135930"/>
                </a:lnTo>
                <a:lnTo>
                  <a:pt x="4458" y="135843"/>
                </a:lnTo>
                <a:lnTo>
                  <a:pt x="4263" y="135799"/>
                </a:lnTo>
                <a:lnTo>
                  <a:pt x="4059" y="135843"/>
                </a:lnTo>
                <a:lnTo>
                  <a:pt x="3855" y="135930"/>
                </a:lnTo>
                <a:lnTo>
                  <a:pt x="3456" y="136193"/>
                </a:lnTo>
                <a:lnTo>
                  <a:pt x="3066" y="136456"/>
                </a:lnTo>
                <a:lnTo>
                  <a:pt x="2921" y="136500"/>
                </a:lnTo>
                <a:lnTo>
                  <a:pt x="2760" y="136588"/>
                </a:lnTo>
                <a:lnTo>
                  <a:pt x="2684" y="136675"/>
                </a:lnTo>
                <a:lnTo>
                  <a:pt x="2616" y="136763"/>
                </a:lnTo>
                <a:lnTo>
                  <a:pt x="2548" y="136938"/>
                </a:lnTo>
                <a:lnTo>
                  <a:pt x="2488" y="137113"/>
                </a:lnTo>
                <a:lnTo>
                  <a:pt x="2437" y="135054"/>
                </a:lnTo>
                <a:lnTo>
                  <a:pt x="2395" y="132994"/>
                </a:lnTo>
                <a:lnTo>
                  <a:pt x="2573" y="133082"/>
                </a:lnTo>
                <a:lnTo>
                  <a:pt x="2751" y="133126"/>
                </a:lnTo>
                <a:lnTo>
                  <a:pt x="2938" y="133082"/>
                </a:lnTo>
                <a:lnTo>
                  <a:pt x="3117" y="133038"/>
                </a:lnTo>
                <a:lnTo>
                  <a:pt x="3482" y="132863"/>
                </a:lnTo>
                <a:lnTo>
                  <a:pt x="3838" y="132688"/>
                </a:lnTo>
                <a:lnTo>
                  <a:pt x="4475" y="132381"/>
                </a:lnTo>
                <a:lnTo>
                  <a:pt x="5103" y="132030"/>
                </a:lnTo>
                <a:close/>
                <a:moveTo>
                  <a:pt x="16948" y="113013"/>
                </a:moveTo>
                <a:lnTo>
                  <a:pt x="17177" y="113757"/>
                </a:lnTo>
                <a:lnTo>
                  <a:pt x="17415" y="114459"/>
                </a:lnTo>
                <a:lnTo>
                  <a:pt x="17381" y="114853"/>
                </a:lnTo>
                <a:lnTo>
                  <a:pt x="17355" y="115247"/>
                </a:lnTo>
                <a:lnTo>
                  <a:pt x="17321" y="116168"/>
                </a:lnTo>
                <a:lnTo>
                  <a:pt x="17296" y="117088"/>
                </a:lnTo>
                <a:lnTo>
                  <a:pt x="17270" y="117877"/>
                </a:lnTo>
                <a:lnTo>
                  <a:pt x="17194" y="119717"/>
                </a:lnTo>
                <a:lnTo>
                  <a:pt x="17126" y="121557"/>
                </a:lnTo>
                <a:lnTo>
                  <a:pt x="17067" y="123398"/>
                </a:lnTo>
                <a:lnTo>
                  <a:pt x="17007" y="125282"/>
                </a:lnTo>
                <a:lnTo>
                  <a:pt x="16965" y="127079"/>
                </a:lnTo>
                <a:lnTo>
                  <a:pt x="16922" y="128875"/>
                </a:lnTo>
                <a:lnTo>
                  <a:pt x="16880" y="130716"/>
                </a:lnTo>
                <a:lnTo>
                  <a:pt x="16854" y="132512"/>
                </a:lnTo>
                <a:lnTo>
                  <a:pt x="16829" y="133958"/>
                </a:lnTo>
                <a:lnTo>
                  <a:pt x="16803" y="135492"/>
                </a:lnTo>
                <a:lnTo>
                  <a:pt x="16803" y="136237"/>
                </a:lnTo>
                <a:lnTo>
                  <a:pt x="16795" y="136982"/>
                </a:lnTo>
                <a:lnTo>
                  <a:pt x="16803" y="137727"/>
                </a:lnTo>
                <a:lnTo>
                  <a:pt x="16812" y="138472"/>
                </a:lnTo>
                <a:lnTo>
                  <a:pt x="16642" y="137946"/>
                </a:lnTo>
                <a:lnTo>
                  <a:pt x="16472" y="137420"/>
                </a:lnTo>
                <a:lnTo>
                  <a:pt x="16311" y="136851"/>
                </a:lnTo>
                <a:lnTo>
                  <a:pt x="16141" y="136237"/>
                </a:lnTo>
                <a:lnTo>
                  <a:pt x="16184" y="135448"/>
                </a:lnTo>
                <a:lnTo>
                  <a:pt x="16209" y="134616"/>
                </a:lnTo>
                <a:lnTo>
                  <a:pt x="16260" y="132951"/>
                </a:lnTo>
                <a:lnTo>
                  <a:pt x="16336" y="129620"/>
                </a:lnTo>
                <a:lnTo>
                  <a:pt x="16506" y="123135"/>
                </a:lnTo>
                <a:lnTo>
                  <a:pt x="16591" y="119410"/>
                </a:lnTo>
                <a:lnTo>
                  <a:pt x="16642" y="117526"/>
                </a:lnTo>
                <a:lnTo>
                  <a:pt x="16676" y="116606"/>
                </a:lnTo>
                <a:lnTo>
                  <a:pt x="16718" y="115729"/>
                </a:lnTo>
                <a:lnTo>
                  <a:pt x="16761" y="114941"/>
                </a:lnTo>
                <a:lnTo>
                  <a:pt x="16812" y="114239"/>
                </a:lnTo>
                <a:lnTo>
                  <a:pt x="16871" y="113626"/>
                </a:lnTo>
                <a:lnTo>
                  <a:pt x="16948" y="113013"/>
                </a:lnTo>
                <a:close/>
                <a:moveTo>
                  <a:pt x="8517" y="108280"/>
                </a:moveTo>
                <a:lnTo>
                  <a:pt x="8618" y="109989"/>
                </a:lnTo>
                <a:lnTo>
                  <a:pt x="8737" y="111654"/>
                </a:lnTo>
                <a:lnTo>
                  <a:pt x="8865" y="113319"/>
                </a:lnTo>
                <a:lnTo>
                  <a:pt x="8984" y="114984"/>
                </a:lnTo>
                <a:lnTo>
                  <a:pt x="9493" y="122215"/>
                </a:lnTo>
                <a:lnTo>
                  <a:pt x="10028" y="129839"/>
                </a:lnTo>
                <a:lnTo>
                  <a:pt x="10121" y="131110"/>
                </a:lnTo>
                <a:lnTo>
                  <a:pt x="10206" y="132425"/>
                </a:lnTo>
                <a:lnTo>
                  <a:pt x="10257" y="133082"/>
                </a:lnTo>
                <a:lnTo>
                  <a:pt x="10308" y="133739"/>
                </a:lnTo>
                <a:lnTo>
                  <a:pt x="10376" y="134353"/>
                </a:lnTo>
                <a:lnTo>
                  <a:pt x="10444" y="134922"/>
                </a:lnTo>
                <a:lnTo>
                  <a:pt x="10418" y="135142"/>
                </a:lnTo>
                <a:lnTo>
                  <a:pt x="10368" y="135185"/>
                </a:lnTo>
                <a:lnTo>
                  <a:pt x="10368" y="135229"/>
                </a:lnTo>
                <a:lnTo>
                  <a:pt x="10376" y="135273"/>
                </a:lnTo>
                <a:lnTo>
                  <a:pt x="10393" y="135273"/>
                </a:lnTo>
                <a:lnTo>
                  <a:pt x="10232" y="136369"/>
                </a:lnTo>
                <a:lnTo>
                  <a:pt x="10062" y="137420"/>
                </a:lnTo>
                <a:lnTo>
                  <a:pt x="9884" y="138428"/>
                </a:lnTo>
                <a:lnTo>
                  <a:pt x="9697" y="139436"/>
                </a:lnTo>
                <a:lnTo>
                  <a:pt x="9663" y="138603"/>
                </a:lnTo>
                <a:lnTo>
                  <a:pt x="9620" y="137815"/>
                </a:lnTo>
                <a:lnTo>
                  <a:pt x="9569" y="137026"/>
                </a:lnTo>
                <a:lnTo>
                  <a:pt x="9510" y="136193"/>
                </a:lnTo>
                <a:lnTo>
                  <a:pt x="9391" y="134660"/>
                </a:lnTo>
                <a:lnTo>
                  <a:pt x="9272" y="133126"/>
                </a:lnTo>
                <a:lnTo>
                  <a:pt x="9026" y="129489"/>
                </a:lnTo>
                <a:lnTo>
                  <a:pt x="8797" y="125808"/>
                </a:lnTo>
                <a:lnTo>
                  <a:pt x="8576" y="122171"/>
                </a:lnTo>
                <a:lnTo>
                  <a:pt x="8372" y="118534"/>
                </a:lnTo>
                <a:lnTo>
                  <a:pt x="8177" y="114853"/>
                </a:lnTo>
                <a:lnTo>
                  <a:pt x="7999" y="111172"/>
                </a:lnTo>
                <a:lnTo>
                  <a:pt x="8517" y="108280"/>
                </a:lnTo>
                <a:close/>
                <a:moveTo>
                  <a:pt x="17669" y="115160"/>
                </a:moveTo>
                <a:lnTo>
                  <a:pt x="18230" y="116606"/>
                </a:lnTo>
                <a:lnTo>
                  <a:pt x="18408" y="117044"/>
                </a:lnTo>
                <a:lnTo>
                  <a:pt x="18349" y="117570"/>
                </a:lnTo>
                <a:lnTo>
                  <a:pt x="18306" y="118096"/>
                </a:lnTo>
                <a:lnTo>
                  <a:pt x="18264" y="118665"/>
                </a:lnTo>
                <a:lnTo>
                  <a:pt x="18230" y="119235"/>
                </a:lnTo>
                <a:lnTo>
                  <a:pt x="18162" y="120418"/>
                </a:lnTo>
                <a:lnTo>
                  <a:pt x="18119" y="121601"/>
                </a:lnTo>
                <a:lnTo>
                  <a:pt x="18077" y="122828"/>
                </a:lnTo>
                <a:lnTo>
                  <a:pt x="18051" y="124011"/>
                </a:lnTo>
                <a:lnTo>
                  <a:pt x="18018" y="125194"/>
                </a:lnTo>
                <a:lnTo>
                  <a:pt x="17984" y="126290"/>
                </a:lnTo>
                <a:lnTo>
                  <a:pt x="17712" y="133915"/>
                </a:lnTo>
                <a:lnTo>
                  <a:pt x="17652" y="135492"/>
                </a:lnTo>
                <a:lnTo>
                  <a:pt x="17593" y="137070"/>
                </a:lnTo>
                <a:lnTo>
                  <a:pt x="17568" y="137858"/>
                </a:lnTo>
                <a:lnTo>
                  <a:pt x="17551" y="138647"/>
                </a:lnTo>
                <a:lnTo>
                  <a:pt x="17534" y="139480"/>
                </a:lnTo>
                <a:lnTo>
                  <a:pt x="17534" y="140269"/>
                </a:lnTo>
                <a:lnTo>
                  <a:pt x="17253" y="139611"/>
                </a:lnTo>
                <a:lnTo>
                  <a:pt x="16982" y="138910"/>
                </a:lnTo>
                <a:lnTo>
                  <a:pt x="17007" y="138165"/>
                </a:lnTo>
                <a:lnTo>
                  <a:pt x="17024" y="137420"/>
                </a:lnTo>
                <a:lnTo>
                  <a:pt x="17050" y="135930"/>
                </a:lnTo>
                <a:lnTo>
                  <a:pt x="17058" y="134397"/>
                </a:lnTo>
                <a:lnTo>
                  <a:pt x="17075" y="132907"/>
                </a:lnTo>
                <a:lnTo>
                  <a:pt x="17109" y="131066"/>
                </a:lnTo>
                <a:lnTo>
                  <a:pt x="17143" y="129270"/>
                </a:lnTo>
                <a:lnTo>
                  <a:pt x="17185" y="127429"/>
                </a:lnTo>
                <a:lnTo>
                  <a:pt x="17236" y="125589"/>
                </a:lnTo>
                <a:lnTo>
                  <a:pt x="17287" y="123836"/>
                </a:lnTo>
                <a:lnTo>
                  <a:pt x="17347" y="122083"/>
                </a:lnTo>
                <a:lnTo>
                  <a:pt x="17415" y="120330"/>
                </a:lnTo>
                <a:lnTo>
                  <a:pt x="17483" y="118578"/>
                </a:lnTo>
                <a:lnTo>
                  <a:pt x="17508" y="117701"/>
                </a:lnTo>
                <a:lnTo>
                  <a:pt x="17542" y="116781"/>
                </a:lnTo>
                <a:lnTo>
                  <a:pt x="17559" y="116343"/>
                </a:lnTo>
                <a:lnTo>
                  <a:pt x="17593" y="115905"/>
                </a:lnTo>
                <a:lnTo>
                  <a:pt x="17627" y="115510"/>
                </a:lnTo>
                <a:lnTo>
                  <a:pt x="17669" y="115160"/>
                </a:lnTo>
                <a:close/>
                <a:moveTo>
                  <a:pt x="22433" y="134484"/>
                </a:moveTo>
                <a:lnTo>
                  <a:pt x="23375" y="135799"/>
                </a:lnTo>
                <a:lnTo>
                  <a:pt x="24318" y="137113"/>
                </a:lnTo>
                <a:lnTo>
                  <a:pt x="24241" y="140575"/>
                </a:lnTo>
                <a:lnTo>
                  <a:pt x="23647" y="139787"/>
                </a:lnTo>
                <a:lnTo>
                  <a:pt x="23061" y="138954"/>
                </a:lnTo>
                <a:lnTo>
                  <a:pt x="22755" y="136719"/>
                </a:lnTo>
                <a:lnTo>
                  <a:pt x="22433" y="134484"/>
                </a:lnTo>
                <a:close/>
                <a:moveTo>
                  <a:pt x="4509" y="137070"/>
                </a:moveTo>
                <a:lnTo>
                  <a:pt x="4152" y="139830"/>
                </a:lnTo>
                <a:lnTo>
                  <a:pt x="4110" y="139787"/>
                </a:lnTo>
                <a:lnTo>
                  <a:pt x="4076" y="139830"/>
                </a:lnTo>
                <a:lnTo>
                  <a:pt x="4051" y="139962"/>
                </a:lnTo>
                <a:lnTo>
                  <a:pt x="4034" y="140137"/>
                </a:lnTo>
                <a:lnTo>
                  <a:pt x="4034" y="140400"/>
                </a:lnTo>
                <a:lnTo>
                  <a:pt x="3847" y="140444"/>
                </a:lnTo>
                <a:lnTo>
                  <a:pt x="3668" y="140531"/>
                </a:lnTo>
                <a:lnTo>
                  <a:pt x="3303" y="140838"/>
                </a:lnTo>
                <a:lnTo>
                  <a:pt x="3134" y="140970"/>
                </a:lnTo>
                <a:lnTo>
                  <a:pt x="2964" y="141145"/>
                </a:lnTo>
                <a:lnTo>
                  <a:pt x="2802" y="141364"/>
                </a:lnTo>
                <a:lnTo>
                  <a:pt x="2726" y="141495"/>
                </a:lnTo>
                <a:lnTo>
                  <a:pt x="2650" y="141671"/>
                </a:lnTo>
                <a:lnTo>
                  <a:pt x="2582" y="140006"/>
                </a:lnTo>
                <a:lnTo>
                  <a:pt x="2522" y="138340"/>
                </a:lnTo>
                <a:lnTo>
                  <a:pt x="2514" y="137990"/>
                </a:lnTo>
                <a:lnTo>
                  <a:pt x="2573" y="137858"/>
                </a:lnTo>
                <a:lnTo>
                  <a:pt x="2641" y="137771"/>
                </a:lnTo>
                <a:lnTo>
                  <a:pt x="2777" y="137596"/>
                </a:lnTo>
                <a:lnTo>
                  <a:pt x="2930" y="137508"/>
                </a:lnTo>
                <a:lnTo>
                  <a:pt x="3083" y="137464"/>
                </a:lnTo>
                <a:lnTo>
                  <a:pt x="3388" y="137464"/>
                </a:lnTo>
                <a:lnTo>
                  <a:pt x="3533" y="137420"/>
                </a:lnTo>
                <a:lnTo>
                  <a:pt x="3660" y="137420"/>
                </a:lnTo>
                <a:lnTo>
                  <a:pt x="3872" y="137376"/>
                </a:lnTo>
                <a:lnTo>
                  <a:pt x="4084" y="137333"/>
                </a:lnTo>
                <a:lnTo>
                  <a:pt x="4297" y="137245"/>
                </a:lnTo>
                <a:lnTo>
                  <a:pt x="4399" y="137157"/>
                </a:lnTo>
                <a:lnTo>
                  <a:pt x="4509" y="137070"/>
                </a:lnTo>
                <a:close/>
                <a:moveTo>
                  <a:pt x="18620" y="117614"/>
                </a:moveTo>
                <a:lnTo>
                  <a:pt x="18892" y="118359"/>
                </a:lnTo>
                <a:lnTo>
                  <a:pt x="19155" y="119147"/>
                </a:lnTo>
                <a:lnTo>
                  <a:pt x="18799" y="130979"/>
                </a:lnTo>
                <a:lnTo>
                  <a:pt x="18603" y="137683"/>
                </a:lnTo>
                <a:lnTo>
                  <a:pt x="18561" y="138779"/>
                </a:lnTo>
                <a:lnTo>
                  <a:pt x="18527" y="139918"/>
                </a:lnTo>
                <a:lnTo>
                  <a:pt x="18518" y="140488"/>
                </a:lnTo>
                <a:lnTo>
                  <a:pt x="18510" y="141057"/>
                </a:lnTo>
                <a:lnTo>
                  <a:pt x="18510" y="141627"/>
                </a:lnTo>
                <a:lnTo>
                  <a:pt x="18518" y="142153"/>
                </a:lnTo>
                <a:lnTo>
                  <a:pt x="18085" y="141408"/>
                </a:lnTo>
                <a:lnTo>
                  <a:pt x="17652" y="140531"/>
                </a:lnTo>
                <a:lnTo>
                  <a:pt x="17703" y="139830"/>
                </a:lnTo>
                <a:lnTo>
                  <a:pt x="17746" y="139085"/>
                </a:lnTo>
                <a:lnTo>
                  <a:pt x="17780" y="138340"/>
                </a:lnTo>
                <a:lnTo>
                  <a:pt x="17814" y="137596"/>
                </a:lnTo>
                <a:lnTo>
                  <a:pt x="17865" y="136106"/>
                </a:lnTo>
                <a:lnTo>
                  <a:pt x="17916" y="134616"/>
                </a:lnTo>
                <a:lnTo>
                  <a:pt x="18162" y="127824"/>
                </a:lnTo>
                <a:lnTo>
                  <a:pt x="18400" y="120988"/>
                </a:lnTo>
                <a:lnTo>
                  <a:pt x="18434" y="120068"/>
                </a:lnTo>
                <a:lnTo>
                  <a:pt x="18484" y="119191"/>
                </a:lnTo>
                <a:lnTo>
                  <a:pt x="18544" y="118359"/>
                </a:lnTo>
                <a:lnTo>
                  <a:pt x="18578" y="117964"/>
                </a:lnTo>
                <a:lnTo>
                  <a:pt x="18620" y="117614"/>
                </a:lnTo>
                <a:close/>
                <a:moveTo>
                  <a:pt x="12550" y="128306"/>
                </a:moveTo>
                <a:lnTo>
                  <a:pt x="12668" y="128612"/>
                </a:lnTo>
                <a:lnTo>
                  <a:pt x="12796" y="128875"/>
                </a:lnTo>
                <a:lnTo>
                  <a:pt x="12923" y="129138"/>
                </a:lnTo>
                <a:lnTo>
                  <a:pt x="13059" y="129357"/>
                </a:lnTo>
                <a:lnTo>
                  <a:pt x="13322" y="129752"/>
                </a:lnTo>
                <a:lnTo>
                  <a:pt x="13560" y="130146"/>
                </a:lnTo>
                <a:lnTo>
                  <a:pt x="14367" y="131548"/>
                </a:lnTo>
                <a:lnTo>
                  <a:pt x="14664" y="132074"/>
                </a:lnTo>
                <a:lnTo>
                  <a:pt x="14808" y="132293"/>
                </a:lnTo>
                <a:lnTo>
                  <a:pt x="14884" y="132381"/>
                </a:lnTo>
                <a:lnTo>
                  <a:pt x="14961" y="132425"/>
                </a:lnTo>
                <a:lnTo>
                  <a:pt x="15071" y="133082"/>
                </a:lnTo>
                <a:lnTo>
                  <a:pt x="15190" y="133739"/>
                </a:lnTo>
                <a:lnTo>
                  <a:pt x="15309" y="134397"/>
                </a:lnTo>
                <a:lnTo>
                  <a:pt x="15436" y="135010"/>
                </a:lnTo>
                <a:lnTo>
                  <a:pt x="15700" y="136193"/>
                </a:lnTo>
                <a:lnTo>
                  <a:pt x="15971" y="137289"/>
                </a:lnTo>
                <a:lnTo>
                  <a:pt x="15971" y="137376"/>
                </a:lnTo>
                <a:lnTo>
                  <a:pt x="15980" y="137552"/>
                </a:lnTo>
                <a:lnTo>
                  <a:pt x="15997" y="137639"/>
                </a:lnTo>
                <a:lnTo>
                  <a:pt x="16022" y="137639"/>
                </a:lnTo>
                <a:lnTo>
                  <a:pt x="16048" y="137596"/>
                </a:lnTo>
                <a:lnTo>
                  <a:pt x="16345" y="138647"/>
                </a:lnTo>
                <a:lnTo>
                  <a:pt x="16651" y="139611"/>
                </a:lnTo>
                <a:lnTo>
                  <a:pt x="16973" y="140488"/>
                </a:lnTo>
                <a:lnTo>
                  <a:pt x="17304" y="141320"/>
                </a:lnTo>
                <a:lnTo>
                  <a:pt x="17338" y="142372"/>
                </a:lnTo>
                <a:lnTo>
                  <a:pt x="17058" y="141758"/>
                </a:lnTo>
                <a:lnTo>
                  <a:pt x="16761" y="141189"/>
                </a:lnTo>
                <a:lnTo>
                  <a:pt x="16464" y="140707"/>
                </a:lnTo>
                <a:lnTo>
                  <a:pt x="16158" y="140225"/>
                </a:lnTo>
                <a:lnTo>
                  <a:pt x="15547" y="139348"/>
                </a:lnTo>
                <a:lnTo>
                  <a:pt x="15250" y="138910"/>
                </a:lnTo>
                <a:lnTo>
                  <a:pt x="14952" y="138472"/>
                </a:lnTo>
                <a:lnTo>
                  <a:pt x="13611" y="136369"/>
                </a:lnTo>
                <a:lnTo>
                  <a:pt x="13178" y="135667"/>
                </a:lnTo>
                <a:lnTo>
                  <a:pt x="12949" y="135317"/>
                </a:lnTo>
                <a:lnTo>
                  <a:pt x="12838" y="135229"/>
                </a:lnTo>
                <a:lnTo>
                  <a:pt x="12728" y="135142"/>
                </a:lnTo>
                <a:lnTo>
                  <a:pt x="12702" y="133608"/>
                </a:lnTo>
                <a:lnTo>
                  <a:pt x="12668" y="132074"/>
                </a:lnTo>
                <a:lnTo>
                  <a:pt x="12626" y="130540"/>
                </a:lnTo>
                <a:lnTo>
                  <a:pt x="12575" y="128963"/>
                </a:lnTo>
                <a:lnTo>
                  <a:pt x="12550" y="128306"/>
                </a:lnTo>
                <a:close/>
                <a:moveTo>
                  <a:pt x="7803" y="112180"/>
                </a:moveTo>
                <a:lnTo>
                  <a:pt x="7982" y="115773"/>
                </a:lnTo>
                <a:lnTo>
                  <a:pt x="8168" y="119366"/>
                </a:lnTo>
                <a:lnTo>
                  <a:pt x="8372" y="122960"/>
                </a:lnTo>
                <a:lnTo>
                  <a:pt x="8593" y="126509"/>
                </a:lnTo>
                <a:lnTo>
                  <a:pt x="8839" y="130365"/>
                </a:lnTo>
                <a:lnTo>
                  <a:pt x="9102" y="134178"/>
                </a:lnTo>
                <a:lnTo>
                  <a:pt x="9238" y="136018"/>
                </a:lnTo>
                <a:lnTo>
                  <a:pt x="9374" y="137858"/>
                </a:lnTo>
                <a:lnTo>
                  <a:pt x="9459" y="138647"/>
                </a:lnTo>
                <a:lnTo>
                  <a:pt x="9586" y="139918"/>
                </a:lnTo>
                <a:lnTo>
                  <a:pt x="9425" y="140663"/>
                </a:lnTo>
                <a:lnTo>
                  <a:pt x="9255" y="141408"/>
                </a:lnTo>
                <a:lnTo>
                  <a:pt x="9077" y="142109"/>
                </a:lnTo>
                <a:lnTo>
                  <a:pt x="8890" y="142766"/>
                </a:lnTo>
                <a:lnTo>
                  <a:pt x="8771" y="143161"/>
                </a:lnTo>
                <a:lnTo>
                  <a:pt x="8780" y="142460"/>
                </a:lnTo>
                <a:lnTo>
                  <a:pt x="8763" y="141715"/>
                </a:lnTo>
                <a:lnTo>
                  <a:pt x="8746" y="140926"/>
                </a:lnTo>
                <a:lnTo>
                  <a:pt x="8712" y="140137"/>
                </a:lnTo>
                <a:lnTo>
                  <a:pt x="8635" y="138647"/>
                </a:lnTo>
                <a:lnTo>
                  <a:pt x="8559" y="137289"/>
                </a:lnTo>
                <a:lnTo>
                  <a:pt x="8381" y="133476"/>
                </a:lnTo>
                <a:lnTo>
                  <a:pt x="8185" y="129664"/>
                </a:lnTo>
                <a:lnTo>
                  <a:pt x="7965" y="125676"/>
                </a:lnTo>
                <a:lnTo>
                  <a:pt x="7727" y="121733"/>
                </a:lnTo>
                <a:lnTo>
                  <a:pt x="7625" y="120068"/>
                </a:lnTo>
                <a:lnTo>
                  <a:pt x="7523" y="118402"/>
                </a:lnTo>
                <a:lnTo>
                  <a:pt x="7464" y="117570"/>
                </a:lnTo>
                <a:lnTo>
                  <a:pt x="7404" y="116737"/>
                </a:lnTo>
                <a:lnTo>
                  <a:pt x="7336" y="115948"/>
                </a:lnTo>
                <a:lnTo>
                  <a:pt x="7260" y="115204"/>
                </a:lnTo>
                <a:lnTo>
                  <a:pt x="7387" y="114196"/>
                </a:lnTo>
                <a:lnTo>
                  <a:pt x="7600" y="113232"/>
                </a:lnTo>
                <a:lnTo>
                  <a:pt x="7803" y="112180"/>
                </a:lnTo>
                <a:close/>
                <a:moveTo>
                  <a:pt x="19359" y="119805"/>
                </a:moveTo>
                <a:lnTo>
                  <a:pt x="19546" y="120418"/>
                </a:lnTo>
                <a:lnTo>
                  <a:pt x="19716" y="121075"/>
                </a:lnTo>
                <a:lnTo>
                  <a:pt x="19894" y="121733"/>
                </a:lnTo>
                <a:lnTo>
                  <a:pt x="20064" y="122434"/>
                </a:lnTo>
                <a:lnTo>
                  <a:pt x="20055" y="122478"/>
                </a:lnTo>
                <a:lnTo>
                  <a:pt x="19970" y="125370"/>
                </a:lnTo>
                <a:lnTo>
                  <a:pt x="19868" y="128218"/>
                </a:lnTo>
                <a:lnTo>
                  <a:pt x="19758" y="131066"/>
                </a:lnTo>
                <a:lnTo>
                  <a:pt x="19639" y="133915"/>
                </a:lnTo>
                <a:lnTo>
                  <a:pt x="19512" y="136544"/>
                </a:lnTo>
                <a:lnTo>
                  <a:pt x="19376" y="139173"/>
                </a:lnTo>
                <a:lnTo>
                  <a:pt x="19317" y="140181"/>
                </a:lnTo>
                <a:lnTo>
                  <a:pt x="19257" y="141189"/>
                </a:lnTo>
                <a:lnTo>
                  <a:pt x="19232" y="141715"/>
                </a:lnTo>
                <a:lnTo>
                  <a:pt x="19215" y="142240"/>
                </a:lnTo>
                <a:lnTo>
                  <a:pt x="19206" y="142766"/>
                </a:lnTo>
                <a:lnTo>
                  <a:pt x="19206" y="143248"/>
                </a:lnTo>
                <a:lnTo>
                  <a:pt x="18629" y="142328"/>
                </a:lnTo>
                <a:lnTo>
                  <a:pt x="18680" y="141715"/>
                </a:lnTo>
                <a:lnTo>
                  <a:pt x="18722" y="141057"/>
                </a:lnTo>
                <a:lnTo>
                  <a:pt x="18756" y="140356"/>
                </a:lnTo>
                <a:lnTo>
                  <a:pt x="18782" y="139611"/>
                </a:lnTo>
                <a:lnTo>
                  <a:pt x="18824" y="138209"/>
                </a:lnTo>
                <a:lnTo>
                  <a:pt x="18858" y="136807"/>
                </a:lnTo>
                <a:lnTo>
                  <a:pt x="19045" y="130497"/>
                </a:lnTo>
                <a:lnTo>
                  <a:pt x="19240" y="124230"/>
                </a:lnTo>
                <a:lnTo>
                  <a:pt x="19257" y="123266"/>
                </a:lnTo>
                <a:lnTo>
                  <a:pt x="19274" y="122127"/>
                </a:lnTo>
                <a:lnTo>
                  <a:pt x="19308" y="120900"/>
                </a:lnTo>
                <a:lnTo>
                  <a:pt x="19334" y="120330"/>
                </a:lnTo>
                <a:lnTo>
                  <a:pt x="19359" y="119805"/>
                </a:lnTo>
                <a:close/>
                <a:moveTo>
                  <a:pt x="20268" y="123310"/>
                </a:moveTo>
                <a:lnTo>
                  <a:pt x="20412" y="124011"/>
                </a:lnTo>
                <a:lnTo>
                  <a:pt x="20548" y="124669"/>
                </a:lnTo>
                <a:lnTo>
                  <a:pt x="20684" y="125414"/>
                </a:lnTo>
                <a:lnTo>
                  <a:pt x="20811" y="126159"/>
                </a:lnTo>
                <a:lnTo>
                  <a:pt x="20870" y="126509"/>
                </a:lnTo>
                <a:lnTo>
                  <a:pt x="20862" y="127780"/>
                </a:lnTo>
                <a:lnTo>
                  <a:pt x="20836" y="129094"/>
                </a:lnTo>
                <a:lnTo>
                  <a:pt x="20811" y="130409"/>
                </a:lnTo>
                <a:lnTo>
                  <a:pt x="20777" y="131680"/>
                </a:lnTo>
                <a:lnTo>
                  <a:pt x="20726" y="132951"/>
                </a:lnTo>
                <a:lnTo>
                  <a:pt x="20675" y="134221"/>
                </a:lnTo>
                <a:lnTo>
                  <a:pt x="20616" y="135492"/>
                </a:lnTo>
                <a:lnTo>
                  <a:pt x="20548" y="136763"/>
                </a:lnTo>
                <a:lnTo>
                  <a:pt x="20412" y="139217"/>
                </a:lnTo>
                <a:lnTo>
                  <a:pt x="20268" y="141627"/>
                </a:lnTo>
                <a:lnTo>
                  <a:pt x="20174" y="143117"/>
                </a:lnTo>
                <a:lnTo>
                  <a:pt x="20140" y="143862"/>
                </a:lnTo>
                <a:lnTo>
                  <a:pt x="20123" y="144212"/>
                </a:lnTo>
                <a:lnTo>
                  <a:pt x="20115" y="144607"/>
                </a:lnTo>
                <a:lnTo>
                  <a:pt x="19317" y="143424"/>
                </a:lnTo>
                <a:lnTo>
                  <a:pt x="19368" y="142985"/>
                </a:lnTo>
                <a:lnTo>
                  <a:pt x="19418" y="142547"/>
                </a:lnTo>
                <a:lnTo>
                  <a:pt x="19452" y="142065"/>
                </a:lnTo>
                <a:lnTo>
                  <a:pt x="19486" y="141539"/>
                </a:lnTo>
                <a:lnTo>
                  <a:pt x="19546" y="140488"/>
                </a:lnTo>
                <a:lnTo>
                  <a:pt x="19597" y="139480"/>
                </a:lnTo>
                <a:lnTo>
                  <a:pt x="19733" y="136894"/>
                </a:lnTo>
                <a:lnTo>
                  <a:pt x="19860" y="134221"/>
                </a:lnTo>
                <a:lnTo>
                  <a:pt x="19979" y="131548"/>
                </a:lnTo>
                <a:lnTo>
                  <a:pt x="20089" y="128788"/>
                </a:lnTo>
                <a:lnTo>
                  <a:pt x="20183" y="126071"/>
                </a:lnTo>
                <a:lnTo>
                  <a:pt x="20268" y="123310"/>
                </a:lnTo>
                <a:close/>
                <a:moveTo>
                  <a:pt x="3898" y="141627"/>
                </a:moveTo>
                <a:lnTo>
                  <a:pt x="3796" y="142372"/>
                </a:lnTo>
                <a:lnTo>
                  <a:pt x="3694" y="143029"/>
                </a:lnTo>
                <a:lnTo>
                  <a:pt x="3584" y="143730"/>
                </a:lnTo>
                <a:lnTo>
                  <a:pt x="3354" y="145133"/>
                </a:lnTo>
                <a:lnTo>
                  <a:pt x="3057" y="144957"/>
                </a:lnTo>
                <a:lnTo>
                  <a:pt x="2913" y="144913"/>
                </a:lnTo>
                <a:lnTo>
                  <a:pt x="2768" y="144913"/>
                </a:lnTo>
                <a:lnTo>
                  <a:pt x="2726" y="143643"/>
                </a:lnTo>
                <a:lnTo>
                  <a:pt x="2675" y="142328"/>
                </a:lnTo>
                <a:lnTo>
                  <a:pt x="2828" y="142284"/>
                </a:lnTo>
                <a:lnTo>
                  <a:pt x="2972" y="142197"/>
                </a:lnTo>
                <a:lnTo>
                  <a:pt x="3278" y="141978"/>
                </a:lnTo>
                <a:lnTo>
                  <a:pt x="3592" y="141802"/>
                </a:lnTo>
                <a:lnTo>
                  <a:pt x="3898" y="141627"/>
                </a:lnTo>
                <a:close/>
                <a:moveTo>
                  <a:pt x="7116" y="116343"/>
                </a:moveTo>
                <a:lnTo>
                  <a:pt x="7158" y="117219"/>
                </a:lnTo>
                <a:lnTo>
                  <a:pt x="7209" y="118096"/>
                </a:lnTo>
                <a:lnTo>
                  <a:pt x="7328" y="119805"/>
                </a:lnTo>
                <a:lnTo>
                  <a:pt x="7455" y="121514"/>
                </a:lnTo>
                <a:lnTo>
                  <a:pt x="7566" y="123179"/>
                </a:lnTo>
                <a:lnTo>
                  <a:pt x="7778" y="126772"/>
                </a:lnTo>
                <a:lnTo>
                  <a:pt x="7982" y="130365"/>
                </a:lnTo>
                <a:lnTo>
                  <a:pt x="8177" y="134178"/>
                </a:lnTo>
                <a:lnTo>
                  <a:pt x="8355" y="137990"/>
                </a:lnTo>
                <a:lnTo>
                  <a:pt x="8381" y="138647"/>
                </a:lnTo>
                <a:lnTo>
                  <a:pt x="8406" y="139348"/>
                </a:lnTo>
                <a:lnTo>
                  <a:pt x="8449" y="140838"/>
                </a:lnTo>
                <a:lnTo>
                  <a:pt x="8483" y="141583"/>
                </a:lnTo>
                <a:lnTo>
                  <a:pt x="8525" y="142284"/>
                </a:lnTo>
                <a:lnTo>
                  <a:pt x="8576" y="142985"/>
                </a:lnTo>
                <a:lnTo>
                  <a:pt x="8610" y="143292"/>
                </a:lnTo>
                <a:lnTo>
                  <a:pt x="8644" y="143555"/>
                </a:lnTo>
                <a:lnTo>
                  <a:pt x="8466" y="144081"/>
                </a:lnTo>
                <a:lnTo>
                  <a:pt x="8296" y="144519"/>
                </a:lnTo>
                <a:lnTo>
                  <a:pt x="8118" y="144957"/>
                </a:lnTo>
                <a:lnTo>
                  <a:pt x="7939" y="145395"/>
                </a:lnTo>
                <a:lnTo>
                  <a:pt x="7888" y="143906"/>
                </a:lnTo>
                <a:lnTo>
                  <a:pt x="7837" y="142372"/>
                </a:lnTo>
                <a:lnTo>
                  <a:pt x="7769" y="140882"/>
                </a:lnTo>
                <a:lnTo>
                  <a:pt x="7701" y="139436"/>
                </a:lnTo>
                <a:lnTo>
                  <a:pt x="7549" y="136456"/>
                </a:lnTo>
                <a:lnTo>
                  <a:pt x="7404" y="133520"/>
                </a:lnTo>
                <a:lnTo>
                  <a:pt x="6759" y="119980"/>
                </a:lnTo>
                <a:lnTo>
                  <a:pt x="6742" y="119805"/>
                </a:lnTo>
                <a:lnTo>
                  <a:pt x="6725" y="119717"/>
                </a:lnTo>
                <a:lnTo>
                  <a:pt x="6912" y="118008"/>
                </a:lnTo>
                <a:lnTo>
                  <a:pt x="7116" y="116343"/>
                </a:lnTo>
                <a:close/>
                <a:moveTo>
                  <a:pt x="21066" y="127648"/>
                </a:moveTo>
                <a:lnTo>
                  <a:pt x="21320" y="129182"/>
                </a:lnTo>
                <a:lnTo>
                  <a:pt x="21320" y="129226"/>
                </a:lnTo>
                <a:lnTo>
                  <a:pt x="21320" y="130409"/>
                </a:lnTo>
                <a:lnTo>
                  <a:pt x="21312" y="131548"/>
                </a:lnTo>
                <a:lnTo>
                  <a:pt x="21295" y="132731"/>
                </a:lnTo>
                <a:lnTo>
                  <a:pt x="21269" y="133915"/>
                </a:lnTo>
                <a:lnTo>
                  <a:pt x="21210" y="136281"/>
                </a:lnTo>
                <a:lnTo>
                  <a:pt x="21134" y="138603"/>
                </a:lnTo>
                <a:lnTo>
                  <a:pt x="21074" y="140356"/>
                </a:lnTo>
                <a:lnTo>
                  <a:pt x="20998" y="142153"/>
                </a:lnTo>
                <a:lnTo>
                  <a:pt x="20964" y="143073"/>
                </a:lnTo>
                <a:lnTo>
                  <a:pt x="20930" y="143949"/>
                </a:lnTo>
                <a:lnTo>
                  <a:pt x="20913" y="144870"/>
                </a:lnTo>
                <a:lnTo>
                  <a:pt x="20896" y="145746"/>
                </a:lnTo>
                <a:lnTo>
                  <a:pt x="20242" y="144782"/>
                </a:lnTo>
                <a:lnTo>
                  <a:pt x="20284" y="144431"/>
                </a:lnTo>
                <a:lnTo>
                  <a:pt x="20327" y="144037"/>
                </a:lnTo>
                <a:lnTo>
                  <a:pt x="20386" y="143204"/>
                </a:lnTo>
                <a:lnTo>
                  <a:pt x="20488" y="141539"/>
                </a:lnTo>
                <a:lnTo>
                  <a:pt x="20641" y="138910"/>
                </a:lnTo>
                <a:lnTo>
                  <a:pt x="20718" y="137596"/>
                </a:lnTo>
                <a:lnTo>
                  <a:pt x="20785" y="136281"/>
                </a:lnTo>
                <a:lnTo>
                  <a:pt x="20879" y="134178"/>
                </a:lnTo>
                <a:lnTo>
                  <a:pt x="20955" y="131987"/>
                </a:lnTo>
                <a:lnTo>
                  <a:pt x="21023" y="129839"/>
                </a:lnTo>
                <a:lnTo>
                  <a:pt x="21066" y="127648"/>
                </a:lnTo>
                <a:close/>
                <a:moveTo>
                  <a:pt x="23239" y="140356"/>
                </a:moveTo>
                <a:lnTo>
                  <a:pt x="24224" y="141583"/>
                </a:lnTo>
                <a:lnTo>
                  <a:pt x="24190" y="143774"/>
                </a:lnTo>
                <a:lnTo>
                  <a:pt x="24165" y="145921"/>
                </a:lnTo>
                <a:lnTo>
                  <a:pt x="24080" y="145746"/>
                </a:lnTo>
                <a:lnTo>
                  <a:pt x="23995" y="145615"/>
                </a:lnTo>
                <a:lnTo>
                  <a:pt x="23825" y="145352"/>
                </a:lnTo>
                <a:lnTo>
                  <a:pt x="23689" y="144081"/>
                </a:lnTo>
                <a:lnTo>
                  <a:pt x="23545" y="142810"/>
                </a:lnTo>
                <a:lnTo>
                  <a:pt x="23392" y="141583"/>
                </a:lnTo>
                <a:lnTo>
                  <a:pt x="23239" y="140356"/>
                </a:lnTo>
                <a:close/>
                <a:moveTo>
                  <a:pt x="21516" y="130453"/>
                </a:moveTo>
                <a:lnTo>
                  <a:pt x="21830" y="132469"/>
                </a:lnTo>
                <a:lnTo>
                  <a:pt x="22135" y="134528"/>
                </a:lnTo>
                <a:lnTo>
                  <a:pt x="22118" y="136281"/>
                </a:lnTo>
                <a:lnTo>
                  <a:pt x="22093" y="138034"/>
                </a:lnTo>
                <a:lnTo>
                  <a:pt x="22051" y="139743"/>
                </a:lnTo>
                <a:lnTo>
                  <a:pt x="22000" y="141495"/>
                </a:lnTo>
                <a:lnTo>
                  <a:pt x="21966" y="142153"/>
                </a:lnTo>
                <a:lnTo>
                  <a:pt x="21923" y="142854"/>
                </a:lnTo>
                <a:lnTo>
                  <a:pt x="21838" y="144300"/>
                </a:lnTo>
                <a:lnTo>
                  <a:pt x="21796" y="145001"/>
                </a:lnTo>
                <a:lnTo>
                  <a:pt x="21762" y="145702"/>
                </a:lnTo>
                <a:lnTo>
                  <a:pt x="21736" y="146447"/>
                </a:lnTo>
                <a:lnTo>
                  <a:pt x="21719" y="147148"/>
                </a:lnTo>
                <a:lnTo>
                  <a:pt x="21363" y="146491"/>
                </a:lnTo>
                <a:lnTo>
                  <a:pt x="21006" y="145921"/>
                </a:lnTo>
                <a:lnTo>
                  <a:pt x="21074" y="145089"/>
                </a:lnTo>
                <a:lnTo>
                  <a:pt x="21125" y="144256"/>
                </a:lnTo>
                <a:lnTo>
                  <a:pt x="21176" y="143336"/>
                </a:lnTo>
                <a:lnTo>
                  <a:pt x="21210" y="142460"/>
                </a:lnTo>
                <a:lnTo>
                  <a:pt x="21269" y="140619"/>
                </a:lnTo>
                <a:lnTo>
                  <a:pt x="21320" y="138866"/>
                </a:lnTo>
                <a:lnTo>
                  <a:pt x="21363" y="137070"/>
                </a:lnTo>
                <a:lnTo>
                  <a:pt x="21397" y="135229"/>
                </a:lnTo>
                <a:lnTo>
                  <a:pt x="21431" y="133433"/>
                </a:lnTo>
                <a:lnTo>
                  <a:pt x="21473" y="131592"/>
                </a:lnTo>
                <a:lnTo>
                  <a:pt x="21473" y="131285"/>
                </a:lnTo>
                <a:lnTo>
                  <a:pt x="21482" y="131023"/>
                </a:lnTo>
                <a:lnTo>
                  <a:pt x="21490" y="130716"/>
                </a:lnTo>
                <a:lnTo>
                  <a:pt x="21516" y="130453"/>
                </a:lnTo>
                <a:close/>
                <a:moveTo>
                  <a:pt x="6564" y="121207"/>
                </a:moveTo>
                <a:lnTo>
                  <a:pt x="7141" y="133476"/>
                </a:lnTo>
                <a:lnTo>
                  <a:pt x="7421" y="139304"/>
                </a:lnTo>
                <a:lnTo>
                  <a:pt x="7727" y="145834"/>
                </a:lnTo>
                <a:lnTo>
                  <a:pt x="7489" y="146272"/>
                </a:lnTo>
                <a:lnTo>
                  <a:pt x="7243" y="146666"/>
                </a:lnTo>
                <a:lnTo>
                  <a:pt x="7005" y="147017"/>
                </a:lnTo>
                <a:lnTo>
                  <a:pt x="6759" y="147324"/>
                </a:lnTo>
                <a:lnTo>
                  <a:pt x="6768" y="146053"/>
                </a:lnTo>
                <a:lnTo>
                  <a:pt x="6751" y="144738"/>
                </a:lnTo>
                <a:lnTo>
                  <a:pt x="6725" y="143424"/>
                </a:lnTo>
                <a:lnTo>
                  <a:pt x="6683" y="142109"/>
                </a:lnTo>
                <a:lnTo>
                  <a:pt x="6598" y="139524"/>
                </a:lnTo>
                <a:lnTo>
                  <a:pt x="6547" y="138253"/>
                </a:lnTo>
                <a:lnTo>
                  <a:pt x="6513" y="137026"/>
                </a:lnTo>
                <a:lnTo>
                  <a:pt x="6436" y="134397"/>
                </a:lnTo>
                <a:lnTo>
                  <a:pt x="6368" y="131680"/>
                </a:lnTo>
                <a:lnTo>
                  <a:pt x="6292" y="129007"/>
                </a:lnTo>
                <a:lnTo>
                  <a:pt x="6250" y="127692"/>
                </a:lnTo>
                <a:lnTo>
                  <a:pt x="6199" y="126378"/>
                </a:lnTo>
                <a:lnTo>
                  <a:pt x="6224" y="126246"/>
                </a:lnTo>
                <a:lnTo>
                  <a:pt x="6241" y="126115"/>
                </a:lnTo>
                <a:lnTo>
                  <a:pt x="6250" y="125939"/>
                </a:lnTo>
                <a:lnTo>
                  <a:pt x="6250" y="125764"/>
                </a:lnTo>
                <a:lnTo>
                  <a:pt x="6241" y="125589"/>
                </a:lnTo>
                <a:lnTo>
                  <a:pt x="6216" y="125414"/>
                </a:lnTo>
                <a:lnTo>
                  <a:pt x="6182" y="125326"/>
                </a:lnTo>
                <a:lnTo>
                  <a:pt x="6148" y="125282"/>
                </a:lnTo>
                <a:lnTo>
                  <a:pt x="6547" y="121382"/>
                </a:lnTo>
                <a:lnTo>
                  <a:pt x="6564" y="121207"/>
                </a:lnTo>
                <a:close/>
                <a:moveTo>
                  <a:pt x="2828" y="145877"/>
                </a:moveTo>
                <a:lnTo>
                  <a:pt x="3006" y="146053"/>
                </a:lnTo>
                <a:lnTo>
                  <a:pt x="3184" y="146184"/>
                </a:lnTo>
                <a:lnTo>
                  <a:pt x="3057" y="147061"/>
                </a:lnTo>
                <a:lnTo>
                  <a:pt x="2938" y="147937"/>
                </a:lnTo>
                <a:lnTo>
                  <a:pt x="2896" y="146885"/>
                </a:lnTo>
                <a:lnTo>
                  <a:pt x="2862" y="146403"/>
                </a:lnTo>
                <a:lnTo>
                  <a:pt x="2828" y="145877"/>
                </a:lnTo>
                <a:close/>
                <a:moveTo>
                  <a:pt x="5961" y="127079"/>
                </a:moveTo>
                <a:lnTo>
                  <a:pt x="5986" y="128306"/>
                </a:lnTo>
                <a:lnTo>
                  <a:pt x="6020" y="129533"/>
                </a:lnTo>
                <a:lnTo>
                  <a:pt x="6097" y="132030"/>
                </a:lnTo>
                <a:lnTo>
                  <a:pt x="6182" y="134528"/>
                </a:lnTo>
                <a:lnTo>
                  <a:pt x="6258" y="136982"/>
                </a:lnTo>
                <a:lnTo>
                  <a:pt x="6428" y="141715"/>
                </a:lnTo>
                <a:lnTo>
                  <a:pt x="6547" y="145001"/>
                </a:lnTo>
                <a:lnTo>
                  <a:pt x="6589" y="146403"/>
                </a:lnTo>
                <a:lnTo>
                  <a:pt x="6623" y="147455"/>
                </a:lnTo>
                <a:lnTo>
                  <a:pt x="6241" y="147806"/>
                </a:lnTo>
                <a:lnTo>
                  <a:pt x="5859" y="148112"/>
                </a:lnTo>
                <a:lnTo>
                  <a:pt x="5859" y="147148"/>
                </a:lnTo>
                <a:lnTo>
                  <a:pt x="5851" y="146184"/>
                </a:lnTo>
                <a:lnTo>
                  <a:pt x="5834" y="145220"/>
                </a:lnTo>
                <a:lnTo>
                  <a:pt x="5808" y="144300"/>
                </a:lnTo>
                <a:lnTo>
                  <a:pt x="5749" y="142372"/>
                </a:lnTo>
                <a:lnTo>
                  <a:pt x="5698" y="140488"/>
                </a:lnTo>
                <a:lnTo>
                  <a:pt x="5460" y="131811"/>
                </a:lnTo>
                <a:lnTo>
                  <a:pt x="5468" y="131767"/>
                </a:lnTo>
                <a:lnTo>
                  <a:pt x="5502" y="131680"/>
                </a:lnTo>
                <a:lnTo>
                  <a:pt x="5519" y="131505"/>
                </a:lnTo>
                <a:lnTo>
                  <a:pt x="5528" y="131329"/>
                </a:lnTo>
                <a:lnTo>
                  <a:pt x="5528" y="131154"/>
                </a:lnTo>
                <a:lnTo>
                  <a:pt x="5961" y="127079"/>
                </a:lnTo>
                <a:close/>
                <a:moveTo>
                  <a:pt x="5282" y="133476"/>
                </a:moveTo>
                <a:lnTo>
                  <a:pt x="5468" y="140400"/>
                </a:lnTo>
                <a:lnTo>
                  <a:pt x="5596" y="144738"/>
                </a:lnTo>
                <a:lnTo>
                  <a:pt x="5655" y="146184"/>
                </a:lnTo>
                <a:lnTo>
                  <a:pt x="5698" y="147236"/>
                </a:lnTo>
                <a:lnTo>
                  <a:pt x="5723" y="148200"/>
                </a:lnTo>
                <a:lnTo>
                  <a:pt x="5341" y="148375"/>
                </a:lnTo>
                <a:lnTo>
                  <a:pt x="4959" y="148507"/>
                </a:lnTo>
                <a:lnTo>
                  <a:pt x="4976" y="147849"/>
                </a:lnTo>
                <a:lnTo>
                  <a:pt x="4976" y="147192"/>
                </a:lnTo>
                <a:lnTo>
                  <a:pt x="4976" y="145877"/>
                </a:lnTo>
                <a:lnTo>
                  <a:pt x="4968" y="144519"/>
                </a:lnTo>
                <a:lnTo>
                  <a:pt x="4951" y="143204"/>
                </a:lnTo>
                <a:lnTo>
                  <a:pt x="4942" y="141715"/>
                </a:lnTo>
                <a:lnTo>
                  <a:pt x="4942" y="140137"/>
                </a:lnTo>
                <a:lnTo>
                  <a:pt x="4925" y="139392"/>
                </a:lnTo>
                <a:lnTo>
                  <a:pt x="4908" y="138603"/>
                </a:lnTo>
                <a:lnTo>
                  <a:pt x="4883" y="137858"/>
                </a:lnTo>
                <a:lnTo>
                  <a:pt x="4840" y="137157"/>
                </a:lnTo>
                <a:lnTo>
                  <a:pt x="4891" y="136719"/>
                </a:lnTo>
                <a:lnTo>
                  <a:pt x="5086" y="135098"/>
                </a:lnTo>
                <a:lnTo>
                  <a:pt x="5282" y="133476"/>
                </a:lnTo>
                <a:close/>
                <a:moveTo>
                  <a:pt x="4670" y="138428"/>
                </a:moveTo>
                <a:lnTo>
                  <a:pt x="4670" y="138998"/>
                </a:lnTo>
                <a:lnTo>
                  <a:pt x="4670" y="139611"/>
                </a:lnTo>
                <a:lnTo>
                  <a:pt x="4687" y="140838"/>
                </a:lnTo>
                <a:lnTo>
                  <a:pt x="4713" y="142021"/>
                </a:lnTo>
                <a:lnTo>
                  <a:pt x="4730" y="143204"/>
                </a:lnTo>
                <a:lnTo>
                  <a:pt x="4755" y="145001"/>
                </a:lnTo>
                <a:lnTo>
                  <a:pt x="4789" y="146798"/>
                </a:lnTo>
                <a:lnTo>
                  <a:pt x="4806" y="147543"/>
                </a:lnTo>
                <a:lnTo>
                  <a:pt x="4815" y="148068"/>
                </a:lnTo>
                <a:lnTo>
                  <a:pt x="4823" y="148550"/>
                </a:lnTo>
                <a:lnTo>
                  <a:pt x="4161" y="148682"/>
                </a:lnTo>
                <a:lnTo>
                  <a:pt x="4186" y="147937"/>
                </a:lnTo>
                <a:lnTo>
                  <a:pt x="4195" y="147236"/>
                </a:lnTo>
                <a:lnTo>
                  <a:pt x="4212" y="145746"/>
                </a:lnTo>
                <a:lnTo>
                  <a:pt x="4229" y="143643"/>
                </a:lnTo>
                <a:lnTo>
                  <a:pt x="4237" y="142635"/>
                </a:lnTo>
                <a:lnTo>
                  <a:pt x="4237" y="141583"/>
                </a:lnTo>
                <a:lnTo>
                  <a:pt x="4458" y="140006"/>
                </a:lnTo>
                <a:lnTo>
                  <a:pt x="4670" y="138428"/>
                </a:lnTo>
                <a:close/>
                <a:moveTo>
                  <a:pt x="3439" y="147061"/>
                </a:moveTo>
                <a:lnTo>
                  <a:pt x="3431" y="147893"/>
                </a:lnTo>
                <a:lnTo>
                  <a:pt x="3439" y="148726"/>
                </a:lnTo>
                <a:lnTo>
                  <a:pt x="3117" y="148726"/>
                </a:lnTo>
                <a:lnTo>
                  <a:pt x="3201" y="148331"/>
                </a:lnTo>
                <a:lnTo>
                  <a:pt x="3278" y="147937"/>
                </a:lnTo>
                <a:lnTo>
                  <a:pt x="3439" y="147061"/>
                </a:lnTo>
                <a:close/>
                <a:moveTo>
                  <a:pt x="4025" y="143117"/>
                </a:moveTo>
                <a:lnTo>
                  <a:pt x="4017" y="148682"/>
                </a:lnTo>
                <a:lnTo>
                  <a:pt x="3634" y="148726"/>
                </a:lnTo>
                <a:lnTo>
                  <a:pt x="3643" y="147806"/>
                </a:lnTo>
                <a:lnTo>
                  <a:pt x="3651" y="146885"/>
                </a:lnTo>
                <a:lnTo>
                  <a:pt x="3660" y="146228"/>
                </a:lnTo>
                <a:lnTo>
                  <a:pt x="3660" y="145921"/>
                </a:lnTo>
                <a:lnTo>
                  <a:pt x="3660" y="145615"/>
                </a:lnTo>
                <a:lnTo>
                  <a:pt x="3932" y="143730"/>
                </a:lnTo>
                <a:lnTo>
                  <a:pt x="4025" y="143117"/>
                </a:lnTo>
                <a:close/>
                <a:moveTo>
                  <a:pt x="23944" y="146535"/>
                </a:moveTo>
                <a:lnTo>
                  <a:pt x="24046" y="146710"/>
                </a:lnTo>
                <a:lnTo>
                  <a:pt x="24156" y="146842"/>
                </a:lnTo>
                <a:lnTo>
                  <a:pt x="24156" y="148857"/>
                </a:lnTo>
                <a:lnTo>
                  <a:pt x="24088" y="148112"/>
                </a:lnTo>
                <a:lnTo>
                  <a:pt x="23944" y="146535"/>
                </a:lnTo>
                <a:close/>
                <a:moveTo>
                  <a:pt x="22348" y="135974"/>
                </a:moveTo>
                <a:lnTo>
                  <a:pt x="22611" y="137858"/>
                </a:lnTo>
                <a:lnTo>
                  <a:pt x="22866" y="139699"/>
                </a:lnTo>
                <a:lnTo>
                  <a:pt x="22874" y="141057"/>
                </a:lnTo>
                <a:lnTo>
                  <a:pt x="22866" y="142416"/>
                </a:lnTo>
                <a:lnTo>
                  <a:pt x="22840" y="143774"/>
                </a:lnTo>
                <a:lnTo>
                  <a:pt x="22806" y="145133"/>
                </a:lnTo>
                <a:lnTo>
                  <a:pt x="22764" y="146228"/>
                </a:lnTo>
                <a:lnTo>
                  <a:pt x="22721" y="147280"/>
                </a:lnTo>
                <a:lnTo>
                  <a:pt x="22662" y="149120"/>
                </a:lnTo>
                <a:lnTo>
                  <a:pt x="22271" y="148244"/>
                </a:lnTo>
                <a:lnTo>
                  <a:pt x="21872" y="147411"/>
                </a:lnTo>
                <a:lnTo>
                  <a:pt x="21915" y="147104"/>
                </a:lnTo>
                <a:lnTo>
                  <a:pt x="21949" y="146798"/>
                </a:lnTo>
                <a:lnTo>
                  <a:pt x="22017" y="146097"/>
                </a:lnTo>
                <a:lnTo>
                  <a:pt x="22068" y="145308"/>
                </a:lnTo>
                <a:lnTo>
                  <a:pt x="22118" y="144519"/>
                </a:lnTo>
                <a:lnTo>
                  <a:pt x="22152" y="143730"/>
                </a:lnTo>
                <a:lnTo>
                  <a:pt x="22186" y="142942"/>
                </a:lnTo>
                <a:lnTo>
                  <a:pt x="22237" y="141452"/>
                </a:lnTo>
                <a:lnTo>
                  <a:pt x="22280" y="140093"/>
                </a:lnTo>
                <a:lnTo>
                  <a:pt x="22314" y="138735"/>
                </a:lnTo>
                <a:lnTo>
                  <a:pt x="22331" y="137333"/>
                </a:lnTo>
                <a:lnTo>
                  <a:pt x="22348" y="135974"/>
                </a:lnTo>
                <a:close/>
                <a:moveTo>
                  <a:pt x="12736" y="136062"/>
                </a:moveTo>
                <a:lnTo>
                  <a:pt x="12915" y="136456"/>
                </a:lnTo>
                <a:lnTo>
                  <a:pt x="13101" y="136763"/>
                </a:lnTo>
                <a:lnTo>
                  <a:pt x="13475" y="137376"/>
                </a:lnTo>
                <a:lnTo>
                  <a:pt x="14103" y="138428"/>
                </a:lnTo>
                <a:lnTo>
                  <a:pt x="14740" y="139436"/>
                </a:lnTo>
                <a:lnTo>
                  <a:pt x="15054" y="139962"/>
                </a:lnTo>
                <a:lnTo>
                  <a:pt x="15377" y="140531"/>
                </a:lnTo>
                <a:lnTo>
                  <a:pt x="16031" y="141715"/>
                </a:lnTo>
                <a:lnTo>
                  <a:pt x="16353" y="142240"/>
                </a:lnTo>
                <a:lnTo>
                  <a:pt x="16684" y="142766"/>
                </a:lnTo>
                <a:lnTo>
                  <a:pt x="17016" y="143161"/>
                </a:lnTo>
                <a:lnTo>
                  <a:pt x="17338" y="143511"/>
                </a:lnTo>
                <a:lnTo>
                  <a:pt x="17364" y="143511"/>
                </a:lnTo>
                <a:lnTo>
                  <a:pt x="17389" y="143467"/>
                </a:lnTo>
                <a:lnTo>
                  <a:pt x="17491" y="145308"/>
                </a:lnTo>
                <a:lnTo>
                  <a:pt x="17534" y="146228"/>
                </a:lnTo>
                <a:lnTo>
                  <a:pt x="17584" y="147148"/>
                </a:lnTo>
                <a:lnTo>
                  <a:pt x="17627" y="148375"/>
                </a:lnTo>
                <a:lnTo>
                  <a:pt x="17669" y="149558"/>
                </a:lnTo>
                <a:lnTo>
                  <a:pt x="17542" y="149339"/>
                </a:lnTo>
                <a:lnTo>
                  <a:pt x="17406" y="149120"/>
                </a:lnTo>
                <a:lnTo>
                  <a:pt x="17126" y="148726"/>
                </a:lnTo>
                <a:lnTo>
                  <a:pt x="16574" y="148025"/>
                </a:lnTo>
                <a:lnTo>
                  <a:pt x="15216" y="146272"/>
                </a:lnTo>
                <a:lnTo>
                  <a:pt x="14927" y="145834"/>
                </a:lnTo>
                <a:lnTo>
                  <a:pt x="14630" y="145439"/>
                </a:lnTo>
                <a:lnTo>
                  <a:pt x="14027" y="144563"/>
                </a:lnTo>
                <a:lnTo>
                  <a:pt x="13730" y="144169"/>
                </a:lnTo>
                <a:lnTo>
                  <a:pt x="13424" y="143862"/>
                </a:lnTo>
                <a:lnTo>
                  <a:pt x="13118" y="143599"/>
                </a:lnTo>
                <a:lnTo>
                  <a:pt x="12966" y="143511"/>
                </a:lnTo>
                <a:lnTo>
                  <a:pt x="12821" y="143467"/>
                </a:lnTo>
                <a:lnTo>
                  <a:pt x="12821" y="143292"/>
                </a:lnTo>
                <a:lnTo>
                  <a:pt x="12821" y="143161"/>
                </a:lnTo>
                <a:lnTo>
                  <a:pt x="12821" y="142197"/>
                </a:lnTo>
                <a:lnTo>
                  <a:pt x="12813" y="141276"/>
                </a:lnTo>
                <a:lnTo>
                  <a:pt x="12787" y="140356"/>
                </a:lnTo>
                <a:lnTo>
                  <a:pt x="12753" y="139480"/>
                </a:lnTo>
                <a:lnTo>
                  <a:pt x="12753" y="137771"/>
                </a:lnTo>
                <a:lnTo>
                  <a:pt x="12736" y="136062"/>
                </a:lnTo>
                <a:close/>
                <a:moveTo>
                  <a:pt x="12057" y="128569"/>
                </a:moveTo>
                <a:lnTo>
                  <a:pt x="12168" y="131154"/>
                </a:lnTo>
                <a:lnTo>
                  <a:pt x="12261" y="133783"/>
                </a:lnTo>
                <a:lnTo>
                  <a:pt x="12151" y="134178"/>
                </a:lnTo>
                <a:lnTo>
                  <a:pt x="12032" y="134660"/>
                </a:lnTo>
                <a:lnTo>
                  <a:pt x="11921" y="135185"/>
                </a:lnTo>
                <a:lnTo>
                  <a:pt x="11819" y="135711"/>
                </a:lnTo>
                <a:lnTo>
                  <a:pt x="11607" y="136851"/>
                </a:lnTo>
                <a:lnTo>
                  <a:pt x="11514" y="137376"/>
                </a:lnTo>
                <a:lnTo>
                  <a:pt x="11412" y="137858"/>
                </a:lnTo>
                <a:lnTo>
                  <a:pt x="10877" y="140312"/>
                </a:lnTo>
                <a:lnTo>
                  <a:pt x="10334" y="142722"/>
                </a:lnTo>
                <a:lnTo>
                  <a:pt x="10019" y="144037"/>
                </a:lnTo>
                <a:lnTo>
                  <a:pt x="9705" y="145308"/>
                </a:lnTo>
                <a:lnTo>
                  <a:pt x="9068" y="147849"/>
                </a:lnTo>
                <a:lnTo>
                  <a:pt x="8933" y="148331"/>
                </a:lnTo>
                <a:lnTo>
                  <a:pt x="8788" y="148813"/>
                </a:lnTo>
                <a:lnTo>
                  <a:pt x="8644" y="149339"/>
                </a:lnTo>
                <a:lnTo>
                  <a:pt x="8500" y="149909"/>
                </a:lnTo>
                <a:lnTo>
                  <a:pt x="8568" y="148770"/>
                </a:lnTo>
                <a:lnTo>
                  <a:pt x="8635" y="147630"/>
                </a:lnTo>
                <a:lnTo>
                  <a:pt x="8797" y="145308"/>
                </a:lnTo>
                <a:lnTo>
                  <a:pt x="8797" y="145220"/>
                </a:lnTo>
                <a:lnTo>
                  <a:pt x="8797" y="145089"/>
                </a:lnTo>
                <a:lnTo>
                  <a:pt x="8831" y="144957"/>
                </a:lnTo>
                <a:lnTo>
                  <a:pt x="8865" y="144826"/>
                </a:lnTo>
                <a:lnTo>
                  <a:pt x="8941" y="144256"/>
                </a:lnTo>
                <a:lnTo>
                  <a:pt x="9119" y="143686"/>
                </a:lnTo>
                <a:lnTo>
                  <a:pt x="9289" y="143073"/>
                </a:lnTo>
                <a:lnTo>
                  <a:pt x="9510" y="142197"/>
                </a:lnTo>
                <a:lnTo>
                  <a:pt x="9722" y="141233"/>
                </a:lnTo>
                <a:lnTo>
                  <a:pt x="9934" y="140269"/>
                </a:lnTo>
                <a:lnTo>
                  <a:pt x="10130" y="139261"/>
                </a:lnTo>
                <a:lnTo>
                  <a:pt x="10317" y="138165"/>
                </a:lnTo>
                <a:lnTo>
                  <a:pt x="10495" y="137070"/>
                </a:lnTo>
                <a:lnTo>
                  <a:pt x="10665" y="135930"/>
                </a:lnTo>
                <a:lnTo>
                  <a:pt x="10818" y="134703"/>
                </a:lnTo>
                <a:lnTo>
                  <a:pt x="10936" y="134309"/>
                </a:lnTo>
                <a:lnTo>
                  <a:pt x="11055" y="133827"/>
                </a:lnTo>
                <a:lnTo>
                  <a:pt x="11166" y="133257"/>
                </a:lnTo>
                <a:lnTo>
                  <a:pt x="11276" y="132644"/>
                </a:lnTo>
                <a:lnTo>
                  <a:pt x="11471" y="131636"/>
                </a:lnTo>
                <a:lnTo>
                  <a:pt x="11667" y="130628"/>
                </a:lnTo>
                <a:lnTo>
                  <a:pt x="11870" y="129620"/>
                </a:lnTo>
                <a:lnTo>
                  <a:pt x="12057" y="128569"/>
                </a:lnTo>
                <a:close/>
                <a:moveTo>
                  <a:pt x="23069" y="141276"/>
                </a:moveTo>
                <a:lnTo>
                  <a:pt x="23239" y="142635"/>
                </a:lnTo>
                <a:lnTo>
                  <a:pt x="23401" y="144037"/>
                </a:lnTo>
                <a:lnTo>
                  <a:pt x="23562" y="145439"/>
                </a:lnTo>
                <a:lnTo>
                  <a:pt x="23706" y="146842"/>
                </a:lnTo>
                <a:lnTo>
                  <a:pt x="23732" y="148419"/>
                </a:lnTo>
                <a:lnTo>
                  <a:pt x="23740" y="149208"/>
                </a:lnTo>
                <a:lnTo>
                  <a:pt x="23740" y="149997"/>
                </a:lnTo>
                <a:lnTo>
                  <a:pt x="23732" y="150522"/>
                </a:lnTo>
                <a:lnTo>
                  <a:pt x="23715" y="151048"/>
                </a:lnTo>
                <a:lnTo>
                  <a:pt x="23706" y="151574"/>
                </a:lnTo>
                <a:lnTo>
                  <a:pt x="23706" y="152100"/>
                </a:lnTo>
                <a:lnTo>
                  <a:pt x="23426" y="151180"/>
                </a:lnTo>
                <a:lnTo>
                  <a:pt x="23265" y="150698"/>
                </a:lnTo>
                <a:lnTo>
                  <a:pt x="23103" y="150216"/>
                </a:lnTo>
                <a:lnTo>
                  <a:pt x="22764" y="149339"/>
                </a:lnTo>
                <a:lnTo>
                  <a:pt x="22806" y="149076"/>
                </a:lnTo>
                <a:lnTo>
                  <a:pt x="22840" y="148726"/>
                </a:lnTo>
                <a:lnTo>
                  <a:pt x="22866" y="148288"/>
                </a:lnTo>
                <a:lnTo>
                  <a:pt x="22891" y="147893"/>
                </a:lnTo>
                <a:lnTo>
                  <a:pt x="22925" y="147104"/>
                </a:lnTo>
                <a:lnTo>
                  <a:pt x="22951" y="146491"/>
                </a:lnTo>
                <a:lnTo>
                  <a:pt x="23001" y="145176"/>
                </a:lnTo>
                <a:lnTo>
                  <a:pt x="23035" y="143906"/>
                </a:lnTo>
                <a:lnTo>
                  <a:pt x="23061" y="142591"/>
                </a:lnTo>
                <a:lnTo>
                  <a:pt x="23069" y="141276"/>
                </a:lnTo>
                <a:close/>
                <a:moveTo>
                  <a:pt x="23935" y="149427"/>
                </a:moveTo>
                <a:lnTo>
                  <a:pt x="24063" y="151311"/>
                </a:lnTo>
                <a:lnTo>
                  <a:pt x="24131" y="152275"/>
                </a:lnTo>
                <a:lnTo>
                  <a:pt x="24207" y="153195"/>
                </a:lnTo>
                <a:lnTo>
                  <a:pt x="24241" y="154203"/>
                </a:lnTo>
                <a:lnTo>
                  <a:pt x="24054" y="153415"/>
                </a:lnTo>
                <a:lnTo>
                  <a:pt x="23859" y="152670"/>
                </a:lnTo>
                <a:lnTo>
                  <a:pt x="23885" y="152407"/>
                </a:lnTo>
                <a:lnTo>
                  <a:pt x="23901" y="152100"/>
                </a:lnTo>
                <a:lnTo>
                  <a:pt x="23918" y="151486"/>
                </a:lnTo>
                <a:lnTo>
                  <a:pt x="23927" y="150873"/>
                </a:lnTo>
                <a:lnTo>
                  <a:pt x="23927" y="150303"/>
                </a:lnTo>
                <a:lnTo>
                  <a:pt x="23935" y="149427"/>
                </a:lnTo>
                <a:close/>
                <a:moveTo>
                  <a:pt x="12329" y="135580"/>
                </a:moveTo>
                <a:lnTo>
                  <a:pt x="12380" y="137464"/>
                </a:lnTo>
                <a:lnTo>
                  <a:pt x="12431" y="139348"/>
                </a:lnTo>
                <a:lnTo>
                  <a:pt x="12465" y="141233"/>
                </a:lnTo>
                <a:lnTo>
                  <a:pt x="12490" y="143117"/>
                </a:lnTo>
                <a:lnTo>
                  <a:pt x="11318" y="146579"/>
                </a:lnTo>
                <a:lnTo>
                  <a:pt x="10147" y="150084"/>
                </a:lnTo>
                <a:lnTo>
                  <a:pt x="9544" y="151881"/>
                </a:lnTo>
                <a:lnTo>
                  <a:pt x="9247" y="152801"/>
                </a:lnTo>
                <a:lnTo>
                  <a:pt x="8950" y="153765"/>
                </a:lnTo>
                <a:lnTo>
                  <a:pt x="8788" y="154335"/>
                </a:lnTo>
                <a:lnTo>
                  <a:pt x="8627" y="154904"/>
                </a:lnTo>
                <a:lnTo>
                  <a:pt x="8542" y="155255"/>
                </a:lnTo>
                <a:lnTo>
                  <a:pt x="8466" y="155562"/>
                </a:lnTo>
                <a:lnTo>
                  <a:pt x="8398" y="155956"/>
                </a:lnTo>
                <a:lnTo>
                  <a:pt x="8330" y="156307"/>
                </a:lnTo>
                <a:lnTo>
                  <a:pt x="8330" y="155825"/>
                </a:lnTo>
                <a:lnTo>
                  <a:pt x="8338" y="154729"/>
                </a:lnTo>
                <a:lnTo>
                  <a:pt x="8355" y="153634"/>
                </a:lnTo>
                <a:lnTo>
                  <a:pt x="8389" y="152582"/>
                </a:lnTo>
                <a:lnTo>
                  <a:pt x="8423" y="151574"/>
                </a:lnTo>
                <a:lnTo>
                  <a:pt x="8491" y="151443"/>
                </a:lnTo>
                <a:lnTo>
                  <a:pt x="8551" y="151355"/>
                </a:lnTo>
                <a:lnTo>
                  <a:pt x="8686" y="151004"/>
                </a:lnTo>
                <a:lnTo>
                  <a:pt x="8805" y="150610"/>
                </a:lnTo>
                <a:lnTo>
                  <a:pt x="8933" y="150172"/>
                </a:lnTo>
                <a:lnTo>
                  <a:pt x="9162" y="149252"/>
                </a:lnTo>
                <a:lnTo>
                  <a:pt x="9374" y="148375"/>
                </a:lnTo>
                <a:lnTo>
                  <a:pt x="9901" y="146316"/>
                </a:lnTo>
                <a:lnTo>
                  <a:pt x="10418" y="144212"/>
                </a:lnTo>
                <a:lnTo>
                  <a:pt x="10707" y="142985"/>
                </a:lnTo>
                <a:lnTo>
                  <a:pt x="10996" y="141715"/>
                </a:lnTo>
                <a:lnTo>
                  <a:pt x="11276" y="140444"/>
                </a:lnTo>
                <a:lnTo>
                  <a:pt x="11556" y="139173"/>
                </a:lnTo>
                <a:lnTo>
                  <a:pt x="11743" y="138340"/>
                </a:lnTo>
                <a:lnTo>
                  <a:pt x="11947" y="137464"/>
                </a:lnTo>
                <a:lnTo>
                  <a:pt x="12142" y="136544"/>
                </a:lnTo>
                <a:lnTo>
                  <a:pt x="12235" y="136062"/>
                </a:lnTo>
                <a:lnTo>
                  <a:pt x="12329" y="135580"/>
                </a:lnTo>
                <a:close/>
                <a:moveTo>
                  <a:pt x="12804" y="144081"/>
                </a:moveTo>
                <a:lnTo>
                  <a:pt x="12940" y="144388"/>
                </a:lnTo>
                <a:lnTo>
                  <a:pt x="13084" y="144694"/>
                </a:lnTo>
                <a:lnTo>
                  <a:pt x="13365" y="145220"/>
                </a:lnTo>
                <a:lnTo>
                  <a:pt x="13662" y="145658"/>
                </a:lnTo>
                <a:lnTo>
                  <a:pt x="13959" y="146097"/>
                </a:lnTo>
                <a:lnTo>
                  <a:pt x="14562" y="146798"/>
                </a:lnTo>
                <a:lnTo>
                  <a:pt x="14859" y="147148"/>
                </a:lnTo>
                <a:lnTo>
                  <a:pt x="15148" y="147543"/>
                </a:lnTo>
                <a:lnTo>
                  <a:pt x="16574" y="149427"/>
                </a:lnTo>
                <a:lnTo>
                  <a:pt x="17143" y="150216"/>
                </a:lnTo>
                <a:lnTo>
                  <a:pt x="17423" y="150566"/>
                </a:lnTo>
                <a:lnTo>
                  <a:pt x="17568" y="150698"/>
                </a:lnTo>
                <a:lnTo>
                  <a:pt x="17712" y="150785"/>
                </a:lnTo>
                <a:lnTo>
                  <a:pt x="17746" y="152144"/>
                </a:lnTo>
                <a:lnTo>
                  <a:pt x="17763" y="153458"/>
                </a:lnTo>
                <a:lnTo>
                  <a:pt x="17788" y="155255"/>
                </a:lnTo>
                <a:lnTo>
                  <a:pt x="17788" y="157008"/>
                </a:lnTo>
                <a:lnTo>
                  <a:pt x="17780" y="158804"/>
                </a:lnTo>
                <a:lnTo>
                  <a:pt x="17754" y="160601"/>
                </a:lnTo>
                <a:lnTo>
                  <a:pt x="17134" y="159374"/>
                </a:lnTo>
                <a:lnTo>
                  <a:pt x="16498" y="158147"/>
                </a:lnTo>
                <a:lnTo>
                  <a:pt x="15844" y="157008"/>
                </a:lnTo>
                <a:lnTo>
                  <a:pt x="15521" y="156438"/>
                </a:lnTo>
                <a:lnTo>
                  <a:pt x="15190" y="155912"/>
                </a:lnTo>
                <a:lnTo>
                  <a:pt x="14859" y="155430"/>
                </a:lnTo>
                <a:lnTo>
                  <a:pt x="14528" y="154992"/>
                </a:lnTo>
                <a:lnTo>
                  <a:pt x="14197" y="154598"/>
                </a:lnTo>
                <a:lnTo>
                  <a:pt x="13866" y="154203"/>
                </a:lnTo>
                <a:lnTo>
                  <a:pt x="13534" y="153897"/>
                </a:lnTo>
                <a:lnTo>
                  <a:pt x="13195" y="153634"/>
                </a:lnTo>
                <a:lnTo>
                  <a:pt x="12864" y="153415"/>
                </a:lnTo>
                <a:lnTo>
                  <a:pt x="12524" y="153239"/>
                </a:lnTo>
                <a:lnTo>
                  <a:pt x="12567" y="151925"/>
                </a:lnTo>
                <a:lnTo>
                  <a:pt x="12618" y="150566"/>
                </a:lnTo>
                <a:lnTo>
                  <a:pt x="12668" y="148989"/>
                </a:lnTo>
                <a:lnTo>
                  <a:pt x="12728" y="147367"/>
                </a:lnTo>
                <a:lnTo>
                  <a:pt x="12779" y="145702"/>
                </a:lnTo>
                <a:lnTo>
                  <a:pt x="12804" y="144081"/>
                </a:lnTo>
                <a:close/>
                <a:moveTo>
                  <a:pt x="12499" y="144694"/>
                </a:moveTo>
                <a:lnTo>
                  <a:pt x="12507" y="145834"/>
                </a:lnTo>
                <a:lnTo>
                  <a:pt x="12456" y="147367"/>
                </a:lnTo>
                <a:lnTo>
                  <a:pt x="12405" y="148901"/>
                </a:lnTo>
                <a:lnTo>
                  <a:pt x="12295" y="151968"/>
                </a:lnTo>
                <a:lnTo>
                  <a:pt x="12261" y="151968"/>
                </a:lnTo>
                <a:lnTo>
                  <a:pt x="12218" y="152012"/>
                </a:lnTo>
                <a:lnTo>
                  <a:pt x="11123" y="154510"/>
                </a:lnTo>
                <a:lnTo>
                  <a:pt x="10019" y="157052"/>
                </a:lnTo>
                <a:lnTo>
                  <a:pt x="9493" y="158235"/>
                </a:lnTo>
                <a:lnTo>
                  <a:pt x="8958" y="159505"/>
                </a:lnTo>
                <a:lnTo>
                  <a:pt x="8686" y="160119"/>
                </a:lnTo>
                <a:lnTo>
                  <a:pt x="8551" y="160426"/>
                </a:lnTo>
                <a:lnTo>
                  <a:pt x="8415" y="160820"/>
                </a:lnTo>
                <a:lnTo>
                  <a:pt x="8389" y="159900"/>
                </a:lnTo>
                <a:lnTo>
                  <a:pt x="8364" y="158980"/>
                </a:lnTo>
                <a:lnTo>
                  <a:pt x="8347" y="158059"/>
                </a:lnTo>
                <a:lnTo>
                  <a:pt x="8330" y="157139"/>
                </a:lnTo>
                <a:lnTo>
                  <a:pt x="8457" y="156876"/>
                </a:lnTo>
                <a:lnTo>
                  <a:pt x="8576" y="156526"/>
                </a:lnTo>
                <a:lnTo>
                  <a:pt x="8686" y="156175"/>
                </a:lnTo>
                <a:lnTo>
                  <a:pt x="8805" y="155825"/>
                </a:lnTo>
                <a:lnTo>
                  <a:pt x="9034" y="155036"/>
                </a:lnTo>
                <a:lnTo>
                  <a:pt x="9255" y="154291"/>
                </a:lnTo>
                <a:lnTo>
                  <a:pt x="9799" y="152670"/>
                </a:lnTo>
                <a:lnTo>
                  <a:pt x="10351" y="151092"/>
                </a:lnTo>
                <a:lnTo>
                  <a:pt x="11429" y="147893"/>
                </a:lnTo>
                <a:lnTo>
                  <a:pt x="12499" y="144694"/>
                </a:lnTo>
                <a:close/>
                <a:moveTo>
                  <a:pt x="12507" y="153897"/>
                </a:moveTo>
                <a:lnTo>
                  <a:pt x="13101" y="154641"/>
                </a:lnTo>
                <a:lnTo>
                  <a:pt x="13704" y="155343"/>
                </a:lnTo>
                <a:lnTo>
                  <a:pt x="14307" y="156000"/>
                </a:lnTo>
                <a:lnTo>
                  <a:pt x="14604" y="156394"/>
                </a:lnTo>
                <a:lnTo>
                  <a:pt x="14901" y="156789"/>
                </a:lnTo>
                <a:lnTo>
                  <a:pt x="15615" y="157753"/>
                </a:lnTo>
                <a:lnTo>
                  <a:pt x="16336" y="158848"/>
                </a:lnTo>
                <a:lnTo>
                  <a:pt x="16693" y="159418"/>
                </a:lnTo>
                <a:lnTo>
                  <a:pt x="17041" y="159987"/>
                </a:lnTo>
                <a:lnTo>
                  <a:pt x="17398" y="160601"/>
                </a:lnTo>
                <a:lnTo>
                  <a:pt x="17746" y="161258"/>
                </a:lnTo>
                <a:lnTo>
                  <a:pt x="17695" y="163230"/>
                </a:lnTo>
                <a:lnTo>
                  <a:pt x="17635" y="165202"/>
                </a:lnTo>
                <a:lnTo>
                  <a:pt x="17610" y="165772"/>
                </a:lnTo>
                <a:lnTo>
                  <a:pt x="16922" y="165071"/>
                </a:lnTo>
                <a:lnTo>
                  <a:pt x="16234" y="164282"/>
                </a:lnTo>
                <a:lnTo>
                  <a:pt x="15895" y="163844"/>
                </a:lnTo>
                <a:lnTo>
                  <a:pt x="15555" y="163405"/>
                </a:lnTo>
                <a:lnTo>
                  <a:pt x="15216" y="162923"/>
                </a:lnTo>
                <a:lnTo>
                  <a:pt x="14876" y="162398"/>
                </a:lnTo>
                <a:lnTo>
                  <a:pt x="14214" y="161258"/>
                </a:lnTo>
                <a:lnTo>
                  <a:pt x="13551" y="160075"/>
                </a:lnTo>
                <a:lnTo>
                  <a:pt x="13280" y="159549"/>
                </a:lnTo>
                <a:lnTo>
                  <a:pt x="13008" y="159067"/>
                </a:lnTo>
                <a:lnTo>
                  <a:pt x="12872" y="158848"/>
                </a:lnTo>
                <a:lnTo>
                  <a:pt x="12736" y="158629"/>
                </a:lnTo>
                <a:lnTo>
                  <a:pt x="12601" y="158498"/>
                </a:lnTo>
                <a:lnTo>
                  <a:pt x="12456" y="158410"/>
                </a:lnTo>
                <a:lnTo>
                  <a:pt x="12456" y="157271"/>
                </a:lnTo>
                <a:lnTo>
                  <a:pt x="12473" y="156175"/>
                </a:lnTo>
                <a:lnTo>
                  <a:pt x="12490" y="155036"/>
                </a:lnTo>
                <a:lnTo>
                  <a:pt x="12507" y="153897"/>
                </a:lnTo>
                <a:close/>
                <a:moveTo>
                  <a:pt x="12218" y="153502"/>
                </a:moveTo>
                <a:lnTo>
                  <a:pt x="12244" y="153546"/>
                </a:lnTo>
                <a:lnTo>
                  <a:pt x="12218" y="154598"/>
                </a:lnTo>
                <a:lnTo>
                  <a:pt x="12201" y="155693"/>
                </a:lnTo>
                <a:lnTo>
                  <a:pt x="12184" y="156745"/>
                </a:lnTo>
                <a:lnTo>
                  <a:pt x="12184" y="157797"/>
                </a:lnTo>
                <a:lnTo>
                  <a:pt x="12159" y="157840"/>
                </a:lnTo>
                <a:lnTo>
                  <a:pt x="12066" y="158235"/>
                </a:lnTo>
                <a:lnTo>
                  <a:pt x="11972" y="158629"/>
                </a:lnTo>
                <a:lnTo>
                  <a:pt x="11811" y="159549"/>
                </a:lnTo>
                <a:lnTo>
                  <a:pt x="11641" y="160426"/>
                </a:lnTo>
                <a:lnTo>
                  <a:pt x="11556" y="160864"/>
                </a:lnTo>
                <a:lnTo>
                  <a:pt x="11463" y="161258"/>
                </a:lnTo>
                <a:lnTo>
                  <a:pt x="11259" y="162003"/>
                </a:lnTo>
                <a:lnTo>
                  <a:pt x="11047" y="162704"/>
                </a:lnTo>
                <a:lnTo>
                  <a:pt x="10834" y="163318"/>
                </a:lnTo>
                <a:lnTo>
                  <a:pt x="10614" y="163931"/>
                </a:lnTo>
                <a:lnTo>
                  <a:pt x="10206" y="165071"/>
                </a:lnTo>
                <a:lnTo>
                  <a:pt x="10011" y="165640"/>
                </a:lnTo>
                <a:lnTo>
                  <a:pt x="9807" y="166254"/>
                </a:lnTo>
                <a:lnTo>
                  <a:pt x="9620" y="166867"/>
                </a:lnTo>
                <a:lnTo>
                  <a:pt x="9434" y="167568"/>
                </a:lnTo>
                <a:lnTo>
                  <a:pt x="9255" y="168269"/>
                </a:lnTo>
                <a:lnTo>
                  <a:pt x="9077" y="169058"/>
                </a:lnTo>
                <a:lnTo>
                  <a:pt x="8958" y="168050"/>
                </a:lnTo>
                <a:lnTo>
                  <a:pt x="8839" y="167043"/>
                </a:lnTo>
                <a:lnTo>
                  <a:pt x="8720" y="165772"/>
                </a:lnTo>
                <a:lnTo>
                  <a:pt x="8618" y="164501"/>
                </a:lnTo>
                <a:lnTo>
                  <a:pt x="8534" y="163186"/>
                </a:lnTo>
                <a:lnTo>
                  <a:pt x="8466" y="161872"/>
                </a:lnTo>
                <a:lnTo>
                  <a:pt x="8618" y="161609"/>
                </a:lnTo>
                <a:lnTo>
                  <a:pt x="8780" y="161258"/>
                </a:lnTo>
                <a:lnTo>
                  <a:pt x="9085" y="160557"/>
                </a:lnTo>
                <a:lnTo>
                  <a:pt x="10155" y="158191"/>
                </a:lnTo>
                <a:lnTo>
                  <a:pt x="11191" y="155868"/>
                </a:lnTo>
                <a:lnTo>
                  <a:pt x="12218" y="153502"/>
                </a:lnTo>
                <a:close/>
                <a:moveTo>
                  <a:pt x="12465" y="159199"/>
                </a:moveTo>
                <a:lnTo>
                  <a:pt x="12575" y="159505"/>
                </a:lnTo>
                <a:lnTo>
                  <a:pt x="12685" y="159812"/>
                </a:lnTo>
                <a:lnTo>
                  <a:pt x="12804" y="160075"/>
                </a:lnTo>
                <a:lnTo>
                  <a:pt x="12923" y="160338"/>
                </a:lnTo>
                <a:lnTo>
                  <a:pt x="13407" y="161214"/>
                </a:lnTo>
                <a:lnTo>
                  <a:pt x="14103" y="162529"/>
                </a:lnTo>
                <a:lnTo>
                  <a:pt x="14808" y="163756"/>
                </a:lnTo>
                <a:lnTo>
                  <a:pt x="15148" y="164282"/>
                </a:lnTo>
                <a:lnTo>
                  <a:pt x="15487" y="164764"/>
                </a:lnTo>
                <a:lnTo>
                  <a:pt x="15827" y="165246"/>
                </a:lnTo>
                <a:lnTo>
                  <a:pt x="16175" y="165640"/>
                </a:lnTo>
                <a:lnTo>
                  <a:pt x="16523" y="165991"/>
                </a:lnTo>
                <a:lnTo>
                  <a:pt x="16871" y="166254"/>
                </a:lnTo>
                <a:lnTo>
                  <a:pt x="17219" y="166473"/>
                </a:lnTo>
                <a:lnTo>
                  <a:pt x="17576" y="166560"/>
                </a:lnTo>
                <a:lnTo>
                  <a:pt x="17500" y="168182"/>
                </a:lnTo>
                <a:lnTo>
                  <a:pt x="17415" y="169803"/>
                </a:lnTo>
                <a:lnTo>
                  <a:pt x="17313" y="171425"/>
                </a:lnTo>
                <a:lnTo>
                  <a:pt x="17202" y="173046"/>
                </a:lnTo>
                <a:lnTo>
                  <a:pt x="16625" y="171468"/>
                </a:lnTo>
                <a:lnTo>
                  <a:pt x="16056" y="169935"/>
                </a:lnTo>
                <a:lnTo>
                  <a:pt x="15470" y="168532"/>
                </a:lnTo>
                <a:lnTo>
                  <a:pt x="15173" y="167831"/>
                </a:lnTo>
                <a:lnTo>
                  <a:pt x="14876" y="167174"/>
                </a:lnTo>
                <a:lnTo>
                  <a:pt x="14239" y="165859"/>
                </a:lnTo>
                <a:lnTo>
                  <a:pt x="13594" y="164632"/>
                </a:lnTo>
                <a:lnTo>
                  <a:pt x="13348" y="164150"/>
                </a:lnTo>
                <a:lnTo>
                  <a:pt x="13084" y="163625"/>
                </a:lnTo>
                <a:lnTo>
                  <a:pt x="12949" y="163405"/>
                </a:lnTo>
                <a:lnTo>
                  <a:pt x="12821" y="163230"/>
                </a:lnTo>
                <a:lnTo>
                  <a:pt x="12685" y="163143"/>
                </a:lnTo>
                <a:lnTo>
                  <a:pt x="12558" y="163143"/>
                </a:lnTo>
                <a:lnTo>
                  <a:pt x="12524" y="162135"/>
                </a:lnTo>
                <a:lnTo>
                  <a:pt x="12490" y="161171"/>
                </a:lnTo>
                <a:lnTo>
                  <a:pt x="12473" y="160163"/>
                </a:lnTo>
                <a:lnTo>
                  <a:pt x="12465" y="159199"/>
                </a:lnTo>
                <a:close/>
                <a:moveTo>
                  <a:pt x="12193" y="159374"/>
                </a:moveTo>
                <a:lnTo>
                  <a:pt x="12201" y="160207"/>
                </a:lnTo>
                <a:lnTo>
                  <a:pt x="12218" y="161039"/>
                </a:lnTo>
                <a:lnTo>
                  <a:pt x="12244" y="161916"/>
                </a:lnTo>
                <a:lnTo>
                  <a:pt x="12269" y="162748"/>
                </a:lnTo>
                <a:lnTo>
                  <a:pt x="12125" y="163668"/>
                </a:lnTo>
                <a:lnTo>
                  <a:pt x="11981" y="164589"/>
                </a:lnTo>
                <a:lnTo>
                  <a:pt x="11709" y="166473"/>
                </a:lnTo>
                <a:lnTo>
                  <a:pt x="11420" y="168313"/>
                </a:lnTo>
                <a:lnTo>
                  <a:pt x="11276" y="169234"/>
                </a:lnTo>
                <a:lnTo>
                  <a:pt x="11123" y="170110"/>
                </a:lnTo>
                <a:lnTo>
                  <a:pt x="10818" y="171775"/>
                </a:lnTo>
                <a:lnTo>
                  <a:pt x="10503" y="173396"/>
                </a:lnTo>
                <a:lnTo>
                  <a:pt x="10317" y="174273"/>
                </a:lnTo>
                <a:lnTo>
                  <a:pt x="10223" y="174755"/>
                </a:lnTo>
                <a:lnTo>
                  <a:pt x="10181" y="175018"/>
                </a:lnTo>
                <a:lnTo>
                  <a:pt x="10147" y="175281"/>
                </a:lnTo>
                <a:lnTo>
                  <a:pt x="9884" y="174010"/>
                </a:lnTo>
                <a:lnTo>
                  <a:pt x="9637" y="172695"/>
                </a:lnTo>
                <a:lnTo>
                  <a:pt x="9400" y="171293"/>
                </a:lnTo>
                <a:lnTo>
                  <a:pt x="9289" y="170592"/>
                </a:lnTo>
                <a:lnTo>
                  <a:pt x="9187" y="169847"/>
                </a:lnTo>
                <a:lnTo>
                  <a:pt x="9289" y="169409"/>
                </a:lnTo>
                <a:lnTo>
                  <a:pt x="9391" y="169014"/>
                </a:lnTo>
                <a:lnTo>
                  <a:pt x="9612" y="168226"/>
                </a:lnTo>
                <a:lnTo>
                  <a:pt x="9833" y="167481"/>
                </a:lnTo>
                <a:lnTo>
                  <a:pt x="10062" y="166823"/>
                </a:lnTo>
                <a:lnTo>
                  <a:pt x="10537" y="165553"/>
                </a:lnTo>
                <a:lnTo>
                  <a:pt x="10775" y="164895"/>
                </a:lnTo>
                <a:lnTo>
                  <a:pt x="11004" y="164238"/>
                </a:lnTo>
                <a:lnTo>
                  <a:pt x="11318" y="163362"/>
                </a:lnTo>
                <a:lnTo>
                  <a:pt x="11480" y="162836"/>
                </a:lnTo>
                <a:lnTo>
                  <a:pt x="11650" y="162222"/>
                </a:lnTo>
                <a:lnTo>
                  <a:pt x="11811" y="161565"/>
                </a:lnTo>
                <a:lnTo>
                  <a:pt x="11964" y="160864"/>
                </a:lnTo>
                <a:lnTo>
                  <a:pt x="12032" y="160513"/>
                </a:lnTo>
                <a:lnTo>
                  <a:pt x="12091" y="160163"/>
                </a:lnTo>
                <a:lnTo>
                  <a:pt x="12142" y="159768"/>
                </a:lnTo>
                <a:lnTo>
                  <a:pt x="12193" y="159374"/>
                </a:lnTo>
                <a:close/>
                <a:moveTo>
                  <a:pt x="12584" y="163800"/>
                </a:moveTo>
                <a:lnTo>
                  <a:pt x="12685" y="164107"/>
                </a:lnTo>
                <a:lnTo>
                  <a:pt x="12787" y="164369"/>
                </a:lnTo>
                <a:lnTo>
                  <a:pt x="12906" y="164632"/>
                </a:lnTo>
                <a:lnTo>
                  <a:pt x="13017" y="164808"/>
                </a:lnTo>
                <a:lnTo>
                  <a:pt x="13254" y="165202"/>
                </a:lnTo>
                <a:lnTo>
                  <a:pt x="13467" y="165553"/>
                </a:lnTo>
                <a:lnTo>
                  <a:pt x="14112" y="166780"/>
                </a:lnTo>
                <a:lnTo>
                  <a:pt x="14740" y="168094"/>
                </a:lnTo>
                <a:lnTo>
                  <a:pt x="15351" y="169453"/>
                </a:lnTo>
                <a:lnTo>
                  <a:pt x="15946" y="170855"/>
                </a:lnTo>
                <a:lnTo>
                  <a:pt x="16549" y="172345"/>
                </a:lnTo>
                <a:lnTo>
                  <a:pt x="17134" y="173922"/>
                </a:lnTo>
                <a:lnTo>
                  <a:pt x="17024" y="175237"/>
                </a:lnTo>
                <a:lnTo>
                  <a:pt x="16905" y="176508"/>
                </a:lnTo>
                <a:lnTo>
                  <a:pt x="16659" y="175850"/>
                </a:lnTo>
                <a:lnTo>
                  <a:pt x="16396" y="175237"/>
                </a:lnTo>
                <a:lnTo>
                  <a:pt x="16133" y="174623"/>
                </a:lnTo>
                <a:lnTo>
                  <a:pt x="15869" y="174054"/>
                </a:lnTo>
                <a:lnTo>
                  <a:pt x="15343" y="172914"/>
                </a:lnTo>
                <a:lnTo>
                  <a:pt x="14817" y="171819"/>
                </a:lnTo>
                <a:lnTo>
                  <a:pt x="13670" y="169321"/>
                </a:lnTo>
                <a:lnTo>
                  <a:pt x="13467" y="168883"/>
                </a:lnTo>
                <a:lnTo>
                  <a:pt x="13254" y="168357"/>
                </a:lnTo>
                <a:lnTo>
                  <a:pt x="13144" y="168138"/>
                </a:lnTo>
                <a:lnTo>
                  <a:pt x="13034" y="167919"/>
                </a:lnTo>
                <a:lnTo>
                  <a:pt x="12923" y="167744"/>
                </a:lnTo>
                <a:lnTo>
                  <a:pt x="12813" y="167656"/>
                </a:lnTo>
                <a:lnTo>
                  <a:pt x="12728" y="166473"/>
                </a:lnTo>
                <a:lnTo>
                  <a:pt x="12651" y="165158"/>
                </a:lnTo>
                <a:lnTo>
                  <a:pt x="12584" y="163800"/>
                </a:lnTo>
                <a:close/>
                <a:moveTo>
                  <a:pt x="12906" y="168795"/>
                </a:moveTo>
                <a:lnTo>
                  <a:pt x="12983" y="169058"/>
                </a:lnTo>
                <a:lnTo>
                  <a:pt x="13068" y="169234"/>
                </a:lnTo>
                <a:lnTo>
                  <a:pt x="13246" y="169628"/>
                </a:lnTo>
                <a:lnTo>
                  <a:pt x="13424" y="169978"/>
                </a:lnTo>
                <a:lnTo>
                  <a:pt x="13585" y="170329"/>
                </a:lnTo>
                <a:lnTo>
                  <a:pt x="14723" y="172914"/>
                </a:lnTo>
                <a:lnTo>
                  <a:pt x="15241" y="174098"/>
                </a:lnTo>
                <a:lnTo>
                  <a:pt x="15759" y="175281"/>
                </a:lnTo>
                <a:lnTo>
                  <a:pt x="16022" y="175894"/>
                </a:lnTo>
                <a:lnTo>
                  <a:pt x="16285" y="176420"/>
                </a:lnTo>
                <a:lnTo>
                  <a:pt x="16549" y="176946"/>
                </a:lnTo>
                <a:lnTo>
                  <a:pt x="16820" y="177428"/>
                </a:lnTo>
                <a:lnTo>
                  <a:pt x="16701" y="178611"/>
                </a:lnTo>
                <a:lnTo>
                  <a:pt x="16574" y="179750"/>
                </a:lnTo>
                <a:lnTo>
                  <a:pt x="14969" y="176902"/>
                </a:lnTo>
                <a:lnTo>
                  <a:pt x="14163" y="175456"/>
                </a:lnTo>
                <a:lnTo>
                  <a:pt x="13365" y="173966"/>
                </a:lnTo>
                <a:lnTo>
                  <a:pt x="13271" y="172914"/>
                </a:lnTo>
                <a:lnTo>
                  <a:pt x="13271" y="172827"/>
                </a:lnTo>
                <a:lnTo>
                  <a:pt x="13263" y="172739"/>
                </a:lnTo>
                <a:lnTo>
                  <a:pt x="13237" y="172608"/>
                </a:lnTo>
                <a:lnTo>
                  <a:pt x="13068" y="170723"/>
                </a:lnTo>
                <a:lnTo>
                  <a:pt x="12906" y="168795"/>
                </a:lnTo>
                <a:close/>
                <a:moveTo>
                  <a:pt x="12337" y="164326"/>
                </a:moveTo>
                <a:lnTo>
                  <a:pt x="12397" y="165421"/>
                </a:lnTo>
                <a:lnTo>
                  <a:pt x="12465" y="166473"/>
                </a:lnTo>
                <a:lnTo>
                  <a:pt x="12533" y="167437"/>
                </a:lnTo>
                <a:lnTo>
                  <a:pt x="12431" y="168269"/>
                </a:lnTo>
                <a:lnTo>
                  <a:pt x="12346" y="169102"/>
                </a:lnTo>
                <a:lnTo>
                  <a:pt x="12269" y="170022"/>
                </a:lnTo>
                <a:lnTo>
                  <a:pt x="12193" y="170899"/>
                </a:lnTo>
                <a:lnTo>
                  <a:pt x="12049" y="172739"/>
                </a:lnTo>
                <a:lnTo>
                  <a:pt x="11981" y="173659"/>
                </a:lnTo>
                <a:lnTo>
                  <a:pt x="11896" y="174536"/>
                </a:lnTo>
                <a:lnTo>
                  <a:pt x="11751" y="175894"/>
                </a:lnTo>
                <a:lnTo>
                  <a:pt x="11599" y="177340"/>
                </a:lnTo>
                <a:lnTo>
                  <a:pt x="11522" y="178041"/>
                </a:lnTo>
                <a:lnTo>
                  <a:pt x="11454" y="178786"/>
                </a:lnTo>
                <a:lnTo>
                  <a:pt x="11395" y="179487"/>
                </a:lnTo>
                <a:lnTo>
                  <a:pt x="11344" y="180232"/>
                </a:lnTo>
                <a:lnTo>
                  <a:pt x="10801" y="178129"/>
                </a:lnTo>
                <a:lnTo>
                  <a:pt x="10537" y="177033"/>
                </a:lnTo>
                <a:lnTo>
                  <a:pt x="10283" y="175894"/>
                </a:lnTo>
                <a:lnTo>
                  <a:pt x="10368" y="175631"/>
                </a:lnTo>
                <a:lnTo>
                  <a:pt x="10452" y="175237"/>
                </a:lnTo>
                <a:lnTo>
                  <a:pt x="10614" y="174492"/>
                </a:lnTo>
                <a:lnTo>
                  <a:pt x="10792" y="173615"/>
                </a:lnTo>
                <a:lnTo>
                  <a:pt x="10962" y="172783"/>
                </a:lnTo>
                <a:lnTo>
                  <a:pt x="11293" y="170986"/>
                </a:lnTo>
                <a:lnTo>
                  <a:pt x="11573" y="169453"/>
                </a:lnTo>
                <a:lnTo>
                  <a:pt x="11845" y="167787"/>
                </a:lnTo>
                <a:lnTo>
                  <a:pt x="11981" y="166955"/>
                </a:lnTo>
                <a:lnTo>
                  <a:pt x="12108" y="166122"/>
                </a:lnTo>
                <a:lnTo>
                  <a:pt x="12227" y="165246"/>
                </a:lnTo>
                <a:lnTo>
                  <a:pt x="12337" y="164326"/>
                </a:lnTo>
                <a:close/>
                <a:moveTo>
                  <a:pt x="12634" y="168839"/>
                </a:moveTo>
                <a:lnTo>
                  <a:pt x="12728" y="170022"/>
                </a:lnTo>
                <a:lnTo>
                  <a:pt x="12830" y="171205"/>
                </a:lnTo>
                <a:lnTo>
                  <a:pt x="13042" y="173528"/>
                </a:lnTo>
                <a:lnTo>
                  <a:pt x="12983" y="174229"/>
                </a:lnTo>
                <a:lnTo>
                  <a:pt x="12932" y="174930"/>
                </a:lnTo>
                <a:lnTo>
                  <a:pt x="12838" y="176420"/>
                </a:lnTo>
                <a:lnTo>
                  <a:pt x="12753" y="177910"/>
                </a:lnTo>
                <a:lnTo>
                  <a:pt x="12668" y="179356"/>
                </a:lnTo>
                <a:lnTo>
                  <a:pt x="12541" y="181284"/>
                </a:lnTo>
                <a:lnTo>
                  <a:pt x="12422" y="183212"/>
                </a:lnTo>
                <a:lnTo>
                  <a:pt x="12388" y="184308"/>
                </a:lnTo>
                <a:lnTo>
                  <a:pt x="12261" y="183782"/>
                </a:lnTo>
                <a:lnTo>
                  <a:pt x="11845" y="182160"/>
                </a:lnTo>
                <a:lnTo>
                  <a:pt x="11420" y="180539"/>
                </a:lnTo>
                <a:lnTo>
                  <a:pt x="11539" y="179926"/>
                </a:lnTo>
                <a:lnTo>
                  <a:pt x="11641" y="179181"/>
                </a:lnTo>
                <a:lnTo>
                  <a:pt x="11743" y="178436"/>
                </a:lnTo>
                <a:lnTo>
                  <a:pt x="11836" y="177603"/>
                </a:lnTo>
                <a:lnTo>
                  <a:pt x="11921" y="176814"/>
                </a:lnTo>
                <a:lnTo>
                  <a:pt x="11998" y="175982"/>
                </a:lnTo>
                <a:lnTo>
                  <a:pt x="12151" y="174404"/>
                </a:lnTo>
                <a:lnTo>
                  <a:pt x="12278" y="173090"/>
                </a:lnTo>
                <a:lnTo>
                  <a:pt x="12414" y="171731"/>
                </a:lnTo>
                <a:lnTo>
                  <a:pt x="12473" y="170986"/>
                </a:lnTo>
                <a:lnTo>
                  <a:pt x="12533" y="170285"/>
                </a:lnTo>
                <a:lnTo>
                  <a:pt x="12592" y="169584"/>
                </a:lnTo>
                <a:lnTo>
                  <a:pt x="12634" y="168839"/>
                </a:lnTo>
                <a:close/>
                <a:moveTo>
                  <a:pt x="13399" y="174273"/>
                </a:moveTo>
                <a:lnTo>
                  <a:pt x="13764" y="175281"/>
                </a:lnTo>
                <a:lnTo>
                  <a:pt x="14129" y="176245"/>
                </a:lnTo>
                <a:lnTo>
                  <a:pt x="14502" y="177165"/>
                </a:lnTo>
                <a:lnTo>
                  <a:pt x="14884" y="178041"/>
                </a:lnTo>
                <a:lnTo>
                  <a:pt x="15267" y="178830"/>
                </a:lnTo>
                <a:lnTo>
                  <a:pt x="15657" y="179575"/>
                </a:lnTo>
                <a:lnTo>
                  <a:pt x="16056" y="180232"/>
                </a:lnTo>
                <a:lnTo>
                  <a:pt x="16455" y="180802"/>
                </a:lnTo>
                <a:lnTo>
                  <a:pt x="16243" y="182555"/>
                </a:lnTo>
                <a:lnTo>
                  <a:pt x="16014" y="184220"/>
                </a:lnTo>
                <a:lnTo>
                  <a:pt x="15759" y="185973"/>
                </a:lnTo>
                <a:lnTo>
                  <a:pt x="15564" y="185272"/>
                </a:lnTo>
                <a:lnTo>
                  <a:pt x="15360" y="184658"/>
                </a:lnTo>
                <a:lnTo>
                  <a:pt x="15156" y="184088"/>
                </a:lnTo>
                <a:lnTo>
                  <a:pt x="14944" y="183519"/>
                </a:lnTo>
                <a:lnTo>
                  <a:pt x="14757" y="183037"/>
                </a:lnTo>
                <a:lnTo>
                  <a:pt x="14545" y="182599"/>
                </a:lnTo>
                <a:lnTo>
                  <a:pt x="14443" y="182379"/>
                </a:lnTo>
                <a:lnTo>
                  <a:pt x="14333" y="182204"/>
                </a:lnTo>
                <a:lnTo>
                  <a:pt x="14231" y="182117"/>
                </a:lnTo>
                <a:lnTo>
                  <a:pt x="14120" y="182073"/>
                </a:lnTo>
                <a:lnTo>
                  <a:pt x="13925" y="179794"/>
                </a:lnTo>
                <a:lnTo>
                  <a:pt x="13662" y="177033"/>
                </a:lnTo>
                <a:lnTo>
                  <a:pt x="13399" y="174273"/>
                </a:lnTo>
                <a:close/>
                <a:moveTo>
                  <a:pt x="13195" y="175062"/>
                </a:moveTo>
                <a:lnTo>
                  <a:pt x="13560" y="178786"/>
                </a:lnTo>
                <a:lnTo>
                  <a:pt x="13696" y="180276"/>
                </a:lnTo>
                <a:lnTo>
                  <a:pt x="13823" y="181766"/>
                </a:lnTo>
                <a:lnTo>
                  <a:pt x="13815" y="181854"/>
                </a:lnTo>
                <a:lnTo>
                  <a:pt x="13781" y="182423"/>
                </a:lnTo>
                <a:lnTo>
                  <a:pt x="13755" y="182993"/>
                </a:lnTo>
                <a:lnTo>
                  <a:pt x="13738" y="183606"/>
                </a:lnTo>
                <a:lnTo>
                  <a:pt x="13730" y="184220"/>
                </a:lnTo>
                <a:lnTo>
                  <a:pt x="13721" y="185491"/>
                </a:lnTo>
                <a:lnTo>
                  <a:pt x="13713" y="186104"/>
                </a:lnTo>
                <a:lnTo>
                  <a:pt x="13696" y="186674"/>
                </a:lnTo>
                <a:lnTo>
                  <a:pt x="13670" y="187287"/>
                </a:lnTo>
                <a:lnTo>
                  <a:pt x="13636" y="187901"/>
                </a:lnTo>
                <a:lnTo>
                  <a:pt x="13602" y="188470"/>
                </a:lnTo>
                <a:lnTo>
                  <a:pt x="13577" y="189084"/>
                </a:lnTo>
                <a:lnTo>
                  <a:pt x="13382" y="188251"/>
                </a:lnTo>
                <a:lnTo>
                  <a:pt x="13195" y="187506"/>
                </a:lnTo>
                <a:lnTo>
                  <a:pt x="12524" y="184790"/>
                </a:lnTo>
                <a:lnTo>
                  <a:pt x="12567" y="184395"/>
                </a:lnTo>
                <a:lnTo>
                  <a:pt x="12609" y="183913"/>
                </a:lnTo>
                <a:lnTo>
                  <a:pt x="12651" y="183387"/>
                </a:lnTo>
                <a:lnTo>
                  <a:pt x="12677" y="182862"/>
                </a:lnTo>
                <a:lnTo>
                  <a:pt x="12728" y="181897"/>
                </a:lnTo>
                <a:lnTo>
                  <a:pt x="12770" y="181196"/>
                </a:lnTo>
                <a:lnTo>
                  <a:pt x="12872" y="179706"/>
                </a:lnTo>
                <a:lnTo>
                  <a:pt x="12991" y="178173"/>
                </a:lnTo>
                <a:lnTo>
                  <a:pt x="13101" y="176639"/>
                </a:lnTo>
                <a:lnTo>
                  <a:pt x="13144" y="175850"/>
                </a:lnTo>
                <a:lnTo>
                  <a:pt x="13195" y="175062"/>
                </a:lnTo>
                <a:close/>
                <a:moveTo>
                  <a:pt x="14205" y="183168"/>
                </a:moveTo>
                <a:lnTo>
                  <a:pt x="14290" y="183387"/>
                </a:lnTo>
                <a:lnTo>
                  <a:pt x="14367" y="183650"/>
                </a:lnTo>
                <a:lnTo>
                  <a:pt x="14545" y="184045"/>
                </a:lnTo>
                <a:lnTo>
                  <a:pt x="14715" y="184439"/>
                </a:lnTo>
                <a:lnTo>
                  <a:pt x="14876" y="184833"/>
                </a:lnTo>
                <a:lnTo>
                  <a:pt x="15250" y="185841"/>
                </a:lnTo>
                <a:lnTo>
                  <a:pt x="15615" y="186893"/>
                </a:lnTo>
                <a:lnTo>
                  <a:pt x="15504" y="187594"/>
                </a:lnTo>
                <a:lnTo>
                  <a:pt x="15377" y="188295"/>
                </a:lnTo>
                <a:lnTo>
                  <a:pt x="15250" y="188996"/>
                </a:lnTo>
                <a:lnTo>
                  <a:pt x="15122" y="189610"/>
                </a:lnTo>
                <a:lnTo>
                  <a:pt x="14986" y="190179"/>
                </a:lnTo>
                <a:lnTo>
                  <a:pt x="14851" y="190705"/>
                </a:lnTo>
                <a:lnTo>
                  <a:pt x="14715" y="191100"/>
                </a:lnTo>
                <a:lnTo>
                  <a:pt x="14638" y="191231"/>
                </a:lnTo>
                <a:lnTo>
                  <a:pt x="14570" y="191363"/>
                </a:lnTo>
                <a:lnTo>
                  <a:pt x="14587" y="190705"/>
                </a:lnTo>
                <a:lnTo>
                  <a:pt x="14579" y="190004"/>
                </a:lnTo>
                <a:lnTo>
                  <a:pt x="14570" y="189303"/>
                </a:lnTo>
                <a:lnTo>
                  <a:pt x="14545" y="188602"/>
                </a:lnTo>
                <a:lnTo>
                  <a:pt x="14511" y="187901"/>
                </a:lnTo>
                <a:lnTo>
                  <a:pt x="14477" y="187244"/>
                </a:lnTo>
                <a:lnTo>
                  <a:pt x="14401" y="185973"/>
                </a:lnTo>
                <a:lnTo>
                  <a:pt x="14307" y="184570"/>
                </a:lnTo>
                <a:lnTo>
                  <a:pt x="14205" y="183168"/>
                </a:lnTo>
                <a:close/>
                <a:moveTo>
                  <a:pt x="13984" y="183738"/>
                </a:moveTo>
                <a:lnTo>
                  <a:pt x="14069" y="184833"/>
                </a:lnTo>
                <a:lnTo>
                  <a:pt x="14146" y="185973"/>
                </a:lnTo>
                <a:lnTo>
                  <a:pt x="14188" y="186630"/>
                </a:lnTo>
                <a:lnTo>
                  <a:pt x="14214" y="187331"/>
                </a:lnTo>
                <a:lnTo>
                  <a:pt x="14273" y="188733"/>
                </a:lnTo>
                <a:lnTo>
                  <a:pt x="14307" y="189434"/>
                </a:lnTo>
                <a:lnTo>
                  <a:pt x="14341" y="190136"/>
                </a:lnTo>
                <a:lnTo>
                  <a:pt x="14384" y="190837"/>
                </a:lnTo>
                <a:lnTo>
                  <a:pt x="14426" y="191494"/>
                </a:lnTo>
                <a:lnTo>
                  <a:pt x="14367" y="191494"/>
                </a:lnTo>
                <a:lnTo>
                  <a:pt x="14307" y="191450"/>
                </a:lnTo>
                <a:lnTo>
                  <a:pt x="14248" y="191363"/>
                </a:lnTo>
                <a:lnTo>
                  <a:pt x="14188" y="191231"/>
                </a:lnTo>
                <a:lnTo>
                  <a:pt x="14069" y="190924"/>
                </a:lnTo>
                <a:lnTo>
                  <a:pt x="13951" y="190574"/>
                </a:lnTo>
                <a:lnTo>
                  <a:pt x="13832" y="190136"/>
                </a:lnTo>
                <a:lnTo>
                  <a:pt x="13721" y="189697"/>
                </a:lnTo>
                <a:lnTo>
                  <a:pt x="13764" y="189347"/>
                </a:lnTo>
                <a:lnTo>
                  <a:pt x="13798" y="188952"/>
                </a:lnTo>
                <a:lnTo>
                  <a:pt x="13832" y="188514"/>
                </a:lnTo>
                <a:lnTo>
                  <a:pt x="13857" y="188076"/>
                </a:lnTo>
                <a:lnTo>
                  <a:pt x="13891" y="187200"/>
                </a:lnTo>
                <a:lnTo>
                  <a:pt x="13917" y="186367"/>
                </a:lnTo>
                <a:lnTo>
                  <a:pt x="13959" y="185096"/>
                </a:lnTo>
                <a:lnTo>
                  <a:pt x="13976" y="184439"/>
                </a:lnTo>
                <a:lnTo>
                  <a:pt x="13984" y="183738"/>
                </a:lnTo>
                <a:close/>
                <a:moveTo>
                  <a:pt x="12295" y="1"/>
                </a:moveTo>
                <a:lnTo>
                  <a:pt x="12218" y="89"/>
                </a:lnTo>
                <a:lnTo>
                  <a:pt x="12151" y="220"/>
                </a:lnTo>
                <a:lnTo>
                  <a:pt x="12091" y="395"/>
                </a:lnTo>
                <a:lnTo>
                  <a:pt x="12032" y="658"/>
                </a:lnTo>
                <a:lnTo>
                  <a:pt x="11981" y="921"/>
                </a:lnTo>
                <a:lnTo>
                  <a:pt x="11947" y="1272"/>
                </a:lnTo>
                <a:lnTo>
                  <a:pt x="11930" y="1666"/>
                </a:lnTo>
                <a:lnTo>
                  <a:pt x="11904" y="2411"/>
                </a:lnTo>
                <a:lnTo>
                  <a:pt x="11862" y="2367"/>
                </a:lnTo>
                <a:lnTo>
                  <a:pt x="11811" y="2411"/>
                </a:lnTo>
                <a:lnTo>
                  <a:pt x="11768" y="2455"/>
                </a:lnTo>
                <a:lnTo>
                  <a:pt x="11726" y="2586"/>
                </a:lnTo>
                <a:lnTo>
                  <a:pt x="11633" y="2893"/>
                </a:lnTo>
                <a:lnTo>
                  <a:pt x="11548" y="3244"/>
                </a:lnTo>
                <a:lnTo>
                  <a:pt x="11471" y="3638"/>
                </a:lnTo>
                <a:lnTo>
                  <a:pt x="11403" y="4076"/>
                </a:lnTo>
                <a:lnTo>
                  <a:pt x="11344" y="4514"/>
                </a:lnTo>
                <a:lnTo>
                  <a:pt x="11301" y="5040"/>
                </a:lnTo>
                <a:lnTo>
                  <a:pt x="11259" y="5566"/>
                </a:lnTo>
                <a:lnTo>
                  <a:pt x="11225" y="6136"/>
                </a:lnTo>
                <a:lnTo>
                  <a:pt x="11200" y="6705"/>
                </a:lnTo>
                <a:lnTo>
                  <a:pt x="11183" y="7319"/>
                </a:lnTo>
                <a:lnTo>
                  <a:pt x="11174" y="7932"/>
                </a:lnTo>
                <a:lnTo>
                  <a:pt x="11174" y="8590"/>
                </a:lnTo>
                <a:lnTo>
                  <a:pt x="11174" y="9247"/>
                </a:lnTo>
                <a:lnTo>
                  <a:pt x="11183" y="9904"/>
                </a:lnTo>
                <a:lnTo>
                  <a:pt x="11217" y="11306"/>
                </a:lnTo>
                <a:lnTo>
                  <a:pt x="11259" y="12753"/>
                </a:lnTo>
                <a:lnTo>
                  <a:pt x="11327" y="14155"/>
                </a:lnTo>
                <a:lnTo>
                  <a:pt x="11403" y="15601"/>
                </a:lnTo>
                <a:lnTo>
                  <a:pt x="11488" y="17003"/>
                </a:lnTo>
                <a:lnTo>
                  <a:pt x="11573" y="18361"/>
                </a:lnTo>
                <a:lnTo>
                  <a:pt x="11667" y="19676"/>
                </a:lnTo>
                <a:lnTo>
                  <a:pt x="11845" y="22042"/>
                </a:lnTo>
                <a:lnTo>
                  <a:pt x="11819" y="23225"/>
                </a:lnTo>
                <a:lnTo>
                  <a:pt x="11794" y="24452"/>
                </a:lnTo>
                <a:lnTo>
                  <a:pt x="11751" y="25592"/>
                </a:lnTo>
                <a:lnTo>
                  <a:pt x="11701" y="26775"/>
                </a:lnTo>
                <a:lnTo>
                  <a:pt x="11641" y="27958"/>
                </a:lnTo>
                <a:lnTo>
                  <a:pt x="11582" y="29097"/>
                </a:lnTo>
                <a:lnTo>
                  <a:pt x="11505" y="30237"/>
                </a:lnTo>
                <a:lnTo>
                  <a:pt x="11420" y="31376"/>
                </a:lnTo>
                <a:lnTo>
                  <a:pt x="11310" y="32603"/>
                </a:lnTo>
                <a:lnTo>
                  <a:pt x="11200" y="33786"/>
                </a:lnTo>
                <a:lnTo>
                  <a:pt x="11072" y="34925"/>
                </a:lnTo>
                <a:lnTo>
                  <a:pt x="10936" y="35977"/>
                </a:lnTo>
                <a:lnTo>
                  <a:pt x="10792" y="37073"/>
                </a:lnTo>
                <a:lnTo>
                  <a:pt x="10648" y="38080"/>
                </a:lnTo>
                <a:lnTo>
                  <a:pt x="10334" y="40140"/>
                </a:lnTo>
                <a:lnTo>
                  <a:pt x="10249" y="39746"/>
                </a:lnTo>
                <a:lnTo>
                  <a:pt x="10155" y="39307"/>
                </a:lnTo>
                <a:lnTo>
                  <a:pt x="9951" y="38562"/>
                </a:lnTo>
                <a:lnTo>
                  <a:pt x="9739" y="37861"/>
                </a:lnTo>
                <a:lnTo>
                  <a:pt x="9518" y="37160"/>
                </a:lnTo>
                <a:lnTo>
                  <a:pt x="9298" y="36547"/>
                </a:lnTo>
                <a:lnTo>
                  <a:pt x="9077" y="35977"/>
                </a:lnTo>
                <a:lnTo>
                  <a:pt x="8644" y="34925"/>
                </a:lnTo>
                <a:lnTo>
                  <a:pt x="8381" y="34312"/>
                </a:lnTo>
                <a:lnTo>
                  <a:pt x="8118" y="33742"/>
                </a:lnTo>
                <a:lnTo>
                  <a:pt x="7854" y="33216"/>
                </a:lnTo>
                <a:lnTo>
                  <a:pt x="7583" y="32778"/>
                </a:lnTo>
                <a:lnTo>
                  <a:pt x="7311" y="32340"/>
                </a:lnTo>
                <a:lnTo>
                  <a:pt x="7039" y="31989"/>
                </a:lnTo>
                <a:lnTo>
                  <a:pt x="6759" y="31727"/>
                </a:lnTo>
                <a:lnTo>
                  <a:pt x="6479" y="31464"/>
                </a:lnTo>
                <a:lnTo>
                  <a:pt x="6241" y="31332"/>
                </a:lnTo>
                <a:lnTo>
                  <a:pt x="6012" y="31245"/>
                </a:lnTo>
                <a:lnTo>
                  <a:pt x="5774" y="31201"/>
                </a:lnTo>
                <a:lnTo>
                  <a:pt x="5545" y="31201"/>
                </a:lnTo>
                <a:lnTo>
                  <a:pt x="5316" y="31288"/>
                </a:lnTo>
                <a:lnTo>
                  <a:pt x="5095" y="31376"/>
                </a:lnTo>
                <a:lnTo>
                  <a:pt x="4874" y="31551"/>
                </a:lnTo>
                <a:lnTo>
                  <a:pt x="4653" y="31727"/>
                </a:lnTo>
                <a:lnTo>
                  <a:pt x="4433" y="31989"/>
                </a:lnTo>
                <a:lnTo>
                  <a:pt x="4220" y="32296"/>
                </a:lnTo>
                <a:lnTo>
                  <a:pt x="4008" y="32647"/>
                </a:lnTo>
                <a:lnTo>
                  <a:pt x="3804" y="33041"/>
                </a:lnTo>
                <a:lnTo>
                  <a:pt x="3601" y="33436"/>
                </a:lnTo>
                <a:lnTo>
                  <a:pt x="3405" y="33918"/>
                </a:lnTo>
                <a:lnTo>
                  <a:pt x="3210" y="34443"/>
                </a:lnTo>
                <a:lnTo>
                  <a:pt x="3015" y="34969"/>
                </a:lnTo>
                <a:lnTo>
                  <a:pt x="2828" y="35583"/>
                </a:lnTo>
                <a:lnTo>
                  <a:pt x="2650" y="36196"/>
                </a:lnTo>
                <a:lnTo>
                  <a:pt x="2471" y="36897"/>
                </a:lnTo>
                <a:lnTo>
                  <a:pt x="2301" y="37598"/>
                </a:lnTo>
                <a:lnTo>
                  <a:pt x="2132" y="38343"/>
                </a:lnTo>
                <a:lnTo>
                  <a:pt x="1970" y="39132"/>
                </a:lnTo>
                <a:lnTo>
                  <a:pt x="1809" y="39921"/>
                </a:lnTo>
                <a:lnTo>
                  <a:pt x="1665" y="40797"/>
                </a:lnTo>
                <a:lnTo>
                  <a:pt x="1512" y="41674"/>
                </a:lnTo>
                <a:lnTo>
                  <a:pt x="1376" y="42594"/>
                </a:lnTo>
                <a:lnTo>
                  <a:pt x="1240" y="43514"/>
                </a:lnTo>
                <a:lnTo>
                  <a:pt x="1121" y="44522"/>
                </a:lnTo>
                <a:lnTo>
                  <a:pt x="994" y="45530"/>
                </a:lnTo>
                <a:lnTo>
                  <a:pt x="884" y="46582"/>
                </a:lnTo>
                <a:lnTo>
                  <a:pt x="773" y="47633"/>
                </a:lnTo>
                <a:lnTo>
                  <a:pt x="680" y="48729"/>
                </a:lnTo>
                <a:lnTo>
                  <a:pt x="569" y="49999"/>
                </a:lnTo>
                <a:lnTo>
                  <a:pt x="476" y="51270"/>
                </a:lnTo>
                <a:lnTo>
                  <a:pt x="391" y="52541"/>
                </a:lnTo>
                <a:lnTo>
                  <a:pt x="315" y="53812"/>
                </a:lnTo>
                <a:lnTo>
                  <a:pt x="247" y="55126"/>
                </a:lnTo>
                <a:lnTo>
                  <a:pt x="196" y="56397"/>
                </a:lnTo>
                <a:lnTo>
                  <a:pt x="145" y="57712"/>
                </a:lnTo>
                <a:lnTo>
                  <a:pt x="102" y="59026"/>
                </a:lnTo>
                <a:lnTo>
                  <a:pt x="68" y="60341"/>
                </a:lnTo>
                <a:lnTo>
                  <a:pt x="34" y="61656"/>
                </a:lnTo>
                <a:lnTo>
                  <a:pt x="18" y="62970"/>
                </a:lnTo>
                <a:lnTo>
                  <a:pt x="9" y="64329"/>
                </a:lnTo>
                <a:lnTo>
                  <a:pt x="1" y="65643"/>
                </a:lnTo>
                <a:lnTo>
                  <a:pt x="1" y="66958"/>
                </a:lnTo>
                <a:lnTo>
                  <a:pt x="9" y="68316"/>
                </a:lnTo>
                <a:lnTo>
                  <a:pt x="18" y="69631"/>
                </a:lnTo>
                <a:lnTo>
                  <a:pt x="34" y="70989"/>
                </a:lnTo>
                <a:lnTo>
                  <a:pt x="60" y="72304"/>
                </a:lnTo>
                <a:lnTo>
                  <a:pt x="128" y="74977"/>
                </a:lnTo>
                <a:lnTo>
                  <a:pt x="204" y="77650"/>
                </a:lnTo>
                <a:lnTo>
                  <a:pt x="306" y="80279"/>
                </a:lnTo>
                <a:lnTo>
                  <a:pt x="425" y="82908"/>
                </a:lnTo>
                <a:lnTo>
                  <a:pt x="552" y="85494"/>
                </a:lnTo>
                <a:lnTo>
                  <a:pt x="688" y="88079"/>
                </a:lnTo>
                <a:lnTo>
                  <a:pt x="833" y="90621"/>
                </a:lnTo>
                <a:lnTo>
                  <a:pt x="858" y="90840"/>
                </a:lnTo>
                <a:lnTo>
                  <a:pt x="892" y="91015"/>
                </a:lnTo>
                <a:lnTo>
                  <a:pt x="943" y="91103"/>
                </a:lnTo>
                <a:lnTo>
                  <a:pt x="994" y="91103"/>
                </a:lnTo>
                <a:lnTo>
                  <a:pt x="5834" y="84486"/>
                </a:lnTo>
                <a:lnTo>
                  <a:pt x="6394" y="83741"/>
                </a:lnTo>
                <a:lnTo>
                  <a:pt x="6419" y="83741"/>
                </a:lnTo>
                <a:lnTo>
                  <a:pt x="6436" y="83697"/>
                </a:lnTo>
                <a:lnTo>
                  <a:pt x="6827" y="83171"/>
                </a:lnTo>
                <a:lnTo>
                  <a:pt x="7218" y="82601"/>
                </a:lnTo>
                <a:lnTo>
                  <a:pt x="7608" y="81988"/>
                </a:lnTo>
                <a:lnTo>
                  <a:pt x="7990" y="81287"/>
                </a:lnTo>
                <a:lnTo>
                  <a:pt x="8016" y="81287"/>
                </a:lnTo>
                <a:lnTo>
                  <a:pt x="8041" y="81243"/>
                </a:lnTo>
                <a:lnTo>
                  <a:pt x="8075" y="81199"/>
                </a:lnTo>
                <a:lnTo>
                  <a:pt x="8092" y="81068"/>
                </a:lnTo>
                <a:lnTo>
                  <a:pt x="8296" y="80630"/>
                </a:lnTo>
                <a:lnTo>
                  <a:pt x="8491" y="80191"/>
                </a:lnTo>
                <a:lnTo>
                  <a:pt x="8678" y="79666"/>
                </a:lnTo>
                <a:lnTo>
                  <a:pt x="8865" y="79140"/>
                </a:lnTo>
                <a:lnTo>
                  <a:pt x="9051" y="78526"/>
                </a:lnTo>
                <a:lnTo>
                  <a:pt x="9221" y="77913"/>
                </a:lnTo>
                <a:lnTo>
                  <a:pt x="9391" y="77212"/>
                </a:lnTo>
                <a:lnTo>
                  <a:pt x="9561" y="76467"/>
                </a:lnTo>
                <a:lnTo>
                  <a:pt x="9722" y="75634"/>
                </a:lnTo>
                <a:lnTo>
                  <a:pt x="9875" y="74758"/>
                </a:lnTo>
                <a:lnTo>
                  <a:pt x="10019" y="73881"/>
                </a:lnTo>
                <a:lnTo>
                  <a:pt x="10155" y="72917"/>
                </a:lnTo>
                <a:lnTo>
                  <a:pt x="10274" y="71953"/>
                </a:lnTo>
                <a:lnTo>
                  <a:pt x="10393" y="70989"/>
                </a:lnTo>
                <a:lnTo>
                  <a:pt x="10503" y="69938"/>
                </a:lnTo>
                <a:lnTo>
                  <a:pt x="10605" y="68886"/>
                </a:lnTo>
                <a:lnTo>
                  <a:pt x="10699" y="67834"/>
                </a:lnTo>
                <a:lnTo>
                  <a:pt x="10792" y="66739"/>
                </a:lnTo>
                <a:lnTo>
                  <a:pt x="10868" y="65643"/>
                </a:lnTo>
                <a:lnTo>
                  <a:pt x="10945" y="64548"/>
                </a:lnTo>
                <a:lnTo>
                  <a:pt x="11013" y="63408"/>
                </a:lnTo>
                <a:lnTo>
                  <a:pt x="11072" y="62313"/>
                </a:lnTo>
                <a:lnTo>
                  <a:pt x="11123" y="61174"/>
                </a:lnTo>
                <a:lnTo>
                  <a:pt x="11174" y="60034"/>
                </a:lnTo>
                <a:lnTo>
                  <a:pt x="11217" y="58851"/>
                </a:lnTo>
                <a:lnTo>
                  <a:pt x="11251" y="57668"/>
                </a:lnTo>
                <a:lnTo>
                  <a:pt x="11284" y="56485"/>
                </a:lnTo>
                <a:lnTo>
                  <a:pt x="11301" y="55258"/>
                </a:lnTo>
                <a:lnTo>
                  <a:pt x="11318" y="54031"/>
                </a:lnTo>
                <a:lnTo>
                  <a:pt x="11318" y="52848"/>
                </a:lnTo>
                <a:lnTo>
                  <a:pt x="11310" y="51621"/>
                </a:lnTo>
                <a:lnTo>
                  <a:pt x="11293" y="50438"/>
                </a:lnTo>
                <a:lnTo>
                  <a:pt x="11259" y="49255"/>
                </a:lnTo>
                <a:lnTo>
                  <a:pt x="11208" y="48115"/>
                </a:lnTo>
                <a:lnTo>
                  <a:pt x="11149" y="46976"/>
                </a:lnTo>
                <a:lnTo>
                  <a:pt x="11072" y="45880"/>
                </a:lnTo>
                <a:lnTo>
                  <a:pt x="10979" y="44785"/>
                </a:lnTo>
                <a:lnTo>
                  <a:pt x="10868" y="43777"/>
                </a:lnTo>
                <a:lnTo>
                  <a:pt x="10801" y="43251"/>
                </a:lnTo>
                <a:lnTo>
                  <a:pt x="10733" y="42769"/>
                </a:lnTo>
                <a:lnTo>
                  <a:pt x="10665" y="42287"/>
                </a:lnTo>
                <a:lnTo>
                  <a:pt x="10580" y="41849"/>
                </a:lnTo>
                <a:lnTo>
                  <a:pt x="10673" y="41455"/>
                </a:lnTo>
                <a:lnTo>
                  <a:pt x="10750" y="41060"/>
                </a:lnTo>
                <a:lnTo>
                  <a:pt x="10902" y="40184"/>
                </a:lnTo>
                <a:lnTo>
                  <a:pt x="11055" y="39395"/>
                </a:lnTo>
                <a:lnTo>
                  <a:pt x="11191" y="38606"/>
                </a:lnTo>
                <a:lnTo>
                  <a:pt x="11327" y="37730"/>
                </a:lnTo>
                <a:lnTo>
                  <a:pt x="11454" y="36810"/>
                </a:lnTo>
                <a:lnTo>
                  <a:pt x="11565" y="35889"/>
                </a:lnTo>
                <a:lnTo>
                  <a:pt x="11734" y="34750"/>
                </a:lnTo>
                <a:lnTo>
                  <a:pt x="11896" y="33655"/>
                </a:lnTo>
                <a:lnTo>
                  <a:pt x="12040" y="32515"/>
                </a:lnTo>
                <a:lnTo>
                  <a:pt x="12176" y="31376"/>
                </a:lnTo>
                <a:lnTo>
                  <a:pt x="12303" y="30237"/>
                </a:lnTo>
                <a:lnTo>
                  <a:pt x="12354" y="29623"/>
                </a:lnTo>
                <a:lnTo>
                  <a:pt x="12405" y="29010"/>
                </a:lnTo>
                <a:lnTo>
                  <a:pt x="12601" y="31464"/>
                </a:lnTo>
                <a:lnTo>
                  <a:pt x="12609" y="32165"/>
                </a:lnTo>
                <a:lnTo>
                  <a:pt x="12626" y="32910"/>
                </a:lnTo>
                <a:lnTo>
                  <a:pt x="12660" y="33611"/>
                </a:lnTo>
                <a:lnTo>
                  <a:pt x="12694" y="34356"/>
                </a:lnTo>
                <a:lnTo>
                  <a:pt x="12736" y="35101"/>
                </a:lnTo>
                <a:lnTo>
                  <a:pt x="12779" y="35846"/>
                </a:lnTo>
                <a:lnTo>
                  <a:pt x="12889" y="37292"/>
                </a:lnTo>
                <a:lnTo>
                  <a:pt x="13008" y="38694"/>
                </a:lnTo>
                <a:lnTo>
                  <a:pt x="13127" y="40096"/>
                </a:lnTo>
                <a:lnTo>
                  <a:pt x="13246" y="41411"/>
                </a:lnTo>
                <a:lnTo>
                  <a:pt x="13348" y="42682"/>
                </a:lnTo>
                <a:lnTo>
                  <a:pt x="13458" y="44084"/>
                </a:lnTo>
                <a:lnTo>
                  <a:pt x="13551" y="45486"/>
                </a:lnTo>
                <a:lnTo>
                  <a:pt x="13619" y="46888"/>
                </a:lnTo>
                <a:lnTo>
                  <a:pt x="13653" y="47633"/>
                </a:lnTo>
                <a:lnTo>
                  <a:pt x="13679" y="48334"/>
                </a:lnTo>
                <a:lnTo>
                  <a:pt x="13628" y="49342"/>
                </a:lnTo>
                <a:lnTo>
                  <a:pt x="13585" y="50350"/>
                </a:lnTo>
                <a:lnTo>
                  <a:pt x="13492" y="52410"/>
                </a:lnTo>
                <a:lnTo>
                  <a:pt x="13407" y="54338"/>
                </a:lnTo>
                <a:lnTo>
                  <a:pt x="13373" y="54688"/>
                </a:lnTo>
                <a:lnTo>
                  <a:pt x="12983" y="59640"/>
                </a:lnTo>
                <a:lnTo>
                  <a:pt x="12787" y="62138"/>
                </a:lnTo>
                <a:lnTo>
                  <a:pt x="12601" y="64679"/>
                </a:lnTo>
                <a:lnTo>
                  <a:pt x="12414" y="67221"/>
                </a:lnTo>
                <a:lnTo>
                  <a:pt x="12244" y="69762"/>
                </a:lnTo>
                <a:lnTo>
                  <a:pt x="12074" y="72348"/>
                </a:lnTo>
                <a:lnTo>
                  <a:pt x="11913" y="74933"/>
                </a:lnTo>
                <a:lnTo>
                  <a:pt x="11760" y="77518"/>
                </a:lnTo>
                <a:lnTo>
                  <a:pt x="11624" y="80104"/>
                </a:lnTo>
                <a:lnTo>
                  <a:pt x="11497" y="82733"/>
                </a:lnTo>
                <a:lnTo>
                  <a:pt x="11386" y="85406"/>
                </a:lnTo>
                <a:lnTo>
                  <a:pt x="11293" y="88035"/>
                </a:lnTo>
                <a:lnTo>
                  <a:pt x="11217" y="90708"/>
                </a:lnTo>
                <a:lnTo>
                  <a:pt x="11157" y="93381"/>
                </a:lnTo>
                <a:lnTo>
                  <a:pt x="11115" y="96054"/>
                </a:lnTo>
                <a:lnTo>
                  <a:pt x="10945" y="95397"/>
                </a:lnTo>
                <a:lnTo>
                  <a:pt x="10767" y="94783"/>
                </a:lnTo>
                <a:lnTo>
                  <a:pt x="10580" y="94170"/>
                </a:lnTo>
                <a:lnTo>
                  <a:pt x="10384" y="93600"/>
                </a:lnTo>
                <a:lnTo>
                  <a:pt x="10198" y="93118"/>
                </a:lnTo>
                <a:lnTo>
                  <a:pt x="10002" y="92592"/>
                </a:lnTo>
                <a:lnTo>
                  <a:pt x="9629" y="91716"/>
                </a:lnTo>
                <a:lnTo>
                  <a:pt x="9400" y="91234"/>
                </a:lnTo>
                <a:lnTo>
                  <a:pt x="9170" y="90796"/>
                </a:lnTo>
                <a:lnTo>
                  <a:pt x="8941" y="90401"/>
                </a:lnTo>
                <a:lnTo>
                  <a:pt x="8703" y="90051"/>
                </a:lnTo>
                <a:lnTo>
                  <a:pt x="8466" y="89788"/>
                </a:lnTo>
                <a:lnTo>
                  <a:pt x="8228" y="89569"/>
                </a:lnTo>
                <a:lnTo>
                  <a:pt x="7990" y="89394"/>
                </a:lnTo>
                <a:lnTo>
                  <a:pt x="7744" y="89306"/>
                </a:lnTo>
                <a:lnTo>
                  <a:pt x="7523" y="89262"/>
                </a:lnTo>
                <a:lnTo>
                  <a:pt x="7311" y="89306"/>
                </a:lnTo>
                <a:lnTo>
                  <a:pt x="7099" y="89394"/>
                </a:lnTo>
                <a:lnTo>
                  <a:pt x="6886" y="89525"/>
                </a:lnTo>
                <a:lnTo>
                  <a:pt x="6683" y="89700"/>
                </a:lnTo>
                <a:lnTo>
                  <a:pt x="6479" y="89919"/>
                </a:lnTo>
                <a:lnTo>
                  <a:pt x="6275" y="90226"/>
                </a:lnTo>
                <a:lnTo>
                  <a:pt x="6080" y="90533"/>
                </a:lnTo>
                <a:lnTo>
                  <a:pt x="5884" y="90927"/>
                </a:lnTo>
                <a:lnTo>
                  <a:pt x="5698" y="91322"/>
                </a:lnTo>
                <a:lnTo>
                  <a:pt x="5511" y="91804"/>
                </a:lnTo>
                <a:lnTo>
                  <a:pt x="5324" y="92286"/>
                </a:lnTo>
                <a:lnTo>
                  <a:pt x="5146" y="92812"/>
                </a:lnTo>
                <a:lnTo>
                  <a:pt x="4968" y="93425"/>
                </a:lnTo>
                <a:lnTo>
                  <a:pt x="4798" y="93995"/>
                </a:lnTo>
                <a:lnTo>
                  <a:pt x="4636" y="94652"/>
                </a:lnTo>
                <a:lnTo>
                  <a:pt x="4475" y="95353"/>
                </a:lnTo>
                <a:lnTo>
                  <a:pt x="4314" y="96054"/>
                </a:lnTo>
                <a:lnTo>
                  <a:pt x="4161" y="96799"/>
                </a:lnTo>
                <a:lnTo>
                  <a:pt x="4017" y="97544"/>
                </a:lnTo>
                <a:lnTo>
                  <a:pt x="3872" y="98333"/>
                </a:lnTo>
                <a:lnTo>
                  <a:pt x="3736" y="99165"/>
                </a:lnTo>
                <a:lnTo>
                  <a:pt x="3601" y="100042"/>
                </a:lnTo>
                <a:lnTo>
                  <a:pt x="3473" y="100874"/>
                </a:lnTo>
                <a:lnTo>
                  <a:pt x="3354" y="101795"/>
                </a:lnTo>
                <a:lnTo>
                  <a:pt x="3235" y="102671"/>
                </a:lnTo>
                <a:lnTo>
                  <a:pt x="3125" y="103635"/>
                </a:lnTo>
                <a:lnTo>
                  <a:pt x="3023" y="104555"/>
                </a:lnTo>
                <a:lnTo>
                  <a:pt x="2921" y="105519"/>
                </a:lnTo>
                <a:lnTo>
                  <a:pt x="2836" y="106483"/>
                </a:lnTo>
                <a:lnTo>
                  <a:pt x="2751" y="107491"/>
                </a:lnTo>
                <a:lnTo>
                  <a:pt x="2667" y="108499"/>
                </a:lnTo>
                <a:lnTo>
                  <a:pt x="2582" y="109638"/>
                </a:lnTo>
                <a:lnTo>
                  <a:pt x="2505" y="110822"/>
                </a:lnTo>
                <a:lnTo>
                  <a:pt x="2437" y="112005"/>
                </a:lnTo>
                <a:lnTo>
                  <a:pt x="2378" y="113232"/>
                </a:lnTo>
                <a:lnTo>
                  <a:pt x="2318" y="114415"/>
                </a:lnTo>
                <a:lnTo>
                  <a:pt x="2268" y="115642"/>
                </a:lnTo>
                <a:lnTo>
                  <a:pt x="2225" y="116869"/>
                </a:lnTo>
                <a:lnTo>
                  <a:pt x="2191" y="118096"/>
                </a:lnTo>
                <a:lnTo>
                  <a:pt x="2157" y="119323"/>
                </a:lnTo>
                <a:lnTo>
                  <a:pt x="2132" y="120593"/>
                </a:lnTo>
                <a:lnTo>
                  <a:pt x="2115" y="121820"/>
                </a:lnTo>
                <a:lnTo>
                  <a:pt x="2098" y="123047"/>
                </a:lnTo>
                <a:lnTo>
                  <a:pt x="2089" y="124318"/>
                </a:lnTo>
                <a:lnTo>
                  <a:pt x="2089" y="125545"/>
                </a:lnTo>
                <a:lnTo>
                  <a:pt x="2098" y="128043"/>
                </a:lnTo>
                <a:lnTo>
                  <a:pt x="2106" y="129357"/>
                </a:lnTo>
                <a:lnTo>
                  <a:pt x="2123" y="130716"/>
                </a:lnTo>
                <a:lnTo>
                  <a:pt x="2174" y="133345"/>
                </a:lnTo>
                <a:lnTo>
                  <a:pt x="2234" y="136018"/>
                </a:lnTo>
                <a:lnTo>
                  <a:pt x="2310" y="138647"/>
                </a:lnTo>
                <a:lnTo>
                  <a:pt x="2378" y="140970"/>
                </a:lnTo>
                <a:lnTo>
                  <a:pt x="2454" y="143336"/>
                </a:lnTo>
                <a:lnTo>
                  <a:pt x="2505" y="144519"/>
                </a:lnTo>
                <a:lnTo>
                  <a:pt x="2556" y="145658"/>
                </a:lnTo>
                <a:lnTo>
                  <a:pt x="2624" y="146798"/>
                </a:lnTo>
                <a:lnTo>
                  <a:pt x="2709" y="147893"/>
                </a:lnTo>
                <a:lnTo>
                  <a:pt x="2760" y="149515"/>
                </a:lnTo>
                <a:lnTo>
                  <a:pt x="2777" y="149690"/>
                </a:lnTo>
                <a:lnTo>
                  <a:pt x="2802" y="149821"/>
                </a:lnTo>
                <a:lnTo>
                  <a:pt x="2836" y="149953"/>
                </a:lnTo>
                <a:lnTo>
                  <a:pt x="2879" y="149953"/>
                </a:lnTo>
                <a:lnTo>
                  <a:pt x="3601" y="150040"/>
                </a:lnTo>
                <a:lnTo>
                  <a:pt x="4331" y="150040"/>
                </a:lnTo>
                <a:lnTo>
                  <a:pt x="4704" y="149953"/>
                </a:lnTo>
                <a:lnTo>
                  <a:pt x="5069" y="149865"/>
                </a:lnTo>
                <a:lnTo>
                  <a:pt x="5434" y="149734"/>
                </a:lnTo>
                <a:lnTo>
                  <a:pt x="5800" y="149515"/>
                </a:lnTo>
                <a:lnTo>
                  <a:pt x="6165" y="149295"/>
                </a:lnTo>
                <a:lnTo>
                  <a:pt x="6530" y="148945"/>
                </a:lnTo>
                <a:lnTo>
                  <a:pt x="6886" y="148550"/>
                </a:lnTo>
                <a:lnTo>
                  <a:pt x="7234" y="148112"/>
                </a:lnTo>
                <a:lnTo>
                  <a:pt x="7583" y="147543"/>
                </a:lnTo>
                <a:lnTo>
                  <a:pt x="7922" y="146929"/>
                </a:lnTo>
                <a:lnTo>
                  <a:pt x="8253" y="146184"/>
                </a:lnTo>
                <a:lnTo>
                  <a:pt x="8415" y="145790"/>
                </a:lnTo>
                <a:lnTo>
                  <a:pt x="8584" y="145352"/>
                </a:lnTo>
                <a:lnTo>
                  <a:pt x="8483" y="146272"/>
                </a:lnTo>
                <a:lnTo>
                  <a:pt x="8389" y="147192"/>
                </a:lnTo>
                <a:lnTo>
                  <a:pt x="8304" y="148156"/>
                </a:lnTo>
                <a:lnTo>
                  <a:pt x="8236" y="149120"/>
                </a:lnTo>
                <a:lnTo>
                  <a:pt x="8177" y="150128"/>
                </a:lnTo>
                <a:lnTo>
                  <a:pt x="8134" y="151180"/>
                </a:lnTo>
                <a:lnTo>
                  <a:pt x="8092" y="152231"/>
                </a:lnTo>
                <a:lnTo>
                  <a:pt x="8067" y="153283"/>
                </a:lnTo>
                <a:lnTo>
                  <a:pt x="8050" y="154335"/>
                </a:lnTo>
                <a:lnTo>
                  <a:pt x="8041" y="155386"/>
                </a:lnTo>
                <a:lnTo>
                  <a:pt x="8041" y="156482"/>
                </a:lnTo>
                <a:lnTo>
                  <a:pt x="8050" y="157577"/>
                </a:lnTo>
                <a:lnTo>
                  <a:pt x="8075" y="158629"/>
                </a:lnTo>
                <a:lnTo>
                  <a:pt x="8101" y="159725"/>
                </a:lnTo>
                <a:lnTo>
                  <a:pt x="8134" y="160776"/>
                </a:lnTo>
                <a:lnTo>
                  <a:pt x="8185" y="161828"/>
                </a:lnTo>
                <a:lnTo>
                  <a:pt x="8160" y="161959"/>
                </a:lnTo>
                <a:lnTo>
                  <a:pt x="8160" y="162003"/>
                </a:lnTo>
                <a:lnTo>
                  <a:pt x="8185" y="162003"/>
                </a:lnTo>
                <a:lnTo>
                  <a:pt x="8245" y="163055"/>
                </a:lnTo>
                <a:lnTo>
                  <a:pt x="8304" y="164063"/>
                </a:lnTo>
                <a:lnTo>
                  <a:pt x="8381" y="165114"/>
                </a:lnTo>
                <a:lnTo>
                  <a:pt x="8457" y="166078"/>
                </a:lnTo>
                <a:lnTo>
                  <a:pt x="8542" y="167043"/>
                </a:lnTo>
                <a:lnTo>
                  <a:pt x="8635" y="167963"/>
                </a:lnTo>
                <a:lnTo>
                  <a:pt x="8729" y="168883"/>
                </a:lnTo>
                <a:lnTo>
                  <a:pt x="8839" y="169716"/>
                </a:lnTo>
                <a:lnTo>
                  <a:pt x="8933" y="170417"/>
                </a:lnTo>
                <a:lnTo>
                  <a:pt x="8933" y="170460"/>
                </a:lnTo>
                <a:lnTo>
                  <a:pt x="9111" y="171644"/>
                </a:lnTo>
                <a:lnTo>
                  <a:pt x="9298" y="172739"/>
                </a:lnTo>
                <a:lnTo>
                  <a:pt x="9493" y="173835"/>
                </a:lnTo>
                <a:lnTo>
                  <a:pt x="9688" y="174886"/>
                </a:lnTo>
                <a:lnTo>
                  <a:pt x="9901" y="175894"/>
                </a:lnTo>
                <a:lnTo>
                  <a:pt x="10121" y="176902"/>
                </a:lnTo>
                <a:lnTo>
                  <a:pt x="10334" y="177822"/>
                </a:lnTo>
                <a:lnTo>
                  <a:pt x="10563" y="178786"/>
                </a:lnTo>
                <a:lnTo>
                  <a:pt x="11106" y="180977"/>
                </a:lnTo>
                <a:lnTo>
                  <a:pt x="11650" y="183124"/>
                </a:lnTo>
                <a:lnTo>
                  <a:pt x="12745" y="187463"/>
                </a:lnTo>
                <a:lnTo>
                  <a:pt x="13042" y="188646"/>
                </a:lnTo>
                <a:lnTo>
                  <a:pt x="13331" y="189873"/>
                </a:lnTo>
                <a:lnTo>
                  <a:pt x="13636" y="191056"/>
                </a:lnTo>
                <a:lnTo>
                  <a:pt x="13789" y="191625"/>
                </a:lnTo>
                <a:lnTo>
                  <a:pt x="13942" y="192151"/>
                </a:lnTo>
                <a:lnTo>
                  <a:pt x="14035" y="192414"/>
                </a:lnTo>
                <a:lnTo>
                  <a:pt x="14129" y="192633"/>
                </a:lnTo>
                <a:lnTo>
                  <a:pt x="14222" y="192809"/>
                </a:lnTo>
                <a:lnTo>
                  <a:pt x="14316" y="192940"/>
                </a:lnTo>
                <a:lnTo>
                  <a:pt x="14418" y="192984"/>
                </a:lnTo>
                <a:lnTo>
                  <a:pt x="14511" y="192984"/>
                </a:lnTo>
                <a:lnTo>
                  <a:pt x="14613" y="192896"/>
                </a:lnTo>
                <a:lnTo>
                  <a:pt x="14715" y="192721"/>
                </a:lnTo>
                <a:lnTo>
                  <a:pt x="14834" y="192458"/>
                </a:lnTo>
                <a:lnTo>
                  <a:pt x="14944" y="192108"/>
                </a:lnTo>
                <a:lnTo>
                  <a:pt x="15046" y="191713"/>
                </a:lnTo>
                <a:lnTo>
                  <a:pt x="15148" y="191275"/>
                </a:lnTo>
                <a:lnTo>
                  <a:pt x="15241" y="190837"/>
                </a:lnTo>
                <a:lnTo>
                  <a:pt x="15334" y="190355"/>
                </a:lnTo>
                <a:lnTo>
                  <a:pt x="15513" y="189391"/>
                </a:lnTo>
                <a:lnTo>
                  <a:pt x="15683" y="188470"/>
                </a:lnTo>
                <a:lnTo>
                  <a:pt x="15844" y="187550"/>
                </a:lnTo>
                <a:lnTo>
                  <a:pt x="15912" y="187112"/>
                </a:lnTo>
                <a:lnTo>
                  <a:pt x="15971" y="186805"/>
                </a:lnTo>
                <a:lnTo>
                  <a:pt x="15971" y="186761"/>
                </a:lnTo>
                <a:lnTo>
                  <a:pt x="16184" y="185447"/>
                </a:lnTo>
                <a:lnTo>
                  <a:pt x="16328" y="184395"/>
                </a:lnTo>
                <a:lnTo>
                  <a:pt x="16472" y="183344"/>
                </a:lnTo>
                <a:lnTo>
                  <a:pt x="16617" y="182248"/>
                </a:lnTo>
                <a:lnTo>
                  <a:pt x="16744" y="181153"/>
                </a:lnTo>
                <a:lnTo>
                  <a:pt x="16761" y="181153"/>
                </a:lnTo>
                <a:lnTo>
                  <a:pt x="16778" y="180890"/>
                </a:lnTo>
                <a:lnTo>
                  <a:pt x="16803" y="180671"/>
                </a:lnTo>
                <a:lnTo>
                  <a:pt x="16846" y="180408"/>
                </a:lnTo>
                <a:lnTo>
                  <a:pt x="16837" y="180364"/>
                </a:lnTo>
                <a:lnTo>
                  <a:pt x="17041" y="178436"/>
                </a:lnTo>
                <a:lnTo>
                  <a:pt x="17228" y="176508"/>
                </a:lnTo>
                <a:lnTo>
                  <a:pt x="17398" y="174492"/>
                </a:lnTo>
                <a:lnTo>
                  <a:pt x="17551" y="172476"/>
                </a:lnTo>
                <a:lnTo>
                  <a:pt x="17678" y="170373"/>
                </a:lnTo>
                <a:lnTo>
                  <a:pt x="17797" y="168269"/>
                </a:lnTo>
                <a:lnTo>
                  <a:pt x="17890" y="166166"/>
                </a:lnTo>
                <a:lnTo>
                  <a:pt x="17967" y="164019"/>
                </a:lnTo>
                <a:lnTo>
                  <a:pt x="18001" y="162617"/>
                </a:lnTo>
                <a:lnTo>
                  <a:pt x="18034" y="161171"/>
                </a:lnTo>
                <a:lnTo>
                  <a:pt x="18060" y="159725"/>
                </a:lnTo>
                <a:lnTo>
                  <a:pt x="18068" y="158279"/>
                </a:lnTo>
                <a:lnTo>
                  <a:pt x="18077" y="156832"/>
                </a:lnTo>
                <a:lnTo>
                  <a:pt x="18068" y="155386"/>
                </a:lnTo>
                <a:lnTo>
                  <a:pt x="18060" y="153940"/>
                </a:lnTo>
                <a:lnTo>
                  <a:pt x="18034" y="152494"/>
                </a:lnTo>
                <a:lnTo>
                  <a:pt x="17984" y="149865"/>
                </a:lnTo>
                <a:lnTo>
                  <a:pt x="17941" y="148507"/>
                </a:lnTo>
                <a:lnTo>
                  <a:pt x="17899" y="147148"/>
                </a:lnTo>
                <a:lnTo>
                  <a:pt x="17839" y="145790"/>
                </a:lnTo>
                <a:lnTo>
                  <a:pt x="17771" y="144475"/>
                </a:lnTo>
                <a:lnTo>
                  <a:pt x="17695" y="143204"/>
                </a:lnTo>
                <a:lnTo>
                  <a:pt x="17644" y="142547"/>
                </a:lnTo>
                <a:lnTo>
                  <a:pt x="17593" y="141934"/>
                </a:lnTo>
                <a:lnTo>
                  <a:pt x="17814" y="142416"/>
                </a:lnTo>
                <a:lnTo>
                  <a:pt x="18043" y="142854"/>
                </a:lnTo>
                <a:lnTo>
                  <a:pt x="18501" y="143643"/>
                </a:lnTo>
                <a:lnTo>
                  <a:pt x="18960" y="144388"/>
                </a:lnTo>
                <a:lnTo>
                  <a:pt x="19427" y="145045"/>
                </a:lnTo>
                <a:lnTo>
                  <a:pt x="20352" y="146403"/>
                </a:lnTo>
                <a:lnTo>
                  <a:pt x="20811" y="147061"/>
                </a:lnTo>
                <a:lnTo>
                  <a:pt x="21278" y="147806"/>
                </a:lnTo>
                <a:lnTo>
                  <a:pt x="21753" y="148638"/>
                </a:lnTo>
                <a:lnTo>
                  <a:pt x="21991" y="149076"/>
                </a:lnTo>
                <a:lnTo>
                  <a:pt x="22229" y="149558"/>
                </a:lnTo>
                <a:lnTo>
                  <a:pt x="22458" y="150084"/>
                </a:lnTo>
                <a:lnTo>
                  <a:pt x="22696" y="150610"/>
                </a:lnTo>
                <a:lnTo>
                  <a:pt x="22917" y="151224"/>
                </a:lnTo>
                <a:lnTo>
                  <a:pt x="23146" y="151837"/>
                </a:lnTo>
                <a:lnTo>
                  <a:pt x="23307" y="152319"/>
                </a:lnTo>
                <a:lnTo>
                  <a:pt x="23460" y="152845"/>
                </a:lnTo>
                <a:lnTo>
                  <a:pt x="23613" y="153371"/>
                </a:lnTo>
                <a:lnTo>
                  <a:pt x="23757" y="153940"/>
                </a:lnTo>
                <a:lnTo>
                  <a:pt x="24054" y="155123"/>
                </a:lnTo>
                <a:lnTo>
                  <a:pt x="24343" y="156307"/>
                </a:lnTo>
                <a:lnTo>
                  <a:pt x="24377" y="156745"/>
                </a:lnTo>
                <a:lnTo>
                  <a:pt x="24385" y="156876"/>
                </a:lnTo>
                <a:lnTo>
                  <a:pt x="24402" y="156964"/>
                </a:lnTo>
                <a:lnTo>
                  <a:pt x="24428" y="157052"/>
                </a:lnTo>
                <a:lnTo>
                  <a:pt x="24445" y="157095"/>
                </a:lnTo>
                <a:lnTo>
                  <a:pt x="24521" y="157095"/>
                </a:lnTo>
                <a:lnTo>
                  <a:pt x="24538" y="157008"/>
                </a:lnTo>
                <a:lnTo>
                  <a:pt x="24674" y="157490"/>
                </a:lnTo>
                <a:lnTo>
                  <a:pt x="24691" y="157490"/>
                </a:lnTo>
                <a:lnTo>
                  <a:pt x="24700" y="157446"/>
                </a:lnTo>
                <a:lnTo>
                  <a:pt x="24708" y="157402"/>
                </a:lnTo>
                <a:lnTo>
                  <a:pt x="24708" y="157314"/>
                </a:lnTo>
                <a:lnTo>
                  <a:pt x="24640" y="156701"/>
                </a:lnTo>
                <a:lnTo>
                  <a:pt x="24572" y="156131"/>
                </a:lnTo>
                <a:lnTo>
                  <a:pt x="24521" y="152801"/>
                </a:lnTo>
                <a:lnTo>
                  <a:pt x="24479" y="149515"/>
                </a:lnTo>
                <a:lnTo>
                  <a:pt x="24462" y="147849"/>
                </a:lnTo>
                <a:lnTo>
                  <a:pt x="24462" y="146184"/>
                </a:lnTo>
                <a:lnTo>
                  <a:pt x="24462" y="144519"/>
                </a:lnTo>
                <a:lnTo>
                  <a:pt x="24479" y="142810"/>
                </a:lnTo>
                <a:lnTo>
                  <a:pt x="24513" y="141189"/>
                </a:lnTo>
                <a:lnTo>
                  <a:pt x="24538" y="139567"/>
                </a:lnTo>
                <a:lnTo>
                  <a:pt x="24615" y="136325"/>
                </a:lnTo>
                <a:lnTo>
                  <a:pt x="24691" y="133126"/>
                </a:lnTo>
                <a:lnTo>
                  <a:pt x="24759" y="129883"/>
                </a:lnTo>
                <a:lnTo>
                  <a:pt x="24793" y="127342"/>
                </a:lnTo>
                <a:lnTo>
                  <a:pt x="24827" y="124756"/>
                </a:lnTo>
                <a:lnTo>
                  <a:pt x="24827" y="123442"/>
                </a:lnTo>
                <a:lnTo>
                  <a:pt x="24827" y="122171"/>
                </a:lnTo>
                <a:lnTo>
                  <a:pt x="24827" y="120900"/>
                </a:lnTo>
                <a:lnTo>
                  <a:pt x="24810" y="119586"/>
                </a:lnTo>
                <a:lnTo>
                  <a:pt x="24793" y="118315"/>
                </a:lnTo>
                <a:lnTo>
                  <a:pt x="24768" y="117044"/>
                </a:lnTo>
                <a:lnTo>
                  <a:pt x="24734" y="115773"/>
                </a:lnTo>
                <a:lnTo>
                  <a:pt x="24691" y="114502"/>
                </a:lnTo>
                <a:lnTo>
                  <a:pt x="24632" y="113275"/>
                </a:lnTo>
                <a:lnTo>
                  <a:pt x="24572" y="112005"/>
                </a:lnTo>
                <a:lnTo>
                  <a:pt x="24496" y="110778"/>
                </a:lnTo>
                <a:lnTo>
                  <a:pt x="24411" y="109595"/>
                </a:lnTo>
                <a:lnTo>
                  <a:pt x="24292" y="108236"/>
                </a:lnTo>
                <a:lnTo>
                  <a:pt x="24165" y="106922"/>
                </a:lnTo>
                <a:lnTo>
                  <a:pt x="24020" y="105651"/>
                </a:lnTo>
                <a:lnTo>
                  <a:pt x="23859" y="104424"/>
                </a:lnTo>
                <a:lnTo>
                  <a:pt x="23689" y="103284"/>
                </a:lnTo>
                <a:lnTo>
                  <a:pt x="23502" y="102189"/>
                </a:lnTo>
                <a:lnTo>
                  <a:pt x="23307" y="101137"/>
                </a:lnTo>
                <a:lnTo>
                  <a:pt x="23095" y="100129"/>
                </a:lnTo>
                <a:lnTo>
                  <a:pt x="23061" y="100042"/>
                </a:lnTo>
                <a:lnTo>
                  <a:pt x="23027" y="99910"/>
                </a:lnTo>
                <a:lnTo>
                  <a:pt x="22993" y="99779"/>
                </a:lnTo>
                <a:lnTo>
                  <a:pt x="22959" y="99604"/>
                </a:lnTo>
                <a:lnTo>
                  <a:pt x="22917" y="99472"/>
                </a:lnTo>
                <a:lnTo>
                  <a:pt x="22866" y="99297"/>
                </a:lnTo>
                <a:lnTo>
                  <a:pt x="22721" y="98683"/>
                </a:lnTo>
                <a:lnTo>
                  <a:pt x="22551" y="98026"/>
                </a:lnTo>
                <a:lnTo>
                  <a:pt x="22322" y="97281"/>
                </a:lnTo>
                <a:lnTo>
                  <a:pt x="22084" y="96580"/>
                </a:lnTo>
                <a:lnTo>
                  <a:pt x="21881" y="96054"/>
                </a:lnTo>
                <a:lnTo>
                  <a:pt x="21668" y="95572"/>
                </a:lnTo>
                <a:lnTo>
                  <a:pt x="21456" y="95134"/>
                </a:lnTo>
                <a:lnTo>
                  <a:pt x="21235" y="94696"/>
                </a:lnTo>
                <a:lnTo>
                  <a:pt x="21023" y="94345"/>
                </a:lnTo>
                <a:lnTo>
                  <a:pt x="20802" y="94038"/>
                </a:lnTo>
                <a:lnTo>
                  <a:pt x="20582" y="93776"/>
                </a:lnTo>
                <a:lnTo>
                  <a:pt x="20352" y="93513"/>
                </a:lnTo>
                <a:lnTo>
                  <a:pt x="20132" y="93337"/>
                </a:lnTo>
                <a:lnTo>
                  <a:pt x="19902" y="93206"/>
                </a:lnTo>
                <a:lnTo>
                  <a:pt x="19673" y="93074"/>
                </a:lnTo>
                <a:lnTo>
                  <a:pt x="19444" y="92987"/>
                </a:lnTo>
                <a:lnTo>
                  <a:pt x="18985" y="92987"/>
                </a:lnTo>
                <a:lnTo>
                  <a:pt x="18756" y="93031"/>
                </a:lnTo>
                <a:lnTo>
                  <a:pt x="18527" y="93074"/>
                </a:lnTo>
                <a:lnTo>
                  <a:pt x="18264" y="93206"/>
                </a:lnTo>
                <a:lnTo>
                  <a:pt x="18001" y="93381"/>
                </a:lnTo>
                <a:lnTo>
                  <a:pt x="17746" y="93600"/>
                </a:lnTo>
                <a:lnTo>
                  <a:pt x="17483" y="93863"/>
                </a:lnTo>
                <a:lnTo>
                  <a:pt x="17228" y="94170"/>
                </a:lnTo>
                <a:lnTo>
                  <a:pt x="16973" y="94477"/>
                </a:lnTo>
                <a:lnTo>
                  <a:pt x="16718" y="94871"/>
                </a:lnTo>
                <a:lnTo>
                  <a:pt x="16472" y="95265"/>
                </a:lnTo>
                <a:lnTo>
                  <a:pt x="16107" y="95835"/>
                </a:lnTo>
                <a:lnTo>
                  <a:pt x="15717" y="96536"/>
                </a:lnTo>
                <a:lnTo>
                  <a:pt x="15530" y="96931"/>
                </a:lnTo>
                <a:lnTo>
                  <a:pt x="15334" y="97325"/>
                </a:lnTo>
                <a:lnTo>
                  <a:pt x="15156" y="97807"/>
                </a:lnTo>
                <a:lnTo>
                  <a:pt x="14986" y="98333"/>
                </a:lnTo>
                <a:lnTo>
                  <a:pt x="14868" y="98464"/>
                </a:lnTo>
                <a:lnTo>
                  <a:pt x="14757" y="98683"/>
                </a:lnTo>
                <a:lnTo>
                  <a:pt x="14647" y="97763"/>
                </a:lnTo>
                <a:lnTo>
                  <a:pt x="14545" y="96799"/>
                </a:lnTo>
                <a:lnTo>
                  <a:pt x="14443" y="95835"/>
                </a:lnTo>
                <a:lnTo>
                  <a:pt x="14350" y="94871"/>
                </a:lnTo>
                <a:lnTo>
                  <a:pt x="14265" y="93863"/>
                </a:lnTo>
                <a:lnTo>
                  <a:pt x="14188" y="92855"/>
                </a:lnTo>
                <a:lnTo>
                  <a:pt x="14112" y="91804"/>
                </a:lnTo>
                <a:lnTo>
                  <a:pt x="14052" y="90708"/>
                </a:lnTo>
                <a:lnTo>
                  <a:pt x="13993" y="89656"/>
                </a:lnTo>
                <a:lnTo>
                  <a:pt x="13951" y="88605"/>
                </a:lnTo>
                <a:lnTo>
                  <a:pt x="13908" y="87509"/>
                </a:lnTo>
                <a:lnTo>
                  <a:pt x="13866" y="86458"/>
                </a:lnTo>
                <a:lnTo>
                  <a:pt x="13840" y="85362"/>
                </a:lnTo>
                <a:lnTo>
                  <a:pt x="13815" y="84310"/>
                </a:lnTo>
                <a:lnTo>
                  <a:pt x="13798" y="83215"/>
                </a:lnTo>
                <a:lnTo>
                  <a:pt x="13781" y="82119"/>
                </a:lnTo>
                <a:lnTo>
                  <a:pt x="13764" y="79972"/>
                </a:lnTo>
                <a:lnTo>
                  <a:pt x="13764" y="77781"/>
                </a:lnTo>
                <a:lnTo>
                  <a:pt x="13781" y="75590"/>
                </a:lnTo>
                <a:lnTo>
                  <a:pt x="13815" y="73399"/>
                </a:lnTo>
                <a:lnTo>
                  <a:pt x="13849" y="72041"/>
                </a:lnTo>
                <a:lnTo>
                  <a:pt x="13891" y="70595"/>
                </a:lnTo>
                <a:lnTo>
                  <a:pt x="14001" y="67615"/>
                </a:lnTo>
                <a:lnTo>
                  <a:pt x="14061" y="66081"/>
                </a:lnTo>
                <a:lnTo>
                  <a:pt x="14103" y="64548"/>
                </a:lnTo>
                <a:lnTo>
                  <a:pt x="14120" y="63803"/>
                </a:lnTo>
                <a:lnTo>
                  <a:pt x="14129" y="63014"/>
                </a:lnTo>
                <a:lnTo>
                  <a:pt x="14129" y="62313"/>
                </a:lnTo>
                <a:lnTo>
                  <a:pt x="14129" y="61568"/>
                </a:lnTo>
                <a:lnTo>
                  <a:pt x="14231" y="60867"/>
                </a:lnTo>
                <a:lnTo>
                  <a:pt x="14324" y="60122"/>
                </a:lnTo>
                <a:lnTo>
                  <a:pt x="14409" y="59333"/>
                </a:lnTo>
                <a:lnTo>
                  <a:pt x="14477" y="58501"/>
                </a:lnTo>
                <a:lnTo>
                  <a:pt x="14536" y="57624"/>
                </a:lnTo>
                <a:lnTo>
                  <a:pt x="14587" y="56748"/>
                </a:lnTo>
                <a:lnTo>
                  <a:pt x="14630" y="55871"/>
                </a:lnTo>
                <a:lnTo>
                  <a:pt x="14672" y="54907"/>
                </a:lnTo>
                <a:lnTo>
                  <a:pt x="14698" y="53987"/>
                </a:lnTo>
                <a:lnTo>
                  <a:pt x="14715" y="53023"/>
                </a:lnTo>
                <a:lnTo>
                  <a:pt x="14732" y="52015"/>
                </a:lnTo>
                <a:lnTo>
                  <a:pt x="14740" y="51051"/>
                </a:lnTo>
                <a:lnTo>
                  <a:pt x="14740" y="49079"/>
                </a:lnTo>
                <a:lnTo>
                  <a:pt x="14723" y="47151"/>
                </a:lnTo>
                <a:lnTo>
                  <a:pt x="14723" y="46582"/>
                </a:lnTo>
                <a:lnTo>
                  <a:pt x="14723" y="46056"/>
                </a:lnTo>
                <a:lnTo>
                  <a:pt x="14706" y="45749"/>
                </a:lnTo>
                <a:lnTo>
                  <a:pt x="14655" y="43251"/>
                </a:lnTo>
                <a:lnTo>
                  <a:pt x="14596" y="40973"/>
                </a:lnTo>
                <a:lnTo>
                  <a:pt x="14536" y="39176"/>
                </a:lnTo>
                <a:lnTo>
                  <a:pt x="14468" y="37423"/>
                </a:lnTo>
                <a:lnTo>
                  <a:pt x="14384" y="35627"/>
                </a:lnTo>
                <a:lnTo>
                  <a:pt x="14290" y="33874"/>
                </a:lnTo>
                <a:lnTo>
                  <a:pt x="14188" y="32121"/>
                </a:lnTo>
                <a:lnTo>
                  <a:pt x="14086" y="30412"/>
                </a:lnTo>
                <a:lnTo>
                  <a:pt x="13866" y="26950"/>
                </a:lnTo>
                <a:lnTo>
                  <a:pt x="13721" y="24891"/>
                </a:lnTo>
                <a:lnTo>
                  <a:pt x="13577" y="22919"/>
                </a:lnTo>
                <a:lnTo>
                  <a:pt x="13484" y="20640"/>
                </a:lnTo>
                <a:lnTo>
                  <a:pt x="13407" y="18581"/>
                </a:lnTo>
                <a:lnTo>
                  <a:pt x="13118" y="10123"/>
                </a:lnTo>
                <a:lnTo>
                  <a:pt x="12813" y="1666"/>
                </a:lnTo>
                <a:lnTo>
                  <a:pt x="12787" y="1272"/>
                </a:lnTo>
                <a:lnTo>
                  <a:pt x="12753" y="921"/>
                </a:lnTo>
                <a:lnTo>
                  <a:pt x="12702" y="658"/>
                </a:lnTo>
                <a:lnTo>
                  <a:pt x="12643" y="395"/>
                </a:lnTo>
                <a:lnTo>
                  <a:pt x="12584" y="220"/>
                </a:lnTo>
                <a:lnTo>
                  <a:pt x="12516" y="89"/>
                </a:lnTo>
                <a:lnTo>
                  <a:pt x="124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6"/>
          <p:cNvSpPr/>
          <p:nvPr/>
        </p:nvSpPr>
        <p:spPr>
          <a:xfrm rot="10800000" flipH="1">
            <a:off x="4279918" y="3031569"/>
            <a:ext cx="198916" cy="435804"/>
          </a:xfrm>
          <a:custGeom>
            <a:avLst/>
            <a:gdLst/>
            <a:ahLst/>
            <a:cxnLst/>
            <a:rect l="l" t="t" r="r" b="b"/>
            <a:pathLst>
              <a:path w="21066" h="160075" extrusionOk="0">
                <a:moveTo>
                  <a:pt x="4433" y="1"/>
                </a:moveTo>
                <a:lnTo>
                  <a:pt x="4348" y="45"/>
                </a:lnTo>
                <a:lnTo>
                  <a:pt x="4348" y="88"/>
                </a:lnTo>
                <a:lnTo>
                  <a:pt x="4416" y="439"/>
                </a:lnTo>
                <a:lnTo>
                  <a:pt x="4492" y="746"/>
                </a:lnTo>
                <a:lnTo>
                  <a:pt x="4577" y="1009"/>
                </a:lnTo>
                <a:lnTo>
                  <a:pt x="4662" y="1272"/>
                </a:lnTo>
                <a:lnTo>
                  <a:pt x="4840" y="1710"/>
                </a:lnTo>
                <a:lnTo>
                  <a:pt x="5019" y="2148"/>
                </a:lnTo>
                <a:lnTo>
                  <a:pt x="5350" y="3068"/>
                </a:lnTo>
                <a:lnTo>
                  <a:pt x="5672" y="4032"/>
                </a:lnTo>
                <a:lnTo>
                  <a:pt x="5681" y="4164"/>
                </a:lnTo>
                <a:lnTo>
                  <a:pt x="5698" y="4251"/>
                </a:lnTo>
                <a:lnTo>
                  <a:pt x="5936" y="5391"/>
                </a:lnTo>
                <a:lnTo>
                  <a:pt x="5885" y="5654"/>
                </a:lnTo>
                <a:lnTo>
                  <a:pt x="5842" y="5873"/>
                </a:lnTo>
                <a:lnTo>
                  <a:pt x="5783" y="6092"/>
                </a:lnTo>
                <a:lnTo>
                  <a:pt x="5723" y="6311"/>
                </a:lnTo>
                <a:lnTo>
                  <a:pt x="5587" y="6618"/>
                </a:lnTo>
                <a:lnTo>
                  <a:pt x="5443" y="6881"/>
                </a:lnTo>
                <a:lnTo>
                  <a:pt x="5299" y="7143"/>
                </a:lnTo>
                <a:lnTo>
                  <a:pt x="5146" y="7319"/>
                </a:lnTo>
                <a:lnTo>
                  <a:pt x="5010" y="7538"/>
                </a:lnTo>
                <a:lnTo>
                  <a:pt x="4883" y="7757"/>
                </a:lnTo>
                <a:lnTo>
                  <a:pt x="4569" y="8327"/>
                </a:lnTo>
                <a:lnTo>
                  <a:pt x="4271" y="8984"/>
                </a:lnTo>
                <a:lnTo>
                  <a:pt x="3974" y="9729"/>
                </a:lnTo>
                <a:lnTo>
                  <a:pt x="3694" y="10561"/>
                </a:lnTo>
                <a:lnTo>
                  <a:pt x="3448" y="11350"/>
                </a:lnTo>
                <a:lnTo>
                  <a:pt x="3219" y="12183"/>
                </a:lnTo>
                <a:lnTo>
                  <a:pt x="2989" y="13059"/>
                </a:lnTo>
                <a:lnTo>
                  <a:pt x="2777" y="13979"/>
                </a:lnTo>
                <a:lnTo>
                  <a:pt x="2565" y="14943"/>
                </a:lnTo>
                <a:lnTo>
                  <a:pt x="2361" y="15995"/>
                </a:lnTo>
                <a:lnTo>
                  <a:pt x="2166" y="17047"/>
                </a:lnTo>
                <a:lnTo>
                  <a:pt x="1987" y="18142"/>
                </a:lnTo>
                <a:lnTo>
                  <a:pt x="1809" y="19282"/>
                </a:lnTo>
                <a:lnTo>
                  <a:pt x="1648" y="20465"/>
                </a:lnTo>
                <a:lnTo>
                  <a:pt x="1503" y="21692"/>
                </a:lnTo>
                <a:lnTo>
                  <a:pt x="1359" y="22962"/>
                </a:lnTo>
                <a:lnTo>
                  <a:pt x="1232" y="24233"/>
                </a:lnTo>
                <a:lnTo>
                  <a:pt x="1113" y="25548"/>
                </a:lnTo>
                <a:lnTo>
                  <a:pt x="1011" y="26862"/>
                </a:lnTo>
                <a:lnTo>
                  <a:pt x="918" y="28221"/>
                </a:lnTo>
                <a:lnTo>
                  <a:pt x="833" y="29579"/>
                </a:lnTo>
                <a:lnTo>
                  <a:pt x="756" y="30981"/>
                </a:lnTo>
                <a:lnTo>
                  <a:pt x="697" y="32384"/>
                </a:lnTo>
                <a:lnTo>
                  <a:pt x="646" y="33786"/>
                </a:lnTo>
                <a:lnTo>
                  <a:pt x="612" y="35232"/>
                </a:lnTo>
                <a:lnTo>
                  <a:pt x="586" y="36678"/>
                </a:lnTo>
                <a:lnTo>
                  <a:pt x="569" y="38124"/>
                </a:lnTo>
                <a:lnTo>
                  <a:pt x="569" y="39570"/>
                </a:lnTo>
                <a:lnTo>
                  <a:pt x="578" y="39745"/>
                </a:lnTo>
                <a:lnTo>
                  <a:pt x="595" y="39921"/>
                </a:lnTo>
                <a:lnTo>
                  <a:pt x="620" y="40052"/>
                </a:lnTo>
                <a:lnTo>
                  <a:pt x="654" y="40184"/>
                </a:lnTo>
                <a:lnTo>
                  <a:pt x="688" y="40227"/>
                </a:lnTo>
                <a:lnTo>
                  <a:pt x="722" y="40227"/>
                </a:lnTo>
                <a:lnTo>
                  <a:pt x="756" y="40140"/>
                </a:lnTo>
                <a:lnTo>
                  <a:pt x="782" y="39965"/>
                </a:lnTo>
                <a:lnTo>
                  <a:pt x="858" y="39307"/>
                </a:lnTo>
                <a:lnTo>
                  <a:pt x="943" y="38650"/>
                </a:lnTo>
                <a:lnTo>
                  <a:pt x="1113" y="37379"/>
                </a:lnTo>
                <a:lnTo>
                  <a:pt x="1300" y="36196"/>
                </a:lnTo>
                <a:lnTo>
                  <a:pt x="1495" y="35101"/>
                </a:lnTo>
                <a:lnTo>
                  <a:pt x="1707" y="34049"/>
                </a:lnTo>
                <a:lnTo>
                  <a:pt x="1928" y="32997"/>
                </a:lnTo>
                <a:lnTo>
                  <a:pt x="2149" y="32033"/>
                </a:lnTo>
                <a:lnTo>
                  <a:pt x="2378" y="31069"/>
                </a:lnTo>
                <a:lnTo>
                  <a:pt x="2853" y="29229"/>
                </a:lnTo>
                <a:lnTo>
                  <a:pt x="3329" y="27388"/>
                </a:lnTo>
                <a:lnTo>
                  <a:pt x="3567" y="26468"/>
                </a:lnTo>
                <a:lnTo>
                  <a:pt x="3796" y="25504"/>
                </a:lnTo>
                <a:lnTo>
                  <a:pt x="4025" y="24540"/>
                </a:lnTo>
                <a:lnTo>
                  <a:pt x="4246" y="23532"/>
                </a:lnTo>
                <a:lnTo>
                  <a:pt x="4416" y="22700"/>
                </a:lnTo>
                <a:lnTo>
                  <a:pt x="4577" y="21823"/>
                </a:lnTo>
                <a:lnTo>
                  <a:pt x="4738" y="20903"/>
                </a:lnTo>
                <a:lnTo>
                  <a:pt x="4891" y="19939"/>
                </a:lnTo>
                <a:lnTo>
                  <a:pt x="5036" y="18975"/>
                </a:lnTo>
                <a:lnTo>
                  <a:pt x="5180" y="17967"/>
                </a:lnTo>
                <a:lnTo>
                  <a:pt x="5307" y="16915"/>
                </a:lnTo>
                <a:lnTo>
                  <a:pt x="5435" y="15820"/>
                </a:lnTo>
                <a:lnTo>
                  <a:pt x="5545" y="14724"/>
                </a:lnTo>
                <a:lnTo>
                  <a:pt x="5655" y="13629"/>
                </a:lnTo>
                <a:lnTo>
                  <a:pt x="5749" y="12489"/>
                </a:lnTo>
                <a:lnTo>
                  <a:pt x="5834" y="11350"/>
                </a:lnTo>
                <a:lnTo>
                  <a:pt x="5902" y="10167"/>
                </a:lnTo>
                <a:lnTo>
                  <a:pt x="5969" y="8984"/>
                </a:lnTo>
                <a:lnTo>
                  <a:pt x="6012" y="7757"/>
                </a:lnTo>
                <a:lnTo>
                  <a:pt x="6054" y="6530"/>
                </a:lnTo>
                <a:lnTo>
                  <a:pt x="6105" y="6223"/>
                </a:lnTo>
                <a:lnTo>
                  <a:pt x="6419" y="7801"/>
                </a:lnTo>
                <a:lnTo>
                  <a:pt x="6411" y="7932"/>
                </a:lnTo>
                <a:lnTo>
                  <a:pt x="6419" y="8064"/>
                </a:lnTo>
                <a:lnTo>
                  <a:pt x="6428" y="8151"/>
                </a:lnTo>
                <a:lnTo>
                  <a:pt x="6453" y="8239"/>
                </a:lnTo>
                <a:lnTo>
                  <a:pt x="6547" y="8458"/>
                </a:lnTo>
                <a:lnTo>
                  <a:pt x="6666" y="9159"/>
                </a:lnTo>
                <a:lnTo>
                  <a:pt x="6776" y="9860"/>
                </a:lnTo>
                <a:lnTo>
                  <a:pt x="6886" y="10605"/>
                </a:lnTo>
                <a:lnTo>
                  <a:pt x="6997" y="11350"/>
                </a:lnTo>
                <a:lnTo>
                  <a:pt x="7090" y="12095"/>
                </a:lnTo>
                <a:lnTo>
                  <a:pt x="7184" y="12884"/>
                </a:lnTo>
                <a:lnTo>
                  <a:pt x="7260" y="13716"/>
                </a:lnTo>
                <a:lnTo>
                  <a:pt x="7336" y="14593"/>
                </a:lnTo>
                <a:lnTo>
                  <a:pt x="7387" y="15338"/>
                </a:lnTo>
                <a:lnTo>
                  <a:pt x="7430" y="16127"/>
                </a:lnTo>
                <a:lnTo>
                  <a:pt x="7464" y="16871"/>
                </a:lnTo>
                <a:lnTo>
                  <a:pt x="7489" y="17660"/>
                </a:lnTo>
                <a:lnTo>
                  <a:pt x="7498" y="18405"/>
                </a:lnTo>
                <a:lnTo>
                  <a:pt x="7506" y="19194"/>
                </a:lnTo>
                <a:lnTo>
                  <a:pt x="7498" y="19939"/>
                </a:lnTo>
                <a:lnTo>
                  <a:pt x="7481" y="20684"/>
                </a:lnTo>
                <a:lnTo>
                  <a:pt x="7447" y="21429"/>
                </a:lnTo>
                <a:lnTo>
                  <a:pt x="7404" y="22130"/>
                </a:lnTo>
                <a:lnTo>
                  <a:pt x="7353" y="22875"/>
                </a:lnTo>
                <a:lnTo>
                  <a:pt x="7294" y="23532"/>
                </a:lnTo>
                <a:lnTo>
                  <a:pt x="7218" y="24233"/>
                </a:lnTo>
                <a:lnTo>
                  <a:pt x="7133" y="24847"/>
                </a:lnTo>
                <a:lnTo>
                  <a:pt x="7039" y="25504"/>
                </a:lnTo>
                <a:lnTo>
                  <a:pt x="6929" y="26074"/>
                </a:lnTo>
                <a:lnTo>
                  <a:pt x="6827" y="26556"/>
                </a:lnTo>
                <a:lnTo>
                  <a:pt x="6725" y="26994"/>
                </a:lnTo>
                <a:lnTo>
                  <a:pt x="6615" y="27432"/>
                </a:lnTo>
                <a:lnTo>
                  <a:pt x="6513" y="27826"/>
                </a:lnTo>
                <a:lnTo>
                  <a:pt x="6284" y="28571"/>
                </a:lnTo>
                <a:lnTo>
                  <a:pt x="6046" y="29229"/>
                </a:lnTo>
                <a:lnTo>
                  <a:pt x="5808" y="29886"/>
                </a:lnTo>
                <a:lnTo>
                  <a:pt x="5562" y="30499"/>
                </a:lnTo>
                <a:lnTo>
                  <a:pt x="5086" y="31683"/>
                </a:lnTo>
                <a:lnTo>
                  <a:pt x="4874" y="32252"/>
                </a:lnTo>
                <a:lnTo>
                  <a:pt x="4662" y="32866"/>
                </a:lnTo>
                <a:lnTo>
                  <a:pt x="4458" y="33479"/>
                </a:lnTo>
                <a:lnTo>
                  <a:pt x="4246" y="34137"/>
                </a:lnTo>
                <a:lnTo>
                  <a:pt x="4051" y="34794"/>
                </a:lnTo>
                <a:lnTo>
                  <a:pt x="3847" y="35451"/>
                </a:lnTo>
                <a:lnTo>
                  <a:pt x="3652" y="36196"/>
                </a:lnTo>
                <a:lnTo>
                  <a:pt x="3465" y="36897"/>
                </a:lnTo>
                <a:lnTo>
                  <a:pt x="3269" y="37686"/>
                </a:lnTo>
                <a:lnTo>
                  <a:pt x="3074" y="38475"/>
                </a:lnTo>
                <a:lnTo>
                  <a:pt x="2887" y="39307"/>
                </a:lnTo>
                <a:lnTo>
                  <a:pt x="2701" y="40184"/>
                </a:lnTo>
                <a:lnTo>
                  <a:pt x="2522" y="41060"/>
                </a:lnTo>
                <a:lnTo>
                  <a:pt x="2352" y="41936"/>
                </a:lnTo>
                <a:lnTo>
                  <a:pt x="2183" y="42857"/>
                </a:lnTo>
                <a:lnTo>
                  <a:pt x="2013" y="43821"/>
                </a:lnTo>
                <a:lnTo>
                  <a:pt x="1852" y="44785"/>
                </a:lnTo>
                <a:lnTo>
                  <a:pt x="1699" y="45749"/>
                </a:lnTo>
                <a:lnTo>
                  <a:pt x="1546" y="46757"/>
                </a:lnTo>
                <a:lnTo>
                  <a:pt x="1402" y="47808"/>
                </a:lnTo>
                <a:lnTo>
                  <a:pt x="1266" y="48860"/>
                </a:lnTo>
                <a:lnTo>
                  <a:pt x="1138" y="49912"/>
                </a:lnTo>
                <a:lnTo>
                  <a:pt x="1011" y="51007"/>
                </a:lnTo>
                <a:lnTo>
                  <a:pt x="892" y="52147"/>
                </a:lnTo>
                <a:lnTo>
                  <a:pt x="790" y="53111"/>
                </a:lnTo>
                <a:lnTo>
                  <a:pt x="697" y="54118"/>
                </a:lnTo>
                <a:lnTo>
                  <a:pt x="612" y="55082"/>
                </a:lnTo>
                <a:lnTo>
                  <a:pt x="536" y="56090"/>
                </a:lnTo>
                <a:lnTo>
                  <a:pt x="459" y="57142"/>
                </a:lnTo>
                <a:lnTo>
                  <a:pt x="391" y="58150"/>
                </a:lnTo>
                <a:lnTo>
                  <a:pt x="323" y="59202"/>
                </a:lnTo>
                <a:lnTo>
                  <a:pt x="264" y="60253"/>
                </a:lnTo>
                <a:lnTo>
                  <a:pt x="213" y="61305"/>
                </a:lnTo>
                <a:lnTo>
                  <a:pt x="162" y="62357"/>
                </a:lnTo>
                <a:lnTo>
                  <a:pt x="128" y="63408"/>
                </a:lnTo>
                <a:lnTo>
                  <a:pt x="86" y="64460"/>
                </a:lnTo>
                <a:lnTo>
                  <a:pt x="60" y="65555"/>
                </a:lnTo>
                <a:lnTo>
                  <a:pt x="35" y="66607"/>
                </a:lnTo>
                <a:lnTo>
                  <a:pt x="18" y="67703"/>
                </a:lnTo>
                <a:lnTo>
                  <a:pt x="9" y="68798"/>
                </a:lnTo>
                <a:lnTo>
                  <a:pt x="1" y="69850"/>
                </a:lnTo>
                <a:lnTo>
                  <a:pt x="1" y="70945"/>
                </a:lnTo>
                <a:lnTo>
                  <a:pt x="9" y="72041"/>
                </a:lnTo>
                <a:lnTo>
                  <a:pt x="18" y="73092"/>
                </a:lnTo>
                <a:lnTo>
                  <a:pt x="43" y="74188"/>
                </a:lnTo>
                <a:lnTo>
                  <a:pt x="60" y="75240"/>
                </a:lnTo>
                <a:lnTo>
                  <a:pt x="94" y="76335"/>
                </a:lnTo>
                <a:lnTo>
                  <a:pt x="136" y="77387"/>
                </a:lnTo>
                <a:lnTo>
                  <a:pt x="179" y="78438"/>
                </a:lnTo>
                <a:lnTo>
                  <a:pt x="230" y="79490"/>
                </a:lnTo>
                <a:lnTo>
                  <a:pt x="289" y="80542"/>
                </a:lnTo>
                <a:lnTo>
                  <a:pt x="349" y="81594"/>
                </a:lnTo>
                <a:lnTo>
                  <a:pt x="425" y="82601"/>
                </a:lnTo>
                <a:lnTo>
                  <a:pt x="502" y="83653"/>
                </a:lnTo>
                <a:lnTo>
                  <a:pt x="586" y="84661"/>
                </a:lnTo>
                <a:lnTo>
                  <a:pt x="680" y="85625"/>
                </a:lnTo>
                <a:lnTo>
                  <a:pt x="705" y="85800"/>
                </a:lnTo>
                <a:lnTo>
                  <a:pt x="739" y="85932"/>
                </a:lnTo>
                <a:lnTo>
                  <a:pt x="773" y="86019"/>
                </a:lnTo>
                <a:lnTo>
                  <a:pt x="816" y="86019"/>
                </a:lnTo>
                <a:lnTo>
                  <a:pt x="858" y="85932"/>
                </a:lnTo>
                <a:lnTo>
                  <a:pt x="884" y="85844"/>
                </a:lnTo>
                <a:lnTo>
                  <a:pt x="909" y="85669"/>
                </a:lnTo>
                <a:lnTo>
                  <a:pt x="918" y="85450"/>
                </a:lnTo>
                <a:lnTo>
                  <a:pt x="935" y="84047"/>
                </a:lnTo>
                <a:lnTo>
                  <a:pt x="969" y="82689"/>
                </a:lnTo>
                <a:lnTo>
                  <a:pt x="1011" y="81331"/>
                </a:lnTo>
                <a:lnTo>
                  <a:pt x="1062" y="79972"/>
                </a:lnTo>
                <a:lnTo>
                  <a:pt x="1138" y="78658"/>
                </a:lnTo>
                <a:lnTo>
                  <a:pt x="1215" y="77387"/>
                </a:lnTo>
                <a:lnTo>
                  <a:pt x="1308" y="76116"/>
                </a:lnTo>
                <a:lnTo>
                  <a:pt x="1419" y="74845"/>
                </a:lnTo>
                <a:lnTo>
                  <a:pt x="1529" y="73618"/>
                </a:lnTo>
                <a:lnTo>
                  <a:pt x="1656" y="72391"/>
                </a:lnTo>
                <a:lnTo>
                  <a:pt x="1784" y="71208"/>
                </a:lnTo>
                <a:lnTo>
                  <a:pt x="1928" y="70069"/>
                </a:lnTo>
                <a:lnTo>
                  <a:pt x="2081" y="68930"/>
                </a:lnTo>
                <a:lnTo>
                  <a:pt x="2234" y="67790"/>
                </a:lnTo>
                <a:lnTo>
                  <a:pt x="2395" y="66695"/>
                </a:lnTo>
                <a:lnTo>
                  <a:pt x="2573" y="65643"/>
                </a:lnTo>
                <a:lnTo>
                  <a:pt x="2735" y="64635"/>
                </a:lnTo>
                <a:lnTo>
                  <a:pt x="2913" y="63671"/>
                </a:lnTo>
                <a:lnTo>
                  <a:pt x="3091" y="62707"/>
                </a:lnTo>
                <a:lnTo>
                  <a:pt x="3269" y="61787"/>
                </a:lnTo>
                <a:lnTo>
                  <a:pt x="3652" y="59903"/>
                </a:lnTo>
                <a:lnTo>
                  <a:pt x="4034" y="58150"/>
                </a:lnTo>
                <a:lnTo>
                  <a:pt x="4424" y="56353"/>
                </a:lnTo>
                <a:lnTo>
                  <a:pt x="4823" y="54644"/>
                </a:lnTo>
                <a:lnTo>
                  <a:pt x="5621" y="51139"/>
                </a:lnTo>
                <a:lnTo>
                  <a:pt x="6012" y="49386"/>
                </a:lnTo>
                <a:lnTo>
                  <a:pt x="6394" y="47589"/>
                </a:lnTo>
                <a:lnTo>
                  <a:pt x="6768" y="45749"/>
                </a:lnTo>
                <a:lnTo>
                  <a:pt x="6946" y="44829"/>
                </a:lnTo>
                <a:lnTo>
                  <a:pt x="7124" y="43865"/>
                </a:lnTo>
                <a:lnTo>
                  <a:pt x="7302" y="42857"/>
                </a:lnTo>
                <a:lnTo>
                  <a:pt x="7472" y="41849"/>
                </a:lnTo>
                <a:lnTo>
                  <a:pt x="7634" y="40841"/>
                </a:lnTo>
                <a:lnTo>
                  <a:pt x="7786" y="39789"/>
                </a:lnTo>
                <a:lnTo>
                  <a:pt x="7939" y="38694"/>
                </a:lnTo>
                <a:lnTo>
                  <a:pt x="8084" y="37598"/>
                </a:lnTo>
                <a:lnTo>
                  <a:pt x="8228" y="36459"/>
                </a:lnTo>
                <a:lnTo>
                  <a:pt x="8355" y="35276"/>
                </a:lnTo>
                <a:lnTo>
                  <a:pt x="8457" y="34356"/>
                </a:lnTo>
                <a:lnTo>
                  <a:pt x="8542" y="33392"/>
                </a:lnTo>
                <a:lnTo>
                  <a:pt x="8619" y="32471"/>
                </a:lnTo>
                <a:lnTo>
                  <a:pt x="8695" y="31464"/>
                </a:lnTo>
                <a:lnTo>
                  <a:pt x="8754" y="30499"/>
                </a:lnTo>
                <a:lnTo>
                  <a:pt x="8805" y="29535"/>
                </a:lnTo>
                <a:lnTo>
                  <a:pt x="8848" y="28528"/>
                </a:lnTo>
                <a:lnTo>
                  <a:pt x="8882" y="27520"/>
                </a:lnTo>
                <a:lnTo>
                  <a:pt x="8907" y="26512"/>
                </a:lnTo>
                <a:lnTo>
                  <a:pt x="8916" y="25504"/>
                </a:lnTo>
                <a:lnTo>
                  <a:pt x="8924" y="24452"/>
                </a:lnTo>
                <a:lnTo>
                  <a:pt x="8916" y="23444"/>
                </a:lnTo>
                <a:lnTo>
                  <a:pt x="8890" y="22393"/>
                </a:lnTo>
                <a:lnTo>
                  <a:pt x="8856" y="21385"/>
                </a:lnTo>
                <a:lnTo>
                  <a:pt x="8814" y="20377"/>
                </a:lnTo>
                <a:lnTo>
                  <a:pt x="8763" y="19325"/>
                </a:lnTo>
                <a:lnTo>
                  <a:pt x="8712" y="18624"/>
                </a:lnTo>
                <a:lnTo>
                  <a:pt x="8661" y="17923"/>
                </a:lnTo>
                <a:lnTo>
                  <a:pt x="8602" y="17222"/>
                </a:lnTo>
                <a:lnTo>
                  <a:pt x="8542" y="16565"/>
                </a:lnTo>
                <a:lnTo>
                  <a:pt x="8729" y="17485"/>
                </a:lnTo>
                <a:lnTo>
                  <a:pt x="8924" y="18405"/>
                </a:lnTo>
                <a:lnTo>
                  <a:pt x="9111" y="19282"/>
                </a:lnTo>
                <a:lnTo>
                  <a:pt x="9289" y="20202"/>
                </a:lnTo>
                <a:lnTo>
                  <a:pt x="9841" y="22919"/>
                </a:lnTo>
                <a:lnTo>
                  <a:pt x="9960" y="24146"/>
                </a:lnTo>
                <a:lnTo>
                  <a:pt x="10087" y="25373"/>
                </a:lnTo>
                <a:lnTo>
                  <a:pt x="10215" y="26556"/>
                </a:lnTo>
                <a:lnTo>
                  <a:pt x="10334" y="27783"/>
                </a:lnTo>
                <a:lnTo>
                  <a:pt x="10444" y="29010"/>
                </a:lnTo>
                <a:lnTo>
                  <a:pt x="10495" y="29623"/>
                </a:lnTo>
                <a:lnTo>
                  <a:pt x="10537" y="30280"/>
                </a:lnTo>
                <a:lnTo>
                  <a:pt x="10580" y="30938"/>
                </a:lnTo>
                <a:lnTo>
                  <a:pt x="10605" y="31595"/>
                </a:lnTo>
                <a:lnTo>
                  <a:pt x="10639" y="32252"/>
                </a:lnTo>
                <a:lnTo>
                  <a:pt x="10656" y="32953"/>
                </a:lnTo>
                <a:lnTo>
                  <a:pt x="10665" y="33786"/>
                </a:lnTo>
                <a:lnTo>
                  <a:pt x="10665" y="34575"/>
                </a:lnTo>
                <a:lnTo>
                  <a:pt x="10648" y="35363"/>
                </a:lnTo>
                <a:lnTo>
                  <a:pt x="10622" y="36065"/>
                </a:lnTo>
                <a:lnTo>
                  <a:pt x="10588" y="36810"/>
                </a:lnTo>
                <a:lnTo>
                  <a:pt x="10546" y="37467"/>
                </a:lnTo>
                <a:lnTo>
                  <a:pt x="10486" y="38168"/>
                </a:lnTo>
                <a:lnTo>
                  <a:pt x="10419" y="38781"/>
                </a:lnTo>
                <a:lnTo>
                  <a:pt x="10342" y="39395"/>
                </a:lnTo>
                <a:lnTo>
                  <a:pt x="10257" y="40008"/>
                </a:lnTo>
                <a:lnTo>
                  <a:pt x="10164" y="40578"/>
                </a:lnTo>
                <a:lnTo>
                  <a:pt x="10070" y="41104"/>
                </a:lnTo>
                <a:lnTo>
                  <a:pt x="9960" y="41674"/>
                </a:lnTo>
                <a:lnTo>
                  <a:pt x="9850" y="42156"/>
                </a:lnTo>
                <a:lnTo>
                  <a:pt x="9731" y="42681"/>
                </a:lnTo>
                <a:lnTo>
                  <a:pt x="9612" y="43163"/>
                </a:lnTo>
                <a:lnTo>
                  <a:pt x="8797" y="46187"/>
                </a:lnTo>
                <a:lnTo>
                  <a:pt x="8398" y="47721"/>
                </a:lnTo>
                <a:lnTo>
                  <a:pt x="7999" y="49298"/>
                </a:lnTo>
                <a:lnTo>
                  <a:pt x="7617" y="50920"/>
                </a:lnTo>
                <a:lnTo>
                  <a:pt x="7430" y="51752"/>
                </a:lnTo>
                <a:lnTo>
                  <a:pt x="7243" y="52629"/>
                </a:lnTo>
                <a:lnTo>
                  <a:pt x="7065" y="53505"/>
                </a:lnTo>
                <a:lnTo>
                  <a:pt x="6886" y="54425"/>
                </a:lnTo>
                <a:lnTo>
                  <a:pt x="6717" y="55389"/>
                </a:lnTo>
                <a:lnTo>
                  <a:pt x="6547" y="56353"/>
                </a:lnTo>
                <a:lnTo>
                  <a:pt x="6402" y="57273"/>
                </a:lnTo>
                <a:lnTo>
                  <a:pt x="6258" y="58194"/>
                </a:lnTo>
                <a:lnTo>
                  <a:pt x="6122" y="59114"/>
                </a:lnTo>
                <a:lnTo>
                  <a:pt x="5986" y="60078"/>
                </a:lnTo>
                <a:lnTo>
                  <a:pt x="5859" y="61086"/>
                </a:lnTo>
                <a:lnTo>
                  <a:pt x="5732" y="62050"/>
                </a:lnTo>
                <a:lnTo>
                  <a:pt x="5613" y="63101"/>
                </a:lnTo>
                <a:lnTo>
                  <a:pt x="5502" y="64109"/>
                </a:lnTo>
                <a:lnTo>
                  <a:pt x="5392" y="65161"/>
                </a:lnTo>
                <a:lnTo>
                  <a:pt x="5299" y="66257"/>
                </a:lnTo>
                <a:lnTo>
                  <a:pt x="5205" y="67308"/>
                </a:lnTo>
                <a:lnTo>
                  <a:pt x="5112" y="68404"/>
                </a:lnTo>
                <a:lnTo>
                  <a:pt x="5036" y="69543"/>
                </a:lnTo>
                <a:lnTo>
                  <a:pt x="4959" y="70639"/>
                </a:lnTo>
                <a:lnTo>
                  <a:pt x="4900" y="71778"/>
                </a:lnTo>
                <a:lnTo>
                  <a:pt x="4840" y="72917"/>
                </a:lnTo>
                <a:lnTo>
                  <a:pt x="4789" y="74144"/>
                </a:lnTo>
                <a:lnTo>
                  <a:pt x="4747" y="75327"/>
                </a:lnTo>
                <a:lnTo>
                  <a:pt x="4713" y="76510"/>
                </a:lnTo>
                <a:lnTo>
                  <a:pt x="4696" y="77737"/>
                </a:lnTo>
                <a:lnTo>
                  <a:pt x="4679" y="78920"/>
                </a:lnTo>
                <a:lnTo>
                  <a:pt x="4670" y="80104"/>
                </a:lnTo>
                <a:lnTo>
                  <a:pt x="4670" y="81287"/>
                </a:lnTo>
                <a:lnTo>
                  <a:pt x="4679" y="82470"/>
                </a:lnTo>
                <a:lnTo>
                  <a:pt x="4696" y="83653"/>
                </a:lnTo>
                <a:lnTo>
                  <a:pt x="4713" y="84836"/>
                </a:lnTo>
                <a:lnTo>
                  <a:pt x="4747" y="86019"/>
                </a:lnTo>
                <a:lnTo>
                  <a:pt x="4781" y="87202"/>
                </a:lnTo>
                <a:lnTo>
                  <a:pt x="4823" y="88386"/>
                </a:lnTo>
                <a:lnTo>
                  <a:pt x="4866" y="89525"/>
                </a:lnTo>
                <a:lnTo>
                  <a:pt x="4917" y="90708"/>
                </a:lnTo>
                <a:lnTo>
                  <a:pt x="4976" y="91847"/>
                </a:lnTo>
                <a:lnTo>
                  <a:pt x="5103" y="94170"/>
                </a:lnTo>
                <a:lnTo>
                  <a:pt x="5256" y="96448"/>
                </a:lnTo>
                <a:lnTo>
                  <a:pt x="5418" y="98727"/>
                </a:lnTo>
                <a:lnTo>
                  <a:pt x="5587" y="100962"/>
                </a:lnTo>
                <a:lnTo>
                  <a:pt x="5774" y="103153"/>
                </a:lnTo>
                <a:lnTo>
                  <a:pt x="5969" y="105344"/>
                </a:lnTo>
                <a:lnTo>
                  <a:pt x="6165" y="107535"/>
                </a:lnTo>
                <a:lnTo>
                  <a:pt x="6369" y="109638"/>
                </a:lnTo>
                <a:lnTo>
                  <a:pt x="6394" y="109857"/>
                </a:lnTo>
                <a:lnTo>
                  <a:pt x="6428" y="109945"/>
                </a:lnTo>
                <a:lnTo>
                  <a:pt x="6470" y="109989"/>
                </a:lnTo>
                <a:lnTo>
                  <a:pt x="6513" y="109989"/>
                </a:lnTo>
                <a:lnTo>
                  <a:pt x="6547" y="109901"/>
                </a:lnTo>
                <a:lnTo>
                  <a:pt x="6572" y="109726"/>
                </a:lnTo>
                <a:lnTo>
                  <a:pt x="6598" y="109551"/>
                </a:lnTo>
                <a:lnTo>
                  <a:pt x="6598" y="109288"/>
                </a:lnTo>
                <a:lnTo>
                  <a:pt x="6572" y="107929"/>
                </a:lnTo>
                <a:lnTo>
                  <a:pt x="6564" y="106527"/>
                </a:lnTo>
                <a:lnTo>
                  <a:pt x="6581" y="105169"/>
                </a:lnTo>
                <a:lnTo>
                  <a:pt x="6598" y="103810"/>
                </a:lnTo>
                <a:lnTo>
                  <a:pt x="6640" y="102452"/>
                </a:lnTo>
                <a:lnTo>
                  <a:pt x="6691" y="101137"/>
                </a:lnTo>
                <a:lnTo>
                  <a:pt x="6751" y="99823"/>
                </a:lnTo>
                <a:lnTo>
                  <a:pt x="6827" y="98508"/>
                </a:lnTo>
                <a:lnTo>
                  <a:pt x="6912" y="97193"/>
                </a:lnTo>
                <a:lnTo>
                  <a:pt x="7005" y="95923"/>
                </a:lnTo>
                <a:lnTo>
                  <a:pt x="7107" y="94652"/>
                </a:lnTo>
                <a:lnTo>
                  <a:pt x="7218" y="93425"/>
                </a:lnTo>
                <a:lnTo>
                  <a:pt x="7345" y="92198"/>
                </a:lnTo>
                <a:lnTo>
                  <a:pt x="7472" y="90971"/>
                </a:lnTo>
                <a:lnTo>
                  <a:pt x="7600" y="89788"/>
                </a:lnTo>
                <a:lnTo>
                  <a:pt x="7744" y="88649"/>
                </a:lnTo>
                <a:lnTo>
                  <a:pt x="7999" y="86633"/>
                </a:lnTo>
                <a:lnTo>
                  <a:pt x="8270" y="84617"/>
                </a:lnTo>
                <a:lnTo>
                  <a:pt x="8559" y="82645"/>
                </a:lnTo>
                <a:lnTo>
                  <a:pt x="8848" y="80717"/>
                </a:lnTo>
                <a:lnTo>
                  <a:pt x="9434" y="76817"/>
                </a:lnTo>
                <a:lnTo>
                  <a:pt x="9722" y="74889"/>
                </a:lnTo>
                <a:lnTo>
                  <a:pt x="10002" y="72917"/>
                </a:lnTo>
                <a:lnTo>
                  <a:pt x="10274" y="70901"/>
                </a:lnTo>
                <a:lnTo>
                  <a:pt x="10537" y="68842"/>
                </a:lnTo>
                <a:lnTo>
                  <a:pt x="10656" y="67834"/>
                </a:lnTo>
                <a:lnTo>
                  <a:pt x="10775" y="66782"/>
                </a:lnTo>
                <a:lnTo>
                  <a:pt x="10894" y="65731"/>
                </a:lnTo>
                <a:lnTo>
                  <a:pt x="10996" y="64635"/>
                </a:lnTo>
                <a:lnTo>
                  <a:pt x="11106" y="63540"/>
                </a:lnTo>
                <a:lnTo>
                  <a:pt x="11200" y="62444"/>
                </a:lnTo>
                <a:lnTo>
                  <a:pt x="11285" y="61349"/>
                </a:lnTo>
                <a:lnTo>
                  <a:pt x="11369" y="60209"/>
                </a:lnTo>
                <a:lnTo>
                  <a:pt x="11446" y="59026"/>
                </a:lnTo>
                <a:lnTo>
                  <a:pt x="11514" y="57843"/>
                </a:lnTo>
                <a:lnTo>
                  <a:pt x="11573" y="56660"/>
                </a:lnTo>
                <a:lnTo>
                  <a:pt x="11624" y="55433"/>
                </a:lnTo>
                <a:lnTo>
                  <a:pt x="11658" y="54250"/>
                </a:lnTo>
                <a:lnTo>
                  <a:pt x="11692" y="53111"/>
                </a:lnTo>
                <a:lnTo>
                  <a:pt x="11718" y="51884"/>
                </a:lnTo>
                <a:lnTo>
                  <a:pt x="11735" y="50700"/>
                </a:lnTo>
                <a:lnTo>
                  <a:pt x="11743" y="49517"/>
                </a:lnTo>
                <a:lnTo>
                  <a:pt x="11752" y="48290"/>
                </a:lnTo>
                <a:lnTo>
                  <a:pt x="11752" y="47063"/>
                </a:lnTo>
                <a:lnTo>
                  <a:pt x="11743" y="45836"/>
                </a:lnTo>
                <a:lnTo>
                  <a:pt x="11718" y="43426"/>
                </a:lnTo>
                <a:lnTo>
                  <a:pt x="11667" y="41016"/>
                </a:lnTo>
                <a:lnTo>
                  <a:pt x="11607" y="38606"/>
                </a:lnTo>
                <a:lnTo>
                  <a:pt x="11539" y="36284"/>
                </a:lnTo>
                <a:lnTo>
                  <a:pt x="11497" y="35013"/>
                </a:lnTo>
                <a:lnTo>
                  <a:pt x="11446" y="33698"/>
                </a:lnTo>
                <a:lnTo>
                  <a:pt x="11378" y="32428"/>
                </a:lnTo>
                <a:lnTo>
                  <a:pt x="11302" y="31157"/>
                </a:lnTo>
                <a:lnTo>
                  <a:pt x="11369" y="31551"/>
                </a:lnTo>
                <a:lnTo>
                  <a:pt x="11437" y="31902"/>
                </a:lnTo>
                <a:lnTo>
                  <a:pt x="11582" y="32559"/>
                </a:lnTo>
                <a:lnTo>
                  <a:pt x="11735" y="33216"/>
                </a:lnTo>
                <a:lnTo>
                  <a:pt x="11879" y="33874"/>
                </a:lnTo>
                <a:lnTo>
                  <a:pt x="12151" y="35144"/>
                </a:lnTo>
                <a:lnTo>
                  <a:pt x="12286" y="35758"/>
                </a:lnTo>
                <a:lnTo>
                  <a:pt x="12431" y="36371"/>
                </a:lnTo>
                <a:lnTo>
                  <a:pt x="12439" y="36590"/>
                </a:lnTo>
                <a:lnTo>
                  <a:pt x="12456" y="36722"/>
                </a:lnTo>
                <a:lnTo>
                  <a:pt x="12473" y="36810"/>
                </a:lnTo>
                <a:lnTo>
                  <a:pt x="12660" y="37686"/>
                </a:lnTo>
                <a:lnTo>
                  <a:pt x="12838" y="38606"/>
                </a:lnTo>
                <a:lnTo>
                  <a:pt x="13000" y="39526"/>
                </a:lnTo>
                <a:lnTo>
                  <a:pt x="13161" y="40534"/>
                </a:lnTo>
                <a:lnTo>
                  <a:pt x="13288" y="41498"/>
                </a:lnTo>
                <a:lnTo>
                  <a:pt x="13399" y="42550"/>
                </a:lnTo>
                <a:lnTo>
                  <a:pt x="13492" y="43558"/>
                </a:lnTo>
                <a:lnTo>
                  <a:pt x="13586" y="44653"/>
                </a:lnTo>
                <a:lnTo>
                  <a:pt x="13662" y="45705"/>
                </a:lnTo>
                <a:lnTo>
                  <a:pt x="13738" y="46800"/>
                </a:lnTo>
                <a:lnTo>
                  <a:pt x="13798" y="47940"/>
                </a:lnTo>
                <a:lnTo>
                  <a:pt x="13840" y="49079"/>
                </a:lnTo>
                <a:lnTo>
                  <a:pt x="13883" y="50218"/>
                </a:lnTo>
                <a:lnTo>
                  <a:pt x="13908" y="51358"/>
                </a:lnTo>
                <a:lnTo>
                  <a:pt x="13925" y="52541"/>
                </a:lnTo>
                <a:lnTo>
                  <a:pt x="13934" y="53724"/>
                </a:lnTo>
                <a:lnTo>
                  <a:pt x="13934" y="54907"/>
                </a:lnTo>
                <a:lnTo>
                  <a:pt x="13925" y="56090"/>
                </a:lnTo>
                <a:lnTo>
                  <a:pt x="13900" y="57273"/>
                </a:lnTo>
                <a:lnTo>
                  <a:pt x="13866" y="58500"/>
                </a:lnTo>
                <a:lnTo>
                  <a:pt x="13823" y="59859"/>
                </a:lnTo>
                <a:lnTo>
                  <a:pt x="13764" y="61217"/>
                </a:lnTo>
                <a:lnTo>
                  <a:pt x="13687" y="62576"/>
                </a:lnTo>
                <a:lnTo>
                  <a:pt x="13611" y="63890"/>
                </a:lnTo>
                <a:lnTo>
                  <a:pt x="13526" y="65161"/>
                </a:lnTo>
                <a:lnTo>
                  <a:pt x="13424" y="66432"/>
                </a:lnTo>
                <a:lnTo>
                  <a:pt x="13314" y="67703"/>
                </a:lnTo>
                <a:lnTo>
                  <a:pt x="13203" y="68930"/>
                </a:lnTo>
                <a:lnTo>
                  <a:pt x="13076" y="70157"/>
                </a:lnTo>
                <a:lnTo>
                  <a:pt x="12949" y="71383"/>
                </a:lnTo>
                <a:lnTo>
                  <a:pt x="12813" y="72567"/>
                </a:lnTo>
                <a:lnTo>
                  <a:pt x="12677" y="73750"/>
                </a:lnTo>
                <a:lnTo>
                  <a:pt x="12524" y="74933"/>
                </a:lnTo>
                <a:lnTo>
                  <a:pt x="12371" y="76072"/>
                </a:lnTo>
                <a:lnTo>
                  <a:pt x="12057" y="78351"/>
                </a:lnTo>
                <a:lnTo>
                  <a:pt x="11726" y="80586"/>
                </a:lnTo>
                <a:lnTo>
                  <a:pt x="11386" y="82820"/>
                </a:lnTo>
                <a:lnTo>
                  <a:pt x="10699" y="87159"/>
                </a:lnTo>
                <a:lnTo>
                  <a:pt x="10359" y="89350"/>
                </a:lnTo>
                <a:lnTo>
                  <a:pt x="10019" y="91497"/>
                </a:lnTo>
                <a:lnTo>
                  <a:pt x="9697" y="93644"/>
                </a:lnTo>
                <a:lnTo>
                  <a:pt x="9383" y="95835"/>
                </a:lnTo>
                <a:lnTo>
                  <a:pt x="9119" y="97895"/>
                </a:lnTo>
                <a:lnTo>
                  <a:pt x="8865" y="99998"/>
                </a:lnTo>
                <a:lnTo>
                  <a:pt x="8627" y="102101"/>
                </a:lnTo>
                <a:lnTo>
                  <a:pt x="8415" y="104292"/>
                </a:lnTo>
                <a:lnTo>
                  <a:pt x="8219" y="106483"/>
                </a:lnTo>
                <a:lnTo>
                  <a:pt x="8126" y="107623"/>
                </a:lnTo>
                <a:lnTo>
                  <a:pt x="8041" y="108718"/>
                </a:lnTo>
                <a:lnTo>
                  <a:pt x="7956" y="109857"/>
                </a:lnTo>
                <a:lnTo>
                  <a:pt x="7880" y="110997"/>
                </a:lnTo>
                <a:lnTo>
                  <a:pt x="7803" y="112180"/>
                </a:lnTo>
                <a:lnTo>
                  <a:pt x="7736" y="113319"/>
                </a:lnTo>
                <a:lnTo>
                  <a:pt x="7676" y="114502"/>
                </a:lnTo>
                <a:lnTo>
                  <a:pt x="7625" y="115642"/>
                </a:lnTo>
                <a:lnTo>
                  <a:pt x="7566" y="116825"/>
                </a:lnTo>
                <a:lnTo>
                  <a:pt x="7523" y="118008"/>
                </a:lnTo>
                <a:lnTo>
                  <a:pt x="7481" y="119235"/>
                </a:lnTo>
                <a:lnTo>
                  <a:pt x="7447" y="120418"/>
                </a:lnTo>
                <a:lnTo>
                  <a:pt x="7413" y="121601"/>
                </a:lnTo>
                <a:lnTo>
                  <a:pt x="7396" y="122828"/>
                </a:lnTo>
                <a:lnTo>
                  <a:pt x="7370" y="124055"/>
                </a:lnTo>
                <a:lnTo>
                  <a:pt x="7362" y="125238"/>
                </a:lnTo>
                <a:lnTo>
                  <a:pt x="7353" y="126465"/>
                </a:lnTo>
                <a:lnTo>
                  <a:pt x="7353" y="127692"/>
                </a:lnTo>
                <a:lnTo>
                  <a:pt x="7353" y="128919"/>
                </a:lnTo>
                <a:lnTo>
                  <a:pt x="7362" y="130190"/>
                </a:lnTo>
                <a:lnTo>
                  <a:pt x="7379" y="131417"/>
                </a:lnTo>
                <a:lnTo>
                  <a:pt x="7404" y="132644"/>
                </a:lnTo>
                <a:lnTo>
                  <a:pt x="7404" y="132775"/>
                </a:lnTo>
                <a:lnTo>
                  <a:pt x="7413" y="132907"/>
                </a:lnTo>
                <a:lnTo>
                  <a:pt x="7447" y="133038"/>
                </a:lnTo>
                <a:lnTo>
                  <a:pt x="7481" y="133170"/>
                </a:lnTo>
                <a:lnTo>
                  <a:pt x="7523" y="133170"/>
                </a:lnTo>
                <a:lnTo>
                  <a:pt x="7566" y="133126"/>
                </a:lnTo>
                <a:lnTo>
                  <a:pt x="7600" y="133038"/>
                </a:lnTo>
                <a:lnTo>
                  <a:pt x="7634" y="132863"/>
                </a:lnTo>
                <a:lnTo>
                  <a:pt x="7642" y="132600"/>
                </a:lnTo>
                <a:lnTo>
                  <a:pt x="7676" y="131724"/>
                </a:lnTo>
                <a:lnTo>
                  <a:pt x="7710" y="130803"/>
                </a:lnTo>
                <a:lnTo>
                  <a:pt x="7752" y="129971"/>
                </a:lnTo>
                <a:lnTo>
                  <a:pt x="7803" y="129138"/>
                </a:lnTo>
                <a:lnTo>
                  <a:pt x="7871" y="128306"/>
                </a:lnTo>
                <a:lnTo>
                  <a:pt x="7939" y="127517"/>
                </a:lnTo>
                <a:lnTo>
                  <a:pt x="8016" y="126728"/>
                </a:lnTo>
                <a:lnTo>
                  <a:pt x="8092" y="125983"/>
                </a:lnTo>
                <a:lnTo>
                  <a:pt x="8186" y="125282"/>
                </a:lnTo>
                <a:lnTo>
                  <a:pt x="8279" y="124581"/>
                </a:lnTo>
                <a:lnTo>
                  <a:pt x="8381" y="123880"/>
                </a:lnTo>
                <a:lnTo>
                  <a:pt x="8483" y="123222"/>
                </a:lnTo>
                <a:lnTo>
                  <a:pt x="8602" y="122565"/>
                </a:lnTo>
                <a:lnTo>
                  <a:pt x="8712" y="121908"/>
                </a:lnTo>
                <a:lnTo>
                  <a:pt x="8958" y="120725"/>
                </a:lnTo>
                <a:lnTo>
                  <a:pt x="9213" y="119542"/>
                </a:lnTo>
                <a:lnTo>
                  <a:pt x="9485" y="118446"/>
                </a:lnTo>
                <a:lnTo>
                  <a:pt x="9765" y="117394"/>
                </a:lnTo>
                <a:lnTo>
                  <a:pt x="10053" y="116343"/>
                </a:lnTo>
                <a:lnTo>
                  <a:pt x="10334" y="115379"/>
                </a:lnTo>
                <a:lnTo>
                  <a:pt x="10622" y="114415"/>
                </a:lnTo>
                <a:lnTo>
                  <a:pt x="11183" y="112530"/>
                </a:lnTo>
                <a:lnTo>
                  <a:pt x="11412" y="111742"/>
                </a:lnTo>
                <a:lnTo>
                  <a:pt x="11633" y="110953"/>
                </a:lnTo>
                <a:lnTo>
                  <a:pt x="11853" y="110120"/>
                </a:lnTo>
                <a:lnTo>
                  <a:pt x="12074" y="109244"/>
                </a:lnTo>
                <a:lnTo>
                  <a:pt x="12286" y="108367"/>
                </a:lnTo>
                <a:lnTo>
                  <a:pt x="12490" y="107447"/>
                </a:lnTo>
                <a:lnTo>
                  <a:pt x="12686" y="106483"/>
                </a:lnTo>
                <a:lnTo>
                  <a:pt x="12872" y="105519"/>
                </a:lnTo>
                <a:lnTo>
                  <a:pt x="13051" y="104468"/>
                </a:lnTo>
                <a:lnTo>
                  <a:pt x="13212" y="103416"/>
                </a:lnTo>
                <a:lnTo>
                  <a:pt x="13365" y="102277"/>
                </a:lnTo>
                <a:lnTo>
                  <a:pt x="13509" y="101093"/>
                </a:lnTo>
                <a:lnTo>
                  <a:pt x="13636" y="99910"/>
                </a:lnTo>
                <a:lnTo>
                  <a:pt x="13747" y="98596"/>
                </a:lnTo>
                <a:lnTo>
                  <a:pt x="13849" y="97281"/>
                </a:lnTo>
                <a:lnTo>
                  <a:pt x="13925" y="95879"/>
                </a:lnTo>
                <a:lnTo>
                  <a:pt x="13985" y="94652"/>
                </a:lnTo>
                <a:lnTo>
                  <a:pt x="14027" y="93425"/>
                </a:lnTo>
                <a:lnTo>
                  <a:pt x="14061" y="92154"/>
                </a:lnTo>
                <a:lnTo>
                  <a:pt x="14086" y="90883"/>
                </a:lnTo>
                <a:lnTo>
                  <a:pt x="14103" y="89656"/>
                </a:lnTo>
                <a:lnTo>
                  <a:pt x="14112" y="88386"/>
                </a:lnTo>
                <a:lnTo>
                  <a:pt x="14129" y="85844"/>
                </a:lnTo>
                <a:lnTo>
                  <a:pt x="14129" y="80761"/>
                </a:lnTo>
                <a:lnTo>
                  <a:pt x="14137" y="78219"/>
                </a:lnTo>
                <a:lnTo>
                  <a:pt x="14154" y="76949"/>
                </a:lnTo>
                <a:lnTo>
                  <a:pt x="14171" y="75678"/>
                </a:lnTo>
                <a:lnTo>
                  <a:pt x="14197" y="74276"/>
                </a:lnTo>
                <a:lnTo>
                  <a:pt x="14239" y="72830"/>
                </a:lnTo>
                <a:lnTo>
                  <a:pt x="14324" y="70025"/>
                </a:lnTo>
                <a:lnTo>
                  <a:pt x="14426" y="67264"/>
                </a:lnTo>
                <a:lnTo>
                  <a:pt x="14519" y="64460"/>
                </a:lnTo>
                <a:lnTo>
                  <a:pt x="14562" y="63058"/>
                </a:lnTo>
                <a:lnTo>
                  <a:pt x="14596" y="61655"/>
                </a:lnTo>
                <a:lnTo>
                  <a:pt x="14630" y="60253"/>
                </a:lnTo>
                <a:lnTo>
                  <a:pt x="14647" y="58851"/>
                </a:lnTo>
                <a:lnTo>
                  <a:pt x="14647" y="57449"/>
                </a:lnTo>
                <a:lnTo>
                  <a:pt x="14638" y="56003"/>
                </a:lnTo>
                <a:lnTo>
                  <a:pt x="14613" y="54600"/>
                </a:lnTo>
                <a:lnTo>
                  <a:pt x="14570" y="53154"/>
                </a:lnTo>
                <a:lnTo>
                  <a:pt x="14519" y="51927"/>
                </a:lnTo>
                <a:lnTo>
                  <a:pt x="14460" y="50744"/>
                </a:lnTo>
                <a:lnTo>
                  <a:pt x="14392" y="49561"/>
                </a:lnTo>
                <a:lnTo>
                  <a:pt x="14316" y="48422"/>
                </a:lnTo>
                <a:lnTo>
                  <a:pt x="14231" y="47282"/>
                </a:lnTo>
                <a:lnTo>
                  <a:pt x="14137" y="46143"/>
                </a:lnTo>
                <a:lnTo>
                  <a:pt x="14036" y="45048"/>
                </a:lnTo>
                <a:lnTo>
                  <a:pt x="13925" y="43996"/>
                </a:lnTo>
                <a:lnTo>
                  <a:pt x="13798" y="42944"/>
                </a:lnTo>
                <a:lnTo>
                  <a:pt x="13670" y="41893"/>
                </a:lnTo>
                <a:lnTo>
                  <a:pt x="13535" y="40885"/>
                </a:lnTo>
                <a:lnTo>
                  <a:pt x="13390" y="39921"/>
                </a:lnTo>
                <a:lnTo>
                  <a:pt x="13237" y="39001"/>
                </a:lnTo>
                <a:lnTo>
                  <a:pt x="13076" y="38080"/>
                </a:lnTo>
                <a:lnTo>
                  <a:pt x="12906" y="37248"/>
                </a:lnTo>
                <a:lnTo>
                  <a:pt x="12728" y="36415"/>
                </a:lnTo>
                <a:lnTo>
                  <a:pt x="12660" y="35977"/>
                </a:lnTo>
                <a:lnTo>
                  <a:pt x="12983" y="37248"/>
                </a:lnTo>
                <a:lnTo>
                  <a:pt x="13195" y="37949"/>
                </a:lnTo>
                <a:lnTo>
                  <a:pt x="13407" y="38650"/>
                </a:lnTo>
                <a:lnTo>
                  <a:pt x="13840" y="40008"/>
                </a:lnTo>
                <a:lnTo>
                  <a:pt x="13849" y="40184"/>
                </a:lnTo>
                <a:lnTo>
                  <a:pt x="13866" y="40315"/>
                </a:lnTo>
                <a:lnTo>
                  <a:pt x="13883" y="40403"/>
                </a:lnTo>
                <a:lnTo>
                  <a:pt x="14019" y="40885"/>
                </a:lnTo>
                <a:lnTo>
                  <a:pt x="14137" y="41411"/>
                </a:lnTo>
                <a:lnTo>
                  <a:pt x="14256" y="41936"/>
                </a:lnTo>
                <a:lnTo>
                  <a:pt x="14367" y="42506"/>
                </a:lnTo>
                <a:lnTo>
                  <a:pt x="14469" y="43120"/>
                </a:lnTo>
                <a:lnTo>
                  <a:pt x="14562" y="43689"/>
                </a:lnTo>
                <a:lnTo>
                  <a:pt x="14655" y="44347"/>
                </a:lnTo>
                <a:lnTo>
                  <a:pt x="14732" y="44960"/>
                </a:lnTo>
                <a:lnTo>
                  <a:pt x="14817" y="45617"/>
                </a:lnTo>
                <a:lnTo>
                  <a:pt x="14885" y="46318"/>
                </a:lnTo>
                <a:lnTo>
                  <a:pt x="14952" y="46976"/>
                </a:lnTo>
                <a:lnTo>
                  <a:pt x="15012" y="47677"/>
                </a:lnTo>
                <a:lnTo>
                  <a:pt x="15071" y="48422"/>
                </a:lnTo>
                <a:lnTo>
                  <a:pt x="15122" y="49123"/>
                </a:lnTo>
                <a:lnTo>
                  <a:pt x="15207" y="50613"/>
                </a:lnTo>
                <a:lnTo>
                  <a:pt x="15275" y="52147"/>
                </a:lnTo>
                <a:lnTo>
                  <a:pt x="15335" y="53724"/>
                </a:lnTo>
                <a:lnTo>
                  <a:pt x="15377" y="55258"/>
                </a:lnTo>
                <a:lnTo>
                  <a:pt x="15402" y="56879"/>
                </a:lnTo>
                <a:lnTo>
                  <a:pt x="15419" y="58457"/>
                </a:lnTo>
                <a:lnTo>
                  <a:pt x="15419" y="60034"/>
                </a:lnTo>
                <a:lnTo>
                  <a:pt x="15419" y="61612"/>
                </a:lnTo>
                <a:lnTo>
                  <a:pt x="15411" y="63189"/>
                </a:lnTo>
                <a:lnTo>
                  <a:pt x="15369" y="68228"/>
                </a:lnTo>
                <a:lnTo>
                  <a:pt x="15360" y="70726"/>
                </a:lnTo>
                <a:lnTo>
                  <a:pt x="15352" y="73224"/>
                </a:lnTo>
                <a:lnTo>
                  <a:pt x="15352" y="75722"/>
                </a:lnTo>
                <a:lnTo>
                  <a:pt x="15369" y="78219"/>
                </a:lnTo>
                <a:lnTo>
                  <a:pt x="15402" y="80717"/>
                </a:lnTo>
                <a:lnTo>
                  <a:pt x="15453" y="83215"/>
                </a:lnTo>
                <a:lnTo>
                  <a:pt x="15513" y="85625"/>
                </a:lnTo>
                <a:lnTo>
                  <a:pt x="15589" y="87947"/>
                </a:lnTo>
                <a:lnTo>
                  <a:pt x="15683" y="90314"/>
                </a:lnTo>
                <a:lnTo>
                  <a:pt x="15785" y="92636"/>
                </a:lnTo>
                <a:lnTo>
                  <a:pt x="15810" y="93732"/>
                </a:lnTo>
                <a:lnTo>
                  <a:pt x="15793" y="93819"/>
                </a:lnTo>
                <a:lnTo>
                  <a:pt x="15776" y="93907"/>
                </a:lnTo>
                <a:lnTo>
                  <a:pt x="15768" y="94038"/>
                </a:lnTo>
                <a:lnTo>
                  <a:pt x="15768" y="94170"/>
                </a:lnTo>
                <a:lnTo>
                  <a:pt x="15785" y="95484"/>
                </a:lnTo>
                <a:lnTo>
                  <a:pt x="15793" y="96755"/>
                </a:lnTo>
                <a:lnTo>
                  <a:pt x="15793" y="98026"/>
                </a:lnTo>
                <a:lnTo>
                  <a:pt x="15785" y="99297"/>
                </a:lnTo>
                <a:lnTo>
                  <a:pt x="15776" y="100568"/>
                </a:lnTo>
                <a:lnTo>
                  <a:pt x="15759" y="101794"/>
                </a:lnTo>
                <a:lnTo>
                  <a:pt x="15725" y="103065"/>
                </a:lnTo>
                <a:lnTo>
                  <a:pt x="15691" y="104292"/>
                </a:lnTo>
                <a:lnTo>
                  <a:pt x="15640" y="105475"/>
                </a:lnTo>
                <a:lnTo>
                  <a:pt x="15589" y="106702"/>
                </a:lnTo>
                <a:lnTo>
                  <a:pt x="15521" y="107885"/>
                </a:lnTo>
                <a:lnTo>
                  <a:pt x="15445" y="109112"/>
                </a:lnTo>
                <a:lnTo>
                  <a:pt x="15360" y="110252"/>
                </a:lnTo>
                <a:lnTo>
                  <a:pt x="15258" y="111435"/>
                </a:lnTo>
                <a:lnTo>
                  <a:pt x="15148" y="112618"/>
                </a:lnTo>
                <a:lnTo>
                  <a:pt x="15029" y="113757"/>
                </a:lnTo>
                <a:lnTo>
                  <a:pt x="14902" y="114765"/>
                </a:lnTo>
                <a:lnTo>
                  <a:pt x="14774" y="115773"/>
                </a:lnTo>
                <a:lnTo>
                  <a:pt x="14638" y="116737"/>
                </a:lnTo>
                <a:lnTo>
                  <a:pt x="14494" y="117701"/>
                </a:lnTo>
                <a:lnTo>
                  <a:pt x="14341" y="118621"/>
                </a:lnTo>
                <a:lnTo>
                  <a:pt x="14180" y="119498"/>
                </a:lnTo>
                <a:lnTo>
                  <a:pt x="14019" y="120330"/>
                </a:lnTo>
                <a:lnTo>
                  <a:pt x="13840" y="121119"/>
                </a:lnTo>
                <a:lnTo>
                  <a:pt x="13619" y="122039"/>
                </a:lnTo>
                <a:lnTo>
                  <a:pt x="13382" y="122960"/>
                </a:lnTo>
                <a:lnTo>
                  <a:pt x="13144" y="123792"/>
                </a:lnTo>
                <a:lnTo>
                  <a:pt x="12898" y="124581"/>
                </a:lnTo>
                <a:lnTo>
                  <a:pt x="12405" y="126115"/>
                </a:lnTo>
                <a:lnTo>
                  <a:pt x="11913" y="127648"/>
                </a:lnTo>
                <a:lnTo>
                  <a:pt x="11735" y="128218"/>
                </a:lnTo>
                <a:lnTo>
                  <a:pt x="11565" y="128875"/>
                </a:lnTo>
                <a:lnTo>
                  <a:pt x="11386" y="129533"/>
                </a:lnTo>
                <a:lnTo>
                  <a:pt x="11225" y="130190"/>
                </a:lnTo>
                <a:lnTo>
                  <a:pt x="11055" y="130935"/>
                </a:lnTo>
                <a:lnTo>
                  <a:pt x="10894" y="131680"/>
                </a:lnTo>
                <a:lnTo>
                  <a:pt x="10741" y="132425"/>
                </a:lnTo>
                <a:lnTo>
                  <a:pt x="10588" y="133213"/>
                </a:lnTo>
                <a:lnTo>
                  <a:pt x="10436" y="134046"/>
                </a:lnTo>
                <a:lnTo>
                  <a:pt x="10291" y="134922"/>
                </a:lnTo>
                <a:lnTo>
                  <a:pt x="10155" y="135799"/>
                </a:lnTo>
                <a:lnTo>
                  <a:pt x="10019" y="136675"/>
                </a:lnTo>
                <a:lnTo>
                  <a:pt x="9892" y="137595"/>
                </a:lnTo>
                <a:lnTo>
                  <a:pt x="9765" y="138516"/>
                </a:lnTo>
                <a:lnTo>
                  <a:pt x="9646" y="139480"/>
                </a:lnTo>
                <a:lnTo>
                  <a:pt x="9536" y="140444"/>
                </a:lnTo>
                <a:lnTo>
                  <a:pt x="9434" y="141452"/>
                </a:lnTo>
                <a:lnTo>
                  <a:pt x="9332" y="142459"/>
                </a:lnTo>
                <a:lnTo>
                  <a:pt x="9238" y="143467"/>
                </a:lnTo>
                <a:lnTo>
                  <a:pt x="9153" y="144519"/>
                </a:lnTo>
                <a:lnTo>
                  <a:pt x="9077" y="145571"/>
                </a:lnTo>
                <a:lnTo>
                  <a:pt x="9009" y="146622"/>
                </a:lnTo>
                <a:lnTo>
                  <a:pt x="8950" y="147718"/>
                </a:lnTo>
                <a:lnTo>
                  <a:pt x="8899" y="148769"/>
                </a:lnTo>
                <a:lnTo>
                  <a:pt x="8848" y="149865"/>
                </a:lnTo>
                <a:lnTo>
                  <a:pt x="8814" y="150960"/>
                </a:lnTo>
                <a:lnTo>
                  <a:pt x="8788" y="152056"/>
                </a:lnTo>
                <a:lnTo>
                  <a:pt x="8763" y="153195"/>
                </a:lnTo>
                <a:lnTo>
                  <a:pt x="8754" y="154291"/>
                </a:lnTo>
                <a:lnTo>
                  <a:pt x="8754" y="155430"/>
                </a:lnTo>
                <a:lnTo>
                  <a:pt x="8771" y="156526"/>
                </a:lnTo>
                <a:lnTo>
                  <a:pt x="8788" y="157665"/>
                </a:lnTo>
                <a:lnTo>
                  <a:pt x="8644" y="159242"/>
                </a:lnTo>
                <a:lnTo>
                  <a:pt x="8627" y="159462"/>
                </a:lnTo>
                <a:lnTo>
                  <a:pt x="8636" y="159681"/>
                </a:lnTo>
                <a:lnTo>
                  <a:pt x="8652" y="159856"/>
                </a:lnTo>
                <a:lnTo>
                  <a:pt x="8686" y="159987"/>
                </a:lnTo>
                <a:lnTo>
                  <a:pt x="8720" y="160031"/>
                </a:lnTo>
                <a:lnTo>
                  <a:pt x="8763" y="160075"/>
                </a:lnTo>
                <a:lnTo>
                  <a:pt x="8805" y="160075"/>
                </a:lnTo>
                <a:lnTo>
                  <a:pt x="8839" y="159987"/>
                </a:lnTo>
                <a:lnTo>
                  <a:pt x="9340" y="158322"/>
                </a:lnTo>
                <a:lnTo>
                  <a:pt x="9841" y="156657"/>
                </a:lnTo>
                <a:lnTo>
                  <a:pt x="10852" y="153371"/>
                </a:lnTo>
                <a:lnTo>
                  <a:pt x="11352" y="151705"/>
                </a:lnTo>
                <a:lnTo>
                  <a:pt x="11845" y="149996"/>
                </a:lnTo>
                <a:lnTo>
                  <a:pt x="12329" y="148244"/>
                </a:lnTo>
                <a:lnTo>
                  <a:pt x="12804" y="146447"/>
                </a:lnTo>
                <a:lnTo>
                  <a:pt x="12983" y="145702"/>
                </a:lnTo>
                <a:lnTo>
                  <a:pt x="13161" y="144913"/>
                </a:lnTo>
                <a:lnTo>
                  <a:pt x="13331" y="144081"/>
                </a:lnTo>
                <a:lnTo>
                  <a:pt x="13484" y="143204"/>
                </a:lnTo>
                <a:lnTo>
                  <a:pt x="13636" y="142328"/>
                </a:lnTo>
                <a:lnTo>
                  <a:pt x="13772" y="141364"/>
                </a:lnTo>
                <a:lnTo>
                  <a:pt x="13891" y="140356"/>
                </a:lnTo>
                <a:lnTo>
                  <a:pt x="14002" y="139304"/>
                </a:lnTo>
                <a:lnTo>
                  <a:pt x="14095" y="138165"/>
                </a:lnTo>
                <a:lnTo>
                  <a:pt x="14180" y="137070"/>
                </a:lnTo>
                <a:lnTo>
                  <a:pt x="14248" y="135886"/>
                </a:lnTo>
                <a:lnTo>
                  <a:pt x="14307" y="134747"/>
                </a:lnTo>
                <a:lnTo>
                  <a:pt x="14418" y="132381"/>
                </a:lnTo>
                <a:lnTo>
                  <a:pt x="14528" y="130058"/>
                </a:lnTo>
                <a:lnTo>
                  <a:pt x="14604" y="128700"/>
                </a:lnTo>
                <a:lnTo>
                  <a:pt x="14689" y="127473"/>
                </a:lnTo>
                <a:lnTo>
                  <a:pt x="14791" y="126246"/>
                </a:lnTo>
                <a:lnTo>
                  <a:pt x="14902" y="125063"/>
                </a:lnTo>
                <a:lnTo>
                  <a:pt x="15029" y="123967"/>
                </a:lnTo>
                <a:lnTo>
                  <a:pt x="15173" y="122828"/>
                </a:lnTo>
                <a:lnTo>
                  <a:pt x="15326" y="121776"/>
                </a:lnTo>
                <a:lnTo>
                  <a:pt x="15496" y="120725"/>
                </a:lnTo>
                <a:lnTo>
                  <a:pt x="15802" y="118884"/>
                </a:lnTo>
                <a:lnTo>
                  <a:pt x="15946" y="118008"/>
                </a:lnTo>
                <a:lnTo>
                  <a:pt x="16082" y="117044"/>
                </a:lnTo>
                <a:lnTo>
                  <a:pt x="16209" y="116080"/>
                </a:lnTo>
                <a:lnTo>
                  <a:pt x="16319" y="115072"/>
                </a:lnTo>
                <a:lnTo>
                  <a:pt x="16430" y="114020"/>
                </a:lnTo>
                <a:lnTo>
                  <a:pt x="16515" y="112925"/>
                </a:lnTo>
                <a:lnTo>
                  <a:pt x="16557" y="112224"/>
                </a:lnTo>
                <a:lnTo>
                  <a:pt x="16600" y="111479"/>
                </a:lnTo>
                <a:lnTo>
                  <a:pt x="16634" y="110734"/>
                </a:lnTo>
                <a:lnTo>
                  <a:pt x="16659" y="109989"/>
                </a:lnTo>
                <a:lnTo>
                  <a:pt x="16685" y="109200"/>
                </a:lnTo>
                <a:lnTo>
                  <a:pt x="16702" y="108411"/>
                </a:lnTo>
                <a:lnTo>
                  <a:pt x="16710" y="107579"/>
                </a:lnTo>
                <a:lnTo>
                  <a:pt x="16719" y="106790"/>
                </a:lnTo>
                <a:lnTo>
                  <a:pt x="16880" y="108587"/>
                </a:lnTo>
                <a:lnTo>
                  <a:pt x="17050" y="110383"/>
                </a:lnTo>
                <a:lnTo>
                  <a:pt x="17236" y="112180"/>
                </a:lnTo>
                <a:lnTo>
                  <a:pt x="17432" y="113933"/>
                </a:lnTo>
                <a:lnTo>
                  <a:pt x="17636" y="115642"/>
                </a:lnTo>
                <a:lnTo>
                  <a:pt x="17856" y="117307"/>
                </a:lnTo>
                <a:lnTo>
                  <a:pt x="18094" y="118884"/>
                </a:lnTo>
                <a:lnTo>
                  <a:pt x="18213" y="119629"/>
                </a:lnTo>
                <a:lnTo>
                  <a:pt x="18340" y="120418"/>
                </a:lnTo>
                <a:lnTo>
                  <a:pt x="18476" y="121119"/>
                </a:lnTo>
                <a:lnTo>
                  <a:pt x="18603" y="121820"/>
                </a:lnTo>
                <a:lnTo>
                  <a:pt x="18748" y="122521"/>
                </a:lnTo>
                <a:lnTo>
                  <a:pt x="18884" y="123179"/>
                </a:lnTo>
                <a:lnTo>
                  <a:pt x="19028" y="123792"/>
                </a:lnTo>
                <a:lnTo>
                  <a:pt x="19181" y="124406"/>
                </a:lnTo>
                <a:lnTo>
                  <a:pt x="19334" y="124975"/>
                </a:lnTo>
                <a:lnTo>
                  <a:pt x="19486" y="125545"/>
                </a:lnTo>
                <a:lnTo>
                  <a:pt x="19648" y="126027"/>
                </a:lnTo>
                <a:lnTo>
                  <a:pt x="19818" y="126509"/>
                </a:lnTo>
                <a:lnTo>
                  <a:pt x="19987" y="126947"/>
                </a:lnTo>
                <a:lnTo>
                  <a:pt x="20157" y="127385"/>
                </a:lnTo>
                <a:lnTo>
                  <a:pt x="20336" y="127736"/>
                </a:lnTo>
                <a:lnTo>
                  <a:pt x="20514" y="128086"/>
                </a:lnTo>
                <a:lnTo>
                  <a:pt x="20701" y="128393"/>
                </a:lnTo>
                <a:lnTo>
                  <a:pt x="20896" y="128656"/>
                </a:lnTo>
                <a:lnTo>
                  <a:pt x="20930" y="128656"/>
                </a:lnTo>
                <a:lnTo>
                  <a:pt x="20972" y="128612"/>
                </a:lnTo>
                <a:lnTo>
                  <a:pt x="21006" y="128568"/>
                </a:lnTo>
                <a:lnTo>
                  <a:pt x="21032" y="128481"/>
                </a:lnTo>
                <a:lnTo>
                  <a:pt x="21057" y="128306"/>
                </a:lnTo>
                <a:lnTo>
                  <a:pt x="21066" y="128174"/>
                </a:lnTo>
                <a:lnTo>
                  <a:pt x="21066" y="127999"/>
                </a:lnTo>
                <a:lnTo>
                  <a:pt x="21057" y="127780"/>
                </a:lnTo>
                <a:lnTo>
                  <a:pt x="20828" y="125501"/>
                </a:lnTo>
                <a:lnTo>
                  <a:pt x="20616" y="123222"/>
                </a:lnTo>
                <a:lnTo>
                  <a:pt x="20412" y="120900"/>
                </a:lnTo>
                <a:lnTo>
                  <a:pt x="20225" y="118534"/>
                </a:lnTo>
                <a:lnTo>
                  <a:pt x="20047" y="116211"/>
                </a:lnTo>
                <a:lnTo>
                  <a:pt x="19869" y="113801"/>
                </a:lnTo>
                <a:lnTo>
                  <a:pt x="19707" y="111435"/>
                </a:lnTo>
                <a:lnTo>
                  <a:pt x="19554" y="109025"/>
                </a:lnTo>
                <a:lnTo>
                  <a:pt x="19402" y="106615"/>
                </a:lnTo>
                <a:lnTo>
                  <a:pt x="19257" y="104161"/>
                </a:lnTo>
                <a:lnTo>
                  <a:pt x="18986" y="99297"/>
                </a:lnTo>
                <a:lnTo>
                  <a:pt x="18731" y="94389"/>
                </a:lnTo>
                <a:lnTo>
                  <a:pt x="18476" y="89481"/>
                </a:lnTo>
                <a:lnTo>
                  <a:pt x="17432" y="68842"/>
                </a:lnTo>
                <a:lnTo>
                  <a:pt x="17279" y="65818"/>
                </a:lnTo>
                <a:lnTo>
                  <a:pt x="17135" y="62795"/>
                </a:lnTo>
                <a:lnTo>
                  <a:pt x="16982" y="59727"/>
                </a:lnTo>
                <a:lnTo>
                  <a:pt x="16829" y="56704"/>
                </a:lnTo>
                <a:lnTo>
                  <a:pt x="16820" y="56178"/>
                </a:lnTo>
                <a:lnTo>
                  <a:pt x="16812" y="55652"/>
                </a:lnTo>
                <a:lnTo>
                  <a:pt x="16778" y="54600"/>
                </a:lnTo>
                <a:lnTo>
                  <a:pt x="16702" y="52716"/>
                </a:lnTo>
                <a:lnTo>
                  <a:pt x="16634" y="51270"/>
                </a:lnTo>
                <a:lnTo>
                  <a:pt x="16591" y="50569"/>
                </a:lnTo>
                <a:lnTo>
                  <a:pt x="16540" y="49912"/>
                </a:lnTo>
                <a:lnTo>
                  <a:pt x="16489" y="49211"/>
                </a:lnTo>
                <a:lnTo>
                  <a:pt x="16421" y="48553"/>
                </a:lnTo>
                <a:lnTo>
                  <a:pt x="16353" y="47896"/>
                </a:lnTo>
                <a:lnTo>
                  <a:pt x="16286" y="47282"/>
                </a:lnTo>
                <a:lnTo>
                  <a:pt x="16158" y="46406"/>
                </a:lnTo>
                <a:lnTo>
                  <a:pt x="16014" y="45530"/>
                </a:lnTo>
                <a:lnTo>
                  <a:pt x="15852" y="44697"/>
                </a:lnTo>
                <a:lnTo>
                  <a:pt x="15674" y="43908"/>
                </a:lnTo>
                <a:lnTo>
                  <a:pt x="15487" y="43207"/>
                </a:lnTo>
                <a:lnTo>
                  <a:pt x="15284" y="42506"/>
                </a:lnTo>
                <a:lnTo>
                  <a:pt x="15071" y="41936"/>
                </a:lnTo>
                <a:lnTo>
                  <a:pt x="14859" y="41411"/>
                </a:lnTo>
                <a:lnTo>
                  <a:pt x="14528" y="40447"/>
                </a:lnTo>
                <a:lnTo>
                  <a:pt x="14180" y="39483"/>
                </a:lnTo>
                <a:lnTo>
                  <a:pt x="13840" y="38519"/>
                </a:lnTo>
                <a:lnTo>
                  <a:pt x="13670" y="37993"/>
                </a:lnTo>
                <a:lnTo>
                  <a:pt x="13509" y="37467"/>
                </a:lnTo>
                <a:lnTo>
                  <a:pt x="13144" y="36284"/>
                </a:lnTo>
                <a:lnTo>
                  <a:pt x="12796" y="34969"/>
                </a:lnTo>
                <a:lnTo>
                  <a:pt x="12456" y="33654"/>
                </a:lnTo>
                <a:lnTo>
                  <a:pt x="12125" y="32252"/>
                </a:lnTo>
                <a:lnTo>
                  <a:pt x="11802" y="30806"/>
                </a:lnTo>
                <a:lnTo>
                  <a:pt x="11480" y="29316"/>
                </a:lnTo>
                <a:lnTo>
                  <a:pt x="11166" y="27826"/>
                </a:lnTo>
                <a:lnTo>
                  <a:pt x="10860" y="26293"/>
                </a:lnTo>
                <a:lnTo>
                  <a:pt x="10767" y="25548"/>
                </a:lnTo>
                <a:lnTo>
                  <a:pt x="10665" y="24891"/>
                </a:lnTo>
                <a:lnTo>
                  <a:pt x="10554" y="24189"/>
                </a:lnTo>
                <a:lnTo>
                  <a:pt x="10444" y="23576"/>
                </a:lnTo>
                <a:lnTo>
                  <a:pt x="10317" y="22962"/>
                </a:lnTo>
                <a:lnTo>
                  <a:pt x="10189" y="22437"/>
                </a:lnTo>
                <a:lnTo>
                  <a:pt x="10053" y="21911"/>
                </a:lnTo>
                <a:lnTo>
                  <a:pt x="9909" y="21429"/>
                </a:lnTo>
                <a:lnTo>
                  <a:pt x="9306" y="18318"/>
                </a:lnTo>
                <a:lnTo>
                  <a:pt x="8703" y="15206"/>
                </a:lnTo>
                <a:lnTo>
                  <a:pt x="8398" y="13716"/>
                </a:lnTo>
                <a:lnTo>
                  <a:pt x="8084" y="12183"/>
                </a:lnTo>
                <a:lnTo>
                  <a:pt x="7769" y="10737"/>
                </a:lnTo>
                <a:lnTo>
                  <a:pt x="7447" y="9291"/>
                </a:lnTo>
                <a:lnTo>
                  <a:pt x="7184" y="8151"/>
                </a:lnTo>
                <a:lnTo>
                  <a:pt x="6903" y="7012"/>
                </a:lnTo>
                <a:lnTo>
                  <a:pt x="6623" y="5960"/>
                </a:lnTo>
                <a:lnTo>
                  <a:pt x="6335" y="4909"/>
                </a:lnTo>
                <a:lnTo>
                  <a:pt x="6513" y="5215"/>
                </a:lnTo>
                <a:lnTo>
                  <a:pt x="6691" y="5566"/>
                </a:lnTo>
                <a:lnTo>
                  <a:pt x="6869" y="5960"/>
                </a:lnTo>
                <a:lnTo>
                  <a:pt x="7039" y="6355"/>
                </a:lnTo>
                <a:lnTo>
                  <a:pt x="7370" y="7187"/>
                </a:lnTo>
                <a:lnTo>
                  <a:pt x="7702" y="8151"/>
                </a:lnTo>
                <a:lnTo>
                  <a:pt x="8016" y="9159"/>
                </a:lnTo>
                <a:lnTo>
                  <a:pt x="8330" y="10211"/>
                </a:lnTo>
                <a:lnTo>
                  <a:pt x="8636" y="11350"/>
                </a:lnTo>
                <a:lnTo>
                  <a:pt x="8933" y="12577"/>
                </a:lnTo>
                <a:lnTo>
                  <a:pt x="9230" y="13804"/>
                </a:lnTo>
                <a:lnTo>
                  <a:pt x="9519" y="15075"/>
                </a:lnTo>
                <a:lnTo>
                  <a:pt x="9807" y="16389"/>
                </a:lnTo>
                <a:lnTo>
                  <a:pt x="10096" y="17704"/>
                </a:lnTo>
                <a:lnTo>
                  <a:pt x="11225" y="23094"/>
                </a:lnTo>
                <a:lnTo>
                  <a:pt x="11514" y="24408"/>
                </a:lnTo>
                <a:lnTo>
                  <a:pt x="11794" y="25723"/>
                </a:lnTo>
                <a:lnTo>
                  <a:pt x="12091" y="26994"/>
                </a:lnTo>
                <a:lnTo>
                  <a:pt x="12380" y="28221"/>
                </a:lnTo>
                <a:lnTo>
                  <a:pt x="12677" y="29404"/>
                </a:lnTo>
                <a:lnTo>
                  <a:pt x="12983" y="30543"/>
                </a:lnTo>
                <a:lnTo>
                  <a:pt x="13288" y="31595"/>
                </a:lnTo>
                <a:lnTo>
                  <a:pt x="13602" y="32603"/>
                </a:lnTo>
                <a:lnTo>
                  <a:pt x="13925" y="33523"/>
                </a:lnTo>
                <a:lnTo>
                  <a:pt x="14256" y="34356"/>
                </a:lnTo>
                <a:lnTo>
                  <a:pt x="14426" y="34750"/>
                </a:lnTo>
                <a:lnTo>
                  <a:pt x="14604" y="35101"/>
                </a:lnTo>
                <a:lnTo>
                  <a:pt x="14774" y="35451"/>
                </a:lnTo>
                <a:lnTo>
                  <a:pt x="14952" y="35758"/>
                </a:lnTo>
                <a:lnTo>
                  <a:pt x="15131" y="36065"/>
                </a:lnTo>
                <a:lnTo>
                  <a:pt x="15309" y="36328"/>
                </a:lnTo>
                <a:lnTo>
                  <a:pt x="15496" y="36547"/>
                </a:lnTo>
                <a:lnTo>
                  <a:pt x="15683" y="36722"/>
                </a:lnTo>
                <a:lnTo>
                  <a:pt x="15878" y="36897"/>
                </a:lnTo>
                <a:lnTo>
                  <a:pt x="16073" y="37029"/>
                </a:lnTo>
                <a:lnTo>
                  <a:pt x="16269" y="37160"/>
                </a:lnTo>
                <a:lnTo>
                  <a:pt x="16472" y="37204"/>
                </a:lnTo>
                <a:lnTo>
                  <a:pt x="16506" y="37204"/>
                </a:lnTo>
                <a:lnTo>
                  <a:pt x="16532" y="37116"/>
                </a:lnTo>
                <a:lnTo>
                  <a:pt x="16557" y="37029"/>
                </a:lnTo>
                <a:lnTo>
                  <a:pt x="16583" y="36897"/>
                </a:lnTo>
                <a:lnTo>
                  <a:pt x="16591" y="36766"/>
                </a:lnTo>
                <a:lnTo>
                  <a:pt x="16591" y="36590"/>
                </a:lnTo>
                <a:lnTo>
                  <a:pt x="16583" y="36415"/>
                </a:lnTo>
                <a:lnTo>
                  <a:pt x="16566" y="36284"/>
                </a:lnTo>
                <a:lnTo>
                  <a:pt x="14120" y="20596"/>
                </a:lnTo>
                <a:lnTo>
                  <a:pt x="13849" y="18800"/>
                </a:lnTo>
                <a:lnTo>
                  <a:pt x="13577" y="17003"/>
                </a:lnTo>
                <a:lnTo>
                  <a:pt x="13297" y="15162"/>
                </a:lnTo>
                <a:lnTo>
                  <a:pt x="13008" y="13322"/>
                </a:lnTo>
                <a:lnTo>
                  <a:pt x="12719" y="11569"/>
                </a:lnTo>
                <a:lnTo>
                  <a:pt x="12567" y="10737"/>
                </a:lnTo>
                <a:lnTo>
                  <a:pt x="12405" y="9904"/>
                </a:lnTo>
                <a:lnTo>
                  <a:pt x="12244" y="9115"/>
                </a:lnTo>
                <a:lnTo>
                  <a:pt x="12074" y="8370"/>
                </a:lnTo>
                <a:lnTo>
                  <a:pt x="11904" y="7625"/>
                </a:lnTo>
                <a:lnTo>
                  <a:pt x="11726" y="6924"/>
                </a:lnTo>
                <a:lnTo>
                  <a:pt x="11565" y="6355"/>
                </a:lnTo>
                <a:lnTo>
                  <a:pt x="11403" y="5829"/>
                </a:lnTo>
                <a:lnTo>
                  <a:pt x="11234" y="5303"/>
                </a:lnTo>
                <a:lnTo>
                  <a:pt x="11055" y="4821"/>
                </a:lnTo>
                <a:lnTo>
                  <a:pt x="10886" y="4383"/>
                </a:lnTo>
                <a:lnTo>
                  <a:pt x="10707" y="3988"/>
                </a:lnTo>
                <a:lnTo>
                  <a:pt x="10529" y="3594"/>
                </a:lnTo>
                <a:lnTo>
                  <a:pt x="10342" y="3243"/>
                </a:lnTo>
                <a:lnTo>
                  <a:pt x="10164" y="2937"/>
                </a:lnTo>
                <a:lnTo>
                  <a:pt x="9977" y="2674"/>
                </a:lnTo>
                <a:lnTo>
                  <a:pt x="9782" y="2411"/>
                </a:lnTo>
                <a:lnTo>
                  <a:pt x="9595" y="2192"/>
                </a:lnTo>
                <a:lnTo>
                  <a:pt x="9408" y="1973"/>
                </a:lnTo>
                <a:lnTo>
                  <a:pt x="9213" y="1797"/>
                </a:lnTo>
                <a:lnTo>
                  <a:pt x="9018" y="1666"/>
                </a:lnTo>
                <a:lnTo>
                  <a:pt x="8822" y="1534"/>
                </a:lnTo>
                <a:lnTo>
                  <a:pt x="8432" y="1403"/>
                </a:lnTo>
                <a:lnTo>
                  <a:pt x="8041" y="1359"/>
                </a:lnTo>
                <a:lnTo>
                  <a:pt x="7651" y="1403"/>
                </a:lnTo>
                <a:lnTo>
                  <a:pt x="7252" y="1534"/>
                </a:lnTo>
                <a:lnTo>
                  <a:pt x="6861" y="1754"/>
                </a:lnTo>
                <a:lnTo>
                  <a:pt x="6479" y="2017"/>
                </a:lnTo>
                <a:lnTo>
                  <a:pt x="6097" y="2411"/>
                </a:lnTo>
                <a:lnTo>
                  <a:pt x="5723" y="2849"/>
                </a:lnTo>
                <a:lnTo>
                  <a:pt x="5401" y="1841"/>
                </a:lnTo>
                <a:lnTo>
                  <a:pt x="5222" y="1315"/>
                </a:lnTo>
                <a:lnTo>
                  <a:pt x="5044" y="877"/>
                </a:lnTo>
                <a:lnTo>
                  <a:pt x="4866" y="483"/>
                </a:lnTo>
                <a:lnTo>
                  <a:pt x="4781" y="308"/>
                </a:lnTo>
                <a:lnTo>
                  <a:pt x="4687" y="176"/>
                </a:lnTo>
                <a:lnTo>
                  <a:pt x="4602" y="88"/>
                </a:lnTo>
                <a:lnTo>
                  <a:pt x="4518" y="45"/>
                </a:lnTo>
                <a:lnTo>
                  <a:pt x="4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6"/>
          <p:cNvSpPr/>
          <p:nvPr/>
        </p:nvSpPr>
        <p:spPr>
          <a:xfrm rot="10800000" flipH="1">
            <a:off x="5943246" y="1410650"/>
            <a:ext cx="236440" cy="458232"/>
          </a:xfrm>
          <a:custGeom>
            <a:avLst/>
            <a:gdLst/>
            <a:ahLst/>
            <a:cxnLst/>
            <a:rect l="l" t="t" r="r" b="b"/>
            <a:pathLst>
              <a:path w="25040" h="168313" extrusionOk="0">
                <a:moveTo>
                  <a:pt x="13764" y="26643"/>
                </a:moveTo>
                <a:lnTo>
                  <a:pt x="13500" y="28571"/>
                </a:lnTo>
                <a:lnTo>
                  <a:pt x="13246" y="30499"/>
                </a:lnTo>
                <a:lnTo>
                  <a:pt x="12932" y="32953"/>
                </a:lnTo>
                <a:lnTo>
                  <a:pt x="12617" y="35451"/>
                </a:lnTo>
                <a:lnTo>
                  <a:pt x="12312" y="37948"/>
                </a:lnTo>
                <a:lnTo>
                  <a:pt x="11989" y="40402"/>
                </a:lnTo>
                <a:lnTo>
                  <a:pt x="11666" y="42812"/>
                </a:lnTo>
                <a:lnTo>
                  <a:pt x="11327" y="45223"/>
                </a:lnTo>
                <a:lnTo>
                  <a:pt x="11157" y="46362"/>
                </a:lnTo>
                <a:lnTo>
                  <a:pt x="10979" y="47545"/>
                </a:lnTo>
                <a:lnTo>
                  <a:pt x="10792" y="48684"/>
                </a:lnTo>
                <a:lnTo>
                  <a:pt x="10605" y="49780"/>
                </a:lnTo>
                <a:lnTo>
                  <a:pt x="10266" y="51664"/>
                </a:lnTo>
                <a:lnTo>
                  <a:pt x="9917" y="53504"/>
                </a:lnTo>
                <a:lnTo>
                  <a:pt x="9552" y="55213"/>
                </a:lnTo>
                <a:lnTo>
                  <a:pt x="9170" y="56922"/>
                </a:lnTo>
                <a:lnTo>
                  <a:pt x="8788" y="58544"/>
                </a:lnTo>
                <a:lnTo>
                  <a:pt x="8389" y="60077"/>
                </a:lnTo>
                <a:lnTo>
                  <a:pt x="7982" y="61524"/>
                </a:lnTo>
                <a:lnTo>
                  <a:pt x="7557" y="62926"/>
                </a:lnTo>
                <a:lnTo>
                  <a:pt x="7124" y="64284"/>
                </a:lnTo>
                <a:lnTo>
                  <a:pt x="6682" y="65511"/>
                </a:lnTo>
                <a:lnTo>
                  <a:pt x="6232" y="66694"/>
                </a:lnTo>
                <a:lnTo>
                  <a:pt x="5774" y="67790"/>
                </a:lnTo>
                <a:lnTo>
                  <a:pt x="5307" y="68754"/>
                </a:lnTo>
                <a:lnTo>
                  <a:pt x="4832" y="69674"/>
                </a:lnTo>
                <a:lnTo>
                  <a:pt x="4356" y="70507"/>
                </a:lnTo>
                <a:lnTo>
                  <a:pt x="3864" y="71252"/>
                </a:lnTo>
                <a:lnTo>
                  <a:pt x="3626" y="71558"/>
                </a:lnTo>
                <a:lnTo>
                  <a:pt x="3380" y="71865"/>
                </a:lnTo>
                <a:lnTo>
                  <a:pt x="2887" y="72347"/>
                </a:lnTo>
                <a:lnTo>
                  <a:pt x="2403" y="72917"/>
                </a:lnTo>
                <a:lnTo>
                  <a:pt x="2157" y="73223"/>
                </a:lnTo>
                <a:lnTo>
                  <a:pt x="1919" y="73574"/>
                </a:lnTo>
                <a:lnTo>
                  <a:pt x="1758" y="73837"/>
                </a:lnTo>
                <a:lnTo>
                  <a:pt x="1614" y="74187"/>
                </a:lnTo>
                <a:lnTo>
                  <a:pt x="1478" y="74538"/>
                </a:lnTo>
                <a:lnTo>
                  <a:pt x="1342" y="74932"/>
                </a:lnTo>
                <a:lnTo>
                  <a:pt x="1215" y="75371"/>
                </a:lnTo>
                <a:lnTo>
                  <a:pt x="1096" y="75853"/>
                </a:lnTo>
                <a:lnTo>
                  <a:pt x="985" y="76335"/>
                </a:lnTo>
                <a:lnTo>
                  <a:pt x="866" y="76861"/>
                </a:lnTo>
                <a:lnTo>
                  <a:pt x="1249" y="73180"/>
                </a:lnTo>
                <a:lnTo>
                  <a:pt x="1435" y="71339"/>
                </a:lnTo>
                <a:lnTo>
                  <a:pt x="1639" y="69499"/>
                </a:lnTo>
                <a:lnTo>
                  <a:pt x="1843" y="67702"/>
                </a:lnTo>
                <a:lnTo>
                  <a:pt x="2064" y="65949"/>
                </a:lnTo>
                <a:lnTo>
                  <a:pt x="2293" y="64240"/>
                </a:lnTo>
                <a:lnTo>
                  <a:pt x="2539" y="62531"/>
                </a:lnTo>
                <a:lnTo>
                  <a:pt x="2692" y="61567"/>
                </a:lnTo>
                <a:lnTo>
                  <a:pt x="2845" y="60603"/>
                </a:lnTo>
                <a:lnTo>
                  <a:pt x="3006" y="59683"/>
                </a:lnTo>
                <a:lnTo>
                  <a:pt x="3167" y="58763"/>
                </a:lnTo>
                <a:lnTo>
                  <a:pt x="3337" y="57843"/>
                </a:lnTo>
                <a:lnTo>
                  <a:pt x="3507" y="57010"/>
                </a:lnTo>
                <a:lnTo>
                  <a:pt x="3685" y="56178"/>
                </a:lnTo>
                <a:lnTo>
                  <a:pt x="3864" y="55345"/>
                </a:lnTo>
                <a:lnTo>
                  <a:pt x="4050" y="54556"/>
                </a:lnTo>
                <a:lnTo>
                  <a:pt x="4237" y="53767"/>
                </a:lnTo>
                <a:lnTo>
                  <a:pt x="4432" y="53022"/>
                </a:lnTo>
                <a:lnTo>
                  <a:pt x="4628" y="52321"/>
                </a:lnTo>
                <a:lnTo>
                  <a:pt x="4823" y="51620"/>
                </a:lnTo>
                <a:lnTo>
                  <a:pt x="5027" y="50963"/>
                </a:lnTo>
                <a:lnTo>
                  <a:pt x="5231" y="50306"/>
                </a:lnTo>
                <a:lnTo>
                  <a:pt x="5443" y="49692"/>
                </a:lnTo>
                <a:lnTo>
                  <a:pt x="5884" y="48465"/>
                </a:lnTo>
                <a:lnTo>
                  <a:pt x="6326" y="47370"/>
                </a:lnTo>
                <a:lnTo>
                  <a:pt x="6776" y="46318"/>
                </a:lnTo>
                <a:lnTo>
                  <a:pt x="7226" y="45354"/>
                </a:lnTo>
                <a:lnTo>
                  <a:pt x="7684" y="44390"/>
                </a:lnTo>
                <a:lnTo>
                  <a:pt x="8143" y="43470"/>
                </a:lnTo>
                <a:lnTo>
                  <a:pt x="9068" y="41629"/>
                </a:lnTo>
                <a:lnTo>
                  <a:pt x="9705" y="40271"/>
                </a:lnTo>
                <a:lnTo>
                  <a:pt x="10028" y="39570"/>
                </a:lnTo>
                <a:lnTo>
                  <a:pt x="10350" y="38825"/>
                </a:lnTo>
                <a:lnTo>
                  <a:pt x="10665" y="38080"/>
                </a:lnTo>
                <a:lnTo>
                  <a:pt x="10979" y="37247"/>
                </a:lnTo>
                <a:lnTo>
                  <a:pt x="11293" y="36415"/>
                </a:lnTo>
                <a:lnTo>
                  <a:pt x="11599" y="35538"/>
                </a:lnTo>
                <a:lnTo>
                  <a:pt x="11896" y="34618"/>
                </a:lnTo>
                <a:lnTo>
                  <a:pt x="12193" y="33610"/>
                </a:lnTo>
                <a:lnTo>
                  <a:pt x="12473" y="32602"/>
                </a:lnTo>
                <a:lnTo>
                  <a:pt x="12753" y="31551"/>
                </a:lnTo>
                <a:lnTo>
                  <a:pt x="13025" y="30411"/>
                </a:lnTo>
                <a:lnTo>
                  <a:pt x="13280" y="29228"/>
                </a:lnTo>
                <a:lnTo>
                  <a:pt x="13526" y="27957"/>
                </a:lnTo>
                <a:lnTo>
                  <a:pt x="13764" y="26643"/>
                </a:lnTo>
                <a:close/>
                <a:moveTo>
                  <a:pt x="17185" y="40402"/>
                </a:moveTo>
                <a:lnTo>
                  <a:pt x="17347" y="41323"/>
                </a:lnTo>
                <a:lnTo>
                  <a:pt x="17516" y="42199"/>
                </a:lnTo>
                <a:lnTo>
                  <a:pt x="17695" y="43075"/>
                </a:lnTo>
                <a:lnTo>
                  <a:pt x="17873" y="43908"/>
                </a:lnTo>
                <a:lnTo>
                  <a:pt x="18264" y="45617"/>
                </a:lnTo>
                <a:lnTo>
                  <a:pt x="18637" y="47370"/>
                </a:lnTo>
                <a:lnTo>
                  <a:pt x="18816" y="48246"/>
                </a:lnTo>
                <a:lnTo>
                  <a:pt x="18985" y="49166"/>
                </a:lnTo>
                <a:lnTo>
                  <a:pt x="19155" y="50087"/>
                </a:lnTo>
                <a:lnTo>
                  <a:pt x="19316" y="51051"/>
                </a:lnTo>
                <a:lnTo>
                  <a:pt x="19478" y="52015"/>
                </a:lnTo>
                <a:lnTo>
                  <a:pt x="19631" y="53022"/>
                </a:lnTo>
                <a:lnTo>
                  <a:pt x="19775" y="54030"/>
                </a:lnTo>
                <a:lnTo>
                  <a:pt x="19919" y="55082"/>
                </a:lnTo>
                <a:lnTo>
                  <a:pt x="20055" y="56178"/>
                </a:lnTo>
                <a:lnTo>
                  <a:pt x="20182" y="57273"/>
                </a:lnTo>
                <a:lnTo>
                  <a:pt x="20310" y="58456"/>
                </a:lnTo>
                <a:lnTo>
                  <a:pt x="20429" y="59639"/>
                </a:lnTo>
                <a:lnTo>
                  <a:pt x="20548" y="60910"/>
                </a:lnTo>
                <a:lnTo>
                  <a:pt x="20666" y="62225"/>
                </a:lnTo>
                <a:lnTo>
                  <a:pt x="20768" y="63539"/>
                </a:lnTo>
                <a:lnTo>
                  <a:pt x="20870" y="64898"/>
                </a:lnTo>
                <a:lnTo>
                  <a:pt x="20964" y="66212"/>
                </a:lnTo>
                <a:lnTo>
                  <a:pt x="21049" y="67571"/>
                </a:lnTo>
                <a:lnTo>
                  <a:pt x="21125" y="68929"/>
                </a:lnTo>
                <a:lnTo>
                  <a:pt x="21201" y="70288"/>
                </a:lnTo>
                <a:lnTo>
                  <a:pt x="21269" y="71690"/>
                </a:lnTo>
                <a:lnTo>
                  <a:pt x="21329" y="73048"/>
                </a:lnTo>
                <a:lnTo>
                  <a:pt x="21388" y="74450"/>
                </a:lnTo>
                <a:lnTo>
                  <a:pt x="21439" y="75853"/>
                </a:lnTo>
                <a:lnTo>
                  <a:pt x="21524" y="78657"/>
                </a:lnTo>
                <a:lnTo>
                  <a:pt x="21592" y="81462"/>
                </a:lnTo>
                <a:lnTo>
                  <a:pt x="21651" y="84310"/>
                </a:lnTo>
                <a:lnTo>
                  <a:pt x="21685" y="87158"/>
                </a:lnTo>
                <a:lnTo>
                  <a:pt x="21711" y="90006"/>
                </a:lnTo>
                <a:lnTo>
                  <a:pt x="21728" y="92855"/>
                </a:lnTo>
                <a:lnTo>
                  <a:pt x="21736" y="95703"/>
                </a:lnTo>
                <a:lnTo>
                  <a:pt x="21736" y="98551"/>
                </a:lnTo>
                <a:lnTo>
                  <a:pt x="21728" y="104248"/>
                </a:lnTo>
                <a:lnTo>
                  <a:pt x="21303" y="100129"/>
                </a:lnTo>
                <a:lnTo>
                  <a:pt x="20870" y="96054"/>
                </a:lnTo>
                <a:lnTo>
                  <a:pt x="20437" y="91935"/>
                </a:lnTo>
                <a:lnTo>
                  <a:pt x="19996" y="87859"/>
                </a:lnTo>
                <a:lnTo>
                  <a:pt x="19563" y="83916"/>
                </a:lnTo>
                <a:lnTo>
                  <a:pt x="19350" y="81944"/>
                </a:lnTo>
                <a:lnTo>
                  <a:pt x="19147" y="79928"/>
                </a:lnTo>
                <a:lnTo>
                  <a:pt x="18943" y="77912"/>
                </a:lnTo>
                <a:lnTo>
                  <a:pt x="18748" y="75853"/>
                </a:lnTo>
                <a:lnTo>
                  <a:pt x="18569" y="73793"/>
                </a:lnTo>
                <a:lnTo>
                  <a:pt x="18399" y="71690"/>
                </a:lnTo>
                <a:lnTo>
                  <a:pt x="18255" y="69806"/>
                </a:lnTo>
                <a:lnTo>
                  <a:pt x="18136" y="67877"/>
                </a:lnTo>
                <a:lnTo>
                  <a:pt x="18017" y="65993"/>
                </a:lnTo>
                <a:lnTo>
                  <a:pt x="17916" y="64021"/>
                </a:lnTo>
                <a:lnTo>
                  <a:pt x="17831" y="62093"/>
                </a:lnTo>
                <a:lnTo>
                  <a:pt x="17746" y="60165"/>
                </a:lnTo>
                <a:lnTo>
                  <a:pt x="17669" y="58193"/>
                </a:lnTo>
                <a:lnTo>
                  <a:pt x="17601" y="56221"/>
                </a:lnTo>
                <a:lnTo>
                  <a:pt x="17542" y="54293"/>
                </a:lnTo>
                <a:lnTo>
                  <a:pt x="17482" y="52321"/>
                </a:lnTo>
                <a:lnTo>
                  <a:pt x="17381" y="48334"/>
                </a:lnTo>
                <a:lnTo>
                  <a:pt x="17185" y="40402"/>
                </a:lnTo>
                <a:close/>
                <a:moveTo>
                  <a:pt x="13067" y="88867"/>
                </a:moveTo>
                <a:lnTo>
                  <a:pt x="13679" y="91540"/>
                </a:lnTo>
                <a:lnTo>
                  <a:pt x="14282" y="94257"/>
                </a:lnTo>
                <a:lnTo>
                  <a:pt x="14876" y="96974"/>
                </a:lnTo>
                <a:lnTo>
                  <a:pt x="15462" y="99778"/>
                </a:lnTo>
                <a:lnTo>
                  <a:pt x="16124" y="102977"/>
                </a:lnTo>
                <a:lnTo>
                  <a:pt x="16455" y="104599"/>
                </a:lnTo>
                <a:lnTo>
                  <a:pt x="16769" y="106264"/>
                </a:lnTo>
                <a:lnTo>
                  <a:pt x="17083" y="107973"/>
                </a:lnTo>
                <a:lnTo>
                  <a:pt x="17381" y="109725"/>
                </a:lnTo>
                <a:lnTo>
                  <a:pt x="17678" y="111522"/>
                </a:lnTo>
                <a:lnTo>
                  <a:pt x="17949" y="113406"/>
                </a:lnTo>
                <a:lnTo>
                  <a:pt x="17949" y="113406"/>
                </a:lnTo>
                <a:lnTo>
                  <a:pt x="17695" y="113231"/>
                </a:lnTo>
                <a:lnTo>
                  <a:pt x="17432" y="112968"/>
                </a:lnTo>
                <a:lnTo>
                  <a:pt x="17177" y="112661"/>
                </a:lnTo>
                <a:lnTo>
                  <a:pt x="16931" y="112267"/>
                </a:lnTo>
                <a:lnTo>
                  <a:pt x="16684" y="111829"/>
                </a:lnTo>
                <a:lnTo>
                  <a:pt x="16438" y="111347"/>
                </a:lnTo>
                <a:lnTo>
                  <a:pt x="16200" y="110777"/>
                </a:lnTo>
                <a:lnTo>
                  <a:pt x="15971" y="110120"/>
                </a:lnTo>
                <a:lnTo>
                  <a:pt x="15742" y="109419"/>
                </a:lnTo>
                <a:lnTo>
                  <a:pt x="15530" y="108674"/>
                </a:lnTo>
                <a:lnTo>
                  <a:pt x="15317" y="107885"/>
                </a:lnTo>
                <a:lnTo>
                  <a:pt x="15114" y="107009"/>
                </a:lnTo>
                <a:lnTo>
                  <a:pt x="14927" y="106088"/>
                </a:lnTo>
                <a:lnTo>
                  <a:pt x="14740" y="105124"/>
                </a:lnTo>
                <a:lnTo>
                  <a:pt x="14570" y="104073"/>
                </a:lnTo>
                <a:lnTo>
                  <a:pt x="14409" y="103021"/>
                </a:lnTo>
                <a:lnTo>
                  <a:pt x="14299" y="102232"/>
                </a:lnTo>
                <a:lnTo>
                  <a:pt x="14205" y="101443"/>
                </a:lnTo>
                <a:lnTo>
                  <a:pt x="14112" y="100567"/>
                </a:lnTo>
                <a:lnTo>
                  <a:pt x="14027" y="99735"/>
                </a:lnTo>
                <a:lnTo>
                  <a:pt x="13866" y="97938"/>
                </a:lnTo>
                <a:lnTo>
                  <a:pt x="13713" y="96097"/>
                </a:lnTo>
                <a:lnTo>
                  <a:pt x="13568" y="94213"/>
                </a:lnTo>
                <a:lnTo>
                  <a:pt x="13416" y="92373"/>
                </a:lnTo>
                <a:lnTo>
                  <a:pt x="13254" y="90576"/>
                </a:lnTo>
                <a:lnTo>
                  <a:pt x="13161" y="89700"/>
                </a:lnTo>
                <a:lnTo>
                  <a:pt x="13067" y="88867"/>
                </a:lnTo>
                <a:close/>
                <a:moveTo>
                  <a:pt x="16633" y="123091"/>
                </a:moveTo>
                <a:lnTo>
                  <a:pt x="16795" y="123134"/>
                </a:lnTo>
                <a:lnTo>
                  <a:pt x="16956" y="123134"/>
                </a:lnTo>
                <a:lnTo>
                  <a:pt x="17279" y="123266"/>
                </a:lnTo>
                <a:lnTo>
                  <a:pt x="17601" y="123485"/>
                </a:lnTo>
                <a:lnTo>
                  <a:pt x="17916" y="123792"/>
                </a:lnTo>
                <a:lnTo>
                  <a:pt x="18196" y="124098"/>
                </a:lnTo>
                <a:lnTo>
                  <a:pt x="18476" y="124405"/>
                </a:lnTo>
                <a:lnTo>
                  <a:pt x="19028" y="125106"/>
                </a:lnTo>
                <a:lnTo>
                  <a:pt x="19588" y="125764"/>
                </a:lnTo>
                <a:lnTo>
                  <a:pt x="19868" y="126026"/>
                </a:lnTo>
                <a:lnTo>
                  <a:pt x="20149" y="126289"/>
                </a:lnTo>
                <a:lnTo>
                  <a:pt x="20395" y="126508"/>
                </a:lnTo>
                <a:lnTo>
                  <a:pt x="20632" y="126640"/>
                </a:lnTo>
                <a:lnTo>
                  <a:pt x="20879" y="126771"/>
                </a:lnTo>
                <a:lnTo>
                  <a:pt x="21116" y="126859"/>
                </a:lnTo>
                <a:lnTo>
                  <a:pt x="21363" y="126903"/>
                </a:lnTo>
                <a:lnTo>
                  <a:pt x="21600" y="126947"/>
                </a:lnTo>
                <a:lnTo>
                  <a:pt x="21847" y="126903"/>
                </a:lnTo>
                <a:lnTo>
                  <a:pt x="22084" y="126859"/>
                </a:lnTo>
                <a:lnTo>
                  <a:pt x="22331" y="126815"/>
                </a:lnTo>
                <a:lnTo>
                  <a:pt x="22568" y="126684"/>
                </a:lnTo>
                <a:lnTo>
                  <a:pt x="22806" y="126552"/>
                </a:lnTo>
                <a:lnTo>
                  <a:pt x="23044" y="126377"/>
                </a:lnTo>
                <a:lnTo>
                  <a:pt x="23290" y="126202"/>
                </a:lnTo>
                <a:lnTo>
                  <a:pt x="23528" y="125983"/>
                </a:lnTo>
                <a:lnTo>
                  <a:pt x="23766" y="125720"/>
                </a:lnTo>
                <a:lnTo>
                  <a:pt x="24003" y="125413"/>
                </a:lnTo>
                <a:lnTo>
                  <a:pt x="24241" y="125325"/>
                </a:lnTo>
                <a:lnTo>
                  <a:pt x="23969" y="126202"/>
                </a:lnTo>
                <a:lnTo>
                  <a:pt x="23689" y="127078"/>
                </a:lnTo>
                <a:lnTo>
                  <a:pt x="23400" y="127911"/>
                </a:lnTo>
                <a:lnTo>
                  <a:pt x="23112" y="128656"/>
                </a:lnTo>
                <a:lnTo>
                  <a:pt x="22815" y="129357"/>
                </a:lnTo>
                <a:lnTo>
                  <a:pt x="22517" y="130014"/>
                </a:lnTo>
                <a:lnTo>
                  <a:pt x="22212" y="130584"/>
                </a:lnTo>
                <a:lnTo>
                  <a:pt x="21906" y="131066"/>
                </a:lnTo>
                <a:lnTo>
                  <a:pt x="21592" y="131460"/>
                </a:lnTo>
                <a:lnTo>
                  <a:pt x="21278" y="131767"/>
                </a:lnTo>
                <a:lnTo>
                  <a:pt x="20955" y="131986"/>
                </a:lnTo>
                <a:lnTo>
                  <a:pt x="20802" y="132030"/>
                </a:lnTo>
                <a:lnTo>
                  <a:pt x="20641" y="132074"/>
                </a:lnTo>
                <a:lnTo>
                  <a:pt x="20480" y="132117"/>
                </a:lnTo>
                <a:lnTo>
                  <a:pt x="20318" y="132074"/>
                </a:lnTo>
                <a:lnTo>
                  <a:pt x="20166" y="132030"/>
                </a:lnTo>
                <a:lnTo>
                  <a:pt x="20004" y="131942"/>
                </a:lnTo>
                <a:lnTo>
                  <a:pt x="19843" y="131855"/>
                </a:lnTo>
                <a:lnTo>
                  <a:pt x="19682" y="131723"/>
                </a:lnTo>
                <a:lnTo>
                  <a:pt x="19520" y="131548"/>
                </a:lnTo>
                <a:lnTo>
                  <a:pt x="19367" y="131329"/>
                </a:lnTo>
                <a:lnTo>
                  <a:pt x="19130" y="130978"/>
                </a:lnTo>
                <a:lnTo>
                  <a:pt x="18900" y="130584"/>
                </a:lnTo>
                <a:lnTo>
                  <a:pt x="18671" y="130146"/>
                </a:lnTo>
                <a:lnTo>
                  <a:pt x="18442" y="129664"/>
                </a:lnTo>
                <a:lnTo>
                  <a:pt x="18000" y="128656"/>
                </a:lnTo>
                <a:lnTo>
                  <a:pt x="17550" y="127560"/>
                </a:lnTo>
                <a:lnTo>
                  <a:pt x="17109" y="126508"/>
                </a:lnTo>
                <a:lnTo>
                  <a:pt x="16667" y="125501"/>
                </a:lnTo>
                <a:lnTo>
                  <a:pt x="16438" y="125019"/>
                </a:lnTo>
                <a:lnTo>
                  <a:pt x="16217" y="124580"/>
                </a:lnTo>
                <a:lnTo>
                  <a:pt x="15988" y="124186"/>
                </a:lnTo>
                <a:lnTo>
                  <a:pt x="15750" y="123835"/>
                </a:lnTo>
                <a:lnTo>
                  <a:pt x="15861" y="123748"/>
                </a:lnTo>
                <a:lnTo>
                  <a:pt x="15971" y="123660"/>
                </a:lnTo>
                <a:lnTo>
                  <a:pt x="16192" y="123441"/>
                </a:lnTo>
                <a:lnTo>
                  <a:pt x="16413" y="123222"/>
                </a:lnTo>
                <a:lnTo>
                  <a:pt x="16523" y="123134"/>
                </a:lnTo>
                <a:lnTo>
                  <a:pt x="16633" y="123091"/>
                </a:lnTo>
                <a:close/>
                <a:moveTo>
                  <a:pt x="6725" y="91102"/>
                </a:moveTo>
                <a:lnTo>
                  <a:pt x="6699" y="91978"/>
                </a:lnTo>
                <a:lnTo>
                  <a:pt x="6682" y="92855"/>
                </a:lnTo>
                <a:lnTo>
                  <a:pt x="6674" y="93731"/>
                </a:lnTo>
                <a:lnTo>
                  <a:pt x="6674" y="94608"/>
                </a:lnTo>
                <a:lnTo>
                  <a:pt x="6691" y="96404"/>
                </a:lnTo>
                <a:lnTo>
                  <a:pt x="6716" y="98201"/>
                </a:lnTo>
                <a:lnTo>
                  <a:pt x="6733" y="99165"/>
                </a:lnTo>
                <a:lnTo>
                  <a:pt x="6733" y="100085"/>
                </a:lnTo>
                <a:lnTo>
                  <a:pt x="6733" y="101049"/>
                </a:lnTo>
                <a:lnTo>
                  <a:pt x="6733" y="101969"/>
                </a:lnTo>
                <a:lnTo>
                  <a:pt x="6716" y="102933"/>
                </a:lnTo>
                <a:lnTo>
                  <a:pt x="6708" y="103854"/>
                </a:lnTo>
                <a:lnTo>
                  <a:pt x="6682" y="104774"/>
                </a:lnTo>
                <a:lnTo>
                  <a:pt x="6657" y="105694"/>
                </a:lnTo>
                <a:lnTo>
                  <a:pt x="6589" y="107534"/>
                </a:lnTo>
                <a:lnTo>
                  <a:pt x="6504" y="109375"/>
                </a:lnTo>
                <a:lnTo>
                  <a:pt x="6402" y="111172"/>
                </a:lnTo>
                <a:lnTo>
                  <a:pt x="6283" y="112968"/>
                </a:lnTo>
                <a:lnTo>
                  <a:pt x="6148" y="114896"/>
                </a:lnTo>
                <a:lnTo>
                  <a:pt x="6003" y="116780"/>
                </a:lnTo>
                <a:lnTo>
                  <a:pt x="5850" y="118665"/>
                </a:lnTo>
                <a:lnTo>
                  <a:pt x="5698" y="120549"/>
                </a:lnTo>
                <a:lnTo>
                  <a:pt x="5383" y="124318"/>
                </a:lnTo>
                <a:lnTo>
                  <a:pt x="5069" y="128042"/>
                </a:lnTo>
                <a:lnTo>
                  <a:pt x="4798" y="131329"/>
                </a:lnTo>
                <a:lnTo>
                  <a:pt x="4526" y="134615"/>
                </a:lnTo>
                <a:lnTo>
                  <a:pt x="4390" y="136280"/>
                </a:lnTo>
                <a:lnTo>
                  <a:pt x="4237" y="137902"/>
                </a:lnTo>
                <a:lnTo>
                  <a:pt x="4084" y="139479"/>
                </a:lnTo>
                <a:lnTo>
                  <a:pt x="3915" y="141013"/>
                </a:lnTo>
                <a:lnTo>
                  <a:pt x="3932" y="140356"/>
                </a:lnTo>
                <a:lnTo>
                  <a:pt x="3940" y="139654"/>
                </a:lnTo>
                <a:lnTo>
                  <a:pt x="3940" y="138208"/>
                </a:lnTo>
                <a:lnTo>
                  <a:pt x="3940" y="136806"/>
                </a:lnTo>
                <a:lnTo>
                  <a:pt x="3940" y="135404"/>
                </a:lnTo>
                <a:lnTo>
                  <a:pt x="3965" y="133651"/>
                </a:lnTo>
                <a:lnTo>
                  <a:pt x="3991" y="131855"/>
                </a:lnTo>
                <a:lnTo>
                  <a:pt x="4033" y="130102"/>
                </a:lnTo>
                <a:lnTo>
                  <a:pt x="4084" y="128349"/>
                </a:lnTo>
                <a:lnTo>
                  <a:pt x="4135" y="126640"/>
                </a:lnTo>
                <a:lnTo>
                  <a:pt x="4203" y="124975"/>
                </a:lnTo>
                <a:lnTo>
                  <a:pt x="4271" y="123310"/>
                </a:lnTo>
                <a:lnTo>
                  <a:pt x="4356" y="121688"/>
                </a:lnTo>
                <a:lnTo>
                  <a:pt x="4441" y="120023"/>
                </a:lnTo>
                <a:lnTo>
                  <a:pt x="4526" y="118358"/>
                </a:lnTo>
                <a:lnTo>
                  <a:pt x="4730" y="115115"/>
                </a:lnTo>
                <a:lnTo>
                  <a:pt x="4950" y="111741"/>
                </a:lnTo>
                <a:lnTo>
                  <a:pt x="5188" y="108411"/>
                </a:lnTo>
                <a:lnTo>
                  <a:pt x="5434" y="105081"/>
                </a:lnTo>
                <a:lnTo>
                  <a:pt x="5681" y="101750"/>
                </a:lnTo>
                <a:lnTo>
                  <a:pt x="5901" y="98946"/>
                </a:lnTo>
                <a:lnTo>
                  <a:pt x="6020" y="97587"/>
                </a:lnTo>
                <a:lnTo>
                  <a:pt x="6139" y="96229"/>
                </a:lnTo>
                <a:lnTo>
                  <a:pt x="6266" y="94914"/>
                </a:lnTo>
                <a:lnTo>
                  <a:pt x="6411" y="93600"/>
                </a:lnTo>
                <a:lnTo>
                  <a:pt x="6564" y="92329"/>
                </a:lnTo>
                <a:lnTo>
                  <a:pt x="6725" y="91102"/>
                </a:lnTo>
                <a:close/>
                <a:moveTo>
                  <a:pt x="15445" y="126202"/>
                </a:moveTo>
                <a:lnTo>
                  <a:pt x="15589" y="126596"/>
                </a:lnTo>
                <a:lnTo>
                  <a:pt x="15801" y="127253"/>
                </a:lnTo>
                <a:lnTo>
                  <a:pt x="16014" y="127911"/>
                </a:lnTo>
                <a:lnTo>
                  <a:pt x="16209" y="128612"/>
                </a:lnTo>
                <a:lnTo>
                  <a:pt x="16396" y="129357"/>
                </a:lnTo>
                <a:lnTo>
                  <a:pt x="16574" y="130189"/>
                </a:lnTo>
                <a:lnTo>
                  <a:pt x="16659" y="130628"/>
                </a:lnTo>
                <a:lnTo>
                  <a:pt x="16735" y="131110"/>
                </a:lnTo>
                <a:lnTo>
                  <a:pt x="16812" y="131592"/>
                </a:lnTo>
                <a:lnTo>
                  <a:pt x="16880" y="132074"/>
                </a:lnTo>
                <a:lnTo>
                  <a:pt x="16948" y="132599"/>
                </a:lnTo>
                <a:lnTo>
                  <a:pt x="17016" y="133169"/>
                </a:lnTo>
                <a:lnTo>
                  <a:pt x="17066" y="133739"/>
                </a:lnTo>
                <a:lnTo>
                  <a:pt x="17117" y="134308"/>
                </a:lnTo>
                <a:lnTo>
                  <a:pt x="17160" y="134878"/>
                </a:lnTo>
                <a:lnTo>
                  <a:pt x="17202" y="135448"/>
                </a:lnTo>
                <a:lnTo>
                  <a:pt x="17236" y="136061"/>
                </a:lnTo>
                <a:lnTo>
                  <a:pt x="17270" y="136675"/>
                </a:lnTo>
                <a:lnTo>
                  <a:pt x="17296" y="137288"/>
                </a:lnTo>
                <a:lnTo>
                  <a:pt x="17313" y="137902"/>
                </a:lnTo>
                <a:lnTo>
                  <a:pt x="17330" y="138515"/>
                </a:lnTo>
                <a:lnTo>
                  <a:pt x="17338" y="139129"/>
                </a:lnTo>
                <a:lnTo>
                  <a:pt x="17338" y="139742"/>
                </a:lnTo>
                <a:lnTo>
                  <a:pt x="17338" y="140399"/>
                </a:lnTo>
                <a:lnTo>
                  <a:pt x="17330" y="141013"/>
                </a:lnTo>
                <a:lnTo>
                  <a:pt x="17321" y="141626"/>
                </a:lnTo>
                <a:lnTo>
                  <a:pt x="17304" y="142240"/>
                </a:lnTo>
                <a:lnTo>
                  <a:pt x="17279" y="142853"/>
                </a:lnTo>
                <a:lnTo>
                  <a:pt x="17253" y="143423"/>
                </a:lnTo>
                <a:lnTo>
                  <a:pt x="17219" y="143993"/>
                </a:lnTo>
                <a:lnTo>
                  <a:pt x="17185" y="144518"/>
                </a:lnTo>
                <a:lnTo>
                  <a:pt x="17143" y="145044"/>
                </a:lnTo>
                <a:lnTo>
                  <a:pt x="17049" y="146052"/>
                </a:lnTo>
                <a:lnTo>
                  <a:pt x="16931" y="147016"/>
                </a:lnTo>
                <a:lnTo>
                  <a:pt x="16803" y="147936"/>
                </a:lnTo>
                <a:lnTo>
                  <a:pt x="16667" y="148769"/>
                </a:lnTo>
                <a:lnTo>
                  <a:pt x="16506" y="149558"/>
                </a:lnTo>
                <a:lnTo>
                  <a:pt x="16345" y="150259"/>
                </a:lnTo>
                <a:lnTo>
                  <a:pt x="16166" y="150916"/>
                </a:lnTo>
                <a:lnTo>
                  <a:pt x="15980" y="151486"/>
                </a:lnTo>
                <a:lnTo>
                  <a:pt x="15784" y="151968"/>
                </a:lnTo>
                <a:lnTo>
                  <a:pt x="15581" y="152406"/>
                </a:lnTo>
                <a:lnTo>
                  <a:pt x="15377" y="152713"/>
                </a:lnTo>
                <a:lnTo>
                  <a:pt x="15156" y="152976"/>
                </a:lnTo>
                <a:lnTo>
                  <a:pt x="14944" y="153151"/>
                </a:lnTo>
                <a:lnTo>
                  <a:pt x="14723" y="153195"/>
                </a:lnTo>
                <a:lnTo>
                  <a:pt x="14740" y="152976"/>
                </a:lnTo>
                <a:lnTo>
                  <a:pt x="14867" y="152406"/>
                </a:lnTo>
                <a:lnTo>
                  <a:pt x="14986" y="151793"/>
                </a:lnTo>
                <a:lnTo>
                  <a:pt x="15105" y="151091"/>
                </a:lnTo>
                <a:lnTo>
                  <a:pt x="15216" y="150390"/>
                </a:lnTo>
                <a:lnTo>
                  <a:pt x="15317" y="149645"/>
                </a:lnTo>
                <a:lnTo>
                  <a:pt x="15411" y="148900"/>
                </a:lnTo>
                <a:lnTo>
                  <a:pt x="15598" y="147454"/>
                </a:lnTo>
                <a:lnTo>
                  <a:pt x="15682" y="146666"/>
                </a:lnTo>
                <a:lnTo>
                  <a:pt x="15776" y="145833"/>
                </a:lnTo>
                <a:lnTo>
                  <a:pt x="15852" y="145001"/>
                </a:lnTo>
                <a:lnTo>
                  <a:pt x="15929" y="144124"/>
                </a:lnTo>
                <a:lnTo>
                  <a:pt x="15988" y="143248"/>
                </a:lnTo>
                <a:lnTo>
                  <a:pt x="16039" y="142327"/>
                </a:lnTo>
                <a:lnTo>
                  <a:pt x="16082" y="141451"/>
                </a:lnTo>
                <a:lnTo>
                  <a:pt x="16116" y="140531"/>
                </a:lnTo>
                <a:lnTo>
                  <a:pt x="16141" y="139611"/>
                </a:lnTo>
                <a:lnTo>
                  <a:pt x="16149" y="138690"/>
                </a:lnTo>
                <a:lnTo>
                  <a:pt x="16149" y="137770"/>
                </a:lnTo>
                <a:lnTo>
                  <a:pt x="16132" y="136850"/>
                </a:lnTo>
                <a:lnTo>
                  <a:pt x="16116" y="135930"/>
                </a:lnTo>
                <a:lnTo>
                  <a:pt x="16090" y="135010"/>
                </a:lnTo>
                <a:lnTo>
                  <a:pt x="16056" y="134046"/>
                </a:lnTo>
                <a:lnTo>
                  <a:pt x="16005" y="133125"/>
                </a:lnTo>
                <a:lnTo>
                  <a:pt x="15954" y="132205"/>
                </a:lnTo>
                <a:lnTo>
                  <a:pt x="15903" y="131329"/>
                </a:lnTo>
                <a:lnTo>
                  <a:pt x="15835" y="130408"/>
                </a:lnTo>
                <a:lnTo>
                  <a:pt x="15767" y="129532"/>
                </a:lnTo>
                <a:lnTo>
                  <a:pt x="15691" y="128656"/>
                </a:lnTo>
                <a:lnTo>
                  <a:pt x="15615" y="127823"/>
                </a:lnTo>
                <a:lnTo>
                  <a:pt x="15530" y="126991"/>
                </a:lnTo>
                <a:lnTo>
                  <a:pt x="15445" y="126202"/>
                </a:lnTo>
                <a:close/>
                <a:moveTo>
                  <a:pt x="9535" y="117175"/>
                </a:moveTo>
                <a:lnTo>
                  <a:pt x="9586" y="119015"/>
                </a:lnTo>
                <a:lnTo>
                  <a:pt x="9637" y="120900"/>
                </a:lnTo>
                <a:lnTo>
                  <a:pt x="9671" y="121864"/>
                </a:lnTo>
                <a:lnTo>
                  <a:pt x="9705" y="122784"/>
                </a:lnTo>
                <a:lnTo>
                  <a:pt x="9748" y="123704"/>
                </a:lnTo>
                <a:lnTo>
                  <a:pt x="9807" y="124580"/>
                </a:lnTo>
                <a:lnTo>
                  <a:pt x="9824" y="126026"/>
                </a:lnTo>
                <a:lnTo>
                  <a:pt x="9832" y="127429"/>
                </a:lnTo>
                <a:lnTo>
                  <a:pt x="9824" y="128831"/>
                </a:lnTo>
                <a:lnTo>
                  <a:pt x="9807" y="130233"/>
                </a:lnTo>
                <a:lnTo>
                  <a:pt x="9765" y="131592"/>
                </a:lnTo>
                <a:lnTo>
                  <a:pt x="9739" y="132293"/>
                </a:lnTo>
                <a:lnTo>
                  <a:pt x="9705" y="132950"/>
                </a:lnTo>
                <a:lnTo>
                  <a:pt x="9671" y="133651"/>
                </a:lnTo>
                <a:lnTo>
                  <a:pt x="9629" y="134308"/>
                </a:lnTo>
                <a:lnTo>
                  <a:pt x="9578" y="135010"/>
                </a:lnTo>
                <a:lnTo>
                  <a:pt x="9518" y="135711"/>
                </a:lnTo>
                <a:lnTo>
                  <a:pt x="9416" y="136850"/>
                </a:lnTo>
                <a:lnTo>
                  <a:pt x="9298" y="137946"/>
                </a:lnTo>
                <a:lnTo>
                  <a:pt x="9051" y="140136"/>
                </a:lnTo>
                <a:lnTo>
                  <a:pt x="8932" y="141232"/>
                </a:lnTo>
                <a:lnTo>
                  <a:pt x="8814" y="142327"/>
                </a:lnTo>
                <a:lnTo>
                  <a:pt x="8712" y="143467"/>
                </a:lnTo>
                <a:lnTo>
                  <a:pt x="8610" y="144650"/>
                </a:lnTo>
                <a:lnTo>
                  <a:pt x="8542" y="145483"/>
                </a:lnTo>
                <a:lnTo>
                  <a:pt x="8491" y="146403"/>
                </a:lnTo>
                <a:lnTo>
                  <a:pt x="8432" y="147279"/>
                </a:lnTo>
                <a:lnTo>
                  <a:pt x="8389" y="148199"/>
                </a:lnTo>
                <a:lnTo>
                  <a:pt x="8347" y="149163"/>
                </a:lnTo>
                <a:lnTo>
                  <a:pt x="8313" y="150127"/>
                </a:lnTo>
                <a:lnTo>
                  <a:pt x="8287" y="151091"/>
                </a:lnTo>
                <a:lnTo>
                  <a:pt x="8270" y="152056"/>
                </a:lnTo>
                <a:lnTo>
                  <a:pt x="8262" y="153063"/>
                </a:lnTo>
                <a:lnTo>
                  <a:pt x="8253" y="154027"/>
                </a:lnTo>
                <a:lnTo>
                  <a:pt x="8262" y="154991"/>
                </a:lnTo>
                <a:lnTo>
                  <a:pt x="8270" y="155999"/>
                </a:lnTo>
                <a:lnTo>
                  <a:pt x="8287" y="156963"/>
                </a:lnTo>
                <a:lnTo>
                  <a:pt x="8313" y="157927"/>
                </a:lnTo>
                <a:lnTo>
                  <a:pt x="8355" y="158891"/>
                </a:lnTo>
                <a:lnTo>
                  <a:pt x="8398" y="159812"/>
                </a:lnTo>
                <a:lnTo>
                  <a:pt x="8313" y="158935"/>
                </a:lnTo>
                <a:lnTo>
                  <a:pt x="8202" y="157796"/>
                </a:lnTo>
                <a:lnTo>
                  <a:pt x="8100" y="156613"/>
                </a:lnTo>
                <a:lnTo>
                  <a:pt x="8007" y="155386"/>
                </a:lnTo>
                <a:lnTo>
                  <a:pt x="7922" y="154203"/>
                </a:lnTo>
                <a:lnTo>
                  <a:pt x="7846" y="152932"/>
                </a:lnTo>
                <a:lnTo>
                  <a:pt x="7778" y="151705"/>
                </a:lnTo>
                <a:lnTo>
                  <a:pt x="7718" y="150434"/>
                </a:lnTo>
                <a:lnTo>
                  <a:pt x="7676" y="149163"/>
                </a:lnTo>
                <a:lnTo>
                  <a:pt x="7642" y="147761"/>
                </a:lnTo>
                <a:lnTo>
                  <a:pt x="7625" y="146359"/>
                </a:lnTo>
                <a:lnTo>
                  <a:pt x="7625" y="144957"/>
                </a:lnTo>
                <a:lnTo>
                  <a:pt x="7642" y="143554"/>
                </a:lnTo>
                <a:lnTo>
                  <a:pt x="7667" y="142196"/>
                </a:lnTo>
                <a:lnTo>
                  <a:pt x="7710" y="140794"/>
                </a:lnTo>
                <a:lnTo>
                  <a:pt x="7769" y="139435"/>
                </a:lnTo>
                <a:lnTo>
                  <a:pt x="7829" y="138077"/>
                </a:lnTo>
                <a:lnTo>
                  <a:pt x="7905" y="136719"/>
                </a:lnTo>
                <a:lnTo>
                  <a:pt x="7990" y="135360"/>
                </a:lnTo>
                <a:lnTo>
                  <a:pt x="8075" y="134046"/>
                </a:lnTo>
                <a:lnTo>
                  <a:pt x="8177" y="132731"/>
                </a:lnTo>
                <a:lnTo>
                  <a:pt x="8279" y="131416"/>
                </a:lnTo>
                <a:lnTo>
                  <a:pt x="8389" y="130146"/>
                </a:lnTo>
                <a:lnTo>
                  <a:pt x="8610" y="127604"/>
                </a:lnTo>
                <a:lnTo>
                  <a:pt x="9085" y="122389"/>
                </a:lnTo>
                <a:lnTo>
                  <a:pt x="9315" y="119804"/>
                </a:lnTo>
                <a:lnTo>
                  <a:pt x="9535" y="117175"/>
                </a:lnTo>
                <a:close/>
                <a:moveTo>
                  <a:pt x="16769" y="0"/>
                </a:moveTo>
                <a:lnTo>
                  <a:pt x="16761" y="1271"/>
                </a:lnTo>
                <a:lnTo>
                  <a:pt x="16735" y="2542"/>
                </a:lnTo>
                <a:lnTo>
                  <a:pt x="16701" y="3769"/>
                </a:lnTo>
                <a:lnTo>
                  <a:pt x="16659" y="4996"/>
                </a:lnTo>
                <a:lnTo>
                  <a:pt x="16599" y="6179"/>
                </a:lnTo>
                <a:lnTo>
                  <a:pt x="16532" y="7362"/>
                </a:lnTo>
                <a:lnTo>
                  <a:pt x="16455" y="8545"/>
                </a:lnTo>
                <a:lnTo>
                  <a:pt x="16370" y="9641"/>
                </a:lnTo>
                <a:lnTo>
                  <a:pt x="16277" y="10736"/>
                </a:lnTo>
                <a:lnTo>
                  <a:pt x="16166" y="11832"/>
                </a:lnTo>
                <a:lnTo>
                  <a:pt x="16048" y="12883"/>
                </a:lnTo>
                <a:lnTo>
                  <a:pt x="15920" y="13847"/>
                </a:lnTo>
                <a:lnTo>
                  <a:pt x="15776" y="14811"/>
                </a:lnTo>
                <a:lnTo>
                  <a:pt x="15623" y="15776"/>
                </a:lnTo>
                <a:lnTo>
                  <a:pt x="15462" y="16652"/>
                </a:lnTo>
                <a:lnTo>
                  <a:pt x="15292" y="17484"/>
                </a:lnTo>
                <a:lnTo>
                  <a:pt x="15292" y="17528"/>
                </a:lnTo>
                <a:lnTo>
                  <a:pt x="15139" y="18186"/>
                </a:lnTo>
                <a:lnTo>
                  <a:pt x="14978" y="18799"/>
                </a:lnTo>
                <a:lnTo>
                  <a:pt x="14808" y="19413"/>
                </a:lnTo>
                <a:lnTo>
                  <a:pt x="14630" y="19982"/>
                </a:lnTo>
                <a:lnTo>
                  <a:pt x="14621" y="20026"/>
                </a:lnTo>
                <a:lnTo>
                  <a:pt x="14545" y="20333"/>
                </a:lnTo>
                <a:lnTo>
                  <a:pt x="14477" y="20683"/>
                </a:lnTo>
                <a:lnTo>
                  <a:pt x="14409" y="20946"/>
                </a:lnTo>
                <a:lnTo>
                  <a:pt x="14366" y="21078"/>
                </a:lnTo>
                <a:lnTo>
                  <a:pt x="14324" y="21209"/>
                </a:lnTo>
                <a:lnTo>
                  <a:pt x="14239" y="21384"/>
                </a:lnTo>
                <a:lnTo>
                  <a:pt x="14146" y="21472"/>
                </a:lnTo>
                <a:lnTo>
                  <a:pt x="14061" y="21604"/>
                </a:lnTo>
                <a:lnTo>
                  <a:pt x="13967" y="21647"/>
                </a:lnTo>
                <a:lnTo>
                  <a:pt x="13815" y="21910"/>
                </a:lnTo>
                <a:lnTo>
                  <a:pt x="13670" y="22173"/>
                </a:lnTo>
                <a:lnTo>
                  <a:pt x="13517" y="22392"/>
                </a:lnTo>
                <a:lnTo>
                  <a:pt x="13365" y="22568"/>
                </a:lnTo>
                <a:lnTo>
                  <a:pt x="13212" y="22699"/>
                </a:lnTo>
                <a:lnTo>
                  <a:pt x="13067" y="22831"/>
                </a:lnTo>
                <a:lnTo>
                  <a:pt x="12762" y="22962"/>
                </a:lnTo>
                <a:lnTo>
                  <a:pt x="12456" y="23050"/>
                </a:lnTo>
                <a:lnTo>
                  <a:pt x="11845" y="23050"/>
                </a:lnTo>
                <a:lnTo>
                  <a:pt x="11531" y="22962"/>
                </a:lnTo>
                <a:lnTo>
                  <a:pt x="10911" y="22787"/>
                </a:lnTo>
                <a:lnTo>
                  <a:pt x="10605" y="22699"/>
                </a:lnTo>
                <a:lnTo>
                  <a:pt x="10299" y="22655"/>
                </a:lnTo>
                <a:lnTo>
                  <a:pt x="9985" y="22699"/>
                </a:lnTo>
                <a:lnTo>
                  <a:pt x="9680" y="22743"/>
                </a:lnTo>
                <a:lnTo>
                  <a:pt x="9374" y="22918"/>
                </a:lnTo>
                <a:lnTo>
                  <a:pt x="9221" y="23050"/>
                </a:lnTo>
                <a:lnTo>
                  <a:pt x="9068" y="23181"/>
                </a:lnTo>
                <a:lnTo>
                  <a:pt x="8797" y="23488"/>
                </a:lnTo>
                <a:lnTo>
                  <a:pt x="8525" y="23882"/>
                </a:lnTo>
                <a:lnTo>
                  <a:pt x="8262" y="24320"/>
                </a:lnTo>
                <a:lnTo>
                  <a:pt x="7999" y="24802"/>
                </a:lnTo>
                <a:lnTo>
                  <a:pt x="7744" y="25328"/>
                </a:lnTo>
                <a:lnTo>
                  <a:pt x="7489" y="25898"/>
                </a:lnTo>
                <a:lnTo>
                  <a:pt x="7234" y="26555"/>
                </a:lnTo>
                <a:lnTo>
                  <a:pt x="6997" y="27213"/>
                </a:lnTo>
                <a:lnTo>
                  <a:pt x="6750" y="27957"/>
                </a:lnTo>
                <a:lnTo>
                  <a:pt x="6521" y="28746"/>
                </a:lnTo>
                <a:lnTo>
                  <a:pt x="6283" y="29535"/>
                </a:lnTo>
                <a:lnTo>
                  <a:pt x="6063" y="30368"/>
                </a:lnTo>
                <a:lnTo>
                  <a:pt x="5842" y="31244"/>
                </a:lnTo>
                <a:lnTo>
                  <a:pt x="5630" y="32164"/>
                </a:lnTo>
                <a:lnTo>
                  <a:pt x="5417" y="33084"/>
                </a:lnTo>
                <a:lnTo>
                  <a:pt x="5214" y="34092"/>
                </a:lnTo>
                <a:lnTo>
                  <a:pt x="4993" y="35188"/>
                </a:lnTo>
                <a:lnTo>
                  <a:pt x="4781" y="36327"/>
                </a:lnTo>
                <a:lnTo>
                  <a:pt x="4577" y="37466"/>
                </a:lnTo>
                <a:lnTo>
                  <a:pt x="4373" y="38650"/>
                </a:lnTo>
                <a:lnTo>
                  <a:pt x="4178" y="39876"/>
                </a:lnTo>
                <a:lnTo>
                  <a:pt x="3991" y="41103"/>
                </a:lnTo>
                <a:lnTo>
                  <a:pt x="3804" y="42374"/>
                </a:lnTo>
                <a:lnTo>
                  <a:pt x="3626" y="43645"/>
                </a:lnTo>
                <a:lnTo>
                  <a:pt x="3448" y="44960"/>
                </a:lnTo>
                <a:lnTo>
                  <a:pt x="3278" y="46274"/>
                </a:lnTo>
                <a:lnTo>
                  <a:pt x="2947" y="48947"/>
                </a:lnTo>
                <a:lnTo>
                  <a:pt x="2632" y="51664"/>
                </a:lnTo>
                <a:lnTo>
                  <a:pt x="2327" y="54381"/>
                </a:lnTo>
                <a:lnTo>
                  <a:pt x="2004" y="57361"/>
                </a:lnTo>
                <a:lnTo>
                  <a:pt x="1690" y="60297"/>
                </a:lnTo>
                <a:lnTo>
                  <a:pt x="1384" y="63320"/>
                </a:lnTo>
                <a:lnTo>
                  <a:pt x="1087" y="66300"/>
                </a:lnTo>
                <a:lnTo>
                  <a:pt x="815" y="69104"/>
                </a:lnTo>
                <a:lnTo>
                  <a:pt x="688" y="70550"/>
                </a:lnTo>
                <a:lnTo>
                  <a:pt x="569" y="71996"/>
                </a:lnTo>
                <a:lnTo>
                  <a:pt x="459" y="73443"/>
                </a:lnTo>
                <a:lnTo>
                  <a:pt x="357" y="74932"/>
                </a:lnTo>
                <a:lnTo>
                  <a:pt x="272" y="76422"/>
                </a:lnTo>
                <a:lnTo>
                  <a:pt x="204" y="77956"/>
                </a:lnTo>
                <a:lnTo>
                  <a:pt x="170" y="78394"/>
                </a:lnTo>
                <a:lnTo>
                  <a:pt x="128" y="78876"/>
                </a:lnTo>
                <a:lnTo>
                  <a:pt x="68" y="79840"/>
                </a:lnTo>
                <a:lnTo>
                  <a:pt x="34" y="80454"/>
                </a:lnTo>
                <a:lnTo>
                  <a:pt x="9" y="81155"/>
                </a:lnTo>
                <a:lnTo>
                  <a:pt x="0" y="81549"/>
                </a:lnTo>
                <a:lnTo>
                  <a:pt x="0" y="81900"/>
                </a:lnTo>
                <a:lnTo>
                  <a:pt x="9" y="82207"/>
                </a:lnTo>
                <a:lnTo>
                  <a:pt x="34" y="82469"/>
                </a:lnTo>
                <a:lnTo>
                  <a:pt x="68" y="82732"/>
                </a:lnTo>
                <a:lnTo>
                  <a:pt x="111" y="82908"/>
                </a:lnTo>
                <a:lnTo>
                  <a:pt x="145" y="82995"/>
                </a:lnTo>
                <a:lnTo>
                  <a:pt x="187" y="82995"/>
                </a:lnTo>
                <a:lnTo>
                  <a:pt x="230" y="82908"/>
                </a:lnTo>
                <a:lnTo>
                  <a:pt x="272" y="82776"/>
                </a:lnTo>
                <a:lnTo>
                  <a:pt x="306" y="82557"/>
                </a:lnTo>
                <a:lnTo>
                  <a:pt x="349" y="82338"/>
                </a:lnTo>
                <a:lnTo>
                  <a:pt x="425" y="81768"/>
                </a:lnTo>
                <a:lnTo>
                  <a:pt x="501" y="81111"/>
                </a:lnTo>
                <a:lnTo>
                  <a:pt x="561" y="80498"/>
                </a:lnTo>
                <a:lnTo>
                  <a:pt x="612" y="79928"/>
                </a:lnTo>
                <a:lnTo>
                  <a:pt x="629" y="79884"/>
                </a:lnTo>
                <a:lnTo>
                  <a:pt x="646" y="79796"/>
                </a:lnTo>
                <a:lnTo>
                  <a:pt x="875" y="78657"/>
                </a:lnTo>
                <a:lnTo>
                  <a:pt x="1096" y="77562"/>
                </a:lnTo>
                <a:lnTo>
                  <a:pt x="1206" y="77036"/>
                </a:lnTo>
                <a:lnTo>
                  <a:pt x="1325" y="76510"/>
                </a:lnTo>
                <a:lnTo>
                  <a:pt x="1461" y="76072"/>
                </a:lnTo>
                <a:lnTo>
                  <a:pt x="1597" y="75677"/>
                </a:lnTo>
                <a:lnTo>
                  <a:pt x="1741" y="75327"/>
                </a:lnTo>
                <a:lnTo>
                  <a:pt x="1894" y="75020"/>
                </a:lnTo>
                <a:lnTo>
                  <a:pt x="2047" y="74801"/>
                </a:lnTo>
                <a:lnTo>
                  <a:pt x="2199" y="74582"/>
                </a:lnTo>
                <a:lnTo>
                  <a:pt x="2514" y="74187"/>
                </a:lnTo>
                <a:lnTo>
                  <a:pt x="2828" y="73881"/>
                </a:lnTo>
                <a:lnTo>
                  <a:pt x="3354" y="73311"/>
                </a:lnTo>
                <a:lnTo>
                  <a:pt x="3872" y="72610"/>
                </a:lnTo>
                <a:lnTo>
                  <a:pt x="4127" y="72259"/>
                </a:lnTo>
                <a:lnTo>
                  <a:pt x="4382" y="71865"/>
                </a:lnTo>
                <a:lnTo>
                  <a:pt x="4636" y="71427"/>
                </a:lnTo>
                <a:lnTo>
                  <a:pt x="4891" y="70989"/>
                </a:lnTo>
                <a:lnTo>
                  <a:pt x="5332" y="70112"/>
                </a:lnTo>
                <a:lnTo>
                  <a:pt x="5774" y="69148"/>
                </a:lnTo>
                <a:lnTo>
                  <a:pt x="6199" y="68140"/>
                </a:lnTo>
                <a:lnTo>
                  <a:pt x="6623" y="67045"/>
                </a:lnTo>
                <a:lnTo>
                  <a:pt x="7048" y="65906"/>
                </a:lnTo>
                <a:lnTo>
                  <a:pt x="7455" y="64679"/>
                </a:lnTo>
                <a:lnTo>
                  <a:pt x="7854" y="63364"/>
                </a:lnTo>
                <a:lnTo>
                  <a:pt x="8253" y="62006"/>
                </a:lnTo>
                <a:lnTo>
                  <a:pt x="8635" y="60603"/>
                </a:lnTo>
                <a:lnTo>
                  <a:pt x="9017" y="59113"/>
                </a:lnTo>
                <a:lnTo>
                  <a:pt x="9382" y="57536"/>
                </a:lnTo>
                <a:lnTo>
                  <a:pt x="9739" y="55958"/>
                </a:lnTo>
                <a:lnTo>
                  <a:pt x="10087" y="54249"/>
                </a:lnTo>
                <a:lnTo>
                  <a:pt x="10418" y="52540"/>
                </a:lnTo>
                <a:lnTo>
                  <a:pt x="10741" y="50744"/>
                </a:lnTo>
                <a:lnTo>
                  <a:pt x="11055" y="48903"/>
                </a:lnTo>
                <a:lnTo>
                  <a:pt x="11233" y="47808"/>
                </a:lnTo>
                <a:lnTo>
                  <a:pt x="11403" y="46669"/>
                </a:lnTo>
                <a:lnTo>
                  <a:pt x="11734" y="44390"/>
                </a:lnTo>
                <a:lnTo>
                  <a:pt x="12057" y="42067"/>
                </a:lnTo>
                <a:lnTo>
                  <a:pt x="12371" y="39745"/>
                </a:lnTo>
                <a:lnTo>
                  <a:pt x="12982" y="34969"/>
                </a:lnTo>
                <a:lnTo>
                  <a:pt x="13288" y="32602"/>
                </a:lnTo>
                <a:lnTo>
                  <a:pt x="13611" y="30280"/>
                </a:lnTo>
                <a:lnTo>
                  <a:pt x="13899" y="28220"/>
                </a:lnTo>
                <a:lnTo>
                  <a:pt x="14197" y="26248"/>
                </a:lnTo>
                <a:lnTo>
                  <a:pt x="14502" y="24364"/>
                </a:lnTo>
                <a:lnTo>
                  <a:pt x="14825" y="22568"/>
                </a:lnTo>
                <a:lnTo>
                  <a:pt x="15156" y="20815"/>
                </a:lnTo>
                <a:lnTo>
                  <a:pt x="15496" y="19106"/>
                </a:lnTo>
                <a:lnTo>
                  <a:pt x="15844" y="17441"/>
                </a:lnTo>
                <a:lnTo>
                  <a:pt x="16209" y="15776"/>
                </a:lnTo>
                <a:lnTo>
                  <a:pt x="16073" y="18974"/>
                </a:lnTo>
                <a:lnTo>
                  <a:pt x="15929" y="22217"/>
                </a:lnTo>
                <a:lnTo>
                  <a:pt x="15742" y="25022"/>
                </a:lnTo>
                <a:lnTo>
                  <a:pt x="15547" y="27870"/>
                </a:lnTo>
                <a:lnTo>
                  <a:pt x="15436" y="29272"/>
                </a:lnTo>
                <a:lnTo>
                  <a:pt x="15334" y="30674"/>
                </a:lnTo>
                <a:lnTo>
                  <a:pt x="15216" y="32033"/>
                </a:lnTo>
                <a:lnTo>
                  <a:pt x="15097" y="33391"/>
                </a:lnTo>
                <a:lnTo>
                  <a:pt x="14969" y="34706"/>
                </a:lnTo>
                <a:lnTo>
                  <a:pt x="14825" y="35976"/>
                </a:lnTo>
                <a:lnTo>
                  <a:pt x="14672" y="37247"/>
                </a:lnTo>
                <a:lnTo>
                  <a:pt x="14511" y="38430"/>
                </a:lnTo>
                <a:lnTo>
                  <a:pt x="14332" y="39570"/>
                </a:lnTo>
                <a:lnTo>
                  <a:pt x="14146" y="40665"/>
                </a:lnTo>
                <a:lnTo>
                  <a:pt x="13950" y="41717"/>
                </a:lnTo>
                <a:lnTo>
                  <a:pt x="13738" y="42725"/>
                </a:lnTo>
                <a:lnTo>
                  <a:pt x="13517" y="43689"/>
                </a:lnTo>
                <a:lnTo>
                  <a:pt x="13297" y="44609"/>
                </a:lnTo>
                <a:lnTo>
                  <a:pt x="12830" y="46362"/>
                </a:lnTo>
                <a:lnTo>
                  <a:pt x="12566" y="47370"/>
                </a:lnTo>
                <a:lnTo>
                  <a:pt x="12448" y="47896"/>
                </a:lnTo>
                <a:lnTo>
                  <a:pt x="12329" y="48465"/>
                </a:lnTo>
                <a:lnTo>
                  <a:pt x="12184" y="49166"/>
                </a:lnTo>
                <a:lnTo>
                  <a:pt x="12116" y="49561"/>
                </a:lnTo>
                <a:lnTo>
                  <a:pt x="12057" y="49911"/>
                </a:lnTo>
                <a:lnTo>
                  <a:pt x="11828" y="51182"/>
                </a:lnTo>
                <a:lnTo>
                  <a:pt x="11616" y="52497"/>
                </a:lnTo>
                <a:lnTo>
                  <a:pt x="11412" y="53899"/>
                </a:lnTo>
                <a:lnTo>
                  <a:pt x="11225" y="55345"/>
                </a:lnTo>
                <a:lnTo>
                  <a:pt x="11055" y="56835"/>
                </a:lnTo>
                <a:lnTo>
                  <a:pt x="10894" y="58368"/>
                </a:lnTo>
                <a:lnTo>
                  <a:pt x="10758" y="59946"/>
                </a:lnTo>
                <a:lnTo>
                  <a:pt x="10631" y="61567"/>
                </a:lnTo>
                <a:lnTo>
                  <a:pt x="10512" y="63364"/>
                </a:lnTo>
                <a:lnTo>
                  <a:pt x="10452" y="63758"/>
                </a:lnTo>
                <a:lnTo>
                  <a:pt x="10410" y="64197"/>
                </a:lnTo>
                <a:lnTo>
                  <a:pt x="10376" y="64635"/>
                </a:lnTo>
                <a:lnTo>
                  <a:pt x="10342" y="65117"/>
                </a:lnTo>
                <a:lnTo>
                  <a:pt x="10274" y="66037"/>
                </a:lnTo>
                <a:lnTo>
                  <a:pt x="10215" y="66957"/>
                </a:lnTo>
                <a:lnTo>
                  <a:pt x="10130" y="68009"/>
                </a:lnTo>
                <a:lnTo>
                  <a:pt x="10045" y="69061"/>
                </a:lnTo>
                <a:lnTo>
                  <a:pt x="9951" y="70068"/>
                </a:lnTo>
                <a:lnTo>
                  <a:pt x="9858" y="71076"/>
                </a:lnTo>
                <a:lnTo>
                  <a:pt x="9663" y="72917"/>
                </a:lnTo>
                <a:lnTo>
                  <a:pt x="9450" y="74713"/>
                </a:lnTo>
                <a:lnTo>
                  <a:pt x="9221" y="76466"/>
                </a:lnTo>
                <a:lnTo>
                  <a:pt x="8983" y="78131"/>
                </a:lnTo>
                <a:lnTo>
                  <a:pt x="8856" y="79008"/>
                </a:lnTo>
                <a:lnTo>
                  <a:pt x="8720" y="79840"/>
                </a:lnTo>
                <a:lnTo>
                  <a:pt x="8576" y="80629"/>
                </a:lnTo>
                <a:lnTo>
                  <a:pt x="8432" y="81418"/>
                </a:lnTo>
                <a:lnTo>
                  <a:pt x="8287" y="82207"/>
                </a:lnTo>
                <a:lnTo>
                  <a:pt x="8134" y="82951"/>
                </a:lnTo>
                <a:lnTo>
                  <a:pt x="7982" y="83696"/>
                </a:lnTo>
                <a:lnTo>
                  <a:pt x="7820" y="84441"/>
                </a:lnTo>
                <a:lnTo>
                  <a:pt x="7676" y="85011"/>
                </a:lnTo>
                <a:lnTo>
                  <a:pt x="7532" y="85624"/>
                </a:lnTo>
                <a:lnTo>
                  <a:pt x="7226" y="86764"/>
                </a:lnTo>
                <a:lnTo>
                  <a:pt x="7192" y="86808"/>
                </a:lnTo>
                <a:lnTo>
                  <a:pt x="7158" y="86939"/>
                </a:lnTo>
                <a:lnTo>
                  <a:pt x="7116" y="87158"/>
                </a:lnTo>
                <a:lnTo>
                  <a:pt x="7014" y="87596"/>
                </a:lnTo>
                <a:lnTo>
                  <a:pt x="6903" y="87815"/>
                </a:lnTo>
                <a:lnTo>
                  <a:pt x="6793" y="88122"/>
                </a:lnTo>
                <a:lnTo>
                  <a:pt x="6691" y="88429"/>
                </a:lnTo>
                <a:lnTo>
                  <a:pt x="6589" y="88780"/>
                </a:lnTo>
                <a:lnTo>
                  <a:pt x="6487" y="89174"/>
                </a:lnTo>
                <a:lnTo>
                  <a:pt x="6394" y="89612"/>
                </a:lnTo>
                <a:lnTo>
                  <a:pt x="6300" y="90050"/>
                </a:lnTo>
                <a:lnTo>
                  <a:pt x="6216" y="90532"/>
                </a:lnTo>
                <a:lnTo>
                  <a:pt x="6054" y="91540"/>
                </a:lnTo>
                <a:lnTo>
                  <a:pt x="5901" y="92548"/>
                </a:lnTo>
                <a:lnTo>
                  <a:pt x="5766" y="93644"/>
                </a:lnTo>
                <a:lnTo>
                  <a:pt x="5647" y="94695"/>
                </a:lnTo>
                <a:lnTo>
                  <a:pt x="5536" y="95703"/>
                </a:lnTo>
                <a:lnTo>
                  <a:pt x="5434" y="96711"/>
                </a:lnTo>
                <a:lnTo>
                  <a:pt x="5231" y="98770"/>
                </a:lnTo>
                <a:lnTo>
                  <a:pt x="5086" y="100085"/>
                </a:lnTo>
                <a:lnTo>
                  <a:pt x="4925" y="101750"/>
                </a:lnTo>
                <a:lnTo>
                  <a:pt x="4755" y="103415"/>
                </a:lnTo>
                <a:lnTo>
                  <a:pt x="4602" y="105081"/>
                </a:lnTo>
                <a:lnTo>
                  <a:pt x="4449" y="106790"/>
                </a:lnTo>
                <a:lnTo>
                  <a:pt x="4305" y="108542"/>
                </a:lnTo>
                <a:lnTo>
                  <a:pt x="4169" y="110251"/>
                </a:lnTo>
                <a:lnTo>
                  <a:pt x="3898" y="113713"/>
                </a:lnTo>
                <a:lnTo>
                  <a:pt x="3787" y="115291"/>
                </a:lnTo>
                <a:lnTo>
                  <a:pt x="3677" y="116868"/>
                </a:lnTo>
                <a:lnTo>
                  <a:pt x="3583" y="118489"/>
                </a:lnTo>
                <a:lnTo>
                  <a:pt x="3490" y="120111"/>
                </a:lnTo>
                <a:lnTo>
                  <a:pt x="3414" y="121732"/>
                </a:lnTo>
                <a:lnTo>
                  <a:pt x="3346" y="123353"/>
                </a:lnTo>
                <a:lnTo>
                  <a:pt x="3286" y="125019"/>
                </a:lnTo>
                <a:lnTo>
                  <a:pt x="3244" y="126640"/>
                </a:lnTo>
                <a:lnTo>
                  <a:pt x="3218" y="128305"/>
                </a:lnTo>
                <a:lnTo>
                  <a:pt x="3210" y="129970"/>
                </a:lnTo>
                <a:lnTo>
                  <a:pt x="3210" y="131592"/>
                </a:lnTo>
                <a:lnTo>
                  <a:pt x="3235" y="133257"/>
                </a:lnTo>
                <a:lnTo>
                  <a:pt x="3278" y="134878"/>
                </a:lnTo>
                <a:lnTo>
                  <a:pt x="3303" y="135667"/>
                </a:lnTo>
                <a:lnTo>
                  <a:pt x="3337" y="136499"/>
                </a:lnTo>
                <a:lnTo>
                  <a:pt x="3380" y="137288"/>
                </a:lnTo>
                <a:lnTo>
                  <a:pt x="3422" y="138077"/>
                </a:lnTo>
                <a:lnTo>
                  <a:pt x="3473" y="138866"/>
                </a:lnTo>
                <a:lnTo>
                  <a:pt x="3524" y="139654"/>
                </a:lnTo>
                <a:lnTo>
                  <a:pt x="3532" y="139961"/>
                </a:lnTo>
                <a:lnTo>
                  <a:pt x="3541" y="140136"/>
                </a:lnTo>
                <a:lnTo>
                  <a:pt x="3575" y="140268"/>
                </a:lnTo>
                <a:lnTo>
                  <a:pt x="3668" y="141451"/>
                </a:lnTo>
                <a:lnTo>
                  <a:pt x="3779" y="142590"/>
                </a:lnTo>
                <a:lnTo>
                  <a:pt x="3796" y="142678"/>
                </a:lnTo>
                <a:lnTo>
                  <a:pt x="3813" y="142766"/>
                </a:lnTo>
                <a:lnTo>
                  <a:pt x="3830" y="142766"/>
                </a:lnTo>
                <a:lnTo>
                  <a:pt x="3847" y="142810"/>
                </a:lnTo>
                <a:lnTo>
                  <a:pt x="3889" y="142766"/>
                </a:lnTo>
                <a:lnTo>
                  <a:pt x="3906" y="142678"/>
                </a:lnTo>
                <a:lnTo>
                  <a:pt x="3915" y="142590"/>
                </a:lnTo>
                <a:lnTo>
                  <a:pt x="4101" y="140925"/>
                </a:lnTo>
                <a:lnTo>
                  <a:pt x="4280" y="139172"/>
                </a:lnTo>
                <a:lnTo>
                  <a:pt x="4441" y="137420"/>
                </a:lnTo>
                <a:lnTo>
                  <a:pt x="4594" y="135623"/>
                </a:lnTo>
                <a:lnTo>
                  <a:pt x="4899" y="132030"/>
                </a:lnTo>
                <a:lnTo>
                  <a:pt x="5197" y="128437"/>
                </a:lnTo>
                <a:lnTo>
                  <a:pt x="5766" y="121907"/>
                </a:lnTo>
                <a:lnTo>
                  <a:pt x="6037" y="118621"/>
                </a:lnTo>
                <a:lnTo>
                  <a:pt x="6309" y="115334"/>
                </a:lnTo>
                <a:lnTo>
                  <a:pt x="6428" y="113713"/>
                </a:lnTo>
                <a:lnTo>
                  <a:pt x="6547" y="112092"/>
                </a:lnTo>
                <a:lnTo>
                  <a:pt x="6649" y="110427"/>
                </a:lnTo>
                <a:lnTo>
                  <a:pt x="6742" y="108761"/>
                </a:lnTo>
                <a:lnTo>
                  <a:pt x="6818" y="107052"/>
                </a:lnTo>
                <a:lnTo>
                  <a:pt x="6886" y="105343"/>
                </a:lnTo>
                <a:lnTo>
                  <a:pt x="6929" y="103634"/>
                </a:lnTo>
                <a:lnTo>
                  <a:pt x="6946" y="102758"/>
                </a:lnTo>
                <a:lnTo>
                  <a:pt x="6954" y="101882"/>
                </a:lnTo>
                <a:lnTo>
                  <a:pt x="6954" y="101093"/>
                </a:lnTo>
                <a:lnTo>
                  <a:pt x="6954" y="100260"/>
                </a:lnTo>
                <a:lnTo>
                  <a:pt x="6937" y="98639"/>
                </a:lnTo>
                <a:lnTo>
                  <a:pt x="6912" y="96930"/>
                </a:lnTo>
                <a:lnTo>
                  <a:pt x="6895" y="95265"/>
                </a:lnTo>
                <a:lnTo>
                  <a:pt x="6895" y="94432"/>
                </a:lnTo>
                <a:lnTo>
                  <a:pt x="6903" y="93600"/>
                </a:lnTo>
                <a:lnTo>
                  <a:pt x="6920" y="92767"/>
                </a:lnTo>
                <a:lnTo>
                  <a:pt x="6937" y="91978"/>
                </a:lnTo>
                <a:lnTo>
                  <a:pt x="6971" y="91190"/>
                </a:lnTo>
                <a:lnTo>
                  <a:pt x="7022" y="90445"/>
                </a:lnTo>
                <a:lnTo>
                  <a:pt x="7090" y="89700"/>
                </a:lnTo>
                <a:lnTo>
                  <a:pt x="7166" y="88999"/>
                </a:lnTo>
                <a:lnTo>
                  <a:pt x="7285" y="88604"/>
                </a:lnTo>
                <a:lnTo>
                  <a:pt x="7396" y="88210"/>
                </a:lnTo>
                <a:lnTo>
                  <a:pt x="7625" y="87377"/>
                </a:lnTo>
                <a:lnTo>
                  <a:pt x="7837" y="86501"/>
                </a:lnTo>
                <a:lnTo>
                  <a:pt x="8049" y="85581"/>
                </a:lnTo>
                <a:lnTo>
                  <a:pt x="8211" y="84836"/>
                </a:lnTo>
                <a:lnTo>
                  <a:pt x="8364" y="84091"/>
                </a:lnTo>
                <a:lnTo>
                  <a:pt x="8516" y="83302"/>
                </a:lnTo>
                <a:lnTo>
                  <a:pt x="8669" y="82513"/>
                </a:lnTo>
                <a:lnTo>
                  <a:pt x="8814" y="81681"/>
                </a:lnTo>
                <a:lnTo>
                  <a:pt x="8958" y="80848"/>
                </a:lnTo>
                <a:lnTo>
                  <a:pt x="9102" y="80016"/>
                </a:lnTo>
                <a:lnTo>
                  <a:pt x="9230" y="79139"/>
                </a:lnTo>
                <a:lnTo>
                  <a:pt x="9467" y="77518"/>
                </a:lnTo>
                <a:lnTo>
                  <a:pt x="9688" y="75809"/>
                </a:lnTo>
                <a:lnTo>
                  <a:pt x="9892" y="74100"/>
                </a:lnTo>
                <a:lnTo>
                  <a:pt x="10079" y="72303"/>
                </a:lnTo>
                <a:lnTo>
                  <a:pt x="10002" y="74626"/>
                </a:lnTo>
                <a:lnTo>
                  <a:pt x="9934" y="76904"/>
                </a:lnTo>
                <a:lnTo>
                  <a:pt x="9892" y="78789"/>
                </a:lnTo>
                <a:lnTo>
                  <a:pt x="9858" y="80673"/>
                </a:lnTo>
                <a:lnTo>
                  <a:pt x="9841" y="82557"/>
                </a:lnTo>
                <a:lnTo>
                  <a:pt x="9824" y="84441"/>
                </a:lnTo>
                <a:lnTo>
                  <a:pt x="9807" y="86808"/>
                </a:lnTo>
                <a:lnTo>
                  <a:pt x="9816" y="87991"/>
                </a:lnTo>
                <a:lnTo>
                  <a:pt x="9832" y="89174"/>
                </a:lnTo>
                <a:lnTo>
                  <a:pt x="9832" y="89919"/>
                </a:lnTo>
                <a:lnTo>
                  <a:pt x="9841" y="90664"/>
                </a:lnTo>
                <a:lnTo>
                  <a:pt x="9875" y="92154"/>
                </a:lnTo>
                <a:lnTo>
                  <a:pt x="9917" y="93644"/>
                </a:lnTo>
                <a:lnTo>
                  <a:pt x="9934" y="94388"/>
                </a:lnTo>
                <a:lnTo>
                  <a:pt x="9943" y="95090"/>
                </a:lnTo>
                <a:lnTo>
                  <a:pt x="9960" y="96404"/>
                </a:lnTo>
                <a:lnTo>
                  <a:pt x="9968" y="97719"/>
                </a:lnTo>
                <a:lnTo>
                  <a:pt x="9977" y="99033"/>
                </a:lnTo>
                <a:lnTo>
                  <a:pt x="9968" y="100348"/>
                </a:lnTo>
                <a:lnTo>
                  <a:pt x="9960" y="101750"/>
                </a:lnTo>
                <a:lnTo>
                  <a:pt x="9934" y="103109"/>
                </a:lnTo>
                <a:lnTo>
                  <a:pt x="9909" y="104467"/>
                </a:lnTo>
                <a:lnTo>
                  <a:pt x="9866" y="105869"/>
                </a:lnTo>
                <a:lnTo>
                  <a:pt x="9824" y="107228"/>
                </a:lnTo>
                <a:lnTo>
                  <a:pt x="9773" y="108586"/>
                </a:lnTo>
                <a:lnTo>
                  <a:pt x="9714" y="109901"/>
                </a:lnTo>
                <a:lnTo>
                  <a:pt x="9646" y="111259"/>
                </a:lnTo>
                <a:lnTo>
                  <a:pt x="9569" y="112574"/>
                </a:lnTo>
                <a:lnTo>
                  <a:pt x="9493" y="113845"/>
                </a:lnTo>
                <a:lnTo>
                  <a:pt x="9399" y="115115"/>
                </a:lnTo>
                <a:lnTo>
                  <a:pt x="9306" y="116386"/>
                </a:lnTo>
                <a:lnTo>
                  <a:pt x="9102" y="118884"/>
                </a:lnTo>
                <a:lnTo>
                  <a:pt x="8890" y="121338"/>
                </a:lnTo>
                <a:lnTo>
                  <a:pt x="8440" y="126202"/>
                </a:lnTo>
                <a:lnTo>
                  <a:pt x="8219" y="128656"/>
                </a:lnTo>
                <a:lnTo>
                  <a:pt x="8007" y="131153"/>
                </a:lnTo>
                <a:lnTo>
                  <a:pt x="7914" y="132337"/>
                </a:lnTo>
                <a:lnTo>
                  <a:pt x="7829" y="133520"/>
                </a:lnTo>
                <a:lnTo>
                  <a:pt x="7744" y="134703"/>
                </a:lnTo>
                <a:lnTo>
                  <a:pt x="7667" y="135930"/>
                </a:lnTo>
                <a:lnTo>
                  <a:pt x="7599" y="137157"/>
                </a:lnTo>
                <a:lnTo>
                  <a:pt x="7540" y="138384"/>
                </a:lnTo>
                <a:lnTo>
                  <a:pt x="7489" y="139611"/>
                </a:lnTo>
                <a:lnTo>
                  <a:pt x="7447" y="140838"/>
                </a:lnTo>
                <a:lnTo>
                  <a:pt x="7413" y="142108"/>
                </a:lnTo>
                <a:lnTo>
                  <a:pt x="7387" y="143335"/>
                </a:lnTo>
                <a:lnTo>
                  <a:pt x="7370" y="144606"/>
                </a:lnTo>
                <a:lnTo>
                  <a:pt x="7362" y="145833"/>
                </a:lnTo>
                <a:lnTo>
                  <a:pt x="7370" y="147104"/>
                </a:lnTo>
                <a:lnTo>
                  <a:pt x="7396" y="148375"/>
                </a:lnTo>
                <a:lnTo>
                  <a:pt x="7421" y="149645"/>
                </a:lnTo>
                <a:lnTo>
                  <a:pt x="7472" y="150916"/>
                </a:lnTo>
                <a:lnTo>
                  <a:pt x="7523" y="152056"/>
                </a:lnTo>
                <a:lnTo>
                  <a:pt x="7582" y="153151"/>
                </a:lnTo>
                <a:lnTo>
                  <a:pt x="7650" y="154247"/>
                </a:lnTo>
                <a:lnTo>
                  <a:pt x="7727" y="155342"/>
                </a:lnTo>
                <a:lnTo>
                  <a:pt x="7812" y="156438"/>
                </a:lnTo>
                <a:lnTo>
                  <a:pt x="7905" y="157489"/>
                </a:lnTo>
                <a:lnTo>
                  <a:pt x="7999" y="158541"/>
                </a:lnTo>
                <a:lnTo>
                  <a:pt x="8100" y="159593"/>
                </a:lnTo>
                <a:lnTo>
                  <a:pt x="8262" y="161258"/>
                </a:lnTo>
                <a:lnTo>
                  <a:pt x="8440" y="163011"/>
                </a:lnTo>
                <a:lnTo>
                  <a:pt x="8533" y="163887"/>
                </a:lnTo>
                <a:lnTo>
                  <a:pt x="8635" y="164719"/>
                </a:lnTo>
                <a:lnTo>
                  <a:pt x="8746" y="165552"/>
                </a:lnTo>
                <a:lnTo>
                  <a:pt x="8856" y="166341"/>
                </a:lnTo>
                <a:lnTo>
                  <a:pt x="8907" y="167130"/>
                </a:lnTo>
                <a:lnTo>
                  <a:pt x="8958" y="167918"/>
                </a:lnTo>
                <a:lnTo>
                  <a:pt x="8975" y="168094"/>
                </a:lnTo>
                <a:lnTo>
                  <a:pt x="9000" y="168225"/>
                </a:lnTo>
                <a:lnTo>
                  <a:pt x="9034" y="168269"/>
                </a:lnTo>
                <a:lnTo>
                  <a:pt x="9068" y="168313"/>
                </a:lnTo>
                <a:lnTo>
                  <a:pt x="9094" y="168269"/>
                </a:lnTo>
                <a:lnTo>
                  <a:pt x="9119" y="168225"/>
                </a:lnTo>
                <a:lnTo>
                  <a:pt x="9145" y="168094"/>
                </a:lnTo>
                <a:lnTo>
                  <a:pt x="9162" y="167962"/>
                </a:lnTo>
                <a:lnTo>
                  <a:pt x="9187" y="167962"/>
                </a:lnTo>
                <a:lnTo>
                  <a:pt x="9187" y="167918"/>
                </a:lnTo>
                <a:lnTo>
                  <a:pt x="9187" y="167875"/>
                </a:lnTo>
                <a:lnTo>
                  <a:pt x="9145" y="167086"/>
                </a:lnTo>
                <a:lnTo>
                  <a:pt x="9111" y="166078"/>
                </a:lnTo>
                <a:lnTo>
                  <a:pt x="9077" y="165114"/>
                </a:lnTo>
                <a:lnTo>
                  <a:pt x="9060" y="164150"/>
                </a:lnTo>
                <a:lnTo>
                  <a:pt x="9043" y="163142"/>
                </a:lnTo>
                <a:lnTo>
                  <a:pt x="9034" y="162178"/>
                </a:lnTo>
                <a:lnTo>
                  <a:pt x="9034" y="161214"/>
                </a:lnTo>
                <a:lnTo>
                  <a:pt x="9034" y="160250"/>
                </a:lnTo>
                <a:lnTo>
                  <a:pt x="9051" y="159286"/>
                </a:lnTo>
                <a:lnTo>
                  <a:pt x="9077" y="158322"/>
                </a:lnTo>
                <a:lnTo>
                  <a:pt x="9102" y="157402"/>
                </a:lnTo>
                <a:lnTo>
                  <a:pt x="9145" y="156438"/>
                </a:lnTo>
                <a:lnTo>
                  <a:pt x="9196" y="155517"/>
                </a:lnTo>
                <a:lnTo>
                  <a:pt x="9255" y="154597"/>
                </a:lnTo>
                <a:lnTo>
                  <a:pt x="9323" y="153677"/>
                </a:lnTo>
                <a:lnTo>
                  <a:pt x="9408" y="152757"/>
                </a:lnTo>
                <a:lnTo>
                  <a:pt x="9501" y="151880"/>
                </a:lnTo>
                <a:lnTo>
                  <a:pt x="9586" y="151091"/>
                </a:lnTo>
                <a:lnTo>
                  <a:pt x="9680" y="150347"/>
                </a:lnTo>
                <a:lnTo>
                  <a:pt x="9773" y="149645"/>
                </a:lnTo>
                <a:lnTo>
                  <a:pt x="9875" y="148944"/>
                </a:lnTo>
                <a:lnTo>
                  <a:pt x="10087" y="147542"/>
                </a:lnTo>
                <a:lnTo>
                  <a:pt x="10308" y="146140"/>
                </a:lnTo>
                <a:lnTo>
                  <a:pt x="10520" y="144781"/>
                </a:lnTo>
                <a:lnTo>
                  <a:pt x="10724" y="143335"/>
                </a:lnTo>
                <a:lnTo>
                  <a:pt x="10817" y="142634"/>
                </a:lnTo>
                <a:lnTo>
                  <a:pt x="10902" y="141889"/>
                </a:lnTo>
                <a:lnTo>
                  <a:pt x="10987" y="141101"/>
                </a:lnTo>
                <a:lnTo>
                  <a:pt x="11064" y="140312"/>
                </a:lnTo>
                <a:lnTo>
                  <a:pt x="11123" y="139523"/>
                </a:lnTo>
                <a:lnTo>
                  <a:pt x="11174" y="138734"/>
                </a:lnTo>
                <a:lnTo>
                  <a:pt x="11216" y="137946"/>
                </a:lnTo>
                <a:lnTo>
                  <a:pt x="11259" y="137157"/>
                </a:lnTo>
                <a:lnTo>
                  <a:pt x="11284" y="136324"/>
                </a:lnTo>
                <a:lnTo>
                  <a:pt x="11301" y="135492"/>
                </a:lnTo>
                <a:lnTo>
                  <a:pt x="11310" y="134703"/>
                </a:lnTo>
                <a:lnTo>
                  <a:pt x="11310" y="133870"/>
                </a:lnTo>
                <a:lnTo>
                  <a:pt x="11310" y="133038"/>
                </a:lnTo>
                <a:lnTo>
                  <a:pt x="11293" y="132205"/>
                </a:lnTo>
                <a:lnTo>
                  <a:pt x="11276" y="131373"/>
                </a:lnTo>
                <a:lnTo>
                  <a:pt x="11250" y="130584"/>
                </a:lnTo>
                <a:lnTo>
                  <a:pt x="11216" y="129751"/>
                </a:lnTo>
                <a:lnTo>
                  <a:pt x="11182" y="128962"/>
                </a:lnTo>
                <a:lnTo>
                  <a:pt x="11140" y="128130"/>
                </a:lnTo>
                <a:lnTo>
                  <a:pt x="11089" y="127385"/>
                </a:lnTo>
                <a:lnTo>
                  <a:pt x="11021" y="126508"/>
                </a:lnTo>
                <a:lnTo>
                  <a:pt x="10953" y="125632"/>
                </a:lnTo>
                <a:lnTo>
                  <a:pt x="10885" y="124800"/>
                </a:lnTo>
                <a:lnTo>
                  <a:pt x="10809" y="123967"/>
                </a:lnTo>
                <a:lnTo>
                  <a:pt x="10724" y="123134"/>
                </a:lnTo>
                <a:lnTo>
                  <a:pt x="10639" y="122346"/>
                </a:lnTo>
                <a:lnTo>
                  <a:pt x="10452" y="120768"/>
                </a:lnTo>
                <a:lnTo>
                  <a:pt x="10274" y="119366"/>
                </a:lnTo>
                <a:lnTo>
                  <a:pt x="10087" y="117964"/>
                </a:lnTo>
                <a:lnTo>
                  <a:pt x="9994" y="117262"/>
                </a:lnTo>
                <a:lnTo>
                  <a:pt x="9892" y="116605"/>
                </a:lnTo>
                <a:lnTo>
                  <a:pt x="9782" y="115992"/>
                </a:lnTo>
                <a:lnTo>
                  <a:pt x="9663" y="115378"/>
                </a:lnTo>
                <a:lnTo>
                  <a:pt x="9782" y="113757"/>
                </a:lnTo>
                <a:lnTo>
                  <a:pt x="9883" y="112092"/>
                </a:lnTo>
                <a:lnTo>
                  <a:pt x="9977" y="110427"/>
                </a:lnTo>
                <a:lnTo>
                  <a:pt x="10053" y="108718"/>
                </a:lnTo>
                <a:lnTo>
                  <a:pt x="10104" y="107447"/>
                </a:lnTo>
                <a:lnTo>
                  <a:pt x="10138" y="106176"/>
                </a:lnTo>
                <a:lnTo>
                  <a:pt x="10181" y="104905"/>
                </a:lnTo>
                <a:lnTo>
                  <a:pt x="10206" y="103634"/>
                </a:lnTo>
                <a:lnTo>
                  <a:pt x="10223" y="102364"/>
                </a:lnTo>
                <a:lnTo>
                  <a:pt x="10240" y="101049"/>
                </a:lnTo>
                <a:lnTo>
                  <a:pt x="10249" y="99778"/>
                </a:lnTo>
                <a:lnTo>
                  <a:pt x="10249" y="98464"/>
                </a:lnTo>
                <a:lnTo>
                  <a:pt x="10240" y="96317"/>
                </a:lnTo>
                <a:lnTo>
                  <a:pt x="10342" y="97675"/>
                </a:lnTo>
                <a:lnTo>
                  <a:pt x="10452" y="98946"/>
                </a:lnTo>
                <a:lnTo>
                  <a:pt x="10563" y="100260"/>
                </a:lnTo>
                <a:lnTo>
                  <a:pt x="10682" y="101487"/>
                </a:lnTo>
                <a:lnTo>
                  <a:pt x="10868" y="103328"/>
                </a:lnTo>
                <a:lnTo>
                  <a:pt x="11064" y="105124"/>
                </a:lnTo>
                <a:lnTo>
                  <a:pt x="11276" y="106877"/>
                </a:lnTo>
                <a:lnTo>
                  <a:pt x="11497" y="108542"/>
                </a:lnTo>
                <a:lnTo>
                  <a:pt x="11734" y="110164"/>
                </a:lnTo>
                <a:lnTo>
                  <a:pt x="11972" y="111741"/>
                </a:lnTo>
                <a:lnTo>
                  <a:pt x="12227" y="113231"/>
                </a:lnTo>
                <a:lnTo>
                  <a:pt x="12499" y="114721"/>
                </a:lnTo>
                <a:lnTo>
                  <a:pt x="12770" y="116123"/>
                </a:lnTo>
                <a:lnTo>
                  <a:pt x="13059" y="117482"/>
                </a:lnTo>
                <a:lnTo>
                  <a:pt x="13348" y="118796"/>
                </a:lnTo>
                <a:lnTo>
                  <a:pt x="13653" y="120067"/>
                </a:lnTo>
                <a:lnTo>
                  <a:pt x="13967" y="121294"/>
                </a:lnTo>
                <a:lnTo>
                  <a:pt x="14282" y="122477"/>
                </a:lnTo>
                <a:lnTo>
                  <a:pt x="14613" y="123616"/>
                </a:lnTo>
                <a:lnTo>
                  <a:pt x="14944" y="124712"/>
                </a:lnTo>
                <a:lnTo>
                  <a:pt x="15046" y="126333"/>
                </a:lnTo>
                <a:lnTo>
                  <a:pt x="15122" y="127955"/>
                </a:lnTo>
                <a:lnTo>
                  <a:pt x="15190" y="129620"/>
                </a:lnTo>
                <a:lnTo>
                  <a:pt x="15241" y="131285"/>
                </a:lnTo>
                <a:lnTo>
                  <a:pt x="15275" y="132950"/>
                </a:lnTo>
                <a:lnTo>
                  <a:pt x="15292" y="134615"/>
                </a:lnTo>
                <a:lnTo>
                  <a:pt x="15292" y="135492"/>
                </a:lnTo>
                <a:lnTo>
                  <a:pt x="15283" y="136324"/>
                </a:lnTo>
                <a:lnTo>
                  <a:pt x="15266" y="137201"/>
                </a:lnTo>
                <a:lnTo>
                  <a:pt x="15249" y="138077"/>
                </a:lnTo>
                <a:lnTo>
                  <a:pt x="15224" y="139085"/>
                </a:lnTo>
                <a:lnTo>
                  <a:pt x="15199" y="140093"/>
                </a:lnTo>
                <a:lnTo>
                  <a:pt x="15122" y="142065"/>
                </a:lnTo>
                <a:lnTo>
                  <a:pt x="15029" y="144036"/>
                </a:lnTo>
                <a:lnTo>
                  <a:pt x="14918" y="146008"/>
                </a:lnTo>
                <a:lnTo>
                  <a:pt x="14808" y="147936"/>
                </a:lnTo>
                <a:lnTo>
                  <a:pt x="14681" y="149865"/>
                </a:lnTo>
                <a:lnTo>
                  <a:pt x="14417" y="153677"/>
                </a:lnTo>
                <a:lnTo>
                  <a:pt x="14417" y="153852"/>
                </a:lnTo>
                <a:lnTo>
                  <a:pt x="14417" y="153984"/>
                </a:lnTo>
                <a:lnTo>
                  <a:pt x="14426" y="154159"/>
                </a:lnTo>
                <a:lnTo>
                  <a:pt x="14443" y="154247"/>
                </a:lnTo>
                <a:lnTo>
                  <a:pt x="14460" y="154378"/>
                </a:lnTo>
                <a:lnTo>
                  <a:pt x="14485" y="154466"/>
                </a:lnTo>
                <a:lnTo>
                  <a:pt x="14511" y="154509"/>
                </a:lnTo>
                <a:lnTo>
                  <a:pt x="14545" y="154553"/>
                </a:lnTo>
                <a:lnTo>
                  <a:pt x="14774" y="154553"/>
                </a:lnTo>
                <a:lnTo>
                  <a:pt x="14995" y="154466"/>
                </a:lnTo>
                <a:lnTo>
                  <a:pt x="15224" y="154290"/>
                </a:lnTo>
                <a:lnTo>
                  <a:pt x="15445" y="154027"/>
                </a:lnTo>
                <a:lnTo>
                  <a:pt x="15657" y="153677"/>
                </a:lnTo>
                <a:lnTo>
                  <a:pt x="15869" y="153239"/>
                </a:lnTo>
                <a:lnTo>
                  <a:pt x="16065" y="152757"/>
                </a:lnTo>
                <a:lnTo>
                  <a:pt x="16260" y="152187"/>
                </a:lnTo>
                <a:lnTo>
                  <a:pt x="16447" y="151530"/>
                </a:lnTo>
                <a:lnTo>
                  <a:pt x="16625" y="150785"/>
                </a:lnTo>
                <a:lnTo>
                  <a:pt x="16786" y="149996"/>
                </a:lnTo>
                <a:lnTo>
                  <a:pt x="16939" y="149163"/>
                </a:lnTo>
                <a:lnTo>
                  <a:pt x="17083" y="148243"/>
                </a:lnTo>
                <a:lnTo>
                  <a:pt x="17202" y="147279"/>
                </a:lnTo>
                <a:lnTo>
                  <a:pt x="17313" y="146227"/>
                </a:lnTo>
                <a:lnTo>
                  <a:pt x="17406" y="145176"/>
                </a:lnTo>
                <a:lnTo>
                  <a:pt x="17474" y="144168"/>
                </a:lnTo>
                <a:lnTo>
                  <a:pt x="17525" y="143204"/>
                </a:lnTo>
                <a:lnTo>
                  <a:pt x="17567" y="142196"/>
                </a:lnTo>
                <a:lnTo>
                  <a:pt x="17584" y="141144"/>
                </a:lnTo>
                <a:lnTo>
                  <a:pt x="17593" y="140136"/>
                </a:lnTo>
                <a:lnTo>
                  <a:pt x="17593" y="139129"/>
                </a:lnTo>
                <a:lnTo>
                  <a:pt x="17576" y="138077"/>
                </a:lnTo>
                <a:lnTo>
                  <a:pt x="17542" y="137069"/>
                </a:lnTo>
                <a:lnTo>
                  <a:pt x="17499" y="136061"/>
                </a:lnTo>
                <a:lnTo>
                  <a:pt x="17449" y="135053"/>
                </a:lnTo>
                <a:lnTo>
                  <a:pt x="17381" y="134089"/>
                </a:lnTo>
                <a:lnTo>
                  <a:pt x="17296" y="133169"/>
                </a:lnTo>
                <a:lnTo>
                  <a:pt x="17202" y="132249"/>
                </a:lnTo>
                <a:lnTo>
                  <a:pt x="17100" y="131373"/>
                </a:lnTo>
                <a:lnTo>
                  <a:pt x="16982" y="130540"/>
                </a:lnTo>
                <a:lnTo>
                  <a:pt x="16854" y="129751"/>
                </a:lnTo>
                <a:lnTo>
                  <a:pt x="16710" y="128962"/>
                </a:lnTo>
                <a:lnTo>
                  <a:pt x="16557" y="128261"/>
                </a:lnTo>
                <a:lnTo>
                  <a:pt x="16387" y="127604"/>
                </a:lnTo>
                <a:lnTo>
                  <a:pt x="16217" y="126991"/>
                </a:lnTo>
                <a:lnTo>
                  <a:pt x="16039" y="126421"/>
                </a:lnTo>
                <a:lnTo>
                  <a:pt x="15852" y="125851"/>
                </a:lnTo>
                <a:lnTo>
                  <a:pt x="15479" y="124843"/>
                </a:lnTo>
                <a:lnTo>
                  <a:pt x="15767" y="125194"/>
                </a:lnTo>
                <a:lnTo>
                  <a:pt x="16039" y="125632"/>
                </a:lnTo>
                <a:lnTo>
                  <a:pt x="16319" y="126114"/>
                </a:lnTo>
                <a:lnTo>
                  <a:pt x="16591" y="126684"/>
                </a:lnTo>
                <a:lnTo>
                  <a:pt x="16854" y="127297"/>
                </a:lnTo>
                <a:lnTo>
                  <a:pt x="17126" y="127911"/>
                </a:lnTo>
                <a:lnTo>
                  <a:pt x="17652" y="129225"/>
                </a:lnTo>
                <a:lnTo>
                  <a:pt x="18187" y="130496"/>
                </a:lnTo>
                <a:lnTo>
                  <a:pt x="18450" y="131066"/>
                </a:lnTo>
                <a:lnTo>
                  <a:pt x="18722" y="131635"/>
                </a:lnTo>
                <a:lnTo>
                  <a:pt x="19002" y="132117"/>
                </a:lnTo>
                <a:lnTo>
                  <a:pt x="19274" y="132556"/>
                </a:lnTo>
                <a:lnTo>
                  <a:pt x="19563" y="132906"/>
                </a:lnTo>
                <a:lnTo>
                  <a:pt x="19851" y="133169"/>
                </a:lnTo>
                <a:lnTo>
                  <a:pt x="20030" y="133301"/>
                </a:lnTo>
                <a:lnTo>
                  <a:pt x="20208" y="133388"/>
                </a:lnTo>
                <a:lnTo>
                  <a:pt x="20386" y="133432"/>
                </a:lnTo>
                <a:lnTo>
                  <a:pt x="20565" y="133432"/>
                </a:lnTo>
                <a:lnTo>
                  <a:pt x="20743" y="133388"/>
                </a:lnTo>
                <a:lnTo>
                  <a:pt x="20913" y="133344"/>
                </a:lnTo>
                <a:lnTo>
                  <a:pt x="21082" y="133213"/>
                </a:lnTo>
                <a:lnTo>
                  <a:pt x="21252" y="133081"/>
                </a:lnTo>
                <a:lnTo>
                  <a:pt x="21422" y="132950"/>
                </a:lnTo>
                <a:lnTo>
                  <a:pt x="21592" y="132775"/>
                </a:lnTo>
                <a:lnTo>
                  <a:pt x="21753" y="132556"/>
                </a:lnTo>
                <a:lnTo>
                  <a:pt x="21915" y="132337"/>
                </a:lnTo>
                <a:lnTo>
                  <a:pt x="22237" y="131767"/>
                </a:lnTo>
                <a:lnTo>
                  <a:pt x="22560" y="131153"/>
                </a:lnTo>
                <a:lnTo>
                  <a:pt x="22874" y="130452"/>
                </a:lnTo>
                <a:lnTo>
                  <a:pt x="23188" y="129664"/>
                </a:lnTo>
                <a:lnTo>
                  <a:pt x="23494" y="128831"/>
                </a:lnTo>
                <a:lnTo>
                  <a:pt x="23799" y="127955"/>
                </a:lnTo>
                <a:lnTo>
                  <a:pt x="24097" y="127034"/>
                </a:lnTo>
                <a:lnTo>
                  <a:pt x="24394" y="126114"/>
                </a:lnTo>
                <a:lnTo>
                  <a:pt x="24980" y="124186"/>
                </a:lnTo>
                <a:lnTo>
                  <a:pt x="25022" y="124011"/>
                </a:lnTo>
                <a:lnTo>
                  <a:pt x="25039" y="123792"/>
                </a:lnTo>
                <a:lnTo>
                  <a:pt x="25039" y="123573"/>
                </a:lnTo>
                <a:lnTo>
                  <a:pt x="25031" y="123353"/>
                </a:lnTo>
                <a:lnTo>
                  <a:pt x="25014" y="123178"/>
                </a:lnTo>
                <a:lnTo>
                  <a:pt x="24980" y="123003"/>
                </a:lnTo>
                <a:lnTo>
                  <a:pt x="24937" y="122959"/>
                </a:lnTo>
                <a:lnTo>
                  <a:pt x="24886" y="122959"/>
                </a:lnTo>
                <a:lnTo>
                  <a:pt x="24699" y="123178"/>
                </a:lnTo>
                <a:lnTo>
                  <a:pt x="24513" y="123353"/>
                </a:lnTo>
                <a:lnTo>
                  <a:pt x="24326" y="123485"/>
                </a:lnTo>
                <a:lnTo>
                  <a:pt x="24148" y="123573"/>
                </a:lnTo>
                <a:lnTo>
                  <a:pt x="23969" y="123660"/>
                </a:lnTo>
                <a:lnTo>
                  <a:pt x="23604" y="123660"/>
                </a:lnTo>
                <a:lnTo>
                  <a:pt x="23426" y="123573"/>
                </a:lnTo>
                <a:lnTo>
                  <a:pt x="23248" y="123485"/>
                </a:lnTo>
                <a:lnTo>
                  <a:pt x="23069" y="123397"/>
                </a:lnTo>
                <a:lnTo>
                  <a:pt x="22899" y="123222"/>
                </a:lnTo>
                <a:lnTo>
                  <a:pt x="22721" y="123047"/>
                </a:lnTo>
                <a:lnTo>
                  <a:pt x="22543" y="122828"/>
                </a:lnTo>
                <a:lnTo>
                  <a:pt x="22365" y="122565"/>
                </a:lnTo>
                <a:lnTo>
                  <a:pt x="21999" y="121995"/>
                </a:lnTo>
                <a:lnTo>
                  <a:pt x="21431" y="121031"/>
                </a:lnTo>
                <a:lnTo>
                  <a:pt x="21142" y="120593"/>
                </a:lnTo>
                <a:lnTo>
                  <a:pt x="20862" y="120155"/>
                </a:lnTo>
                <a:lnTo>
                  <a:pt x="20573" y="119804"/>
                </a:lnTo>
                <a:lnTo>
                  <a:pt x="20284" y="119453"/>
                </a:lnTo>
                <a:lnTo>
                  <a:pt x="19987" y="119191"/>
                </a:lnTo>
                <a:lnTo>
                  <a:pt x="19690" y="119015"/>
                </a:lnTo>
                <a:lnTo>
                  <a:pt x="19410" y="118884"/>
                </a:lnTo>
                <a:lnTo>
                  <a:pt x="19130" y="118796"/>
                </a:lnTo>
                <a:lnTo>
                  <a:pt x="18849" y="118796"/>
                </a:lnTo>
                <a:lnTo>
                  <a:pt x="18569" y="118840"/>
                </a:lnTo>
                <a:lnTo>
                  <a:pt x="18281" y="118928"/>
                </a:lnTo>
                <a:lnTo>
                  <a:pt x="18000" y="119059"/>
                </a:lnTo>
                <a:lnTo>
                  <a:pt x="17720" y="119234"/>
                </a:lnTo>
                <a:lnTo>
                  <a:pt x="17440" y="119453"/>
                </a:lnTo>
                <a:lnTo>
                  <a:pt x="17160" y="119760"/>
                </a:lnTo>
                <a:lnTo>
                  <a:pt x="16888" y="120111"/>
                </a:lnTo>
                <a:lnTo>
                  <a:pt x="16616" y="120505"/>
                </a:lnTo>
                <a:lnTo>
                  <a:pt x="16345" y="120943"/>
                </a:lnTo>
                <a:lnTo>
                  <a:pt x="16082" y="121469"/>
                </a:lnTo>
                <a:lnTo>
                  <a:pt x="15827" y="122039"/>
                </a:lnTo>
                <a:lnTo>
                  <a:pt x="15572" y="122652"/>
                </a:lnTo>
                <a:lnTo>
                  <a:pt x="15326" y="123310"/>
                </a:lnTo>
                <a:lnTo>
                  <a:pt x="15122" y="123134"/>
                </a:lnTo>
                <a:lnTo>
                  <a:pt x="14918" y="123047"/>
                </a:lnTo>
                <a:lnTo>
                  <a:pt x="14876" y="123047"/>
                </a:lnTo>
                <a:lnTo>
                  <a:pt x="14562" y="122039"/>
                </a:lnTo>
                <a:lnTo>
                  <a:pt x="14256" y="120987"/>
                </a:lnTo>
                <a:lnTo>
                  <a:pt x="13950" y="119848"/>
                </a:lnTo>
                <a:lnTo>
                  <a:pt x="13662" y="118621"/>
                </a:lnTo>
                <a:lnTo>
                  <a:pt x="13475" y="117832"/>
                </a:lnTo>
                <a:lnTo>
                  <a:pt x="13288" y="116956"/>
                </a:lnTo>
                <a:lnTo>
                  <a:pt x="13110" y="116079"/>
                </a:lnTo>
                <a:lnTo>
                  <a:pt x="12932" y="115203"/>
                </a:lnTo>
                <a:lnTo>
                  <a:pt x="12762" y="114283"/>
                </a:lnTo>
                <a:lnTo>
                  <a:pt x="12592" y="113363"/>
                </a:lnTo>
                <a:lnTo>
                  <a:pt x="12431" y="112398"/>
                </a:lnTo>
                <a:lnTo>
                  <a:pt x="12269" y="111434"/>
                </a:lnTo>
                <a:lnTo>
                  <a:pt x="12116" y="110427"/>
                </a:lnTo>
                <a:lnTo>
                  <a:pt x="11964" y="109419"/>
                </a:lnTo>
                <a:lnTo>
                  <a:pt x="11819" y="108367"/>
                </a:lnTo>
                <a:lnTo>
                  <a:pt x="11675" y="107359"/>
                </a:lnTo>
                <a:lnTo>
                  <a:pt x="11539" y="106264"/>
                </a:lnTo>
                <a:lnTo>
                  <a:pt x="11412" y="105212"/>
                </a:lnTo>
                <a:lnTo>
                  <a:pt x="11284" y="104117"/>
                </a:lnTo>
                <a:lnTo>
                  <a:pt x="11166" y="102977"/>
                </a:lnTo>
                <a:lnTo>
                  <a:pt x="11030" y="101706"/>
                </a:lnTo>
                <a:lnTo>
                  <a:pt x="10911" y="100436"/>
                </a:lnTo>
                <a:lnTo>
                  <a:pt x="10792" y="99121"/>
                </a:lnTo>
                <a:lnTo>
                  <a:pt x="10673" y="97806"/>
                </a:lnTo>
                <a:lnTo>
                  <a:pt x="10571" y="96448"/>
                </a:lnTo>
                <a:lnTo>
                  <a:pt x="10478" y="95090"/>
                </a:lnTo>
                <a:lnTo>
                  <a:pt x="10393" y="93731"/>
                </a:lnTo>
                <a:lnTo>
                  <a:pt x="10316" y="92329"/>
                </a:lnTo>
                <a:lnTo>
                  <a:pt x="10257" y="90927"/>
                </a:lnTo>
                <a:lnTo>
                  <a:pt x="10206" y="89524"/>
                </a:lnTo>
                <a:lnTo>
                  <a:pt x="10164" y="88122"/>
                </a:lnTo>
                <a:lnTo>
                  <a:pt x="10138" y="86676"/>
                </a:lnTo>
                <a:lnTo>
                  <a:pt x="10121" y="85274"/>
                </a:lnTo>
                <a:lnTo>
                  <a:pt x="10130" y="83828"/>
                </a:lnTo>
                <a:lnTo>
                  <a:pt x="10147" y="82382"/>
                </a:lnTo>
                <a:lnTo>
                  <a:pt x="10181" y="80936"/>
                </a:lnTo>
                <a:lnTo>
                  <a:pt x="10215" y="80322"/>
                </a:lnTo>
                <a:lnTo>
                  <a:pt x="10249" y="79665"/>
                </a:lnTo>
                <a:lnTo>
                  <a:pt x="10266" y="79008"/>
                </a:lnTo>
                <a:lnTo>
                  <a:pt x="10282" y="78307"/>
                </a:lnTo>
                <a:lnTo>
                  <a:pt x="10299" y="76948"/>
                </a:lnTo>
                <a:lnTo>
                  <a:pt x="10316" y="75634"/>
                </a:lnTo>
                <a:lnTo>
                  <a:pt x="10367" y="72917"/>
                </a:lnTo>
                <a:lnTo>
                  <a:pt x="10401" y="71558"/>
                </a:lnTo>
                <a:lnTo>
                  <a:pt x="10452" y="70200"/>
                </a:lnTo>
                <a:lnTo>
                  <a:pt x="10512" y="68929"/>
                </a:lnTo>
                <a:lnTo>
                  <a:pt x="10546" y="68272"/>
                </a:lnTo>
                <a:lnTo>
                  <a:pt x="10546" y="68228"/>
                </a:lnTo>
                <a:lnTo>
                  <a:pt x="10554" y="69148"/>
                </a:lnTo>
                <a:lnTo>
                  <a:pt x="10580" y="70068"/>
                </a:lnTo>
                <a:lnTo>
                  <a:pt x="10614" y="70989"/>
                </a:lnTo>
                <a:lnTo>
                  <a:pt x="10656" y="71909"/>
                </a:lnTo>
                <a:lnTo>
                  <a:pt x="10707" y="72829"/>
                </a:lnTo>
                <a:lnTo>
                  <a:pt x="10766" y="73705"/>
                </a:lnTo>
                <a:lnTo>
                  <a:pt x="10826" y="74582"/>
                </a:lnTo>
                <a:lnTo>
                  <a:pt x="10894" y="75414"/>
                </a:lnTo>
                <a:lnTo>
                  <a:pt x="10936" y="76247"/>
                </a:lnTo>
                <a:lnTo>
                  <a:pt x="10987" y="77080"/>
                </a:lnTo>
                <a:lnTo>
                  <a:pt x="11064" y="77868"/>
                </a:lnTo>
                <a:lnTo>
                  <a:pt x="11149" y="78701"/>
                </a:lnTo>
                <a:lnTo>
                  <a:pt x="11233" y="79490"/>
                </a:lnTo>
                <a:lnTo>
                  <a:pt x="11327" y="80235"/>
                </a:lnTo>
                <a:lnTo>
                  <a:pt x="11514" y="81593"/>
                </a:lnTo>
                <a:lnTo>
                  <a:pt x="11683" y="82732"/>
                </a:lnTo>
                <a:lnTo>
                  <a:pt x="11768" y="83302"/>
                </a:lnTo>
                <a:lnTo>
                  <a:pt x="11862" y="83872"/>
                </a:lnTo>
                <a:lnTo>
                  <a:pt x="11964" y="84441"/>
                </a:lnTo>
                <a:lnTo>
                  <a:pt x="12066" y="84923"/>
                </a:lnTo>
                <a:lnTo>
                  <a:pt x="12176" y="85405"/>
                </a:lnTo>
                <a:lnTo>
                  <a:pt x="12286" y="85800"/>
                </a:lnTo>
                <a:lnTo>
                  <a:pt x="12482" y="86983"/>
                </a:lnTo>
                <a:lnTo>
                  <a:pt x="12651" y="88166"/>
                </a:lnTo>
                <a:lnTo>
                  <a:pt x="12804" y="89393"/>
                </a:lnTo>
                <a:lnTo>
                  <a:pt x="12949" y="90664"/>
                </a:lnTo>
                <a:lnTo>
                  <a:pt x="13084" y="91978"/>
                </a:lnTo>
                <a:lnTo>
                  <a:pt x="13212" y="93293"/>
                </a:lnTo>
                <a:lnTo>
                  <a:pt x="13339" y="94695"/>
                </a:lnTo>
                <a:lnTo>
                  <a:pt x="13458" y="96097"/>
                </a:lnTo>
                <a:lnTo>
                  <a:pt x="13568" y="97412"/>
                </a:lnTo>
                <a:lnTo>
                  <a:pt x="13679" y="98683"/>
                </a:lnTo>
                <a:lnTo>
                  <a:pt x="13806" y="99954"/>
                </a:lnTo>
                <a:lnTo>
                  <a:pt x="13942" y="101181"/>
                </a:lnTo>
                <a:lnTo>
                  <a:pt x="14086" y="102408"/>
                </a:lnTo>
                <a:lnTo>
                  <a:pt x="14239" y="103547"/>
                </a:lnTo>
                <a:lnTo>
                  <a:pt x="14409" y="104686"/>
                </a:lnTo>
                <a:lnTo>
                  <a:pt x="14587" y="105738"/>
                </a:lnTo>
                <a:lnTo>
                  <a:pt x="14766" y="106702"/>
                </a:lnTo>
                <a:lnTo>
                  <a:pt x="14952" y="107578"/>
                </a:lnTo>
                <a:lnTo>
                  <a:pt x="15148" y="108411"/>
                </a:lnTo>
                <a:lnTo>
                  <a:pt x="15343" y="109200"/>
                </a:lnTo>
                <a:lnTo>
                  <a:pt x="15555" y="109945"/>
                </a:lnTo>
                <a:lnTo>
                  <a:pt x="15767" y="110646"/>
                </a:lnTo>
                <a:lnTo>
                  <a:pt x="15988" y="111303"/>
                </a:lnTo>
                <a:lnTo>
                  <a:pt x="16209" y="111873"/>
                </a:lnTo>
                <a:lnTo>
                  <a:pt x="16438" y="112398"/>
                </a:lnTo>
                <a:lnTo>
                  <a:pt x="16676" y="112880"/>
                </a:lnTo>
                <a:lnTo>
                  <a:pt x="16914" y="113275"/>
                </a:lnTo>
                <a:lnTo>
                  <a:pt x="17160" y="113625"/>
                </a:lnTo>
                <a:lnTo>
                  <a:pt x="17406" y="113932"/>
                </a:lnTo>
                <a:lnTo>
                  <a:pt x="17652" y="114151"/>
                </a:lnTo>
                <a:lnTo>
                  <a:pt x="17899" y="114327"/>
                </a:lnTo>
                <a:lnTo>
                  <a:pt x="18153" y="114458"/>
                </a:lnTo>
                <a:lnTo>
                  <a:pt x="18187" y="114414"/>
                </a:lnTo>
                <a:lnTo>
                  <a:pt x="18221" y="114327"/>
                </a:lnTo>
                <a:lnTo>
                  <a:pt x="18247" y="114151"/>
                </a:lnTo>
                <a:lnTo>
                  <a:pt x="18247" y="113976"/>
                </a:lnTo>
                <a:lnTo>
                  <a:pt x="18221" y="112749"/>
                </a:lnTo>
                <a:lnTo>
                  <a:pt x="18187" y="111566"/>
                </a:lnTo>
                <a:lnTo>
                  <a:pt x="18145" y="110383"/>
                </a:lnTo>
                <a:lnTo>
                  <a:pt x="18085" y="109200"/>
                </a:lnTo>
                <a:lnTo>
                  <a:pt x="18009" y="108060"/>
                </a:lnTo>
                <a:lnTo>
                  <a:pt x="17924" y="106965"/>
                </a:lnTo>
                <a:lnTo>
                  <a:pt x="17839" y="105913"/>
                </a:lnTo>
                <a:lnTo>
                  <a:pt x="17729" y="104861"/>
                </a:lnTo>
                <a:lnTo>
                  <a:pt x="17618" y="103810"/>
                </a:lnTo>
                <a:lnTo>
                  <a:pt x="17491" y="102846"/>
                </a:lnTo>
                <a:lnTo>
                  <a:pt x="17355" y="101882"/>
                </a:lnTo>
                <a:lnTo>
                  <a:pt x="17211" y="100961"/>
                </a:lnTo>
                <a:lnTo>
                  <a:pt x="17058" y="100085"/>
                </a:lnTo>
                <a:lnTo>
                  <a:pt x="16888" y="99209"/>
                </a:lnTo>
                <a:lnTo>
                  <a:pt x="16710" y="98376"/>
                </a:lnTo>
                <a:lnTo>
                  <a:pt x="16532" y="97631"/>
                </a:lnTo>
                <a:lnTo>
                  <a:pt x="16260" y="96579"/>
                </a:lnTo>
                <a:lnTo>
                  <a:pt x="15980" y="95528"/>
                </a:lnTo>
                <a:lnTo>
                  <a:pt x="15699" y="94564"/>
                </a:lnTo>
                <a:lnTo>
                  <a:pt x="15411" y="93600"/>
                </a:lnTo>
                <a:lnTo>
                  <a:pt x="15122" y="92680"/>
                </a:lnTo>
                <a:lnTo>
                  <a:pt x="14825" y="91759"/>
                </a:lnTo>
                <a:lnTo>
                  <a:pt x="14231" y="90006"/>
                </a:lnTo>
                <a:lnTo>
                  <a:pt x="13916" y="88867"/>
                </a:lnTo>
                <a:lnTo>
                  <a:pt x="13602" y="87815"/>
                </a:lnTo>
                <a:lnTo>
                  <a:pt x="13441" y="87290"/>
                </a:lnTo>
                <a:lnTo>
                  <a:pt x="13271" y="86764"/>
                </a:lnTo>
                <a:lnTo>
                  <a:pt x="13110" y="86326"/>
                </a:lnTo>
                <a:lnTo>
                  <a:pt x="12940" y="85887"/>
                </a:lnTo>
                <a:lnTo>
                  <a:pt x="12847" y="85449"/>
                </a:lnTo>
                <a:lnTo>
                  <a:pt x="12753" y="85011"/>
                </a:lnTo>
                <a:lnTo>
                  <a:pt x="12677" y="84660"/>
                </a:lnTo>
                <a:lnTo>
                  <a:pt x="12617" y="84398"/>
                </a:lnTo>
                <a:lnTo>
                  <a:pt x="12558" y="84135"/>
                </a:lnTo>
                <a:lnTo>
                  <a:pt x="12278" y="82908"/>
                </a:lnTo>
                <a:lnTo>
                  <a:pt x="12142" y="82250"/>
                </a:lnTo>
                <a:lnTo>
                  <a:pt x="12015" y="81593"/>
                </a:lnTo>
                <a:lnTo>
                  <a:pt x="11913" y="81023"/>
                </a:lnTo>
                <a:lnTo>
                  <a:pt x="11819" y="80410"/>
                </a:lnTo>
                <a:lnTo>
                  <a:pt x="11726" y="79840"/>
                </a:lnTo>
                <a:lnTo>
                  <a:pt x="11641" y="79183"/>
                </a:lnTo>
                <a:lnTo>
                  <a:pt x="11480" y="77912"/>
                </a:lnTo>
                <a:lnTo>
                  <a:pt x="11335" y="76598"/>
                </a:lnTo>
                <a:lnTo>
                  <a:pt x="11208" y="75195"/>
                </a:lnTo>
                <a:lnTo>
                  <a:pt x="11098" y="73793"/>
                </a:lnTo>
                <a:lnTo>
                  <a:pt x="11004" y="72303"/>
                </a:lnTo>
                <a:lnTo>
                  <a:pt x="10936" y="70813"/>
                </a:lnTo>
                <a:lnTo>
                  <a:pt x="10911" y="70112"/>
                </a:lnTo>
                <a:lnTo>
                  <a:pt x="10894" y="69367"/>
                </a:lnTo>
                <a:lnTo>
                  <a:pt x="10868" y="67877"/>
                </a:lnTo>
                <a:lnTo>
                  <a:pt x="10843" y="66388"/>
                </a:lnTo>
                <a:lnTo>
                  <a:pt x="10817" y="65643"/>
                </a:lnTo>
                <a:lnTo>
                  <a:pt x="10783" y="64941"/>
                </a:lnTo>
                <a:lnTo>
                  <a:pt x="10775" y="64810"/>
                </a:lnTo>
                <a:lnTo>
                  <a:pt x="10766" y="64766"/>
                </a:lnTo>
                <a:lnTo>
                  <a:pt x="10732" y="64679"/>
                </a:lnTo>
                <a:lnTo>
                  <a:pt x="10792" y="63627"/>
                </a:lnTo>
                <a:lnTo>
                  <a:pt x="10894" y="62225"/>
                </a:lnTo>
                <a:lnTo>
                  <a:pt x="10996" y="60779"/>
                </a:lnTo>
                <a:lnTo>
                  <a:pt x="11115" y="59420"/>
                </a:lnTo>
                <a:lnTo>
                  <a:pt x="11242" y="58062"/>
                </a:lnTo>
                <a:lnTo>
                  <a:pt x="11386" y="56703"/>
                </a:lnTo>
                <a:lnTo>
                  <a:pt x="11539" y="55433"/>
                </a:lnTo>
                <a:lnTo>
                  <a:pt x="11709" y="54206"/>
                </a:lnTo>
                <a:lnTo>
                  <a:pt x="11887" y="52979"/>
                </a:lnTo>
                <a:lnTo>
                  <a:pt x="11904" y="52979"/>
                </a:lnTo>
                <a:lnTo>
                  <a:pt x="12015" y="52278"/>
                </a:lnTo>
                <a:lnTo>
                  <a:pt x="12125" y="51620"/>
                </a:lnTo>
                <a:lnTo>
                  <a:pt x="12295" y="50788"/>
                </a:lnTo>
                <a:lnTo>
                  <a:pt x="12465" y="49999"/>
                </a:lnTo>
                <a:lnTo>
                  <a:pt x="12575" y="49298"/>
                </a:lnTo>
                <a:lnTo>
                  <a:pt x="12685" y="48597"/>
                </a:lnTo>
                <a:lnTo>
                  <a:pt x="12711" y="48465"/>
                </a:lnTo>
                <a:lnTo>
                  <a:pt x="12855" y="47983"/>
                </a:lnTo>
                <a:lnTo>
                  <a:pt x="13008" y="47545"/>
                </a:lnTo>
                <a:lnTo>
                  <a:pt x="13305" y="46669"/>
                </a:lnTo>
                <a:lnTo>
                  <a:pt x="13611" y="45836"/>
                </a:lnTo>
                <a:lnTo>
                  <a:pt x="13755" y="45398"/>
                </a:lnTo>
                <a:lnTo>
                  <a:pt x="13899" y="44916"/>
                </a:lnTo>
                <a:lnTo>
                  <a:pt x="14112" y="44083"/>
                </a:lnTo>
                <a:lnTo>
                  <a:pt x="14307" y="43207"/>
                </a:lnTo>
                <a:lnTo>
                  <a:pt x="14494" y="42287"/>
                </a:lnTo>
                <a:lnTo>
                  <a:pt x="14672" y="41279"/>
                </a:lnTo>
                <a:lnTo>
                  <a:pt x="14833" y="40183"/>
                </a:lnTo>
                <a:lnTo>
                  <a:pt x="14978" y="39088"/>
                </a:lnTo>
                <a:lnTo>
                  <a:pt x="15122" y="37948"/>
                </a:lnTo>
                <a:lnTo>
                  <a:pt x="15249" y="36765"/>
                </a:lnTo>
                <a:lnTo>
                  <a:pt x="15368" y="35494"/>
                </a:lnTo>
                <a:lnTo>
                  <a:pt x="15487" y="34224"/>
                </a:lnTo>
                <a:lnTo>
                  <a:pt x="15589" y="32909"/>
                </a:lnTo>
                <a:lnTo>
                  <a:pt x="15682" y="31595"/>
                </a:lnTo>
                <a:lnTo>
                  <a:pt x="15767" y="30236"/>
                </a:lnTo>
                <a:lnTo>
                  <a:pt x="15852" y="28878"/>
                </a:lnTo>
                <a:lnTo>
                  <a:pt x="15997" y="26161"/>
                </a:lnTo>
                <a:lnTo>
                  <a:pt x="16234" y="22524"/>
                </a:lnTo>
                <a:lnTo>
                  <a:pt x="16353" y="20683"/>
                </a:lnTo>
                <a:lnTo>
                  <a:pt x="16464" y="18843"/>
                </a:lnTo>
                <a:lnTo>
                  <a:pt x="16438" y="20727"/>
                </a:lnTo>
                <a:lnTo>
                  <a:pt x="16430" y="22568"/>
                </a:lnTo>
                <a:lnTo>
                  <a:pt x="16430" y="24408"/>
                </a:lnTo>
                <a:lnTo>
                  <a:pt x="16430" y="26248"/>
                </a:lnTo>
                <a:lnTo>
                  <a:pt x="16447" y="27607"/>
                </a:lnTo>
                <a:lnTo>
                  <a:pt x="16455" y="28921"/>
                </a:lnTo>
                <a:lnTo>
                  <a:pt x="16481" y="30236"/>
                </a:lnTo>
                <a:lnTo>
                  <a:pt x="16515" y="31595"/>
                </a:lnTo>
                <a:lnTo>
                  <a:pt x="16549" y="32909"/>
                </a:lnTo>
                <a:lnTo>
                  <a:pt x="16608" y="34224"/>
                </a:lnTo>
                <a:lnTo>
                  <a:pt x="16676" y="35494"/>
                </a:lnTo>
                <a:lnTo>
                  <a:pt x="16761" y="36721"/>
                </a:lnTo>
                <a:lnTo>
                  <a:pt x="16812" y="37335"/>
                </a:lnTo>
                <a:lnTo>
                  <a:pt x="16744" y="39701"/>
                </a:lnTo>
                <a:lnTo>
                  <a:pt x="16693" y="42067"/>
                </a:lnTo>
                <a:lnTo>
                  <a:pt x="16659" y="44434"/>
                </a:lnTo>
                <a:lnTo>
                  <a:pt x="16625" y="46844"/>
                </a:lnTo>
                <a:lnTo>
                  <a:pt x="16608" y="49254"/>
                </a:lnTo>
                <a:lnTo>
                  <a:pt x="16608" y="51620"/>
                </a:lnTo>
                <a:lnTo>
                  <a:pt x="16608" y="53987"/>
                </a:lnTo>
                <a:lnTo>
                  <a:pt x="16625" y="56353"/>
                </a:lnTo>
                <a:lnTo>
                  <a:pt x="16650" y="58851"/>
                </a:lnTo>
                <a:lnTo>
                  <a:pt x="16693" y="61348"/>
                </a:lnTo>
                <a:lnTo>
                  <a:pt x="16752" y="63846"/>
                </a:lnTo>
                <a:lnTo>
                  <a:pt x="16795" y="65117"/>
                </a:lnTo>
                <a:lnTo>
                  <a:pt x="16837" y="66344"/>
                </a:lnTo>
                <a:lnTo>
                  <a:pt x="16888" y="67571"/>
                </a:lnTo>
                <a:lnTo>
                  <a:pt x="16939" y="68798"/>
                </a:lnTo>
                <a:lnTo>
                  <a:pt x="16999" y="69981"/>
                </a:lnTo>
                <a:lnTo>
                  <a:pt x="17066" y="71208"/>
                </a:lnTo>
                <a:lnTo>
                  <a:pt x="17134" y="72391"/>
                </a:lnTo>
                <a:lnTo>
                  <a:pt x="17211" y="73574"/>
                </a:lnTo>
                <a:lnTo>
                  <a:pt x="17296" y="74757"/>
                </a:lnTo>
                <a:lnTo>
                  <a:pt x="17381" y="75940"/>
                </a:lnTo>
                <a:lnTo>
                  <a:pt x="17567" y="78131"/>
                </a:lnTo>
                <a:lnTo>
                  <a:pt x="17763" y="80278"/>
                </a:lnTo>
                <a:lnTo>
                  <a:pt x="17983" y="82382"/>
                </a:lnTo>
                <a:lnTo>
                  <a:pt x="18213" y="84441"/>
                </a:lnTo>
                <a:lnTo>
                  <a:pt x="18459" y="86457"/>
                </a:lnTo>
                <a:lnTo>
                  <a:pt x="18714" y="88429"/>
                </a:lnTo>
                <a:lnTo>
                  <a:pt x="18985" y="90357"/>
                </a:lnTo>
                <a:lnTo>
                  <a:pt x="19266" y="92241"/>
                </a:lnTo>
                <a:lnTo>
                  <a:pt x="19554" y="94126"/>
                </a:lnTo>
                <a:lnTo>
                  <a:pt x="19851" y="95922"/>
                </a:lnTo>
                <a:lnTo>
                  <a:pt x="20157" y="97719"/>
                </a:lnTo>
                <a:lnTo>
                  <a:pt x="20471" y="99515"/>
                </a:lnTo>
                <a:lnTo>
                  <a:pt x="20785" y="101224"/>
                </a:lnTo>
                <a:lnTo>
                  <a:pt x="21108" y="102933"/>
                </a:lnTo>
                <a:lnTo>
                  <a:pt x="21753" y="106308"/>
                </a:lnTo>
                <a:lnTo>
                  <a:pt x="21787" y="106439"/>
                </a:lnTo>
                <a:lnTo>
                  <a:pt x="21821" y="106483"/>
                </a:lnTo>
                <a:lnTo>
                  <a:pt x="21864" y="106483"/>
                </a:lnTo>
                <a:lnTo>
                  <a:pt x="21898" y="106439"/>
                </a:lnTo>
                <a:lnTo>
                  <a:pt x="21923" y="106351"/>
                </a:lnTo>
                <a:lnTo>
                  <a:pt x="21949" y="106220"/>
                </a:lnTo>
                <a:lnTo>
                  <a:pt x="21966" y="106045"/>
                </a:lnTo>
                <a:lnTo>
                  <a:pt x="21974" y="105825"/>
                </a:lnTo>
                <a:lnTo>
                  <a:pt x="21991" y="99165"/>
                </a:lnTo>
                <a:lnTo>
                  <a:pt x="21991" y="95791"/>
                </a:lnTo>
                <a:lnTo>
                  <a:pt x="21982" y="92460"/>
                </a:lnTo>
                <a:lnTo>
                  <a:pt x="21966" y="89086"/>
                </a:lnTo>
                <a:lnTo>
                  <a:pt x="21932" y="85756"/>
                </a:lnTo>
                <a:lnTo>
                  <a:pt x="21872" y="82426"/>
                </a:lnTo>
                <a:lnTo>
                  <a:pt x="21838" y="80760"/>
                </a:lnTo>
                <a:lnTo>
                  <a:pt x="21804" y="79095"/>
                </a:lnTo>
                <a:lnTo>
                  <a:pt x="21728" y="76641"/>
                </a:lnTo>
                <a:lnTo>
                  <a:pt x="21643" y="74144"/>
                </a:lnTo>
                <a:lnTo>
                  <a:pt x="21532" y="71734"/>
                </a:lnTo>
                <a:lnTo>
                  <a:pt x="21414" y="69323"/>
                </a:lnTo>
                <a:lnTo>
                  <a:pt x="21278" y="66913"/>
                </a:lnTo>
                <a:lnTo>
                  <a:pt x="21116" y="64547"/>
                </a:lnTo>
                <a:lnTo>
                  <a:pt x="21032" y="63408"/>
                </a:lnTo>
                <a:lnTo>
                  <a:pt x="20938" y="62268"/>
                </a:lnTo>
                <a:lnTo>
                  <a:pt x="20845" y="61129"/>
                </a:lnTo>
                <a:lnTo>
                  <a:pt x="20743" y="59990"/>
                </a:lnTo>
                <a:lnTo>
                  <a:pt x="20641" y="58894"/>
                </a:lnTo>
                <a:lnTo>
                  <a:pt x="20531" y="57799"/>
                </a:lnTo>
                <a:lnTo>
                  <a:pt x="20412" y="56703"/>
                </a:lnTo>
                <a:lnTo>
                  <a:pt x="20293" y="55652"/>
                </a:lnTo>
                <a:lnTo>
                  <a:pt x="20166" y="54600"/>
                </a:lnTo>
                <a:lnTo>
                  <a:pt x="20038" y="53592"/>
                </a:lnTo>
                <a:lnTo>
                  <a:pt x="19902" y="52584"/>
                </a:lnTo>
                <a:lnTo>
                  <a:pt x="19758" y="51576"/>
                </a:lnTo>
                <a:lnTo>
                  <a:pt x="19605" y="50612"/>
                </a:lnTo>
                <a:lnTo>
                  <a:pt x="19452" y="49648"/>
                </a:lnTo>
                <a:lnTo>
                  <a:pt x="19299" y="48728"/>
                </a:lnTo>
                <a:lnTo>
                  <a:pt x="19130" y="47808"/>
                </a:lnTo>
                <a:lnTo>
                  <a:pt x="18960" y="46931"/>
                </a:lnTo>
                <a:lnTo>
                  <a:pt x="18782" y="46055"/>
                </a:lnTo>
                <a:lnTo>
                  <a:pt x="18603" y="45223"/>
                </a:lnTo>
                <a:lnTo>
                  <a:pt x="18416" y="44390"/>
                </a:lnTo>
                <a:lnTo>
                  <a:pt x="18026" y="42725"/>
                </a:lnTo>
                <a:lnTo>
                  <a:pt x="17831" y="41892"/>
                </a:lnTo>
                <a:lnTo>
                  <a:pt x="17652" y="41016"/>
                </a:lnTo>
                <a:lnTo>
                  <a:pt x="17474" y="40096"/>
                </a:lnTo>
                <a:lnTo>
                  <a:pt x="17398" y="39570"/>
                </a:lnTo>
                <a:lnTo>
                  <a:pt x="17321" y="39088"/>
                </a:lnTo>
                <a:lnTo>
                  <a:pt x="17245" y="38562"/>
                </a:lnTo>
                <a:lnTo>
                  <a:pt x="17177" y="37992"/>
                </a:lnTo>
                <a:lnTo>
                  <a:pt x="17117" y="37423"/>
                </a:lnTo>
                <a:lnTo>
                  <a:pt x="17058" y="36853"/>
                </a:lnTo>
                <a:lnTo>
                  <a:pt x="17007" y="36196"/>
                </a:lnTo>
                <a:lnTo>
                  <a:pt x="16956" y="35538"/>
                </a:lnTo>
                <a:lnTo>
                  <a:pt x="16956" y="35012"/>
                </a:lnTo>
                <a:lnTo>
                  <a:pt x="16956" y="34925"/>
                </a:lnTo>
                <a:lnTo>
                  <a:pt x="16948" y="34881"/>
                </a:lnTo>
                <a:lnTo>
                  <a:pt x="16922" y="34881"/>
                </a:lnTo>
                <a:lnTo>
                  <a:pt x="16854" y="33654"/>
                </a:lnTo>
                <a:lnTo>
                  <a:pt x="16812" y="32383"/>
                </a:lnTo>
                <a:lnTo>
                  <a:pt x="16778" y="31112"/>
                </a:lnTo>
                <a:lnTo>
                  <a:pt x="16752" y="29842"/>
                </a:lnTo>
                <a:lnTo>
                  <a:pt x="16735" y="28571"/>
                </a:lnTo>
                <a:lnTo>
                  <a:pt x="16727" y="27256"/>
                </a:lnTo>
                <a:lnTo>
                  <a:pt x="16718" y="24759"/>
                </a:lnTo>
                <a:lnTo>
                  <a:pt x="16718" y="23356"/>
                </a:lnTo>
                <a:lnTo>
                  <a:pt x="16735" y="21910"/>
                </a:lnTo>
                <a:lnTo>
                  <a:pt x="16752" y="20508"/>
                </a:lnTo>
                <a:lnTo>
                  <a:pt x="16769" y="19106"/>
                </a:lnTo>
                <a:lnTo>
                  <a:pt x="16803" y="17704"/>
                </a:lnTo>
                <a:lnTo>
                  <a:pt x="16837" y="16345"/>
                </a:lnTo>
                <a:lnTo>
                  <a:pt x="16880" y="14943"/>
                </a:lnTo>
                <a:lnTo>
                  <a:pt x="16922" y="13585"/>
                </a:lnTo>
                <a:lnTo>
                  <a:pt x="17032" y="10824"/>
                </a:lnTo>
                <a:lnTo>
                  <a:pt x="17151" y="8107"/>
                </a:lnTo>
                <a:lnTo>
                  <a:pt x="17296" y="5390"/>
                </a:lnTo>
                <a:lnTo>
                  <a:pt x="17449" y="2673"/>
                </a:lnTo>
                <a:lnTo>
                  <a:pt x="17109" y="1359"/>
                </a:lnTo>
                <a:lnTo>
                  <a:pt x="16778" y="44"/>
                </a:lnTo>
                <a:lnTo>
                  <a:pt x="16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 name="Google Shape;717;p66"/>
          <p:cNvGrpSpPr/>
          <p:nvPr/>
        </p:nvGrpSpPr>
        <p:grpSpPr>
          <a:xfrm flipH="1">
            <a:off x="5099374" y="1416973"/>
            <a:ext cx="242125" cy="445586"/>
            <a:chOff x="4388814" y="4756688"/>
            <a:chExt cx="242125" cy="445586"/>
          </a:xfrm>
        </p:grpSpPr>
        <p:sp>
          <p:nvSpPr>
            <p:cNvPr id="718" name="Google Shape;718;p66"/>
            <p:cNvSpPr/>
            <p:nvPr/>
          </p:nvSpPr>
          <p:spPr>
            <a:xfrm rot="10800000">
              <a:off x="4484060" y="4907057"/>
              <a:ext cx="10264" cy="12766"/>
            </a:xfrm>
            <a:custGeom>
              <a:avLst/>
              <a:gdLst/>
              <a:ahLst/>
              <a:cxnLst/>
              <a:rect l="l" t="t" r="r" b="b"/>
              <a:pathLst>
                <a:path w="1087" h="4689" extrusionOk="0">
                  <a:moveTo>
                    <a:pt x="51" y="0"/>
                  </a:moveTo>
                  <a:lnTo>
                    <a:pt x="26" y="44"/>
                  </a:lnTo>
                  <a:lnTo>
                    <a:pt x="17" y="88"/>
                  </a:lnTo>
                  <a:lnTo>
                    <a:pt x="0" y="176"/>
                  </a:lnTo>
                  <a:lnTo>
                    <a:pt x="0" y="263"/>
                  </a:lnTo>
                  <a:lnTo>
                    <a:pt x="0" y="395"/>
                  </a:lnTo>
                  <a:lnTo>
                    <a:pt x="9" y="482"/>
                  </a:lnTo>
                  <a:lnTo>
                    <a:pt x="238" y="1665"/>
                  </a:lnTo>
                  <a:lnTo>
                    <a:pt x="357" y="2235"/>
                  </a:lnTo>
                  <a:lnTo>
                    <a:pt x="476" y="2761"/>
                  </a:lnTo>
                  <a:lnTo>
                    <a:pt x="603" y="3287"/>
                  </a:lnTo>
                  <a:lnTo>
                    <a:pt x="730" y="3769"/>
                  </a:lnTo>
                  <a:lnTo>
                    <a:pt x="866" y="4251"/>
                  </a:lnTo>
                  <a:lnTo>
                    <a:pt x="1002" y="4645"/>
                  </a:lnTo>
                  <a:lnTo>
                    <a:pt x="1027" y="4689"/>
                  </a:lnTo>
                  <a:lnTo>
                    <a:pt x="1044" y="4689"/>
                  </a:lnTo>
                  <a:lnTo>
                    <a:pt x="1061" y="4645"/>
                  </a:lnTo>
                  <a:lnTo>
                    <a:pt x="1078" y="4558"/>
                  </a:lnTo>
                  <a:lnTo>
                    <a:pt x="1087" y="4470"/>
                  </a:lnTo>
                  <a:lnTo>
                    <a:pt x="1087" y="4382"/>
                  </a:lnTo>
                  <a:lnTo>
                    <a:pt x="1087" y="4295"/>
                  </a:lnTo>
                  <a:lnTo>
                    <a:pt x="1070" y="4207"/>
                  </a:lnTo>
                  <a:lnTo>
                    <a:pt x="577" y="2191"/>
                  </a:lnTo>
                  <a:lnTo>
                    <a:pt x="331" y="1183"/>
                  </a:lnTo>
                  <a:lnTo>
                    <a:pt x="93" y="88"/>
                  </a:lnTo>
                  <a:lnTo>
                    <a:pt x="68" y="44"/>
                  </a:lnTo>
                  <a:lnTo>
                    <a:pt x="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6"/>
            <p:cNvSpPr/>
            <p:nvPr/>
          </p:nvSpPr>
          <p:spPr>
            <a:xfrm rot="10800000">
              <a:off x="4479566" y="4918280"/>
              <a:ext cx="29357" cy="39013"/>
            </a:xfrm>
            <a:custGeom>
              <a:avLst/>
              <a:gdLst/>
              <a:ahLst/>
              <a:cxnLst/>
              <a:rect l="l" t="t" r="r" b="b"/>
              <a:pathLst>
                <a:path w="3109" h="14330" extrusionOk="0">
                  <a:moveTo>
                    <a:pt x="43" y="1"/>
                  </a:moveTo>
                  <a:lnTo>
                    <a:pt x="26" y="45"/>
                  </a:lnTo>
                  <a:lnTo>
                    <a:pt x="9" y="88"/>
                  </a:lnTo>
                  <a:lnTo>
                    <a:pt x="1" y="176"/>
                  </a:lnTo>
                  <a:lnTo>
                    <a:pt x="1" y="264"/>
                  </a:lnTo>
                  <a:lnTo>
                    <a:pt x="1" y="351"/>
                  </a:lnTo>
                  <a:lnTo>
                    <a:pt x="18" y="439"/>
                  </a:lnTo>
                  <a:lnTo>
                    <a:pt x="391" y="2279"/>
                  </a:lnTo>
                  <a:lnTo>
                    <a:pt x="773" y="4076"/>
                  </a:lnTo>
                  <a:lnTo>
                    <a:pt x="1546" y="7669"/>
                  </a:lnTo>
                  <a:lnTo>
                    <a:pt x="2276" y="11087"/>
                  </a:lnTo>
                  <a:lnTo>
                    <a:pt x="2455" y="11920"/>
                  </a:lnTo>
                  <a:lnTo>
                    <a:pt x="2641" y="12709"/>
                  </a:lnTo>
                  <a:lnTo>
                    <a:pt x="2837" y="13497"/>
                  </a:lnTo>
                  <a:lnTo>
                    <a:pt x="3032" y="14286"/>
                  </a:lnTo>
                  <a:lnTo>
                    <a:pt x="3049" y="14330"/>
                  </a:lnTo>
                  <a:lnTo>
                    <a:pt x="3066" y="14330"/>
                  </a:lnTo>
                  <a:lnTo>
                    <a:pt x="3083" y="14286"/>
                  </a:lnTo>
                  <a:lnTo>
                    <a:pt x="3091" y="14198"/>
                  </a:lnTo>
                  <a:lnTo>
                    <a:pt x="3100" y="14111"/>
                  </a:lnTo>
                  <a:lnTo>
                    <a:pt x="3108" y="14023"/>
                  </a:lnTo>
                  <a:lnTo>
                    <a:pt x="3100" y="13936"/>
                  </a:lnTo>
                  <a:lnTo>
                    <a:pt x="3091" y="13848"/>
                  </a:lnTo>
                  <a:lnTo>
                    <a:pt x="2922" y="12884"/>
                  </a:lnTo>
                  <a:lnTo>
                    <a:pt x="2743" y="12007"/>
                  </a:lnTo>
                  <a:lnTo>
                    <a:pt x="2556" y="11131"/>
                  </a:lnTo>
                  <a:lnTo>
                    <a:pt x="2370" y="10255"/>
                  </a:lnTo>
                  <a:lnTo>
                    <a:pt x="1605" y="6837"/>
                  </a:lnTo>
                  <a:lnTo>
                    <a:pt x="850" y="3419"/>
                  </a:lnTo>
                  <a:lnTo>
                    <a:pt x="468" y="1754"/>
                  </a:lnTo>
                  <a:lnTo>
                    <a:pt x="86" y="88"/>
                  </a:lnTo>
                  <a:lnTo>
                    <a:pt x="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6"/>
            <p:cNvSpPr/>
            <p:nvPr/>
          </p:nvSpPr>
          <p:spPr>
            <a:xfrm rot="10800000">
              <a:off x="4503134" y="4901454"/>
              <a:ext cx="14608" cy="41281"/>
            </a:xfrm>
            <a:custGeom>
              <a:avLst/>
              <a:gdLst/>
              <a:ahLst/>
              <a:cxnLst/>
              <a:rect l="l" t="t" r="r" b="b"/>
              <a:pathLst>
                <a:path w="1547" h="15163" extrusionOk="0">
                  <a:moveTo>
                    <a:pt x="43" y="1"/>
                  </a:moveTo>
                  <a:lnTo>
                    <a:pt x="26" y="45"/>
                  </a:lnTo>
                  <a:lnTo>
                    <a:pt x="18" y="88"/>
                  </a:lnTo>
                  <a:lnTo>
                    <a:pt x="9" y="176"/>
                  </a:lnTo>
                  <a:lnTo>
                    <a:pt x="1" y="264"/>
                  </a:lnTo>
                  <a:lnTo>
                    <a:pt x="9" y="395"/>
                  </a:lnTo>
                  <a:lnTo>
                    <a:pt x="171" y="2279"/>
                  </a:lnTo>
                  <a:lnTo>
                    <a:pt x="340" y="4164"/>
                  </a:lnTo>
                  <a:lnTo>
                    <a:pt x="519" y="6048"/>
                  </a:lnTo>
                  <a:lnTo>
                    <a:pt x="706" y="7888"/>
                  </a:lnTo>
                  <a:lnTo>
                    <a:pt x="901" y="9729"/>
                  </a:lnTo>
                  <a:lnTo>
                    <a:pt x="1096" y="11569"/>
                  </a:lnTo>
                  <a:lnTo>
                    <a:pt x="1504" y="15119"/>
                  </a:lnTo>
                  <a:lnTo>
                    <a:pt x="1521" y="15163"/>
                  </a:lnTo>
                  <a:lnTo>
                    <a:pt x="1538" y="15163"/>
                  </a:lnTo>
                  <a:lnTo>
                    <a:pt x="1546" y="15119"/>
                  </a:lnTo>
                  <a:lnTo>
                    <a:pt x="1546" y="15031"/>
                  </a:lnTo>
                  <a:lnTo>
                    <a:pt x="1215" y="11219"/>
                  </a:lnTo>
                  <a:lnTo>
                    <a:pt x="1045" y="9334"/>
                  </a:lnTo>
                  <a:lnTo>
                    <a:pt x="867" y="7450"/>
                  </a:lnTo>
                  <a:lnTo>
                    <a:pt x="680" y="5566"/>
                  </a:lnTo>
                  <a:lnTo>
                    <a:pt x="493" y="3726"/>
                  </a:lnTo>
                  <a:lnTo>
                    <a:pt x="289" y="1929"/>
                  </a:lnTo>
                  <a:lnTo>
                    <a:pt x="86" y="132"/>
                  </a:lnTo>
                  <a:lnTo>
                    <a:pt x="77" y="45"/>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6"/>
            <p:cNvSpPr/>
            <p:nvPr/>
          </p:nvSpPr>
          <p:spPr>
            <a:xfrm rot="10800000">
              <a:off x="4474278" y="4934154"/>
              <a:ext cx="48110" cy="52016"/>
            </a:xfrm>
            <a:custGeom>
              <a:avLst/>
              <a:gdLst/>
              <a:ahLst/>
              <a:cxnLst/>
              <a:rect l="l" t="t" r="r" b="b"/>
              <a:pathLst>
                <a:path w="5095" h="19106" extrusionOk="0">
                  <a:moveTo>
                    <a:pt x="0" y="0"/>
                  </a:moveTo>
                  <a:lnTo>
                    <a:pt x="0" y="88"/>
                  </a:lnTo>
                  <a:lnTo>
                    <a:pt x="26" y="482"/>
                  </a:lnTo>
                  <a:lnTo>
                    <a:pt x="68" y="877"/>
                  </a:lnTo>
                  <a:lnTo>
                    <a:pt x="111" y="1227"/>
                  </a:lnTo>
                  <a:lnTo>
                    <a:pt x="170" y="1534"/>
                  </a:lnTo>
                  <a:lnTo>
                    <a:pt x="281" y="2191"/>
                  </a:lnTo>
                  <a:lnTo>
                    <a:pt x="399" y="2805"/>
                  </a:lnTo>
                  <a:lnTo>
                    <a:pt x="688" y="4339"/>
                  </a:lnTo>
                  <a:lnTo>
                    <a:pt x="985" y="5785"/>
                  </a:lnTo>
                  <a:lnTo>
                    <a:pt x="1274" y="7143"/>
                  </a:lnTo>
                  <a:lnTo>
                    <a:pt x="1571" y="8458"/>
                  </a:lnTo>
                  <a:lnTo>
                    <a:pt x="1877" y="9728"/>
                  </a:lnTo>
                  <a:lnTo>
                    <a:pt x="2182" y="10912"/>
                  </a:lnTo>
                  <a:lnTo>
                    <a:pt x="2514" y="12138"/>
                  </a:lnTo>
                  <a:lnTo>
                    <a:pt x="2845" y="13365"/>
                  </a:lnTo>
                  <a:lnTo>
                    <a:pt x="3184" y="14549"/>
                  </a:lnTo>
                  <a:lnTo>
                    <a:pt x="3541" y="15644"/>
                  </a:lnTo>
                  <a:lnTo>
                    <a:pt x="3906" y="16696"/>
                  </a:lnTo>
                  <a:lnTo>
                    <a:pt x="4084" y="17178"/>
                  </a:lnTo>
                  <a:lnTo>
                    <a:pt x="4271" y="17616"/>
                  </a:lnTo>
                  <a:lnTo>
                    <a:pt x="4458" y="18054"/>
                  </a:lnTo>
                  <a:lnTo>
                    <a:pt x="4645" y="18449"/>
                  </a:lnTo>
                  <a:lnTo>
                    <a:pt x="4840" y="18799"/>
                  </a:lnTo>
                  <a:lnTo>
                    <a:pt x="5027" y="19106"/>
                  </a:lnTo>
                  <a:lnTo>
                    <a:pt x="5052" y="19106"/>
                  </a:lnTo>
                  <a:lnTo>
                    <a:pt x="5069" y="19062"/>
                  </a:lnTo>
                  <a:lnTo>
                    <a:pt x="5078" y="19018"/>
                  </a:lnTo>
                  <a:lnTo>
                    <a:pt x="5086" y="18931"/>
                  </a:lnTo>
                  <a:lnTo>
                    <a:pt x="5095" y="18843"/>
                  </a:lnTo>
                  <a:lnTo>
                    <a:pt x="5095" y="18755"/>
                  </a:lnTo>
                  <a:lnTo>
                    <a:pt x="5086" y="18668"/>
                  </a:lnTo>
                  <a:lnTo>
                    <a:pt x="5069" y="18580"/>
                  </a:lnTo>
                  <a:lnTo>
                    <a:pt x="4721" y="17572"/>
                  </a:lnTo>
                  <a:lnTo>
                    <a:pt x="4381" y="16564"/>
                  </a:lnTo>
                  <a:lnTo>
                    <a:pt x="3685" y="14592"/>
                  </a:lnTo>
                  <a:lnTo>
                    <a:pt x="3337" y="13585"/>
                  </a:lnTo>
                  <a:lnTo>
                    <a:pt x="2998" y="12533"/>
                  </a:lnTo>
                  <a:lnTo>
                    <a:pt x="2658" y="11437"/>
                  </a:lnTo>
                  <a:lnTo>
                    <a:pt x="2327" y="10254"/>
                  </a:lnTo>
                  <a:lnTo>
                    <a:pt x="2004" y="9027"/>
                  </a:lnTo>
                  <a:lnTo>
                    <a:pt x="1681" y="7713"/>
                  </a:lnTo>
                  <a:lnTo>
                    <a:pt x="1367" y="6354"/>
                  </a:lnTo>
                  <a:lnTo>
                    <a:pt x="1062" y="4952"/>
                  </a:lnTo>
                  <a:lnTo>
                    <a:pt x="765" y="3506"/>
                  </a:lnTo>
                  <a:lnTo>
                    <a:pt x="467" y="2016"/>
                  </a:lnTo>
                  <a:lnTo>
                    <a:pt x="365" y="1446"/>
                  </a:lnTo>
                  <a:lnTo>
                    <a:pt x="264" y="877"/>
                  </a:lnTo>
                  <a:lnTo>
                    <a:pt x="204" y="614"/>
                  </a:lnTo>
                  <a:lnTo>
                    <a:pt x="145" y="351"/>
                  </a:lnTo>
                  <a:lnTo>
                    <a:pt x="85" y="176"/>
                  </a:lnTo>
                  <a:lnTo>
                    <a:pt x="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6"/>
            <p:cNvSpPr/>
            <p:nvPr/>
          </p:nvSpPr>
          <p:spPr>
            <a:xfrm rot="10800000">
              <a:off x="4535767" y="4859820"/>
              <a:ext cx="15882" cy="85778"/>
            </a:xfrm>
            <a:custGeom>
              <a:avLst/>
              <a:gdLst/>
              <a:ahLst/>
              <a:cxnLst/>
              <a:rect l="l" t="t" r="r" b="b"/>
              <a:pathLst>
                <a:path w="1682" h="31507" extrusionOk="0">
                  <a:moveTo>
                    <a:pt x="1622" y="0"/>
                  </a:moveTo>
                  <a:lnTo>
                    <a:pt x="1605" y="44"/>
                  </a:lnTo>
                  <a:lnTo>
                    <a:pt x="1597" y="88"/>
                  </a:lnTo>
                  <a:lnTo>
                    <a:pt x="1580" y="132"/>
                  </a:lnTo>
                  <a:lnTo>
                    <a:pt x="1512" y="1096"/>
                  </a:lnTo>
                  <a:lnTo>
                    <a:pt x="1452" y="2060"/>
                  </a:lnTo>
                  <a:lnTo>
                    <a:pt x="1401" y="3024"/>
                  </a:lnTo>
                  <a:lnTo>
                    <a:pt x="1359" y="4032"/>
                  </a:lnTo>
                  <a:lnTo>
                    <a:pt x="1325" y="5039"/>
                  </a:lnTo>
                  <a:lnTo>
                    <a:pt x="1291" y="6091"/>
                  </a:lnTo>
                  <a:lnTo>
                    <a:pt x="1240" y="8063"/>
                  </a:lnTo>
                  <a:lnTo>
                    <a:pt x="1130" y="12226"/>
                  </a:lnTo>
                  <a:lnTo>
                    <a:pt x="1070" y="14329"/>
                  </a:lnTo>
                  <a:lnTo>
                    <a:pt x="1002" y="16389"/>
                  </a:lnTo>
                  <a:lnTo>
                    <a:pt x="934" y="18361"/>
                  </a:lnTo>
                  <a:lnTo>
                    <a:pt x="849" y="20245"/>
                  </a:lnTo>
                  <a:lnTo>
                    <a:pt x="747" y="22173"/>
                  </a:lnTo>
                  <a:lnTo>
                    <a:pt x="637" y="24013"/>
                  </a:lnTo>
                  <a:lnTo>
                    <a:pt x="510" y="25854"/>
                  </a:lnTo>
                  <a:lnTo>
                    <a:pt x="357" y="27651"/>
                  </a:lnTo>
                  <a:lnTo>
                    <a:pt x="196" y="29447"/>
                  </a:lnTo>
                  <a:lnTo>
                    <a:pt x="102" y="30324"/>
                  </a:lnTo>
                  <a:lnTo>
                    <a:pt x="9" y="31156"/>
                  </a:lnTo>
                  <a:lnTo>
                    <a:pt x="0" y="31244"/>
                  </a:lnTo>
                  <a:lnTo>
                    <a:pt x="0" y="31331"/>
                  </a:lnTo>
                  <a:lnTo>
                    <a:pt x="17" y="31419"/>
                  </a:lnTo>
                  <a:lnTo>
                    <a:pt x="43" y="31507"/>
                  </a:lnTo>
                  <a:lnTo>
                    <a:pt x="60" y="31463"/>
                  </a:lnTo>
                  <a:lnTo>
                    <a:pt x="68" y="31419"/>
                  </a:lnTo>
                  <a:lnTo>
                    <a:pt x="187" y="30674"/>
                  </a:lnTo>
                  <a:lnTo>
                    <a:pt x="297" y="29929"/>
                  </a:lnTo>
                  <a:lnTo>
                    <a:pt x="399" y="29140"/>
                  </a:lnTo>
                  <a:lnTo>
                    <a:pt x="493" y="28308"/>
                  </a:lnTo>
                  <a:lnTo>
                    <a:pt x="578" y="27475"/>
                  </a:lnTo>
                  <a:lnTo>
                    <a:pt x="654" y="26643"/>
                  </a:lnTo>
                  <a:lnTo>
                    <a:pt x="730" y="25766"/>
                  </a:lnTo>
                  <a:lnTo>
                    <a:pt x="798" y="24890"/>
                  </a:lnTo>
                  <a:lnTo>
                    <a:pt x="858" y="24013"/>
                  </a:lnTo>
                  <a:lnTo>
                    <a:pt x="917" y="23137"/>
                  </a:lnTo>
                  <a:lnTo>
                    <a:pt x="1019" y="21297"/>
                  </a:lnTo>
                  <a:lnTo>
                    <a:pt x="1113" y="19456"/>
                  </a:lnTo>
                  <a:lnTo>
                    <a:pt x="1180" y="17616"/>
                  </a:lnTo>
                  <a:lnTo>
                    <a:pt x="1257" y="15556"/>
                  </a:lnTo>
                  <a:lnTo>
                    <a:pt x="1316" y="13453"/>
                  </a:lnTo>
                  <a:lnTo>
                    <a:pt x="1427" y="9290"/>
                  </a:lnTo>
                  <a:lnTo>
                    <a:pt x="1486" y="7011"/>
                  </a:lnTo>
                  <a:lnTo>
                    <a:pt x="1563" y="4777"/>
                  </a:lnTo>
                  <a:lnTo>
                    <a:pt x="1630" y="2542"/>
                  </a:lnTo>
                  <a:lnTo>
                    <a:pt x="1664" y="1402"/>
                  </a:lnTo>
                  <a:lnTo>
                    <a:pt x="1681" y="263"/>
                  </a:lnTo>
                  <a:lnTo>
                    <a:pt x="1673" y="175"/>
                  </a:lnTo>
                  <a:lnTo>
                    <a:pt x="1664" y="132"/>
                  </a:lnTo>
                  <a:lnTo>
                    <a:pt x="1639" y="44"/>
                  </a:lnTo>
                  <a:lnTo>
                    <a:pt x="16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6"/>
            <p:cNvSpPr/>
            <p:nvPr/>
          </p:nvSpPr>
          <p:spPr>
            <a:xfrm rot="10800000">
              <a:off x="4540895" y="4882004"/>
              <a:ext cx="12596" cy="47486"/>
            </a:xfrm>
            <a:custGeom>
              <a:avLst/>
              <a:gdLst/>
              <a:ahLst/>
              <a:cxnLst/>
              <a:rect l="l" t="t" r="r" b="b"/>
              <a:pathLst>
                <a:path w="1334" h="17442" extrusionOk="0">
                  <a:moveTo>
                    <a:pt x="1265" y="1"/>
                  </a:moveTo>
                  <a:lnTo>
                    <a:pt x="1248" y="45"/>
                  </a:lnTo>
                  <a:lnTo>
                    <a:pt x="1240" y="132"/>
                  </a:lnTo>
                  <a:lnTo>
                    <a:pt x="1053" y="2148"/>
                  </a:lnTo>
                  <a:lnTo>
                    <a:pt x="883" y="4251"/>
                  </a:lnTo>
                  <a:lnTo>
                    <a:pt x="730" y="6355"/>
                  </a:lnTo>
                  <a:lnTo>
                    <a:pt x="577" y="8502"/>
                  </a:lnTo>
                  <a:lnTo>
                    <a:pt x="289" y="12796"/>
                  </a:lnTo>
                  <a:lnTo>
                    <a:pt x="153" y="14900"/>
                  </a:lnTo>
                  <a:lnTo>
                    <a:pt x="0" y="17047"/>
                  </a:lnTo>
                  <a:lnTo>
                    <a:pt x="0" y="17178"/>
                  </a:lnTo>
                  <a:lnTo>
                    <a:pt x="9" y="17310"/>
                  </a:lnTo>
                  <a:lnTo>
                    <a:pt x="25" y="17397"/>
                  </a:lnTo>
                  <a:lnTo>
                    <a:pt x="51" y="17441"/>
                  </a:lnTo>
                  <a:lnTo>
                    <a:pt x="93" y="17441"/>
                  </a:lnTo>
                  <a:lnTo>
                    <a:pt x="119" y="17354"/>
                  </a:lnTo>
                  <a:lnTo>
                    <a:pt x="136" y="17222"/>
                  </a:lnTo>
                  <a:lnTo>
                    <a:pt x="289" y="15119"/>
                  </a:lnTo>
                  <a:lnTo>
                    <a:pt x="459" y="13059"/>
                  </a:lnTo>
                  <a:lnTo>
                    <a:pt x="781" y="8852"/>
                  </a:lnTo>
                  <a:lnTo>
                    <a:pt x="934" y="6749"/>
                  </a:lnTo>
                  <a:lnTo>
                    <a:pt x="1078" y="4646"/>
                  </a:lnTo>
                  <a:lnTo>
                    <a:pt x="1214" y="2499"/>
                  </a:lnTo>
                  <a:lnTo>
                    <a:pt x="1333" y="351"/>
                  </a:lnTo>
                  <a:lnTo>
                    <a:pt x="1333" y="220"/>
                  </a:lnTo>
                  <a:lnTo>
                    <a:pt x="1325" y="132"/>
                  </a:lnTo>
                  <a:lnTo>
                    <a:pt x="1316" y="88"/>
                  </a:lnTo>
                  <a:lnTo>
                    <a:pt x="12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6"/>
            <p:cNvSpPr/>
            <p:nvPr/>
          </p:nvSpPr>
          <p:spPr>
            <a:xfrm rot="10800000">
              <a:off x="4547552" y="4888809"/>
              <a:ext cx="24947" cy="59413"/>
            </a:xfrm>
            <a:custGeom>
              <a:avLst/>
              <a:gdLst/>
              <a:ahLst/>
              <a:cxnLst/>
              <a:rect l="l" t="t" r="r" b="b"/>
              <a:pathLst>
                <a:path w="2642" h="21823" extrusionOk="0">
                  <a:moveTo>
                    <a:pt x="2582" y="0"/>
                  </a:moveTo>
                  <a:lnTo>
                    <a:pt x="2565" y="44"/>
                  </a:lnTo>
                  <a:lnTo>
                    <a:pt x="2556" y="132"/>
                  </a:lnTo>
                  <a:lnTo>
                    <a:pt x="2421" y="1534"/>
                  </a:lnTo>
                  <a:lnTo>
                    <a:pt x="2276" y="2936"/>
                  </a:lnTo>
                  <a:lnTo>
                    <a:pt x="2132" y="4294"/>
                  </a:lnTo>
                  <a:lnTo>
                    <a:pt x="1979" y="5609"/>
                  </a:lnTo>
                  <a:lnTo>
                    <a:pt x="1818" y="6924"/>
                  </a:lnTo>
                  <a:lnTo>
                    <a:pt x="1656" y="8238"/>
                  </a:lnTo>
                  <a:lnTo>
                    <a:pt x="1487" y="9553"/>
                  </a:lnTo>
                  <a:lnTo>
                    <a:pt x="1308" y="10824"/>
                  </a:lnTo>
                  <a:lnTo>
                    <a:pt x="943" y="13365"/>
                  </a:lnTo>
                  <a:lnTo>
                    <a:pt x="773" y="14680"/>
                  </a:lnTo>
                  <a:lnTo>
                    <a:pt x="604" y="15994"/>
                  </a:lnTo>
                  <a:lnTo>
                    <a:pt x="434" y="17309"/>
                  </a:lnTo>
                  <a:lnTo>
                    <a:pt x="281" y="18667"/>
                  </a:lnTo>
                  <a:lnTo>
                    <a:pt x="137" y="20026"/>
                  </a:lnTo>
                  <a:lnTo>
                    <a:pt x="1" y="21472"/>
                  </a:lnTo>
                  <a:lnTo>
                    <a:pt x="1" y="21559"/>
                  </a:lnTo>
                  <a:lnTo>
                    <a:pt x="1" y="21647"/>
                  </a:lnTo>
                  <a:lnTo>
                    <a:pt x="9" y="21735"/>
                  </a:lnTo>
                  <a:lnTo>
                    <a:pt x="18" y="21779"/>
                  </a:lnTo>
                  <a:lnTo>
                    <a:pt x="35" y="21822"/>
                  </a:lnTo>
                  <a:lnTo>
                    <a:pt x="52" y="21822"/>
                  </a:lnTo>
                  <a:lnTo>
                    <a:pt x="60" y="21779"/>
                  </a:lnTo>
                  <a:lnTo>
                    <a:pt x="77" y="21691"/>
                  </a:lnTo>
                  <a:lnTo>
                    <a:pt x="222" y="20245"/>
                  </a:lnTo>
                  <a:lnTo>
                    <a:pt x="374" y="18886"/>
                  </a:lnTo>
                  <a:lnTo>
                    <a:pt x="544" y="17528"/>
                  </a:lnTo>
                  <a:lnTo>
                    <a:pt x="722" y="16170"/>
                  </a:lnTo>
                  <a:lnTo>
                    <a:pt x="909" y="14855"/>
                  </a:lnTo>
                  <a:lnTo>
                    <a:pt x="1096" y="13584"/>
                  </a:lnTo>
                  <a:lnTo>
                    <a:pt x="1470" y="10999"/>
                  </a:lnTo>
                  <a:lnTo>
                    <a:pt x="1818" y="8501"/>
                  </a:lnTo>
                  <a:lnTo>
                    <a:pt x="1996" y="7230"/>
                  </a:lnTo>
                  <a:lnTo>
                    <a:pt x="2157" y="5916"/>
                  </a:lnTo>
                  <a:lnTo>
                    <a:pt x="2310" y="4557"/>
                  </a:lnTo>
                  <a:lnTo>
                    <a:pt x="2378" y="3900"/>
                  </a:lnTo>
                  <a:lnTo>
                    <a:pt x="2446" y="3199"/>
                  </a:lnTo>
                  <a:lnTo>
                    <a:pt x="2497" y="2454"/>
                  </a:lnTo>
                  <a:lnTo>
                    <a:pt x="2556" y="1753"/>
                  </a:lnTo>
                  <a:lnTo>
                    <a:pt x="2599" y="1008"/>
                  </a:lnTo>
                  <a:lnTo>
                    <a:pt x="2641" y="307"/>
                  </a:lnTo>
                  <a:lnTo>
                    <a:pt x="2641" y="219"/>
                  </a:lnTo>
                  <a:lnTo>
                    <a:pt x="2633" y="132"/>
                  </a:lnTo>
                  <a:lnTo>
                    <a:pt x="2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6"/>
            <p:cNvSpPr/>
            <p:nvPr/>
          </p:nvSpPr>
          <p:spPr>
            <a:xfrm rot="10800000">
              <a:off x="4542424" y="4843695"/>
              <a:ext cx="1454" cy="27799"/>
            </a:xfrm>
            <a:custGeom>
              <a:avLst/>
              <a:gdLst/>
              <a:ahLst/>
              <a:cxnLst/>
              <a:rect l="l" t="t" r="r" b="b"/>
              <a:pathLst>
                <a:path w="154" h="10211" extrusionOk="0">
                  <a:moveTo>
                    <a:pt x="77" y="0"/>
                  </a:moveTo>
                  <a:lnTo>
                    <a:pt x="60" y="44"/>
                  </a:lnTo>
                  <a:lnTo>
                    <a:pt x="43" y="88"/>
                  </a:lnTo>
                  <a:lnTo>
                    <a:pt x="35" y="176"/>
                  </a:lnTo>
                  <a:lnTo>
                    <a:pt x="26" y="263"/>
                  </a:lnTo>
                  <a:lnTo>
                    <a:pt x="9" y="1490"/>
                  </a:lnTo>
                  <a:lnTo>
                    <a:pt x="1" y="2673"/>
                  </a:lnTo>
                  <a:lnTo>
                    <a:pt x="1" y="5083"/>
                  </a:lnTo>
                  <a:lnTo>
                    <a:pt x="26" y="9904"/>
                  </a:lnTo>
                  <a:lnTo>
                    <a:pt x="26" y="10035"/>
                  </a:lnTo>
                  <a:lnTo>
                    <a:pt x="43" y="10123"/>
                  </a:lnTo>
                  <a:lnTo>
                    <a:pt x="60" y="10167"/>
                  </a:lnTo>
                  <a:lnTo>
                    <a:pt x="77" y="10210"/>
                  </a:lnTo>
                  <a:lnTo>
                    <a:pt x="103" y="10167"/>
                  </a:lnTo>
                  <a:lnTo>
                    <a:pt x="120" y="10123"/>
                  </a:lnTo>
                  <a:lnTo>
                    <a:pt x="128" y="10035"/>
                  </a:lnTo>
                  <a:lnTo>
                    <a:pt x="137" y="9904"/>
                  </a:lnTo>
                  <a:lnTo>
                    <a:pt x="154" y="5083"/>
                  </a:lnTo>
                  <a:lnTo>
                    <a:pt x="154" y="2673"/>
                  </a:lnTo>
                  <a:lnTo>
                    <a:pt x="145" y="1490"/>
                  </a:lnTo>
                  <a:lnTo>
                    <a:pt x="128" y="263"/>
                  </a:lnTo>
                  <a:lnTo>
                    <a:pt x="128" y="176"/>
                  </a:lnTo>
                  <a:lnTo>
                    <a:pt x="111" y="88"/>
                  </a:lnTo>
                  <a:lnTo>
                    <a:pt x="94"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6"/>
            <p:cNvSpPr/>
            <p:nvPr/>
          </p:nvSpPr>
          <p:spPr>
            <a:xfrm rot="10800000">
              <a:off x="4573292" y="4864697"/>
              <a:ext cx="8744" cy="20879"/>
            </a:xfrm>
            <a:custGeom>
              <a:avLst/>
              <a:gdLst/>
              <a:ahLst/>
              <a:cxnLst/>
              <a:rect l="l" t="t" r="r" b="b"/>
              <a:pathLst>
                <a:path w="926" h="7669" extrusionOk="0">
                  <a:moveTo>
                    <a:pt x="858" y="1"/>
                  </a:moveTo>
                  <a:lnTo>
                    <a:pt x="841" y="44"/>
                  </a:lnTo>
                  <a:lnTo>
                    <a:pt x="824" y="88"/>
                  </a:lnTo>
                  <a:lnTo>
                    <a:pt x="697" y="965"/>
                  </a:lnTo>
                  <a:lnTo>
                    <a:pt x="586" y="1841"/>
                  </a:lnTo>
                  <a:lnTo>
                    <a:pt x="476" y="2761"/>
                  </a:lnTo>
                  <a:lnTo>
                    <a:pt x="374" y="3681"/>
                  </a:lnTo>
                  <a:lnTo>
                    <a:pt x="264" y="4602"/>
                  </a:lnTo>
                  <a:lnTo>
                    <a:pt x="162" y="5522"/>
                  </a:lnTo>
                  <a:lnTo>
                    <a:pt x="68" y="6486"/>
                  </a:lnTo>
                  <a:lnTo>
                    <a:pt x="34" y="6968"/>
                  </a:lnTo>
                  <a:lnTo>
                    <a:pt x="0" y="7494"/>
                  </a:lnTo>
                  <a:lnTo>
                    <a:pt x="0" y="7581"/>
                  </a:lnTo>
                  <a:lnTo>
                    <a:pt x="9" y="7625"/>
                  </a:lnTo>
                  <a:lnTo>
                    <a:pt x="26" y="7669"/>
                  </a:lnTo>
                  <a:lnTo>
                    <a:pt x="43" y="7625"/>
                  </a:lnTo>
                  <a:lnTo>
                    <a:pt x="119" y="7231"/>
                  </a:lnTo>
                  <a:lnTo>
                    <a:pt x="179" y="6836"/>
                  </a:lnTo>
                  <a:lnTo>
                    <a:pt x="306" y="5960"/>
                  </a:lnTo>
                  <a:lnTo>
                    <a:pt x="416" y="5040"/>
                  </a:lnTo>
                  <a:lnTo>
                    <a:pt x="518" y="4163"/>
                  </a:lnTo>
                  <a:lnTo>
                    <a:pt x="637" y="3243"/>
                  </a:lnTo>
                  <a:lnTo>
                    <a:pt x="739" y="2323"/>
                  </a:lnTo>
                  <a:lnTo>
                    <a:pt x="841" y="1359"/>
                  </a:lnTo>
                  <a:lnTo>
                    <a:pt x="926" y="395"/>
                  </a:lnTo>
                  <a:lnTo>
                    <a:pt x="926" y="307"/>
                  </a:lnTo>
                  <a:lnTo>
                    <a:pt x="926" y="176"/>
                  </a:lnTo>
                  <a:lnTo>
                    <a:pt x="909" y="132"/>
                  </a:lnTo>
                  <a:lnTo>
                    <a:pt x="900" y="44"/>
                  </a:lnTo>
                  <a:lnTo>
                    <a:pt x="8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6"/>
            <p:cNvSpPr/>
            <p:nvPr/>
          </p:nvSpPr>
          <p:spPr>
            <a:xfrm rot="10800000">
              <a:off x="4557655" y="4849061"/>
              <a:ext cx="3938" cy="10977"/>
            </a:xfrm>
            <a:custGeom>
              <a:avLst/>
              <a:gdLst/>
              <a:ahLst/>
              <a:cxnLst/>
              <a:rect l="l" t="t" r="r" b="b"/>
              <a:pathLst>
                <a:path w="417" h="4032" extrusionOk="0">
                  <a:moveTo>
                    <a:pt x="349" y="0"/>
                  </a:moveTo>
                  <a:lnTo>
                    <a:pt x="332" y="44"/>
                  </a:lnTo>
                  <a:lnTo>
                    <a:pt x="323" y="131"/>
                  </a:lnTo>
                  <a:lnTo>
                    <a:pt x="230" y="964"/>
                  </a:lnTo>
                  <a:lnTo>
                    <a:pt x="153" y="1840"/>
                  </a:lnTo>
                  <a:lnTo>
                    <a:pt x="9" y="3593"/>
                  </a:lnTo>
                  <a:lnTo>
                    <a:pt x="0" y="3725"/>
                  </a:lnTo>
                  <a:lnTo>
                    <a:pt x="9" y="3856"/>
                  </a:lnTo>
                  <a:lnTo>
                    <a:pt x="17" y="3944"/>
                  </a:lnTo>
                  <a:lnTo>
                    <a:pt x="34" y="3988"/>
                  </a:lnTo>
                  <a:lnTo>
                    <a:pt x="51" y="4031"/>
                  </a:lnTo>
                  <a:lnTo>
                    <a:pt x="68" y="4031"/>
                  </a:lnTo>
                  <a:lnTo>
                    <a:pt x="85" y="3988"/>
                  </a:lnTo>
                  <a:lnTo>
                    <a:pt x="102" y="3900"/>
                  </a:lnTo>
                  <a:lnTo>
                    <a:pt x="272" y="2147"/>
                  </a:lnTo>
                  <a:lnTo>
                    <a:pt x="349" y="1271"/>
                  </a:lnTo>
                  <a:lnTo>
                    <a:pt x="417" y="351"/>
                  </a:lnTo>
                  <a:lnTo>
                    <a:pt x="417" y="219"/>
                  </a:lnTo>
                  <a:lnTo>
                    <a:pt x="417" y="131"/>
                  </a:lnTo>
                  <a:lnTo>
                    <a:pt x="400" y="88"/>
                  </a:lnTo>
                  <a:lnTo>
                    <a:pt x="391" y="44"/>
                  </a:lnTo>
                  <a:lnTo>
                    <a:pt x="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6"/>
            <p:cNvSpPr/>
            <p:nvPr/>
          </p:nvSpPr>
          <p:spPr>
            <a:xfrm rot="10800000">
              <a:off x="4512680" y="4876629"/>
              <a:ext cx="1369" cy="16583"/>
            </a:xfrm>
            <a:custGeom>
              <a:avLst/>
              <a:gdLst/>
              <a:ahLst/>
              <a:cxnLst/>
              <a:rect l="l" t="t" r="r" b="b"/>
              <a:pathLst>
                <a:path w="145" h="6091" extrusionOk="0">
                  <a:moveTo>
                    <a:pt x="68" y="0"/>
                  </a:moveTo>
                  <a:lnTo>
                    <a:pt x="60" y="88"/>
                  </a:lnTo>
                  <a:lnTo>
                    <a:pt x="51" y="132"/>
                  </a:lnTo>
                  <a:lnTo>
                    <a:pt x="34" y="833"/>
                  </a:lnTo>
                  <a:lnTo>
                    <a:pt x="26" y="1578"/>
                  </a:lnTo>
                  <a:lnTo>
                    <a:pt x="9" y="2980"/>
                  </a:lnTo>
                  <a:lnTo>
                    <a:pt x="0" y="5828"/>
                  </a:lnTo>
                  <a:lnTo>
                    <a:pt x="9" y="5960"/>
                  </a:lnTo>
                  <a:lnTo>
                    <a:pt x="17" y="6047"/>
                  </a:lnTo>
                  <a:lnTo>
                    <a:pt x="34" y="6091"/>
                  </a:lnTo>
                  <a:lnTo>
                    <a:pt x="68" y="6091"/>
                  </a:lnTo>
                  <a:lnTo>
                    <a:pt x="85" y="6003"/>
                  </a:lnTo>
                  <a:lnTo>
                    <a:pt x="102" y="5960"/>
                  </a:lnTo>
                  <a:lnTo>
                    <a:pt x="102" y="5828"/>
                  </a:lnTo>
                  <a:lnTo>
                    <a:pt x="136" y="3024"/>
                  </a:lnTo>
                  <a:lnTo>
                    <a:pt x="145" y="1621"/>
                  </a:lnTo>
                  <a:lnTo>
                    <a:pt x="145" y="920"/>
                  </a:lnTo>
                  <a:lnTo>
                    <a:pt x="136" y="219"/>
                  </a:lnTo>
                  <a:lnTo>
                    <a:pt x="128" y="132"/>
                  </a:lnTo>
                  <a:lnTo>
                    <a:pt x="119" y="88"/>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6"/>
            <p:cNvSpPr/>
            <p:nvPr/>
          </p:nvSpPr>
          <p:spPr>
            <a:xfrm rot="10800000">
              <a:off x="4500009" y="4882596"/>
              <a:ext cx="3701" cy="16226"/>
            </a:xfrm>
            <a:custGeom>
              <a:avLst/>
              <a:gdLst/>
              <a:ahLst/>
              <a:cxnLst/>
              <a:rect l="l" t="t" r="r" b="b"/>
              <a:pathLst>
                <a:path w="392" h="5960" extrusionOk="0">
                  <a:moveTo>
                    <a:pt x="35" y="1"/>
                  </a:moveTo>
                  <a:lnTo>
                    <a:pt x="9" y="88"/>
                  </a:lnTo>
                  <a:lnTo>
                    <a:pt x="1" y="132"/>
                  </a:lnTo>
                  <a:lnTo>
                    <a:pt x="1" y="220"/>
                  </a:lnTo>
                  <a:lnTo>
                    <a:pt x="18" y="921"/>
                  </a:lnTo>
                  <a:lnTo>
                    <a:pt x="52" y="1578"/>
                  </a:lnTo>
                  <a:lnTo>
                    <a:pt x="120" y="2980"/>
                  </a:lnTo>
                  <a:lnTo>
                    <a:pt x="272" y="5697"/>
                  </a:lnTo>
                  <a:lnTo>
                    <a:pt x="281" y="5829"/>
                  </a:lnTo>
                  <a:lnTo>
                    <a:pt x="306" y="5916"/>
                  </a:lnTo>
                  <a:lnTo>
                    <a:pt x="323" y="5960"/>
                  </a:lnTo>
                  <a:lnTo>
                    <a:pt x="349" y="5916"/>
                  </a:lnTo>
                  <a:lnTo>
                    <a:pt x="366" y="5872"/>
                  </a:lnTo>
                  <a:lnTo>
                    <a:pt x="383" y="5785"/>
                  </a:lnTo>
                  <a:lnTo>
                    <a:pt x="391" y="5697"/>
                  </a:lnTo>
                  <a:lnTo>
                    <a:pt x="391" y="5566"/>
                  </a:lnTo>
                  <a:lnTo>
                    <a:pt x="255" y="2805"/>
                  </a:lnTo>
                  <a:lnTo>
                    <a:pt x="179" y="1403"/>
                  </a:lnTo>
                  <a:lnTo>
                    <a:pt x="128" y="745"/>
                  </a:lnTo>
                  <a:lnTo>
                    <a:pt x="77" y="88"/>
                  </a:lnTo>
                  <a:lnTo>
                    <a:pt x="69" y="44"/>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6"/>
            <p:cNvSpPr/>
            <p:nvPr/>
          </p:nvSpPr>
          <p:spPr>
            <a:xfrm rot="10800000">
              <a:off x="4460964" y="4925072"/>
              <a:ext cx="10434" cy="7163"/>
            </a:xfrm>
            <a:custGeom>
              <a:avLst/>
              <a:gdLst/>
              <a:ahLst/>
              <a:cxnLst/>
              <a:rect l="l" t="t" r="r" b="b"/>
              <a:pathLst>
                <a:path w="1105" h="2631" extrusionOk="0">
                  <a:moveTo>
                    <a:pt x="51" y="1"/>
                  </a:moveTo>
                  <a:lnTo>
                    <a:pt x="26" y="45"/>
                  </a:lnTo>
                  <a:lnTo>
                    <a:pt x="9" y="132"/>
                  </a:lnTo>
                  <a:lnTo>
                    <a:pt x="0" y="220"/>
                  </a:lnTo>
                  <a:lnTo>
                    <a:pt x="0" y="352"/>
                  </a:lnTo>
                  <a:lnTo>
                    <a:pt x="0" y="483"/>
                  </a:lnTo>
                  <a:lnTo>
                    <a:pt x="17" y="614"/>
                  </a:lnTo>
                  <a:lnTo>
                    <a:pt x="43" y="702"/>
                  </a:lnTo>
                  <a:lnTo>
                    <a:pt x="289" y="1228"/>
                  </a:lnTo>
                  <a:lnTo>
                    <a:pt x="527" y="1754"/>
                  </a:lnTo>
                  <a:lnTo>
                    <a:pt x="781" y="2236"/>
                  </a:lnTo>
                  <a:lnTo>
                    <a:pt x="909" y="2455"/>
                  </a:lnTo>
                  <a:lnTo>
                    <a:pt x="1028" y="2630"/>
                  </a:lnTo>
                  <a:lnTo>
                    <a:pt x="1053" y="2630"/>
                  </a:lnTo>
                  <a:lnTo>
                    <a:pt x="1070" y="2586"/>
                  </a:lnTo>
                  <a:lnTo>
                    <a:pt x="1087" y="2543"/>
                  </a:lnTo>
                  <a:lnTo>
                    <a:pt x="1096" y="2455"/>
                  </a:lnTo>
                  <a:lnTo>
                    <a:pt x="1104" y="2367"/>
                  </a:lnTo>
                  <a:lnTo>
                    <a:pt x="1104" y="2236"/>
                  </a:lnTo>
                  <a:lnTo>
                    <a:pt x="1096" y="2148"/>
                  </a:lnTo>
                  <a:lnTo>
                    <a:pt x="1079" y="2104"/>
                  </a:lnTo>
                  <a:lnTo>
                    <a:pt x="960" y="1754"/>
                  </a:lnTo>
                  <a:lnTo>
                    <a:pt x="841" y="1491"/>
                  </a:lnTo>
                  <a:lnTo>
                    <a:pt x="586" y="965"/>
                  </a:lnTo>
                  <a:lnTo>
                    <a:pt x="331" y="483"/>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6"/>
            <p:cNvSpPr/>
            <p:nvPr/>
          </p:nvSpPr>
          <p:spPr>
            <a:xfrm rot="10800000">
              <a:off x="4388814" y="4756688"/>
              <a:ext cx="242125" cy="445586"/>
            </a:xfrm>
            <a:custGeom>
              <a:avLst/>
              <a:gdLst/>
              <a:ahLst/>
              <a:cxnLst/>
              <a:rect l="l" t="t" r="r" b="b"/>
              <a:pathLst>
                <a:path w="25642" h="163668" extrusionOk="0">
                  <a:moveTo>
                    <a:pt x="13356" y="7055"/>
                  </a:moveTo>
                  <a:lnTo>
                    <a:pt x="13381" y="8063"/>
                  </a:lnTo>
                  <a:lnTo>
                    <a:pt x="13415" y="9027"/>
                  </a:lnTo>
                  <a:lnTo>
                    <a:pt x="13458" y="9991"/>
                  </a:lnTo>
                  <a:lnTo>
                    <a:pt x="13517" y="10955"/>
                  </a:lnTo>
                  <a:lnTo>
                    <a:pt x="13585" y="11919"/>
                  </a:lnTo>
                  <a:lnTo>
                    <a:pt x="13653" y="12840"/>
                  </a:lnTo>
                  <a:lnTo>
                    <a:pt x="13738" y="13760"/>
                  </a:lnTo>
                  <a:lnTo>
                    <a:pt x="13823" y="14636"/>
                  </a:lnTo>
                  <a:lnTo>
                    <a:pt x="13925" y="15513"/>
                  </a:lnTo>
                  <a:lnTo>
                    <a:pt x="14027" y="16433"/>
                  </a:lnTo>
                  <a:lnTo>
                    <a:pt x="14128" y="17265"/>
                  </a:lnTo>
                  <a:lnTo>
                    <a:pt x="14247" y="18142"/>
                  </a:lnTo>
                  <a:lnTo>
                    <a:pt x="14485" y="19851"/>
                  </a:lnTo>
                  <a:lnTo>
                    <a:pt x="14740" y="21516"/>
                  </a:lnTo>
                  <a:lnTo>
                    <a:pt x="14994" y="23181"/>
                  </a:lnTo>
                  <a:lnTo>
                    <a:pt x="15266" y="24803"/>
                  </a:lnTo>
                  <a:lnTo>
                    <a:pt x="15793" y="28045"/>
                  </a:lnTo>
                  <a:lnTo>
                    <a:pt x="16039" y="29667"/>
                  </a:lnTo>
                  <a:lnTo>
                    <a:pt x="16277" y="31288"/>
                  </a:lnTo>
                  <a:lnTo>
                    <a:pt x="16497" y="32909"/>
                  </a:lnTo>
                  <a:lnTo>
                    <a:pt x="16599" y="33742"/>
                  </a:lnTo>
                  <a:lnTo>
                    <a:pt x="16693" y="34574"/>
                  </a:lnTo>
                  <a:lnTo>
                    <a:pt x="16803" y="35670"/>
                  </a:lnTo>
                  <a:lnTo>
                    <a:pt x="16913" y="36765"/>
                  </a:lnTo>
                  <a:lnTo>
                    <a:pt x="17015" y="37861"/>
                  </a:lnTo>
                  <a:lnTo>
                    <a:pt x="17109" y="39000"/>
                  </a:lnTo>
                  <a:lnTo>
                    <a:pt x="17287" y="41279"/>
                  </a:lnTo>
                  <a:lnTo>
                    <a:pt x="17457" y="43557"/>
                  </a:lnTo>
                  <a:lnTo>
                    <a:pt x="17610" y="45880"/>
                  </a:lnTo>
                  <a:lnTo>
                    <a:pt x="17754" y="48246"/>
                  </a:lnTo>
                  <a:lnTo>
                    <a:pt x="18034" y="52935"/>
                  </a:lnTo>
                  <a:lnTo>
                    <a:pt x="18527" y="61261"/>
                  </a:lnTo>
                  <a:lnTo>
                    <a:pt x="18773" y="65424"/>
                  </a:lnTo>
                  <a:lnTo>
                    <a:pt x="19027" y="69543"/>
                  </a:lnTo>
                  <a:lnTo>
                    <a:pt x="17134" y="54600"/>
                  </a:lnTo>
                  <a:lnTo>
                    <a:pt x="16192" y="47151"/>
                  </a:lnTo>
                  <a:lnTo>
                    <a:pt x="15266" y="39614"/>
                  </a:lnTo>
                  <a:lnTo>
                    <a:pt x="15011" y="37510"/>
                  </a:lnTo>
                  <a:lnTo>
                    <a:pt x="14765" y="35363"/>
                  </a:lnTo>
                  <a:lnTo>
                    <a:pt x="14536" y="33216"/>
                  </a:lnTo>
                  <a:lnTo>
                    <a:pt x="14307" y="30981"/>
                  </a:lnTo>
                  <a:lnTo>
                    <a:pt x="14103" y="28746"/>
                  </a:lnTo>
                  <a:lnTo>
                    <a:pt x="14001" y="27607"/>
                  </a:lnTo>
                  <a:lnTo>
                    <a:pt x="13908" y="26468"/>
                  </a:lnTo>
                  <a:lnTo>
                    <a:pt x="13823" y="25328"/>
                  </a:lnTo>
                  <a:lnTo>
                    <a:pt x="13738" y="24145"/>
                  </a:lnTo>
                  <a:lnTo>
                    <a:pt x="13661" y="23006"/>
                  </a:lnTo>
                  <a:lnTo>
                    <a:pt x="13594" y="21823"/>
                  </a:lnTo>
                  <a:lnTo>
                    <a:pt x="13492" y="19939"/>
                  </a:lnTo>
                  <a:lnTo>
                    <a:pt x="13415" y="18098"/>
                  </a:lnTo>
                  <a:lnTo>
                    <a:pt x="13364" y="16258"/>
                  </a:lnTo>
                  <a:lnTo>
                    <a:pt x="13322" y="14417"/>
                  </a:lnTo>
                  <a:lnTo>
                    <a:pt x="13305" y="12577"/>
                  </a:lnTo>
                  <a:lnTo>
                    <a:pt x="13305" y="10736"/>
                  </a:lnTo>
                  <a:lnTo>
                    <a:pt x="13322" y="8896"/>
                  </a:lnTo>
                  <a:lnTo>
                    <a:pt x="13356" y="7055"/>
                  </a:lnTo>
                  <a:close/>
                  <a:moveTo>
                    <a:pt x="12142" y="16871"/>
                  </a:moveTo>
                  <a:lnTo>
                    <a:pt x="12201" y="19456"/>
                  </a:lnTo>
                  <a:lnTo>
                    <a:pt x="12235" y="21122"/>
                  </a:lnTo>
                  <a:lnTo>
                    <a:pt x="12261" y="22787"/>
                  </a:lnTo>
                  <a:lnTo>
                    <a:pt x="12244" y="23181"/>
                  </a:lnTo>
                  <a:lnTo>
                    <a:pt x="12210" y="24145"/>
                  </a:lnTo>
                  <a:lnTo>
                    <a:pt x="12193" y="25109"/>
                  </a:lnTo>
                  <a:lnTo>
                    <a:pt x="12184" y="26117"/>
                  </a:lnTo>
                  <a:lnTo>
                    <a:pt x="12176" y="27125"/>
                  </a:lnTo>
                  <a:lnTo>
                    <a:pt x="12125" y="29667"/>
                  </a:lnTo>
                  <a:lnTo>
                    <a:pt x="12116" y="29667"/>
                  </a:lnTo>
                  <a:lnTo>
                    <a:pt x="12074" y="31638"/>
                  </a:lnTo>
                  <a:lnTo>
                    <a:pt x="12031" y="33654"/>
                  </a:lnTo>
                  <a:lnTo>
                    <a:pt x="11963" y="37642"/>
                  </a:lnTo>
                  <a:lnTo>
                    <a:pt x="11921" y="39395"/>
                  </a:lnTo>
                  <a:lnTo>
                    <a:pt x="11836" y="43557"/>
                  </a:lnTo>
                  <a:lnTo>
                    <a:pt x="11743" y="47764"/>
                  </a:lnTo>
                  <a:lnTo>
                    <a:pt x="11641" y="50832"/>
                  </a:lnTo>
                  <a:lnTo>
                    <a:pt x="11598" y="51839"/>
                  </a:lnTo>
                  <a:lnTo>
                    <a:pt x="11573" y="52891"/>
                  </a:lnTo>
                  <a:lnTo>
                    <a:pt x="11428" y="56572"/>
                  </a:lnTo>
                  <a:lnTo>
                    <a:pt x="11428" y="56703"/>
                  </a:lnTo>
                  <a:lnTo>
                    <a:pt x="11428" y="56791"/>
                  </a:lnTo>
                  <a:lnTo>
                    <a:pt x="11437" y="56879"/>
                  </a:lnTo>
                  <a:lnTo>
                    <a:pt x="11454" y="56966"/>
                  </a:lnTo>
                  <a:lnTo>
                    <a:pt x="11310" y="61085"/>
                  </a:lnTo>
                  <a:lnTo>
                    <a:pt x="11216" y="63408"/>
                  </a:lnTo>
                  <a:lnTo>
                    <a:pt x="11114" y="65730"/>
                  </a:lnTo>
                  <a:lnTo>
                    <a:pt x="11012" y="68053"/>
                  </a:lnTo>
                  <a:lnTo>
                    <a:pt x="10902" y="70331"/>
                  </a:lnTo>
                  <a:lnTo>
                    <a:pt x="10843" y="68973"/>
                  </a:lnTo>
                  <a:lnTo>
                    <a:pt x="10800" y="67571"/>
                  </a:lnTo>
                  <a:lnTo>
                    <a:pt x="10758" y="66212"/>
                  </a:lnTo>
                  <a:lnTo>
                    <a:pt x="10715" y="64810"/>
                  </a:lnTo>
                  <a:lnTo>
                    <a:pt x="10707" y="64635"/>
                  </a:lnTo>
                  <a:lnTo>
                    <a:pt x="10690" y="64503"/>
                  </a:lnTo>
                  <a:lnTo>
                    <a:pt x="10673" y="62619"/>
                  </a:lnTo>
                  <a:lnTo>
                    <a:pt x="10690" y="62488"/>
                  </a:lnTo>
                  <a:lnTo>
                    <a:pt x="10690" y="62312"/>
                  </a:lnTo>
                  <a:lnTo>
                    <a:pt x="10664" y="61129"/>
                  </a:lnTo>
                  <a:lnTo>
                    <a:pt x="10613" y="54512"/>
                  </a:lnTo>
                  <a:lnTo>
                    <a:pt x="10656" y="49123"/>
                  </a:lnTo>
                  <a:lnTo>
                    <a:pt x="10681" y="46450"/>
                  </a:lnTo>
                  <a:lnTo>
                    <a:pt x="10724" y="43733"/>
                  </a:lnTo>
                  <a:lnTo>
                    <a:pt x="10851" y="40315"/>
                  </a:lnTo>
                  <a:lnTo>
                    <a:pt x="10987" y="36897"/>
                  </a:lnTo>
                  <a:lnTo>
                    <a:pt x="11148" y="33523"/>
                  </a:lnTo>
                  <a:lnTo>
                    <a:pt x="11318" y="30149"/>
                  </a:lnTo>
                  <a:lnTo>
                    <a:pt x="11505" y="26774"/>
                  </a:lnTo>
                  <a:lnTo>
                    <a:pt x="11700" y="23444"/>
                  </a:lnTo>
                  <a:lnTo>
                    <a:pt x="11912" y="20158"/>
                  </a:lnTo>
                  <a:lnTo>
                    <a:pt x="12142" y="16871"/>
                  </a:lnTo>
                  <a:close/>
                  <a:moveTo>
                    <a:pt x="13296" y="2980"/>
                  </a:moveTo>
                  <a:lnTo>
                    <a:pt x="13313" y="3024"/>
                  </a:lnTo>
                  <a:lnTo>
                    <a:pt x="13245" y="4032"/>
                  </a:lnTo>
                  <a:lnTo>
                    <a:pt x="13194" y="5040"/>
                  </a:lnTo>
                  <a:lnTo>
                    <a:pt x="13152" y="6091"/>
                  </a:lnTo>
                  <a:lnTo>
                    <a:pt x="13118" y="7143"/>
                  </a:lnTo>
                  <a:lnTo>
                    <a:pt x="13093" y="8195"/>
                  </a:lnTo>
                  <a:lnTo>
                    <a:pt x="13076" y="9290"/>
                  </a:lnTo>
                  <a:lnTo>
                    <a:pt x="13059" y="10342"/>
                  </a:lnTo>
                  <a:lnTo>
                    <a:pt x="13059" y="11437"/>
                  </a:lnTo>
                  <a:lnTo>
                    <a:pt x="13067" y="12489"/>
                  </a:lnTo>
                  <a:lnTo>
                    <a:pt x="13076" y="13585"/>
                  </a:lnTo>
                  <a:lnTo>
                    <a:pt x="13093" y="14636"/>
                  </a:lnTo>
                  <a:lnTo>
                    <a:pt x="13118" y="15732"/>
                  </a:lnTo>
                  <a:lnTo>
                    <a:pt x="13152" y="16783"/>
                  </a:lnTo>
                  <a:lnTo>
                    <a:pt x="13186" y="17835"/>
                  </a:lnTo>
                  <a:lnTo>
                    <a:pt x="13271" y="19895"/>
                  </a:lnTo>
                  <a:lnTo>
                    <a:pt x="13330" y="21122"/>
                  </a:lnTo>
                  <a:lnTo>
                    <a:pt x="13398" y="22305"/>
                  </a:lnTo>
                  <a:lnTo>
                    <a:pt x="13466" y="23488"/>
                  </a:lnTo>
                  <a:lnTo>
                    <a:pt x="13551" y="24715"/>
                  </a:lnTo>
                  <a:lnTo>
                    <a:pt x="13636" y="25854"/>
                  </a:lnTo>
                  <a:lnTo>
                    <a:pt x="13721" y="27037"/>
                  </a:lnTo>
                  <a:lnTo>
                    <a:pt x="13823" y="28177"/>
                  </a:lnTo>
                  <a:lnTo>
                    <a:pt x="13916" y="29316"/>
                  </a:lnTo>
                  <a:lnTo>
                    <a:pt x="14137" y="31595"/>
                  </a:lnTo>
                  <a:lnTo>
                    <a:pt x="14358" y="33829"/>
                  </a:lnTo>
                  <a:lnTo>
                    <a:pt x="14595" y="35977"/>
                  </a:lnTo>
                  <a:lnTo>
                    <a:pt x="14850" y="38168"/>
                  </a:lnTo>
                  <a:lnTo>
                    <a:pt x="15385" y="42725"/>
                  </a:lnTo>
                  <a:lnTo>
                    <a:pt x="15937" y="47238"/>
                  </a:lnTo>
                  <a:lnTo>
                    <a:pt x="16497" y="51708"/>
                  </a:lnTo>
                  <a:lnTo>
                    <a:pt x="17058" y="56221"/>
                  </a:lnTo>
                  <a:lnTo>
                    <a:pt x="18195" y="65161"/>
                  </a:lnTo>
                  <a:lnTo>
                    <a:pt x="19333" y="74056"/>
                  </a:lnTo>
                  <a:lnTo>
                    <a:pt x="19189" y="73355"/>
                  </a:lnTo>
                  <a:lnTo>
                    <a:pt x="19044" y="72654"/>
                  </a:lnTo>
                  <a:lnTo>
                    <a:pt x="18747" y="71295"/>
                  </a:lnTo>
                  <a:lnTo>
                    <a:pt x="18433" y="69981"/>
                  </a:lnTo>
                  <a:lnTo>
                    <a:pt x="18136" y="68666"/>
                  </a:lnTo>
                  <a:lnTo>
                    <a:pt x="17525" y="65862"/>
                  </a:lnTo>
                  <a:lnTo>
                    <a:pt x="17219" y="64416"/>
                  </a:lnTo>
                  <a:lnTo>
                    <a:pt x="16930" y="62926"/>
                  </a:lnTo>
                  <a:lnTo>
                    <a:pt x="16633" y="61436"/>
                  </a:lnTo>
                  <a:lnTo>
                    <a:pt x="16336" y="59902"/>
                  </a:lnTo>
                  <a:lnTo>
                    <a:pt x="16056" y="58281"/>
                  </a:lnTo>
                  <a:lnTo>
                    <a:pt x="15784" y="56703"/>
                  </a:lnTo>
                  <a:lnTo>
                    <a:pt x="15512" y="55038"/>
                  </a:lnTo>
                  <a:lnTo>
                    <a:pt x="15258" y="53329"/>
                  </a:lnTo>
                  <a:lnTo>
                    <a:pt x="15011" y="51620"/>
                  </a:lnTo>
                  <a:lnTo>
                    <a:pt x="14774" y="49824"/>
                  </a:lnTo>
                  <a:lnTo>
                    <a:pt x="14553" y="48027"/>
                  </a:lnTo>
                  <a:lnTo>
                    <a:pt x="14349" y="46187"/>
                  </a:lnTo>
                  <a:lnTo>
                    <a:pt x="14145" y="44302"/>
                  </a:lnTo>
                  <a:lnTo>
                    <a:pt x="13959" y="42418"/>
                  </a:lnTo>
                  <a:lnTo>
                    <a:pt x="13789" y="40490"/>
                  </a:lnTo>
                  <a:lnTo>
                    <a:pt x="13627" y="38562"/>
                  </a:lnTo>
                  <a:lnTo>
                    <a:pt x="13475" y="36546"/>
                  </a:lnTo>
                  <a:lnTo>
                    <a:pt x="13339" y="34574"/>
                  </a:lnTo>
                  <a:lnTo>
                    <a:pt x="13220" y="32602"/>
                  </a:lnTo>
                  <a:lnTo>
                    <a:pt x="13118" y="30631"/>
                  </a:lnTo>
                  <a:lnTo>
                    <a:pt x="13025" y="28659"/>
                  </a:lnTo>
                  <a:lnTo>
                    <a:pt x="12948" y="26731"/>
                  </a:lnTo>
                  <a:lnTo>
                    <a:pt x="12812" y="22743"/>
                  </a:lnTo>
                  <a:lnTo>
                    <a:pt x="12668" y="18755"/>
                  </a:lnTo>
                  <a:lnTo>
                    <a:pt x="12660" y="18624"/>
                  </a:lnTo>
                  <a:lnTo>
                    <a:pt x="12651" y="18580"/>
                  </a:lnTo>
                  <a:lnTo>
                    <a:pt x="12634" y="18492"/>
                  </a:lnTo>
                  <a:lnTo>
                    <a:pt x="12609" y="18492"/>
                  </a:lnTo>
                  <a:lnTo>
                    <a:pt x="12583" y="17003"/>
                  </a:lnTo>
                  <a:lnTo>
                    <a:pt x="12558" y="15469"/>
                  </a:lnTo>
                  <a:lnTo>
                    <a:pt x="12515" y="13979"/>
                  </a:lnTo>
                  <a:lnTo>
                    <a:pt x="12473" y="12445"/>
                  </a:lnTo>
                  <a:lnTo>
                    <a:pt x="12668" y="10035"/>
                  </a:lnTo>
                  <a:lnTo>
                    <a:pt x="12872" y="7669"/>
                  </a:lnTo>
                  <a:lnTo>
                    <a:pt x="13076" y="5303"/>
                  </a:lnTo>
                  <a:lnTo>
                    <a:pt x="13296" y="2980"/>
                  </a:lnTo>
                  <a:close/>
                  <a:moveTo>
                    <a:pt x="10418" y="72040"/>
                  </a:moveTo>
                  <a:lnTo>
                    <a:pt x="10452" y="72961"/>
                  </a:lnTo>
                  <a:lnTo>
                    <a:pt x="10452" y="74582"/>
                  </a:lnTo>
                  <a:lnTo>
                    <a:pt x="10452" y="74757"/>
                  </a:lnTo>
                  <a:lnTo>
                    <a:pt x="10418" y="74670"/>
                  </a:lnTo>
                  <a:lnTo>
                    <a:pt x="10393" y="74626"/>
                  </a:lnTo>
                  <a:lnTo>
                    <a:pt x="10418" y="72040"/>
                  </a:lnTo>
                  <a:close/>
                  <a:moveTo>
                    <a:pt x="13466" y="3506"/>
                  </a:moveTo>
                  <a:lnTo>
                    <a:pt x="14366" y="6223"/>
                  </a:lnTo>
                  <a:lnTo>
                    <a:pt x="15258" y="8940"/>
                  </a:lnTo>
                  <a:lnTo>
                    <a:pt x="15708" y="10298"/>
                  </a:lnTo>
                  <a:lnTo>
                    <a:pt x="16158" y="11657"/>
                  </a:lnTo>
                  <a:lnTo>
                    <a:pt x="16599" y="13103"/>
                  </a:lnTo>
                  <a:lnTo>
                    <a:pt x="17032" y="14549"/>
                  </a:lnTo>
                  <a:lnTo>
                    <a:pt x="17457" y="15995"/>
                  </a:lnTo>
                  <a:lnTo>
                    <a:pt x="17881" y="17528"/>
                  </a:lnTo>
                  <a:lnTo>
                    <a:pt x="18297" y="19062"/>
                  </a:lnTo>
                  <a:lnTo>
                    <a:pt x="18705" y="20683"/>
                  </a:lnTo>
                  <a:lnTo>
                    <a:pt x="19104" y="22305"/>
                  </a:lnTo>
                  <a:lnTo>
                    <a:pt x="19494" y="23970"/>
                  </a:lnTo>
                  <a:lnTo>
                    <a:pt x="19877" y="25723"/>
                  </a:lnTo>
                  <a:lnTo>
                    <a:pt x="20250" y="27519"/>
                  </a:lnTo>
                  <a:lnTo>
                    <a:pt x="20615" y="29360"/>
                  </a:lnTo>
                  <a:lnTo>
                    <a:pt x="20972" y="31244"/>
                  </a:lnTo>
                  <a:lnTo>
                    <a:pt x="21311" y="33216"/>
                  </a:lnTo>
                  <a:lnTo>
                    <a:pt x="21634" y="35232"/>
                  </a:lnTo>
                  <a:lnTo>
                    <a:pt x="21948" y="37291"/>
                  </a:lnTo>
                  <a:lnTo>
                    <a:pt x="22245" y="39438"/>
                  </a:lnTo>
                  <a:lnTo>
                    <a:pt x="22390" y="40534"/>
                  </a:lnTo>
                  <a:lnTo>
                    <a:pt x="22526" y="41673"/>
                  </a:lnTo>
                  <a:lnTo>
                    <a:pt x="22661" y="42813"/>
                  </a:lnTo>
                  <a:lnTo>
                    <a:pt x="22797" y="43952"/>
                  </a:lnTo>
                  <a:lnTo>
                    <a:pt x="22925" y="45179"/>
                  </a:lnTo>
                  <a:lnTo>
                    <a:pt x="23052" y="46406"/>
                  </a:lnTo>
                  <a:lnTo>
                    <a:pt x="23298" y="48903"/>
                  </a:lnTo>
                  <a:lnTo>
                    <a:pt x="23527" y="51401"/>
                  </a:lnTo>
                  <a:lnTo>
                    <a:pt x="23740" y="53987"/>
                  </a:lnTo>
                  <a:lnTo>
                    <a:pt x="23935" y="56616"/>
                  </a:lnTo>
                  <a:lnTo>
                    <a:pt x="24113" y="59245"/>
                  </a:lnTo>
                  <a:lnTo>
                    <a:pt x="24283" y="61874"/>
                  </a:lnTo>
                  <a:lnTo>
                    <a:pt x="24444" y="64547"/>
                  </a:lnTo>
                  <a:lnTo>
                    <a:pt x="24589" y="67220"/>
                  </a:lnTo>
                  <a:lnTo>
                    <a:pt x="24733" y="69893"/>
                  </a:lnTo>
                  <a:lnTo>
                    <a:pt x="24861" y="72566"/>
                  </a:lnTo>
                  <a:lnTo>
                    <a:pt x="24979" y="75239"/>
                  </a:lnTo>
                  <a:lnTo>
                    <a:pt x="25090" y="77781"/>
                  </a:lnTo>
                  <a:lnTo>
                    <a:pt x="25192" y="80322"/>
                  </a:lnTo>
                  <a:lnTo>
                    <a:pt x="25294" y="82864"/>
                  </a:lnTo>
                  <a:lnTo>
                    <a:pt x="25353" y="84135"/>
                  </a:lnTo>
                  <a:lnTo>
                    <a:pt x="25412" y="85362"/>
                  </a:lnTo>
                  <a:lnTo>
                    <a:pt x="25412" y="85362"/>
                  </a:lnTo>
                  <a:lnTo>
                    <a:pt x="25294" y="85186"/>
                  </a:lnTo>
                  <a:lnTo>
                    <a:pt x="25183" y="84923"/>
                  </a:lnTo>
                  <a:lnTo>
                    <a:pt x="25081" y="84617"/>
                  </a:lnTo>
                  <a:lnTo>
                    <a:pt x="24979" y="84310"/>
                  </a:lnTo>
                  <a:lnTo>
                    <a:pt x="24877" y="83916"/>
                  </a:lnTo>
                  <a:lnTo>
                    <a:pt x="24784" y="83521"/>
                  </a:lnTo>
                  <a:lnTo>
                    <a:pt x="24589" y="82689"/>
                  </a:lnTo>
                  <a:lnTo>
                    <a:pt x="23723" y="79008"/>
                  </a:lnTo>
                  <a:lnTo>
                    <a:pt x="22008" y="71558"/>
                  </a:lnTo>
                  <a:lnTo>
                    <a:pt x="18527" y="56441"/>
                  </a:lnTo>
                  <a:lnTo>
                    <a:pt x="18501" y="56353"/>
                  </a:lnTo>
                  <a:lnTo>
                    <a:pt x="18297" y="52935"/>
                  </a:lnTo>
                  <a:lnTo>
                    <a:pt x="18034" y="48509"/>
                  </a:lnTo>
                  <a:lnTo>
                    <a:pt x="17898" y="46318"/>
                  </a:lnTo>
                  <a:lnTo>
                    <a:pt x="17754" y="44127"/>
                  </a:lnTo>
                  <a:lnTo>
                    <a:pt x="17610" y="41980"/>
                  </a:lnTo>
                  <a:lnTo>
                    <a:pt x="17440" y="39833"/>
                  </a:lnTo>
                  <a:lnTo>
                    <a:pt x="17270" y="37729"/>
                  </a:lnTo>
                  <a:lnTo>
                    <a:pt x="17177" y="36678"/>
                  </a:lnTo>
                  <a:lnTo>
                    <a:pt x="17075" y="35626"/>
                  </a:lnTo>
                  <a:lnTo>
                    <a:pt x="16964" y="34618"/>
                  </a:lnTo>
                  <a:lnTo>
                    <a:pt x="16854" y="33610"/>
                  </a:lnTo>
                  <a:lnTo>
                    <a:pt x="16735" y="32602"/>
                  </a:lnTo>
                  <a:lnTo>
                    <a:pt x="16608" y="31638"/>
                  </a:lnTo>
                  <a:lnTo>
                    <a:pt x="16480" y="30674"/>
                  </a:lnTo>
                  <a:lnTo>
                    <a:pt x="16344" y="29710"/>
                  </a:lnTo>
                  <a:lnTo>
                    <a:pt x="16064" y="27870"/>
                  </a:lnTo>
                  <a:lnTo>
                    <a:pt x="15776" y="26029"/>
                  </a:lnTo>
                  <a:lnTo>
                    <a:pt x="15478" y="24189"/>
                  </a:lnTo>
                  <a:lnTo>
                    <a:pt x="15181" y="22349"/>
                  </a:lnTo>
                  <a:lnTo>
                    <a:pt x="14893" y="20508"/>
                  </a:lnTo>
                  <a:lnTo>
                    <a:pt x="14621" y="18624"/>
                  </a:lnTo>
                  <a:lnTo>
                    <a:pt x="14485" y="17704"/>
                  </a:lnTo>
                  <a:lnTo>
                    <a:pt x="14358" y="16740"/>
                  </a:lnTo>
                  <a:lnTo>
                    <a:pt x="14239" y="15776"/>
                  </a:lnTo>
                  <a:lnTo>
                    <a:pt x="14128" y="14768"/>
                  </a:lnTo>
                  <a:lnTo>
                    <a:pt x="14018" y="13760"/>
                  </a:lnTo>
                  <a:lnTo>
                    <a:pt x="13916" y="12752"/>
                  </a:lnTo>
                  <a:lnTo>
                    <a:pt x="13823" y="11700"/>
                  </a:lnTo>
                  <a:lnTo>
                    <a:pt x="13738" y="10605"/>
                  </a:lnTo>
                  <a:lnTo>
                    <a:pt x="13670" y="9553"/>
                  </a:lnTo>
                  <a:lnTo>
                    <a:pt x="13602" y="8414"/>
                  </a:lnTo>
                  <a:lnTo>
                    <a:pt x="13551" y="7275"/>
                  </a:lnTo>
                  <a:lnTo>
                    <a:pt x="13509" y="6091"/>
                  </a:lnTo>
                  <a:lnTo>
                    <a:pt x="13475" y="4908"/>
                  </a:lnTo>
                  <a:lnTo>
                    <a:pt x="13466" y="3637"/>
                  </a:lnTo>
                  <a:lnTo>
                    <a:pt x="13466" y="3506"/>
                  </a:lnTo>
                  <a:close/>
                  <a:moveTo>
                    <a:pt x="9246" y="88648"/>
                  </a:moveTo>
                  <a:lnTo>
                    <a:pt x="9229" y="89349"/>
                  </a:lnTo>
                  <a:lnTo>
                    <a:pt x="9178" y="89612"/>
                  </a:lnTo>
                  <a:lnTo>
                    <a:pt x="9161" y="89700"/>
                  </a:lnTo>
                  <a:lnTo>
                    <a:pt x="9153" y="89831"/>
                  </a:lnTo>
                  <a:lnTo>
                    <a:pt x="9127" y="89787"/>
                  </a:lnTo>
                  <a:lnTo>
                    <a:pt x="9246" y="88648"/>
                  </a:lnTo>
                  <a:close/>
                  <a:moveTo>
                    <a:pt x="11632" y="17441"/>
                  </a:moveTo>
                  <a:lnTo>
                    <a:pt x="11420" y="19456"/>
                  </a:lnTo>
                  <a:lnTo>
                    <a:pt x="11233" y="21516"/>
                  </a:lnTo>
                  <a:lnTo>
                    <a:pt x="11055" y="23576"/>
                  </a:lnTo>
                  <a:lnTo>
                    <a:pt x="10885" y="25679"/>
                  </a:lnTo>
                  <a:lnTo>
                    <a:pt x="10724" y="27826"/>
                  </a:lnTo>
                  <a:lnTo>
                    <a:pt x="10571" y="29973"/>
                  </a:lnTo>
                  <a:lnTo>
                    <a:pt x="10282" y="34268"/>
                  </a:lnTo>
                  <a:lnTo>
                    <a:pt x="9943" y="39395"/>
                  </a:lnTo>
                  <a:lnTo>
                    <a:pt x="9773" y="41980"/>
                  </a:lnTo>
                  <a:lnTo>
                    <a:pt x="9594" y="44522"/>
                  </a:lnTo>
                  <a:lnTo>
                    <a:pt x="9408" y="47063"/>
                  </a:lnTo>
                  <a:lnTo>
                    <a:pt x="9212" y="49561"/>
                  </a:lnTo>
                  <a:lnTo>
                    <a:pt x="8992" y="52059"/>
                  </a:lnTo>
                  <a:lnTo>
                    <a:pt x="8881" y="53242"/>
                  </a:lnTo>
                  <a:lnTo>
                    <a:pt x="8762" y="54469"/>
                  </a:lnTo>
                  <a:lnTo>
                    <a:pt x="8644" y="55564"/>
                  </a:lnTo>
                  <a:lnTo>
                    <a:pt x="8525" y="56660"/>
                  </a:lnTo>
                  <a:lnTo>
                    <a:pt x="8270" y="58851"/>
                  </a:lnTo>
                  <a:lnTo>
                    <a:pt x="7998" y="60910"/>
                  </a:lnTo>
                  <a:lnTo>
                    <a:pt x="7710" y="62970"/>
                  </a:lnTo>
                  <a:lnTo>
                    <a:pt x="7421" y="64985"/>
                  </a:lnTo>
                  <a:lnTo>
                    <a:pt x="7115" y="66957"/>
                  </a:lnTo>
                  <a:lnTo>
                    <a:pt x="6801" y="68885"/>
                  </a:lnTo>
                  <a:lnTo>
                    <a:pt x="6478" y="70813"/>
                  </a:lnTo>
                  <a:lnTo>
                    <a:pt x="5969" y="73837"/>
                  </a:lnTo>
                  <a:lnTo>
                    <a:pt x="5443" y="76861"/>
                  </a:lnTo>
                  <a:lnTo>
                    <a:pt x="4916" y="79884"/>
                  </a:lnTo>
                  <a:lnTo>
                    <a:pt x="4653" y="81462"/>
                  </a:lnTo>
                  <a:lnTo>
                    <a:pt x="4398" y="83039"/>
                  </a:lnTo>
                  <a:lnTo>
                    <a:pt x="4152" y="84617"/>
                  </a:lnTo>
                  <a:lnTo>
                    <a:pt x="3906" y="86238"/>
                  </a:lnTo>
                  <a:lnTo>
                    <a:pt x="3668" y="87859"/>
                  </a:lnTo>
                  <a:lnTo>
                    <a:pt x="3447" y="89525"/>
                  </a:lnTo>
                  <a:lnTo>
                    <a:pt x="3227" y="91234"/>
                  </a:lnTo>
                  <a:lnTo>
                    <a:pt x="3023" y="92943"/>
                  </a:lnTo>
                  <a:lnTo>
                    <a:pt x="2836" y="94739"/>
                  </a:lnTo>
                  <a:lnTo>
                    <a:pt x="2658" y="96536"/>
                  </a:lnTo>
                  <a:lnTo>
                    <a:pt x="2811" y="93819"/>
                  </a:lnTo>
                  <a:lnTo>
                    <a:pt x="2955" y="91102"/>
                  </a:lnTo>
                  <a:lnTo>
                    <a:pt x="3244" y="85625"/>
                  </a:lnTo>
                  <a:lnTo>
                    <a:pt x="3541" y="80147"/>
                  </a:lnTo>
                  <a:lnTo>
                    <a:pt x="3694" y="77430"/>
                  </a:lnTo>
                  <a:lnTo>
                    <a:pt x="3863" y="74757"/>
                  </a:lnTo>
                  <a:lnTo>
                    <a:pt x="4203" y="69324"/>
                  </a:lnTo>
                  <a:lnTo>
                    <a:pt x="4568" y="63934"/>
                  </a:lnTo>
                  <a:lnTo>
                    <a:pt x="4942" y="58544"/>
                  </a:lnTo>
                  <a:lnTo>
                    <a:pt x="5137" y="55871"/>
                  </a:lnTo>
                  <a:lnTo>
                    <a:pt x="5341" y="53242"/>
                  </a:lnTo>
                  <a:lnTo>
                    <a:pt x="5536" y="50788"/>
                  </a:lnTo>
                  <a:lnTo>
                    <a:pt x="5740" y="48378"/>
                  </a:lnTo>
                  <a:lnTo>
                    <a:pt x="5850" y="47195"/>
                  </a:lnTo>
                  <a:lnTo>
                    <a:pt x="5961" y="46011"/>
                  </a:lnTo>
                  <a:lnTo>
                    <a:pt x="6079" y="44872"/>
                  </a:lnTo>
                  <a:lnTo>
                    <a:pt x="6207" y="43733"/>
                  </a:lnTo>
                  <a:lnTo>
                    <a:pt x="6334" y="42637"/>
                  </a:lnTo>
                  <a:lnTo>
                    <a:pt x="6470" y="41498"/>
                  </a:lnTo>
                  <a:lnTo>
                    <a:pt x="6614" y="40446"/>
                  </a:lnTo>
                  <a:lnTo>
                    <a:pt x="6759" y="39395"/>
                  </a:lnTo>
                  <a:lnTo>
                    <a:pt x="6920" y="38343"/>
                  </a:lnTo>
                  <a:lnTo>
                    <a:pt x="7081" y="37379"/>
                  </a:lnTo>
                  <a:lnTo>
                    <a:pt x="7260" y="36371"/>
                  </a:lnTo>
                  <a:lnTo>
                    <a:pt x="7438" y="35451"/>
                  </a:lnTo>
                  <a:lnTo>
                    <a:pt x="7684" y="34224"/>
                  </a:lnTo>
                  <a:lnTo>
                    <a:pt x="7939" y="33084"/>
                  </a:lnTo>
                  <a:lnTo>
                    <a:pt x="8202" y="31945"/>
                  </a:lnTo>
                  <a:lnTo>
                    <a:pt x="8474" y="30850"/>
                  </a:lnTo>
                  <a:lnTo>
                    <a:pt x="9017" y="28746"/>
                  </a:lnTo>
                  <a:lnTo>
                    <a:pt x="9569" y="26643"/>
                  </a:lnTo>
                  <a:lnTo>
                    <a:pt x="10121" y="24496"/>
                  </a:lnTo>
                  <a:lnTo>
                    <a:pt x="10384" y="23400"/>
                  </a:lnTo>
                  <a:lnTo>
                    <a:pt x="10647" y="22305"/>
                  </a:lnTo>
                  <a:lnTo>
                    <a:pt x="10911" y="21165"/>
                  </a:lnTo>
                  <a:lnTo>
                    <a:pt x="11157" y="19982"/>
                  </a:lnTo>
                  <a:lnTo>
                    <a:pt x="11403" y="18755"/>
                  </a:lnTo>
                  <a:lnTo>
                    <a:pt x="11632" y="17441"/>
                  </a:lnTo>
                  <a:close/>
                  <a:moveTo>
                    <a:pt x="11811" y="14198"/>
                  </a:moveTo>
                  <a:lnTo>
                    <a:pt x="11683" y="15074"/>
                  </a:lnTo>
                  <a:lnTo>
                    <a:pt x="11556" y="15907"/>
                  </a:lnTo>
                  <a:lnTo>
                    <a:pt x="11420" y="16696"/>
                  </a:lnTo>
                  <a:lnTo>
                    <a:pt x="11276" y="17485"/>
                  </a:lnTo>
                  <a:lnTo>
                    <a:pt x="11131" y="18273"/>
                  </a:lnTo>
                  <a:lnTo>
                    <a:pt x="10987" y="19018"/>
                  </a:lnTo>
                  <a:lnTo>
                    <a:pt x="10673" y="20464"/>
                  </a:lnTo>
                  <a:lnTo>
                    <a:pt x="10359" y="21867"/>
                  </a:lnTo>
                  <a:lnTo>
                    <a:pt x="10027" y="23225"/>
                  </a:lnTo>
                  <a:lnTo>
                    <a:pt x="9696" y="24540"/>
                  </a:lnTo>
                  <a:lnTo>
                    <a:pt x="9365" y="25810"/>
                  </a:lnTo>
                  <a:lnTo>
                    <a:pt x="8677" y="28440"/>
                  </a:lnTo>
                  <a:lnTo>
                    <a:pt x="8338" y="29754"/>
                  </a:lnTo>
                  <a:lnTo>
                    <a:pt x="8007" y="31113"/>
                  </a:lnTo>
                  <a:lnTo>
                    <a:pt x="7676" y="32515"/>
                  </a:lnTo>
                  <a:lnTo>
                    <a:pt x="7361" y="34005"/>
                  </a:lnTo>
                  <a:lnTo>
                    <a:pt x="7209" y="34750"/>
                  </a:lnTo>
                  <a:lnTo>
                    <a:pt x="7056" y="35538"/>
                  </a:lnTo>
                  <a:lnTo>
                    <a:pt x="6911" y="36371"/>
                  </a:lnTo>
                  <a:lnTo>
                    <a:pt x="6776" y="37160"/>
                  </a:lnTo>
                  <a:lnTo>
                    <a:pt x="6614" y="38168"/>
                  </a:lnTo>
                  <a:lnTo>
                    <a:pt x="6470" y="39175"/>
                  </a:lnTo>
                  <a:lnTo>
                    <a:pt x="6326" y="40227"/>
                  </a:lnTo>
                  <a:lnTo>
                    <a:pt x="6190" y="41279"/>
                  </a:lnTo>
                  <a:lnTo>
                    <a:pt x="6062" y="42330"/>
                  </a:lnTo>
                  <a:lnTo>
                    <a:pt x="5935" y="43426"/>
                  </a:lnTo>
                  <a:lnTo>
                    <a:pt x="5825" y="44522"/>
                  </a:lnTo>
                  <a:lnTo>
                    <a:pt x="5706" y="45661"/>
                  </a:lnTo>
                  <a:lnTo>
                    <a:pt x="5494" y="47939"/>
                  </a:lnTo>
                  <a:lnTo>
                    <a:pt x="5298" y="50306"/>
                  </a:lnTo>
                  <a:lnTo>
                    <a:pt x="5111" y="52628"/>
                  </a:lnTo>
                  <a:lnTo>
                    <a:pt x="4942" y="54994"/>
                  </a:lnTo>
                  <a:lnTo>
                    <a:pt x="4543" y="60472"/>
                  </a:lnTo>
                  <a:lnTo>
                    <a:pt x="4161" y="65949"/>
                  </a:lnTo>
                  <a:lnTo>
                    <a:pt x="3804" y="71515"/>
                  </a:lnTo>
                  <a:lnTo>
                    <a:pt x="3464" y="77080"/>
                  </a:lnTo>
                  <a:lnTo>
                    <a:pt x="3167" y="82075"/>
                  </a:lnTo>
                  <a:lnTo>
                    <a:pt x="3014" y="84573"/>
                  </a:lnTo>
                  <a:lnTo>
                    <a:pt x="2870" y="87114"/>
                  </a:lnTo>
                  <a:lnTo>
                    <a:pt x="2734" y="89656"/>
                  </a:lnTo>
                  <a:lnTo>
                    <a:pt x="2607" y="92198"/>
                  </a:lnTo>
                  <a:lnTo>
                    <a:pt x="2488" y="94739"/>
                  </a:lnTo>
                  <a:lnTo>
                    <a:pt x="2386" y="97281"/>
                  </a:lnTo>
                  <a:lnTo>
                    <a:pt x="2352" y="94783"/>
                  </a:lnTo>
                  <a:lnTo>
                    <a:pt x="2318" y="92285"/>
                  </a:lnTo>
                  <a:lnTo>
                    <a:pt x="2284" y="89831"/>
                  </a:lnTo>
                  <a:lnTo>
                    <a:pt x="2259" y="87334"/>
                  </a:lnTo>
                  <a:lnTo>
                    <a:pt x="2233" y="83784"/>
                  </a:lnTo>
                  <a:lnTo>
                    <a:pt x="2233" y="81988"/>
                  </a:lnTo>
                  <a:lnTo>
                    <a:pt x="2233" y="80235"/>
                  </a:lnTo>
                  <a:lnTo>
                    <a:pt x="2242" y="78438"/>
                  </a:lnTo>
                  <a:lnTo>
                    <a:pt x="2250" y="76685"/>
                  </a:lnTo>
                  <a:lnTo>
                    <a:pt x="2276" y="74933"/>
                  </a:lnTo>
                  <a:lnTo>
                    <a:pt x="2301" y="73136"/>
                  </a:lnTo>
                  <a:lnTo>
                    <a:pt x="2352" y="70551"/>
                  </a:lnTo>
                  <a:lnTo>
                    <a:pt x="2428" y="67965"/>
                  </a:lnTo>
                  <a:lnTo>
                    <a:pt x="2513" y="65424"/>
                  </a:lnTo>
                  <a:lnTo>
                    <a:pt x="2624" y="62882"/>
                  </a:lnTo>
                  <a:lnTo>
                    <a:pt x="2760" y="60340"/>
                  </a:lnTo>
                  <a:lnTo>
                    <a:pt x="2904" y="57887"/>
                  </a:lnTo>
                  <a:lnTo>
                    <a:pt x="3065" y="55433"/>
                  </a:lnTo>
                  <a:lnTo>
                    <a:pt x="3252" y="52979"/>
                  </a:lnTo>
                  <a:lnTo>
                    <a:pt x="3447" y="50612"/>
                  </a:lnTo>
                  <a:lnTo>
                    <a:pt x="3668" y="48246"/>
                  </a:lnTo>
                  <a:lnTo>
                    <a:pt x="3897" y="45968"/>
                  </a:lnTo>
                  <a:lnTo>
                    <a:pt x="4144" y="43689"/>
                  </a:lnTo>
                  <a:lnTo>
                    <a:pt x="4407" y="41454"/>
                  </a:lnTo>
                  <a:lnTo>
                    <a:pt x="4687" y="39307"/>
                  </a:lnTo>
                  <a:lnTo>
                    <a:pt x="4984" y="37204"/>
                  </a:lnTo>
                  <a:lnTo>
                    <a:pt x="5298" y="35144"/>
                  </a:lnTo>
                  <a:lnTo>
                    <a:pt x="5612" y="33216"/>
                  </a:lnTo>
                  <a:lnTo>
                    <a:pt x="5944" y="31332"/>
                  </a:lnTo>
                  <a:lnTo>
                    <a:pt x="6283" y="29535"/>
                  </a:lnTo>
                  <a:lnTo>
                    <a:pt x="6631" y="27782"/>
                  </a:lnTo>
                  <a:lnTo>
                    <a:pt x="6996" y="26117"/>
                  </a:lnTo>
                  <a:lnTo>
                    <a:pt x="7370" y="24496"/>
                  </a:lnTo>
                  <a:lnTo>
                    <a:pt x="7761" y="22962"/>
                  </a:lnTo>
                  <a:lnTo>
                    <a:pt x="8160" y="21472"/>
                  </a:lnTo>
                  <a:lnTo>
                    <a:pt x="8380" y="20727"/>
                  </a:lnTo>
                  <a:lnTo>
                    <a:pt x="8610" y="19939"/>
                  </a:lnTo>
                  <a:lnTo>
                    <a:pt x="8839" y="19237"/>
                  </a:lnTo>
                  <a:lnTo>
                    <a:pt x="9077" y="18536"/>
                  </a:lnTo>
                  <a:lnTo>
                    <a:pt x="9314" y="17835"/>
                  </a:lnTo>
                  <a:lnTo>
                    <a:pt x="9552" y="17222"/>
                  </a:lnTo>
                  <a:lnTo>
                    <a:pt x="9798" y="16652"/>
                  </a:lnTo>
                  <a:lnTo>
                    <a:pt x="10044" y="16082"/>
                  </a:lnTo>
                  <a:lnTo>
                    <a:pt x="10265" y="15688"/>
                  </a:lnTo>
                  <a:lnTo>
                    <a:pt x="10486" y="15337"/>
                  </a:lnTo>
                  <a:lnTo>
                    <a:pt x="10698" y="15031"/>
                  </a:lnTo>
                  <a:lnTo>
                    <a:pt x="10919" y="14768"/>
                  </a:lnTo>
                  <a:lnTo>
                    <a:pt x="11140" y="14549"/>
                  </a:lnTo>
                  <a:lnTo>
                    <a:pt x="11361" y="14417"/>
                  </a:lnTo>
                  <a:lnTo>
                    <a:pt x="11581" y="14286"/>
                  </a:lnTo>
                  <a:lnTo>
                    <a:pt x="11811" y="14198"/>
                  </a:lnTo>
                  <a:close/>
                  <a:moveTo>
                    <a:pt x="21159" y="98157"/>
                  </a:moveTo>
                  <a:lnTo>
                    <a:pt x="21252" y="98771"/>
                  </a:lnTo>
                  <a:lnTo>
                    <a:pt x="21337" y="99428"/>
                  </a:lnTo>
                  <a:lnTo>
                    <a:pt x="21371" y="99778"/>
                  </a:lnTo>
                  <a:lnTo>
                    <a:pt x="21405" y="100129"/>
                  </a:lnTo>
                  <a:lnTo>
                    <a:pt x="21430" y="100523"/>
                  </a:lnTo>
                  <a:lnTo>
                    <a:pt x="21456" y="100962"/>
                  </a:lnTo>
                  <a:lnTo>
                    <a:pt x="21473" y="101619"/>
                  </a:lnTo>
                  <a:lnTo>
                    <a:pt x="21490" y="102276"/>
                  </a:lnTo>
                  <a:lnTo>
                    <a:pt x="21490" y="102933"/>
                  </a:lnTo>
                  <a:lnTo>
                    <a:pt x="21481" y="103591"/>
                  </a:lnTo>
                  <a:lnTo>
                    <a:pt x="21473" y="104292"/>
                  </a:lnTo>
                  <a:lnTo>
                    <a:pt x="21456" y="104949"/>
                  </a:lnTo>
                  <a:lnTo>
                    <a:pt x="21413" y="106264"/>
                  </a:lnTo>
                  <a:lnTo>
                    <a:pt x="21345" y="107841"/>
                  </a:lnTo>
                  <a:lnTo>
                    <a:pt x="21269" y="109506"/>
                  </a:lnTo>
                  <a:lnTo>
                    <a:pt x="21193" y="111128"/>
                  </a:lnTo>
                  <a:lnTo>
                    <a:pt x="21167" y="111960"/>
                  </a:lnTo>
                  <a:lnTo>
                    <a:pt x="21142" y="112793"/>
                  </a:lnTo>
                  <a:lnTo>
                    <a:pt x="20989" y="113319"/>
                  </a:lnTo>
                  <a:lnTo>
                    <a:pt x="20836" y="113801"/>
                  </a:lnTo>
                  <a:lnTo>
                    <a:pt x="20683" y="114239"/>
                  </a:lnTo>
                  <a:lnTo>
                    <a:pt x="20530" y="114633"/>
                  </a:lnTo>
                  <a:lnTo>
                    <a:pt x="20369" y="115072"/>
                  </a:lnTo>
                  <a:lnTo>
                    <a:pt x="20208" y="115422"/>
                  </a:lnTo>
                  <a:lnTo>
                    <a:pt x="19885" y="116123"/>
                  </a:lnTo>
                  <a:lnTo>
                    <a:pt x="19545" y="116693"/>
                  </a:lnTo>
                  <a:lnTo>
                    <a:pt x="19206" y="117175"/>
                  </a:lnTo>
                  <a:lnTo>
                    <a:pt x="18866" y="117569"/>
                  </a:lnTo>
                  <a:lnTo>
                    <a:pt x="18518" y="117920"/>
                  </a:lnTo>
                  <a:lnTo>
                    <a:pt x="18314" y="118051"/>
                  </a:lnTo>
                  <a:lnTo>
                    <a:pt x="18102" y="118183"/>
                  </a:lnTo>
                  <a:lnTo>
                    <a:pt x="17694" y="118402"/>
                  </a:lnTo>
                  <a:lnTo>
                    <a:pt x="17278" y="118490"/>
                  </a:lnTo>
                  <a:lnTo>
                    <a:pt x="16862" y="118490"/>
                  </a:lnTo>
                  <a:lnTo>
                    <a:pt x="16650" y="118446"/>
                  </a:lnTo>
                  <a:lnTo>
                    <a:pt x="16438" y="118358"/>
                  </a:lnTo>
                  <a:lnTo>
                    <a:pt x="16642" y="118227"/>
                  </a:lnTo>
                  <a:lnTo>
                    <a:pt x="16837" y="118051"/>
                  </a:lnTo>
                  <a:lnTo>
                    <a:pt x="17041" y="117832"/>
                  </a:lnTo>
                  <a:lnTo>
                    <a:pt x="17236" y="117569"/>
                  </a:lnTo>
                  <a:lnTo>
                    <a:pt x="17431" y="117306"/>
                  </a:lnTo>
                  <a:lnTo>
                    <a:pt x="17627" y="116956"/>
                  </a:lnTo>
                  <a:lnTo>
                    <a:pt x="17813" y="116605"/>
                  </a:lnTo>
                  <a:lnTo>
                    <a:pt x="18000" y="116211"/>
                  </a:lnTo>
                  <a:lnTo>
                    <a:pt x="18187" y="115817"/>
                  </a:lnTo>
                  <a:lnTo>
                    <a:pt x="18374" y="115335"/>
                  </a:lnTo>
                  <a:lnTo>
                    <a:pt x="18552" y="114852"/>
                  </a:lnTo>
                  <a:lnTo>
                    <a:pt x="18722" y="114327"/>
                  </a:lnTo>
                  <a:lnTo>
                    <a:pt x="18900" y="113801"/>
                  </a:lnTo>
                  <a:lnTo>
                    <a:pt x="19061" y="113231"/>
                  </a:lnTo>
                  <a:lnTo>
                    <a:pt x="19231" y="112618"/>
                  </a:lnTo>
                  <a:lnTo>
                    <a:pt x="19384" y="111960"/>
                  </a:lnTo>
                  <a:lnTo>
                    <a:pt x="19545" y="111303"/>
                  </a:lnTo>
                  <a:lnTo>
                    <a:pt x="19690" y="110602"/>
                  </a:lnTo>
                  <a:lnTo>
                    <a:pt x="19834" y="109857"/>
                  </a:lnTo>
                  <a:lnTo>
                    <a:pt x="19978" y="109112"/>
                  </a:lnTo>
                  <a:lnTo>
                    <a:pt x="20114" y="108367"/>
                  </a:lnTo>
                  <a:lnTo>
                    <a:pt x="20242" y="107535"/>
                  </a:lnTo>
                  <a:lnTo>
                    <a:pt x="20361" y="106702"/>
                  </a:lnTo>
                  <a:lnTo>
                    <a:pt x="20479" y="105869"/>
                  </a:lnTo>
                  <a:lnTo>
                    <a:pt x="20590" y="104993"/>
                  </a:lnTo>
                  <a:lnTo>
                    <a:pt x="20692" y="104073"/>
                  </a:lnTo>
                  <a:lnTo>
                    <a:pt x="20785" y="103153"/>
                  </a:lnTo>
                  <a:lnTo>
                    <a:pt x="20878" y="102189"/>
                  </a:lnTo>
                  <a:lnTo>
                    <a:pt x="20963" y="101224"/>
                  </a:lnTo>
                  <a:lnTo>
                    <a:pt x="21031" y="100217"/>
                  </a:lnTo>
                  <a:lnTo>
                    <a:pt x="21099" y="99209"/>
                  </a:lnTo>
                  <a:lnTo>
                    <a:pt x="21159" y="98157"/>
                  </a:lnTo>
                  <a:close/>
                  <a:moveTo>
                    <a:pt x="21108" y="114151"/>
                  </a:moveTo>
                  <a:lnTo>
                    <a:pt x="21108" y="114370"/>
                  </a:lnTo>
                  <a:lnTo>
                    <a:pt x="21108" y="114633"/>
                  </a:lnTo>
                  <a:lnTo>
                    <a:pt x="21108" y="115247"/>
                  </a:lnTo>
                  <a:lnTo>
                    <a:pt x="21116" y="115378"/>
                  </a:lnTo>
                  <a:lnTo>
                    <a:pt x="21133" y="115466"/>
                  </a:lnTo>
                  <a:lnTo>
                    <a:pt x="21176" y="117043"/>
                  </a:lnTo>
                  <a:lnTo>
                    <a:pt x="21210" y="118577"/>
                  </a:lnTo>
                  <a:lnTo>
                    <a:pt x="21210" y="119366"/>
                  </a:lnTo>
                  <a:lnTo>
                    <a:pt x="21218" y="120155"/>
                  </a:lnTo>
                  <a:lnTo>
                    <a:pt x="21210" y="120987"/>
                  </a:lnTo>
                  <a:lnTo>
                    <a:pt x="21193" y="121776"/>
                  </a:lnTo>
                  <a:lnTo>
                    <a:pt x="21167" y="122521"/>
                  </a:lnTo>
                  <a:lnTo>
                    <a:pt x="21142" y="123266"/>
                  </a:lnTo>
                  <a:lnTo>
                    <a:pt x="20760" y="123354"/>
                  </a:lnTo>
                  <a:lnTo>
                    <a:pt x="20386" y="123441"/>
                  </a:lnTo>
                  <a:lnTo>
                    <a:pt x="20004" y="123485"/>
                  </a:lnTo>
                  <a:lnTo>
                    <a:pt x="19630" y="123441"/>
                  </a:lnTo>
                  <a:lnTo>
                    <a:pt x="19257" y="123354"/>
                  </a:lnTo>
                  <a:lnTo>
                    <a:pt x="18875" y="123222"/>
                  </a:lnTo>
                  <a:lnTo>
                    <a:pt x="18501" y="123003"/>
                  </a:lnTo>
                  <a:lnTo>
                    <a:pt x="18127" y="122740"/>
                  </a:lnTo>
                  <a:lnTo>
                    <a:pt x="17779" y="122477"/>
                  </a:lnTo>
                  <a:lnTo>
                    <a:pt x="17431" y="122127"/>
                  </a:lnTo>
                  <a:lnTo>
                    <a:pt x="17083" y="121776"/>
                  </a:lnTo>
                  <a:lnTo>
                    <a:pt x="16744" y="121294"/>
                  </a:lnTo>
                  <a:lnTo>
                    <a:pt x="16404" y="120812"/>
                  </a:lnTo>
                  <a:lnTo>
                    <a:pt x="16064" y="120242"/>
                  </a:lnTo>
                  <a:lnTo>
                    <a:pt x="15742" y="119541"/>
                  </a:lnTo>
                  <a:lnTo>
                    <a:pt x="15580" y="119191"/>
                  </a:lnTo>
                  <a:lnTo>
                    <a:pt x="15419" y="118796"/>
                  </a:lnTo>
                  <a:lnTo>
                    <a:pt x="15597" y="118972"/>
                  </a:lnTo>
                  <a:lnTo>
                    <a:pt x="15776" y="119103"/>
                  </a:lnTo>
                  <a:lnTo>
                    <a:pt x="15954" y="119234"/>
                  </a:lnTo>
                  <a:lnTo>
                    <a:pt x="16141" y="119322"/>
                  </a:lnTo>
                  <a:lnTo>
                    <a:pt x="16506" y="119410"/>
                  </a:lnTo>
                  <a:lnTo>
                    <a:pt x="16862" y="119454"/>
                  </a:lnTo>
                  <a:lnTo>
                    <a:pt x="17278" y="119454"/>
                  </a:lnTo>
                  <a:lnTo>
                    <a:pt x="17686" y="119366"/>
                  </a:lnTo>
                  <a:lnTo>
                    <a:pt x="18102" y="119191"/>
                  </a:lnTo>
                  <a:lnTo>
                    <a:pt x="18510" y="118928"/>
                  </a:lnTo>
                  <a:lnTo>
                    <a:pt x="18849" y="118621"/>
                  </a:lnTo>
                  <a:lnTo>
                    <a:pt x="19189" y="118227"/>
                  </a:lnTo>
                  <a:lnTo>
                    <a:pt x="19528" y="117745"/>
                  </a:lnTo>
                  <a:lnTo>
                    <a:pt x="19860" y="117219"/>
                  </a:lnTo>
                  <a:lnTo>
                    <a:pt x="20182" y="116561"/>
                  </a:lnTo>
                  <a:lnTo>
                    <a:pt x="20496" y="115860"/>
                  </a:lnTo>
                  <a:lnTo>
                    <a:pt x="20811" y="115028"/>
                  </a:lnTo>
                  <a:lnTo>
                    <a:pt x="21108" y="114151"/>
                  </a:lnTo>
                  <a:close/>
                  <a:moveTo>
                    <a:pt x="15215" y="119059"/>
                  </a:moveTo>
                  <a:lnTo>
                    <a:pt x="15266" y="119322"/>
                  </a:lnTo>
                  <a:lnTo>
                    <a:pt x="15317" y="119541"/>
                  </a:lnTo>
                  <a:lnTo>
                    <a:pt x="15377" y="119760"/>
                  </a:lnTo>
                  <a:lnTo>
                    <a:pt x="15444" y="119979"/>
                  </a:lnTo>
                  <a:lnTo>
                    <a:pt x="15580" y="120330"/>
                  </a:lnTo>
                  <a:lnTo>
                    <a:pt x="15725" y="120637"/>
                  </a:lnTo>
                  <a:lnTo>
                    <a:pt x="15869" y="120900"/>
                  </a:lnTo>
                  <a:lnTo>
                    <a:pt x="16022" y="121119"/>
                  </a:lnTo>
                  <a:lnTo>
                    <a:pt x="16294" y="121513"/>
                  </a:lnTo>
                  <a:lnTo>
                    <a:pt x="16701" y="122170"/>
                  </a:lnTo>
                  <a:lnTo>
                    <a:pt x="17117" y="122696"/>
                  </a:lnTo>
                  <a:lnTo>
                    <a:pt x="17533" y="123178"/>
                  </a:lnTo>
                  <a:lnTo>
                    <a:pt x="17949" y="123573"/>
                  </a:lnTo>
                  <a:lnTo>
                    <a:pt x="18340" y="123879"/>
                  </a:lnTo>
                  <a:lnTo>
                    <a:pt x="18730" y="124099"/>
                  </a:lnTo>
                  <a:lnTo>
                    <a:pt x="19121" y="124274"/>
                  </a:lnTo>
                  <a:lnTo>
                    <a:pt x="19511" y="124405"/>
                  </a:lnTo>
                  <a:lnTo>
                    <a:pt x="19911" y="124449"/>
                  </a:lnTo>
                  <a:lnTo>
                    <a:pt x="20301" y="124449"/>
                  </a:lnTo>
                  <a:lnTo>
                    <a:pt x="20692" y="124361"/>
                  </a:lnTo>
                  <a:lnTo>
                    <a:pt x="21091" y="124230"/>
                  </a:lnTo>
                  <a:lnTo>
                    <a:pt x="21023" y="125282"/>
                  </a:lnTo>
                  <a:lnTo>
                    <a:pt x="20946" y="126333"/>
                  </a:lnTo>
                  <a:lnTo>
                    <a:pt x="20861" y="127341"/>
                  </a:lnTo>
                  <a:lnTo>
                    <a:pt x="20760" y="128305"/>
                  </a:lnTo>
                  <a:lnTo>
                    <a:pt x="20666" y="129094"/>
                  </a:lnTo>
                  <a:lnTo>
                    <a:pt x="20564" y="129839"/>
                  </a:lnTo>
                  <a:lnTo>
                    <a:pt x="20454" y="130540"/>
                  </a:lnTo>
                  <a:lnTo>
                    <a:pt x="20344" y="131197"/>
                  </a:lnTo>
                  <a:lnTo>
                    <a:pt x="20106" y="132512"/>
                  </a:lnTo>
                  <a:lnTo>
                    <a:pt x="19851" y="133783"/>
                  </a:lnTo>
                  <a:lnTo>
                    <a:pt x="19698" y="134528"/>
                  </a:lnTo>
                  <a:lnTo>
                    <a:pt x="19545" y="135316"/>
                  </a:lnTo>
                  <a:lnTo>
                    <a:pt x="19469" y="135755"/>
                  </a:lnTo>
                  <a:lnTo>
                    <a:pt x="19401" y="136193"/>
                  </a:lnTo>
                  <a:lnTo>
                    <a:pt x="19333" y="136631"/>
                  </a:lnTo>
                  <a:lnTo>
                    <a:pt x="19282" y="137113"/>
                  </a:lnTo>
                  <a:lnTo>
                    <a:pt x="19121" y="136806"/>
                  </a:lnTo>
                  <a:lnTo>
                    <a:pt x="18960" y="136500"/>
                  </a:lnTo>
                  <a:lnTo>
                    <a:pt x="18807" y="136149"/>
                  </a:lnTo>
                  <a:lnTo>
                    <a:pt x="18645" y="135798"/>
                  </a:lnTo>
                  <a:lnTo>
                    <a:pt x="18501" y="135404"/>
                  </a:lnTo>
                  <a:lnTo>
                    <a:pt x="18348" y="134966"/>
                  </a:lnTo>
                  <a:lnTo>
                    <a:pt x="18060" y="134089"/>
                  </a:lnTo>
                  <a:lnTo>
                    <a:pt x="17779" y="133082"/>
                  </a:lnTo>
                  <a:lnTo>
                    <a:pt x="17508" y="132030"/>
                  </a:lnTo>
                  <a:lnTo>
                    <a:pt x="17244" y="130891"/>
                  </a:lnTo>
                  <a:lnTo>
                    <a:pt x="16998" y="129707"/>
                  </a:lnTo>
                  <a:lnTo>
                    <a:pt x="16769" y="128524"/>
                  </a:lnTo>
                  <a:lnTo>
                    <a:pt x="16557" y="127341"/>
                  </a:lnTo>
                  <a:lnTo>
                    <a:pt x="16132" y="124887"/>
                  </a:lnTo>
                  <a:lnTo>
                    <a:pt x="15708" y="122390"/>
                  </a:lnTo>
                  <a:lnTo>
                    <a:pt x="15487" y="121206"/>
                  </a:lnTo>
                  <a:lnTo>
                    <a:pt x="15266" y="120067"/>
                  </a:lnTo>
                  <a:lnTo>
                    <a:pt x="15215" y="119059"/>
                  </a:lnTo>
                  <a:close/>
                  <a:moveTo>
                    <a:pt x="11496" y="78482"/>
                  </a:moveTo>
                  <a:lnTo>
                    <a:pt x="11760" y="79271"/>
                  </a:lnTo>
                  <a:lnTo>
                    <a:pt x="12057" y="80279"/>
                  </a:lnTo>
                  <a:lnTo>
                    <a:pt x="12345" y="81330"/>
                  </a:lnTo>
                  <a:lnTo>
                    <a:pt x="12914" y="83521"/>
                  </a:lnTo>
                  <a:lnTo>
                    <a:pt x="13194" y="84617"/>
                  </a:lnTo>
                  <a:lnTo>
                    <a:pt x="13483" y="85625"/>
                  </a:lnTo>
                  <a:lnTo>
                    <a:pt x="13772" y="86589"/>
                  </a:lnTo>
                  <a:lnTo>
                    <a:pt x="14069" y="87553"/>
                  </a:lnTo>
                  <a:lnTo>
                    <a:pt x="14366" y="88429"/>
                  </a:lnTo>
                  <a:lnTo>
                    <a:pt x="14672" y="89262"/>
                  </a:lnTo>
                  <a:lnTo>
                    <a:pt x="14986" y="90050"/>
                  </a:lnTo>
                  <a:lnTo>
                    <a:pt x="15309" y="90795"/>
                  </a:lnTo>
                  <a:lnTo>
                    <a:pt x="15640" y="91496"/>
                  </a:lnTo>
                  <a:lnTo>
                    <a:pt x="15988" y="92154"/>
                  </a:lnTo>
                  <a:lnTo>
                    <a:pt x="16327" y="92723"/>
                  </a:lnTo>
                  <a:lnTo>
                    <a:pt x="16676" y="93293"/>
                  </a:lnTo>
                  <a:lnTo>
                    <a:pt x="17024" y="93819"/>
                  </a:lnTo>
                  <a:lnTo>
                    <a:pt x="17380" y="94301"/>
                  </a:lnTo>
                  <a:lnTo>
                    <a:pt x="17728" y="94739"/>
                  </a:lnTo>
                  <a:lnTo>
                    <a:pt x="18085" y="95177"/>
                  </a:lnTo>
                  <a:lnTo>
                    <a:pt x="18442" y="95572"/>
                  </a:lnTo>
                  <a:lnTo>
                    <a:pt x="18798" y="95922"/>
                  </a:lnTo>
                  <a:lnTo>
                    <a:pt x="19520" y="96580"/>
                  </a:lnTo>
                  <a:lnTo>
                    <a:pt x="20242" y="97149"/>
                  </a:lnTo>
                  <a:lnTo>
                    <a:pt x="20955" y="97719"/>
                  </a:lnTo>
                  <a:lnTo>
                    <a:pt x="20878" y="98858"/>
                  </a:lnTo>
                  <a:lnTo>
                    <a:pt x="20794" y="99954"/>
                  </a:lnTo>
                  <a:lnTo>
                    <a:pt x="20700" y="101049"/>
                  </a:lnTo>
                  <a:lnTo>
                    <a:pt x="20607" y="102101"/>
                  </a:lnTo>
                  <a:lnTo>
                    <a:pt x="20496" y="103153"/>
                  </a:lnTo>
                  <a:lnTo>
                    <a:pt x="20386" y="104160"/>
                  </a:lnTo>
                  <a:lnTo>
                    <a:pt x="20267" y="105124"/>
                  </a:lnTo>
                  <a:lnTo>
                    <a:pt x="20140" y="106089"/>
                  </a:lnTo>
                  <a:lnTo>
                    <a:pt x="20004" y="107053"/>
                  </a:lnTo>
                  <a:lnTo>
                    <a:pt x="19860" y="107929"/>
                  </a:lnTo>
                  <a:lnTo>
                    <a:pt x="19715" y="108805"/>
                  </a:lnTo>
                  <a:lnTo>
                    <a:pt x="19554" y="109682"/>
                  </a:lnTo>
                  <a:lnTo>
                    <a:pt x="19393" y="110471"/>
                  </a:lnTo>
                  <a:lnTo>
                    <a:pt x="19214" y="111259"/>
                  </a:lnTo>
                  <a:lnTo>
                    <a:pt x="19036" y="112004"/>
                  </a:lnTo>
                  <a:lnTo>
                    <a:pt x="18841" y="112705"/>
                  </a:lnTo>
                  <a:lnTo>
                    <a:pt x="18628" y="113406"/>
                  </a:lnTo>
                  <a:lnTo>
                    <a:pt x="18416" y="114064"/>
                  </a:lnTo>
                  <a:lnTo>
                    <a:pt x="18195" y="114677"/>
                  </a:lnTo>
                  <a:lnTo>
                    <a:pt x="17966" y="115203"/>
                  </a:lnTo>
                  <a:lnTo>
                    <a:pt x="17737" y="115685"/>
                  </a:lnTo>
                  <a:lnTo>
                    <a:pt x="17499" y="116123"/>
                  </a:lnTo>
                  <a:lnTo>
                    <a:pt x="17261" y="116474"/>
                  </a:lnTo>
                  <a:lnTo>
                    <a:pt x="17015" y="116781"/>
                  </a:lnTo>
                  <a:lnTo>
                    <a:pt x="16769" y="117043"/>
                  </a:lnTo>
                  <a:lnTo>
                    <a:pt x="16523" y="117263"/>
                  </a:lnTo>
                  <a:lnTo>
                    <a:pt x="16277" y="117394"/>
                  </a:lnTo>
                  <a:lnTo>
                    <a:pt x="16022" y="117482"/>
                  </a:lnTo>
                  <a:lnTo>
                    <a:pt x="15776" y="117526"/>
                  </a:lnTo>
                  <a:lnTo>
                    <a:pt x="15521" y="117482"/>
                  </a:lnTo>
                  <a:lnTo>
                    <a:pt x="15275" y="117394"/>
                  </a:lnTo>
                  <a:lnTo>
                    <a:pt x="15028" y="117263"/>
                  </a:lnTo>
                  <a:lnTo>
                    <a:pt x="14977" y="117263"/>
                  </a:lnTo>
                  <a:lnTo>
                    <a:pt x="14927" y="117350"/>
                  </a:lnTo>
                  <a:lnTo>
                    <a:pt x="14910" y="117438"/>
                  </a:lnTo>
                  <a:lnTo>
                    <a:pt x="14893" y="117526"/>
                  </a:lnTo>
                  <a:lnTo>
                    <a:pt x="14884" y="117657"/>
                  </a:lnTo>
                  <a:lnTo>
                    <a:pt x="14884" y="117788"/>
                  </a:lnTo>
                  <a:lnTo>
                    <a:pt x="14901" y="118709"/>
                  </a:lnTo>
                  <a:lnTo>
                    <a:pt x="14910" y="119629"/>
                  </a:lnTo>
                  <a:lnTo>
                    <a:pt x="14910" y="120549"/>
                  </a:lnTo>
                  <a:lnTo>
                    <a:pt x="14901" y="121469"/>
                  </a:lnTo>
                  <a:lnTo>
                    <a:pt x="14884" y="122390"/>
                  </a:lnTo>
                  <a:lnTo>
                    <a:pt x="14859" y="123266"/>
                  </a:lnTo>
                  <a:lnTo>
                    <a:pt x="14825" y="124186"/>
                  </a:lnTo>
                  <a:lnTo>
                    <a:pt x="14791" y="125063"/>
                  </a:lnTo>
                  <a:lnTo>
                    <a:pt x="14740" y="125939"/>
                  </a:lnTo>
                  <a:lnTo>
                    <a:pt x="14689" y="126815"/>
                  </a:lnTo>
                  <a:lnTo>
                    <a:pt x="14621" y="127648"/>
                  </a:lnTo>
                  <a:lnTo>
                    <a:pt x="14553" y="128524"/>
                  </a:lnTo>
                  <a:lnTo>
                    <a:pt x="14468" y="129313"/>
                  </a:lnTo>
                  <a:lnTo>
                    <a:pt x="14383" y="130146"/>
                  </a:lnTo>
                  <a:lnTo>
                    <a:pt x="14290" y="130891"/>
                  </a:lnTo>
                  <a:lnTo>
                    <a:pt x="14188" y="131679"/>
                  </a:lnTo>
                  <a:lnTo>
                    <a:pt x="14077" y="132424"/>
                  </a:lnTo>
                  <a:lnTo>
                    <a:pt x="13967" y="133082"/>
                  </a:lnTo>
                  <a:lnTo>
                    <a:pt x="13848" y="133739"/>
                  </a:lnTo>
                  <a:lnTo>
                    <a:pt x="13721" y="134352"/>
                  </a:lnTo>
                  <a:lnTo>
                    <a:pt x="13594" y="134922"/>
                  </a:lnTo>
                  <a:lnTo>
                    <a:pt x="13458" y="135448"/>
                  </a:lnTo>
                  <a:lnTo>
                    <a:pt x="13322" y="135930"/>
                  </a:lnTo>
                  <a:lnTo>
                    <a:pt x="13186" y="136412"/>
                  </a:lnTo>
                  <a:lnTo>
                    <a:pt x="13042" y="136850"/>
                  </a:lnTo>
                  <a:lnTo>
                    <a:pt x="12897" y="137288"/>
                  </a:lnTo>
                  <a:lnTo>
                    <a:pt x="12592" y="138033"/>
                  </a:lnTo>
                  <a:lnTo>
                    <a:pt x="12277" y="138734"/>
                  </a:lnTo>
                  <a:lnTo>
                    <a:pt x="11955" y="139392"/>
                  </a:lnTo>
                  <a:lnTo>
                    <a:pt x="11827" y="137464"/>
                  </a:lnTo>
                  <a:lnTo>
                    <a:pt x="11726" y="135536"/>
                  </a:lnTo>
                  <a:lnTo>
                    <a:pt x="11675" y="134528"/>
                  </a:lnTo>
                  <a:lnTo>
                    <a:pt x="11632" y="133564"/>
                  </a:lnTo>
                  <a:lnTo>
                    <a:pt x="11598" y="132556"/>
                  </a:lnTo>
                  <a:lnTo>
                    <a:pt x="11573" y="131548"/>
                  </a:lnTo>
                  <a:lnTo>
                    <a:pt x="11539" y="129620"/>
                  </a:lnTo>
                  <a:lnTo>
                    <a:pt x="11522" y="127692"/>
                  </a:lnTo>
                  <a:lnTo>
                    <a:pt x="11513" y="125720"/>
                  </a:lnTo>
                  <a:lnTo>
                    <a:pt x="11530" y="123792"/>
                  </a:lnTo>
                  <a:lnTo>
                    <a:pt x="11547" y="121776"/>
                  </a:lnTo>
                  <a:lnTo>
                    <a:pt x="11573" y="119760"/>
                  </a:lnTo>
                  <a:lnTo>
                    <a:pt x="11641" y="115729"/>
                  </a:lnTo>
                  <a:lnTo>
                    <a:pt x="11675" y="113757"/>
                  </a:lnTo>
                  <a:lnTo>
                    <a:pt x="11700" y="111741"/>
                  </a:lnTo>
                  <a:lnTo>
                    <a:pt x="11717" y="109726"/>
                  </a:lnTo>
                  <a:lnTo>
                    <a:pt x="11726" y="107710"/>
                  </a:lnTo>
                  <a:lnTo>
                    <a:pt x="11726" y="105694"/>
                  </a:lnTo>
                  <a:lnTo>
                    <a:pt x="11700" y="103722"/>
                  </a:lnTo>
                  <a:lnTo>
                    <a:pt x="11658" y="101794"/>
                  </a:lnTo>
                  <a:lnTo>
                    <a:pt x="11598" y="99910"/>
                  </a:lnTo>
                  <a:lnTo>
                    <a:pt x="11513" y="98026"/>
                  </a:lnTo>
                  <a:lnTo>
                    <a:pt x="11411" y="96141"/>
                  </a:lnTo>
                  <a:lnTo>
                    <a:pt x="11293" y="94257"/>
                  </a:lnTo>
                  <a:lnTo>
                    <a:pt x="11148" y="92417"/>
                  </a:lnTo>
                  <a:lnTo>
                    <a:pt x="10978" y="90313"/>
                  </a:lnTo>
                  <a:lnTo>
                    <a:pt x="10817" y="88210"/>
                  </a:lnTo>
                  <a:lnTo>
                    <a:pt x="10792" y="87728"/>
                  </a:lnTo>
                  <a:lnTo>
                    <a:pt x="10758" y="87290"/>
                  </a:lnTo>
                  <a:lnTo>
                    <a:pt x="10656" y="85668"/>
                  </a:lnTo>
                  <a:lnTo>
                    <a:pt x="10571" y="84003"/>
                  </a:lnTo>
                  <a:lnTo>
                    <a:pt x="10537" y="83215"/>
                  </a:lnTo>
                  <a:lnTo>
                    <a:pt x="10503" y="82382"/>
                  </a:lnTo>
                  <a:lnTo>
                    <a:pt x="10477" y="81549"/>
                  </a:lnTo>
                  <a:lnTo>
                    <a:pt x="10461" y="80673"/>
                  </a:lnTo>
                  <a:lnTo>
                    <a:pt x="10486" y="80673"/>
                  </a:lnTo>
                  <a:lnTo>
                    <a:pt x="10537" y="81418"/>
                  </a:lnTo>
                  <a:lnTo>
                    <a:pt x="10596" y="82163"/>
                  </a:lnTo>
                  <a:lnTo>
                    <a:pt x="10724" y="83609"/>
                  </a:lnTo>
                  <a:lnTo>
                    <a:pt x="10851" y="85011"/>
                  </a:lnTo>
                  <a:lnTo>
                    <a:pt x="10987" y="86457"/>
                  </a:lnTo>
                  <a:lnTo>
                    <a:pt x="11284" y="90094"/>
                  </a:lnTo>
                  <a:lnTo>
                    <a:pt x="11428" y="91935"/>
                  </a:lnTo>
                  <a:lnTo>
                    <a:pt x="11573" y="93819"/>
                  </a:lnTo>
                  <a:lnTo>
                    <a:pt x="11700" y="95572"/>
                  </a:lnTo>
                  <a:lnTo>
                    <a:pt x="11811" y="97368"/>
                  </a:lnTo>
                  <a:lnTo>
                    <a:pt x="12031" y="100962"/>
                  </a:lnTo>
                  <a:lnTo>
                    <a:pt x="12252" y="104555"/>
                  </a:lnTo>
                  <a:lnTo>
                    <a:pt x="12371" y="106351"/>
                  </a:lnTo>
                  <a:lnTo>
                    <a:pt x="12490" y="108148"/>
                  </a:lnTo>
                  <a:lnTo>
                    <a:pt x="12507" y="108280"/>
                  </a:lnTo>
                  <a:lnTo>
                    <a:pt x="12524" y="108323"/>
                  </a:lnTo>
                  <a:lnTo>
                    <a:pt x="12549" y="108367"/>
                  </a:lnTo>
                  <a:lnTo>
                    <a:pt x="12566" y="108367"/>
                  </a:lnTo>
                  <a:lnTo>
                    <a:pt x="12583" y="108323"/>
                  </a:lnTo>
                  <a:lnTo>
                    <a:pt x="12600" y="108236"/>
                  </a:lnTo>
                  <a:lnTo>
                    <a:pt x="12609" y="108104"/>
                  </a:lnTo>
                  <a:lnTo>
                    <a:pt x="12609" y="107973"/>
                  </a:lnTo>
                  <a:lnTo>
                    <a:pt x="12541" y="106045"/>
                  </a:lnTo>
                  <a:lnTo>
                    <a:pt x="12447" y="104160"/>
                  </a:lnTo>
                  <a:lnTo>
                    <a:pt x="12337" y="102232"/>
                  </a:lnTo>
                  <a:lnTo>
                    <a:pt x="12218" y="100348"/>
                  </a:lnTo>
                  <a:lnTo>
                    <a:pt x="12091" y="98464"/>
                  </a:lnTo>
                  <a:lnTo>
                    <a:pt x="11963" y="96580"/>
                  </a:lnTo>
                  <a:lnTo>
                    <a:pt x="11683" y="92943"/>
                  </a:lnTo>
                  <a:lnTo>
                    <a:pt x="11428" y="89612"/>
                  </a:lnTo>
                  <a:lnTo>
                    <a:pt x="11157" y="86326"/>
                  </a:lnTo>
                  <a:lnTo>
                    <a:pt x="11029" y="84880"/>
                  </a:lnTo>
                  <a:lnTo>
                    <a:pt x="10902" y="83390"/>
                  </a:lnTo>
                  <a:lnTo>
                    <a:pt x="10766" y="81944"/>
                  </a:lnTo>
                  <a:lnTo>
                    <a:pt x="10690" y="81243"/>
                  </a:lnTo>
                  <a:lnTo>
                    <a:pt x="10605" y="80585"/>
                  </a:lnTo>
                  <a:lnTo>
                    <a:pt x="10698" y="80454"/>
                  </a:lnTo>
                  <a:lnTo>
                    <a:pt x="10792" y="80322"/>
                  </a:lnTo>
                  <a:lnTo>
                    <a:pt x="11114" y="82995"/>
                  </a:lnTo>
                  <a:lnTo>
                    <a:pt x="11335" y="84792"/>
                  </a:lnTo>
                  <a:lnTo>
                    <a:pt x="11556" y="86589"/>
                  </a:lnTo>
                  <a:lnTo>
                    <a:pt x="11794" y="88341"/>
                  </a:lnTo>
                  <a:lnTo>
                    <a:pt x="12031" y="90094"/>
                  </a:lnTo>
                  <a:lnTo>
                    <a:pt x="12269" y="91759"/>
                  </a:lnTo>
                  <a:lnTo>
                    <a:pt x="12515" y="93425"/>
                  </a:lnTo>
                  <a:lnTo>
                    <a:pt x="12770" y="95090"/>
                  </a:lnTo>
                  <a:lnTo>
                    <a:pt x="13025" y="96755"/>
                  </a:lnTo>
                  <a:lnTo>
                    <a:pt x="13305" y="98376"/>
                  </a:lnTo>
                  <a:lnTo>
                    <a:pt x="13585" y="99910"/>
                  </a:lnTo>
                  <a:lnTo>
                    <a:pt x="13729" y="100655"/>
                  </a:lnTo>
                  <a:lnTo>
                    <a:pt x="13882" y="101356"/>
                  </a:lnTo>
                  <a:lnTo>
                    <a:pt x="14035" y="102057"/>
                  </a:lnTo>
                  <a:lnTo>
                    <a:pt x="14188" y="102671"/>
                  </a:lnTo>
                  <a:lnTo>
                    <a:pt x="14213" y="102758"/>
                  </a:lnTo>
                  <a:lnTo>
                    <a:pt x="14256" y="102758"/>
                  </a:lnTo>
                  <a:lnTo>
                    <a:pt x="14273" y="102671"/>
                  </a:lnTo>
                  <a:lnTo>
                    <a:pt x="14290" y="102583"/>
                  </a:lnTo>
                  <a:lnTo>
                    <a:pt x="14298" y="102495"/>
                  </a:lnTo>
                  <a:lnTo>
                    <a:pt x="14290" y="102364"/>
                  </a:lnTo>
                  <a:lnTo>
                    <a:pt x="14281" y="102232"/>
                  </a:lnTo>
                  <a:lnTo>
                    <a:pt x="14145" y="101400"/>
                  </a:lnTo>
                  <a:lnTo>
                    <a:pt x="14010" y="100611"/>
                  </a:lnTo>
                  <a:lnTo>
                    <a:pt x="13721" y="99077"/>
                  </a:lnTo>
                  <a:lnTo>
                    <a:pt x="13441" y="97500"/>
                  </a:lnTo>
                  <a:lnTo>
                    <a:pt x="13161" y="95922"/>
                  </a:lnTo>
                  <a:lnTo>
                    <a:pt x="12889" y="94257"/>
                  </a:lnTo>
                  <a:lnTo>
                    <a:pt x="12626" y="92548"/>
                  </a:lnTo>
                  <a:lnTo>
                    <a:pt x="12371" y="90839"/>
                  </a:lnTo>
                  <a:lnTo>
                    <a:pt x="12116" y="89086"/>
                  </a:lnTo>
                  <a:lnTo>
                    <a:pt x="11878" y="87334"/>
                  </a:lnTo>
                  <a:lnTo>
                    <a:pt x="11649" y="85581"/>
                  </a:lnTo>
                  <a:lnTo>
                    <a:pt x="11428" y="83784"/>
                  </a:lnTo>
                  <a:lnTo>
                    <a:pt x="11216" y="81944"/>
                  </a:lnTo>
                  <a:lnTo>
                    <a:pt x="11106" y="80980"/>
                  </a:lnTo>
                  <a:lnTo>
                    <a:pt x="11004" y="79928"/>
                  </a:lnTo>
                  <a:lnTo>
                    <a:pt x="11021" y="79884"/>
                  </a:lnTo>
                  <a:lnTo>
                    <a:pt x="11055" y="79928"/>
                  </a:lnTo>
                  <a:lnTo>
                    <a:pt x="11089" y="79884"/>
                  </a:lnTo>
                  <a:lnTo>
                    <a:pt x="11114" y="79753"/>
                  </a:lnTo>
                  <a:lnTo>
                    <a:pt x="11131" y="79621"/>
                  </a:lnTo>
                  <a:lnTo>
                    <a:pt x="11327" y="79052"/>
                  </a:lnTo>
                  <a:lnTo>
                    <a:pt x="11496" y="78482"/>
                  </a:lnTo>
                  <a:close/>
                  <a:moveTo>
                    <a:pt x="280" y="136324"/>
                  </a:moveTo>
                  <a:lnTo>
                    <a:pt x="391" y="137069"/>
                  </a:lnTo>
                  <a:lnTo>
                    <a:pt x="501" y="137770"/>
                  </a:lnTo>
                  <a:lnTo>
                    <a:pt x="620" y="138471"/>
                  </a:lnTo>
                  <a:lnTo>
                    <a:pt x="747" y="139129"/>
                  </a:lnTo>
                  <a:lnTo>
                    <a:pt x="875" y="139742"/>
                  </a:lnTo>
                  <a:lnTo>
                    <a:pt x="1011" y="140356"/>
                  </a:lnTo>
                  <a:lnTo>
                    <a:pt x="1146" y="140925"/>
                  </a:lnTo>
                  <a:lnTo>
                    <a:pt x="1291" y="141451"/>
                  </a:lnTo>
                  <a:lnTo>
                    <a:pt x="1435" y="141977"/>
                  </a:lnTo>
                  <a:lnTo>
                    <a:pt x="1588" y="142459"/>
                  </a:lnTo>
                  <a:lnTo>
                    <a:pt x="1741" y="142897"/>
                  </a:lnTo>
                  <a:lnTo>
                    <a:pt x="1894" y="143335"/>
                  </a:lnTo>
                  <a:lnTo>
                    <a:pt x="2055" y="143730"/>
                  </a:lnTo>
                  <a:lnTo>
                    <a:pt x="2225" y="144080"/>
                  </a:lnTo>
                  <a:lnTo>
                    <a:pt x="2386" y="144387"/>
                  </a:lnTo>
                  <a:lnTo>
                    <a:pt x="2564" y="144694"/>
                  </a:lnTo>
                  <a:lnTo>
                    <a:pt x="2700" y="144913"/>
                  </a:lnTo>
                  <a:lnTo>
                    <a:pt x="2844" y="145088"/>
                  </a:lnTo>
                  <a:lnTo>
                    <a:pt x="2989" y="145220"/>
                  </a:lnTo>
                  <a:lnTo>
                    <a:pt x="3133" y="145307"/>
                  </a:lnTo>
                  <a:lnTo>
                    <a:pt x="3023" y="145658"/>
                  </a:lnTo>
                  <a:lnTo>
                    <a:pt x="2912" y="145965"/>
                  </a:lnTo>
                  <a:lnTo>
                    <a:pt x="2794" y="146228"/>
                  </a:lnTo>
                  <a:lnTo>
                    <a:pt x="2683" y="146403"/>
                  </a:lnTo>
                  <a:lnTo>
                    <a:pt x="2564" y="146578"/>
                  </a:lnTo>
                  <a:lnTo>
                    <a:pt x="2445" y="146710"/>
                  </a:lnTo>
                  <a:lnTo>
                    <a:pt x="2327" y="146797"/>
                  </a:lnTo>
                  <a:lnTo>
                    <a:pt x="2208" y="146885"/>
                  </a:lnTo>
                  <a:lnTo>
                    <a:pt x="1970" y="146885"/>
                  </a:lnTo>
                  <a:lnTo>
                    <a:pt x="1843" y="146841"/>
                  </a:lnTo>
                  <a:lnTo>
                    <a:pt x="1724" y="146797"/>
                  </a:lnTo>
                  <a:lnTo>
                    <a:pt x="1469" y="146622"/>
                  </a:lnTo>
                  <a:lnTo>
                    <a:pt x="1214" y="146315"/>
                  </a:lnTo>
                  <a:lnTo>
                    <a:pt x="1019" y="145351"/>
                  </a:lnTo>
                  <a:lnTo>
                    <a:pt x="824" y="144387"/>
                  </a:lnTo>
                  <a:lnTo>
                    <a:pt x="730" y="143861"/>
                  </a:lnTo>
                  <a:lnTo>
                    <a:pt x="645" y="143335"/>
                  </a:lnTo>
                  <a:lnTo>
                    <a:pt x="561" y="142766"/>
                  </a:lnTo>
                  <a:lnTo>
                    <a:pt x="484" y="142196"/>
                  </a:lnTo>
                  <a:lnTo>
                    <a:pt x="399" y="141539"/>
                  </a:lnTo>
                  <a:lnTo>
                    <a:pt x="331" y="140838"/>
                  </a:lnTo>
                  <a:lnTo>
                    <a:pt x="272" y="140093"/>
                  </a:lnTo>
                  <a:lnTo>
                    <a:pt x="229" y="139304"/>
                  </a:lnTo>
                  <a:lnTo>
                    <a:pt x="212" y="138559"/>
                  </a:lnTo>
                  <a:lnTo>
                    <a:pt x="204" y="138165"/>
                  </a:lnTo>
                  <a:lnTo>
                    <a:pt x="204" y="137770"/>
                  </a:lnTo>
                  <a:lnTo>
                    <a:pt x="212" y="137420"/>
                  </a:lnTo>
                  <a:lnTo>
                    <a:pt x="229" y="137025"/>
                  </a:lnTo>
                  <a:lnTo>
                    <a:pt x="246" y="136675"/>
                  </a:lnTo>
                  <a:lnTo>
                    <a:pt x="280" y="136324"/>
                  </a:lnTo>
                  <a:close/>
                  <a:moveTo>
                    <a:pt x="14918" y="126684"/>
                  </a:moveTo>
                  <a:lnTo>
                    <a:pt x="14876" y="128174"/>
                  </a:lnTo>
                  <a:lnTo>
                    <a:pt x="14825" y="129664"/>
                  </a:lnTo>
                  <a:lnTo>
                    <a:pt x="14748" y="131416"/>
                  </a:lnTo>
                  <a:lnTo>
                    <a:pt x="14655" y="133169"/>
                  </a:lnTo>
                  <a:lnTo>
                    <a:pt x="14544" y="134922"/>
                  </a:lnTo>
                  <a:lnTo>
                    <a:pt x="14426" y="136631"/>
                  </a:lnTo>
                  <a:lnTo>
                    <a:pt x="14358" y="137551"/>
                  </a:lnTo>
                  <a:lnTo>
                    <a:pt x="14281" y="138471"/>
                  </a:lnTo>
                  <a:lnTo>
                    <a:pt x="14205" y="139348"/>
                  </a:lnTo>
                  <a:lnTo>
                    <a:pt x="14120" y="140224"/>
                  </a:lnTo>
                  <a:lnTo>
                    <a:pt x="14027" y="141013"/>
                  </a:lnTo>
                  <a:lnTo>
                    <a:pt x="13933" y="141802"/>
                  </a:lnTo>
                  <a:lnTo>
                    <a:pt x="13831" y="142591"/>
                  </a:lnTo>
                  <a:lnTo>
                    <a:pt x="13721" y="143335"/>
                  </a:lnTo>
                  <a:lnTo>
                    <a:pt x="13611" y="144037"/>
                  </a:lnTo>
                  <a:lnTo>
                    <a:pt x="13492" y="144694"/>
                  </a:lnTo>
                  <a:lnTo>
                    <a:pt x="13356" y="145351"/>
                  </a:lnTo>
                  <a:lnTo>
                    <a:pt x="13220" y="145921"/>
                  </a:lnTo>
                  <a:lnTo>
                    <a:pt x="13076" y="146490"/>
                  </a:lnTo>
                  <a:lnTo>
                    <a:pt x="12923" y="147060"/>
                  </a:lnTo>
                  <a:lnTo>
                    <a:pt x="12761" y="147542"/>
                  </a:lnTo>
                  <a:lnTo>
                    <a:pt x="12583" y="148024"/>
                  </a:lnTo>
                  <a:lnTo>
                    <a:pt x="12498" y="147235"/>
                  </a:lnTo>
                  <a:lnTo>
                    <a:pt x="12422" y="146447"/>
                  </a:lnTo>
                  <a:lnTo>
                    <a:pt x="12354" y="145702"/>
                  </a:lnTo>
                  <a:lnTo>
                    <a:pt x="12286" y="144957"/>
                  </a:lnTo>
                  <a:lnTo>
                    <a:pt x="12184" y="143423"/>
                  </a:lnTo>
                  <a:lnTo>
                    <a:pt x="12074" y="141889"/>
                  </a:lnTo>
                  <a:lnTo>
                    <a:pt x="11963" y="140356"/>
                  </a:lnTo>
                  <a:lnTo>
                    <a:pt x="11980" y="140312"/>
                  </a:lnTo>
                  <a:lnTo>
                    <a:pt x="11989" y="140224"/>
                  </a:lnTo>
                  <a:lnTo>
                    <a:pt x="11989" y="140093"/>
                  </a:lnTo>
                  <a:lnTo>
                    <a:pt x="11989" y="140005"/>
                  </a:lnTo>
                  <a:lnTo>
                    <a:pt x="11980" y="139874"/>
                  </a:lnTo>
                  <a:lnTo>
                    <a:pt x="12150" y="139786"/>
                  </a:lnTo>
                  <a:lnTo>
                    <a:pt x="12320" y="139611"/>
                  </a:lnTo>
                  <a:lnTo>
                    <a:pt x="12481" y="139348"/>
                  </a:lnTo>
                  <a:lnTo>
                    <a:pt x="12643" y="139085"/>
                  </a:lnTo>
                  <a:lnTo>
                    <a:pt x="12804" y="138734"/>
                  </a:lnTo>
                  <a:lnTo>
                    <a:pt x="12965" y="138384"/>
                  </a:lnTo>
                  <a:lnTo>
                    <a:pt x="13118" y="137946"/>
                  </a:lnTo>
                  <a:lnTo>
                    <a:pt x="13271" y="137464"/>
                  </a:lnTo>
                  <a:lnTo>
                    <a:pt x="13415" y="136982"/>
                  </a:lnTo>
                  <a:lnTo>
                    <a:pt x="13560" y="136456"/>
                  </a:lnTo>
                  <a:lnTo>
                    <a:pt x="13695" y="135886"/>
                  </a:lnTo>
                  <a:lnTo>
                    <a:pt x="13831" y="135273"/>
                  </a:lnTo>
                  <a:lnTo>
                    <a:pt x="13950" y="134659"/>
                  </a:lnTo>
                  <a:lnTo>
                    <a:pt x="14077" y="134046"/>
                  </a:lnTo>
                  <a:lnTo>
                    <a:pt x="14188" y="133388"/>
                  </a:lnTo>
                  <a:lnTo>
                    <a:pt x="14290" y="132731"/>
                  </a:lnTo>
                  <a:lnTo>
                    <a:pt x="14392" y="132030"/>
                  </a:lnTo>
                  <a:lnTo>
                    <a:pt x="14485" y="131329"/>
                  </a:lnTo>
                  <a:lnTo>
                    <a:pt x="14578" y="130584"/>
                  </a:lnTo>
                  <a:lnTo>
                    <a:pt x="14655" y="129839"/>
                  </a:lnTo>
                  <a:lnTo>
                    <a:pt x="14731" y="129050"/>
                  </a:lnTo>
                  <a:lnTo>
                    <a:pt x="14799" y="128261"/>
                  </a:lnTo>
                  <a:lnTo>
                    <a:pt x="14867" y="127473"/>
                  </a:lnTo>
                  <a:lnTo>
                    <a:pt x="14918" y="126684"/>
                  </a:lnTo>
                  <a:close/>
                  <a:moveTo>
                    <a:pt x="3396" y="145483"/>
                  </a:moveTo>
                  <a:lnTo>
                    <a:pt x="3609" y="145526"/>
                  </a:lnTo>
                  <a:lnTo>
                    <a:pt x="3829" y="145570"/>
                  </a:lnTo>
                  <a:lnTo>
                    <a:pt x="4262" y="145658"/>
                  </a:lnTo>
                  <a:lnTo>
                    <a:pt x="4695" y="145702"/>
                  </a:lnTo>
                  <a:lnTo>
                    <a:pt x="4908" y="145789"/>
                  </a:lnTo>
                  <a:lnTo>
                    <a:pt x="5120" y="145877"/>
                  </a:lnTo>
                  <a:lnTo>
                    <a:pt x="4984" y="146666"/>
                  </a:lnTo>
                  <a:lnTo>
                    <a:pt x="4831" y="147367"/>
                  </a:lnTo>
                  <a:lnTo>
                    <a:pt x="4678" y="148024"/>
                  </a:lnTo>
                  <a:lnTo>
                    <a:pt x="4517" y="148594"/>
                  </a:lnTo>
                  <a:lnTo>
                    <a:pt x="4347" y="149120"/>
                  </a:lnTo>
                  <a:lnTo>
                    <a:pt x="4169" y="149602"/>
                  </a:lnTo>
                  <a:lnTo>
                    <a:pt x="3991" y="149996"/>
                  </a:lnTo>
                  <a:lnTo>
                    <a:pt x="3804" y="150303"/>
                  </a:lnTo>
                  <a:lnTo>
                    <a:pt x="3617" y="150566"/>
                  </a:lnTo>
                  <a:lnTo>
                    <a:pt x="3422" y="150785"/>
                  </a:lnTo>
                  <a:lnTo>
                    <a:pt x="3227" y="150916"/>
                  </a:lnTo>
                  <a:lnTo>
                    <a:pt x="3031" y="151004"/>
                  </a:lnTo>
                  <a:lnTo>
                    <a:pt x="2827" y="151004"/>
                  </a:lnTo>
                  <a:lnTo>
                    <a:pt x="2624" y="150960"/>
                  </a:lnTo>
                  <a:lnTo>
                    <a:pt x="2428" y="150872"/>
                  </a:lnTo>
                  <a:lnTo>
                    <a:pt x="2225" y="150697"/>
                  </a:lnTo>
                  <a:lnTo>
                    <a:pt x="1860" y="149207"/>
                  </a:lnTo>
                  <a:lnTo>
                    <a:pt x="1511" y="147674"/>
                  </a:lnTo>
                  <a:lnTo>
                    <a:pt x="1469" y="147455"/>
                  </a:lnTo>
                  <a:lnTo>
                    <a:pt x="1588" y="147630"/>
                  </a:lnTo>
                  <a:lnTo>
                    <a:pt x="1707" y="147761"/>
                  </a:lnTo>
                  <a:lnTo>
                    <a:pt x="1834" y="147849"/>
                  </a:lnTo>
                  <a:lnTo>
                    <a:pt x="1961" y="147893"/>
                  </a:lnTo>
                  <a:lnTo>
                    <a:pt x="2089" y="147893"/>
                  </a:lnTo>
                  <a:lnTo>
                    <a:pt x="2216" y="147849"/>
                  </a:lnTo>
                  <a:lnTo>
                    <a:pt x="2352" y="147761"/>
                  </a:lnTo>
                  <a:lnTo>
                    <a:pt x="2479" y="147630"/>
                  </a:lnTo>
                  <a:lnTo>
                    <a:pt x="2598" y="147455"/>
                  </a:lnTo>
                  <a:lnTo>
                    <a:pt x="2726" y="147279"/>
                  </a:lnTo>
                  <a:lnTo>
                    <a:pt x="2844" y="147060"/>
                  </a:lnTo>
                  <a:lnTo>
                    <a:pt x="2963" y="146797"/>
                  </a:lnTo>
                  <a:lnTo>
                    <a:pt x="3082" y="146490"/>
                  </a:lnTo>
                  <a:lnTo>
                    <a:pt x="3193" y="146184"/>
                  </a:lnTo>
                  <a:lnTo>
                    <a:pt x="3294" y="145833"/>
                  </a:lnTo>
                  <a:lnTo>
                    <a:pt x="3396" y="145483"/>
                  </a:lnTo>
                  <a:close/>
                  <a:moveTo>
                    <a:pt x="15326" y="121294"/>
                  </a:moveTo>
                  <a:lnTo>
                    <a:pt x="15495" y="122302"/>
                  </a:lnTo>
                  <a:lnTo>
                    <a:pt x="15665" y="123266"/>
                  </a:lnTo>
                  <a:lnTo>
                    <a:pt x="16005" y="125238"/>
                  </a:lnTo>
                  <a:lnTo>
                    <a:pt x="16251" y="126684"/>
                  </a:lnTo>
                  <a:lnTo>
                    <a:pt x="16506" y="128130"/>
                  </a:lnTo>
                  <a:lnTo>
                    <a:pt x="16761" y="129532"/>
                  </a:lnTo>
                  <a:lnTo>
                    <a:pt x="17032" y="130891"/>
                  </a:lnTo>
                  <a:lnTo>
                    <a:pt x="17270" y="132030"/>
                  </a:lnTo>
                  <a:lnTo>
                    <a:pt x="17516" y="133125"/>
                  </a:lnTo>
                  <a:lnTo>
                    <a:pt x="17779" y="134133"/>
                  </a:lnTo>
                  <a:lnTo>
                    <a:pt x="18043" y="135097"/>
                  </a:lnTo>
                  <a:lnTo>
                    <a:pt x="18323" y="135974"/>
                  </a:lnTo>
                  <a:lnTo>
                    <a:pt x="18459" y="136368"/>
                  </a:lnTo>
                  <a:lnTo>
                    <a:pt x="18603" y="136719"/>
                  </a:lnTo>
                  <a:lnTo>
                    <a:pt x="18756" y="137069"/>
                  </a:lnTo>
                  <a:lnTo>
                    <a:pt x="18900" y="137420"/>
                  </a:lnTo>
                  <a:lnTo>
                    <a:pt x="19053" y="137683"/>
                  </a:lnTo>
                  <a:lnTo>
                    <a:pt x="19214" y="137989"/>
                  </a:lnTo>
                  <a:lnTo>
                    <a:pt x="19197" y="138165"/>
                  </a:lnTo>
                  <a:lnTo>
                    <a:pt x="19197" y="138252"/>
                  </a:lnTo>
                  <a:lnTo>
                    <a:pt x="19214" y="138384"/>
                  </a:lnTo>
                  <a:lnTo>
                    <a:pt x="19146" y="140049"/>
                  </a:lnTo>
                  <a:lnTo>
                    <a:pt x="19087" y="141670"/>
                  </a:lnTo>
                  <a:lnTo>
                    <a:pt x="19027" y="143335"/>
                  </a:lnTo>
                  <a:lnTo>
                    <a:pt x="18951" y="144957"/>
                  </a:lnTo>
                  <a:lnTo>
                    <a:pt x="18909" y="145746"/>
                  </a:lnTo>
                  <a:lnTo>
                    <a:pt x="18858" y="146534"/>
                  </a:lnTo>
                  <a:lnTo>
                    <a:pt x="18807" y="147279"/>
                  </a:lnTo>
                  <a:lnTo>
                    <a:pt x="18739" y="148068"/>
                  </a:lnTo>
                  <a:lnTo>
                    <a:pt x="18671" y="148813"/>
                  </a:lnTo>
                  <a:lnTo>
                    <a:pt x="18586" y="149514"/>
                  </a:lnTo>
                  <a:lnTo>
                    <a:pt x="18493" y="150215"/>
                  </a:lnTo>
                  <a:lnTo>
                    <a:pt x="18382" y="150916"/>
                  </a:lnTo>
                  <a:lnTo>
                    <a:pt x="18272" y="151530"/>
                  </a:lnTo>
                  <a:lnTo>
                    <a:pt x="18153" y="152099"/>
                  </a:lnTo>
                  <a:lnTo>
                    <a:pt x="18026" y="152581"/>
                  </a:lnTo>
                  <a:lnTo>
                    <a:pt x="17898" y="153020"/>
                  </a:lnTo>
                  <a:lnTo>
                    <a:pt x="17762" y="153414"/>
                  </a:lnTo>
                  <a:lnTo>
                    <a:pt x="17627" y="153765"/>
                  </a:lnTo>
                  <a:lnTo>
                    <a:pt x="17482" y="154028"/>
                  </a:lnTo>
                  <a:lnTo>
                    <a:pt x="17338" y="154247"/>
                  </a:lnTo>
                  <a:lnTo>
                    <a:pt x="17321" y="153808"/>
                  </a:lnTo>
                  <a:lnTo>
                    <a:pt x="17295" y="153370"/>
                  </a:lnTo>
                  <a:lnTo>
                    <a:pt x="17244" y="152538"/>
                  </a:lnTo>
                  <a:lnTo>
                    <a:pt x="17117" y="150872"/>
                  </a:lnTo>
                  <a:lnTo>
                    <a:pt x="16794" y="146315"/>
                  </a:lnTo>
                  <a:lnTo>
                    <a:pt x="16489" y="141714"/>
                  </a:lnTo>
                  <a:lnTo>
                    <a:pt x="16192" y="137113"/>
                  </a:lnTo>
                  <a:lnTo>
                    <a:pt x="15962" y="133169"/>
                  </a:lnTo>
                  <a:lnTo>
                    <a:pt x="15742" y="129225"/>
                  </a:lnTo>
                  <a:lnTo>
                    <a:pt x="15538" y="125238"/>
                  </a:lnTo>
                  <a:lnTo>
                    <a:pt x="15326" y="121294"/>
                  </a:lnTo>
                  <a:close/>
                  <a:moveTo>
                    <a:pt x="9026" y="90752"/>
                  </a:moveTo>
                  <a:lnTo>
                    <a:pt x="9034" y="90883"/>
                  </a:lnTo>
                  <a:lnTo>
                    <a:pt x="9051" y="90971"/>
                  </a:lnTo>
                  <a:lnTo>
                    <a:pt x="9068" y="91058"/>
                  </a:lnTo>
                  <a:lnTo>
                    <a:pt x="9085" y="91146"/>
                  </a:lnTo>
                  <a:lnTo>
                    <a:pt x="9111" y="91190"/>
                  </a:lnTo>
                  <a:lnTo>
                    <a:pt x="9153" y="91190"/>
                  </a:lnTo>
                  <a:lnTo>
                    <a:pt x="9187" y="91102"/>
                  </a:lnTo>
                  <a:lnTo>
                    <a:pt x="9331" y="91584"/>
                  </a:lnTo>
                  <a:lnTo>
                    <a:pt x="9178" y="93994"/>
                  </a:lnTo>
                  <a:lnTo>
                    <a:pt x="9026" y="96448"/>
                  </a:lnTo>
                  <a:lnTo>
                    <a:pt x="8864" y="98858"/>
                  </a:lnTo>
                  <a:lnTo>
                    <a:pt x="8694" y="101268"/>
                  </a:lnTo>
                  <a:lnTo>
                    <a:pt x="8457" y="104380"/>
                  </a:lnTo>
                  <a:lnTo>
                    <a:pt x="8211" y="107491"/>
                  </a:lnTo>
                  <a:lnTo>
                    <a:pt x="7939" y="110558"/>
                  </a:lnTo>
                  <a:lnTo>
                    <a:pt x="7803" y="112092"/>
                  </a:lnTo>
                  <a:lnTo>
                    <a:pt x="7659" y="113626"/>
                  </a:lnTo>
                  <a:lnTo>
                    <a:pt x="7514" y="115028"/>
                  </a:lnTo>
                  <a:lnTo>
                    <a:pt x="7361" y="116474"/>
                  </a:lnTo>
                  <a:lnTo>
                    <a:pt x="7039" y="119234"/>
                  </a:lnTo>
                  <a:lnTo>
                    <a:pt x="6716" y="122039"/>
                  </a:lnTo>
                  <a:lnTo>
                    <a:pt x="6563" y="123441"/>
                  </a:lnTo>
                  <a:lnTo>
                    <a:pt x="6411" y="124843"/>
                  </a:lnTo>
                  <a:lnTo>
                    <a:pt x="6402" y="124931"/>
                  </a:lnTo>
                  <a:lnTo>
                    <a:pt x="6411" y="125019"/>
                  </a:lnTo>
                  <a:lnTo>
                    <a:pt x="6411" y="125106"/>
                  </a:lnTo>
                  <a:lnTo>
                    <a:pt x="6427" y="125150"/>
                  </a:lnTo>
                  <a:lnTo>
                    <a:pt x="6436" y="125194"/>
                  </a:lnTo>
                  <a:lnTo>
                    <a:pt x="6470" y="125194"/>
                  </a:lnTo>
                  <a:lnTo>
                    <a:pt x="6487" y="125106"/>
                  </a:lnTo>
                  <a:lnTo>
                    <a:pt x="6691" y="123923"/>
                  </a:lnTo>
                  <a:lnTo>
                    <a:pt x="6886" y="122609"/>
                  </a:lnTo>
                  <a:lnTo>
                    <a:pt x="7064" y="121294"/>
                  </a:lnTo>
                  <a:lnTo>
                    <a:pt x="7243" y="119892"/>
                  </a:lnTo>
                  <a:lnTo>
                    <a:pt x="7404" y="118490"/>
                  </a:lnTo>
                  <a:lnTo>
                    <a:pt x="7557" y="117043"/>
                  </a:lnTo>
                  <a:lnTo>
                    <a:pt x="7854" y="114195"/>
                  </a:lnTo>
                  <a:lnTo>
                    <a:pt x="8126" y="111303"/>
                  </a:lnTo>
                  <a:lnTo>
                    <a:pt x="8380" y="108411"/>
                  </a:lnTo>
                  <a:lnTo>
                    <a:pt x="8627" y="105475"/>
                  </a:lnTo>
                  <a:lnTo>
                    <a:pt x="8856" y="102451"/>
                  </a:lnTo>
                  <a:lnTo>
                    <a:pt x="9034" y="99954"/>
                  </a:lnTo>
                  <a:lnTo>
                    <a:pt x="9212" y="97412"/>
                  </a:lnTo>
                  <a:lnTo>
                    <a:pt x="9374" y="94827"/>
                  </a:lnTo>
                  <a:lnTo>
                    <a:pt x="9535" y="92241"/>
                  </a:lnTo>
                  <a:lnTo>
                    <a:pt x="9781" y="93162"/>
                  </a:lnTo>
                  <a:lnTo>
                    <a:pt x="10027" y="94082"/>
                  </a:lnTo>
                  <a:lnTo>
                    <a:pt x="10265" y="95046"/>
                  </a:lnTo>
                  <a:lnTo>
                    <a:pt x="10503" y="96098"/>
                  </a:lnTo>
                  <a:lnTo>
                    <a:pt x="10410" y="98113"/>
                  </a:lnTo>
                  <a:lnTo>
                    <a:pt x="10308" y="100085"/>
                  </a:lnTo>
                  <a:lnTo>
                    <a:pt x="10214" y="102101"/>
                  </a:lnTo>
                  <a:lnTo>
                    <a:pt x="10172" y="103109"/>
                  </a:lnTo>
                  <a:lnTo>
                    <a:pt x="10129" y="104117"/>
                  </a:lnTo>
                  <a:lnTo>
                    <a:pt x="10027" y="107184"/>
                  </a:lnTo>
                  <a:lnTo>
                    <a:pt x="9985" y="108762"/>
                  </a:lnTo>
                  <a:lnTo>
                    <a:pt x="9943" y="110339"/>
                  </a:lnTo>
                  <a:lnTo>
                    <a:pt x="9909" y="111917"/>
                  </a:lnTo>
                  <a:lnTo>
                    <a:pt x="9883" y="113494"/>
                  </a:lnTo>
                  <a:lnTo>
                    <a:pt x="9858" y="115072"/>
                  </a:lnTo>
                  <a:lnTo>
                    <a:pt x="9849" y="116693"/>
                  </a:lnTo>
                  <a:lnTo>
                    <a:pt x="9832" y="116781"/>
                  </a:lnTo>
                  <a:lnTo>
                    <a:pt x="9824" y="116912"/>
                  </a:lnTo>
                  <a:lnTo>
                    <a:pt x="9832" y="118139"/>
                  </a:lnTo>
                  <a:lnTo>
                    <a:pt x="9858" y="119322"/>
                  </a:lnTo>
                  <a:lnTo>
                    <a:pt x="9909" y="121732"/>
                  </a:lnTo>
                  <a:lnTo>
                    <a:pt x="9951" y="124099"/>
                  </a:lnTo>
                  <a:lnTo>
                    <a:pt x="9968" y="125325"/>
                  </a:lnTo>
                  <a:lnTo>
                    <a:pt x="9977" y="126509"/>
                  </a:lnTo>
                  <a:lnTo>
                    <a:pt x="9977" y="128875"/>
                  </a:lnTo>
                  <a:lnTo>
                    <a:pt x="9960" y="131197"/>
                  </a:lnTo>
                  <a:lnTo>
                    <a:pt x="9934" y="133564"/>
                  </a:lnTo>
                  <a:lnTo>
                    <a:pt x="9900" y="135886"/>
                  </a:lnTo>
                  <a:lnTo>
                    <a:pt x="9739" y="145351"/>
                  </a:lnTo>
                  <a:lnTo>
                    <a:pt x="9696" y="147235"/>
                  </a:lnTo>
                  <a:lnTo>
                    <a:pt x="9654" y="149120"/>
                  </a:lnTo>
                  <a:lnTo>
                    <a:pt x="9628" y="151048"/>
                  </a:lnTo>
                  <a:lnTo>
                    <a:pt x="9620" y="152012"/>
                  </a:lnTo>
                  <a:lnTo>
                    <a:pt x="9620" y="152932"/>
                  </a:lnTo>
                  <a:lnTo>
                    <a:pt x="9594" y="153020"/>
                  </a:lnTo>
                  <a:lnTo>
                    <a:pt x="9577" y="153063"/>
                  </a:lnTo>
                  <a:lnTo>
                    <a:pt x="9561" y="153195"/>
                  </a:lnTo>
                  <a:lnTo>
                    <a:pt x="9552" y="153370"/>
                  </a:lnTo>
                  <a:lnTo>
                    <a:pt x="9527" y="153896"/>
                  </a:lnTo>
                  <a:lnTo>
                    <a:pt x="9382" y="154028"/>
                  </a:lnTo>
                  <a:lnTo>
                    <a:pt x="9238" y="154159"/>
                  </a:lnTo>
                  <a:lnTo>
                    <a:pt x="9094" y="154290"/>
                  </a:lnTo>
                  <a:lnTo>
                    <a:pt x="8949" y="154334"/>
                  </a:lnTo>
                  <a:lnTo>
                    <a:pt x="8669" y="154334"/>
                  </a:lnTo>
                  <a:lnTo>
                    <a:pt x="8525" y="154290"/>
                  </a:lnTo>
                  <a:lnTo>
                    <a:pt x="8389" y="154203"/>
                  </a:lnTo>
                  <a:lnTo>
                    <a:pt x="8244" y="154071"/>
                  </a:lnTo>
                  <a:lnTo>
                    <a:pt x="8109" y="153940"/>
                  </a:lnTo>
                  <a:lnTo>
                    <a:pt x="7973" y="153721"/>
                  </a:lnTo>
                  <a:lnTo>
                    <a:pt x="7837" y="153502"/>
                  </a:lnTo>
                  <a:lnTo>
                    <a:pt x="7701" y="153239"/>
                  </a:lnTo>
                  <a:lnTo>
                    <a:pt x="7565" y="152932"/>
                  </a:lnTo>
                  <a:lnTo>
                    <a:pt x="7429" y="152581"/>
                  </a:lnTo>
                  <a:lnTo>
                    <a:pt x="7302" y="152187"/>
                  </a:lnTo>
                  <a:lnTo>
                    <a:pt x="7107" y="151530"/>
                  </a:lnTo>
                  <a:lnTo>
                    <a:pt x="6920" y="150829"/>
                  </a:lnTo>
                  <a:lnTo>
                    <a:pt x="6742" y="150128"/>
                  </a:lnTo>
                  <a:lnTo>
                    <a:pt x="6572" y="149339"/>
                  </a:lnTo>
                  <a:lnTo>
                    <a:pt x="6538" y="149251"/>
                  </a:lnTo>
                  <a:lnTo>
                    <a:pt x="6504" y="149120"/>
                  </a:lnTo>
                  <a:lnTo>
                    <a:pt x="6351" y="148375"/>
                  </a:lnTo>
                  <a:lnTo>
                    <a:pt x="6198" y="147630"/>
                  </a:lnTo>
                  <a:lnTo>
                    <a:pt x="6045" y="146841"/>
                  </a:lnTo>
                  <a:lnTo>
                    <a:pt x="5884" y="146140"/>
                  </a:lnTo>
                  <a:lnTo>
                    <a:pt x="5680" y="145176"/>
                  </a:lnTo>
                  <a:lnTo>
                    <a:pt x="5527" y="144913"/>
                  </a:lnTo>
                  <a:lnTo>
                    <a:pt x="5366" y="144694"/>
                  </a:lnTo>
                  <a:lnTo>
                    <a:pt x="5205" y="144562"/>
                  </a:lnTo>
                  <a:lnTo>
                    <a:pt x="5044" y="144475"/>
                  </a:lnTo>
                  <a:lnTo>
                    <a:pt x="4874" y="144431"/>
                  </a:lnTo>
                  <a:lnTo>
                    <a:pt x="4704" y="144387"/>
                  </a:lnTo>
                  <a:lnTo>
                    <a:pt x="4356" y="144431"/>
                  </a:lnTo>
                  <a:lnTo>
                    <a:pt x="4016" y="144519"/>
                  </a:lnTo>
                  <a:lnTo>
                    <a:pt x="3668" y="144562"/>
                  </a:lnTo>
                  <a:lnTo>
                    <a:pt x="3507" y="144562"/>
                  </a:lnTo>
                  <a:lnTo>
                    <a:pt x="3337" y="144519"/>
                  </a:lnTo>
                  <a:lnTo>
                    <a:pt x="3184" y="144431"/>
                  </a:lnTo>
                  <a:lnTo>
                    <a:pt x="3023" y="144299"/>
                  </a:lnTo>
                  <a:lnTo>
                    <a:pt x="2827" y="144080"/>
                  </a:lnTo>
                  <a:lnTo>
                    <a:pt x="2632" y="143817"/>
                  </a:lnTo>
                  <a:lnTo>
                    <a:pt x="2445" y="143511"/>
                  </a:lnTo>
                  <a:lnTo>
                    <a:pt x="2259" y="143160"/>
                  </a:lnTo>
                  <a:lnTo>
                    <a:pt x="2072" y="142722"/>
                  </a:lnTo>
                  <a:lnTo>
                    <a:pt x="1894" y="142284"/>
                  </a:lnTo>
                  <a:lnTo>
                    <a:pt x="1715" y="141802"/>
                  </a:lnTo>
                  <a:lnTo>
                    <a:pt x="1545" y="141232"/>
                  </a:lnTo>
                  <a:lnTo>
                    <a:pt x="1376" y="140662"/>
                  </a:lnTo>
                  <a:lnTo>
                    <a:pt x="1223" y="140049"/>
                  </a:lnTo>
                  <a:lnTo>
                    <a:pt x="1061" y="139392"/>
                  </a:lnTo>
                  <a:lnTo>
                    <a:pt x="917" y="138691"/>
                  </a:lnTo>
                  <a:lnTo>
                    <a:pt x="773" y="137946"/>
                  </a:lnTo>
                  <a:lnTo>
                    <a:pt x="637" y="137201"/>
                  </a:lnTo>
                  <a:lnTo>
                    <a:pt x="510" y="136412"/>
                  </a:lnTo>
                  <a:lnTo>
                    <a:pt x="391" y="135579"/>
                  </a:lnTo>
                  <a:lnTo>
                    <a:pt x="450" y="135273"/>
                  </a:lnTo>
                  <a:lnTo>
                    <a:pt x="535" y="135141"/>
                  </a:lnTo>
                  <a:lnTo>
                    <a:pt x="628" y="134922"/>
                  </a:lnTo>
                  <a:lnTo>
                    <a:pt x="807" y="134791"/>
                  </a:lnTo>
                  <a:lnTo>
                    <a:pt x="977" y="134571"/>
                  </a:lnTo>
                  <a:lnTo>
                    <a:pt x="1155" y="134352"/>
                  </a:lnTo>
                  <a:lnTo>
                    <a:pt x="1325" y="134089"/>
                  </a:lnTo>
                  <a:lnTo>
                    <a:pt x="1494" y="133739"/>
                  </a:lnTo>
                  <a:lnTo>
                    <a:pt x="1664" y="133388"/>
                  </a:lnTo>
                  <a:lnTo>
                    <a:pt x="1834" y="132994"/>
                  </a:lnTo>
                  <a:lnTo>
                    <a:pt x="1995" y="132556"/>
                  </a:lnTo>
                  <a:lnTo>
                    <a:pt x="2157" y="132074"/>
                  </a:lnTo>
                  <a:lnTo>
                    <a:pt x="2318" y="131592"/>
                  </a:lnTo>
                  <a:lnTo>
                    <a:pt x="2471" y="131066"/>
                  </a:lnTo>
                  <a:lnTo>
                    <a:pt x="2624" y="130540"/>
                  </a:lnTo>
                  <a:lnTo>
                    <a:pt x="2768" y="129970"/>
                  </a:lnTo>
                  <a:lnTo>
                    <a:pt x="2912" y="129401"/>
                  </a:lnTo>
                  <a:lnTo>
                    <a:pt x="3176" y="128261"/>
                  </a:lnTo>
                  <a:lnTo>
                    <a:pt x="3311" y="127560"/>
                  </a:lnTo>
                  <a:lnTo>
                    <a:pt x="3447" y="126859"/>
                  </a:lnTo>
                  <a:lnTo>
                    <a:pt x="3566" y="126158"/>
                  </a:lnTo>
                  <a:lnTo>
                    <a:pt x="3685" y="125457"/>
                  </a:lnTo>
                  <a:lnTo>
                    <a:pt x="3795" y="124712"/>
                  </a:lnTo>
                  <a:lnTo>
                    <a:pt x="3906" y="123923"/>
                  </a:lnTo>
                  <a:lnTo>
                    <a:pt x="4110" y="122390"/>
                  </a:lnTo>
                  <a:lnTo>
                    <a:pt x="4296" y="120768"/>
                  </a:lnTo>
                  <a:lnTo>
                    <a:pt x="4475" y="119103"/>
                  </a:lnTo>
                  <a:lnTo>
                    <a:pt x="4840" y="115773"/>
                  </a:lnTo>
                  <a:lnTo>
                    <a:pt x="4950" y="114809"/>
                  </a:lnTo>
                  <a:lnTo>
                    <a:pt x="5069" y="113888"/>
                  </a:lnTo>
                  <a:lnTo>
                    <a:pt x="5188" y="113012"/>
                  </a:lnTo>
                  <a:lnTo>
                    <a:pt x="5315" y="112136"/>
                  </a:lnTo>
                  <a:lnTo>
                    <a:pt x="5451" y="111303"/>
                  </a:lnTo>
                  <a:lnTo>
                    <a:pt x="5595" y="110514"/>
                  </a:lnTo>
                  <a:lnTo>
                    <a:pt x="5748" y="109769"/>
                  </a:lnTo>
                  <a:lnTo>
                    <a:pt x="5910" y="109024"/>
                  </a:lnTo>
                  <a:lnTo>
                    <a:pt x="6224" y="107666"/>
                  </a:lnTo>
                  <a:lnTo>
                    <a:pt x="6538" y="106351"/>
                  </a:lnTo>
                  <a:lnTo>
                    <a:pt x="6844" y="105037"/>
                  </a:lnTo>
                  <a:lnTo>
                    <a:pt x="6996" y="104336"/>
                  </a:lnTo>
                  <a:lnTo>
                    <a:pt x="7149" y="103591"/>
                  </a:lnTo>
                  <a:lnTo>
                    <a:pt x="7412" y="102189"/>
                  </a:lnTo>
                  <a:lnTo>
                    <a:pt x="7676" y="100699"/>
                  </a:lnTo>
                  <a:lnTo>
                    <a:pt x="7922" y="99165"/>
                  </a:lnTo>
                  <a:lnTo>
                    <a:pt x="8168" y="97544"/>
                  </a:lnTo>
                  <a:lnTo>
                    <a:pt x="8397" y="95922"/>
                  </a:lnTo>
                  <a:lnTo>
                    <a:pt x="8618" y="94213"/>
                  </a:lnTo>
                  <a:lnTo>
                    <a:pt x="8822" y="92504"/>
                  </a:lnTo>
                  <a:lnTo>
                    <a:pt x="9026" y="90752"/>
                  </a:lnTo>
                  <a:close/>
                  <a:moveTo>
                    <a:pt x="15164" y="121557"/>
                  </a:moveTo>
                  <a:lnTo>
                    <a:pt x="15258" y="123573"/>
                  </a:lnTo>
                  <a:lnTo>
                    <a:pt x="15368" y="125588"/>
                  </a:lnTo>
                  <a:lnTo>
                    <a:pt x="15580" y="129664"/>
                  </a:lnTo>
                  <a:lnTo>
                    <a:pt x="15818" y="133651"/>
                  </a:lnTo>
                  <a:lnTo>
                    <a:pt x="16056" y="137639"/>
                  </a:lnTo>
                  <a:lnTo>
                    <a:pt x="16361" y="142415"/>
                  </a:lnTo>
                  <a:lnTo>
                    <a:pt x="16684" y="147148"/>
                  </a:lnTo>
                  <a:lnTo>
                    <a:pt x="16803" y="148944"/>
                  </a:lnTo>
                  <a:lnTo>
                    <a:pt x="16922" y="150829"/>
                  </a:lnTo>
                  <a:lnTo>
                    <a:pt x="16990" y="151793"/>
                  </a:lnTo>
                  <a:lnTo>
                    <a:pt x="17058" y="152713"/>
                  </a:lnTo>
                  <a:lnTo>
                    <a:pt x="17143" y="153546"/>
                  </a:lnTo>
                  <a:lnTo>
                    <a:pt x="17236" y="154378"/>
                  </a:lnTo>
                  <a:lnTo>
                    <a:pt x="17066" y="154510"/>
                  </a:lnTo>
                  <a:lnTo>
                    <a:pt x="16896" y="154597"/>
                  </a:lnTo>
                  <a:lnTo>
                    <a:pt x="16727" y="154641"/>
                  </a:lnTo>
                  <a:lnTo>
                    <a:pt x="16548" y="154597"/>
                  </a:lnTo>
                  <a:lnTo>
                    <a:pt x="16370" y="154510"/>
                  </a:lnTo>
                  <a:lnTo>
                    <a:pt x="16192" y="154378"/>
                  </a:lnTo>
                  <a:lnTo>
                    <a:pt x="16022" y="154203"/>
                  </a:lnTo>
                  <a:lnTo>
                    <a:pt x="15844" y="153984"/>
                  </a:lnTo>
                  <a:lnTo>
                    <a:pt x="15852" y="153808"/>
                  </a:lnTo>
                  <a:lnTo>
                    <a:pt x="15844" y="153633"/>
                  </a:lnTo>
                  <a:lnTo>
                    <a:pt x="15827" y="153458"/>
                  </a:lnTo>
                  <a:lnTo>
                    <a:pt x="15801" y="153326"/>
                  </a:lnTo>
                  <a:lnTo>
                    <a:pt x="15767" y="153239"/>
                  </a:lnTo>
                  <a:lnTo>
                    <a:pt x="15733" y="153239"/>
                  </a:lnTo>
                  <a:lnTo>
                    <a:pt x="15699" y="153283"/>
                  </a:lnTo>
                  <a:lnTo>
                    <a:pt x="15674" y="153414"/>
                  </a:lnTo>
                  <a:lnTo>
                    <a:pt x="15606" y="153765"/>
                  </a:lnTo>
                  <a:lnTo>
                    <a:pt x="15538" y="154115"/>
                  </a:lnTo>
                  <a:lnTo>
                    <a:pt x="15470" y="154378"/>
                  </a:lnTo>
                  <a:lnTo>
                    <a:pt x="15394" y="154641"/>
                  </a:lnTo>
                  <a:lnTo>
                    <a:pt x="15326" y="154904"/>
                  </a:lnTo>
                  <a:lnTo>
                    <a:pt x="15249" y="155079"/>
                  </a:lnTo>
                  <a:lnTo>
                    <a:pt x="15173" y="155254"/>
                  </a:lnTo>
                  <a:lnTo>
                    <a:pt x="15096" y="155430"/>
                  </a:lnTo>
                  <a:lnTo>
                    <a:pt x="15020" y="155517"/>
                  </a:lnTo>
                  <a:lnTo>
                    <a:pt x="14935" y="155605"/>
                  </a:lnTo>
                  <a:lnTo>
                    <a:pt x="14774" y="155736"/>
                  </a:lnTo>
                  <a:lnTo>
                    <a:pt x="14612" y="155736"/>
                  </a:lnTo>
                  <a:lnTo>
                    <a:pt x="14451" y="155649"/>
                  </a:lnTo>
                  <a:lnTo>
                    <a:pt x="14281" y="155474"/>
                  </a:lnTo>
                  <a:lnTo>
                    <a:pt x="14120" y="155254"/>
                  </a:lnTo>
                  <a:lnTo>
                    <a:pt x="13959" y="154948"/>
                  </a:lnTo>
                  <a:lnTo>
                    <a:pt x="13806" y="154553"/>
                  </a:lnTo>
                  <a:lnTo>
                    <a:pt x="13653" y="154115"/>
                  </a:lnTo>
                  <a:lnTo>
                    <a:pt x="13517" y="153589"/>
                  </a:lnTo>
                  <a:lnTo>
                    <a:pt x="13381" y="153063"/>
                  </a:lnTo>
                  <a:lnTo>
                    <a:pt x="13254" y="152450"/>
                  </a:lnTo>
                  <a:lnTo>
                    <a:pt x="13084" y="151530"/>
                  </a:lnTo>
                  <a:lnTo>
                    <a:pt x="12923" y="150566"/>
                  </a:lnTo>
                  <a:lnTo>
                    <a:pt x="12778" y="149514"/>
                  </a:lnTo>
                  <a:lnTo>
                    <a:pt x="12643" y="148462"/>
                  </a:lnTo>
                  <a:lnTo>
                    <a:pt x="12812" y="148199"/>
                  </a:lnTo>
                  <a:lnTo>
                    <a:pt x="12965" y="147849"/>
                  </a:lnTo>
                  <a:lnTo>
                    <a:pt x="13127" y="147411"/>
                  </a:lnTo>
                  <a:lnTo>
                    <a:pt x="13271" y="146929"/>
                  </a:lnTo>
                  <a:lnTo>
                    <a:pt x="13407" y="146403"/>
                  </a:lnTo>
                  <a:lnTo>
                    <a:pt x="13534" y="145789"/>
                  </a:lnTo>
                  <a:lnTo>
                    <a:pt x="13661" y="145132"/>
                  </a:lnTo>
                  <a:lnTo>
                    <a:pt x="13780" y="144431"/>
                  </a:lnTo>
                  <a:lnTo>
                    <a:pt x="13891" y="143686"/>
                  </a:lnTo>
                  <a:lnTo>
                    <a:pt x="13993" y="142941"/>
                  </a:lnTo>
                  <a:lnTo>
                    <a:pt x="14086" y="142152"/>
                  </a:lnTo>
                  <a:lnTo>
                    <a:pt x="14179" y="141364"/>
                  </a:lnTo>
                  <a:lnTo>
                    <a:pt x="14264" y="140575"/>
                  </a:lnTo>
                  <a:lnTo>
                    <a:pt x="14341" y="139742"/>
                  </a:lnTo>
                  <a:lnTo>
                    <a:pt x="14477" y="138165"/>
                  </a:lnTo>
                  <a:lnTo>
                    <a:pt x="14621" y="136280"/>
                  </a:lnTo>
                  <a:lnTo>
                    <a:pt x="14748" y="134396"/>
                  </a:lnTo>
                  <a:lnTo>
                    <a:pt x="14859" y="132468"/>
                  </a:lnTo>
                  <a:lnTo>
                    <a:pt x="14952" y="130540"/>
                  </a:lnTo>
                  <a:lnTo>
                    <a:pt x="15045" y="128437"/>
                  </a:lnTo>
                  <a:lnTo>
                    <a:pt x="15088" y="127385"/>
                  </a:lnTo>
                  <a:lnTo>
                    <a:pt x="15122" y="126290"/>
                  </a:lnTo>
                  <a:lnTo>
                    <a:pt x="15156" y="125194"/>
                  </a:lnTo>
                  <a:lnTo>
                    <a:pt x="15173" y="124099"/>
                  </a:lnTo>
                  <a:lnTo>
                    <a:pt x="15181" y="123003"/>
                  </a:lnTo>
                  <a:lnTo>
                    <a:pt x="15164" y="121951"/>
                  </a:lnTo>
                  <a:lnTo>
                    <a:pt x="15164" y="121557"/>
                  </a:lnTo>
                  <a:close/>
                  <a:moveTo>
                    <a:pt x="5324" y="146052"/>
                  </a:moveTo>
                  <a:lnTo>
                    <a:pt x="5460" y="146140"/>
                  </a:lnTo>
                  <a:lnTo>
                    <a:pt x="5595" y="146315"/>
                  </a:lnTo>
                  <a:lnTo>
                    <a:pt x="5366" y="147455"/>
                  </a:lnTo>
                  <a:lnTo>
                    <a:pt x="5137" y="148638"/>
                  </a:lnTo>
                  <a:lnTo>
                    <a:pt x="4916" y="149908"/>
                  </a:lnTo>
                  <a:lnTo>
                    <a:pt x="4704" y="151223"/>
                  </a:lnTo>
                  <a:lnTo>
                    <a:pt x="4509" y="152625"/>
                  </a:lnTo>
                  <a:lnTo>
                    <a:pt x="4424" y="153326"/>
                  </a:lnTo>
                  <a:lnTo>
                    <a:pt x="4339" y="154028"/>
                  </a:lnTo>
                  <a:lnTo>
                    <a:pt x="4254" y="154772"/>
                  </a:lnTo>
                  <a:lnTo>
                    <a:pt x="4177" y="155517"/>
                  </a:lnTo>
                  <a:lnTo>
                    <a:pt x="4110" y="156262"/>
                  </a:lnTo>
                  <a:lnTo>
                    <a:pt x="4050" y="157007"/>
                  </a:lnTo>
                  <a:lnTo>
                    <a:pt x="3651" y="155780"/>
                  </a:lnTo>
                  <a:lnTo>
                    <a:pt x="3261" y="154510"/>
                  </a:lnTo>
                  <a:lnTo>
                    <a:pt x="2878" y="153195"/>
                  </a:lnTo>
                  <a:lnTo>
                    <a:pt x="2505" y="151793"/>
                  </a:lnTo>
                  <a:lnTo>
                    <a:pt x="2709" y="151924"/>
                  </a:lnTo>
                  <a:lnTo>
                    <a:pt x="3099" y="151924"/>
                  </a:lnTo>
                  <a:lnTo>
                    <a:pt x="3294" y="151793"/>
                  </a:lnTo>
                  <a:lnTo>
                    <a:pt x="3490" y="151661"/>
                  </a:lnTo>
                  <a:lnTo>
                    <a:pt x="3677" y="151442"/>
                  </a:lnTo>
                  <a:lnTo>
                    <a:pt x="3863" y="151135"/>
                  </a:lnTo>
                  <a:lnTo>
                    <a:pt x="4050" y="150785"/>
                  </a:lnTo>
                  <a:lnTo>
                    <a:pt x="4228" y="150390"/>
                  </a:lnTo>
                  <a:lnTo>
                    <a:pt x="4407" y="149908"/>
                  </a:lnTo>
                  <a:lnTo>
                    <a:pt x="4568" y="149426"/>
                  </a:lnTo>
                  <a:lnTo>
                    <a:pt x="4738" y="148813"/>
                  </a:lnTo>
                  <a:lnTo>
                    <a:pt x="4891" y="148199"/>
                  </a:lnTo>
                  <a:lnTo>
                    <a:pt x="5044" y="147542"/>
                  </a:lnTo>
                  <a:lnTo>
                    <a:pt x="5188" y="146797"/>
                  </a:lnTo>
                  <a:lnTo>
                    <a:pt x="5324" y="146052"/>
                  </a:lnTo>
                  <a:close/>
                  <a:moveTo>
                    <a:pt x="6190" y="148857"/>
                  </a:moveTo>
                  <a:lnTo>
                    <a:pt x="6478" y="150128"/>
                  </a:lnTo>
                  <a:lnTo>
                    <a:pt x="6691" y="151092"/>
                  </a:lnTo>
                  <a:lnTo>
                    <a:pt x="6920" y="152012"/>
                  </a:lnTo>
                  <a:lnTo>
                    <a:pt x="7158" y="152801"/>
                  </a:lnTo>
                  <a:lnTo>
                    <a:pt x="7277" y="153195"/>
                  </a:lnTo>
                  <a:lnTo>
                    <a:pt x="7404" y="153546"/>
                  </a:lnTo>
                  <a:lnTo>
                    <a:pt x="7523" y="153896"/>
                  </a:lnTo>
                  <a:lnTo>
                    <a:pt x="7642" y="154159"/>
                  </a:lnTo>
                  <a:lnTo>
                    <a:pt x="7769" y="154422"/>
                  </a:lnTo>
                  <a:lnTo>
                    <a:pt x="7896" y="154641"/>
                  </a:lnTo>
                  <a:lnTo>
                    <a:pt x="8024" y="154860"/>
                  </a:lnTo>
                  <a:lnTo>
                    <a:pt x="8151" y="155035"/>
                  </a:lnTo>
                  <a:lnTo>
                    <a:pt x="8278" y="155167"/>
                  </a:lnTo>
                  <a:lnTo>
                    <a:pt x="8414" y="155298"/>
                  </a:lnTo>
                  <a:lnTo>
                    <a:pt x="8542" y="155386"/>
                  </a:lnTo>
                  <a:lnTo>
                    <a:pt x="8677" y="155430"/>
                  </a:lnTo>
                  <a:lnTo>
                    <a:pt x="8941" y="155430"/>
                  </a:lnTo>
                  <a:lnTo>
                    <a:pt x="9077" y="155386"/>
                  </a:lnTo>
                  <a:lnTo>
                    <a:pt x="9204" y="155298"/>
                  </a:lnTo>
                  <a:lnTo>
                    <a:pt x="9340" y="155211"/>
                  </a:lnTo>
                  <a:lnTo>
                    <a:pt x="9467" y="155079"/>
                  </a:lnTo>
                  <a:lnTo>
                    <a:pt x="9416" y="155780"/>
                  </a:lnTo>
                  <a:lnTo>
                    <a:pt x="9357" y="156481"/>
                  </a:lnTo>
                  <a:lnTo>
                    <a:pt x="9280" y="157139"/>
                  </a:lnTo>
                  <a:lnTo>
                    <a:pt x="9195" y="157752"/>
                  </a:lnTo>
                  <a:lnTo>
                    <a:pt x="9111" y="158366"/>
                  </a:lnTo>
                  <a:lnTo>
                    <a:pt x="9009" y="158892"/>
                  </a:lnTo>
                  <a:lnTo>
                    <a:pt x="8907" y="159417"/>
                  </a:lnTo>
                  <a:lnTo>
                    <a:pt x="8796" y="159899"/>
                  </a:lnTo>
                  <a:lnTo>
                    <a:pt x="8593" y="159417"/>
                  </a:lnTo>
                  <a:lnTo>
                    <a:pt x="8397" y="158892"/>
                  </a:lnTo>
                  <a:lnTo>
                    <a:pt x="8211" y="158366"/>
                  </a:lnTo>
                  <a:lnTo>
                    <a:pt x="8024" y="157796"/>
                  </a:lnTo>
                  <a:lnTo>
                    <a:pt x="7845" y="157183"/>
                  </a:lnTo>
                  <a:lnTo>
                    <a:pt x="7667" y="156569"/>
                  </a:lnTo>
                  <a:lnTo>
                    <a:pt x="7506" y="155912"/>
                  </a:lnTo>
                  <a:lnTo>
                    <a:pt x="7336" y="155254"/>
                  </a:lnTo>
                  <a:lnTo>
                    <a:pt x="7175" y="154553"/>
                  </a:lnTo>
                  <a:lnTo>
                    <a:pt x="7022" y="153808"/>
                  </a:lnTo>
                  <a:lnTo>
                    <a:pt x="6877" y="153063"/>
                  </a:lnTo>
                  <a:lnTo>
                    <a:pt x="6725" y="152275"/>
                  </a:lnTo>
                  <a:lnTo>
                    <a:pt x="6589" y="151442"/>
                  </a:lnTo>
                  <a:lnTo>
                    <a:pt x="6453" y="150610"/>
                  </a:lnTo>
                  <a:lnTo>
                    <a:pt x="6317" y="149733"/>
                  </a:lnTo>
                  <a:lnTo>
                    <a:pt x="6190" y="148857"/>
                  </a:lnTo>
                  <a:close/>
                  <a:moveTo>
                    <a:pt x="5646" y="147411"/>
                  </a:moveTo>
                  <a:lnTo>
                    <a:pt x="5578" y="148988"/>
                  </a:lnTo>
                  <a:lnTo>
                    <a:pt x="5527" y="150610"/>
                  </a:lnTo>
                  <a:lnTo>
                    <a:pt x="5485" y="152231"/>
                  </a:lnTo>
                  <a:lnTo>
                    <a:pt x="5460" y="153808"/>
                  </a:lnTo>
                  <a:lnTo>
                    <a:pt x="5443" y="155561"/>
                  </a:lnTo>
                  <a:lnTo>
                    <a:pt x="5434" y="157270"/>
                  </a:lnTo>
                  <a:lnTo>
                    <a:pt x="5434" y="158147"/>
                  </a:lnTo>
                  <a:lnTo>
                    <a:pt x="5443" y="159023"/>
                  </a:lnTo>
                  <a:lnTo>
                    <a:pt x="5468" y="159856"/>
                  </a:lnTo>
                  <a:lnTo>
                    <a:pt x="5494" y="160732"/>
                  </a:lnTo>
                  <a:lnTo>
                    <a:pt x="5494" y="160732"/>
                  </a:lnTo>
                  <a:lnTo>
                    <a:pt x="5145" y="159987"/>
                  </a:lnTo>
                  <a:lnTo>
                    <a:pt x="4814" y="159154"/>
                  </a:lnTo>
                  <a:lnTo>
                    <a:pt x="4483" y="158278"/>
                  </a:lnTo>
                  <a:lnTo>
                    <a:pt x="4161" y="157358"/>
                  </a:lnTo>
                  <a:lnTo>
                    <a:pt x="4152" y="157314"/>
                  </a:lnTo>
                  <a:lnTo>
                    <a:pt x="4322" y="156043"/>
                  </a:lnTo>
                  <a:lnTo>
                    <a:pt x="4483" y="154729"/>
                  </a:lnTo>
                  <a:lnTo>
                    <a:pt x="4644" y="153414"/>
                  </a:lnTo>
                  <a:lnTo>
                    <a:pt x="4823" y="152143"/>
                  </a:lnTo>
                  <a:lnTo>
                    <a:pt x="5010" y="150916"/>
                  </a:lnTo>
                  <a:lnTo>
                    <a:pt x="5213" y="149689"/>
                  </a:lnTo>
                  <a:lnTo>
                    <a:pt x="5426" y="148550"/>
                  </a:lnTo>
                  <a:lnTo>
                    <a:pt x="5646" y="147411"/>
                  </a:lnTo>
                  <a:close/>
                  <a:moveTo>
                    <a:pt x="5977" y="148725"/>
                  </a:moveTo>
                  <a:lnTo>
                    <a:pt x="6088" y="149733"/>
                  </a:lnTo>
                  <a:lnTo>
                    <a:pt x="6215" y="150653"/>
                  </a:lnTo>
                  <a:lnTo>
                    <a:pt x="6343" y="151617"/>
                  </a:lnTo>
                  <a:lnTo>
                    <a:pt x="6487" y="152494"/>
                  </a:lnTo>
                  <a:lnTo>
                    <a:pt x="6631" y="153370"/>
                  </a:lnTo>
                  <a:lnTo>
                    <a:pt x="6784" y="154203"/>
                  </a:lnTo>
                  <a:lnTo>
                    <a:pt x="6954" y="154992"/>
                  </a:lnTo>
                  <a:lnTo>
                    <a:pt x="7115" y="155780"/>
                  </a:lnTo>
                  <a:lnTo>
                    <a:pt x="7294" y="156481"/>
                  </a:lnTo>
                  <a:lnTo>
                    <a:pt x="7472" y="157183"/>
                  </a:lnTo>
                  <a:lnTo>
                    <a:pt x="7659" y="157840"/>
                  </a:lnTo>
                  <a:lnTo>
                    <a:pt x="7845" y="158453"/>
                  </a:lnTo>
                  <a:lnTo>
                    <a:pt x="8041" y="158979"/>
                  </a:lnTo>
                  <a:lnTo>
                    <a:pt x="8244" y="159505"/>
                  </a:lnTo>
                  <a:lnTo>
                    <a:pt x="8440" y="159987"/>
                  </a:lnTo>
                  <a:lnTo>
                    <a:pt x="8652" y="160425"/>
                  </a:lnTo>
                  <a:lnTo>
                    <a:pt x="8508" y="160863"/>
                  </a:lnTo>
                  <a:lnTo>
                    <a:pt x="8363" y="161214"/>
                  </a:lnTo>
                  <a:lnTo>
                    <a:pt x="8211" y="161565"/>
                  </a:lnTo>
                  <a:lnTo>
                    <a:pt x="8058" y="161871"/>
                  </a:lnTo>
                  <a:lnTo>
                    <a:pt x="7896" y="162090"/>
                  </a:lnTo>
                  <a:lnTo>
                    <a:pt x="7735" y="162309"/>
                  </a:lnTo>
                  <a:lnTo>
                    <a:pt x="7565" y="162441"/>
                  </a:lnTo>
                  <a:lnTo>
                    <a:pt x="7404" y="162529"/>
                  </a:lnTo>
                  <a:lnTo>
                    <a:pt x="7268" y="161608"/>
                  </a:lnTo>
                  <a:lnTo>
                    <a:pt x="7132" y="160732"/>
                  </a:lnTo>
                  <a:lnTo>
                    <a:pt x="6996" y="159856"/>
                  </a:lnTo>
                  <a:lnTo>
                    <a:pt x="6869" y="158979"/>
                  </a:lnTo>
                  <a:lnTo>
                    <a:pt x="6742" y="157971"/>
                  </a:lnTo>
                  <a:lnTo>
                    <a:pt x="6623" y="156963"/>
                  </a:lnTo>
                  <a:lnTo>
                    <a:pt x="6512" y="155912"/>
                  </a:lnTo>
                  <a:lnTo>
                    <a:pt x="6411" y="154860"/>
                  </a:lnTo>
                  <a:lnTo>
                    <a:pt x="6292" y="153589"/>
                  </a:lnTo>
                  <a:lnTo>
                    <a:pt x="6190" y="152319"/>
                  </a:lnTo>
                  <a:lnTo>
                    <a:pt x="6105" y="151048"/>
                  </a:lnTo>
                  <a:lnTo>
                    <a:pt x="6020" y="149733"/>
                  </a:lnTo>
                  <a:lnTo>
                    <a:pt x="5977" y="148725"/>
                  </a:lnTo>
                  <a:close/>
                  <a:moveTo>
                    <a:pt x="5774" y="148506"/>
                  </a:moveTo>
                  <a:lnTo>
                    <a:pt x="5842" y="149689"/>
                  </a:lnTo>
                  <a:lnTo>
                    <a:pt x="5910" y="150785"/>
                  </a:lnTo>
                  <a:lnTo>
                    <a:pt x="5986" y="151968"/>
                  </a:lnTo>
                  <a:lnTo>
                    <a:pt x="6071" y="153107"/>
                  </a:lnTo>
                  <a:lnTo>
                    <a:pt x="6156" y="154203"/>
                  </a:lnTo>
                  <a:lnTo>
                    <a:pt x="6258" y="155298"/>
                  </a:lnTo>
                  <a:lnTo>
                    <a:pt x="6444" y="157183"/>
                  </a:lnTo>
                  <a:lnTo>
                    <a:pt x="6546" y="158147"/>
                  </a:lnTo>
                  <a:lnTo>
                    <a:pt x="6657" y="159111"/>
                  </a:lnTo>
                  <a:lnTo>
                    <a:pt x="6784" y="160031"/>
                  </a:lnTo>
                  <a:lnTo>
                    <a:pt x="6911" y="160951"/>
                  </a:lnTo>
                  <a:lnTo>
                    <a:pt x="7047" y="161784"/>
                  </a:lnTo>
                  <a:lnTo>
                    <a:pt x="7200" y="162572"/>
                  </a:lnTo>
                  <a:lnTo>
                    <a:pt x="7200" y="162572"/>
                  </a:lnTo>
                  <a:lnTo>
                    <a:pt x="6996" y="162529"/>
                  </a:lnTo>
                  <a:lnTo>
                    <a:pt x="6793" y="162485"/>
                  </a:lnTo>
                  <a:lnTo>
                    <a:pt x="6589" y="162309"/>
                  </a:lnTo>
                  <a:lnTo>
                    <a:pt x="6394" y="162134"/>
                  </a:lnTo>
                  <a:lnTo>
                    <a:pt x="6190" y="161915"/>
                  </a:lnTo>
                  <a:lnTo>
                    <a:pt x="5994" y="161652"/>
                  </a:lnTo>
                  <a:lnTo>
                    <a:pt x="5808" y="161302"/>
                  </a:lnTo>
                  <a:lnTo>
                    <a:pt x="5612" y="160951"/>
                  </a:lnTo>
                  <a:lnTo>
                    <a:pt x="5612" y="159286"/>
                  </a:lnTo>
                  <a:lnTo>
                    <a:pt x="5604" y="157577"/>
                  </a:lnTo>
                  <a:lnTo>
                    <a:pt x="5595" y="155868"/>
                  </a:lnTo>
                  <a:lnTo>
                    <a:pt x="5604" y="154992"/>
                  </a:lnTo>
                  <a:lnTo>
                    <a:pt x="5612" y="154159"/>
                  </a:lnTo>
                  <a:lnTo>
                    <a:pt x="5629" y="152713"/>
                  </a:lnTo>
                  <a:lnTo>
                    <a:pt x="5672" y="151311"/>
                  </a:lnTo>
                  <a:lnTo>
                    <a:pt x="5714" y="149908"/>
                  </a:lnTo>
                  <a:lnTo>
                    <a:pt x="5774" y="148506"/>
                  </a:lnTo>
                  <a:close/>
                  <a:moveTo>
                    <a:pt x="13330" y="0"/>
                  </a:moveTo>
                  <a:lnTo>
                    <a:pt x="13313" y="88"/>
                  </a:lnTo>
                  <a:lnTo>
                    <a:pt x="13296" y="176"/>
                  </a:lnTo>
                  <a:lnTo>
                    <a:pt x="13279" y="307"/>
                  </a:lnTo>
                  <a:lnTo>
                    <a:pt x="13135" y="1578"/>
                  </a:lnTo>
                  <a:lnTo>
                    <a:pt x="13101" y="1666"/>
                  </a:lnTo>
                  <a:lnTo>
                    <a:pt x="13084" y="1797"/>
                  </a:lnTo>
                  <a:lnTo>
                    <a:pt x="13076" y="1929"/>
                  </a:lnTo>
                  <a:lnTo>
                    <a:pt x="13076" y="2104"/>
                  </a:lnTo>
                  <a:lnTo>
                    <a:pt x="12880" y="3857"/>
                  </a:lnTo>
                  <a:lnTo>
                    <a:pt x="12702" y="5609"/>
                  </a:lnTo>
                  <a:lnTo>
                    <a:pt x="12524" y="7406"/>
                  </a:lnTo>
                  <a:lnTo>
                    <a:pt x="12354" y="9203"/>
                  </a:lnTo>
                  <a:lnTo>
                    <a:pt x="12269" y="7275"/>
                  </a:lnTo>
                  <a:lnTo>
                    <a:pt x="12167" y="5390"/>
                  </a:lnTo>
                  <a:lnTo>
                    <a:pt x="12057" y="3550"/>
                  </a:lnTo>
                  <a:lnTo>
                    <a:pt x="11921" y="1753"/>
                  </a:lnTo>
                  <a:lnTo>
                    <a:pt x="11912" y="1622"/>
                  </a:lnTo>
                  <a:lnTo>
                    <a:pt x="11895" y="1534"/>
                  </a:lnTo>
                  <a:lnTo>
                    <a:pt x="11861" y="1359"/>
                  </a:lnTo>
                  <a:lnTo>
                    <a:pt x="11811" y="1315"/>
                  </a:lnTo>
                  <a:lnTo>
                    <a:pt x="11768" y="1359"/>
                  </a:lnTo>
                  <a:lnTo>
                    <a:pt x="11734" y="1446"/>
                  </a:lnTo>
                  <a:lnTo>
                    <a:pt x="11700" y="1578"/>
                  </a:lnTo>
                  <a:lnTo>
                    <a:pt x="11683" y="1797"/>
                  </a:lnTo>
                  <a:lnTo>
                    <a:pt x="11683" y="1929"/>
                  </a:lnTo>
                  <a:lnTo>
                    <a:pt x="11692" y="2060"/>
                  </a:lnTo>
                  <a:lnTo>
                    <a:pt x="11768" y="3813"/>
                  </a:lnTo>
                  <a:lnTo>
                    <a:pt x="11836" y="5522"/>
                  </a:lnTo>
                  <a:lnTo>
                    <a:pt x="11811" y="5566"/>
                  </a:lnTo>
                  <a:lnTo>
                    <a:pt x="11794" y="5653"/>
                  </a:lnTo>
                  <a:lnTo>
                    <a:pt x="11777" y="5785"/>
                  </a:lnTo>
                  <a:lnTo>
                    <a:pt x="11777" y="5916"/>
                  </a:lnTo>
                  <a:lnTo>
                    <a:pt x="11904" y="9203"/>
                  </a:lnTo>
                  <a:lnTo>
                    <a:pt x="12031" y="12533"/>
                  </a:lnTo>
                  <a:lnTo>
                    <a:pt x="11955" y="13103"/>
                  </a:lnTo>
                  <a:lnTo>
                    <a:pt x="11819" y="13059"/>
                  </a:lnTo>
                  <a:lnTo>
                    <a:pt x="11683" y="13015"/>
                  </a:lnTo>
                  <a:lnTo>
                    <a:pt x="11547" y="13015"/>
                  </a:lnTo>
                  <a:lnTo>
                    <a:pt x="11403" y="13059"/>
                  </a:lnTo>
                  <a:lnTo>
                    <a:pt x="11267" y="13146"/>
                  </a:lnTo>
                  <a:lnTo>
                    <a:pt x="11131" y="13234"/>
                  </a:lnTo>
                  <a:lnTo>
                    <a:pt x="10851" y="13497"/>
                  </a:lnTo>
                  <a:lnTo>
                    <a:pt x="10579" y="13848"/>
                  </a:lnTo>
                  <a:lnTo>
                    <a:pt x="10308" y="14286"/>
                  </a:lnTo>
                  <a:lnTo>
                    <a:pt x="10036" y="14768"/>
                  </a:lnTo>
                  <a:lnTo>
                    <a:pt x="9764" y="15381"/>
                  </a:lnTo>
                  <a:lnTo>
                    <a:pt x="9501" y="15995"/>
                  </a:lnTo>
                  <a:lnTo>
                    <a:pt x="9238" y="16696"/>
                  </a:lnTo>
                  <a:lnTo>
                    <a:pt x="8983" y="17397"/>
                  </a:lnTo>
                  <a:lnTo>
                    <a:pt x="8737" y="18142"/>
                  </a:lnTo>
                  <a:lnTo>
                    <a:pt x="8499" y="18931"/>
                  </a:lnTo>
                  <a:lnTo>
                    <a:pt x="8261" y="19719"/>
                  </a:lnTo>
                  <a:lnTo>
                    <a:pt x="7820" y="21253"/>
                  </a:lnTo>
                  <a:lnTo>
                    <a:pt x="7421" y="22787"/>
                  </a:lnTo>
                  <a:lnTo>
                    <a:pt x="7022" y="24408"/>
                  </a:lnTo>
                  <a:lnTo>
                    <a:pt x="6648" y="26117"/>
                  </a:lnTo>
                  <a:lnTo>
                    <a:pt x="6275" y="27870"/>
                  </a:lnTo>
                  <a:lnTo>
                    <a:pt x="5918" y="29667"/>
                  </a:lnTo>
                  <a:lnTo>
                    <a:pt x="5578" y="31595"/>
                  </a:lnTo>
                  <a:lnTo>
                    <a:pt x="5247" y="33523"/>
                  </a:lnTo>
                  <a:lnTo>
                    <a:pt x="4933" y="35538"/>
                  </a:lnTo>
                  <a:lnTo>
                    <a:pt x="4636" y="37598"/>
                  </a:lnTo>
                  <a:lnTo>
                    <a:pt x="4347" y="39745"/>
                  </a:lnTo>
                  <a:lnTo>
                    <a:pt x="4076" y="41892"/>
                  </a:lnTo>
                  <a:lnTo>
                    <a:pt x="3821" y="44127"/>
                  </a:lnTo>
                  <a:lnTo>
                    <a:pt x="3583" y="46406"/>
                  </a:lnTo>
                  <a:lnTo>
                    <a:pt x="3354" y="48728"/>
                  </a:lnTo>
                  <a:lnTo>
                    <a:pt x="3142" y="51051"/>
                  </a:lnTo>
                  <a:lnTo>
                    <a:pt x="2955" y="53461"/>
                  </a:lnTo>
                  <a:lnTo>
                    <a:pt x="2853" y="54732"/>
                  </a:lnTo>
                  <a:lnTo>
                    <a:pt x="2768" y="56046"/>
                  </a:lnTo>
                  <a:lnTo>
                    <a:pt x="2683" y="57361"/>
                  </a:lnTo>
                  <a:lnTo>
                    <a:pt x="2598" y="58675"/>
                  </a:lnTo>
                  <a:lnTo>
                    <a:pt x="2522" y="59990"/>
                  </a:lnTo>
                  <a:lnTo>
                    <a:pt x="2454" y="61305"/>
                  </a:lnTo>
                  <a:lnTo>
                    <a:pt x="2386" y="62663"/>
                  </a:lnTo>
                  <a:lnTo>
                    <a:pt x="2327" y="64021"/>
                  </a:lnTo>
                  <a:lnTo>
                    <a:pt x="2276" y="65336"/>
                  </a:lnTo>
                  <a:lnTo>
                    <a:pt x="2225" y="66694"/>
                  </a:lnTo>
                  <a:lnTo>
                    <a:pt x="2140" y="69411"/>
                  </a:lnTo>
                  <a:lnTo>
                    <a:pt x="2080" y="72172"/>
                  </a:lnTo>
                  <a:lnTo>
                    <a:pt x="2029" y="74933"/>
                  </a:lnTo>
                  <a:lnTo>
                    <a:pt x="1995" y="78219"/>
                  </a:lnTo>
                  <a:lnTo>
                    <a:pt x="1978" y="81549"/>
                  </a:lnTo>
                  <a:lnTo>
                    <a:pt x="1978" y="84923"/>
                  </a:lnTo>
                  <a:lnTo>
                    <a:pt x="1995" y="88298"/>
                  </a:lnTo>
                  <a:lnTo>
                    <a:pt x="2038" y="91672"/>
                  </a:lnTo>
                  <a:lnTo>
                    <a:pt x="2097" y="95002"/>
                  </a:lnTo>
                  <a:lnTo>
                    <a:pt x="2131" y="96667"/>
                  </a:lnTo>
                  <a:lnTo>
                    <a:pt x="2174" y="98332"/>
                  </a:lnTo>
                  <a:lnTo>
                    <a:pt x="2216" y="99954"/>
                  </a:lnTo>
                  <a:lnTo>
                    <a:pt x="2267" y="101619"/>
                  </a:lnTo>
                  <a:lnTo>
                    <a:pt x="2267" y="101750"/>
                  </a:lnTo>
                  <a:lnTo>
                    <a:pt x="2276" y="101882"/>
                  </a:lnTo>
                  <a:lnTo>
                    <a:pt x="2284" y="101969"/>
                  </a:lnTo>
                  <a:lnTo>
                    <a:pt x="2310" y="102013"/>
                  </a:lnTo>
                  <a:lnTo>
                    <a:pt x="2335" y="102057"/>
                  </a:lnTo>
                  <a:lnTo>
                    <a:pt x="2352" y="102057"/>
                  </a:lnTo>
                  <a:lnTo>
                    <a:pt x="2377" y="101969"/>
                  </a:lnTo>
                  <a:lnTo>
                    <a:pt x="2386" y="101882"/>
                  </a:lnTo>
                  <a:lnTo>
                    <a:pt x="2403" y="101750"/>
                  </a:lnTo>
                  <a:lnTo>
                    <a:pt x="2411" y="101575"/>
                  </a:lnTo>
                  <a:lnTo>
                    <a:pt x="2522" y="100304"/>
                  </a:lnTo>
                  <a:lnTo>
                    <a:pt x="2641" y="99077"/>
                  </a:lnTo>
                  <a:lnTo>
                    <a:pt x="2760" y="97850"/>
                  </a:lnTo>
                  <a:lnTo>
                    <a:pt x="2878" y="96667"/>
                  </a:lnTo>
                  <a:lnTo>
                    <a:pt x="3014" y="95440"/>
                  </a:lnTo>
                  <a:lnTo>
                    <a:pt x="3142" y="94257"/>
                  </a:lnTo>
                  <a:lnTo>
                    <a:pt x="3422" y="91978"/>
                  </a:lnTo>
                  <a:lnTo>
                    <a:pt x="3719" y="89700"/>
                  </a:lnTo>
                  <a:lnTo>
                    <a:pt x="4025" y="87465"/>
                  </a:lnTo>
                  <a:lnTo>
                    <a:pt x="4356" y="85318"/>
                  </a:lnTo>
                  <a:lnTo>
                    <a:pt x="4695" y="83171"/>
                  </a:lnTo>
                  <a:lnTo>
                    <a:pt x="5001" y="81330"/>
                  </a:lnTo>
                  <a:lnTo>
                    <a:pt x="5307" y="79534"/>
                  </a:lnTo>
                  <a:lnTo>
                    <a:pt x="5935" y="75897"/>
                  </a:lnTo>
                  <a:lnTo>
                    <a:pt x="6555" y="72260"/>
                  </a:lnTo>
                  <a:lnTo>
                    <a:pt x="6869" y="70419"/>
                  </a:lnTo>
                  <a:lnTo>
                    <a:pt x="7166" y="68535"/>
                  </a:lnTo>
                  <a:lnTo>
                    <a:pt x="7463" y="66694"/>
                  </a:lnTo>
                  <a:lnTo>
                    <a:pt x="7752" y="64766"/>
                  </a:lnTo>
                  <a:lnTo>
                    <a:pt x="8032" y="62838"/>
                  </a:lnTo>
                  <a:lnTo>
                    <a:pt x="8304" y="60866"/>
                  </a:lnTo>
                  <a:lnTo>
                    <a:pt x="8559" y="58807"/>
                  </a:lnTo>
                  <a:lnTo>
                    <a:pt x="8796" y="56747"/>
                  </a:lnTo>
                  <a:lnTo>
                    <a:pt x="9026" y="54600"/>
                  </a:lnTo>
                  <a:lnTo>
                    <a:pt x="9136" y="53505"/>
                  </a:lnTo>
                  <a:lnTo>
                    <a:pt x="9238" y="52409"/>
                  </a:lnTo>
                  <a:lnTo>
                    <a:pt x="9382" y="50788"/>
                  </a:lnTo>
                  <a:lnTo>
                    <a:pt x="9518" y="49123"/>
                  </a:lnTo>
                  <a:lnTo>
                    <a:pt x="9654" y="47457"/>
                  </a:lnTo>
                  <a:lnTo>
                    <a:pt x="9773" y="45748"/>
                  </a:lnTo>
                  <a:lnTo>
                    <a:pt x="10011" y="42374"/>
                  </a:lnTo>
                  <a:lnTo>
                    <a:pt x="10240" y="38956"/>
                  </a:lnTo>
                  <a:lnTo>
                    <a:pt x="10469" y="35495"/>
                  </a:lnTo>
                  <a:lnTo>
                    <a:pt x="10698" y="32077"/>
                  </a:lnTo>
                  <a:lnTo>
                    <a:pt x="10936" y="28702"/>
                  </a:lnTo>
                  <a:lnTo>
                    <a:pt x="11055" y="26994"/>
                  </a:lnTo>
                  <a:lnTo>
                    <a:pt x="11191" y="25328"/>
                  </a:lnTo>
                  <a:lnTo>
                    <a:pt x="11055" y="27695"/>
                  </a:lnTo>
                  <a:lnTo>
                    <a:pt x="10944" y="29973"/>
                  </a:lnTo>
                  <a:lnTo>
                    <a:pt x="10851" y="32296"/>
                  </a:lnTo>
                  <a:lnTo>
                    <a:pt x="10758" y="34574"/>
                  </a:lnTo>
                  <a:lnTo>
                    <a:pt x="10681" y="36897"/>
                  </a:lnTo>
                  <a:lnTo>
                    <a:pt x="10630" y="37992"/>
                  </a:lnTo>
                  <a:lnTo>
                    <a:pt x="10596" y="39132"/>
                  </a:lnTo>
                  <a:lnTo>
                    <a:pt x="10528" y="41279"/>
                  </a:lnTo>
                  <a:lnTo>
                    <a:pt x="10494" y="42550"/>
                  </a:lnTo>
                  <a:lnTo>
                    <a:pt x="10461" y="43864"/>
                  </a:lnTo>
                  <a:lnTo>
                    <a:pt x="10435" y="43952"/>
                  </a:lnTo>
                  <a:lnTo>
                    <a:pt x="10410" y="44039"/>
                  </a:lnTo>
                  <a:lnTo>
                    <a:pt x="10393" y="44171"/>
                  </a:lnTo>
                  <a:lnTo>
                    <a:pt x="10384" y="44390"/>
                  </a:lnTo>
                  <a:lnTo>
                    <a:pt x="10342" y="46230"/>
                  </a:lnTo>
                  <a:lnTo>
                    <a:pt x="10316" y="48115"/>
                  </a:lnTo>
                  <a:lnTo>
                    <a:pt x="10299" y="49999"/>
                  </a:lnTo>
                  <a:lnTo>
                    <a:pt x="10291" y="51883"/>
                  </a:lnTo>
                  <a:lnTo>
                    <a:pt x="10291" y="53768"/>
                  </a:lnTo>
                  <a:lnTo>
                    <a:pt x="10299" y="55696"/>
                  </a:lnTo>
                  <a:lnTo>
                    <a:pt x="10316" y="57580"/>
                  </a:lnTo>
                  <a:lnTo>
                    <a:pt x="10342" y="59464"/>
                  </a:lnTo>
                  <a:lnTo>
                    <a:pt x="10333" y="59639"/>
                  </a:lnTo>
                  <a:lnTo>
                    <a:pt x="10308" y="60998"/>
                  </a:lnTo>
                  <a:lnTo>
                    <a:pt x="10291" y="62356"/>
                  </a:lnTo>
                  <a:lnTo>
                    <a:pt x="10257" y="65117"/>
                  </a:lnTo>
                  <a:lnTo>
                    <a:pt x="10231" y="67878"/>
                  </a:lnTo>
                  <a:lnTo>
                    <a:pt x="10206" y="70638"/>
                  </a:lnTo>
                  <a:lnTo>
                    <a:pt x="10163" y="73662"/>
                  </a:lnTo>
                  <a:lnTo>
                    <a:pt x="10121" y="76729"/>
                  </a:lnTo>
                  <a:lnTo>
                    <a:pt x="9934" y="78657"/>
                  </a:lnTo>
                  <a:lnTo>
                    <a:pt x="9739" y="80585"/>
                  </a:lnTo>
                  <a:lnTo>
                    <a:pt x="9374" y="84441"/>
                  </a:lnTo>
                  <a:lnTo>
                    <a:pt x="9187" y="86413"/>
                  </a:lnTo>
                  <a:lnTo>
                    <a:pt x="9000" y="88298"/>
                  </a:lnTo>
                  <a:lnTo>
                    <a:pt x="8796" y="90226"/>
                  </a:lnTo>
                  <a:lnTo>
                    <a:pt x="8584" y="92110"/>
                  </a:lnTo>
                  <a:lnTo>
                    <a:pt x="8389" y="93775"/>
                  </a:lnTo>
                  <a:lnTo>
                    <a:pt x="8177" y="95396"/>
                  </a:lnTo>
                  <a:lnTo>
                    <a:pt x="7956" y="96974"/>
                  </a:lnTo>
                  <a:lnTo>
                    <a:pt x="7727" y="98551"/>
                  </a:lnTo>
                  <a:lnTo>
                    <a:pt x="7489" y="100041"/>
                  </a:lnTo>
                  <a:lnTo>
                    <a:pt x="7234" y="101487"/>
                  </a:lnTo>
                  <a:lnTo>
                    <a:pt x="6971" y="102890"/>
                  </a:lnTo>
                  <a:lnTo>
                    <a:pt x="6691" y="104204"/>
                  </a:lnTo>
                  <a:lnTo>
                    <a:pt x="6385" y="105519"/>
                  </a:lnTo>
                  <a:lnTo>
                    <a:pt x="6079" y="106790"/>
                  </a:lnTo>
                  <a:lnTo>
                    <a:pt x="5774" y="108104"/>
                  </a:lnTo>
                  <a:lnTo>
                    <a:pt x="5621" y="108762"/>
                  </a:lnTo>
                  <a:lnTo>
                    <a:pt x="5477" y="109463"/>
                  </a:lnTo>
                  <a:lnTo>
                    <a:pt x="5358" y="110120"/>
                  </a:lnTo>
                  <a:lnTo>
                    <a:pt x="5239" y="110777"/>
                  </a:lnTo>
                  <a:lnTo>
                    <a:pt x="5128" y="111435"/>
                  </a:lnTo>
                  <a:lnTo>
                    <a:pt x="5027" y="112179"/>
                  </a:lnTo>
                  <a:lnTo>
                    <a:pt x="4925" y="112881"/>
                  </a:lnTo>
                  <a:lnTo>
                    <a:pt x="4823" y="113626"/>
                  </a:lnTo>
                  <a:lnTo>
                    <a:pt x="4644" y="115159"/>
                  </a:lnTo>
                  <a:lnTo>
                    <a:pt x="4288" y="118533"/>
                  </a:lnTo>
                  <a:lnTo>
                    <a:pt x="4101" y="120155"/>
                  </a:lnTo>
                  <a:lnTo>
                    <a:pt x="3914" y="121776"/>
                  </a:lnTo>
                  <a:lnTo>
                    <a:pt x="3711" y="123310"/>
                  </a:lnTo>
                  <a:lnTo>
                    <a:pt x="3600" y="124099"/>
                  </a:lnTo>
                  <a:lnTo>
                    <a:pt x="3490" y="124843"/>
                  </a:lnTo>
                  <a:lnTo>
                    <a:pt x="3371" y="125545"/>
                  </a:lnTo>
                  <a:lnTo>
                    <a:pt x="3252" y="126246"/>
                  </a:lnTo>
                  <a:lnTo>
                    <a:pt x="3116" y="126947"/>
                  </a:lnTo>
                  <a:lnTo>
                    <a:pt x="2980" y="127604"/>
                  </a:lnTo>
                  <a:lnTo>
                    <a:pt x="2844" y="128218"/>
                  </a:lnTo>
                  <a:lnTo>
                    <a:pt x="2700" y="128787"/>
                  </a:lnTo>
                  <a:lnTo>
                    <a:pt x="2556" y="129313"/>
                  </a:lnTo>
                  <a:lnTo>
                    <a:pt x="2411" y="129839"/>
                  </a:lnTo>
                  <a:lnTo>
                    <a:pt x="2267" y="130321"/>
                  </a:lnTo>
                  <a:lnTo>
                    <a:pt x="2114" y="130803"/>
                  </a:lnTo>
                  <a:lnTo>
                    <a:pt x="1953" y="131241"/>
                  </a:lnTo>
                  <a:lnTo>
                    <a:pt x="1800" y="131679"/>
                  </a:lnTo>
                  <a:lnTo>
                    <a:pt x="1630" y="132074"/>
                  </a:lnTo>
                  <a:lnTo>
                    <a:pt x="1461" y="132424"/>
                  </a:lnTo>
                  <a:lnTo>
                    <a:pt x="1282" y="132731"/>
                  </a:lnTo>
                  <a:lnTo>
                    <a:pt x="1112" y="133038"/>
                  </a:lnTo>
                  <a:lnTo>
                    <a:pt x="764" y="133607"/>
                  </a:lnTo>
                  <a:lnTo>
                    <a:pt x="408" y="134177"/>
                  </a:lnTo>
                  <a:lnTo>
                    <a:pt x="391" y="134221"/>
                  </a:lnTo>
                  <a:lnTo>
                    <a:pt x="374" y="134309"/>
                  </a:lnTo>
                  <a:lnTo>
                    <a:pt x="365" y="134396"/>
                  </a:lnTo>
                  <a:lnTo>
                    <a:pt x="357" y="134528"/>
                  </a:lnTo>
                  <a:lnTo>
                    <a:pt x="331" y="134571"/>
                  </a:lnTo>
                  <a:lnTo>
                    <a:pt x="195" y="134703"/>
                  </a:lnTo>
                  <a:lnTo>
                    <a:pt x="161" y="134834"/>
                  </a:lnTo>
                  <a:lnTo>
                    <a:pt x="144" y="134966"/>
                  </a:lnTo>
                  <a:lnTo>
                    <a:pt x="136" y="135185"/>
                  </a:lnTo>
                  <a:lnTo>
                    <a:pt x="144" y="135360"/>
                  </a:lnTo>
                  <a:lnTo>
                    <a:pt x="85" y="135798"/>
                  </a:lnTo>
                  <a:lnTo>
                    <a:pt x="43" y="136280"/>
                  </a:lnTo>
                  <a:lnTo>
                    <a:pt x="17" y="136850"/>
                  </a:lnTo>
                  <a:lnTo>
                    <a:pt x="0" y="137376"/>
                  </a:lnTo>
                  <a:lnTo>
                    <a:pt x="0" y="137989"/>
                  </a:lnTo>
                  <a:lnTo>
                    <a:pt x="9" y="138559"/>
                  </a:lnTo>
                  <a:lnTo>
                    <a:pt x="34" y="139173"/>
                  </a:lnTo>
                  <a:lnTo>
                    <a:pt x="60" y="139786"/>
                  </a:lnTo>
                  <a:lnTo>
                    <a:pt x="102" y="140400"/>
                  </a:lnTo>
                  <a:lnTo>
                    <a:pt x="144" y="141013"/>
                  </a:lnTo>
                  <a:lnTo>
                    <a:pt x="195" y="141583"/>
                  </a:lnTo>
                  <a:lnTo>
                    <a:pt x="246" y="142152"/>
                  </a:lnTo>
                  <a:lnTo>
                    <a:pt x="306" y="142678"/>
                  </a:lnTo>
                  <a:lnTo>
                    <a:pt x="365" y="143160"/>
                  </a:lnTo>
                  <a:lnTo>
                    <a:pt x="425" y="143598"/>
                  </a:lnTo>
                  <a:lnTo>
                    <a:pt x="484" y="143993"/>
                  </a:lnTo>
                  <a:lnTo>
                    <a:pt x="603" y="144694"/>
                  </a:lnTo>
                  <a:lnTo>
                    <a:pt x="730" y="145439"/>
                  </a:lnTo>
                  <a:lnTo>
                    <a:pt x="994" y="146797"/>
                  </a:lnTo>
                  <a:lnTo>
                    <a:pt x="1265" y="148112"/>
                  </a:lnTo>
                  <a:lnTo>
                    <a:pt x="1554" y="149383"/>
                  </a:lnTo>
                  <a:lnTo>
                    <a:pt x="1843" y="150610"/>
                  </a:lnTo>
                  <a:lnTo>
                    <a:pt x="2148" y="151793"/>
                  </a:lnTo>
                  <a:lnTo>
                    <a:pt x="2445" y="152932"/>
                  </a:lnTo>
                  <a:lnTo>
                    <a:pt x="2751" y="154028"/>
                  </a:lnTo>
                  <a:lnTo>
                    <a:pt x="3065" y="155167"/>
                  </a:lnTo>
                  <a:lnTo>
                    <a:pt x="3388" y="156262"/>
                  </a:lnTo>
                  <a:lnTo>
                    <a:pt x="3719" y="157314"/>
                  </a:lnTo>
                  <a:lnTo>
                    <a:pt x="4050" y="158322"/>
                  </a:lnTo>
                  <a:lnTo>
                    <a:pt x="4390" y="159242"/>
                  </a:lnTo>
                  <a:lnTo>
                    <a:pt x="4729" y="160162"/>
                  </a:lnTo>
                  <a:lnTo>
                    <a:pt x="5086" y="160995"/>
                  </a:lnTo>
                  <a:lnTo>
                    <a:pt x="5434" y="161784"/>
                  </a:lnTo>
                  <a:lnTo>
                    <a:pt x="5612" y="162134"/>
                  </a:lnTo>
                  <a:lnTo>
                    <a:pt x="5791" y="162441"/>
                  </a:lnTo>
                  <a:lnTo>
                    <a:pt x="5969" y="162704"/>
                  </a:lnTo>
                  <a:lnTo>
                    <a:pt x="6147" y="162967"/>
                  </a:lnTo>
                  <a:lnTo>
                    <a:pt x="6334" y="163186"/>
                  </a:lnTo>
                  <a:lnTo>
                    <a:pt x="6521" y="163361"/>
                  </a:lnTo>
                  <a:lnTo>
                    <a:pt x="6699" y="163536"/>
                  </a:lnTo>
                  <a:lnTo>
                    <a:pt x="6886" y="163624"/>
                  </a:lnTo>
                  <a:lnTo>
                    <a:pt x="7073" y="163668"/>
                  </a:lnTo>
                  <a:lnTo>
                    <a:pt x="7260" y="163668"/>
                  </a:lnTo>
                  <a:lnTo>
                    <a:pt x="7446" y="163624"/>
                  </a:lnTo>
                  <a:lnTo>
                    <a:pt x="7633" y="163536"/>
                  </a:lnTo>
                  <a:lnTo>
                    <a:pt x="7820" y="163405"/>
                  </a:lnTo>
                  <a:lnTo>
                    <a:pt x="7998" y="163186"/>
                  </a:lnTo>
                  <a:lnTo>
                    <a:pt x="8177" y="162879"/>
                  </a:lnTo>
                  <a:lnTo>
                    <a:pt x="8355" y="162529"/>
                  </a:lnTo>
                  <a:lnTo>
                    <a:pt x="8482" y="162266"/>
                  </a:lnTo>
                  <a:lnTo>
                    <a:pt x="8601" y="161959"/>
                  </a:lnTo>
                  <a:lnTo>
                    <a:pt x="8720" y="161608"/>
                  </a:lnTo>
                  <a:lnTo>
                    <a:pt x="8830" y="161214"/>
                  </a:lnTo>
                  <a:lnTo>
                    <a:pt x="8941" y="160820"/>
                  </a:lnTo>
                  <a:lnTo>
                    <a:pt x="9043" y="160381"/>
                  </a:lnTo>
                  <a:lnTo>
                    <a:pt x="9136" y="159899"/>
                  </a:lnTo>
                  <a:lnTo>
                    <a:pt x="9229" y="159417"/>
                  </a:lnTo>
                  <a:lnTo>
                    <a:pt x="9314" y="158892"/>
                  </a:lnTo>
                  <a:lnTo>
                    <a:pt x="9399" y="158366"/>
                  </a:lnTo>
                  <a:lnTo>
                    <a:pt x="9467" y="157796"/>
                  </a:lnTo>
                  <a:lnTo>
                    <a:pt x="9535" y="157226"/>
                  </a:lnTo>
                  <a:lnTo>
                    <a:pt x="9594" y="156613"/>
                  </a:lnTo>
                  <a:lnTo>
                    <a:pt x="9654" y="155956"/>
                  </a:lnTo>
                  <a:lnTo>
                    <a:pt x="9696" y="155298"/>
                  </a:lnTo>
                  <a:lnTo>
                    <a:pt x="9730" y="154641"/>
                  </a:lnTo>
                  <a:lnTo>
                    <a:pt x="9764" y="154510"/>
                  </a:lnTo>
                  <a:lnTo>
                    <a:pt x="9781" y="154334"/>
                  </a:lnTo>
                  <a:lnTo>
                    <a:pt x="9781" y="154159"/>
                  </a:lnTo>
                  <a:lnTo>
                    <a:pt x="9773" y="153984"/>
                  </a:lnTo>
                  <a:lnTo>
                    <a:pt x="9824" y="152888"/>
                  </a:lnTo>
                  <a:lnTo>
                    <a:pt x="9858" y="151793"/>
                  </a:lnTo>
                  <a:lnTo>
                    <a:pt x="9883" y="150653"/>
                  </a:lnTo>
                  <a:lnTo>
                    <a:pt x="9909" y="149514"/>
                  </a:lnTo>
                  <a:lnTo>
                    <a:pt x="9934" y="147235"/>
                  </a:lnTo>
                  <a:lnTo>
                    <a:pt x="9960" y="145001"/>
                  </a:lnTo>
                  <a:lnTo>
                    <a:pt x="10053" y="140093"/>
                  </a:lnTo>
                  <a:lnTo>
                    <a:pt x="10129" y="135185"/>
                  </a:lnTo>
                  <a:lnTo>
                    <a:pt x="10163" y="132687"/>
                  </a:lnTo>
                  <a:lnTo>
                    <a:pt x="10189" y="130189"/>
                  </a:lnTo>
                  <a:lnTo>
                    <a:pt x="10197" y="127648"/>
                  </a:lnTo>
                  <a:lnTo>
                    <a:pt x="10197" y="126421"/>
                  </a:lnTo>
                  <a:lnTo>
                    <a:pt x="10189" y="125150"/>
                  </a:lnTo>
                  <a:lnTo>
                    <a:pt x="10180" y="123616"/>
                  </a:lnTo>
                  <a:lnTo>
                    <a:pt x="10163" y="121995"/>
                  </a:lnTo>
                  <a:lnTo>
                    <a:pt x="10121" y="120418"/>
                  </a:lnTo>
                  <a:lnTo>
                    <a:pt x="10104" y="119629"/>
                  </a:lnTo>
                  <a:lnTo>
                    <a:pt x="10070" y="118840"/>
                  </a:lnTo>
                  <a:lnTo>
                    <a:pt x="10095" y="115203"/>
                  </a:lnTo>
                  <a:lnTo>
                    <a:pt x="10112" y="113363"/>
                  </a:lnTo>
                  <a:lnTo>
                    <a:pt x="10138" y="111522"/>
                  </a:lnTo>
                  <a:lnTo>
                    <a:pt x="10189" y="109156"/>
                  </a:lnTo>
                  <a:lnTo>
                    <a:pt x="10257" y="106746"/>
                  </a:lnTo>
                  <a:lnTo>
                    <a:pt x="10342" y="104380"/>
                  </a:lnTo>
                  <a:lnTo>
                    <a:pt x="10435" y="102057"/>
                  </a:lnTo>
                  <a:lnTo>
                    <a:pt x="10486" y="100918"/>
                  </a:lnTo>
                  <a:lnTo>
                    <a:pt x="10554" y="99735"/>
                  </a:lnTo>
                  <a:lnTo>
                    <a:pt x="10690" y="97281"/>
                  </a:lnTo>
                  <a:lnTo>
                    <a:pt x="10749" y="96010"/>
                  </a:lnTo>
                  <a:lnTo>
                    <a:pt x="10809" y="94739"/>
                  </a:lnTo>
                  <a:lnTo>
                    <a:pt x="10851" y="93468"/>
                  </a:lnTo>
                  <a:lnTo>
                    <a:pt x="10885" y="92198"/>
                  </a:lnTo>
                  <a:lnTo>
                    <a:pt x="11021" y="93863"/>
                  </a:lnTo>
                  <a:lnTo>
                    <a:pt x="11148" y="95572"/>
                  </a:lnTo>
                  <a:lnTo>
                    <a:pt x="11208" y="96448"/>
                  </a:lnTo>
                  <a:lnTo>
                    <a:pt x="11259" y="97325"/>
                  </a:lnTo>
                  <a:lnTo>
                    <a:pt x="11310" y="98201"/>
                  </a:lnTo>
                  <a:lnTo>
                    <a:pt x="11352" y="99077"/>
                  </a:lnTo>
                  <a:lnTo>
                    <a:pt x="11394" y="100173"/>
                  </a:lnTo>
                  <a:lnTo>
                    <a:pt x="11428" y="101312"/>
                  </a:lnTo>
                  <a:lnTo>
                    <a:pt x="11454" y="102408"/>
                  </a:lnTo>
                  <a:lnTo>
                    <a:pt x="11479" y="103547"/>
                  </a:lnTo>
                  <a:lnTo>
                    <a:pt x="11488" y="104642"/>
                  </a:lnTo>
                  <a:lnTo>
                    <a:pt x="11496" y="105782"/>
                  </a:lnTo>
                  <a:lnTo>
                    <a:pt x="11505" y="108017"/>
                  </a:lnTo>
                  <a:lnTo>
                    <a:pt x="11488" y="110164"/>
                  </a:lnTo>
                  <a:lnTo>
                    <a:pt x="11471" y="112311"/>
                  </a:lnTo>
                  <a:lnTo>
                    <a:pt x="11403" y="116561"/>
                  </a:lnTo>
                  <a:lnTo>
                    <a:pt x="11344" y="120812"/>
                  </a:lnTo>
                  <a:lnTo>
                    <a:pt x="11318" y="122959"/>
                  </a:lnTo>
                  <a:lnTo>
                    <a:pt x="11301" y="125106"/>
                  </a:lnTo>
                  <a:lnTo>
                    <a:pt x="11301" y="126991"/>
                  </a:lnTo>
                  <a:lnTo>
                    <a:pt x="11310" y="128875"/>
                  </a:lnTo>
                  <a:lnTo>
                    <a:pt x="11335" y="130847"/>
                  </a:lnTo>
                  <a:lnTo>
                    <a:pt x="11352" y="131811"/>
                  </a:lnTo>
                  <a:lnTo>
                    <a:pt x="11377" y="132775"/>
                  </a:lnTo>
                  <a:lnTo>
                    <a:pt x="11411" y="133739"/>
                  </a:lnTo>
                  <a:lnTo>
                    <a:pt x="11445" y="134703"/>
                  </a:lnTo>
                  <a:lnTo>
                    <a:pt x="11496" y="135623"/>
                  </a:lnTo>
                  <a:lnTo>
                    <a:pt x="11547" y="136543"/>
                  </a:lnTo>
                  <a:lnTo>
                    <a:pt x="11607" y="137464"/>
                  </a:lnTo>
                  <a:lnTo>
                    <a:pt x="11675" y="138340"/>
                  </a:lnTo>
                  <a:lnTo>
                    <a:pt x="11751" y="139216"/>
                  </a:lnTo>
                  <a:lnTo>
                    <a:pt x="11836" y="140005"/>
                  </a:lnTo>
                  <a:lnTo>
                    <a:pt x="11827" y="140093"/>
                  </a:lnTo>
                  <a:lnTo>
                    <a:pt x="11827" y="140224"/>
                  </a:lnTo>
                  <a:lnTo>
                    <a:pt x="11827" y="140750"/>
                  </a:lnTo>
                  <a:lnTo>
                    <a:pt x="11836" y="141276"/>
                  </a:lnTo>
                  <a:lnTo>
                    <a:pt x="11853" y="141802"/>
                  </a:lnTo>
                  <a:lnTo>
                    <a:pt x="11878" y="142328"/>
                  </a:lnTo>
                  <a:lnTo>
                    <a:pt x="11929" y="143423"/>
                  </a:lnTo>
                  <a:lnTo>
                    <a:pt x="12006" y="144475"/>
                  </a:lnTo>
                  <a:lnTo>
                    <a:pt x="12091" y="145483"/>
                  </a:lnTo>
                  <a:lnTo>
                    <a:pt x="12184" y="146490"/>
                  </a:lnTo>
                  <a:lnTo>
                    <a:pt x="12277" y="147455"/>
                  </a:lnTo>
                  <a:lnTo>
                    <a:pt x="12379" y="148375"/>
                  </a:lnTo>
                  <a:lnTo>
                    <a:pt x="12481" y="149251"/>
                  </a:lnTo>
                  <a:lnTo>
                    <a:pt x="12592" y="150128"/>
                  </a:lnTo>
                  <a:lnTo>
                    <a:pt x="12711" y="150960"/>
                  </a:lnTo>
                  <a:lnTo>
                    <a:pt x="12829" y="151749"/>
                  </a:lnTo>
                  <a:lnTo>
                    <a:pt x="12965" y="152538"/>
                  </a:lnTo>
                  <a:lnTo>
                    <a:pt x="13101" y="153239"/>
                  </a:lnTo>
                  <a:lnTo>
                    <a:pt x="13245" y="153940"/>
                  </a:lnTo>
                  <a:lnTo>
                    <a:pt x="13398" y="154597"/>
                  </a:lnTo>
                  <a:lnTo>
                    <a:pt x="13534" y="155035"/>
                  </a:lnTo>
                  <a:lnTo>
                    <a:pt x="13678" y="155474"/>
                  </a:lnTo>
                  <a:lnTo>
                    <a:pt x="13823" y="155868"/>
                  </a:lnTo>
                  <a:lnTo>
                    <a:pt x="13976" y="156175"/>
                  </a:lnTo>
                  <a:lnTo>
                    <a:pt x="14128" y="156438"/>
                  </a:lnTo>
                  <a:lnTo>
                    <a:pt x="14290" y="156657"/>
                  </a:lnTo>
                  <a:lnTo>
                    <a:pt x="14451" y="156788"/>
                  </a:lnTo>
                  <a:lnTo>
                    <a:pt x="14612" y="156832"/>
                  </a:lnTo>
                  <a:lnTo>
                    <a:pt x="14765" y="156832"/>
                  </a:lnTo>
                  <a:lnTo>
                    <a:pt x="14927" y="156744"/>
                  </a:lnTo>
                  <a:lnTo>
                    <a:pt x="15079" y="156569"/>
                  </a:lnTo>
                  <a:lnTo>
                    <a:pt x="15232" y="156350"/>
                  </a:lnTo>
                  <a:lnTo>
                    <a:pt x="15377" y="155999"/>
                  </a:lnTo>
                  <a:lnTo>
                    <a:pt x="15512" y="155605"/>
                  </a:lnTo>
                  <a:lnTo>
                    <a:pt x="15648" y="155079"/>
                  </a:lnTo>
                  <a:lnTo>
                    <a:pt x="15776" y="154466"/>
                  </a:lnTo>
                  <a:lnTo>
                    <a:pt x="15928" y="154904"/>
                  </a:lnTo>
                  <a:lnTo>
                    <a:pt x="16090" y="155254"/>
                  </a:lnTo>
                  <a:lnTo>
                    <a:pt x="16260" y="155517"/>
                  </a:lnTo>
                  <a:lnTo>
                    <a:pt x="16429" y="155693"/>
                  </a:lnTo>
                  <a:lnTo>
                    <a:pt x="16608" y="155780"/>
                  </a:lnTo>
                  <a:lnTo>
                    <a:pt x="16786" y="155824"/>
                  </a:lnTo>
                  <a:lnTo>
                    <a:pt x="16964" y="155780"/>
                  </a:lnTo>
                  <a:lnTo>
                    <a:pt x="17143" y="155649"/>
                  </a:lnTo>
                  <a:lnTo>
                    <a:pt x="17312" y="155474"/>
                  </a:lnTo>
                  <a:lnTo>
                    <a:pt x="17482" y="155254"/>
                  </a:lnTo>
                  <a:lnTo>
                    <a:pt x="17652" y="154948"/>
                  </a:lnTo>
                  <a:lnTo>
                    <a:pt x="17813" y="154597"/>
                  </a:lnTo>
                  <a:lnTo>
                    <a:pt x="17975" y="154159"/>
                  </a:lnTo>
                  <a:lnTo>
                    <a:pt x="18127" y="153677"/>
                  </a:lnTo>
                  <a:lnTo>
                    <a:pt x="18263" y="153107"/>
                  </a:lnTo>
                  <a:lnTo>
                    <a:pt x="18399" y="152538"/>
                  </a:lnTo>
                  <a:lnTo>
                    <a:pt x="18527" y="151837"/>
                  </a:lnTo>
                  <a:lnTo>
                    <a:pt x="18645" y="151092"/>
                  </a:lnTo>
                  <a:lnTo>
                    <a:pt x="18756" y="150303"/>
                  </a:lnTo>
                  <a:lnTo>
                    <a:pt x="18866" y="149470"/>
                  </a:lnTo>
                  <a:lnTo>
                    <a:pt x="18951" y="148594"/>
                  </a:lnTo>
                  <a:lnTo>
                    <a:pt x="19036" y="147674"/>
                  </a:lnTo>
                  <a:lnTo>
                    <a:pt x="19112" y="146753"/>
                  </a:lnTo>
                  <a:lnTo>
                    <a:pt x="19180" y="145789"/>
                  </a:lnTo>
                  <a:lnTo>
                    <a:pt x="19240" y="144825"/>
                  </a:lnTo>
                  <a:lnTo>
                    <a:pt x="19291" y="143817"/>
                  </a:lnTo>
                  <a:lnTo>
                    <a:pt x="19333" y="142810"/>
                  </a:lnTo>
                  <a:lnTo>
                    <a:pt x="19376" y="141846"/>
                  </a:lnTo>
                  <a:lnTo>
                    <a:pt x="19401" y="140838"/>
                  </a:lnTo>
                  <a:lnTo>
                    <a:pt x="19418" y="139874"/>
                  </a:lnTo>
                  <a:lnTo>
                    <a:pt x="19435" y="138910"/>
                  </a:lnTo>
                  <a:lnTo>
                    <a:pt x="19444" y="137946"/>
                  </a:lnTo>
                  <a:lnTo>
                    <a:pt x="19444" y="137858"/>
                  </a:lnTo>
                  <a:lnTo>
                    <a:pt x="19444" y="137727"/>
                  </a:lnTo>
                  <a:lnTo>
                    <a:pt x="19444" y="137595"/>
                  </a:lnTo>
                  <a:lnTo>
                    <a:pt x="19596" y="136719"/>
                  </a:lnTo>
                  <a:lnTo>
                    <a:pt x="19758" y="135842"/>
                  </a:lnTo>
                  <a:lnTo>
                    <a:pt x="20012" y="134571"/>
                  </a:lnTo>
                  <a:lnTo>
                    <a:pt x="20267" y="133345"/>
                  </a:lnTo>
                  <a:lnTo>
                    <a:pt x="20386" y="132731"/>
                  </a:lnTo>
                  <a:lnTo>
                    <a:pt x="20505" y="132074"/>
                  </a:lnTo>
                  <a:lnTo>
                    <a:pt x="20624" y="131373"/>
                  </a:lnTo>
                  <a:lnTo>
                    <a:pt x="20726" y="130671"/>
                  </a:lnTo>
                  <a:lnTo>
                    <a:pt x="20827" y="129970"/>
                  </a:lnTo>
                  <a:lnTo>
                    <a:pt x="20921" y="129225"/>
                  </a:lnTo>
                  <a:lnTo>
                    <a:pt x="21014" y="128437"/>
                  </a:lnTo>
                  <a:lnTo>
                    <a:pt x="21091" y="127648"/>
                  </a:lnTo>
                  <a:lnTo>
                    <a:pt x="21167" y="126815"/>
                  </a:lnTo>
                  <a:lnTo>
                    <a:pt x="21235" y="125939"/>
                  </a:lnTo>
                  <a:lnTo>
                    <a:pt x="21294" y="125019"/>
                  </a:lnTo>
                  <a:lnTo>
                    <a:pt x="21345" y="124055"/>
                  </a:lnTo>
                  <a:lnTo>
                    <a:pt x="21371" y="123923"/>
                  </a:lnTo>
                  <a:lnTo>
                    <a:pt x="21388" y="123748"/>
                  </a:lnTo>
                  <a:lnTo>
                    <a:pt x="21388" y="123529"/>
                  </a:lnTo>
                  <a:lnTo>
                    <a:pt x="21379" y="123354"/>
                  </a:lnTo>
                  <a:lnTo>
                    <a:pt x="21422" y="122214"/>
                  </a:lnTo>
                  <a:lnTo>
                    <a:pt x="21456" y="121075"/>
                  </a:lnTo>
                  <a:lnTo>
                    <a:pt x="21473" y="119892"/>
                  </a:lnTo>
                  <a:lnTo>
                    <a:pt x="21473" y="118752"/>
                  </a:lnTo>
                  <a:lnTo>
                    <a:pt x="21464" y="117613"/>
                  </a:lnTo>
                  <a:lnTo>
                    <a:pt x="21430" y="116474"/>
                  </a:lnTo>
                  <a:lnTo>
                    <a:pt x="21405" y="115904"/>
                  </a:lnTo>
                  <a:lnTo>
                    <a:pt x="21379" y="115378"/>
                  </a:lnTo>
                  <a:lnTo>
                    <a:pt x="21345" y="114852"/>
                  </a:lnTo>
                  <a:lnTo>
                    <a:pt x="21311" y="114327"/>
                  </a:lnTo>
                  <a:lnTo>
                    <a:pt x="21294" y="114195"/>
                  </a:lnTo>
                  <a:lnTo>
                    <a:pt x="21337" y="113450"/>
                  </a:lnTo>
                  <a:lnTo>
                    <a:pt x="21371" y="113275"/>
                  </a:lnTo>
                  <a:lnTo>
                    <a:pt x="21388" y="113100"/>
                  </a:lnTo>
                  <a:lnTo>
                    <a:pt x="21388" y="112924"/>
                  </a:lnTo>
                  <a:lnTo>
                    <a:pt x="21379" y="112749"/>
                  </a:lnTo>
                  <a:lnTo>
                    <a:pt x="21447" y="111040"/>
                  </a:lnTo>
                  <a:lnTo>
                    <a:pt x="21515" y="109375"/>
                  </a:lnTo>
                  <a:lnTo>
                    <a:pt x="21575" y="107973"/>
                  </a:lnTo>
                  <a:lnTo>
                    <a:pt x="21643" y="106527"/>
                  </a:lnTo>
                  <a:lnTo>
                    <a:pt x="21694" y="105037"/>
                  </a:lnTo>
                  <a:lnTo>
                    <a:pt x="21711" y="104336"/>
                  </a:lnTo>
                  <a:lnTo>
                    <a:pt x="21719" y="103591"/>
                  </a:lnTo>
                  <a:lnTo>
                    <a:pt x="21727" y="102714"/>
                  </a:lnTo>
                  <a:lnTo>
                    <a:pt x="21711" y="101794"/>
                  </a:lnTo>
                  <a:lnTo>
                    <a:pt x="21685" y="100874"/>
                  </a:lnTo>
                  <a:lnTo>
                    <a:pt x="21643" y="99910"/>
                  </a:lnTo>
                  <a:lnTo>
                    <a:pt x="21617" y="99472"/>
                  </a:lnTo>
                  <a:lnTo>
                    <a:pt x="21583" y="99034"/>
                  </a:lnTo>
                  <a:lnTo>
                    <a:pt x="21541" y="98595"/>
                  </a:lnTo>
                  <a:lnTo>
                    <a:pt x="21490" y="98201"/>
                  </a:lnTo>
                  <a:lnTo>
                    <a:pt x="21439" y="97850"/>
                  </a:lnTo>
                  <a:lnTo>
                    <a:pt x="21388" y="97500"/>
                  </a:lnTo>
                  <a:lnTo>
                    <a:pt x="21320" y="97193"/>
                  </a:lnTo>
                  <a:lnTo>
                    <a:pt x="21252" y="96930"/>
                  </a:lnTo>
                  <a:lnTo>
                    <a:pt x="21235" y="96799"/>
                  </a:lnTo>
                  <a:lnTo>
                    <a:pt x="21218" y="96711"/>
                  </a:lnTo>
                  <a:lnTo>
                    <a:pt x="21201" y="96667"/>
                  </a:lnTo>
                  <a:lnTo>
                    <a:pt x="21167" y="96623"/>
                  </a:lnTo>
                  <a:lnTo>
                    <a:pt x="21116" y="96580"/>
                  </a:lnTo>
                  <a:lnTo>
                    <a:pt x="21108" y="96536"/>
                  </a:lnTo>
                  <a:lnTo>
                    <a:pt x="21065" y="96536"/>
                  </a:lnTo>
                  <a:lnTo>
                    <a:pt x="20335" y="95966"/>
                  </a:lnTo>
                  <a:lnTo>
                    <a:pt x="19596" y="95353"/>
                  </a:lnTo>
                  <a:lnTo>
                    <a:pt x="18866" y="94695"/>
                  </a:lnTo>
                  <a:lnTo>
                    <a:pt x="18501" y="94301"/>
                  </a:lnTo>
                  <a:lnTo>
                    <a:pt x="18136" y="93950"/>
                  </a:lnTo>
                  <a:lnTo>
                    <a:pt x="17771" y="93512"/>
                  </a:lnTo>
                  <a:lnTo>
                    <a:pt x="17414" y="93074"/>
                  </a:lnTo>
                  <a:lnTo>
                    <a:pt x="17049" y="92548"/>
                  </a:lnTo>
                  <a:lnTo>
                    <a:pt x="16693" y="92022"/>
                  </a:lnTo>
                  <a:lnTo>
                    <a:pt x="16344" y="91453"/>
                  </a:lnTo>
                  <a:lnTo>
                    <a:pt x="15988" y="90839"/>
                  </a:lnTo>
                  <a:lnTo>
                    <a:pt x="15640" y="90138"/>
                  </a:lnTo>
                  <a:lnTo>
                    <a:pt x="15300" y="89393"/>
                  </a:lnTo>
                  <a:lnTo>
                    <a:pt x="14977" y="88648"/>
                  </a:lnTo>
                  <a:lnTo>
                    <a:pt x="14655" y="87816"/>
                  </a:lnTo>
                  <a:lnTo>
                    <a:pt x="14349" y="86939"/>
                  </a:lnTo>
                  <a:lnTo>
                    <a:pt x="14044" y="86019"/>
                  </a:lnTo>
                  <a:lnTo>
                    <a:pt x="13746" y="85055"/>
                  </a:lnTo>
                  <a:lnTo>
                    <a:pt x="13449" y="84047"/>
                  </a:lnTo>
                  <a:lnTo>
                    <a:pt x="13161" y="82995"/>
                  </a:lnTo>
                  <a:lnTo>
                    <a:pt x="12872" y="81900"/>
                  </a:lnTo>
                  <a:lnTo>
                    <a:pt x="12541" y="80585"/>
                  </a:lnTo>
                  <a:lnTo>
                    <a:pt x="12193" y="79315"/>
                  </a:lnTo>
                  <a:lnTo>
                    <a:pt x="12014" y="78701"/>
                  </a:lnTo>
                  <a:lnTo>
                    <a:pt x="11827" y="78088"/>
                  </a:lnTo>
                  <a:lnTo>
                    <a:pt x="11641" y="77474"/>
                  </a:lnTo>
                  <a:lnTo>
                    <a:pt x="11454" y="76948"/>
                  </a:lnTo>
                  <a:lnTo>
                    <a:pt x="11310" y="75897"/>
                  </a:lnTo>
                  <a:lnTo>
                    <a:pt x="11174" y="74845"/>
                  </a:lnTo>
                  <a:lnTo>
                    <a:pt x="11276" y="72610"/>
                  </a:lnTo>
                  <a:lnTo>
                    <a:pt x="11377" y="70331"/>
                  </a:lnTo>
                  <a:lnTo>
                    <a:pt x="11377" y="70288"/>
                  </a:lnTo>
                  <a:lnTo>
                    <a:pt x="11386" y="70025"/>
                  </a:lnTo>
                  <a:lnTo>
                    <a:pt x="11522" y="66694"/>
                  </a:lnTo>
                  <a:lnTo>
                    <a:pt x="11581" y="65029"/>
                  </a:lnTo>
                  <a:lnTo>
                    <a:pt x="11632" y="63320"/>
                  </a:lnTo>
                  <a:lnTo>
                    <a:pt x="11751" y="59639"/>
                  </a:lnTo>
                  <a:lnTo>
                    <a:pt x="11802" y="57755"/>
                  </a:lnTo>
                  <a:lnTo>
                    <a:pt x="11844" y="55827"/>
                  </a:lnTo>
                  <a:lnTo>
                    <a:pt x="11878" y="54688"/>
                  </a:lnTo>
                  <a:lnTo>
                    <a:pt x="11895" y="53505"/>
                  </a:lnTo>
                  <a:lnTo>
                    <a:pt x="11972" y="50437"/>
                  </a:lnTo>
                  <a:lnTo>
                    <a:pt x="11980" y="49780"/>
                  </a:lnTo>
                  <a:lnTo>
                    <a:pt x="12065" y="47589"/>
                  </a:lnTo>
                  <a:lnTo>
                    <a:pt x="12218" y="43952"/>
                  </a:lnTo>
                  <a:lnTo>
                    <a:pt x="12277" y="42111"/>
                  </a:lnTo>
                  <a:lnTo>
                    <a:pt x="12311" y="41191"/>
                  </a:lnTo>
                  <a:lnTo>
                    <a:pt x="12328" y="40271"/>
                  </a:lnTo>
                  <a:lnTo>
                    <a:pt x="12413" y="38518"/>
                  </a:lnTo>
                  <a:lnTo>
                    <a:pt x="12490" y="36765"/>
                  </a:lnTo>
                  <a:lnTo>
                    <a:pt x="12541" y="34969"/>
                  </a:lnTo>
                  <a:lnTo>
                    <a:pt x="12592" y="33172"/>
                  </a:lnTo>
                  <a:lnTo>
                    <a:pt x="12626" y="31332"/>
                  </a:lnTo>
                  <a:lnTo>
                    <a:pt x="12643" y="29535"/>
                  </a:lnTo>
                  <a:lnTo>
                    <a:pt x="12660" y="27695"/>
                  </a:lnTo>
                  <a:lnTo>
                    <a:pt x="12668" y="25898"/>
                  </a:lnTo>
                  <a:lnTo>
                    <a:pt x="12711" y="27125"/>
                  </a:lnTo>
                  <a:lnTo>
                    <a:pt x="12770" y="28352"/>
                  </a:lnTo>
                  <a:lnTo>
                    <a:pt x="12889" y="30762"/>
                  </a:lnTo>
                  <a:lnTo>
                    <a:pt x="13033" y="33128"/>
                  </a:lnTo>
                  <a:lnTo>
                    <a:pt x="13177" y="35407"/>
                  </a:lnTo>
                  <a:lnTo>
                    <a:pt x="13322" y="37379"/>
                  </a:lnTo>
                  <a:lnTo>
                    <a:pt x="13466" y="39307"/>
                  </a:lnTo>
                  <a:lnTo>
                    <a:pt x="13627" y="41235"/>
                  </a:lnTo>
                  <a:lnTo>
                    <a:pt x="13806" y="43119"/>
                  </a:lnTo>
                  <a:lnTo>
                    <a:pt x="13984" y="44960"/>
                  </a:lnTo>
                  <a:lnTo>
                    <a:pt x="14179" y="46800"/>
                  </a:lnTo>
                  <a:lnTo>
                    <a:pt x="14392" y="48597"/>
                  </a:lnTo>
                  <a:lnTo>
                    <a:pt x="14604" y="50350"/>
                  </a:lnTo>
                  <a:lnTo>
                    <a:pt x="14842" y="52102"/>
                  </a:lnTo>
                  <a:lnTo>
                    <a:pt x="15088" y="53855"/>
                  </a:lnTo>
                  <a:lnTo>
                    <a:pt x="15343" y="55520"/>
                  </a:lnTo>
                  <a:lnTo>
                    <a:pt x="15606" y="57185"/>
                  </a:lnTo>
                  <a:lnTo>
                    <a:pt x="15877" y="58807"/>
                  </a:lnTo>
                  <a:lnTo>
                    <a:pt x="16158" y="60384"/>
                  </a:lnTo>
                  <a:lnTo>
                    <a:pt x="16446" y="61918"/>
                  </a:lnTo>
                  <a:lnTo>
                    <a:pt x="16744" y="63408"/>
                  </a:lnTo>
                  <a:lnTo>
                    <a:pt x="17066" y="64985"/>
                  </a:lnTo>
                  <a:lnTo>
                    <a:pt x="17389" y="66519"/>
                  </a:lnTo>
                  <a:lnTo>
                    <a:pt x="17720" y="68053"/>
                  </a:lnTo>
                  <a:lnTo>
                    <a:pt x="18060" y="69499"/>
                  </a:lnTo>
                  <a:lnTo>
                    <a:pt x="18374" y="70901"/>
                  </a:lnTo>
                  <a:lnTo>
                    <a:pt x="18688" y="72303"/>
                  </a:lnTo>
                  <a:lnTo>
                    <a:pt x="18849" y="73004"/>
                  </a:lnTo>
                  <a:lnTo>
                    <a:pt x="19011" y="73662"/>
                  </a:lnTo>
                  <a:lnTo>
                    <a:pt x="19180" y="74275"/>
                  </a:lnTo>
                  <a:lnTo>
                    <a:pt x="19350" y="74845"/>
                  </a:lnTo>
                  <a:lnTo>
                    <a:pt x="19367" y="74889"/>
                  </a:lnTo>
                  <a:lnTo>
                    <a:pt x="19435" y="74012"/>
                  </a:lnTo>
                  <a:lnTo>
                    <a:pt x="19461" y="73530"/>
                  </a:lnTo>
                  <a:lnTo>
                    <a:pt x="19477" y="73048"/>
                  </a:lnTo>
                  <a:lnTo>
                    <a:pt x="19469" y="73048"/>
                  </a:lnTo>
                  <a:lnTo>
                    <a:pt x="19274" y="69367"/>
                  </a:lnTo>
                  <a:lnTo>
                    <a:pt x="19070" y="65730"/>
                  </a:lnTo>
                  <a:lnTo>
                    <a:pt x="18858" y="62093"/>
                  </a:lnTo>
                  <a:lnTo>
                    <a:pt x="18628" y="58456"/>
                  </a:lnTo>
                  <a:lnTo>
                    <a:pt x="22127" y="73530"/>
                  </a:lnTo>
                  <a:lnTo>
                    <a:pt x="24003" y="81637"/>
                  </a:lnTo>
                  <a:lnTo>
                    <a:pt x="24164" y="82382"/>
                  </a:lnTo>
                  <a:lnTo>
                    <a:pt x="24334" y="83171"/>
                  </a:lnTo>
                  <a:lnTo>
                    <a:pt x="24512" y="84003"/>
                  </a:lnTo>
                  <a:lnTo>
                    <a:pt x="24699" y="84792"/>
                  </a:lnTo>
                  <a:lnTo>
                    <a:pt x="24801" y="85143"/>
                  </a:lnTo>
                  <a:lnTo>
                    <a:pt x="24894" y="85493"/>
                  </a:lnTo>
                  <a:lnTo>
                    <a:pt x="24996" y="85756"/>
                  </a:lnTo>
                  <a:lnTo>
                    <a:pt x="25098" y="86019"/>
                  </a:lnTo>
                  <a:lnTo>
                    <a:pt x="25209" y="86194"/>
                  </a:lnTo>
                  <a:lnTo>
                    <a:pt x="25311" y="86370"/>
                  </a:lnTo>
                  <a:lnTo>
                    <a:pt x="25421" y="86413"/>
                  </a:lnTo>
                  <a:lnTo>
                    <a:pt x="25557" y="86413"/>
                  </a:lnTo>
                  <a:lnTo>
                    <a:pt x="25574" y="86370"/>
                  </a:lnTo>
                  <a:lnTo>
                    <a:pt x="25599" y="86282"/>
                  </a:lnTo>
                  <a:lnTo>
                    <a:pt x="25625" y="86194"/>
                  </a:lnTo>
                  <a:lnTo>
                    <a:pt x="25642" y="86063"/>
                  </a:lnTo>
                  <a:lnTo>
                    <a:pt x="25642" y="85888"/>
                  </a:lnTo>
                  <a:lnTo>
                    <a:pt x="25608" y="84310"/>
                  </a:lnTo>
                  <a:lnTo>
                    <a:pt x="25557" y="82732"/>
                  </a:lnTo>
                  <a:lnTo>
                    <a:pt x="25497" y="81155"/>
                  </a:lnTo>
                  <a:lnTo>
                    <a:pt x="25438" y="79577"/>
                  </a:lnTo>
                  <a:lnTo>
                    <a:pt x="25302" y="76466"/>
                  </a:lnTo>
                  <a:lnTo>
                    <a:pt x="25158" y="73355"/>
                  </a:lnTo>
                  <a:lnTo>
                    <a:pt x="25013" y="70288"/>
                  </a:lnTo>
                  <a:lnTo>
                    <a:pt x="24861" y="67264"/>
                  </a:lnTo>
                  <a:lnTo>
                    <a:pt x="24691" y="64197"/>
                  </a:lnTo>
                  <a:lnTo>
                    <a:pt x="24512" y="61217"/>
                  </a:lnTo>
                  <a:lnTo>
                    <a:pt x="24343" y="58588"/>
                  </a:lnTo>
                  <a:lnTo>
                    <a:pt x="24156" y="56002"/>
                  </a:lnTo>
                  <a:lnTo>
                    <a:pt x="23961" y="53417"/>
                  </a:lnTo>
                  <a:lnTo>
                    <a:pt x="23757" y="50875"/>
                  </a:lnTo>
                  <a:lnTo>
                    <a:pt x="23527" y="48378"/>
                  </a:lnTo>
                  <a:lnTo>
                    <a:pt x="23290" y="45924"/>
                  </a:lnTo>
                  <a:lnTo>
                    <a:pt x="23035" y="43514"/>
                  </a:lnTo>
                  <a:lnTo>
                    <a:pt x="22899" y="42330"/>
                  </a:lnTo>
                  <a:lnTo>
                    <a:pt x="22755" y="41147"/>
                  </a:lnTo>
                  <a:lnTo>
                    <a:pt x="22619" y="40052"/>
                  </a:lnTo>
                  <a:lnTo>
                    <a:pt x="22475" y="38913"/>
                  </a:lnTo>
                  <a:lnTo>
                    <a:pt x="22177" y="36765"/>
                  </a:lnTo>
                  <a:lnTo>
                    <a:pt x="21863" y="34662"/>
                  </a:lnTo>
                  <a:lnTo>
                    <a:pt x="21541" y="32602"/>
                  </a:lnTo>
                  <a:lnTo>
                    <a:pt x="21201" y="30631"/>
                  </a:lnTo>
                  <a:lnTo>
                    <a:pt x="20844" y="28702"/>
                  </a:lnTo>
                  <a:lnTo>
                    <a:pt x="20479" y="26818"/>
                  </a:lnTo>
                  <a:lnTo>
                    <a:pt x="20097" y="25022"/>
                  </a:lnTo>
                  <a:lnTo>
                    <a:pt x="19724" y="23313"/>
                  </a:lnTo>
                  <a:lnTo>
                    <a:pt x="19333" y="21647"/>
                  </a:lnTo>
                  <a:lnTo>
                    <a:pt x="18934" y="19982"/>
                  </a:lnTo>
                  <a:lnTo>
                    <a:pt x="18535" y="18405"/>
                  </a:lnTo>
                  <a:lnTo>
                    <a:pt x="18119" y="16871"/>
                  </a:lnTo>
                  <a:lnTo>
                    <a:pt x="17703" y="15381"/>
                  </a:lnTo>
                  <a:lnTo>
                    <a:pt x="17287" y="13935"/>
                  </a:lnTo>
                  <a:lnTo>
                    <a:pt x="16862" y="12533"/>
                  </a:lnTo>
                  <a:lnTo>
                    <a:pt x="16039" y="9860"/>
                  </a:lnTo>
                  <a:lnTo>
                    <a:pt x="15631" y="8545"/>
                  </a:lnTo>
                  <a:lnTo>
                    <a:pt x="15215" y="7275"/>
                  </a:lnTo>
                  <a:lnTo>
                    <a:pt x="14791" y="6004"/>
                  </a:lnTo>
                  <a:lnTo>
                    <a:pt x="14366" y="4777"/>
                  </a:lnTo>
                  <a:lnTo>
                    <a:pt x="13942" y="3594"/>
                  </a:lnTo>
                  <a:lnTo>
                    <a:pt x="13517" y="2411"/>
                  </a:lnTo>
                  <a:lnTo>
                    <a:pt x="13551" y="1578"/>
                  </a:lnTo>
                  <a:lnTo>
                    <a:pt x="13551" y="1490"/>
                  </a:lnTo>
                  <a:lnTo>
                    <a:pt x="13551" y="1403"/>
                  </a:lnTo>
                  <a:lnTo>
                    <a:pt x="13526" y="1227"/>
                  </a:lnTo>
                  <a:lnTo>
                    <a:pt x="13492" y="1184"/>
                  </a:lnTo>
                  <a:lnTo>
                    <a:pt x="13475" y="1184"/>
                  </a:lnTo>
                  <a:lnTo>
                    <a:pt x="13466" y="1227"/>
                  </a:lnTo>
                  <a:lnTo>
                    <a:pt x="13492" y="921"/>
                  </a:lnTo>
                  <a:lnTo>
                    <a:pt x="13500" y="789"/>
                  </a:lnTo>
                  <a:lnTo>
                    <a:pt x="13509" y="658"/>
                  </a:lnTo>
                  <a:lnTo>
                    <a:pt x="13500" y="439"/>
                  </a:lnTo>
                  <a:lnTo>
                    <a:pt x="13475" y="220"/>
                  </a:lnTo>
                  <a:lnTo>
                    <a:pt x="13441" y="88"/>
                  </a:lnTo>
                  <a:lnTo>
                    <a:pt x="133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66"/>
          <p:cNvGrpSpPr/>
          <p:nvPr/>
        </p:nvGrpSpPr>
        <p:grpSpPr>
          <a:xfrm flipH="1">
            <a:off x="1741478" y="2211709"/>
            <a:ext cx="229623" cy="486865"/>
            <a:chOff x="6946949" y="5535437"/>
            <a:chExt cx="229623" cy="486865"/>
          </a:xfrm>
        </p:grpSpPr>
        <p:sp>
          <p:nvSpPr>
            <p:cNvPr id="733" name="Google Shape;733;p66"/>
            <p:cNvSpPr/>
            <p:nvPr/>
          </p:nvSpPr>
          <p:spPr>
            <a:xfrm rot="10800000">
              <a:off x="6946949" y="5769452"/>
              <a:ext cx="30953" cy="46530"/>
            </a:xfrm>
            <a:custGeom>
              <a:avLst/>
              <a:gdLst/>
              <a:ahLst/>
              <a:cxnLst/>
              <a:rect l="l" t="t" r="r" b="b"/>
              <a:pathLst>
                <a:path w="3278" h="17091" extrusionOk="0">
                  <a:moveTo>
                    <a:pt x="1826" y="1140"/>
                  </a:moveTo>
                  <a:lnTo>
                    <a:pt x="1868" y="1184"/>
                  </a:lnTo>
                  <a:lnTo>
                    <a:pt x="1919" y="1271"/>
                  </a:lnTo>
                  <a:lnTo>
                    <a:pt x="1962" y="1403"/>
                  </a:lnTo>
                  <a:lnTo>
                    <a:pt x="1995" y="1578"/>
                  </a:lnTo>
                  <a:lnTo>
                    <a:pt x="2029" y="1753"/>
                  </a:lnTo>
                  <a:lnTo>
                    <a:pt x="2063" y="1972"/>
                  </a:lnTo>
                  <a:lnTo>
                    <a:pt x="2106" y="2411"/>
                  </a:lnTo>
                  <a:lnTo>
                    <a:pt x="2140" y="2936"/>
                  </a:lnTo>
                  <a:lnTo>
                    <a:pt x="2157" y="3418"/>
                  </a:lnTo>
                  <a:lnTo>
                    <a:pt x="2165" y="3900"/>
                  </a:lnTo>
                  <a:lnTo>
                    <a:pt x="2157" y="4295"/>
                  </a:lnTo>
                  <a:lnTo>
                    <a:pt x="2148" y="4689"/>
                  </a:lnTo>
                  <a:lnTo>
                    <a:pt x="2131" y="5084"/>
                  </a:lnTo>
                  <a:lnTo>
                    <a:pt x="2106" y="5478"/>
                  </a:lnTo>
                  <a:lnTo>
                    <a:pt x="2046" y="6267"/>
                  </a:lnTo>
                  <a:lnTo>
                    <a:pt x="1987" y="7012"/>
                  </a:lnTo>
                  <a:lnTo>
                    <a:pt x="1979" y="7231"/>
                  </a:lnTo>
                  <a:lnTo>
                    <a:pt x="1979" y="7406"/>
                  </a:lnTo>
                  <a:lnTo>
                    <a:pt x="1987" y="7581"/>
                  </a:lnTo>
                  <a:lnTo>
                    <a:pt x="2004" y="7713"/>
                  </a:lnTo>
                  <a:lnTo>
                    <a:pt x="2029" y="7800"/>
                  </a:lnTo>
                  <a:lnTo>
                    <a:pt x="2063" y="7844"/>
                  </a:lnTo>
                  <a:lnTo>
                    <a:pt x="2097" y="7844"/>
                  </a:lnTo>
                  <a:lnTo>
                    <a:pt x="2131" y="7800"/>
                  </a:lnTo>
                  <a:lnTo>
                    <a:pt x="2225" y="7625"/>
                  </a:lnTo>
                  <a:lnTo>
                    <a:pt x="2310" y="7494"/>
                  </a:lnTo>
                  <a:lnTo>
                    <a:pt x="2403" y="7362"/>
                  </a:lnTo>
                  <a:lnTo>
                    <a:pt x="2496" y="7318"/>
                  </a:lnTo>
                  <a:lnTo>
                    <a:pt x="2590" y="7318"/>
                  </a:lnTo>
                  <a:lnTo>
                    <a:pt x="2683" y="7362"/>
                  </a:lnTo>
                  <a:lnTo>
                    <a:pt x="2768" y="7494"/>
                  </a:lnTo>
                  <a:lnTo>
                    <a:pt x="2853" y="7713"/>
                  </a:lnTo>
                  <a:lnTo>
                    <a:pt x="2895" y="7888"/>
                  </a:lnTo>
                  <a:lnTo>
                    <a:pt x="2929" y="8063"/>
                  </a:lnTo>
                  <a:lnTo>
                    <a:pt x="2963" y="8282"/>
                  </a:lnTo>
                  <a:lnTo>
                    <a:pt x="2989" y="8502"/>
                  </a:lnTo>
                  <a:lnTo>
                    <a:pt x="3014" y="8721"/>
                  </a:lnTo>
                  <a:lnTo>
                    <a:pt x="3031" y="8940"/>
                  </a:lnTo>
                  <a:lnTo>
                    <a:pt x="3040" y="9203"/>
                  </a:lnTo>
                  <a:lnTo>
                    <a:pt x="3040" y="9466"/>
                  </a:lnTo>
                  <a:lnTo>
                    <a:pt x="3040" y="9685"/>
                  </a:lnTo>
                  <a:lnTo>
                    <a:pt x="3040" y="9948"/>
                  </a:lnTo>
                  <a:lnTo>
                    <a:pt x="3023" y="10211"/>
                  </a:lnTo>
                  <a:lnTo>
                    <a:pt x="3006" y="10430"/>
                  </a:lnTo>
                  <a:lnTo>
                    <a:pt x="2989" y="10693"/>
                  </a:lnTo>
                  <a:lnTo>
                    <a:pt x="2963" y="10912"/>
                  </a:lnTo>
                  <a:lnTo>
                    <a:pt x="2929" y="11087"/>
                  </a:lnTo>
                  <a:lnTo>
                    <a:pt x="2895" y="11306"/>
                  </a:lnTo>
                  <a:lnTo>
                    <a:pt x="2828" y="11569"/>
                  </a:lnTo>
                  <a:lnTo>
                    <a:pt x="2768" y="11744"/>
                  </a:lnTo>
                  <a:lnTo>
                    <a:pt x="2700" y="11920"/>
                  </a:lnTo>
                  <a:lnTo>
                    <a:pt x="2624" y="12007"/>
                  </a:lnTo>
                  <a:lnTo>
                    <a:pt x="2556" y="12051"/>
                  </a:lnTo>
                  <a:lnTo>
                    <a:pt x="2479" y="12095"/>
                  </a:lnTo>
                  <a:lnTo>
                    <a:pt x="2412" y="12051"/>
                  </a:lnTo>
                  <a:lnTo>
                    <a:pt x="2335" y="12007"/>
                  </a:lnTo>
                  <a:lnTo>
                    <a:pt x="2259" y="11920"/>
                  </a:lnTo>
                  <a:lnTo>
                    <a:pt x="2191" y="11788"/>
                  </a:lnTo>
                  <a:lnTo>
                    <a:pt x="2055" y="11481"/>
                  </a:lnTo>
                  <a:lnTo>
                    <a:pt x="1919" y="11087"/>
                  </a:lnTo>
                  <a:lnTo>
                    <a:pt x="1800" y="10649"/>
                  </a:lnTo>
                  <a:lnTo>
                    <a:pt x="1775" y="10605"/>
                  </a:lnTo>
                  <a:lnTo>
                    <a:pt x="1758" y="10561"/>
                  </a:lnTo>
                  <a:lnTo>
                    <a:pt x="1724" y="10517"/>
                  </a:lnTo>
                  <a:lnTo>
                    <a:pt x="1698" y="10517"/>
                  </a:lnTo>
                  <a:lnTo>
                    <a:pt x="1681" y="10605"/>
                  </a:lnTo>
                  <a:lnTo>
                    <a:pt x="1673" y="10736"/>
                  </a:lnTo>
                  <a:lnTo>
                    <a:pt x="1647" y="10955"/>
                  </a:lnTo>
                  <a:lnTo>
                    <a:pt x="1639" y="11218"/>
                  </a:lnTo>
                  <a:lnTo>
                    <a:pt x="1647" y="11350"/>
                  </a:lnTo>
                  <a:lnTo>
                    <a:pt x="1656" y="11438"/>
                  </a:lnTo>
                  <a:lnTo>
                    <a:pt x="1664" y="11569"/>
                  </a:lnTo>
                  <a:lnTo>
                    <a:pt x="1690" y="11657"/>
                  </a:lnTo>
                  <a:lnTo>
                    <a:pt x="1715" y="11744"/>
                  </a:lnTo>
                  <a:lnTo>
                    <a:pt x="1724" y="12226"/>
                  </a:lnTo>
                  <a:lnTo>
                    <a:pt x="1715" y="12664"/>
                  </a:lnTo>
                  <a:lnTo>
                    <a:pt x="1707" y="13103"/>
                  </a:lnTo>
                  <a:lnTo>
                    <a:pt x="1690" y="13541"/>
                  </a:lnTo>
                  <a:lnTo>
                    <a:pt x="1664" y="13935"/>
                  </a:lnTo>
                  <a:lnTo>
                    <a:pt x="1630" y="14330"/>
                  </a:lnTo>
                  <a:lnTo>
                    <a:pt x="1588" y="14680"/>
                  </a:lnTo>
                  <a:lnTo>
                    <a:pt x="1537" y="15031"/>
                  </a:lnTo>
                  <a:lnTo>
                    <a:pt x="1478" y="15294"/>
                  </a:lnTo>
                  <a:lnTo>
                    <a:pt x="1418" y="15557"/>
                  </a:lnTo>
                  <a:lnTo>
                    <a:pt x="1350" y="15776"/>
                  </a:lnTo>
                  <a:lnTo>
                    <a:pt x="1274" y="15907"/>
                  </a:lnTo>
                  <a:lnTo>
                    <a:pt x="1189" y="15995"/>
                  </a:lnTo>
                  <a:lnTo>
                    <a:pt x="1104" y="16039"/>
                  </a:lnTo>
                  <a:lnTo>
                    <a:pt x="1011" y="15995"/>
                  </a:lnTo>
                  <a:lnTo>
                    <a:pt x="917" y="15863"/>
                  </a:lnTo>
                  <a:lnTo>
                    <a:pt x="807" y="15688"/>
                  </a:lnTo>
                  <a:lnTo>
                    <a:pt x="713" y="15425"/>
                  </a:lnTo>
                  <a:lnTo>
                    <a:pt x="637" y="15075"/>
                  </a:lnTo>
                  <a:lnTo>
                    <a:pt x="578" y="14724"/>
                  </a:lnTo>
                  <a:lnTo>
                    <a:pt x="527" y="14330"/>
                  </a:lnTo>
                  <a:lnTo>
                    <a:pt x="493" y="13891"/>
                  </a:lnTo>
                  <a:lnTo>
                    <a:pt x="467" y="13409"/>
                  </a:lnTo>
                  <a:lnTo>
                    <a:pt x="459" y="12927"/>
                  </a:lnTo>
                  <a:lnTo>
                    <a:pt x="459" y="12445"/>
                  </a:lnTo>
                  <a:lnTo>
                    <a:pt x="476" y="11963"/>
                  </a:lnTo>
                  <a:lnTo>
                    <a:pt x="510" y="11525"/>
                  </a:lnTo>
                  <a:lnTo>
                    <a:pt x="552" y="11043"/>
                  </a:lnTo>
                  <a:lnTo>
                    <a:pt x="603" y="10649"/>
                  </a:lnTo>
                  <a:lnTo>
                    <a:pt x="671" y="10254"/>
                  </a:lnTo>
                  <a:lnTo>
                    <a:pt x="756" y="9948"/>
                  </a:lnTo>
                  <a:lnTo>
                    <a:pt x="849" y="9641"/>
                  </a:lnTo>
                  <a:lnTo>
                    <a:pt x="883" y="9509"/>
                  </a:lnTo>
                  <a:lnTo>
                    <a:pt x="900" y="9334"/>
                  </a:lnTo>
                  <a:lnTo>
                    <a:pt x="900" y="9159"/>
                  </a:lnTo>
                  <a:lnTo>
                    <a:pt x="892" y="8984"/>
                  </a:lnTo>
                  <a:lnTo>
                    <a:pt x="866" y="8808"/>
                  </a:lnTo>
                  <a:lnTo>
                    <a:pt x="841" y="8677"/>
                  </a:lnTo>
                  <a:lnTo>
                    <a:pt x="807" y="8633"/>
                  </a:lnTo>
                  <a:lnTo>
                    <a:pt x="764" y="8633"/>
                  </a:lnTo>
                  <a:lnTo>
                    <a:pt x="688" y="8721"/>
                  </a:lnTo>
                  <a:lnTo>
                    <a:pt x="612" y="8764"/>
                  </a:lnTo>
                  <a:lnTo>
                    <a:pt x="544" y="8721"/>
                  </a:lnTo>
                  <a:lnTo>
                    <a:pt x="476" y="8633"/>
                  </a:lnTo>
                  <a:lnTo>
                    <a:pt x="416" y="8458"/>
                  </a:lnTo>
                  <a:lnTo>
                    <a:pt x="365" y="8239"/>
                  </a:lnTo>
                  <a:lnTo>
                    <a:pt x="314" y="8020"/>
                  </a:lnTo>
                  <a:lnTo>
                    <a:pt x="280" y="7757"/>
                  </a:lnTo>
                  <a:lnTo>
                    <a:pt x="255" y="7450"/>
                  </a:lnTo>
                  <a:lnTo>
                    <a:pt x="238" y="7099"/>
                  </a:lnTo>
                  <a:lnTo>
                    <a:pt x="229" y="6749"/>
                  </a:lnTo>
                  <a:lnTo>
                    <a:pt x="229" y="6442"/>
                  </a:lnTo>
                  <a:lnTo>
                    <a:pt x="246" y="6091"/>
                  </a:lnTo>
                  <a:lnTo>
                    <a:pt x="272" y="5741"/>
                  </a:lnTo>
                  <a:lnTo>
                    <a:pt x="306" y="5390"/>
                  </a:lnTo>
                  <a:lnTo>
                    <a:pt x="357" y="5084"/>
                  </a:lnTo>
                  <a:lnTo>
                    <a:pt x="416" y="4821"/>
                  </a:lnTo>
                  <a:lnTo>
                    <a:pt x="476" y="4645"/>
                  </a:lnTo>
                  <a:lnTo>
                    <a:pt x="535" y="4514"/>
                  </a:lnTo>
                  <a:lnTo>
                    <a:pt x="603" y="4426"/>
                  </a:lnTo>
                  <a:lnTo>
                    <a:pt x="662" y="4382"/>
                  </a:lnTo>
                  <a:lnTo>
                    <a:pt x="722" y="4426"/>
                  </a:lnTo>
                  <a:lnTo>
                    <a:pt x="781" y="4470"/>
                  </a:lnTo>
                  <a:lnTo>
                    <a:pt x="841" y="4558"/>
                  </a:lnTo>
                  <a:lnTo>
                    <a:pt x="900" y="4689"/>
                  </a:lnTo>
                  <a:lnTo>
                    <a:pt x="960" y="4865"/>
                  </a:lnTo>
                  <a:lnTo>
                    <a:pt x="1011" y="5084"/>
                  </a:lnTo>
                  <a:lnTo>
                    <a:pt x="1062" y="5303"/>
                  </a:lnTo>
                  <a:lnTo>
                    <a:pt x="1104" y="5566"/>
                  </a:lnTo>
                  <a:lnTo>
                    <a:pt x="1146" y="5829"/>
                  </a:lnTo>
                  <a:lnTo>
                    <a:pt x="1180" y="6135"/>
                  </a:lnTo>
                  <a:lnTo>
                    <a:pt x="1206" y="6442"/>
                  </a:lnTo>
                  <a:lnTo>
                    <a:pt x="1231" y="6573"/>
                  </a:lnTo>
                  <a:lnTo>
                    <a:pt x="1257" y="6661"/>
                  </a:lnTo>
                  <a:lnTo>
                    <a:pt x="1291" y="6705"/>
                  </a:lnTo>
                  <a:lnTo>
                    <a:pt x="1333" y="6661"/>
                  </a:lnTo>
                  <a:lnTo>
                    <a:pt x="1359" y="6617"/>
                  </a:lnTo>
                  <a:lnTo>
                    <a:pt x="1393" y="6486"/>
                  </a:lnTo>
                  <a:lnTo>
                    <a:pt x="1410" y="6354"/>
                  </a:lnTo>
                  <a:lnTo>
                    <a:pt x="1410" y="6135"/>
                  </a:lnTo>
                  <a:lnTo>
                    <a:pt x="1393" y="5522"/>
                  </a:lnTo>
                  <a:lnTo>
                    <a:pt x="1384" y="4777"/>
                  </a:lnTo>
                  <a:lnTo>
                    <a:pt x="1376" y="4032"/>
                  </a:lnTo>
                  <a:lnTo>
                    <a:pt x="1393" y="3243"/>
                  </a:lnTo>
                  <a:lnTo>
                    <a:pt x="1401" y="2893"/>
                  </a:lnTo>
                  <a:lnTo>
                    <a:pt x="1427" y="2542"/>
                  </a:lnTo>
                  <a:lnTo>
                    <a:pt x="1452" y="2235"/>
                  </a:lnTo>
                  <a:lnTo>
                    <a:pt x="1486" y="1929"/>
                  </a:lnTo>
                  <a:lnTo>
                    <a:pt x="1529" y="1666"/>
                  </a:lnTo>
                  <a:lnTo>
                    <a:pt x="1579" y="1447"/>
                  </a:lnTo>
                  <a:lnTo>
                    <a:pt x="1639" y="1315"/>
                  </a:lnTo>
                  <a:lnTo>
                    <a:pt x="1715" y="1184"/>
                  </a:lnTo>
                  <a:lnTo>
                    <a:pt x="1766" y="1140"/>
                  </a:lnTo>
                  <a:close/>
                  <a:moveTo>
                    <a:pt x="1690" y="0"/>
                  </a:moveTo>
                  <a:lnTo>
                    <a:pt x="1605" y="88"/>
                  </a:lnTo>
                  <a:lnTo>
                    <a:pt x="1537" y="220"/>
                  </a:lnTo>
                  <a:lnTo>
                    <a:pt x="1478" y="395"/>
                  </a:lnTo>
                  <a:lnTo>
                    <a:pt x="1418" y="614"/>
                  </a:lnTo>
                  <a:lnTo>
                    <a:pt x="1376" y="877"/>
                  </a:lnTo>
                  <a:lnTo>
                    <a:pt x="1333" y="1184"/>
                  </a:lnTo>
                  <a:lnTo>
                    <a:pt x="1291" y="1534"/>
                  </a:lnTo>
                  <a:lnTo>
                    <a:pt x="1265" y="1885"/>
                  </a:lnTo>
                  <a:lnTo>
                    <a:pt x="1240" y="2279"/>
                  </a:lnTo>
                  <a:lnTo>
                    <a:pt x="1214" y="2674"/>
                  </a:lnTo>
                  <a:lnTo>
                    <a:pt x="1189" y="3550"/>
                  </a:lnTo>
                  <a:lnTo>
                    <a:pt x="1180" y="4382"/>
                  </a:lnTo>
                  <a:lnTo>
                    <a:pt x="1112" y="4120"/>
                  </a:lnTo>
                  <a:lnTo>
                    <a:pt x="1045" y="3900"/>
                  </a:lnTo>
                  <a:lnTo>
                    <a:pt x="977" y="3725"/>
                  </a:lnTo>
                  <a:lnTo>
                    <a:pt x="909" y="3550"/>
                  </a:lnTo>
                  <a:lnTo>
                    <a:pt x="832" y="3462"/>
                  </a:lnTo>
                  <a:lnTo>
                    <a:pt x="756" y="3375"/>
                  </a:lnTo>
                  <a:lnTo>
                    <a:pt x="679" y="3331"/>
                  </a:lnTo>
                  <a:lnTo>
                    <a:pt x="603" y="3375"/>
                  </a:lnTo>
                  <a:lnTo>
                    <a:pt x="527" y="3418"/>
                  </a:lnTo>
                  <a:lnTo>
                    <a:pt x="450" y="3506"/>
                  </a:lnTo>
                  <a:lnTo>
                    <a:pt x="382" y="3638"/>
                  </a:lnTo>
                  <a:lnTo>
                    <a:pt x="314" y="3857"/>
                  </a:lnTo>
                  <a:lnTo>
                    <a:pt x="246" y="4120"/>
                  </a:lnTo>
                  <a:lnTo>
                    <a:pt x="187" y="4382"/>
                  </a:lnTo>
                  <a:lnTo>
                    <a:pt x="136" y="4733"/>
                  </a:lnTo>
                  <a:lnTo>
                    <a:pt x="85" y="5171"/>
                  </a:lnTo>
                  <a:lnTo>
                    <a:pt x="51" y="5522"/>
                  </a:lnTo>
                  <a:lnTo>
                    <a:pt x="26" y="5916"/>
                  </a:lnTo>
                  <a:lnTo>
                    <a:pt x="9" y="6267"/>
                  </a:lnTo>
                  <a:lnTo>
                    <a:pt x="0" y="6617"/>
                  </a:lnTo>
                  <a:lnTo>
                    <a:pt x="9" y="7012"/>
                  </a:lnTo>
                  <a:lnTo>
                    <a:pt x="17" y="7362"/>
                  </a:lnTo>
                  <a:lnTo>
                    <a:pt x="34" y="7669"/>
                  </a:lnTo>
                  <a:lnTo>
                    <a:pt x="60" y="8020"/>
                  </a:lnTo>
                  <a:lnTo>
                    <a:pt x="94" y="8326"/>
                  </a:lnTo>
                  <a:lnTo>
                    <a:pt x="136" y="8589"/>
                  </a:lnTo>
                  <a:lnTo>
                    <a:pt x="179" y="8852"/>
                  </a:lnTo>
                  <a:lnTo>
                    <a:pt x="229" y="9115"/>
                  </a:lnTo>
                  <a:lnTo>
                    <a:pt x="280" y="9334"/>
                  </a:lnTo>
                  <a:lnTo>
                    <a:pt x="340" y="9509"/>
                  </a:lnTo>
                  <a:lnTo>
                    <a:pt x="399" y="9641"/>
                  </a:lnTo>
                  <a:lnTo>
                    <a:pt x="467" y="9772"/>
                  </a:lnTo>
                  <a:lnTo>
                    <a:pt x="399" y="10211"/>
                  </a:lnTo>
                  <a:lnTo>
                    <a:pt x="348" y="10649"/>
                  </a:lnTo>
                  <a:lnTo>
                    <a:pt x="306" y="11175"/>
                  </a:lnTo>
                  <a:lnTo>
                    <a:pt x="272" y="11657"/>
                  </a:lnTo>
                  <a:lnTo>
                    <a:pt x="255" y="12182"/>
                  </a:lnTo>
                  <a:lnTo>
                    <a:pt x="246" y="12708"/>
                  </a:lnTo>
                  <a:lnTo>
                    <a:pt x="246" y="13234"/>
                  </a:lnTo>
                  <a:lnTo>
                    <a:pt x="263" y="13760"/>
                  </a:lnTo>
                  <a:lnTo>
                    <a:pt x="289" y="14286"/>
                  </a:lnTo>
                  <a:lnTo>
                    <a:pt x="331" y="14768"/>
                  </a:lnTo>
                  <a:lnTo>
                    <a:pt x="382" y="15206"/>
                  </a:lnTo>
                  <a:lnTo>
                    <a:pt x="442" y="15644"/>
                  </a:lnTo>
                  <a:lnTo>
                    <a:pt x="518" y="16039"/>
                  </a:lnTo>
                  <a:lnTo>
                    <a:pt x="612" y="16345"/>
                  </a:lnTo>
                  <a:lnTo>
                    <a:pt x="705" y="16652"/>
                  </a:lnTo>
                  <a:lnTo>
                    <a:pt x="815" y="16871"/>
                  </a:lnTo>
                  <a:lnTo>
                    <a:pt x="926" y="17003"/>
                  </a:lnTo>
                  <a:lnTo>
                    <a:pt x="1036" y="17090"/>
                  </a:lnTo>
                  <a:lnTo>
                    <a:pt x="1146" y="17046"/>
                  </a:lnTo>
                  <a:lnTo>
                    <a:pt x="1248" y="16959"/>
                  </a:lnTo>
                  <a:lnTo>
                    <a:pt x="1350" y="16827"/>
                  </a:lnTo>
                  <a:lnTo>
                    <a:pt x="1444" y="16608"/>
                  </a:lnTo>
                  <a:lnTo>
                    <a:pt x="1529" y="16345"/>
                  </a:lnTo>
                  <a:lnTo>
                    <a:pt x="1613" y="16039"/>
                  </a:lnTo>
                  <a:lnTo>
                    <a:pt x="1681" y="15688"/>
                  </a:lnTo>
                  <a:lnTo>
                    <a:pt x="1749" y="15294"/>
                  </a:lnTo>
                  <a:lnTo>
                    <a:pt x="1800" y="14855"/>
                  </a:lnTo>
                  <a:lnTo>
                    <a:pt x="1851" y="14373"/>
                  </a:lnTo>
                  <a:lnTo>
                    <a:pt x="1885" y="13891"/>
                  </a:lnTo>
                  <a:lnTo>
                    <a:pt x="1902" y="13366"/>
                  </a:lnTo>
                  <a:lnTo>
                    <a:pt x="1911" y="12884"/>
                  </a:lnTo>
                  <a:lnTo>
                    <a:pt x="1902" y="12314"/>
                  </a:lnTo>
                  <a:lnTo>
                    <a:pt x="1995" y="12577"/>
                  </a:lnTo>
                  <a:lnTo>
                    <a:pt x="2097" y="12752"/>
                  </a:lnTo>
                  <a:lnTo>
                    <a:pt x="2199" y="12884"/>
                  </a:lnTo>
                  <a:lnTo>
                    <a:pt x="2310" y="13015"/>
                  </a:lnTo>
                  <a:lnTo>
                    <a:pt x="2412" y="13103"/>
                  </a:lnTo>
                  <a:lnTo>
                    <a:pt x="2624" y="13103"/>
                  </a:lnTo>
                  <a:lnTo>
                    <a:pt x="2726" y="13015"/>
                  </a:lnTo>
                  <a:lnTo>
                    <a:pt x="2819" y="12884"/>
                  </a:lnTo>
                  <a:lnTo>
                    <a:pt x="2904" y="12708"/>
                  </a:lnTo>
                  <a:lnTo>
                    <a:pt x="2989" y="12445"/>
                  </a:lnTo>
                  <a:lnTo>
                    <a:pt x="3065" y="12139"/>
                  </a:lnTo>
                  <a:lnTo>
                    <a:pt x="3133" y="11744"/>
                  </a:lnTo>
                  <a:lnTo>
                    <a:pt x="3184" y="11306"/>
                  </a:lnTo>
                  <a:lnTo>
                    <a:pt x="3235" y="10780"/>
                  </a:lnTo>
                  <a:lnTo>
                    <a:pt x="3261" y="10167"/>
                  </a:lnTo>
                  <a:lnTo>
                    <a:pt x="3278" y="9597"/>
                  </a:lnTo>
                  <a:lnTo>
                    <a:pt x="3269" y="9071"/>
                  </a:lnTo>
                  <a:lnTo>
                    <a:pt x="3244" y="8589"/>
                  </a:lnTo>
                  <a:lnTo>
                    <a:pt x="3210" y="8107"/>
                  </a:lnTo>
                  <a:lnTo>
                    <a:pt x="3159" y="7669"/>
                  </a:lnTo>
                  <a:lnTo>
                    <a:pt x="3091" y="7275"/>
                  </a:lnTo>
                  <a:lnTo>
                    <a:pt x="3014" y="6924"/>
                  </a:lnTo>
                  <a:lnTo>
                    <a:pt x="2929" y="6661"/>
                  </a:lnTo>
                  <a:lnTo>
                    <a:pt x="2845" y="6442"/>
                  </a:lnTo>
                  <a:lnTo>
                    <a:pt x="2760" y="6311"/>
                  </a:lnTo>
                  <a:lnTo>
                    <a:pt x="2683" y="6223"/>
                  </a:lnTo>
                  <a:lnTo>
                    <a:pt x="2598" y="6179"/>
                  </a:lnTo>
                  <a:lnTo>
                    <a:pt x="2513" y="6179"/>
                  </a:lnTo>
                  <a:lnTo>
                    <a:pt x="2429" y="6223"/>
                  </a:lnTo>
                  <a:lnTo>
                    <a:pt x="2344" y="6267"/>
                  </a:lnTo>
                  <a:lnTo>
                    <a:pt x="2259" y="6398"/>
                  </a:lnTo>
                  <a:lnTo>
                    <a:pt x="2310" y="5434"/>
                  </a:lnTo>
                  <a:lnTo>
                    <a:pt x="2344" y="4470"/>
                  </a:lnTo>
                  <a:lnTo>
                    <a:pt x="2361" y="3944"/>
                  </a:lnTo>
                  <a:lnTo>
                    <a:pt x="2361" y="3462"/>
                  </a:lnTo>
                  <a:lnTo>
                    <a:pt x="2361" y="2980"/>
                  </a:lnTo>
                  <a:lnTo>
                    <a:pt x="2344" y="2498"/>
                  </a:lnTo>
                  <a:lnTo>
                    <a:pt x="2327" y="2060"/>
                  </a:lnTo>
                  <a:lnTo>
                    <a:pt x="2301" y="1666"/>
                  </a:lnTo>
                  <a:lnTo>
                    <a:pt x="2259" y="1271"/>
                  </a:lnTo>
                  <a:lnTo>
                    <a:pt x="2208" y="921"/>
                  </a:lnTo>
                  <a:lnTo>
                    <a:pt x="2140" y="614"/>
                  </a:lnTo>
                  <a:lnTo>
                    <a:pt x="2063" y="395"/>
                  </a:lnTo>
                  <a:lnTo>
                    <a:pt x="1970" y="176"/>
                  </a:lnTo>
                  <a:lnTo>
                    <a:pt x="1868" y="44"/>
                  </a:lnTo>
                  <a:lnTo>
                    <a:pt x="1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6"/>
            <p:cNvSpPr/>
            <p:nvPr/>
          </p:nvSpPr>
          <p:spPr>
            <a:xfrm rot="10800000">
              <a:off x="6968431" y="5678757"/>
              <a:ext cx="19414" cy="27323"/>
            </a:xfrm>
            <a:custGeom>
              <a:avLst/>
              <a:gdLst/>
              <a:ahLst/>
              <a:cxnLst/>
              <a:rect l="l" t="t" r="r" b="b"/>
              <a:pathLst>
                <a:path w="2056" h="10036" extrusionOk="0">
                  <a:moveTo>
                    <a:pt x="586" y="1052"/>
                  </a:moveTo>
                  <a:lnTo>
                    <a:pt x="637" y="1096"/>
                  </a:lnTo>
                  <a:lnTo>
                    <a:pt x="671" y="1184"/>
                  </a:lnTo>
                  <a:lnTo>
                    <a:pt x="714" y="1271"/>
                  </a:lnTo>
                  <a:lnTo>
                    <a:pt x="748" y="1359"/>
                  </a:lnTo>
                  <a:lnTo>
                    <a:pt x="782" y="1534"/>
                  </a:lnTo>
                  <a:lnTo>
                    <a:pt x="849" y="1841"/>
                  </a:lnTo>
                  <a:lnTo>
                    <a:pt x="892" y="2235"/>
                  </a:lnTo>
                  <a:lnTo>
                    <a:pt x="934" y="2674"/>
                  </a:lnTo>
                  <a:lnTo>
                    <a:pt x="951" y="3156"/>
                  </a:lnTo>
                  <a:lnTo>
                    <a:pt x="968" y="3331"/>
                  </a:lnTo>
                  <a:lnTo>
                    <a:pt x="994" y="3462"/>
                  </a:lnTo>
                  <a:lnTo>
                    <a:pt x="1028" y="3506"/>
                  </a:lnTo>
                  <a:lnTo>
                    <a:pt x="1062" y="3506"/>
                  </a:lnTo>
                  <a:lnTo>
                    <a:pt x="1096" y="3462"/>
                  </a:lnTo>
                  <a:lnTo>
                    <a:pt x="1121" y="3331"/>
                  </a:lnTo>
                  <a:lnTo>
                    <a:pt x="1147" y="3200"/>
                  </a:lnTo>
                  <a:lnTo>
                    <a:pt x="1155" y="2980"/>
                  </a:lnTo>
                  <a:lnTo>
                    <a:pt x="1164" y="2761"/>
                  </a:lnTo>
                  <a:lnTo>
                    <a:pt x="1181" y="2542"/>
                  </a:lnTo>
                  <a:lnTo>
                    <a:pt x="1198" y="2323"/>
                  </a:lnTo>
                  <a:lnTo>
                    <a:pt x="1215" y="2148"/>
                  </a:lnTo>
                  <a:lnTo>
                    <a:pt x="1265" y="1797"/>
                  </a:lnTo>
                  <a:lnTo>
                    <a:pt x="1333" y="1534"/>
                  </a:lnTo>
                  <a:lnTo>
                    <a:pt x="1376" y="1403"/>
                  </a:lnTo>
                  <a:lnTo>
                    <a:pt x="1410" y="1359"/>
                  </a:lnTo>
                  <a:lnTo>
                    <a:pt x="1452" y="1315"/>
                  </a:lnTo>
                  <a:lnTo>
                    <a:pt x="1495" y="1271"/>
                  </a:lnTo>
                  <a:lnTo>
                    <a:pt x="1537" y="1315"/>
                  </a:lnTo>
                  <a:lnTo>
                    <a:pt x="1580" y="1359"/>
                  </a:lnTo>
                  <a:lnTo>
                    <a:pt x="1622" y="1447"/>
                  </a:lnTo>
                  <a:lnTo>
                    <a:pt x="1656" y="1578"/>
                  </a:lnTo>
                  <a:lnTo>
                    <a:pt x="1698" y="1710"/>
                  </a:lnTo>
                  <a:lnTo>
                    <a:pt x="1732" y="1885"/>
                  </a:lnTo>
                  <a:lnTo>
                    <a:pt x="1758" y="2060"/>
                  </a:lnTo>
                  <a:lnTo>
                    <a:pt x="1775" y="2235"/>
                  </a:lnTo>
                  <a:lnTo>
                    <a:pt x="1792" y="2455"/>
                  </a:lnTo>
                  <a:lnTo>
                    <a:pt x="1800" y="2630"/>
                  </a:lnTo>
                  <a:lnTo>
                    <a:pt x="1800" y="3024"/>
                  </a:lnTo>
                  <a:lnTo>
                    <a:pt x="1783" y="3375"/>
                  </a:lnTo>
                  <a:lnTo>
                    <a:pt x="1749" y="3769"/>
                  </a:lnTo>
                  <a:lnTo>
                    <a:pt x="1707" y="4076"/>
                  </a:lnTo>
                  <a:lnTo>
                    <a:pt x="1648" y="4383"/>
                  </a:lnTo>
                  <a:lnTo>
                    <a:pt x="1631" y="4470"/>
                  </a:lnTo>
                  <a:lnTo>
                    <a:pt x="1622" y="4602"/>
                  </a:lnTo>
                  <a:lnTo>
                    <a:pt x="1622" y="4733"/>
                  </a:lnTo>
                  <a:lnTo>
                    <a:pt x="1622" y="4821"/>
                  </a:lnTo>
                  <a:lnTo>
                    <a:pt x="1639" y="5084"/>
                  </a:lnTo>
                  <a:lnTo>
                    <a:pt x="1673" y="5259"/>
                  </a:lnTo>
                  <a:lnTo>
                    <a:pt x="1707" y="5391"/>
                  </a:lnTo>
                  <a:lnTo>
                    <a:pt x="1741" y="5566"/>
                  </a:lnTo>
                  <a:lnTo>
                    <a:pt x="1792" y="5916"/>
                  </a:lnTo>
                  <a:lnTo>
                    <a:pt x="1826" y="6311"/>
                  </a:lnTo>
                  <a:lnTo>
                    <a:pt x="1834" y="6749"/>
                  </a:lnTo>
                  <a:lnTo>
                    <a:pt x="1834" y="6968"/>
                  </a:lnTo>
                  <a:lnTo>
                    <a:pt x="1834" y="7143"/>
                  </a:lnTo>
                  <a:lnTo>
                    <a:pt x="1826" y="7362"/>
                  </a:lnTo>
                  <a:lnTo>
                    <a:pt x="1809" y="7582"/>
                  </a:lnTo>
                  <a:lnTo>
                    <a:pt x="1783" y="7757"/>
                  </a:lnTo>
                  <a:lnTo>
                    <a:pt x="1758" y="7932"/>
                  </a:lnTo>
                  <a:lnTo>
                    <a:pt x="1724" y="8064"/>
                  </a:lnTo>
                  <a:lnTo>
                    <a:pt x="1690" y="8195"/>
                  </a:lnTo>
                  <a:lnTo>
                    <a:pt x="1648" y="8326"/>
                  </a:lnTo>
                  <a:lnTo>
                    <a:pt x="1605" y="8414"/>
                  </a:lnTo>
                  <a:lnTo>
                    <a:pt x="1563" y="8458"/>
                  </a:lnTo>
                  <a:lnTo>
                    <a:pt x="1529" y="8458"/>
                  </a:lnTo>
                  <a:lnTo>
                    <a:pt x="1452" y="8414"/>
                  </a:lnTo>
                  <a:lnTo>
                    <a:pt x="1384" y="8283"/>
                  </a:lnTo>
                  <a:lnTo>
                    <a:pt x="1316" y="8064"/>
                  </a:lnTo>
                  <a:lnTo>
                    <a:pt x="1265" y="7757"/>
                  </a:lnTo>
                  <a:lnTo>
                    <a:pt x="1223" y="7450"/>
                  </a:lnTo>
                  <a:lnTo>
                    <a:pt x="1189" y="7056"/>
                  </a:lnTo>
                  <a:lnTo>
                    <a:pt x="1172" y="6837"/>
                  </a:lnTo>
                  <a:lnTo>
                    <a:pt x="1147" y="6749"/>
                  </a:lnTo>
                  <a:lnTo>
                    <a:pt x="1104" y="6661"/>
                  </a:lnTo>
                  <a:lnTo>
                    <a:pt x="1070" y="6661"/>
                  </a:lnTo>
                  <a:lnTo>
                    <a:pt x="1036" y="6705"/>
                  </a:lnTo>
                  <a:lnTo>
                    <a:pt x="1002" y="6837"/>
                  </a:lnTo>
                  <a:lnTo>
                    <a:pt x="985" y="6968"/>
                  </a:lnTo>
                  <a:lnTo>
                    <a:pt x="977" y="7187"/>
                  </a:lnTo>
                  <a:lnTo>
                    <a:pt x="977" y="7494"/>
                  </a:lnTo>
                  <a:lnTo>
                    <a:pt x="968" y="7757"/>
                  </a:lnTo>
                  <a:lnTo>
                    <a:pt x="951" y="8020"/>
                  </a:lnTo>
                  <a:lnTo>
                    <a:pt x="926" y="8239"/>
                  </a:lnTo>
                  <a:lnTo>
                    <a:pt x="900" y="8414"/>
                  </a:lnTo>
                  <a:lnTo>
                    <a:pt x="866" y="8589"/>
                  </a:lnTo>
                  <a:lnTo>
                    <a:pt x="824" y="8721"/>
                  </a:lnTo>
                  <a:lnTo>
                    <a:pt x="782" y="8808"/>
                  </a:lnTo>
                  <a:lnTo>
                    <a:pt x="739" y="8896"/>
                  </a:lnTo>
                  <a:lnTo>
                    <a:pt x="688" y="8940"/>
                  </a:lnTo>
                  <a:lnTo>
                    <a:pt x="646" y="8940"/>
                  </a:lnTo>
                  <a:lnTo>
                    <a:pt x="595" y="8896"/>
                  </a:lnTo>
                  <a:lnTo>
                    <a:pt x="544" y="8852"/>
                  </a:lnTo>
                  <a:lnTo>
                    <a:pt x="501" y="8721"/>
                  </a:lnTo>
                  <a:lnTo>
                    <a:pt x="450" y="8589"/>
                  </a:lnTo>
                  <a:lnTo>
                    <a:pt x="408" y="8414"/>
                  </a:lnTo>
                  <a:lnTo>
                    <a:pt x="365" y="8107"/>
                  </a:lnTo>
                  <a:lnTo>
                    <a:pt x="315" y="7625"/>
                  </a:lnTo>
                  <a:lnTo>
                    <a:pt x="281" y="7056"/>
                  </a:lnTo>
                  <a:lnTo>
                    <a:pt x="272" y="6793"/>
                  </a:lnTo>
                  <a:lnTo>
                    <a:pt x="264" y="6530"/>
                  </a:lnTo>
                  <a:lnTo>
                    <a:pt x="264" y="6223"/>
                  </a:lnTo>
                  <a:lnTo>
                    <a:pt x="272" y="6004"/>
                  </a:lnTo>
                  <a:lnTo>
                    <a:pt x="281" y="5785"/>
                  </a:lnTo>
                  <a:lnTo>
                    <a:pt x="306" y="5610"/>
                  </a:lnTo>
                  <a:lnTo>
                    <a:pt x="340" y="5478"/>
                  </a:lnTo>
                  <a:lnTo>
                    <a:pt x="382" y="5391"/>
                  </a:lnTo>
                  <a:lnTo>
                    <a:pt x="442" y="5347"/>
                  </a:lnTo>
                  <a:lnTo>
                    <a:pt x="510" y="5391"/>
                  </a:lnTo>
                  <a:lnTo>
                    <a:pt x="552" y="5391"/>
                  </a:lnTo>
                  <a:lnTo>
                    <a:pt x="586" y="5347"/>
                  </a:lnTo>
                  <a:lnTo>
                    <a:pt x="612" y="5215"/>
                  </a:lnTo>
                  <a:lnTo>
                    <a:pt x="637" y="5040"/>
                  </a:lnTo>
                  <a:lnTo>
                    <a:pt x="646" y="4865"/>
                  </a:lnTo>
                  <a:lnTo>
                    <a:pt x="637" y="4733"/>
                  </a:lnTo>
                  <a:lnTo>
                    <a:pt x="620" y="4558"/>
                  </a:lnTo>
                  <a:lnTo>
                    <a:pt x="595" y="4426"/>
                  </a:lnTo>
                  <a:lnTo>
                    <a:pt x="527" y="4295"/>
                  </a:lnTo>
                  <a:lnTo>
                    <a:pt x="467" y="4251"/>
                  </a:lnTo>
                  <a:lnTo>
                    <a:pt x="416" y="4207"/>
                  </a:lnTo>
                  <a:lnTo>
                    <a:pt x="365" y="4207"/>
                  </a:lnTo>
                  <a:lnTo>
                    <a:pt x="323" y="4032"/>
                  </a:lnTo>
                  <a:lnTo>
                    <a:pt x="289" y="3857"/>
                  </a:lnTo>
                  <a:lnTo>
                    <a:pt x="264" y="3682"/>
                  </a:lnTo>
                  <a:lnTo>
                    <a:pt x="247" y="3462"/>
                  </a:lnTo>
                  <a:lnTo>
                    <a:pt x="230" y="3243"/>
                  </a:lnTo>
                  <a:lnTo>
                    <a:pt x="213" y="3024"/>
                  </a:lnTo>
                  <a:lnTo>
                    <a:pt x="213" y="2805"/>
                  </a:lnTo>
                  <a:lnTo>
                    <a:pt x="213" y="2586"/>
                  </a:lnTo>
                  <a:lnTo>
                    <a:pt x="213" y="2367"/>
                  </a:lnTo>
                  <a:lnTo>
                    <a:pt x="230" y="2148"/>
                  </a:lnTo>
                  <a:lnTo>
                    <a:pt x="247" y="1929"/>
                  </a:lnTo>
                  <a:lnTo>
                    <a:pt x="272" y="1753"/>
                  </a:lnTo>
                  <a:lnTo>
                    <a:pt x="306" y="1578"/>
                  </a:lnTo>
                  <a:lnTo>
                    <a:pt x="348" y="1447"/>
                  </a:lnTo>
                  <a:lnTo>
                    <a:pt x="391" y="1271"/>
                  </a:lnTo>
                  <a:lnTo>
                    <a:pt x="450" y="1184"/>
                  </a:lnTo>
                  <a:lnTo>
                    <a:pt x="493" y="1096"/>
                  </a:lnTo>
                  <a:lnTo>
                    <a:pt x="544" y="1052"/>
                  </a:lnTo>
                  <a:close/>
                  <a:moveTo>
                    <a:pt x="467" y="1"/>
                  </a:moveTo>
                  <a:lnTo>
                    <a:pt x="408" y="44"/>
                  </a:lnTo>
                  <a:lnTo>
                    <a:pt x="348" y="176"/>
                  </a:lnTo>
                  <a:lnTo>
                    <a:pt x="289" y="307"/>
                  </a:lnTo>
                  <a:lnTo>
                    <a:pt x="230" y="483"/>
                  </a:lnTo>
                  <a:lnTo>
                    <a:pt x="170" y="702"/>
                  </a:lnTo>
                  <a:lnTo>
                    <a:pt x="128" y="921"/>
                  </a:lnTo>
                  <a:lnTo>
                    <a:pt x="94" y="1184"/>
                  </a:lnTo>
                  <a:lnTo>
                    <a:pt x="60" y="1403"/>
                  </a:lnTo>
                  <a:lnTo>
                    <a:pt x="34" y="1666"/>
                  </a:lnTo>
                  <a:lnTo>
                    <a:pt x="17" y="1973"/>
                  </a:lnTo>
                  <a:lnTo>
                    <a:pt x="9" y="2235"/>
                  </a:lnTo>
                  <a:lnTo>
                    <a:pt x="0" y="2498"/>
                  </a:lnTo>
                  <a:lnTo>
                    <a:pt x="0" y="2805"/>
                  </a:lnTo>
                  <a:lnTo>
                    <a:pt x="0" y="3068"/>
                  </a:lnTo>
                  <a:lnTo>
                    <a:pt x="17" y="3331"/>
                  </a:lnTo>
                  <a:lnTo>
                    <a:pt x="26" y="3594"/>
                  </a:lnTo>
                  <a:lnTo>
                    <a:pt x="51" y="3857"/>
                  </a:lnTo>
                  <a:lnTo>
                    <a:pt x="77" y="4076"/>
                  </a:lnTo>
                  <a:lnTo>
                    <a:pt x="111" y="4339"/>
                  </a:lnTo>
                  <a:lnTo>
                    <a:pt x="145" y="4514"/>
                  </a:lnTo>
                  <a:lnTo>
                    <a:pt x="187" y="4689"/>
                  </a:lnTo>
                  <a:lnTo>
                    <a:pt x="153" y="4908"/>
                  </a:lnTo>
                  <a:lnTo>
                    <a:pt x="128" y="5128"/>
                  </a:lnTo>
                  <a:lnTo>
                    <a:pt x="111" y="5347"/>
                  </a:lnTo>
                  <a:lnTo>
                    <a:pt x="94" y="5610"/>
                  </a:lnTo>
                  <a:lnTo>
                    <a:pt x="68" y="6135"/>
                  </a:lnTo>
                  <a:lnTo>
                    <a:pt x="68" y="6749"/>
                  </a:lnTo>
                  <a:lnTo>
                    <a:pt x="77" y="7319"/>
                  </a:lnTo>
                  <a:lnTo>
                    <a:pt x="102" y="7888"/>
                  </a:lnTo>
                  <a:lnTo>
                    <a:pt x="145" y="8414"/>
                  </a:lnTo>
                  <a:lnTo>
                    <a:pt x="170" y="8677"/>
                  </a:lnTo>
                  <a:lnTo>
                    <a:pt x="204" y="8896"/>
                  </a:lnTo>
                  <a:lnTo>
                    <a:pt x="255" y="9159"/>
                  </a:lnTo>
                  <a:lnTo>
                    <a:pt x="306" y="9422"/>
                  </a:lnTo>
                  <a:lnTo>
                    <a:pt x="365" y="9641"/>
                  </a:lnTo>
                  <a:lnTo>
                    <a:pt x="433" y="9773"/>
                  </a:lnTo>
                  <a:lnTo>
                    <a:pt x="501" y="9904"/>
                  </a:lnTo>
                  <a:lnTo>
                    <a:pt x="561" y="9992"/>
                  </a:lnTo>
                  <a:lnTo>
                    <a:pt x="629" y="10035"/>
                  </a:lnTo>
                  <a:lnTo>
                    <a:pt x="697" y="10035"/>
                  </a:lnTo>
                  <a:lnTo>
                    <a:pt x="765" y="9992"/>
                  </a:lnTo>
                  <a:lnTo>
                    <a:pt x="832" y="9904"/>
                  </a:lnTo>
                  <a:lnTo>
                    <a:pt x="892" y="9773"/>
                  </a:lnTo>
                  <a:lnTo>
                    <a:pt x="951" y="9641"/>
                  </a:lnTo>
                  <a:lnTo>
                    <a:pt x="1002" y="9466"/>
                  </a:lnTo>
                  <a:lnTo>
                    <a:pt x="1053" y="9247"/>
                  </a:lnTo>
                  <a:lnTo>
                    <a:pt x="1096" y="8984"/>
                  </a:lnTo>
                  <a:lnTo>
                    <a:pt x="1138" y="8677"/>
                  </a:lnTo>
                  <a:lnTo>
                    <a:pt x="1206" y="9028"/>
                  </a:lnTo>
                  <a:lnTo>
                    <a:pt x="1291" y="9290"/>
                  </a:lnTo>
                  <a:lnTo>
                    <a:pt x="1384" y="9466"/>
                  </a:lnTo>
                  <a:lnTo>
                    <a:pt x="1478" y="9553"/>
                  </a:lnTo>
                  <a:lnTo>
                    <a:pt x="1580" y="9553"/>
                  </a:lnTo>
                  <a:lnTo>
                    <a:pt x="1673" y="9466"/>
                  </a:lnTo>
                  <a:lnTo>
                    <a:pt x="1724" y="9378"/>
                  </a:lnTo>
                  <a:lnTo>
                    <a:pt x="1766" y="9247"/>
                  </a:lnTo>
                  <a:lnTo>
                    <a:pt x="1817" y="9115"/>
                  </a:lnTo>
                  <a:lnTo>
                    <a:pt x="1860" y="8940"/>
                  </a:lnTo>
                  <a:lnTo>
                    <a:pt x="1911" y="8721"/>
                  </a:lnTo>
                  <a:lnTo>
                    <a:pt x="1953" y="8458"/>
                  </a:lnTo>
                  <a:lnTo>
                    <a:pt x="1987" y="8195"/>
                  </a:lnTo>
                  <a:lnTo>
                    <a:pt x="2013" y="7932"/>
                  </a:lnTo>
                  <a:lnTo>
                    <a:pt x="2030" y="7669"/>
                  </a:lnTo>
                  <a:lnTo>
                    <a:pt x="2047" y="7406"/>
                  </a:lnTo>
                  <a:lnTo>
                    <a:pt x="2055" y="7099"/>
                  </a:lnTo>
                  <a:lnTo>
                    <a:pt x="2055" y="6837"/>
                  </a:lnTo>
                  <a:lnTo>
                    <a:pt x="2055" y="6530"/>
                  </a:lnTo>
                  <a:lnTo>
                    <a:pt x="2047" y="6267"/>
                  </a:lnTo>
                  <a:lnTo>
                    <a:pt x="2030" y="6004"/>
                  </a:lnTo>
                  <a:lnTo>
                    <a:pt x="2013" y="5697"/>
                  </a:lnTo>
                  <a:lnTo>
                    <a:pt x="1987" y="5434"/>
                  </a:lnTo>
                  <a:lnTo>
                    <a:pt x="1953" y="5215"/>
                  </a:lnTo>
                  <a:lnTo>
                    <a:pt x="1919" y="4952"/>
                  </a:lnTo>
                  <a:lnTo>
                    <a:pt x="1885" y="4733"/>
                  </a:lnTo>
                  <a:lnTo>
                    <a:pt x="1919" y="4470"/>
                  </a:lnTo>
                  <a:lnTo>
                    <a:pt x="1953" y="4164"/>
                  </a:lnTo>
                  <a:lnTo>
                    <a:pt x="1970" y="3901"/>
                  </a:lnTo>
                  <a:lnTo>
                    <a:pt x="1996" y="3594"/>
                  </a:lnTo>
                  <a:lnTo>
                    <a:pt x="2004" y="3287"/>
                  </a:lnTo>
                  <a:lnTo>
                    <a:pt x="2013" y="2980"/>
                  </a:lnTo>
                  <a:lnTo>
                    <a:pt x="2004" y="2630"/>
                  </a:lnTo>
                  <a:lnTo>
                    <a:pt x="1996" y="2367"/>
                  </a:lnTo>
                  <a:lnTo>
                    <a:pt x="1987" y="2060"/>
                  </a:lnTo>
                  <a:lnTo>
                    <a:pt x="1962" y="1753"/>
                  </a:lnTo>
                  <a:lnTo>
                    <a:pt x="1936" y="1491"/>
                  </a:lnTo>
                  <a:lnTo>
                    <a:pt x="1902" y="1228"/>
                  </a:lnTo>
                  <a:lnTo>
                    <a:pt x="1860" y="1009"/>
                  </a:lnTo>
                  <a:lnTo>
                    <a:pt x="1809" y="789"/>
                  </a:lnTo>
                  <a:lnTo>
                    <a:pt x="1758" y="570"/>
                  </a:lnTo>
                  <a:lnTo>
                    <a:pt x="1690" y="439"/>
                  </a:lnTo>
                  <a:lnTo>
                    <a:pt x="1597" y="264"/>
                  </a:lnTo>
                  <a:lnTo>
                    <a:pt x="1495" y="176"/>
                  </a:lnTo>
                  <a:lnTo>
                    <a:pt x="1410" y="220"/>
                  </a:lnTo>
                  <a:lnTo>
                    <a:pt x="1316" y="351"/>
                  </a:lnTo>
                  <a:lnTo>
                    <a:pt x="1240" y="527"/>
                  </a:lnTo>
                  <a:lnTo>
                    <a:pt x="1164" y="789"/>
                  </a:lnTo>
                  <a:lnTo>
                    <a:pt x="1104" y="1140"/>
                  </a:lnTo>
                  <a:lnTo>
                    <a:pt x="1045" y="1534"/>
                  </a:lnTo>
                  <a:lnTo>
                    <a:pt x="1011" y="1228"/>
                  </a:lnTo>
                  <a:lnTo>
                    <a:pt x="968" y="1009"/>
                  </a:lnTo>
                  <a:lnTo>
                    <a:pt x="917" y="789"/>
                  </a:lnTo>
                  <a:lnTo>
                    <a:pt x="875" y="570"/>
                  </a:lnTo>
                  <a:lnTo>
                    <a:pt x="815" y="395"/>
                  </a:lnTo>
                  <a:lnTo>
                    <a:pt x="765" y="264"/>
                  </a:lnTo>
                  <a:lnTo>
                    <a:pt x="705" y="132"/>
                  </a:lnTo>
                  <a:lnTo>
                    <a:pt x="654" y="44"/>
                  </a:lnTo>
                  <a:lnTo>
                    <a:pt x="5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6"/>
            <p:cNvSpPr/>
            <p:nvPr/>
          </p:nvSpPr>
          <p:spPr>
            <a:xfrm rot="10800000">
              <a:off x="6949517" y="5535437"/>
              <a:ext cx="227054" cy="486865"/>
            </a:xfrm>
            <a:custGeom>
              <a:avLst/>
              <a:gdLst/>
              <a:ahLst/>
              <a:cxnLst/>
              <a:rect l="l" t="t" r="r" b="b"/>
              <a:pathLst>
                <a:path w="24046" h="178830" extrusionOk="0">
                  <a:moveTo>
                    <a:pt x="20819" y="72304"/>
                  </a:moveTo>
                  <a:lnTo>
                    <a:pt x="20879" y="72348"/>
                  </a:lnTo>
                  <a:lnTo>
                    <a:pt x="20947" y="72479"/>
                  </a:lnTo>
                  <a:lnTo>
                    <a:pt x="21015" y="72654"/>
                  </a:lnTo>
                  <a:lnTo>
                    <a:pt x="21074" y="72873"/>
                  </a:lnTo>
                  <a:lnTo>
                    <a:pt x="21125" y="73136"/>
                  </a:lnTo>
                  <a:lnTo>
                    <a:pt x="21159" y="73443"/>
                  </a:lnTo>
                  <a:lnTo>
                    <a:pt x="21185" y="73750"/>
                  </a:lnTo>
                  <a:lnTo>
                    <a:pt x="21193" y="74057"/>
                  </a:lnTo>
                  <a:lnTo>
                    <a:pt x="21193" y="74407"/>
                  </a:lnTo>
                  <a:lnTo>
                    <a:pt x="21185" y="74714"/>
                  </a:lnTo>
                  <a:lnTo>
                    <a:pt x="21168" y="75021"/>
                  </a:lnTo>
                  <a:lnTo>
                    <a:pt x="21134" y="75283"/>
                  </a:lnTo>
                  <a:lnTo>
                    <a:pt x="21100" y="75546"/>
                  </a:lnTo>
                  <a:lnTo>
                    <a:pt x="21057" y="75765"/>
                  </a:lnTo>
                  <a:lnTo>
                    <a:pt x="20998" y="75897"/>
                  </a:lnTo>
                  <a:lnTo>
                    <a:pt x="20938" y="76028"/>
                  </a:lnTo>
                  <a:lnTo>
                    <a:pt x="20879" y="76072"/>
                  </a:lnTo>
                  <a:lnTo>
                    <a:pt x="20802" y="76028"/>
                  </a:lnTo>
                  <a:lnTo>
                    <a:pt x="20735" y="75941"/>
                  </a:lnTo>
                  <a:lnTo>
                    <a:pt x="20709" y="75897"/>
                  </a:lnTo>
                  <a:lnTo>
                    <a:pt x="20684" y="75897"/>
                  </a:lnTo>
                  <a:lnTo>
                    <a:pt x="20641" y="75941"/>
                  </a:lnTo>
                  <a:lnTo>
                    <a:pt x="20616" y="76116"/>
                  </a:lnTo>
                  <a:lnTo>
                    <a:pt x="20599" y="76291"/>
                  </a:lnTo>
                  <a:lnTo>
                    <a:pt x="20599" y="76510"/>
                  </a:lnTo>
                  <a:lnTo>
                    <a:pt x="20607" y="76730"/>
                  </a:lnTo>
                  <a:lnTo>
                    <a:pt x="20633" y="76905"/>
                  </a:lnTo>
                  <a:lnTo>
                    <a:pt x="20675" y="77036"/>
                  </a:lnTo>
                  <a:lnTo>
                    <a:pt x="20726" y="77168"/>
                  </a:lnTo>
                  <a:lnTo>
                    <a:pt x="20769" y="77343"/>
                  </a:lnTo>
                  <a:lnTo>
                    <a:pt x="20802" y="77562"/>
                  </a:lnTo>
                  <a:lnTo>
                    <a:pt x="20836" y="77781"/>
                  </a:lnTo>
                  <a:lnTo>
                    <a:pt x="20862" y="78000"/>
                  </a:lnTo>
                  <a:lnTo>
                    <a:pt x="20879" y="78263"/>
                  </a:lnTo>
                  <a:lnTo>
                    <a:pt x="20887" y="78482"/>
                  </a:lnTo>
                  <a:lnTo>
                    <a:pt x="20896" y="78745"/>
                  </a:lnTo>
                  <a:lnTo>
                    <a:pt x="20887" y="79008"/>
                  </a:lnTo>
                  <a:lnTo>
                    <a:pt x="20879" y="79271"/>
                  </a:lnTo>
                  <a:lnTo>
                    <a:pt x="20862" y="79490"/>
                  </a:lnTo>
                  <a:lnTo>
                    <a:pt x="20828" y="79709"/>
                  </a:lnTo>
                  <a:lnTo>
                    <a:pt x="20794" y="79928"/>
                  </a:lnTo>
                  <a:lnTo>
                    <a:pt x="20752" y="80060"/>
                  </a:lnTo>
                  <a:lnTo>
                    <a:pt x="20701" y="80191"/>
                  </a:lnTo>
                  <a:lnTo>
                    <a:pt x="20641" y="80279"/>
                  </a:lnTo>
                  <a:lnTo>
                    <a:pt x="20599" y="80323"/>
                  </a:lnTo>
                  <a:lnTo>
                    <a:pt x="20556" y="80367"/>
                  </a:lnTo>
                  <a:lnTo>
                    <a:pt x="20514" y="80323"/>
                  </a:lnTo>
                  <a:lnTo>
                    <a:pt x="20471" y="80279"/>
                  </a:lnTo>
                  <a:lnTo>
                    <a:pt x="20437" y="80191"/>
                  </a:lnTo>
                  <a:lnTo>
                    <a:pt x="20412" y="80104"/>
                  </a:lnTo>
                  <a:lnTo>
                    <a:pt x="20352" y="79841"/>
                  </a:lnTo>
                  <a:lnTo>
                    <a:pt x="20310" y="79534"/>
                  </a:lnTo>
                  <a:lnTo>
                    <a:pt x="20276" y="79183"/>
                  </a:lnTo>
                  <a:lnTo>
                    <a:pt x="20251" y="78789"/>
                  </a:lnTo>
                  <a:lnTo>
                    <a:pt x="20234" y="78395"/>
                  </a:lnTo>
                  <a:lnTo>
                    <a:pt x="20217" y="78176"/>
                  </a:lnTo>
                  <a:lnTo>
                    <a:pt x="20200" y="78044"/>
                  </a:lnTo>
                  <a:lnTo>
                    <a:pt x="20166" y="78000"/>
                  </a:lnTo>
                  <a:lnTo>
                    <a:pt x="20132" y="78000"/>
                  </a:lnTo>
                  <a:lnTo>
                    <a:pt x="20098" y="78088"/>
                  </a:lnTo>
                  <a:lnTo>
                    <a:pt x="20064" y="78176"/>
                  </a:lnTo>
                  <a:lnTo>
                    <a:pt x="20047" y="78351"/>
                  </a:lnTo>
                  <a:lnTo>
                    <a:pt x="20030" y="78526"/>
                  </a:lnTo>
                  <a:lnTo>
                    <a:pt x="20030" y="78789"/>
                  </a:lnTo>
                  <a:lnTo>
                    <a:pt x="20038" y="79052"/>
                  </a:lnTo>
                  <a:lnTo>
                    <a:pt x="20055" y="79534"/>
                  </a:lnTo>
                  <a:lnTo>
                    <a:pt x="20072" y="80147"/>
                  </a:lnTo>
                  <a:lnTo>
                    <a:pt x="20081" y="80892"/>
                  </a:lnTo>
                  <a:lnTo>
                    <a:pt x="20072" y="81594"/>
                  </a:lnTo>
                  <a:lnTo>
                    <a:pt x="20064" y="81944"/>
                  </a:lnTo>
                  <a:lnTo>
                    <a:pt x="20047" y="82295"/>
                  </a:lnTo>
                  <a:lnTo>
                    <a:pt x="20030" y="82601"/>
                  </a:lnTo>
                  <a:lnTo>
                    <a:pt x="19996" y="82864"/>
                  </a:lnTo>
                  <a:lnTo>
                    <a:pt x="19962" y="83083"/>
                  </a:lnTo>
                  <a:lnTo>
                    <a:pt x="19919" y="83303"/>
                  </a:lnTo>
                  <a:lnTo>
                    <a:pt x="19869" y="83390"/>
                  </a:lnTo>
                  <a:lnTo>
                    <a:pt x="19801" y="83478"/>
                  </a:lnTo>
                  <a:lnTo>
                    <a:pt x="19733" y="83478"/>
                  </a:lnTo>
                  <a:lnTo>
                    <a:pt x="19648" y="83346"/>
                  </a:lnTo>
                  <a:lnTo>
                    <a:pt x="19580" y="83215"/>
                  </a:lnTo>
                  <a:lnTo>
                    <a:pt x="19520" y="83083"/>
                  </a:lnTo>
                  <a:lnTo>
                    <a:pt x="19478" y="82864"/>
                  </a:lnTo>
                  <a:lnTo>
                    <a:pt x="19444" y="82645"/>
                  </a:lnTo>
                  <a:lnTo>
                    <a:pt x="19419" y="82382"/>
                  </a:lnTo>
                  <a:lnTo>
                    <a:pt x="19402" y="82076"/>
                  </a:lnTo>
                  <a:lnTo>
                    <a:pt x="19385" y="81813"/>
                  </a:lnTo>
                  <a:lnTo>
                    <a:pt x="19385" y="81506"/>
                  </a:lnTo>
                  <a:lnTo>
                    <a:pt x="19393" y="81199"/>
                  </a:lnTo>
                  <a:lnTo>
                    <a:pt x="19402" y="80892"/>
                  </a:lnTo>
                  <a:lnTo>
                    <a:pt x="19419" y="80586"/>
                  </a:lnTo>
                  <a:lnTo>
                    <a:pt x="19444" y="80279"/>
                  </a:lnTo>
                  <a:lnTo>
                    <a:pt x="19469" y="79972"/>
                  </a:lnTo>
                  <a:lnTo>
                    <a:pt x="19503" y="79709"/>
                  </a:lnTo>
                  <a:lnTo>
                    <a:pt x="19537" y="79446"/>
                  </a:lnTo>
                  <a:lnTo>
                    <a:pt x="19571" y="79227"/>
                  </a:lnTo>
                  <a:lnTo>
                    <a:pt x="19588" y="79096"/>
                  </a:lnTo>
                  <a:lnTo>
                    <a:pt x="19597" y="78964"/>
                  </a:lnTo>
                  <a:lnTo>
                    <a:pt x="19605" y="78833"/>
                  </a:lnTo>
                  <a:lnTo>
                    <a:pt x="19597" y="78701"/>
                  </a:lnTo>
                  <a:lnTo>
                    <a:pt x="19588" y="78570"/>
                  </a:lnTo>
                  <a:lnTo>
                    <a:pt x="19571" y="78482"/>
                  </a:lnTo>
                  <a:lnTo>
                    <a:pt x="19554" y="78395"/>
                  </a:lnTo>
                  <a:lnTo>
                    <a:pt x="19529" y="78307"/>
                  </a:lnTo>
                  <a:lnTo>
                    <a:pt x="19469" y="78176"/>
                  </a:lnTo>
                  <a:lnTo>
                    <a:pt x="19410" y="78044"/>
                  </a:lnTo>
                  <a:lnTo>
                    <a:pt x="19359" y="77869"/>
                  </a:lnTo>
                  <a:lnTo>
                    <a:pt x="19317" y="77650"/>
                  </a:lnTo>
                  <a:lnTo>
                    <a:pt x="19274" y="77431"/>
                  </a:lnTo>
                  <a:lnTo>
                    <a:pt x="19240" y="77168"/>
                  </a:lnTo>
                  <a:lnTo>
                    <a:pt x="19206" y="76905"/>
                  </a:lnTo>
                  <a:lnTo>
                    <a:pt x="19189" y="76642"/>
                  </a:lnTo>
                  <a:lnTo>
                    <a:pt x="19172" y="76335"/>
                  </a:lnTo>
                  <a:lnTo>
                    <a:pt x="19164" y="76072"/>
                  </a:lnTo>
                  <a:lnTo>
                    <a:pt x="19164" y="75765"/>
                  </a:lnTo>
                  <a:lnTo>
                    <a:pt x="19172" y="75459"/>
                  </a:lnTo>
                  <a:lnTo>
                    <a:pt x="19189" y="75152"/>
                  </a:lnTo>
                  <a:lnTo>
                    <a:pt x="19215" y="74845"/>
                  </a:lnTo>
                  <a:lnTo>
                    <a:pt x="19249" y="74582"/>
                  </a:lnTo>
                  <a:lnTo>
                    <a:pt x="19291" y="74319"/>
                  </a:lnTo>
                  <a:lnTo>
                    <a:pt x="19325" y="74100"/>
                  </a:lnTo>
                  <a:lnTo>
                    <a:pt x="19342" y="74057"/>
                  </a:lnTo>
                  <a:lnTo>
                    <a:pt x="19359" y="73969"/>
                  </a:lnTo>
                  <a:lnTo>
                    <a:pt x="19402" y="73837"/>
                  </a:lnTo>
                  <a:lnTo>
                    <a:pt x="19452" y="73706"/>
                  </a:lnTo>
                  <a:lnTo>
                    <a:pt x="19503" y="73618"/>
                  </a:lnTo>
                  <a:lnTo>
                    <a:pt x="19546" y="73575"/>
                  </a:lnTo>
                  <a:lnTo>
                    <a:pt x="19648" y="73575"/>
                  </a:lnTo>
                  <a:lnTo>
                    <a:pt x="19699" y="73618"/>
                  </a:lnTo>
                  <a:lnTo>
                    <a:pt x="19741" y="73662"/>
                  </a:lnTo>
                  <a:lnTo>
                    <a:pt x="19835" y="73881"/>
                  </a:lnTo>
                  <a:lnTo>
                    <a:pt x="19919" y="74144"/>
                  </a:lnTo>
                  <a:lnTo>
                    <a:pt x="19996" y="74539"/>
                  </a:lnTo>
                  <a:lnTo>
                    <a:pt x="20030" y="74758"/>
                  </a:lnTo>
                  <a:lnTo>
                    <a:pt x="20055" y="74977"/>
                  </a:lnTo>
                  <a:lnTo>
                    <a:pt x="20081" y="75108"/>
                  </a:lnTo>
                  <a:lnTo>
                    <a:pt x="20106" y="75196"/>
                  </a:lnTo>
                  <a:lnTo>
                    <a:pt x="20132" y="75240"/>
                  </a:lnTo>
                  <a:lnTo>
                    <a:pt x="20166" y="75240"/>
                  </a:lnTo>
                  <a:lnTo>
                    <a:pt x="20191" y="75196"/>
                  </a:lnTo>
                  <a:lnTo>
                    <a:pt x="20217" y="75108"/>
                  </a:lnTo>
                  <a:lnTo>
                    <a:pt x="20242" y="75021"/>
                  </a:lnTo>
                  <a:lnTo>
                    <a:pt x="20251" y="74845"/>
                  </a:lnTo>
                  <a:lnTo>
                    <a:pt x="20268" y="74539"/>
                  </a:lnTo>
                  <a:lnTo>
                    <a:pt x="20293" y="74232"/>
                  </a:lnTo>
                  <a:lnTo>
                    <a:pt x="20327" y="73925"/>
                  </a:lnTo>
                  <a:lnTo>
                    <a:pt x="20352" y="73662"/>
                  </a:lnTo>
                  <a:lnTo>
                    <a:pt x="20395" y="73399"/>
                  </a:lnTo>
                  <a:lnTo>
                    <a:pt x="20437" y="73136"/>
                  </a:lnTo>
                  <a:lnTo>
                    <a:pt x="20480" y="72917"/>
                  </a:lnTo>
                  <a:lnTo>
                    <a:pt x="20531" y="72698"/>
                  </a:lnTo>
                  <a:lnTo>
                    <a:pt x="20582" y="72567"/>
                  </a:lnTo>
                  <a:lnTo>
                    <a:pt x="20641" y="72435"/>
                  </a:lnTo>
                  <a:lnTo>
                    <a:pt x="20701" y="72348"/>
                  </a:lnTo>
                  <a:lnTo>
                    <a:pt x="20760" y="72304"/>
                  </a:lnTo>
                  <a:close/>
                  <a:moveTo>
                    <a:pt x="22093" y="98683"/>
                  </a:moveTo>
                  <a:lnTo>
                    <a:pt x="22161" y="98771"/>
                  </a:lnTo>
                  <a:lnTo>
                    <a:pt x="22237" y="98859"/>
                  </a:lnTo>
                  <a:lnTo>
                    <a:pt x="22305" y="98990"/>
                  </a:lnTo>
                  <a:lnTo>
                    <a:pt x="22373" y="99165"/>
                  </a:lnTo>
                  <a:lnTo>
                    <a:pt x="22433" y="99384"/>
                  </a:lnTo>
                  <a:lnTo>
                    <a:pt x="22492" y="99604"/>
                  </a:lnTo>
                  <a:lnTo>
                    <a:pt x="22552" y="99866"/>
                  </a:lnTo>
                  <a:lnTo>
                    <a:pt x="22602" y="100173"/>
                  </a:lnTo>
                  <a:lnTo>
                    <a:pt x="22645" y="100480"/>
                  </a:lnTo>
                  <a:lnTo>
                    <a:pt x="22687" y="100787"/>
                  </a:lnTo>
                  <a:lnTo>
                    <a:pt x="22721" y="101137"/>
                  </a:lnTo>
                  <a:lnTo>
                    <a:pt x="22747" y="101488"/>
                  </a:lnTo>
                  <a:lnTo>
                    <a:pt x="22772" y="101663"/>
                  </a:lnTo>
                  <a:lnTo>
                    <a:pt x="22798" y="101795"/>
                  </a:lnTo>
                  <a:lnTo>
                    <a:pt x="22840" y="101838"/>
                  </a:lnTo>
                  <a:lnTo>
                    <a:pt x="22874" y="101882"/>
                  </a:lnTo>
                  <a:lnTo>
                    <a:pt x="22908" y="101838"/>
                  </a:lnTo>
                  <a:lnTo>
                    <a:pt x="22942" y="101707"/>
                  </a:lnTo>
                  <a:lnTo>
                    <a:pt x="22959" y="101532"/>
                  </a:lnTo>
                  <a:lnTo>
                    <a:pt x="22968" y="101313"/>
                  </a:lnTo>
                  <a:lnTo>
                    <a:pt x="22959" y="101006"/>
                  </a:lnTo>
                  <a:lnTo>
                    <a:pt x="22968" y="100655"/>
                  </a:lnTo>
                  <a:lnTo>
                    <a:pt x="22985" y="100348"/>
                  </a:lnTo>
                  <a:lnTo>
                    <a:pt x="23010" y="100042"/>
                  </a:lnTo>
                  <a:lnTo>
                    <a:pt x="23044" y="99735"/>
                  </a:lnTo>
                  <a:lnTo>
                    <a:pt x="23078" y="99516"/>
                  </a:lnTo>
                  <a:lnTo>
                    <a:pt x="23120" y="99297"/>
                  </a:lnTo>
                  <a:lnTo>
                    <a:pt x="23163" y="99078"/>
                  </a:lnTo>
                  <a:lnTo>
                    <a:pt x="23214" y="98946"/>
                  </a:lnTo>
                  <a:lnTo>
                    <a:pt x="23273" y="98859"/>
                  </a:lnTo>
                  <a:lnTo>
                    <a:pt x="23324" y="98771"/>
                  </a:lnTo>
                  <a:lnTo>
                    <a:pt x="23384" y="98771"/>
                  </a:lnTo>
                  <a:lnTo>
                    <a:pt x="23443" y="98815"/>
                  </a:lnTo>
                  <a:lnTo>
                    <a:pt x="23511" y="98902"/>
                  </a:lnTo>
                  <a:lnTo>
                    <a:pt x="23570" y="99078"/>
                  </a:lnTo>
                  <a:lnTo>
                    <a:pt x="23630" y="99297"/>
                  </a:lnTo>
                  <a:lnTo>
                    <a:pt x="23681" y="99560"/>
                  </a:lnTo>
                  <a:lnTo>
                    <a:pt x="23715" y="99866"/>
                  </a:lnTo>
                  <a:lnTo>
                    <a:pt x="23740" y="100173"/>
                  </a:lnTo>
                  <a:lnTo>
                    <a:pt x="23757" y="100436"/>
                  </a:lnTo>
                  <a:lnTo>
                    <a:pt x="23757" y="100743"/>
                  </a:lnTo>
                  <a:lnTo>
                    <a:pt x="23757" y="101050"/>
                  </a:lnTo>
                  <a:lnTo>
                    <a:pt x="23740" y="101356"/>
                  </a:lnTo>
                  <a:lnTo>
                    <a:pt x="23715" y="101619"/>
                  </a:lnTo>
                  <a:lnTo>
                    <a:pt x="23689" y="101882"/>
                  </a:lnTo>
                  <a:lnTo>
                    <a:pt x="23647" y="102145"/>
                  </a:lnTo>
                  <a:lnTo>
                    <a:pt x="23604" y="102364"/>
                  </a:lnTo>
                  <a:lnTo>
                    <a:pt x="23553" y="102539"/>
                  </a:lnTo>
                  <a:lnTo>
                    <a:pt x="23502" y="102671"/>
                  </a:lnTo>
                  <a:lnTo>
                    <a:pt x="23443" y="102802"/>
                  </a:lnTo>
                  <a:lnTo>
                    <a:pt x="23375" y="102890"/>
                  </a:lnTo>
                  <a:lnTo>
                    <a:pt x="23282" y="102890"/>
                  </a:lnTo>
                  <a:lnTo>
                    <a:pt x="23265" y="102934"/>
                  </a:lnTo>
                  <a:lnTo>
                    <a:pt x="23231" y="103065"/>
                  </a:lnTo>
                  <a:lnTo>
                    <a:pt x="23205" y="103284"/>
                  </a:lnTo>
                  <a:lnTo>
                    <a:pt x="23197" y="103504"/>
                  </a:lnTo>
                  <a:lnTo>
                    <a:pt x="23205" y="103679"/>
                  </a:lnTo>
                  <a:lnTo>
                    <a:pt x="23231" y="103898"/>
                  </a:lnTo>
                  <a:lnTo>
                    <a:pt x="23265" y="104029"/>
                  </a:lnTo>
                  <a:lnTo>
                    <a:pt x="23282" y="104073"/>
                  </a:lnTo>
                  <a:lnTo>
                    <a:pt x="23307" y="104073"/>
                  </a:lnTo>
                  <a:lnTo>
                    <a:pt x="23384" y="104117"/>
                  </a:lnTo>
                  <a:lnTo>
                    <a:pt x="23452" y="104161"/>
                  </a:lnTo>
                  <a:lnTo>
                    <a:pt x="23528" y="104248"/>
                  </a:lnTo>
                  <a:lnTo>
                    <a:pt x="23596" y="104424"/>
                  </a:lnTo>
                  <a:lnTo>
                    <a:pt x="23664" y="104599"/>
                  </a:lnTo>
                  <a:lnTo>
                    <a:pt x="23723" y="104818"/>
                  </a:lnTo>
                  <a:lnTo>
                    <a:pt x="23766" y="105125"/>
                  </a:lnTo>
                  <a:lnTo>
                    <a:pt x="23808" y="105432"/>
                  </a:lnTo>
                  <a:lnTo>
                    <a:pt x="23774" y="105914"/>
                  </a:lnTo>
                  <a:lnTo>
                    <a:pt x="23740" y="106352"/>
                  </a:lnTo>
                  <a:lnTo>
                    <a:pt x="23698" y="106659"/>
                  </a:lnTo>
                  <a:lnTo>
                    <a:pt x="23655" y="106878"/>
                  </a:lnTo>
                  <a:lnTo>
                    <a:pt x="23604" y="107009"/>
                  </a:lnTo>
                  <a:lnTo>
                    <a:pt x="23545" y="107053"/>
                  </a:lnTo>
                  <a:lnTo>
                    <a:pt x="23485" y="107053"/>
                  </a:lnTo>
                  <a:lnTo>
                    <a:pt x="23418" y="106921"/>
                  </a:lnTo>
                  <a:lnTo>
                    <a:pt x="23375" y="106878"/>
                  </a:lnTo>
                  <a:lnTo>
                    <a:pt x="23341" y="106790"/>
                  </a:lnTo>
                  <a:lnTo>
                    <a:pt x="23299" y="106702"/>
                  </a:lnTo>
                  <a:lnTo>
                    <a:pt x="23265" y="106571"/>
                  </a:lnTo>
                  <a:lnTo>
                    <a:pt x="23197" y="106308"/>
                  </a:lnTo>
                  <a:lnTo>
                    <a:pt x="23137" y="106001"/>
                  </a:lnTo>
                  <a:lnTo>
                    <a:pt x="23086" y="105695"/>
                  </a:lnTo>
                  <a:lnTo>
                    <a:pt x="23044" y="105344"/>
                  </a:lnTo>
                  <a:lnTo>
                    <a:pt x="22959" y="104599"/>
                  </a:lnTo>
                  <a:lnTo>
                    <a:pt x="22874" y="103854"/>
                  </a:lnTo>
                  <a:lnTo>
                    <a:pt x="22840" y="103723"/>
                  </a:lnTo>
                  <a:lnTo>
                    <a:pt x="22806" y="103635"/>
                  </a:lnTo>
                  <a:lnTo>
                    <a:pt x="22772" y="103635"/>
                  </a:lnTo>
                  <a:lnTo>
                    <a:pt x="22738" y="103679"/>
                  </a:lnTo>
                  <a:lnTo>
                    <a:pt x="22704" y="103766"/>
                  </a:lnTo>
                  <a:lnTo>
                    <a:pt x="22687" y="103898"/>
                  </a:lnTo>
                  <a:lnTo>
                    <a:pt x="22679" y="104073"/>
                  </a:lnTo>
                  <a:lnTo>
                    <a:pt x="22679" y="104292"/>
                  </a:lnTo>
                  <a:lnTo>
                    <a:pt x="22747" y="104993"/>
                  </a:lnTo>
                  <a:lnTo>
                    <a:pt x="22832" y="105738"/>
                  </a:lnTo>
                  <a:lnTo>
                    <a:pt x="22874" y="106527"/>
                  </a:lnTo>
                  <a:lnTo>
                    <a:pt x="22891" y="106965"/>
                  </a:lnTo>
                  <a:lnTo>
                    <a:pt x="22900" y="107360"/>
                  </a:lnTo>
                  <a:lnTo>
                    <a:pt x="22900" y="107754"/>
                  </a:lnTo>
                  <a:lnTo>
                    <a:pt x="22891" y="108148"/>
                  </a:lnTo>
                  <a:lnTo>
                    <a:pt x="22874" y="108543"/>
                  </a:lnTo>
                  <a:lnTo>
                    <a:pt x="22840" y="108937"/>
                  </a:lnTo>
                  <a:lnTo>
                    <a:pt x="22789" y="109375"/>
                  </a:lnTo>
                  <a:lnTo>
                    <a:pt x="22721" y="109770"/>
                  </a:lnTo>
                  <a:lnTo>
                    <a:pt x="22645" y="110077"/>
                  </a:lnTo>
                  <a:lnTo>
                    <a:pt x="22594" y="110208"/>
                  </a:lnTo>
                  <a:lnTo>
                    <a:pt x="22552" y="110296"/>
                  </a:lnTo>
                  <a:lnTo>
                    <a:pt x="22509" y="110339"/>
                  </a:lnTo>
                  <a:lnTo>
                    <a:pt x="22458" y="110383"/>
                  </a:lnTo>
                  <a:lnTo>
                    <a:pt x="22416" y="110383"/>
                  </a:lnTo>
                  <a:lnTo>
                    <a:pt x="22365" y="110339"/>
                  </a:lnTo>
                  <a:lnTo>
                    <a:pt x="22322" y="110296"/>
                  </a:lnTo>
                  <a:lnTo>
                    <a:pt x="22271" y="110208"/>
                  </a:lnTo>
                  <a:lnTo>
                    <a:pt x="22229" y="110033"/>
                  </a:lnTo>
                  <a:lnTo>
                    <a:pt x="22186" y="109857"/>
                  </a:lnTo>
                  <a:lnTo>
                    <a:pt x="22119" y="109507"/>
                  </a:lnTo>
                  <a:lnTo>
                    <a:pt x="22076" y="109156"/>
                  </a:lnTo>
                  <a:lnTo>
                    <a:pt x="22042" y="108762"/>
                  </a:lnTo>
                  <a:lnTo>
                    <a:pt x="22017" y="108368"/>
                  </a:lnTo>
                  <a:lnTo>
                    <a:pt x="22008" y="107973"/>
                  </a:lnTo>
                  <a:lnTo>
                    <a:pt x="22017" y="107535"/>
                  </a:lnTo>
                  <a:lnTo>
                    <a:pt x="22025" y="107141"/>
                  </a:lnTo>
                  <a:lnTo>
                    <a:pt x="22051" y="106702"/>
                  </a:lnTo>
                  <a:lnTo>
                    <a:pt x="22076" y="106308"/>
                  </a:lnTo>
                  <a:lnTo>
                    <a:pt x="22110" y="105870"/>
                  </a:lnTo>
                  <a:lnTo>
                    <a:pt x="22195" y="105081"/>
                  </a:lnTo>
                  <a:lnTo>
                    <a:pt x="22288" y="104336"/>
                  </a:lnTo>
                  <a:lnTo>
                    <a:pt x="22382" y="103723"/>
                  </a:lnTo>
                  <a:lnTo>
                    <a:pt x="22399" y="103547"/>
                  </a:lnTo>
                  <a:lnTo>
                    <a:pt x="22407" y="103416"/>
                  </a:lnTo>
                  <a:lnTo>
                    <a:pt x="22407" y="103284"/>
                  </a:lnTo>
                  <a:lnTo>
                    <a:pt x="22407" y="103109"/>
                  </a:lnTo>
                  <a:lnTo>
                    <a:pt x="22390" y="102978"/>
                  </a:lnTo>
                  <a:lnTo>
                    <a:pt x="22373" y="102890"/>
                  </a:lnTo>
                  <a:lnTo>
                    <a:pt x="22348" y="102846"/>
                  </a:lnTo>
                  <a:lnTo>
                    <a:pt x="22314" y="102802"/>
                  </a:lnTo>
                  <a:lnTo>
                    <a:pt x="22152" y="102802"/>
                  </a:lnTo>
                  <a:lnTo>
                    <a:pt x="21991" y="102715"/>
                  </a:lnTo>
                  <a:lnTo>
                    <a:pt x="21906" y="102671"/>
                  </a:lnTo>
                  <a:lnTo>
                    <a:pt x="21830" y="102539"/>
                  </a:lnTo>
                  <a:lnTo>
                    <a:pt x="21762" y="102408"/>
                  </a:lnTo>
                  <a:lnTo>
                    <a:pt x="21685" y="102189"/>
                  </a:lnTo>
                  <a:lnTo>
                    <a:pt x="21635" y="102014"/>
                  </a:lnTo>
                  <a:lnTo>
                    <a:pt x="21592" y="101795"/>
                  </a:lnTo>
                  <a:lnTo>
                    <a:pt x="21558" y="101532"/>
                  </a:lnTo>
                  <a:lnTo>
                    <a:pt x="21533" y="101313"/>
                  </a:lnTo>
                  <a:lnTo>
                    <a:pt x="21516" y="101093"/>
                  </a:lnTo>
                  <a:lnTo>
                    <a:pt x="21507" y="100831"/>
                  </a:lnTo>
                  <a:lnTo>
                    <a:pt x="21507" y="100568"/>
                  </a:lnTo>
                  <a:lnTo>
                    <a:pt x="21516" y="100348"/>
                  </a:lnTo>
                  <a:lnTo>
                    <a:pt x="21533" y="100129"/>
                  </a:lnTo>
                  <a:lnTo>
                    <a:pt x="21550" y="99866"/>
                  </a:lnTo>
                  <a:lnTo>
                    <a:pt x="21575" y="99691"/>
                  </a:lnTo>
                  <a:lnTo>
                    <a:pt x="21609" y="99472"/>
                  </a:lnTo>
                  <a:lnTo>
                    <a:pt x="21652" y="99297"/>
                  </a:lnTo>
                  <a:lnTo>
                    <a:pt x="21694" y="99122"/>
                  </a:lnTo>
                  <a:lnTo>
                    <a:pt x="21745" y="98990"/>
                  </a:lnTo>
                  <a:lnTo>
                    <a:pt x="21796" y="98859"/>
                  </a:lnTo>
                  <a:lnTo>
                    <a:pt x="21872" y="98771"/>
                  </a:lnTo>
                  <a:lnTo>
                    <a:pt x="21940" y="98683"/>
                  </a:lnTo>
                  <a:close/>
                  <a:moveTo>
                    <a:pt x="2038" y="105081"/>
                  </a:moveTo>
                  <a:lnTo>
                    <a:pt x="2132" y="105125"/>
                  </a:lnTo>
                  <a:lnTo>
                    <a:pt x="2225" y="105213"/>
                  </a:lnTo>
                  <a:lnTo>
                    <a:pt x="2335" y="105300"/>
                  </a:lnTo>
                  <a:lnTo>
                    <a:pt x="2446" y="105475"/>
                  </a:lnTo>
                  <a:lnTo>
                    <a:pt x="2548" y="105651"/>
                  </a:lnTo>
                  <a:lnTo>
                    <a:pt x="2641" y="105870"/>
                  </a:lnTo>
                  <a:lnTo>
                    <a:pt x="2743" y="106352"/>
                  </a:lnTo>
                  <a:lnTo>
                    <a:pt x="2845" y="106965"/>
                  </a:lnTo>
                  <a:lnTo>
                    <a:pt x="2896" y="107272"/>
                  </a:lnTo>
                  <a:lnTo>
                    <a:pt x="2938" y="107579"/>
                  </a:lnTo>
                  <a:lnTo>
                    <a:pt x="2972" y="107929"/>
                  </a:lnTo>
                  <a:lnTo>
                    <a:pt x="2998" y="108236"/>
                  </a:lnTo>
                  <a:lnTo>
                    <a:pt x="3015" y="108543"/>
                  </a:lnTo>
                  <a:lnTo>
                    <a:pt x="3023" y="108850"/>
                  </a:lnTo>
                  <a:lnTo>
                    <a:pt x="3015" y="109156"/>
                  </a:lnTo>
                  <a:lnTo>
                    <a:pt x="2989" y="109419"/>
                  </a:lnTo>
                  <a:lnTo>
                    <a:pt x="2955" y="109682"/>
                  </a:lnTo>
                  <a:lnTo>
                    <a:pt x="2904" y="109945"/>
                  </a:lnTo>
                  <a:lnTo>
                    <a:pt x="2828" y="110164"/>
                  </a:lnTo>
                  <a:lnTo>
                    <a:pt x="2735" y="110339"/>
                  </a:lnTo>
                  <a:lnTo>
                    <a:pt x="2616" y="110471"/>
                  </a:lnTo>
                  <a:lnTo>
                    <a:pt x="2497" y="110559"/>
                  </a:lnTo>
                  <a:lnTo>
                    <a:pt x="2378" y="110559"/>
                  </a:lnTo>
                  <a:lnTo>
                    <a:pt x="2268" y="110515"/>
                  </a:lnTo>
                  <a:lnTo>
                    <a:pt x="2030" y="110383"/>
                  </a:lnTo>
                  <a:lnTo>
                    <a:pt x="1919" y="110339"/>
                  </a:lnTo>
                  <a:lnTo>
                    <a:pt x="1801" y="110339"/>
                  </a:lnTo>
                  <a:lnTo>
                    <a:pt x="1699" y="110120"/>
                  </a:lnTo>
                  <a:lnTo>
                    <a:pt x="1605" y="109901"/>
                  </a:lnTo>
                  <a:lnTo>
                    <a:pt x="1512" y="109638"/>
                  </a:lnTo>
                  <a:lnTo>
                    <a:pt x="1418" y="109332"/>
                  </a:lnTo>
                  <a:lnTo>
                    <a:pt x="1351" y="109112"/>
                  </a:lnTo>
                  <a:lnTo>
                    <a:pt x="1308" y="108937"/>
                  </a:lnTo>
                  <a:lnTo>
                    <a:pt x="1283" y="108718"/>
                  </a:lnTo>
                  <a:lnTo>
                    <a:pt x="1274" y="108630"/>
                  </a:lnTo>
                  <a:lnTo>
                    <a:pt x="1283" y="108499"/>
                  </a:lnTo>
                  <a:lnTo>
                    <a:pt x="1300" y="108280"/>
                  </a:lnTo>
                  <a:lnTo>
                    <a:pt x="1342" y="108017"/>
                  </a:lnTo>
                  <a:lnTo>
                    <a:pt x="1410" y="107798"/>
                  </a:lnTo>
                  <a:lnTo>
                    <a:pt x="1495" y="107535"/>
                  </a:lnTo>
                  <a:lnTo>
                    <a:pt x="1580" y="107798"/>
                  </a:lnTo>
                  <a:lnTo>
                    <a:pt x="1673" y="108061"/>
                  </a:lnTo>
                  <a:lnTo>
                    <a:pt x="1733" y="108192"/>
                  </a:lnTo>
                  <a:lnTo>
                    <a:pt x="1792" y="108236"/>
                  </a:lnTo>
                  <a:lnTo>
                    <a:pt x="1911" y="108324"/>
                  </a:lnTo>
                  <a:lnTo>
                    <a:pt x="1945" y="108324"/>
                  </a:lnTo>
                  <a:lnTo>
                    <a:pt x="1970" y="108236"/>
                  </a:lnTo>
                  <a:lnTo>
                    <a:pt x="1987" y="108105"/>
                  </a:lnTo>
                  <a:lnTo>
                    <a:pt x="1996" y="107973"/>
                  </a:lnTo>
                  <a:lnTo>
                    <a:pt x="1996" y="107798"/>
                  </a:lnTo>
                  <a:lnTo>
                    <a:pt x="1979" y="107666"/>
                  </a:lnTo>
                  <a:lnTo>
                    <a:pt x="1962" y="107535"/>
                  </a:lnTo>
                  <a:lnTo>
                    <a:pt x="1936" y="107447"/>
                  </a:lnTo>
                  <a:lnTo>
                    <a:pt x="1868" y="107316"/>
                  </a:lnTo>
                  <a:lnTo>
                    <a:pt x="1801" y="107184"/>
                  </a:lnTo>
                  <a:lnTo>
                    <a:pt x="1733" y="107009"/>
                  </a:lnTo>
                  <a:lnTo>
                    <a:pt x="1673" y="106790"/>
                  </a:lnTo>
                  <a:lnTo>
                    <a:pt x="1665" y="106396"/>
                  </a:lnTo>
                  <a:lnTo>
                    <a:pt x="1665" y="106045"/>
                  </a:lnTo>
                  <a:lnTo>
                    <a:pt x="1673" y="105782"/>
                  </a:lnTo>
                  <a:lnTo>
                    <a:pt x="1690" y="105563"/>
                  </a:lnTo>
                  <a:lnTo>
                    <a:pt x="1716" y="105388"/>
                  </a:lnTo>
                  <a:lnTo>
                    <a:pt x="1750" y="105256"/>
                  </a:lnTo>
                  <a:lnTo>
                    <a:pt x="1792" y="105169"/>
                  </a:lnTo>
                  <a:lnTo>
                    <a:pt x="1852" y="105169"/>
                  </a:lnTo>
                  <a:lnTo>
                    <a:pt x="1894" y="105125"/>
                  </a:lnTo>
                  <a:lnTo>
                    <a:pt x="1936" y="105081"/>
                  </a:lnTo>
                  <a:close/>
                  <a:moveTo>
                    <a:pt x="6683" y="104029"/>
                  </a:moveTo>
                  <a:lnTo>
                    <a:pt x="6666" y="105563"/>
                  </a:lnTo>
                  <a:lnTo>
                    <a:pt x="6649" y="107053"/>
                  </a:lnTo>
                  <a:lnTo>
                    <a:pt x="6623" y="108368"/>
                  </a:lnTo>
                  <a:lnTo>
                    <a:pt x="6598" y="109726"/>
                  </a:lnTo>
                  <a:lnTo>
                    <a:pt x="6581" y="110427"/>
                  </a:lnTo>
                  <a:lnTo>
                    <a:pt x="6581" y="111128"/>
                  </a:lnTo>
                  <a:lnTo>
                    <a:pt x="6581" y="111785"/>
                  </a:lnTo>
                  <a:lnTo>
                    <a:pt x="6589" y="112443"/>
                  </a:lnTo>
                  <a:lnTo>
                    <a:pt x="6530" y="112618"/>
                  </a:lnTo>
                  <a:lnTo>
                    <a:pt x="6479" y="112793"/>
                  </a:lnTo>
                  <a:lnTo>
                    <a:pt x="6436" y="113012"/>
                  </a:lnTo>
                  <a:lnTo>
                    <a:pt x="6394" y="113275"/>
                  </a:lnTo>
                  <a:lnTo>
                    <a:pt x="6360" y="113582"/>
                  </a:lnTo>
                  <a:lnTo>
                    <a:pt x="6335" y="113889"/>
                  </a:lnTo>
                  <a:lnTo>
                    <a:pt x="6318" y="114196"/>
                  </a:lnTo>
                  <a:lnTo>
                    <a:pt x="6301" y="114502"/>
                  </a:lnTo>
                  <a:lnTo>
                    <a:pt x="6190" y="114064"/>
                  </a:lnTo>
                  <a:lnTo>
                    <a:pt x="6071" y="113626"/>
                  </a:lnTo>
                  <a:lnTo>
                    <a:pt x="6122" y="112399"/>
                  </a:lnTo>
                  <a:lnTo>
                    <a:pt x="6182" y="111172"/>
                  </a:lnTo>
                  <a:lnTo>
                    <a:pt x="6250" y="109945"/>
                  </a:lnTo>
                  <a:lnTo>
                    <a:pt x="6326" y="108762"/>
                  </a:lnTo>
                  <a:lnTo>
                    <a:pt x="6411" y="107579"/>
                  </a:lnTo>
                  <a:lnTo>
                    <a:pt x="6496" y="106352"/>
                  </a:lnTo>
                  <a:lnTo>
                    <a:pt x="6683" y="104029"/>
                  </a:lnTo>
                  <a:close/>
                  <a:moveTo>
                    <a:pt x="20369" y="103416"/>
                  </a:moveTo>
                  <a:lnTo>
                    <a:pt x="20429" y="103504"/>
                  </a:lnTo>
                  <a:lnTo>
                    <a:pt x="20488" y="103635"/>
                  </a:lnTo>
                  <a:lnTo>
                    <a:pt x="20539" y="103766"/>
                  </a:lnTo>
                  <a:lnTo>
                    <a:pt x="20590" y="103986"/>
                  </a:lnTo>
                  <a:lnTo>
                    <a:pt x="20641" y="104248"/>
                  </a:lnTo>
                  <a:lnTo>
                    <a:pt x="20675" y="104555"/>
                  </a:lnTo>
                  <a:lnTo>
                    <a:pt x="20709" y="104950"/>
                  </a:lnTo>
                  <a:lnTo>
                    <a:pt x="20718" y="105213"/>
                  </a:lnTo>
                  <a:lnTo>
                    <a:pt x="20726" y="105475"/>
                  </a:lnTo>
                  <a:lnTo>
                    <a:pt x="20735" y="105782"/>
                  </a:lnTo>
                  <a:lnTo>
                    <a:pt x="20726" y="106045"/>
                  </a:lnTo>
                  <a:lnTo>
                    <a:pt x="20709" y="106527"/>
                  </a:lnTo>
                  <a:lnTo>
                    <a:pt x="20675" y="107009"/>
                  </a:lnTo>
                  <a:lnTo>
                    <a:pt x="20624" y="107491"/>
                  </a:lnTo>
                  <a:lnTo>
                    <a:pt x="20565" y="107886"/>
                  </a:lnTo>
                  <a:lnTo>
                    <a:pt x="20488" y="108280"/>
                  </a:lnTo>
                  <a:lnTo>
                    <a:pt x="20412" y="108630"/>
                  </a:lnTo>
                  <a:lnTo>
                    <a:pt x="20378" y="108806"/>
                  </a:lnTo>
                  <a:lnTo>
                    <a:pt x="20369" y="108981"/>
                  </a:lnTo>
                  <a:lnTo>
                    <a:pt x="20378" y="109156"/>
                  </a:lnTo>
                  <a:lnTo>
                    <a:pt x="20395" y="109332"/>
                  </a:lnTo>
                  <a:lnTo>
                    <a:pt x="20429" y="109463"/>
                  </a:lnTo>
                  <a:lnTo>
                    <a:pt x="20463" y="109551"/>
                  </a:lnTo>
                  <a:lnTo>
                    <a:pt x="20505" y="109594"/>
                  </a:lnTo>
                  <a:lnTo>
                    <a:pt x="20539" y="109507"/>
                  </a:lnTo>
                  <a:lnTo>
                    <a:pt x="20599" y="109419"/>
                  </a:lnTo>
                  <a:lnTo>
                    <a:pt x="20650" y="109332"/>
                  </a:lnTo>
                  <a:lnTo>
                    <a:pt x="20701" y="109288"/>
                  </a:lnTo>
                  <a:lnTo>
                    <a:pt x="20752" y="109288"/>
                  </a:lnTo>
                  <a:lnTo>
                    <a:pt x="20794" y="109332"/>
                  </a:lnTo>
                  <a:lnTo>
                    <a:pt x="20836" y="109375"/>
                  </a:lnTo>
                  <a:lnTo>
                    <a:pt x="20879" y="109463"/>
                  </a:lnTo>
                  <a:lnTo>
                    <a:pt x="20921" y="109551"/>
                  </a:lnTo>
                  <a:lnTo>
                    <a:pt x="20981" y="109814"/>
                  </a:lnTo>
                  <a:lnTo>
                    <a:pt x="21032" y="110120"/>
                  </a:lnTo>
                  <a:lnTo>
                    <a:pt x="21074" y="110515"/>
                  </a:lnTo>
                  <a:lnTo>
                    <a:pt x="21100" y="110909"/>
                  </a:lnTo>
                  <a:lnTo>
                    <a:pt x="21108" y="111347"/>
                  </a:lnTo>
                  <a:lnTo>
                    <a:pt x="21108" y="111785"/>
                  </a:lnTo>
                  <a:lnTo>
                    <a:pt x="21083" y="112180"/>
                  </a:lnTo>
                  <a:lnTo>
                    <a:pt x="21049" y="112530"/>
                  </a:lnTo>
                  <a:lnTo>
                    <a:pt x="21023" y="112706"/>
                  </a:lnTo>
                  <a:lnTo>
                    <a:pt x="20989" y="112837"/>
                  </a:lnTo>
                  <a:lnTo>
                    <a:pt x="20955" y="112969"/>
                  </a:lnTo>
                  <a:lnTo>
                    <a:pt x="20913" y="113100"/>
                  </a:lnTo>
                  <a:lnTo>
                    <a:pt x="20870" y="113188"/>
                  </a:lnTo>
                  <a:lnTo>
                    <a:pt x="20828" y="113232"/>
                  </a:lnTo>
                  <a:lnTo>
                    <a:pt x="20769" y="113275"/>
                  </a:lnTo>
                  <a:lnTo>
                    <a:pt x="20709" y="113275"/>
                  </a:lnTo>
                  <a:lnTo>
                    <a:pt x="20650" y="113232"/>
                  </a:lnTo>
                  <a:lnTo>
                    <a:pt x="20590" y="113188"/>
                  </a:lnTo>
                  <a:lnTo>
                    <a:pt x="20539" y="113056"/>
                  </a:lnTo>
                  <a:lnTo>
                    <a:pt x="20488" y="112925"/>
                  </a:lnTo>
                  <a:lnTo>
                    <a:pt x="20437" y="112750"/>
                  </a:lnTo>
                  <a:lnTo>
                    <a:pt x="20403" y="112530"/>
                  </a:lnTo>
                  <a:lnTo>
                    <a:pt x="20361" y="112311"/>
                  </a:lnTo>
                  <a:lnTo>
                    <a:pt x="20327" y="112092"/>
                  </a:lnTo>
                  <a:lnTo>
                    <a:pt x="20268" y="111566"/>
                  </a:lnTo>
                  <a:lnTo>
                    <a:pt x="20225" y="110997"/>
                  </a:lnTo>
                  <a:lnTo>
                    <a:pt x="20183" y="110383"/>
                  </a:lnTo>
                  <a:lnTo>
                    <a:pt x="20149" y="109814"/>
                  </a:lnTo>
                  <a:lnTo>
                    <a:pt x="20132" y="109638"/>
                  </a:lnTo>
                  <a:lnTo>
                    <a:pt x="20115" y="109507"/>
                  </a:lnTo>
                  <a:lnTo>
                    <a:pt x="20081" y="109463"/>
                  </a:lnTo>
                  <a:lnTo>
                    <a:pt x="20055" y="109419"/>
                  </a:lnTo>
                  <a:lnTo>
                    <a:pt x="20021" y="109463"/>
                  </a:lnTo>
                  <a:lnTo>
                    <a:pt x="19987" y="109551"/>
                  </a:lnTo>
                  <a:lnTo>
                    <a:pt x="19962" y="109638"/>
                  </a:lnTo>
                  <a:lnTo>
                    <a:pt x="19945" y="109770"/>
                  </a:lnTo>
                  <a:lnTo>
                    <a:pt x="19936" y="109901"/>
                  </a:lnTo>
                  <a:lnTo>
                    <a:pt x="19885" y="110778"/>
                  </a:lnTo>
                  <a:lnTo>
                    <a:pt x="19835" y="111698"/>
                  </a:lnTo>
                  <a:lnTo>
                    <a:pt x="19758" y="112706"/>
                  </a:lnTo>
                  <a:lnTo>
                    <a:pt x="19724" y="113144"/>
                  </a:lnTo>
                  <a:lnTo>
                    <a:pt x="19673" y="113582"/>
                  </a:lnTo>
                  <a:lnTo>
                    <a:pt x="19622" y="114020"/>
                  </a:lnTo>
                  <a:lnTo>
                    <a:pt x="19563" y="114371"/>
                  </a:lnTo>
                  <a:lnTo>
                    <a:pt x="19495" y="114678"/>
                  </a:lnTo>
                  <a:lnTo>
                    <a:pt x="19427" y="114897"/>
                  </a:lnTo>
                  <a:lnTo>
                    <a:pt x="19342" y="115072"/>
                  </a:lnTo>
                  <a:lnTo>
                    <a:pt x="19257" y="115160"/>
                  </a:lnTo>
                  <a:lnTo>
                    <a:pt x="19155" y="115116"/>
                  </a:lnTo>
                  <a:lnTo>
                    <a:pt x="19053" y="114984"/>
                  </a:lnTo>
                  <a:lnTo>
                    <a:pt x="18994" y="114897"/>
                  </a:lnTo>
                  <a:lnTo>
                    <a:pt x="18943" y="114765"/>
                  </a:lnTo>
                  <a:lnTo>
                    <a:pt x="18892" y="114634"/>
                  </a:lnTo>
                  <a:lnTo>
                    <a:pt x="18858" y="114459"/>
                  </a:lnTo>
                  <a:lnTo>
                    <a:pt x="18824" y="114283"/>
                  </a:lnTo>
                  <a:lnTo>
                    <a:pt x="18799" y="114108"/>
                  </a:lnTo>
                  <a:lnTo>
                    <a:pt x="18782" y="113933"/>
                  </a:lnTo>
                  <a:lnTo>
                    <a:pt x="18773" y="113714"/>
                  </a:lnTo>
                  <a:lnTo>
                    <a:pt x="18765" y="113538"/>
                  </a:lnTo>
                  <a:lnTo>
                    <a:pt x="18756" y="113319"/>
                  </a:lnTo>
                  <a:lnTo>
                    <a:pt x="18765" y="112881"/>
                  </a:lnTo>
                  <a:lnTo>
                    <a:pt x="18790" y="112399"/>
                  </a:lnTo>
                  <a:lnTo>
                    <a:pt x="18824" y="111961"/>
                  </a:lnTo>
                  <a:lnTo>
                    <a:pt x="18875" y="111479"/>
                  </a:lnTo>
                  <a:lnTo>
                    <a:pt x="18926" y="110997"/>
                  </a:lnTo>
                  <a:lnTo>
                    <a:pt x="18994" y="110559"/>
                  </a:lnTo>
                  <a:lnTo>
                    <a:pt x="19053" y="110120"/>
                  </a:lnTo>
                  <a:lnTo>
                    <a:pt x="19189" y="109375"/>
                  </a:lnTo>
                  <a:lnTo>
                    <a:pt x="19308" y="108806"/>
                  </a:lnTo>
                  <a:lnTo>
                    <a:pt x="19334" y="108630"/>
                  </a:lnTo>
                  <a:lnTo>
                    <a:pt x="19342" y="108455"/>
                  </a:lnTo>
                  <a:lnTo>
                    <a:pt x="19334" y="108324"/>
                  </a:lnTo>
                  <a:lnTo>
                    <a:pt x="19317" y="108148"/>
                  </a:lnTo>
                  <a:lnTo>
                    <a:pt x="19291" y="108017"/>
                  </a:lnTo>
                  <a:lnTo>
                    <a:pt x="19257" y="107973"/>
                  </a:lnTo>
                  <a:lnTo>
                    <a:pt x="19223" y="107929"/>
                  </a:lnTo>
                  <a:lnTo>
                    <a:pt x="19181" y="107973"/>
                  </a:lnTo>
                  <a:lnTo>
                    <a:pt x="19130" y="108105"/>
                  </a:lnTo>
                  <a:lnTo>
                    <a:pt x="19087" y="108192"/>
                  </a:lnTo>
                  <a:lnTo>
                    <a:pt x="19036" y="108236"/>
                  </a:lnTo>
                  <a:lnTo>
                    <a:pt x="18994" y="108280"/>
                  </a:lnTo>
                  <a:lnTo>
                    <a:pt x="18952" y="108280"/>
                  </a:lnTo>
                  <a:lnTo>
                    <a:pt x="18909" y="108236"/>
                  </a:lnTo>
                  <a:lnTo>
                    <a:pt x="18841" y="108105"/>
                  </a:lnTo>
                  <a:lnTo>
                    <a:pt x="18773" y="107929"/>
                  </a:lnTo>
                  <a:lnTo>
                    <a:pt x="18722" y="107623"/>
                  </a:lnTo>
                  <a:lnTo>
                    <a:pt x="18680" y="107316"/>
                  </a:lnTo>
                  <a:lnTo>
                    <a:pt x="18646" y="106921"/>
                  </a:lnTo>
                  <a:lnTo>
                    <a:pt x="18629" y="106527"/>
                  </a:lnTo>
                  <a:lnTo>
                    <a:pt x="18620" y="106089"/>
                  </a:lnTo>
                  <a:lnTo>
                    <a:pt x="18629" y="105651"/>
                  </a:lnTo>
                  <a:lnTo>
                    <a:pt x="18646" y="105213"/>
                  </a:lnTo>
                  <a:lnTo>
                    <a:pt x="18688" y="104818"/>
                  </a:lnTo>
                  <a:lnTo>
                    <a:pt x="18739" y="104424"/>
                  </a:lnTo>
                  <a:lnTo>
                    <a:pt x="18807" y="104117"/>
                  </a:lnTo>
                  <a:lnTo>
                    <a:pt x="18892" y="103810"/>
                  </a:lnTo>
                  <a:lnTo>
                    <a:pt x="18960" y="103679"/>
                  </a:lnTo>
                  <a:lnTo>
                    <a:pt x="19019" y="103591"/>
                  </a:lnTo>
                  <a:lnTo>
                    <a:pt x="19087" y="103547"/>
                  </a:lnTo>
                  <a:lnTo>
                    <a:pt x="19155" y="103504"/>
                  </a:lnTo>
                  <a:lnTo>
                    <a:pt x="19215" y="103547"/>
                  </a:lnTo>
                  <a:lnTo>
                    <a:pt x="19274" y="103591"/>
                  </a:lnTo>
                  <a:lnTo>
                    <a:pt x="19334" y="103723"/>
                  </a:lnTo>
                  <a:lnTo>
                    <a:pt x="19393" y="103854"/>
                  </a:lnTo>
                  <a:lnTo>
                    <a:pt x="19444" y="103986"/>
                  </a:lnTo>
                  <a:lnTo>
                    <a:pt x="19503" y="104161"/>
                  </a:lnTo>
                  <a:lnTo>
                    <a:pt x="19546" y="104380"/>
                  </a:lnTo>
                  <a:lnTo>
                    <a:pt x="19597" y="104643"/>
                  </a:lnTo>
                  <a:lnTo>
                    <a:pt x="19682" y="105125"/>
                  </a:lnTo>
                  <a:lnTo>
                    <a:pt x="19750" y="105695"/>
                  </a:lnTo>
                  <a:lnTo>
                    <a:pt x="19775" y="106133"/>
                  </a:lnTo>
                  <a:lnTo>
                    <a:pt x="19818" y="106527"/>
                  </a:lnTo>
                  <a:lnTo>
                    <a:pt x="19843" y="106702"/>
                  </a:lnTo>
                  <a:lnTo>
                    <a:pt x="19877" y="106790"/>
                  </a:lnTo>
                  <a:lnTo>
                    <a:pt x="19911" y="106790"/>
                  </a:lnTo>
                  <a:lnTo>
                    <a:pt x="19953" y="106746"/>
                  </a:lnTo>
                  <a:lnTo>
                    <a:pt x="19979" y="106659"/>
                  </a:lnTo>
                  <a:lnTo>
                    <a:pt x="20004" y="106527"/>
                  </a:lnTo>
                  <a:lnTo>
                    <a:pt x="20013" y="106352"/>
                  </a:lnTo>
                  <a:lnTo>
                    <a:pt x="20004" y="106133"/>
                  </a:lnTo>
                  <a:lnTo>
                    <a:pt x="19979" y="105782"/>
                  </a:lnTo>
                  <a:lnTo>
                    <a:pt x="19945" y="105432"/>
                  </a:lnTo>
                  <a:lnTo>
                    <a:pt x="19945" y="105344"/>
                  </a:lnTo>
                  <a:lnTo>
                    <a:pt x="19953" y="105256"/>
                  </a:lnTo>
                  <a:lnTo>
                    <a:pt x="19962" y="105125"/>
                  </a:lnTo>
                  <a:lnTo>
                    <a:pt x="19945" y="104555"/>
                  </a:lnTo>
                  <a:lnTo>
                    <a:pt x="19970" y="104292"/>
                  </a:lnTo>
                  <a:lnTo>
                    <a:pt x="19996" y="104073"/>
                  </a:lnTo>
                  <a:lnTo>
                    <a:pt x="20038" y="103898"/>
                  </a:lnTo>
                  <a:lnTo>
                    <a:pt x="20081" y="103723"/>
                  </a:lnTo>
                  <a:lnTo>
                    <a:pt x="20132" y="103591"/>
                  </a:lnTo>
                  <a:lnTo>
                    <a:pt x="20191" y="103504"/>
                  </a:lnTo>
                  <a:lnTo>
                    <a:pt x="20251" y="103416"/>
                  </a:lnTo>
                  <a:close/>
                  <a:moveTo>
                    <a:pt x="11599" y="111829"/>
                  </a:moveTo>
                  <a:lnTo>
                    <a:pt x="11650" y="111917"/>
                  </a:lnTo>
                  <a:lnTo>
                    <a:pt x="11692" y="112005"/>
                  </a:lnTo>
                  <a:lnTo>
                    <a:pt x="11735" y="112136"/>
                  </a:lnTo>
                  <a:lnTo>
                    <a:pt x="11760" y="112268"/>
                  </a:lnTo>
                  <a:lnTo>
                    <a:pt x="11794" y="112487"/>
                  </a:lnTo>
                  <a:lnTo>
                    <a:pt x="11811" y="112662"/>
                  </a:lnTo>
                  <a:lnTo>
                    <a:pt x="11828" y="112881"/>
                  </a:lnTo>
                  <a:lnTo>
                    <a:pt x="11845" y="113100"/>
                  </a:lnTo>
                  <a:lnTo>
                    <a:pt x="11845" y="113363"/>
                  </a:lnTo>
                  <a:lnTo>
                    <a:pt x="11845" y="113582"/>
                  </a:lnTo>
                  <a:lnTo>
                    <a:pt x="11845" y="113845"/>
                  </a:lnTo>
                  <a:lnTo>
                    <a:pt x="11828" y="114064"/>
                  </a:lnTo>
                  <a:lnTo>
                    <a:pt x="11811" y="114283"/>
                  </a:lnTo>
                  <a:lnTo>
                    <a:pt x="11794" y="114502"/>
                  </a:lnTo>
                  <a:lnTo>
                    <a:pt x="11760" y="114721"/>
                  </a:lnTo>
                  <a:lnTo>
                    <a:pt x="11743" y="114853"/>
                  </a:lnTo>
                  <a:lnTo>
                    <a:pt x="11735" y="115028"/>
                  </a:lnTo>
                  <a:lnTo>
                    <a:pt x="11735" y="115203"/>
                  </a:lnTo>
                  <a:lnTo>
                    <a:pt x="11752" y="115379"/>
                  </a:lnTo>
                  <a:lnTo>
                    <a:pt x="11769" y="115510"/>
                  </a:lnTo>
                  <a:lnTo>
                    <a:pt x="11794" y="115598"/>
                  </a:lnTo>
                  <a:lnTo>
                    <a:pt x="11828" y="115642"/>
                  </a:lnTo>
                  <a:lnTo>
                    <a:pt x="11862" y="115598"/>
                  </a:lnTo>
                  <a:lnTo>
                    <a:pt x="11947" y="115510"/>
                  </a:lnTo>
                  <a:lnTo>
                    <a:pt x="12032" y="115423"/>
                  </a:lnTo>
                  <a:lnTo>
                    <a:pt x="12202" y="115423"/>
                  </a:lnTo>
                  <a:lnTo>
                    <a:pt x="12278" y="115554"/>
                  </a:lnTo>
                  <a:lnTo>
                    <a:pt x="12346" y="115729"/>
                  </a:lnTo>
                  <a:lnTo>
                    <a:pt x="12380" y="115861"/>
                  </a:lnTo>
                  <a:lnTo>
                    <a:pt x="12414" y="116036"/>
                  </a:lnTo>
                  <a:lnTo>
                    <a:pt x="12439" y="116211"/>
                  </a:lnTo>
                  <a:lnTo>
                    <a:pt x="12465" y="116430"/>
                  </a:lnTo>
                  <a:lnTo>
                    <a:pt x="12482" y="116650"/>
                  </a:lnTo>
                  <a:lnTo>
                    <a:pt x="12490" y="116869"/>
                  </a:lnTo>
                  <a:lnTo>
                    <a:pt x="12499" y="117044"/>
                  </a:lnTo>
                  <a:lnTo>
                    <a:pt x="12499" y="117263"/>
                  </a:lnTo>
                  <a:lnTo>
                    <a:pt x="12490" y="117438"/>
                  </a:lnTo>
                  <a:lnTo>
                    <a:pt x="12482" y="117614"/>
                  </a:lnTo>
                  <a:lnTo>
                    <a:pt x="12448" y="117964"/>
                  </a:lnTo>
                  <a:lnTo>
                    <a:pt x="12405" y="118227"/>
                  </a:lnTo>
                  <a:lnTo>
                    <a:pt x="12346" y="118402"/>
                  </a:lnTo>
                  <a:lnTo>
                    <a:pt x="12269" y="118534"/>
                  </a:lnTo>
                  <a:lnTo>
                    <a:pt x="12185" y="118578"/>
                  </a:lnTo>
                  <a:lnTo>
                    <a:pt x="12134" y="118578"/>
                  </a:lnTo>
                  <a:lnTo>
                    <a:pt x="12083" y="118534"/>
                  </a:lnTo>
                  <a:lnTo>
                    <a:pt x="12032" y="118490"/>
                  </a:lnTo>
                  <a:lnTo>
                    <a:pt x="11989" y="118358"/>
                  </a:lnTo>
                  <a:lnTo>
                    <a:pt x="11904" y="118139"/>
                  </a:lnTo>
                  <a:lnTo>
                    <a:pt x="11828" y="117833"/>
                  </a:lnTo>
                  <a:lnTo>
                    <a:pt x="11760" y="117482"/>
                  </a:lnTo>
                  <a:lnTo>
                    <a:pt x="11701" y="117088"/>
                  </a:lnTo>
                  <a:lnTo>
                    <a:pt x="11565" y="116299"/>
                  </a:lnTo>
                  <a:lnTo>
                    <a:pt x="11539" y="116167"/>
                  </a:lnTo>
                  <a:lnTo>
                    <a:pt x="11505" y="116124"/>
                  </a:lnTo>
                  <a:lnTo>
                    <a:pt x="11471" y="116167"/>
                  </a:lnTo>
                  <a:lnTo>
                    <a:pt x="11446" y="116255"/>
                  </a:lnTo>
                  <a:lnTo>
                    <a:pt x="11420" y="116387"/>
                  </a:lnTo>
                  <a:lnTo>
                    <a:pt x="11412" y="116562"/>
                  </a:lnTo>
                  <a:lnTo>
                    <a:pt x="11403" y="116737"/>
                  </a:lnTo>
                  <a:lnTo>
                    <a:pt x="11412" y="116912"/>
                  </a:lnTo>
                  <a:lnTo>
                    <a:pt x="11454" y="117219"/>
                  </a:lnTo>
                  <a:lnTo>
                    <a:pt x="11488" y="117526"/>
                  </a:lnTo>
                  <a:lnTo>
                    <a:pt x="11463" y="118358"/>
                  </a:lnTo>
                  <a:lnTo>
                    <a:pt x="11437" y="118753"/>
                  </a:lnTo>
                  <a:lnTo>
                    <a:pt x="11412" y="119147"/>
                  </a:lnTo>
                  <a:lnTo>
                    <a:pt x="11378" y="119498"/>
                  </a:lnTo>
                  <a:lnTo>
                    <a:pt x="11335" y="119848"/>
                  </a:lnTo>
                  <a:lnTo>
                    <a:pt x="11285" y="120155"/>
                  </a:lnTo>
                  <a:lnTo>
                    <a:pt x="11225" y="120418"/>
                  </a:lnTo>
                  <a:lnTo>
                    <a:pt x="11191" y="120374"/>
                  </a:lnTo>
                  <a:lnTo>
                    <a:pt x="11149" y="120374"/>
                  </a:lnTo>
                  <a:lnTo>
                    <a:pt x="11123" y="120462"/>
                  </a:lnTo>
                  <a:lnTo>
                    <a:pt x="11106" y="120549"/>
                  </a:lnTo>
                  <a:lnTo>
                    <a:pt x="11098" y="120637"/>
                  </a:lnTo>
                  <a:lnTo>
                    <a:pt x="11089" y="120856"/>
                  </a:lnTo>
                  <a:lnTo>
                    <a:pt x="11030" y="120988"/>
                  </a:lnTo>
                  <a:lnTo>
                    <a:pt x="10962" y="121075"/>
                  </a:lnTo>
                  <a:lnTo>
                    <a:pt x="10894" y="121119"/>
                  </a:lnTo>
                  <a:lnTo>
                    <a:pt x="10835" y="121163"/>
                  </a:lnTo>
                  <a:lnTo>
                    <a:pt x="10767" y="121119"/>
                  </a:lnTo>
                  <a:lnTo>
                    <a:pt x="10707" y="121075"/>
                  </a:lnTo>
                  <a:lnTo>
                    <a:pt x="10639" y="120944"/>
                  </a:lnTo>
                  <a:lnTo>
                    <a:pt x="10580" y="120769"/>
                  </a:lnTo>
                  <a:lnTo>
                    <a:pt x="10529" y="120549"/>
                  </a:lnTo>
                  <a:lnTo>
                    <a:pt x="10478" y="120287"/>
                  </a:lnTo>
                  <a:lnTo>
                    <a:pt x="10444" y="120024"/>
                  </a:lnTo>
                  <a:lnTo>
                    <a:pt x="10419" y="119717"/>
                  </a:lnTo>
                  <a:lnTo>
                    <a:pt x="10393" y="119454"/>
                  </a:lnTo>
                  <a:lnTo>
                    <a:pt x="10385" y="119147"/>
                  </a:lnTo>
                  <a:lnTo>
                    <a:pt x="10385" y="118841"/>
                  </a:lnTo>
                  <a:lnTo>
                    <a:pt x="10385" y="118534"/>
                  </a:lnTo>
                  <a:lnTo>
                    <a:pt x="10402" y="118227"/>
                  </a:lnTo>
                  <a:lnTo>
                    <a:pt x="10427" y="117964"/>
                  </a:lnTo>
                  <a:lnTo>
                    <a:pt x="10461" y="117701"/>
                  </a:lnTo>
                  <a:lnTo>
                    <a:pt x="10495" y="117482"/>
                  </a:lnTo>
                  <a:lnTo>
                    <a:pt x="10546" y="117307"/>
                  </a:lnTo>
                  <a:lnTo>
                    <a:pt x="10605" y="117132"/>
                  </a:lnTo>
                  <a:lnTo>
                    <a:pt x="10673" y="117044"/>
                  </a:lnTo>
                  <a:lnTo>
                    <a:pt x="10741" y="116956"/>
                  </a:lnTo>
                  <a:lnTo>
                    <a:pt x="10784" y="116912"/>
                  </a:lnTo>
                  <a:lnTo>
                    <a:pt x="10818" y="116781"/>
                  </a:lnTo>
                  <a:lnTo>
                    <a:pt x="10835" y="116650"/>
                  </a:lnTo>
                  <a:lnTo>
                    <a:pt x="10835" y="116474"/>
                  </a:lnTo>
                  <a:lnTo>
                    <a:pt x="10835" y="116255"/>
                  </a:lnTo>
                  <a:lnTo>
                    <a:pt x="10818" y="116124"/>
                  </a:lnTo>
                  <a:lnTo>
                    <a:pt x="10784" y="115992"/>
                  </a:lnTo>
                  <a:lnTo>
                    <a:pt x="10520" y="115992"/>
                  </a:lnTo>
                  <a:lnTo>
                    <a:pt x="10410" y="115905"/>
                  </a:lnTo>
                  <a:lnTo>
                    <a:pt x="10359" y="115817"/>
                  </a:lnTo>
                  <a:lnTo>
                    <a:pt x="10308" y="115729"/>
                  </a:lnTo>
                  <a:lnTo>
                    <a:pt x="10223" y="115466"/>
                  </a:lnTo>
                  <a:lnTo>
                    <a:pt x="10164" y="115160"/>
                  </a:lnTo>
                  <a:lnTo>
                    <a:pt x="10138" y="114984"/>
                  </a:lnTo>
                  <a:lnTo>
                    <a:pt x="10121" y="114809"/>
                  </a:lnTo>
                  <a:lnTo>
                    <a:pt x="10113" y="114634"/>
                  </a:lnTo>
                  <a:lnTo>
                    <a:pt x="10104" y="114459"/>
                  </a:lnTo>
                  <a:lnTo>
                    <a:pt x="10104" y="114283"/>
                  </a:lnTo>
                  <a:lnTo>
                    <a:pt x="10113" y="114064"/>
                  </a:lnTo>
                  <a:lnTo>
                    <a:pt x="10121" y="113889"/>
                  </a:lnTo>
                  <a:lnTo>
                    <a:pt x="10138" y="113714"/>
                  </a:lnTo>
                  <a:lnTo>
                    <a:pt x="10181" y="113407"/>
                  </a:lnTo>
                  <a:lnTo>
                    <a:pt x="10249" y="113056"/>
                  </a:lnTo>
                  <a:lnTo>
                    <a:pt x="10308" y="112881"/>
                  </a:lnTo>
                  <a:lnTo>
                    <a:pt x="10359" y="112750"/>
                  </a:lnTo>
                  <a:lnTo>
                    <a:pt x="10419" y="112662"/>
                  </a:lnTo>
                  <a:lnTo>
                    <a:pt x="10478" y="112618"/>
                  </a:lnTo>
                  <a:lnTo>
                    <a:pt x="10588" y="112618"/>
                  </a:lnTo>
                  <a:lnTo>
                    <a:pt x="10639" y="112706"/>
                  </a:lnTo>
                  <a:lnTo>
                    <a:pt x="10690" y="112793"/>
                  </a:lnTo>
                  <a:lnTo>
                    <a:pt x="10792" y="113100"/>
                  </a:lnTo>
                  <a:lnTo>
                    <a:pt x="10894" y="113451"/>
                  </a:lnTo>
                  <a:lnTo>
                    <a:pt x="10979" y="113889"/>
                  </a:lnTo>
                  <a:lnTo>
                    <a:pt x="11064" y="114327"/>
                  </a:lnTo>
                  <a:lnTo>
                    <a:pt x="11081" y="114459"/>
                  </a:lnTo>
                  <a:lnTo>
                    <a:pt x="11115" y="114502"/>
                  </a:lnTo>
                  <a:lnTo>
                    <a:pt x="11140" y="114502"/>
                  </a:lnTo>
                  <a:lnTo>
                    <a:pt x="11166" y="114459"/>
                  </a:lnTo>
                  <a:lnTo>
                    <a:pt x="11200" y="114371"/>
                  </a:lnTo>
                  <a:lnTo>
                    <a:pt x="11217" y="114283"/>
                  </a:lnTo>
                  <a:lnTo>
                    <a:pt x="11234" y="114152"/>
                  </a:lnTo>
                  <a:lnTo>
                    <a:pt x="11234" y="113976"/>
                  </a:lnTo>
                  <a:lnTo>
                    <a:pt x="11234" y="113582"/>
                  </a:lnTo>
                  <a:lnTo>
                    <a:pt x="11242" y="113232"/>
                  </a:lnTo>
                  <a:lnTo>
                    <a:pt x="11259" y="112881"/>
                  </a:lnTo>
                  <a:lnTo>
                    <a:pt x="11293" y="112530"/>
                  </a:lnTo>
                  <a:lnTo>
                    <a:pt x="11344" y="112268"/>
                  </a:lnTo>
                  <a:lnTo>
                    <a:pt x="11395" y="112005"/>
                  </a:lnTo>
                  <a:lnTo>
                    <a:pt x="11463" y="111873"/>
                  </a:lnTo>
                  <a:lnTo>
                    <a:pt x="11505" y="111829"/>
                  </a:lnTo>
                  <a:close/>
                  <a:moveTo>
                    <a:pt x="6844" y="113319"/>
                  </a:moveTo>
                  <a:lnTo>
                    <a:pt x="6895" y="113363"/>
                  </a:lnTo>
                  <a:lnTo>
                    <a:pt x="6954" y="113451"/>
                  </a:lnTo>
                  <a:lnTo>
                    <a:pt x="6997" y="113582"/>
                  </a:lnTo>
                  <a:lnTo>
                    <a:pt x="7039" y="113714"/>
                  </a:lnTo>
                  <a:lnTo>
                    <a:pt x="7073" y="113889"/>
                  </a:lnTo>
                  <a:lnTo>
                    <a:pt x="7099" y="114108"/>
                  </a:lnTo>
                  <a:lnTo>
                    <a:pt x="7116" y="114327"/>
                  </a:lnTo>
                  <a:lnTo>
                    <a:pt x="7133" y="114546"/>
                  </a:lnTo>
                  <a:lnTo>
                    <a:pt x="7133" y="114765"/>
                  </a:lnTo>
                  <a:lnTo>
                    <a:pt x="7133" y="115028"/>
                  </a:lnTo>
                  <a:lnTo>
                    <a:pt x="7133" y="115247"/>
                  </a:lnTo>
                  <a:lnTo>
                    <a:pt x="7116" y="115510"/>
                  </a:lnTo>
                  <a:lnTo>
                    <a:pt x="7099" y="115729"/>
                  </a:lnTo>
                  <a:lnTo>
                    <a:pt x="7073" y="115948"/>
                  </a:lnTo>
                  <a:lnTo>
                    <a:pt x="7039" y="116167"/>
                  </a:lnTo>
                  <a:lnTo>
                    <a:pt x="7005" y="116343"/>
                  </a:lnTo>
                  <a:lnTo>
                    <a:pt x="6963" y="116518"/>
                  </a:lnTo>
                  <a:lnTo>
                    <a:pt x="6937" y="116650"/>
                  </a:lnTo>
                  <a:lnTo>
                    <a:pt x="6929" y="116781"/>
                  </a:lnTo>
                  <a:lnTo>
                    <a:pt x="6920" y="116956"/>
                  </a:lnTo>
                  <a:lnTo>
                    <a:pt x="6920" y="117132"/>
                  </a:lnTo>
                  <a:lnTo>
                    <a:pt x="6929" y="117263"/>
                  </a:lnTo>
                  <a:lnTo>
                    <a:pt x="6954" y="117394"/>
                  </a:lnTo>
                  <a:lnTo>
                    <a:pt x="6980" y="117482"/>
                  </a:lnTo>
                  <a:lnTo>
                    <a:pt x="7014" y="117482"/>
                  </a:lnTo>
                  <a:lnTo>
                    <a:pt x="7167" y="117438"/>
                  </a:lnTo>
                  <a:lnTo>
                    <a:pt x="7319" y="117394"/>
                  </a:lnTo>
                  <a:lnTo>
                    <a:pt x="7472" y="117394"/>
                  </a:lnTo>
                  <a:lnTo>
                    <a:pt x="7540" y="117482"/>
                  </a:lnTo>
                  <a:lnTo>
                    <a:pt x="7617" y="117570"/>
                  </a:lnTo>
                  <a:lnTo>
                    <a:pt x="7668" y="117657"/>
                  </a:lnTo>
                  <a:lnTo>
                    <a:pt x="7719" y="117789"/>
                  </a:lnTo>
                  <a:lnTo>
                    <a:pt x="7761" y="117920"/>
                  </a:lnTo>
                  <a:lnTo>
                    <a:pt x="7803" y="118052"/>
                  </a:lnTo>
                  <a:lnTo>
                    <a:pt x="7837" y="118227"/>
                  </a:lnTo>
                  <a:lnTo>
                    <a:pt x="7871" y="118446"/>
                  </a:lnTo>
                  <a:lnTo>
                    <a:pt x="7905" y="118621"/>
                  </a:lnTo>
                  <a:lnTo>
                    <a:pt x="7931" y="118841"/>
                  </a:lnTo>
                  <a:lnTo>
                    <a:pt x="7948" y="119060"/>
                  </a:lnTo>
                  <a:lnTo>
                    <a:pt x="7956" y="119323"/>
                  </a:lnTo>
                  <a:lnTo>
                    <a:pt x="7965" y="119542"/>
                  </a:lnTo>
                  <a:lnTo>
                    <a:pt x="7965" y="119805"/>
                  </a:lnTo>
                  <a:lnTo>
                    <a:pt x="7956" y="120067"/>
                  </a:lnTo>
                  <a:lnTo>
                    <a:pt x="7948" y="120287"/>
                  </a:lnTo>
                  <a:lnTo>
                    <a:pt x="7922" y="120549"/>
                  </a:lnTo>
                  <a:lnTo>
                    <a:pt x="7897" y="120812"/>
                  </a:lnTo>
                  <a:lnTo>
                    <a:pt x="7829" y="121207"/>
                  </a:lnTo>
                  <a:lnTo>
                    <a:pt x="7761" y="121514"/>
                  </a:lnTo>
                  <a:lnTo>
                    <a:pt x="7693" y="121689"/>
                  </a:lnTo>
                  <a:lnTo>
                    <a:pt x="7617" y="121820"/>
                  </a:lnTo>
                  <a:lnTo>
                    <a:pt x="7532" y="121864"/>
                  </a:lnTo>
                  <a:lnTo>
                    <a:pt x="7455" y="121820"/>
                  </a:lnTo>
                  <a:lnTo>
                    <a:pt x="7370" y="121689"/>
                  </a:lnTo>
                  <a:lnTo>
                    <a:pt x="7294" y="121514"/>
                  </a:lnTo>
                  <a:lnTo>
                    <a:pt x="7218" y="121338"/>
                  </a:lnTo>
                  <a:lnTo>
                    <a:pt x="7141" y="121075"/>
                  </a:lnTo>
                  <a:lnTo>
                    <a:pt x="7065" y="120769"/>
                  </a:lnTo>
                  <a:lnTo>
                    <a:pt x="6997" y="120462"/>
                  </a:lnTo>
                  <a:lnTo>
                    <a:pt x="6869" y="119848"/>
                  </a:lnTo>
                  <a:lnTo>
                    <a:pt x="6776" y="119235"/>
                  </a:lnTo>
                  <a:lnTo>
                    <a:pt x="6742" y="119060"/>
                  </a:lnTo>
                  <a:lnTo>
                    <a:pt x="6708" y="118972"/>
                  </a:lnTo>
                  <a:lnTo>
                    <a:pt x="6666" y="118972"/>
                  </a:lnTo>
                  <a:lnTo>
                    <a:pt x="6632" y="119060"/>
                  </a:lnTo>
                  <a:lnTo>
                    <a:pt x="6606" y="119191"/>
                  </a:lnTo>
                  <a:lnTo>
                    <a:pt x="6581" y="119323"/>
                  </a:lnTo>
                  <a:lnTo>
                    <a:pt x="6581" y="119542"/>
                  </a:lnTo>
                  <a:lnTo>
                    <a:pt x="6598" y="119761"/>
                  </a:lnTo>
                  <a:lnTo>
                    <a:pt x="6666" y="120243"/>
                  </a:lnTo>
                  <a:lnTo>
                    <a:pt x="6632" y="121031"/>
                  </a:lnTo>
                  <a:lnTo>
                    <a:pt x="6598" y="121820"/>
                  </a:lnTo>
                  <a:lnTo>
                    <a:pt x="6547" y="122653"/>
                  </a:lnTo>
                  <a:lnTo>
                    <a:pt x="6521" y="123003"/>
                  </a:lnTo>
                  <a:lnTo>
                    <a:pt x="6487" y="123354"/>
                  </a:lnTo>
                  <a:lnTo>
                    <a:pt x="6445" y="123705"/>
                  </a:lnTo>
                  <a:lnTo>
                    <a:pt x="6402" y="123967"/>
                  </a:lnTo>
                  <a:lnTo>
                    <a:pt x="6360" y="124230"/>
                  </a:lnTo>
                  <a:lnTo>
                    <a:pt x="6301" y="124449"/>
                  </a:lnTo>
                  <a:lnTo>
                    <a:pt x="6241" y="124581"/>
                  </a:lnTo>
                  <a:lnTo>
                    <a:pt x="6165" y="124712"/>
                  </a:lnTo>
                  <a:lnTo>
                    <a:pt x="6088" y="124756"/>
                  </a:lnTo>
                  <a:lnTo>
                    <a:pt x="6003" y="124712"/>
                  </a:lnTo>
                  <a:lnTo>
                    <a:pt x="5935" y="124625"/>
                  </a:lnTo>
                  <a:lnTo>
                    <a:pt x="5876" y="124537"/>
                  </a:lnTo>
                  <a:lnTo>
                    <a:pt x="5817" y="124406"/>
                  </a:lnTo>
                  <a:lnTo>
                    <a:pt x="5774" y="124230"/>
                  </a:lnTo>
                  <a:lnTo>
                    <a:pt x="5732" y="124011"/>
                  </a:lnTo>
                  <a:lnTo>
                    <a:pt x="5698" y="123792"/>
                  </a:lnTo>
                  <a:lnTo>
                    <a:pt x="5664" y="123573"/>
                  </a:lnTo>
                  <a:lnTo>
                    <a:pt x="5638" y="123310"/>
                  </a:lnTo>
                  <a:lnTo>
                    <a:pt x="5621" y="123003"/>
                  </a:lnTo>
                  <a:lnTo>
                    <a:pt x="5613" y="122740"/>
                  </a:lnTo>
                  <a:lnTo>
                    <a:pt x="5604" y="122434"/>
                  </a:lnTo>
                  <a:lnTo>
                    <a:pt x="5604" y="122127"/>
                  </a:lnTo>
                  <a:lnTo>
                    <a:pt x="5613" y="121820"/>
                  </a:lnTo>
                  <a:lnTo>
                    <a:pt x="5630" y="121514"/>
                  </a:lnTo>
                  <a:lnTo>
                    <a:pt x="5647" y="121207"/>
                  </a:lnTo>
                  <a:lnTo>
                    <a:pt x="5672" y="120900"/>
                  </a:lnTo>
                  <a:lnTo>
                    <a:pt x="5715" y="120506"/>
                  </a:lnTo>
                  <a:lnTo>
                    <a:pt x="5766" y="120155"/>
                  </a:lnTo>
                  <a:lnTo>
                    <a:pt x="5825" y="119848"/>
                  </a:lnTo>
                  <a:lnTo>
                    <a:pt x="5885" y="119585"/>
                  </a:lnTo>
                  <a:lnTo>
                    <a:pt x="5952" y="119323"/>
                  </a:lnTo>
                  <a:lnTo>
                    <a:pt x="6029" y="119103"/>
                  </a:lnTo>
                  <a:lnTo>
                    <a:pt x="6105" y="118928"/>
                  </a:lnTo>
                  <a:lnTo>
                    <a:pt x="6182" y="118753"/>
                  </a:lnTo>
                  <a:lnTo>
                    <a:pt x="6216" y="118665"/>
                  </a:lnTo>
                  <a:lnTo>
                    <a:pt x="6233" y="118534"/>
                  </a:lnTo>
                  <a:lnTo>
                    <a:pt x="6241" y="118402"/>
                  </a:lnTo>
                  <a:lnTo>
                    <a:pt x="6241" y="118227"/>
                  </a:lnTo>
                  <a:lnTo>
                    <a:pt x="6241" y="118096"/>
                  </a:lnTo>
                  <a:lnTo>
                    <a:pt x="6224" y="117964"/>
                  </a:lnTo>
                  <a:lnTo>
                    <a:pt x="6190" y="117876"/>
                  </a:lnTo>
                  <a:lnTo>
                    <a:pt x="5851" y="117876"/>
                  </a:lnTo>
                  <a:lnTo>
                    <a:pt x="5774" y="117833"/>
                  </a:lnTo>
                  <a:lnTo>
                    <a:pt x="5698" y="117745"/>
                  </a:lnTo>
                  <a:lnTo>
                    <a:pt x="5621" y="117614"/>
                  </a:lnTo>
                  <a:lnTo>
                    <a:pt x="5553" y="117482"/>
                  </a:lnTo>
                  <a:lnTo>
                    <a:pt x="5477" y="117219"/>
                  </a:lnTo>
                  <a:lnTo>
                    <a:pt x="5409" y="116869"/>
                  </a:lnTo>
                  <a:lnTo>
                    <a:pt x="5358" y="116518"/>
                  </a:lnTo>
                  <a:lnTo>
                    <a:pt x="5350" y="116343"/>
                  </a:lnTo>
                  <a:lnTo>
                    <a:pt x="5333" y="116124"/>
                  </a:lnTo>
                  <a:lnTo>
                    <a:pt x="5333" y="115905"/>
                  </a:lnTo>
                  <a:lnTo>
                    <a:pt x="5324" y="115729"/>
                  </a:lnTo>
                  <a:lnTo>
                    <a:pt x="5333" y="115510"/>
                  </a:lnTo>
                  <a:lnTo>
                    <a:pt x="5350" y="115291"/>
                  </a:lnTo>
                  <a:lnTo>
                    <a:pt x="5367" y="115072"/>
                  </a:lnTo>
                  <a:lnTo>
                    <a:pt x="5392" y="114897"/>
                  </a:lnTo>
                  <a:lnTo>
                    <a:pt x="5418" y="114678"/>
                  </a:lnTo>
                  <a:lnTo>
                    <a:pt x="5460" y="114502"/>
                  </a:lnTo>
                  <a:lnTo>
                    <a:pt x="5519" y="114239"/>
                  </a:lnTo>
                  <a:lnTo>
                    <a:pt x="5587" y="114064"/>
                  </a:lnTo>
                  <a:lnTo>
                    <a:pt x="5655" y="113976"/>
                  </a:lnTo>
                  <a:lnTo>
                    <a:pt x="5715" y="113933"/>
                  </a:lnTo>
                  <a:lnTo>
                    <a:pt x="5783" y="113976"/>
                  </a:lnTo>
                  <a:lnTo>
                    <a:pt x="5842" y="114020"/>
                  </a:lnTo>
                  <a:lnTo>
                    <a:pt x="5910" y="114152"/>
                  </a:lnTo>
                  <a:lnTo>
                    <a:pt x="5969" y="114327"/>
                  </a:lnTo>
                  <a:lnTo>
                    <a:pt x="6029" y="114546"/>
                  </a:lnTo>
                  <a:lnTo>
                    <a:pt x="6088" y="114765"/>
                  </a:lnTo>
                  <a:lnTo>
                    <a:pt x="6190" y="115291"/>
                  </a:lnTo>
                  <a:lnTo>
                    <a:pt x="6284" y="115817"/>
                  </a:lnTo>
                  <a:lnTo>
                    <a:pt x="6352" y="116387"/>
                  </a:lnTo>
                  <a:lnTo>
                    <a:pt x="6377" y="116562"/>
                  </a:lnTo>
                  <a:lnTo>
                    <a:pt x="6411" y="116650"/>
                  </a:lnTo>
                  <a:lnTo>
                    <a:pt x="6445" y="116650"/>
                  </a:lnTo>
                  <a:lnTo>
                    <a:pt x="6479" y="116562"/>
                  </a:lnTo>
                  <a:lnTo>
                    <a:pt x="6504" y="116430"/>
                  </a:lnTo>
                  <a:lnTo>
                    <a:pt x="6521" y="116299"/>
                  </a:lnTo>
                  <a:lnTo>
                    <a:pt x="6530" y="116080"/>
                  </a:lnTo>
                  <a:lnTo>
                    <a:pt x="6521" y="115905"/>
                  </a:lnTo>
                  <a:lnTo>
                    <a:pt x="6496" y="115642"/>
                  </a:lnTo>
                  <a:lnTo>
                    <a:pt x="6487" y="115379"/>
                  </a:lnTo>
                  <a:lnTo>
                    <a:pt x="6479" y="115116"/>
                  </a:lnTo>
                  <a:lnTo>
                    <a:pt x="6479" y="114853"/>
                  </a:lnTo>
                  <a:lnTo>
                    <a:pt x="6487" y="114590"/>
                  </a:lnTo>
                  <a:lnTo>
                    <a:pt x="6504" y="114371"/>
                  </a:lnTo>
                  <a:lnTo>
                    <a:pt x="6521" y="114152"/>
                  </a:lnTo>
                  <a:lnTo>
                    <a:pt x="6547" y="113976"/>
                  </a:lnTo>
                  <a:lnTo>
                    <a:pt x="6581" y="113757"/>
                  </a:lnTo>
                  <a:lnTo>
                    <a:pt x="6615" y="113626"/>
                  </a:lnTo>
                  <a:lnTo>
                    <a:pt x="6657" y="113494"/>
                  </a:lnTo>
                  <a:lnTo>
                    <a:pt x="6700" y="113407"/>
                  </a:lnTo>
                  <a:lnTo>
                    <a:pt x="6742" y="113319"/>
                  </a:lnTo>
                  <a:close/>
                  <a:moveTo>
                    <a:pt x="1121" y="116299"/>
                  </a:moveTo>
                  <a:lnTo>
                    <a:pt x="1164" y="116343"/>
                  </a:lnTo>
                  <a:lnTo>
                    <a:pt x="1215" y="116430"/>
                  </a:lnTo>
                  <a:lnTo>
                    <a:pt x="1300" y="116650"/>
                  </a:lnTo>
                  <a:lnTo>
                    <a:pt x="1368" y="116869"/>
                  </a:lnTo>
                  <a:lnTo>
                    <a:pt x="1435" y="117175"/>
                  </a:lnTo>
                  <a:lnTo>
                    <a:pt x="1503" y="117526"/>
                  </a:lnTo>
                  <a:lnTo>
                    <a:pt x="1554" y="117920"/>
                  </a:lnTo>
                  <a:lnTo>
                    <a:pt x="1605" y="118315"/>
                  </a:lnTo>
                  <a:lnTo>
                    <a:pt x="1631" y="118709"/>
                  </a:lnTo>
                  <a:lnTo>
                    <a:pt x="1656" y="119103"/>
                  </a:lnTo>
                  <a:lnTo>
                    <a:pt x="1682" y="119454"/>
                  </a:lnTo>
                  <a:lnTo>
                    <a:pt x="1716" y="119805"/>
                  </a:lnTo>
                  <a:lnTo>
                    <a:pt x="1724" y="119892"/>
                  </a:lnTo>
                  <a:lnTo>
                    <a:pt x="1741" y="120199"/>
                  </a:lnTo>
                  <a:lnTo>
                    <a:pt x="1724" y="120330"/>
                  </a:lnTo>
                  <a:lnTo>
                    <a:pt x="1716" y="120418"/>
                  </a:lnTo>
                  <a:lnTo>
                    <a:pt x="1724" y="120506"/>
                  </a:lnTo>
                  <a:lnTo>
                    <a:pt x="1741" y="120549"/>
                  </a:lnTo>
                  <a:lnTo>
                    <a:pt x="1767" y="120549"/>
                  </a:lnTo>
                  <a:lnTo>
                    <a:pt x="1792" y="121294"/>
                  </a:lnTo>
                  <a:lnTo>
                    <a:pt x="1818" y="121996"/>
                  </a:lnTo>
                  <a:lnTo>
                    <a:pt x="1826" y="122740"/>
                  </a:lnTo>
                  <a:lnTo>
                    <a:pt x="1826" y="123442"/>
                  </a:lnTo>
                  <a:lnTo>
                    <a:pt x="1801" y="124143"/>
                  </a:lnTo>
                  <a:lnTo>
                    <a:pt x="1767" y="124888"/>
                  </a:lnTo>
                  <a:lnTo>
                    <a:pt x="1716" y="125589"/>
                  </a:lnTo>
                  <a:lnTo>
                    <a:pt x="1648" y="126290"/>
                  </a:lnTo>
                  <a:lnTo>
                    <a:pt x="1588" y="126684"/>
                  </a:lnTo>
                  <a:lnTo>
                    <a:pt x="1537" y="127035"/>
                  </a:lnTo>
                  <a:lnTo>
                    <a:pt x="1469" y="127429"/>
                  </a:lnTo>
                  <a:lnTo>
                    <a:pt x="1410" y="127736"/>
                  </a:lnTo>
                  <a:lnTo>
                    <a:pt x="1334" y="128043"/>
                  </a:lnTo>
                  <a:lnTo>
                    <a:pt x="1257" y="128349"/>
                  </a:lnTo>
                  <a:lnTo>
                    <a:pt x="1181" y="128612"/>
                  </a:lnTo>
                  <a:lnTo>
                    <a:pt x="1096" y="128831"/>
                  </a:lnTo>
                  <a:lnTo>
                    <a:pt x="1028" y="129007"/>
                  </a:lnTo>
                  <a:lnTo>
                    <a:pt x="960" y="129094"/>
                  </a:lnTo>
                  <a:lnTo>
                    <a:pt x="892" y="129138"/>
                  </a:lnTo>
                  <a:lnTo>
                    <a:pt x="833" y="129094"/>
                  </a:lnTo>
                  <a:lnTo>
                    <a:pt x="765" y="128963"/>
                  </a:lnTo>
                  <a:lnTo>
                    <a:pt x="705" y="128744"/>
                  </a:lnTo>
                  <a:lnTo>
                    <a:pt x="637" y="128481"/>
                  </a:lnTo>
                  <a:lnTo>
                    <a:pt x="578" y="128087"/>
                  </a:lnTo>
                  <a:lnTo>
                    <a:pt x="697" y="126860"/>
                  </a:lnTo>
                  <a:lnTo>
                    <a:pt x="739" y="126597"/>
                  </a:lnTo>
                  <a:lnTo>
                    <a:pt x="799" y="126378"/>
                  </a:lnTo>
                  <a:lnTo>
                    <a:pt x="867" y="126246"/>
                  </a:lnTo>
                  <a:lnTo>
                    <a:pt x="943" y="126071"/>
                  </a:lnTo>
                  <a:lnTo>
                    <a:pt x="1087" y="125896"/>
                  </a:lnTo>
                  <a:lnTo>
                    <a:pt x="1232" y="125720"/>
                  </a:lnTo>
                  <a:lnTo>
                    <a:pt x="1266" y="125633"/>
                  </a:lnTo>
                  <a:lnTo>
                    <a:pt x="1283" y="125501"/>
                  </a:lnTo>
                  <a:lnTo>
                    <a:pt x="1300" y="125370"/>
                  </a:lnTo>
                  <a:lnTo>
                    <a:pt x="1300" y="125238"/>
                  </a:lnTo>
                  <a:lnTo>
                    <a:pt x="1291" y="125063"/>
                  </a:lnTo>
                  <a:lnTo>
                    <a:pt x="1274" y="124931"/>
                  </a:lnTo>
                  <a:lnTo>
                    <a:pt x="1249" y="124800"/>
                  </a:lnTo>
                  <a:lnTo>
                    <a:pt x="1223" y="124756"/>
                  </a:lnTo>
                  <a:lnTo>
                    <a:pt x="1232" y="124581"/>
                  </a:lnTo>
                  <a:lnTo>
                    <a:pt x="1232" y="124537"/>
                  </a:lnTo>
                  <a:lnTo>
                    <a:pt x="1223" y="124493"/>
                  </a:lnTo>
                  <a:lnTo>
                    <a:pt x="1215" y="124493"/>
                  </a:lnTo>
                  <a:lnTo>
                    <a:pt x="1206" y="124537"/>
                  </a:lnTo>
                  <a:lnTo>
                    <a:pt x="1189" y="124669"/>
                  </a:lnTo>
                  <a:lnTo>
                    <a:pt x="1164" y="124756"/>
                  </a:lnTo>
                  <a:lnTo>
                    <a:pt x="1028" y="124931"/>
                  </a:lnTo>
                  <a:lnTo>
                    <a:pt x="892" y="125151"/>
                  </a:lnTo>
                  <a:lnTo>
                    <a:pt x="824" y="125238"/>
                  </a:lnTo>
                  <a:lnTo>
                    <a:pt x="697" y="125326"/>
                  </a:lnTo>
                  <a:lnTo>
                    <a:pt x="629" y="125370"/>
                  </a:lnTo>
                  <a:lnTo>
                    <a:pt x="569" y="125370"/>
                  </a:lnTo>
                  <a:lnTo>
                    <a:pt x="502" y="125326"/>
                  </a:lnTo>
                  <a:lnTo>
                    <a:pt x="442" y="125238"/>
                  </a:lnTo>
                  <a:lnTo>
                    <a:pt x="383" y="125151"/>
                  </a:lnTo>
                  <a:lnTo>
                    <a:pt x="323" y="124975"/>
                  </a:lnTo>
                  <a:lnTo>
                    <a:pt x="281" y="124800"/>
                  </a:lnTo>
                  <a:lnTo>
                    <a:pt x="255" y="124581"/>
                  </a:lnTo>
                  <a:lnTo>
                    <a:pt x="230" y="124406"/>
                  </a:lnTo>
                  <a:lnTo>
                    <a:pt x="221" y="124187"/>
                  </a:lnTo>
                  <a:lnTo>
                    <a:pt x="213" y="124011"/>
                  </a:lnTo>
                  <a:lnTo>
                    <a:pt x="213" y="123792"/>
                  </a:lnTo>
                  <a:lnTo>
                    <a:pt x="230" y="123617"/>
                  </a:lnTo>
                  <a:lnTo>
                    <a:pt x="247" y="123442"/>
                  </a:lnTo>
                  <a:lnTo>
                    <a:pt x="264" y="123266"/>
                  </a:lnTo>
                  <a:lnTo>
                    <a:pt x="298" y="123135"/>
                  </a:lnTo>
                  <a:lnTo>
                    <a:pt x="332" y="122960"/>
                  </a:lnTo>
                  <a:lnTo>
                    <a:pt x="366" y="122872"/>
                  </a:lnTo>
                  <a:lnTo>
                    <a:pt x="400" y="122740"/>
                  </a:lnTo>
                  <a:lnTo>
                    <a:pt x="442" y="122697"/>
                  </a:lnTo>
                  <a:lnTo>
                    <a:pt x="485" y="122609"/>
                  </a:lnTo>
                  <a:lnTo>
                    <a:pt x="535" y="122609"/>
                  </a:lnTo>
                  <a:lnTo>
                    <a:pt x="629" y="122653"/>
                  </a:lnTo>
                  <a:lnTo>
                    <a:pt x="731" y="122697"/>
                  </a:lnTo>
                  <a:lnTo>
                    <a:pt x="824" y="122784"/>
                  </a:lnTo>
                  <a:lnTo>
                    <a:pt x="918" y="122784"/>
                  </a:lnTo>
                  <a:lnTo>
                    <a:pt x="943" y="122740"/>
                  </a:lnTo>
                  <a:lnTo>
                    <a:pt x="968" y="122697"/>
                  </a:lnTo>
                  <a:lnTo>
                    <a:pt x="977" y="122609"/>
                  </a:lnTo>
                  <a:lnTo>
                    <a:pt x="985" y="122478"/>
                  </a:lnTo>
                  <a:lnTo>
                    <a:pt x="1028" y="122478"/>
                  </a:lnTo>
                  <a:lnTo>
                    <a:pt x="1053" y="122390"/>
                  </a:lnTo>
                  <a:lnTo>
                    <a:pt x="1070" y="122258"/>
                  </a:lnTo>
                  <a:lnTo>
                    <a:pt x="1070" y="122127"/>
                  </a:lnTo>
                  <a:lnTo>
                    <a:pt x="1070" y="121996"/>
                  </a:lnTo>
                  <a:lnTo>
                    <a:pt x="1053" y="121864"/>
                  </a:lnTo>
                  <a:lnTo>
                    <a:pt x="1028" y="121733"/>
                  </a:lnTo>
                  <a:lnTo>
                    <a:pt x="1002" y="121689"/>
                  </a:lnTo>
                  <a:lnTo>
                    <a:pt x="884" y="121645"/>
                  </a:lnTo>
                  <a:lnTo>
                    <a:pt x="765" y="121557"/>
                  </a:lnTo>
                  <a:lnTo>
                    <a:pt x="714" y="121470"/>
                  </a:lnTo>
                  <a:lnTo>
                    <a:pt x="654" y="121338"/>
                  </a:lnTo>
                  <a:lnTo>
                    <a:pt x="603" y="121207"/>
                  </a:lnTo>
                  <a:lnTo>
                    <a:pt x="561" y="121031"/>
                  </a:lnTo>
                  <a:lnTo>
                    <a:pt x="518" y="120856"/>
                  </a:lnTo>
                  <a:lnTo>
                    <a:pt x="485" y="120637"/>
                  </a:lnTo>
                  <a:lnTo>
                    <a:pt x="459" y="120418"/>
                  </a:lnTo>
                  <a:lnTo>
                    <a:pt x="451" y="120155"/>
                  </a:lnTo>
                  <a:lnTo>
                    <a:pt x="442" y="119936"/>
                  </a:lnTo>
                  <a:lnTo>
                    <a:pt x="451" y="119673"/>
                  </a:lnTo>
                  <a:lnTo>
                    <a:pt x="476" y="119454"/>
                  </a:lnTo>
                  <a:lnTo>
                    <a:pt x="510" y="119235"/>
                  </a:lnTo>
                  <a:lnTo>
                    <a:pt x="552" y="119060"/>
                  </a:lnTo>
                  <a:lnTo>
                    <a:pt x="603" y="118928"/>
                  </a:lnTo>
                  <a:lnTo>
                    <a:pt x="654" y="118884"/>
                  </a:lnTo>
                  <a:lnTo>
                    <a:pt x="705" y="118841"/>
                  </a:lnTo>
                  <a:lnTo>
                    <a:pt x="748" y="118884"/>
                  </a:lnTo>
                  <a:lnTo>
                    <a:pt x="799" y="118928"/>
                  </a:lnTo>
                  <a:lnTo>
                    <a:pt x="850" y="119016"/>
                  </a:lnTo>
                  <a:lnTo>
                    <a:pt x="901" y="119147"/>
                  </a:lnTo>
                  <a:lnTo>
                    <a:pt x="960" y="119410"/>
                  </a:lnTo>
                  <a:lnTo>
                    <a:pt x="1011" y="119717"/>
                  </a:lnTo>
                  <a:lnTo>
                    <a:pt x="1070" y="119936"/>
                  </a:lnTo>
                  <a:lnTo>
                    <a:pt x="1096" y="120024"/>
                  </a:lnTo>
                  <a:lnTo>
                    <a:pt x="1138" y="120111"/>
                  </a:lnTo>
                  <a:lnTo>
                    <a:pt x="1155" y="120111"/>
                  </a:lnTo>
                  <a:lnTo>
                    <a:pt x="1172" y="120067"/>
                  </a:lnTo>
                  <a:lnTo>
                    <a:pt x="1189" y="119980"/>
                  </a:lnTo>
                  <a:lnTo>
                    <a:pt x="1198" y="119892"/>
                  </a:lnTo>
                  <a:lnTo>
                    <a:pt x="1206" y="119629"/>
                  </a:lnTo>
                  <a:lnTo>
                    <a:pt x="1198" y="119410"/>
                  </a:lnTo>
                  <a:lnTo>
                    <a:pt x="1181" y="119191"/>
                  </a:lnTo>
                  <a:lnTo>
                    <a:pt x="1147" y="118972"/>
                  </a:lnTo>
                  <a:lnTo>
                    <a:pt x="1155" y="118841"/>
                  </a:lnTo>
                  <a:lnTo>
                    <a:pt x="1138" y="118753"/>
                  </a:lnTo>
                  <a:lnTo>
                    <a:pt x="1104" y="118534"/>
                  </a:lnTo>
                  <a:lnTo>
                    <a:pt x="1053" y="118227"/>
                  </a:lnTo>
                  <a:lnTo>
                    <a:pt x="1002" y="117920"/>
                  </a:lnTo>
                  <a:lnTo>
                    <a:pt x="968" y="117570"/>
                  </a:lnTo>
                  <a:lnTo>
                    <a:pt x="943" y="117219"/>
                  </a:lnTo>
                  <a:lnTo>
                    <a:pt x="943" y="117044"/>
                  </a:lnTo>
                  <a:lnTo>
                    <a:pt x="943" y="116869"/>
                  </a:lnTo>
                  <a:lnTo>
                    <a:pt x="952" y="116737"/>
                  </a:lnTo>
                  <a:lnTo>
                    <a:pt x="977" y="116562"/>
                  </a:lnTo>
                  <a:lnTo>
                    <a:pt x="1002" y="116474"/>
                  </a:lnTo>
                  <a:lnTo>
                    <a:pt x="1045" y="116343"/>
                  </a:lnTo>
                  <a:lnTo>
                    <a:pt x="1079" y="116299"/>
                  </a:lnTo>
                  <a:close/>
                  <a:moveTo>
                    <a:pt x="16447" y="118358"/>
                  </a:moveTo>
                  <a:lnTo>
                    <a:pt x="16523" y="118402"/>
                  </a:lnTo>
                  <a:lnTo>
                    <a:pt x="16600" y="118446"/>
                  </a:lnTo>
                  <a:lnTo>
                    <a:pt x="16659" y="118534"/>
                  </a:lnTo>
                  <a:lnTo>
                    <a:pt x="16719" y="118621"/>
                  </a:lnTo>
                  <a:lnTo>
                    <a:pt x="16769" y="118753"/>
                  </a:lnTo>
                  <a:lnTo>
                    <a:pt x="16812" y="118928"/>
                  </a:lnTo>
                  <a:lnTo>
                    <a:pt x="16854" y="119103"/>
                  </a:lnTo>
                  <a:lnTo>
                    <a:pt x="16897" y="119323"/>
                  </a:lnTo>
                  <a:lnTo>
                    <a:pt x="16931" y="119498"/>
                  </a:lnTo>
                  <a:lnTo>
                    <a:pt x="16965" y="119761"/>
                  </a:lnTo>
                  <a:lnTo>
                    <a:pt x="16990" y="119980"/>
                  </a:lnTo>
                  <a:lnTo>
                    <a:pt x="17007" y="120243"/>
                  </a:lnTo>
                  <a:lnTo>
                    <a:pt x="17041" y="120812"/>
                  </a:lnTo>
                  <a:lnTo>
                    <a:pt x="17050" y="121382"/>
                  </a:lnTo>
                  <a:lnTo>
                    <a:pt x="17041" y="121996"/>
                  </a:lnTo>
                  <a:lnTo>
                    <a:pt x="17041" y="122171"/>
                  </a:lnTo>
                  <a:lnTo>
                    <a:pt x="17050" y="122346"/>
                  </a:lnTo>
                  <a:lnTo>
                    <a:pt x="17067" y="122478"/>
                  </a:lnTo>
                  <a:lnTo>
                    <a:pt x="17092" y="122609"/>
                  </a:lnTo>
                  <a:lnTo>
                    <a:pt x="17126" y="122697"/>
                  </a:lnTo>
                  <a:lnTo>
                    <a:pt x="17160" y="122697"/>
                  </a:lnTo>
                  <a:lnTo>
                    <a:pt x="17194" y="122653"/>
                  </a:lnTo>
                  <a:lnTo>
                    <a:pt x="17219" y="122521"/>
                  </a:lnTo>
                  <a:lnTo>
                    <a:pt x="17262" y="122346"/>
                  </a:lnTo>
                  <a:lnTo>
                    <a:pt x="17304" y="122171"/>
                  </a:lnTo>
                  <a:lnTo>
                    <a:pt x="17347" y="122039"/>
                  </a:lnTo>
                  <a:lnTo>
                    <a:pt x="17389" y="121952"/>
                  </a:lnTo>
                  <a:lnTo>
                    <a:pt x="17423" y="121864"/>
                  </a:lnTo>
                  <a:lnTo>
                    <a:pt x="17466" y="121820"/>
                  </a:lnTo>
                  <a:lnTo>
                    <a:pt x="17508" y="121820"/>
                  </a:lnTo>
                  <a:lnTo>
                    <a:pt x="17542" y="121864"/>
                  </a:lnTo>
                  <a:lnTo>
                    <a:pt x="17619" y="121952"/>
                  </a:lnTo>
                  <a:lnTo>
                    <a:pt x="17686" y="122171"/>
                  </a:lnTo>
                  <a:lnTo>
                    <a:pt x="17746" y="122478"/>
                  </a:lnTo>
                  <a:lnTo>
                    <a:pt x="17797" y="122828"/>
                  </a:lnTo>
                  <a:lnTo>
                    <a:pt x="17839" y="123179"/>
                  </a:lnTo>
                  <a:lnTo>
                    <a:pt x="17865" y="123617"/>
                  </a:lnTo>
                  <a:lnTo>
                    <a:pt x="17873" y="124099"/>
                  </a:lnTo>
                  <a:lnTo>
                    <a:pt x="17873" y="124537"/>
                  </a:lnTo>
                  <a:lnTo>
                    <a:pt x="17848" y="124975"/>
                  </a:lnTo>
                  <a:lnTo>
                    <a:pt x="17831" y="125194"/>
                  </a:lnTo>
                  <a:lnTo>
                    <a:pt x="17805" y="125413"/>
                  </a:lnTo>
                  <a:lnTo>
                    <a:pt x="17780" y="125633"/>
                  </a:lnTo>
                  <a:lnTo>
                    <a:pt x="17746" y="125808"/>
                  </a:lnTo>
                  <a:lnTo>
                    <a:pt x="17703" y="126027"/>
                  </a:lnTo>
                  <a:lnTo>
                    <a:pt x="17661" y="126202"/>
                  </a:lnTo>
                  <a:lnTo>
                    <a:pt x="17585" y="126421"/>
                  </a:lnTo>
                  <a:lnTo>
                    <a:pt x="17508" y="126553"/>
                  </a:lnTo>
                  <a:lnTo>
                    <a:pt x="17440" y="126640"/>
                  </a:lnTo>
                  <a:lnTo>
                    <a:pt x="17372" y="126728"/>
                  </a:lnTo>
                  <a:lnTo>
                    <a:pt x="17304" y="126728"/>
                  </a:lnTo>
                  <a:lnTo>
                    <a:pt x="17228" y="126684"/>
                  </a:lnTo>
                  <a:lnTo>
                    <a:pt x="17160" y="126597"/>
                  </a:lnTo>
                  <a:lnTo>
                    <a:pt x="17092" y="126509"/>
                  </a:lnTo>
                  <a:lnTo>
                    <a:pt x="17033" y="126378"/>
                  </a:lnTo>
                  <a:lnTo>
                    <a:pt x="16965" y="126202"/>
                  </a:lnTo>
                  <a:lnTo>
                    <a:pt x="16837" y="125808"/>
                  </a:lnTo>
                  <a:lnTo>
                    <a:pt x="16719" y="125370"/>
                  </a:lnTo>
                  <a:lnTo>
                    <a:pt x="16600" y="124888"/>
                  </a:lnTo>
                  <a:lnTo>
                    <a:pt x="16574" y="124800"/>
                  </a:lnTo>
                  <a:lnTo>
                    <a:pt x="16540" y="124756"/>
                  </a:lnTo>
                  <a:lnTo>
                    <a:pt x="16506" y="124800"/>
                  </a:lnTo>
                  <a:lnTo>
                    <a:pt x="16481" y="124844"/>
                  </a:lnTo>
                  <a:lnTo>
                    <a:pt x="16464" y="124975"/>
                  </a:lnTo>
                  <a:lnTo>
                    <a:pt x="16447" y="125107"/>
                  </a:lnTo>
                  <a:lnTo>
                    <a:pt x="16447" y="125282"/>
                  </a:lnTo>
                  <a:lnTo>
                    <a:pt x="16455" y="125457"/>
                  </a:lnTo>
                  <a:lnTo>
                    <a:pt x="16498" y="125764"/>
                  </a:lnTo>
                  <a:lnTo>
                    <a:pt x="16549" y="126071"/>
                  </a:lnTo>
                  <a:lnTo>
                    <a:pt x="16600" y="126378"/>
                  </a:lnTo>
                  <a:lnTo>
                    <a:pt x="16659" y="126640"/>
                  </a:lnTo>
                  <a:lnTo>
                    <a:pt x="16685" y="127298"/>
                  </a:lnTo>
                  <a:lnTo>
                    <a:pt x="16710" y="128043"/>
                  </a:lnTo>
                  <a:lnTo>
                    <a:pt x="16710" y="128744"/>
                  </a:lnTo>
                  <a:lnTo>
                    <a:pt x="16702" y="129094"/>
                  </a:lnTo>
                  <a:lnTo>
                    <a:pt x="16693" y="129401"/>
                  </a:lnTo>
                  <a:lnTo>
                    <a:pt x="16668" y="129708"/>
                  </a:lnTo>
                  <a:lnTo>
                    <a:pt x="16651" y="130015"/>
                  </a:lnTo>
                  <a:lnTo>
                    <a:pt x="16617" y="130321"/>
                  </a:lnTo>
                  <a:lnTo>
                    <a:pt x="16574" y="130540"/>
                  </a:lnTo>
                  <a:lnTo>
                    <a:pt x="16532" y="130803"/>
                  </a:lnTo>
                  <a:lnTo>
                    <a:pt x="16481" y="130979"/>
                  </a:lnTo>
                  <a:lnTo>
                    <a:pt x="16413" y="131154"/>
                  </a:lnTo>
                  <a:lnTo>
                    <a:pt x="16345" y="131285"/>
                  </a:lnTo>
                  <a:lnTo>
                    <a:pt x="16260" y="131373"/>
                  </a:lnTo>
                  <a:lnTo>
                    <a:pt x="16175" y="131373"/>
                  </a:lnTo>
                  <a:lnTo>
                    <a:pt x="16107" y="131285"/>
                  </a:lnTo>
                  <a:lnTo>
                    <a:pt x="16039" y="131154"/>
                  </a:lnTo>
                  <a:lnTo>
                    <a:pt x="15980" y="130979"/>
                  </a:lnTo>
                  <a:lnTo>
                    <a:pt x="15929" y="130760"/>
                  </a:lnTo>
                  <a:lnTo>
                    <a:pt x="15886" y="130453"/>
                  </a:lnTo>
                  <a:lnTo>
                    <a:pt x="15852" y="130146"/>
                  </a:lnTo>
                  <a:lnTo>
                    <a:pt x="15827" y="129795"/>
                  </a:lnTo>
                  <a:lnTo>
                    <a:pt x="15802" y="129445"/>
                  </a:lnTo>
                  <a:lnTo>
                    <a:pt x="15793" y="129051"/>
                  </a:lnTo>
                  <a:lnTo>
                    <a:pt x="15785" y="128656"/>
                  </a:lnTo>
                  <a:lnTo>
                    <a:pt x="15785" y="128262"/>
                  </a:lnTo>
                  <a:lnTo>
                    <a:pt x="15793" y="127867"/>
                  </a:lnTo>
                  <a:lnTo>
                    <a:pt x="15810" y="127517"/>
                  </a:lnTo>
                  <a:lnTo>
                    <a:pt x="15835" y="127166"/>
                  </a:lnTo>
                  <a:lnTo>
                    <a:pt x="15835" y="126947"/>
                  </a:lnTo>
                  <a:lnTo>
                    <a:pt x="15827" y="126772"/>
                  </a:lnTo>
                  <a:lnTo>
                    <a:pt x="15810" y="126640"/>
                  </a:lnTo>
                  <a:lnTo>
                    <a:pt x="15785" y="126553"/>
                  </a:lnTo>
                  <a:lnTo>
                    <a:pt x="15759" y="126509"/>
                  </a:lnTo>
                  <a:lnTo>
                    <a:pt x="15725" y="126509"/>
                  </a:lnTo>
                  <a:lnTo>
                    <a:pt x="15691" y="126553"/>
                  </a:lnTo>
                  <a:lnTo>
                    <a:pt x="15657" y="126640"/>
                  </a:lnTo>
                  <a:lnTo>
                    <a:pt x="15632" y="126728"/>
                  </a:lnTo>
                  <a:lnTo>
                    <a:pt x="15615" y="126860"/>
                  </a:lnTo>
                  <a:lnTo>
                    <a:pt x="15606" y="126991"/>
                  </a:lnTo>
                  <a:lnTo>
                    <a:pt x="15538" y="127254"/>
                  </a:lnTo>
                  <a:lnTo>
                    <a:pt x="15470" y="127473"/>
                  </a:lnTo>
                  <a:lnTo>
                    <a:pt x="15411" y="127561"/>
                  </a:lnTo>
                  <a:lnTo>
                    <a:pt x="15360" y="127604"/>
                  </a:lnTo>
                  <a:lnTo>
                    <a:pt x="15301" y="127517"/>
                  </a:lnTo>
                  <a:lnTo>
                    <a:pt x="15258" y="127342"/>
                  </a:lnTo>
                  <a:lnTo>
                    <a:pt x="15216" y="127079"/>
                  </a:lnTo>
                  <a:lnTo>
                    <a:pt x="15173" y="126728"/>
                  </a:lnTo>
                  <a:lnTo>
                    <a:pt x="15148" y="126509"/>
                  </a:lnTo>
                  <a:lnTo>
                    <a:pt x="15131" y="126202"/>
                  </a:lnTo>
                  <a:lnTo>
                    <a:pt x="15122" y="125939"/>
                  </a:lnTo>
                  <a:lnTo>
                    <a:pt x="15114" y="125676"/>
                  </a:lnTo>
                  <a:lnTo>
                    <a:pt x="15122" y="125107"/>
                  </a:lnTo>
                  <a:lnTo>
                    <a:pt x="15139" y="124537"/>
                  </a:lnTo>
                  <a:lnTo>
                    <a:pt x="15173" y="124055"/>
                  </a:lnTo>
                  <a:lnTo>
                    <a:pt x="15233" y="123529"/>
                  </a:lnTo>
                  <a:lnTo>
                    <a:pt x="15301" y="123091"/>
                  </a:lnTo>
                  <a:lnTo>
                    <a:pt x="15377" y="122740"/>
                  </a:lnTo>
                  <a:lnTo>
                    <a:pt x="15462" y="122478"/>
                  </a:lnTo>
                  <a:lnTo>
                    <a:pt x="15555" y="122302"/>
                  </a:lnTo>
                  <a:lnTo>
                    <a:pt x="15649" y="122215"/>
                  </a:lnTo>
                  <a:lnTo>
                    <a:pt x="15751" y="122171"/>
                  </a:lnTo>
                  <a:lnTo>
                    <a:pt x="15852" y="122215"/>
                  </a:lnTo>
                  <a:lnTo>
                    <a:pt x="15954" y="122346"/>
                  </a:lnTo>
                  <a:lnTo>
                    <a:pt x="16022" y="122565"/>
                  </a:lnTo>
                  <a:lnTo>
                    <a:pt x="16116" y="122697"/>
                  </a:lnTo>
                  <a:lnTo>
                    <a:pt x="16150" y="122697"/>
                  </a:lnTo>
                  <a:lnTo>
                    <a:pt x="16192" y="122653"/>
                  </a:lnTo>
                  <a:lnTo>
                    <a:pt x="16218" y="122521"/>
                  </a:lnTo>
                  <a:lnTo>
                    <a:pt x="16235" y="122390"/>
                  </a:lnTo>
                  <a:lnTo>
                    <a:pt x="16243" y="122215"/>
                  </a:lnTo>
                  <a:lnTo>
                    <a:pt x="16243" y="121996"/>
                  </a:lnTo>
                  <a:lnTo>
                    <a:pt x="16226" y="121864"/>
                  </a:lnTo>
                  <a:lnTo>
                    <a:pt x="16192" y="121733"/>
                  </a:lnTo>
                  <a:lnTo>
                    <a:pt x="16116" y="121514"/>
                  </a:lnTo>
                  <a:lnTo>
                    <a:pt x="16039" y="121382"/>
                  </a:lnTo>
                  <a:lnTo>
                    <a:pt x="16005" y="121207"/>
                  </a:lnTo>
                  <a:lnTo>
                    <a:pt x="15980" y="121031"/>
                  </a:lnTo>
                  <a:lnTo>
                    <a:pt x="15971" y="120856"/>
                  </a:lnTo>
                  <a:lnTo>
                    <a:pt x="15963" y="120637"/>
                  </a:lnTo>
                  <a:lnTo>
                    <a:pt x="15963" y="120462"/>
                  </a:lnTo>
                  <a:lnTo>
                    <a:pt x="15971" y="120243"/>
                  </a:lnTo>
                  <a:lnTo>
                    <a:pt x="15988" y="120024"/>
                  </a:lnTo>
                  <a:lnTo>
                    <a:pt x="16014" y="119805"/>
                  </a:lnTo>
                  <a:lnTo>
                    <a:pt x="16073" y="119366"/>
                  </a:lnTo>
                  <a:lnTo>
                    <a:pt x="16141" y="119016"/>
                  </a:lnTo>
                  <a:lnTo>
                    <a:pt x="16218" y="118709"/>
                  </a:lnTo>
                  <a:lnTo>
                    <a:pt x="16285" y="118534"/>
                  </a:lnTo>
                  <a:lnTo>
                    <a:pt x="16362" y="118402"/>
                  </a:lnTo>
                  <a:lnTo>
                    <a:pt x="16447" y="118358"/>
                  </a:lnTo>
                  <a:close/>
                  <a:moveTo>
                    <a:pt x="19045" y="117745"/>
                  </a:moveTo>
                  <a:lnTo>
                    <a:pt x="19096" y="118358"/>
                  </a:lnTo>
                  <a:lnTo>
                    <a:pt x="19155" y="118928"/>
                  </a:lnTo>
                  <a:lnTo>
                    <a:pt x="19283" y="120111"/>
                  </a:lnTo>
                  <a:lnTo>
                    <a:pt x="19419" y="121207"/>
                  </a:lnTo>
                  <a:lnTo>
                    <a:pt x="19554" y="122215"/>
                  </a:lnTo>
                  <a:lnTo>
                    <a:pt x="19784" y="124011"/>
                  </a:lnTo>
                  <a:lnTo>
                    <a:pt x="19911" y="124931"/>
                  </a:lnTo>
                  <a:lnTo>
                    <a:pt x="20038" y="125764"/>
                  </a:lnTo>
                  <a:lnTo>
                    <a:pt x="19936" y="125633"/>
                  </a:lnTo>
                  <a:lnTo>
                    <a:pt x="19843" y="125589"/>
                  </a:lnTo>
                  <a:lnTo>
                    <a:pt x="19750" y="125589"/>
                  </a:lnTo>
                  <a:lnTo>
                    <a:pt x="19656" y="125676"/>
                  </a:lnTo>
                  <a:lnTo>
                    <a:pt x="19563" y="125852"/>
                  </a:lnTo>
                  <a:lnTo>
                    <a:pt x="19469" y="126115"/>
                  </a:lnTo>
                  <a:lnTo>
                    <a:pt x="19393" y="126509"/>
                  </a:lnTo>
                  <a:lnTo>
                    <a:pt x="19317" y="126947"/>
                  </a:lnTo>
                  <a:lnTo>
                    <a:pt x="19274" y="127342"/>
                  </a:lnTo>
                  <a:lnTo>
                    <a:pt x="19240" y="127736"/>
                  </a:lnTo>
                  <a:lnTo>
                    <a:pt x="19215" y="128130"/>
                  </a:lnTo>
                  <a:lnTo>
                    <a:pt x="19206" y="128525"/>
                  </a:lnTo>
                  <a:lnTo>
                    <a:pt x="19206" y="128919"/>
                  </a:lnTo>
                  <a:lnTo>
                    <a:pt x="19215" y="129313"/>
                  </a:lnTo>
                  <a:lnTo>
                    <a:pt x="19232" y="129664"/>
                  </a:lnTo>
                  <a:lnTo>
                    <a:pt x="19257" y="130058"/>
                  </a:lnTo>
                  <a:lnTo>
                    <a:pt x="19291" y="130365"/>
                  </a:lnTo>
                  <a:lnTo>
                    <a:pt x="19334" y="130716"/>
                  </a:lnTo>
                  <a:lnTo>
                    <a:pt x="19385" y="130979"/>
                  </a:lnTo>
                  <a:lnTo>
                    <a:pt x="19444" y="131242"/>
                  </a:lnTo>
                  <a:lnTo>
                    <a:pt x="19503" y="131504"/>
                  </a:lnTo>
                  <a:lnTo>
                    <a:pt x="19571" y="131680"/>
                  </a:lnTo>
                  <a:lnTo>
                    <a:pt x="19639" y="131855"/>
                  </a:lnTo>
                  <a:lnTo>
                    <a:pt x="19716" y="131943"/>
                  </a:lnTo>
                  <a:lnTo>
                    <a:pt x="19665" y="132381"/>
                  </a:lnTo>
                  <a:lnTo>
                    <a:pt x="19622" y="132863"/>
                  </a:lnTo>
                  <a:lnTo>
                    <a:pt x="19597" y="133345"/>
                  </a:lnTo>
                  <a:lnTo>
                    <a:pt x="19571" y="133871"/>
                  </a:lnTo>
                  <a:lnTo>
                    <a:pt x="19444" y="133345"/>
                  </a:lnTo>
                  <a:lnTo>
                    <a:pt x="19300" y="132907"/>
                  </a:lnTo>
                  <a:lnTo>
                    <a:pt x="19138" y="132512"/>
                  </a:lnTo>
                  <a:lnTo>
                    <a:pt x="19062" y="132337"/>
                  </a:lnTo>
                  <a:lnTo>
                    <a:pt x="18977" y="132206"/>
                  </a:lnTo>
                  <a:lnTo>
                    <a:pt x="18994" y="131811"/>
                  </a:lnTo>
                  <a:lnTo>
                    <a:pt x="19002" y="131373"/>
                  </a:lnTo>
                  <a:lnTo>
                    <a:pt x="19019" y="130540"/>
                  </a:lnTo>
                  <a:lnTo>
                    <a:pt x="19019" y="128919"/>
                  </a:lnTo>
                  <a:lnTo>
                    <a:pt x="19028" y="124975"/>
                  </a:lnTo>
                  <a:lnTo>
                    <a:pt x="19045" y="121382"/>
                  </a:lnTo>
                  <a:lnTo>
                    <a:pt x="19053" y="119585"/>
                  </a:lnTo>
                  <a:lnTo>
                    <a:pt x="19045" y="117745"/>
                  </a:lnTo>
                  <a:close/>
                  <a:moveTo>
                    <a:pt x="19835" y="126597"/>
                  </a:moveTo>
                  <a:lnTo>
                    <a:pt x="19894" y="126640"/>
                  </a:lnTo>
                  <a:lnTo>
                    <a:pt x="19953" y="126684"/>
                  </a:lnTo>
                  <a:lnTo>
                    <a:pt x="20004" y="126816"/>
                  </a:lnTo>
                  <a:lnTo>
                    <a:pt x="20064" y="126991"/>
                  </a:lnTo>
                  <a:lnTo>
                    <a:pt x="20115" y="127166"/>
                  </a:lnTo>
                  <a:lnTo>
                    <a:pt x="20157" y="127385"/>
                  </a:lnTo>
                  <a:lnTo>
                    <a:pt x="20200" y="127648"/>
                  </a:lnTo>
                  <a:lnTo>
                    <a:pt x="20234" y="127955"/>
                  </a:lnTo>
                  <a:lnTo>
                    <a:pt x="20259" y="128306"/>
                  </a:lnTo>
                  <a:lnTo>
                    <a:pt x="20268" y="128437"/>
                  </a:lnTo>
                  <a:lnTo>
                    <a:pt x="20285" y="128525"/>
                  </a:lnTo>
                  <a:lnTo>
                    <a:pt x="20302" y="128612"/>
                  </a:lnTo>
                  <a:lnTo>
                    <a:pt x="20327" y="128656"/>
                  </a:lnTo>
                  <a:lnTo>
                    <a:pt x="20352" y="128700"/>
                  </a:lnTo>
                  <a:lnTo>
                    <a:pt x="20378" y="128700"/>
                  </a:lnTo>
                  <a:lnTo>
                    <a:pt x="20403" y="128612"/>
                  </a:lnTo>
                  <a:lnTo>
                    <a:pt x="20429" y="128525"/>
                  </a:lnTo>
                  <a:lnTo>
                    <a:pt x="20471" y="128262"/>
                  </a:lnTo>
                  <a:lnTo>
                    <a:pt x="20522" y="127999"/>
                  </a:lnTo>
                  <a:lnTo>
                    <a:pt x="20573" y="127736"/>
                  </a:lnTo>
                  <a:lnTo>
                    <a:pt x="20633" y="127561"/>
                  </a:lnTo>
                  <a:lnTo>
                    <a:pt x="20692" y="127385"/>
                  </a:lnTo>
                  <a:lnTo>
                    <a:pt x="20760" y="127298"/>
                  </a:lnTo>
                  <a:lnTo>
                    <a:pt x="20828" y="127210"/>
                  </a:lnTo>
                  <a:lnTo>
                    <a:pt x="20896" y="127166"/>
                  </a:lnTo>
                  <a:lnTo>
                    <a:pt x="20955" y="127210"/>
                  </a:lnTo>
                  <a:lnTo>
                    <a:pt x="21006" y="127254"/>
                  </a:lnTo>
                  <a:lnTo>
                    <a:pt x="21057" y="127385"/>
                  </a:lnTo>
                  <a:lnTo>
                    <a:pt x="21108" y="127517"/>
                  </a:lnTo>
                  <a:lnTo>
                    <a:pt x="21151" y="127692"/>
                  </a:lnTo>
                  <a:lnTo>
                    <a:pt x="21193" y="127867"/>
                  </a:lnTo>
                  <a:lnTo>
                    <a:pt x="21227" y="128087"/>
                  </a:lnTo>
                  <a:lnTo>
                    <a:pt x="21252" y="128306"/>
                  </a:lnTo>
                  <a:lnTo>
                    <a:pt x="21269" y="128525"/>
                  </a:lnTo>
                  <a:lnTo>
                    <a:pt x="21286" y="128788"/>
                  </a:lnTo>
                  <a:lnTo>
                    <a:pt x="21286" y="129051"/>
                  </a:lnTo>
                  <a:lnTo>
                    <a:pt x="21278" y="129313"/>
                  </a:lnTo>
                  <a:lnTo>
                    <a:pt x="21269" y="129533"/>
                  </a:lnTo>
                  <a:lnTo>
                    <a:pt x="21235" y="129795"/>
                  </a:lnTo>
                  <a:lnTo>
                    <a:pt x="21202" y="130015"/>
                  </a:lnTo>
                  <a:lnTo>
                    <a:pt x="21151" y="130234"/>
                  </a:lnTo>
                  <a:lnTo>
                    <a:pt x="21117" y="130409"/>
                  </a:lnTo>
                  <a:lnTo>
                    <a:pt x="21100" y="130584"/>
                  </a:lnTo>
                  <a:lnTo>
                    <a:pt x="21100" y="130760"/>
                  </a:lnTo>
                  <a:lnTo>
                    <a:pt x="21117" y="130935"/>
                  </a:lnTo>
                  <a:lnTo>
                    <a:pt x="21142" y="131110"/>
                  </a:lnTo>
                  <a:lnTo>
                    <a:pt x="21168" y="131198"/>
                  </a:lnTo>
                  <a:lnTo>
                    <a:pt x="21210" y="131242"/>
                  </a:lnTo>
                  <a:lnTo>
                    <a:pt x="21261" y="131154"/>
                  </a:lnTo>
                  <a:lnTo>
                    <a:pt x="21346" y="131154"/>
                  </a:lnTo>
                  <a:lnTo>
                    <a:pt x="21422" y="131198"/>
                  </a:lnTo>
                  <a:lnTo>
                    <a:pt x="21490" y="131285"/>
                  </a:lnTo>
                  <a:lnTo>
                    <a:pt x="21516" y="131373"/>
                  </a:lnTo>
                  <a:lnTo>
                    <a:pt x="21533" y="131504"/>
                  </a:lnTo>
                  <a:lnTo>
                    <a:pt x="21550" y="131636"/>
                  </a:lnTo>
                  <a:lnTo>
                    <a:pt x="21558" y="131767"/>
                  </a:lnTo>
                  <a:lnTo>
                    <a:pt x="21575" y="132118"/>
                  </a:lnTo>
                  <a:lnTo>
                    <a:pt x="21575" y="132512"/>
                  </a:lnTo>
                  <a:lnTo>
                    <a:pt x="21558" y="132994"/>
                  </a:lnTo>
                  <a:lnTo>
                    <a:pt x="21516" y="133345"/>
                  </a:lnTo>
                  <a:lnTo>
                    <a:pt x="21456" y="133564"/>
                  </a:lnTo>
                  <a:lnTo>
                    <a:pt x="21397" y="133739"/>
                  </a:lnTo>
                  <a:lnTo>
                    <a:pt x="21320" y="133827"/>
                  </a:lnTo>
                  <a:lnTo>
                    <a:pt x="21244" y="133915"/>
                  </a:lnTo>
                  <a:lnTo>
                    <a:pt x="21176" y="133915"/>
                  </a:lnTo>
                  <a:lnTo>
                    <a:pt x="21108" y="133827"/>
                  </a:lnTo>
                  <a:lnTo>
                    <a:pt x="21040" y="133695"/>
                  </a:lnTo>
                  <a:lnTo>
                    <a:pt x="20981" y="133520"/>
                  </a:lnTo>
                  <a:lnTo>
                    <a:pt x="20921" y="133345"/>
                  </a:lnTo>
                  <a:lnTo>
                    <a:pt x="20862" y="133082"/>
                  </a:lnTo>
                  <a:lnTo>
                    <a:pt x="20811" y="132819"/>
                  </a:lnTo>
                  <a:lnTo>
                    <a:pt x="20777" y="132688"/>
                  </a:lnTo>
                  <a:lnTo>
                    <a:pt x="20743" y="132644"/>
                  </a:lnTo>
                  <a:lnTo>
                    <a:pt x="20701" y="132644"/>
                  </a:lnTo>
                  <a:lnTo>
                    <a:pt x="20675" y="132731"/>
                  </a:lnTo>
                  <a:lnTo>
                    <a:pt x="20641" y="132863"/>
                  </a:lnTo>
                  <a:lnTo>
                    <a:pt x="20624" y="132994"/>
                  </a:lnTo>
                  <a:lnTo>
                    <a:pt x="20616" y="133213"/>
                  </a:lnTo>
                  <a:lnTo>
                    <a:pt x="20624" y="133389"/>
                  </a:lnTo>
                  <a:lnTo>
                    <a:pt x="20607" y="133476"/>
                  </a:lnTo>
                  <a:lnTo>
                    <a:pt x="20599" y="133564"/>
                  </a:lnTo>
                  <a:lnTo>
                    <a:pt x="20599" y="133652"/>
                  </a:lnTo>
                  <a:lnTo>
                    <a:pt x="20599" y="133783"/>
                  </a:lnTo>
                  <a:lnTo>
                    <a:pt x="20633" y="134221"/>
                  </a:lnTo>
                  <a:lnTo>
                    <a:pt x="20641" y="134659"/>
                  </a:lnTo>
                  <a:lnTo>
                    <a:pt x="20641" y="135054"/>
                  </a:lnTo>
                  <a:lnTo>
                    <a:pt x="20624" y="135492"/>
                  </a:lnTo>
                  <a:lnTo>
                    <a:pt x="20590" y="135843"/>
                  </a:lnTo>
                  <a:lnTo>
                    <a:pt x="20548" y="136193"/>
                  </a:lnTo>
                  <a:lnTo>
                    <a:pt x="20505" y="136500"/>
                  </a:lnTo>
                  <a:lnTo>
                    <a:pt x="20446" y="136763"/>
                  </a:lnTo>
                  <a:lnTo>
                    <a:pt x="20378" y="136982"/>
                  </a:lnTo>
                  <a:lnTo>
                    <a:pt x="20310" y="137113"/>
                  </a:lnTo>
                  <a:lnTo>
                    <a:pt x="20242" y="137201"/>
                  </a:lnTo>
                  <a:lnTo>
                    <a:pt x="20166" y="137245"/>
                  </a:lnTo>
                  <a:lnTo>
                    <a:pt x="20089" y="137201"/>
                  </a:lnTo>
                  <a:lnTo>
                    <a:pt x="20013" y="137070"/>
                  </a:lnTo>
                  <a:lnTo>
                    <a:pt x="19936" y="136807"/>
                  </a:lnTo>
                  <a:lnTo>
                    <a:pt x="19869" y="136500"/>
                  </a:lnTo>
                  <a:lnTo>
                    <a:pt x="19826" y="136237"/>
                  </a:lnTo>
                  <a:lnTo>
                    <a:pt x="19792" y="135974"/>
                  </a:lnTo>
                  <a:lnTo>
                    <a:pt x="19758" y="135667"/>
                  </a:lnTo>
                  <a:lnTo>
                    <a:pt x="19741" y="135361"/>
                  </a:lnTo>
                  <a:lnTo>
                    <a:pt x="19733" y="135054"/>
                  </a:lnTo>
                  <a:lnTo>
                    <a:pt x="19724" y="134747"/>
                  </a:lnTo>
                  <a:lnTo>
                    <a:pt x="19724" y="134440"/>
                  </a:lnTo>
                  <a:lnTo>
                    <a:pt x="19733" y="134134"/>
                  </a:lnTo>
                  <a:lnTo>
                    <a:pt x="19750" y="133827"/>
                  </a:lnTo>
                  <a:lnTo>
                    <a:pt x="19767" y="133520"/>
                  </a:lnTo>
                  <a:lnTo>
                    <a:pt x="19826" y="132907"/>
                  </a:lnTo>
                  <a:lnTo>
                    <a:pt x="19894" y="132381"/>
                  </a:lnTo>
                  <a:lnTo>
                    <a:pt x="19979" y="131899"/>
                  </a:lnTo>
                  <a:lnTo>
                    <a:pt x="19996" y="131767"/>
                  </a:lnTo>
                  <a:lnTo>
                    <a:pt x="20004" y="131636"/>
                  </a:lnTo>
                  <a:lnTo>
                    <a:pt x="20004" y="131504"/>
                  </a:lnTo>
                  <a:lnTo>
                    <a:pt x="19996" y="131329"/>
                  </a:lnTo>
                  <a:lnTo>
                    <a:pt x="19979" y="131242"/>
                  </a:lnTo>
                  <a:lnTo>
                    <a:pt x="19962" y="131110"/>
                  </a:lnTo>
                  <a:lnTo>
                    <a:pt x="19936" y="131066"/>
                  </a:lnTo>
                  <a:lnTo>
                    <a:pt x="19911" y="131022"/>
                  </a:lnTo>
                  <a:lnTo>
                    <a:pt x="19843" y="131022"/>
                  </a:lnTo>
                  <a:lnTo>
                    <a:pt x="19775" y="130979"/>
                  </a:lnTo>
                  <a:lnTo>
                    <a:pt x="19716" y="130935"/>
                  </a:lnTo>
                  <a:lnTo>
                    <a:pt x="19656" y="130803"/>
                  </a:lnTo>
                  <a:lnTo>
                    <a:pt x="19605" y="130672"/>
                  </a:lnTo>
                  <a:lnTo>
                    <a:pt x="19563" y="130497"/>
                  </a:lnTo>
                  <a:lnTo>
                    <a:pt x="19520" y="130278"/>
                  </a:lnTo>
                  <a:lnTo>
                    <a:pt x="19478" y="130058"/>
                  </a:lnTo>
                  <a:lnTo>
                    <a:pt x="19452" y="129795"/>
                  </a:lnTo>
                  <a:lnTo>
                    <a:pt x="19427" y="129533"/>
                  </a:lnTo>
                  <a:lnTo>
                    <a:pt x="19410" y="129270"/>
                  </a:lnTo>
                  <a:lnTo>
                    <a:pt x="19402" y="128963"/>
                  </a:lnTo>
                  <a:lnTo>
                    <a:pt x="19402" y="128656"/>
                  </a:lnTo>
                  <a:lnTo>
                    <a:pt x="19419" y="128349"/>
                  </a:lnTo>
                  <a:lnTo>
                    <a:pt x="19435" y="128043"/>
                  </a:lnTo>
                  <a:lnTo>
                    <a:pt x="19469" y="127736"/>
                  </a:lnTo>
                  <a:lnTo>
                    <a:pt x="19512" y="127385"/>
                  </a:lnTo>
                  <a:lnTo>
                    <a:pt x="19554" y="127166"/>
                  </a:lnTo>
                  <a:lnTo>
                    <a:pt x="19605" y="126947"/>
                  </a:lnTo>
                  <a:lnTo>
                    <a:pt x="19656" y="126772"/>
                  </a:lnTo>
                  <a:lnTo>
                    <a:pt x="19716" y="126684"/>
                  </a:lnTo>
                  <a:lnTo>
                    <a:pt x="19775" y="126597"/>
                  </a:lnTo>
                  <a:close/>
                  <a:moveTo>
                    <a:pt x="4203" y="127999"/>
                  </a:moveTo>
                  <a:lnTo>
                    <a:pt x="4254" y="128043"/>
                  </a:lnTo>
                  <a:lnTo>
                    <a:pt x="4314" y="128174"/>
                  </a:lnTo>
                  <a:lnTo>
                    <a:pt x="4356" y="128306"/>
                  </a:lnTo>
                  <a:lnTo>
                    <a:pt x="4407" y="128481"/>
                  </a:lnTo>
                  <a:lnTo>
                    <a:pt x="4441" y="128700"/>
                  </a:lnTo>
                  <a:lnTo>
                    <a:pt x="4475" y="128919"/>
                  </a:lnTo>
                  <a:lnTo>
                    <a:pt x="4509" y="129313"/>
                  </a:lnTo>
                  <a:lnTo>
                    <a:pt x="4535" y="129708"/>
                  </a:lnTo>
                  <a:lnTo>
                    <a:pt x="4552" y="130102"/>
                  </a:lnTo>
                  <a:lnTo>
                    <a:pt x="4560" y="130540"/>
                  </a:lnTo>
                  <a:lnTo>
                    <a:pt x="4560" y="130979"/>
                  </a:lnTo>
                  <a:lnTo>
                    <a:pt x="4552" y="131417"/>
                  </a:lnTo>
                  <a:lnTo>
                    <a:pt x="4535" y="132249"/>
                  </a:lnTo>
                  <a:lnTo>
                    <a:pt x="4543" y="132425"/>
                  </a:lnTo>
                  <a:lnTo>
                    <a:pt x="4560" y="132600"/>
                  </a:lnTo>
                  <a:lnTo>
                    <a:pt x="4585" y="132688"/>
                  </a:lnTo>
                  <a:lnTo>
                    <a:pt x="4628" y="132731"/>
                  </a:lnTo>
                  <a:lnTo>
                    <a:pt x="4662" y="132731"/>
                  </a:lnTo>
                  <a:lnTo>
                    <a:pt x="4696" y="132688"/>
                  </a:lnTo>
                  <a:lnTo>
                    <a:pt x="4721" y="132556"/>
                  </a:lnTo>
                  <a:lnTo>
                    <a:pt x="4738" y="132381"/>
                  </a:lnTo>
                  <a:lnTo>
                    <a:pt x="4755" y="132030"/>
                  </a:lnTo>
                  <a:lnTo>
                    <a:pt x="4781" y="131724"/>
                  </a:lnTo>
                  <a:lnTo>
                    <a:pt x="4806" y="131461"/>
                  </a:lnTo>
                  <a:lnTo>
                    <a:pt x="4849" y="131198"/>
                  </a:lnTo>
                  <a:lnTo>
                    <a:pt x="4891" y="130979"/>
                  </a:lnTo>
                  <a:lnTo>
                    <a:pt x="4942" y="130847"/>
                  </a:lnTo>
                  <a:lnTo>
                    <a:pt x="4993" y="130716"/>
                  </a:lnTo>
                  <a:lnTo>
                    <a:pt x="5044" y="130628"/>
                  </a:lnTo>
                  <a:lnTo>
                    <a:pt x="5103" y="130584"/>
                  </a:lnTo>
                  <a:lnTo>
                    <a:pt x="5154" y="130584"/>
                  </a:lnTo>
                  <a:lnTo>
                    <a:pt x="5205" y="130628"/>
                  </a:lnTo>
                  <a:lnTo>
                    <a:pt x="5265" y="130716"/>
                  </a:lnTo>
                  <a:lnTo>
                    <a:pt x="5307" y="130891"/>
                  </a:lnTo>
                  <a:lnTo>
                    <a:pt x="5358" y="131110"/>
                  </a:lnTo>
                  <a:lnTo>
                    <a:pt x="5401" y="131373"/>
                  </a:lnTo>
                  <a:lnTo>
                    <a:pt x="5435" y="131680"/>
                  </a:lnTo>
                  <a:lnTo>
                    <a:pt x="5452" y="131986"/>
                  </a:lnTo>
                  <a:lnTo>
                    <a:pt x="5469" y="132249"/>
                  </a:lnTo>
                  <a:lnTo>
                    <a:pt x="5469" y="132556"/>
                  </a:lnTo>
                  <a:lnTo>
                    <a:pt x="5460" y="132775"/>
                  </a:lnTo>
                  <a:lnTo>
                    <a:pt x="5443" y="133038"/>
                  </a:lnTo>
                  <a:lnTo>
                    <a:pt x="5418" y="133257"/>
                  </a:lnTo>
                  <a:lnTo>
                    <a:pt x="5392" y="133476"/>
                  </a:lnTo>
                  <a:lnTo>
                    <a:pt x="5358" y="133652"/>
                  </a:lnTo>
                  <a:lnTo>
                    <a:pt x="5316" y="133783"/>
                  </a:lnTo>
                  <a:lnTo>
                    <a:pt x="5265" y="133915"/>
                  </a:lnTo>
                  <a:lnTo>
                    <a:pt x="5222" y="134046"/>
                  </a:lnTo>
                  <a:lnTo>
                    <a:pt x="5171" y="134090"/>
                  </a:lnTo>
                  <a:lnTo>
                    <a:pt x="5112" y="134134"/>
                  </a:lnTo>
                  <a:lnTo>
                    <a:pt x="5061" y="134177"/>
                  </a:lnTo>
                  <a:lnTo>
                    <a:pt x="5010" y="134134"/>
                  </a:lnTo>
                  <a:lnTo>
                    <a:pt x="4959" y="134046"/>
                  </a:lnTo>
                  <a:lnTo>
                    <a:pt x="4908" y="134046"/>
                  </a:lnTo>
                  <a:lnTo>
                    <a:pt x="4874" y="134090"/>
                  </a:lnTo>
                  <a:lnTo>
                    <a:pt x="4849" y="134221"/>
                  </a:lnTo>
                  <a:lnTo>
                    <a:pt x="4832" y="134440"/>
                  </a:lnTo>
                  <a:lnTo>
                    <a:pt x="4823" y="134616"/>
                  </a:lnTo>
                  <a:lnTo>
                    <a:pt x="4832" y="134835"/>
                  </a:lnTo>
                  <a:lnTo>
                    <a:pt x="4857" y="135010"/>
                  </a:lnTo>
                  <a:lnTo>
                    <a:pt x="4900" y="135142"/>
                  </a:lnTo>
                  <a:lnTo>
                    <a:pt x="4951" y="135273"/>
                  </a:lnTo>
                  <a:lnTo>
                    <a:pt x="4993" y="135448"/>
                  </a:lnTo>
                  <a:lnTo>
                    <a:pt x="5035" y="135624"/>
                  </a:lnTo>
                  <a:lnTo>
                    <a:pt x="5061" y="135799"/>
                  </a:lnTo>
                  <a:lnTo>
                    <a:pt x="5078" y="135974"/>
                  </a:lnTo>
                  <a:lnTo>
                    <a:pt x="5095" y="136193"/>
                  </a:lnTo>
                  <a:lnTo>
                    <a:pt x="5103" y="136412"/>
                  </a:lnTo>
                  <a:lnTo>
                    <a:pt x="5103" y="136631"/>
                  </a:lnTo>
                  <a:lnTo>
                    <a:pt x="5095" y="136850"/>
                  </a:lnTo>
                  <a:lnTo>
                    <a:pt x="5086" y="137070"/>
                  </a:lnTo>
                  <a:lnTo>
                    <a:pt x="5044" y="137508"/>
                  </a:lnTo>
                  <a:lnTo>
                    <a:pt x="4985" y="137902"/>
                  </a:lnTo>
                  <a:lnTo>
                    <a:pt x="4917" y="138209"/>
                  </a:lnTo>
                  <a:lnTo>
                    <a:pt x="4857" y="138384"/>
                  </a:lnTo>
                  <a:lnTo>
                    <a:pt x="4798" y="138472"/>
                  </a:lnTo>
                  <a:lnTo>
                    <a:pt x="4738" y="138472"/>
                  </a:lnTo>
                  <a:lnTo>
                    <a:pt x="4670" y="138428"/>
                  </a:lnTo>
                  <a:lnTo>
                    <a:pt x="4611" y="138340"/>
                  </a:lnTo>
                  <a:lnTo>
                    <a:pt x="4543" y="138253"/>
                  </a:lnTo>
                  <a:lnTo>
                    <a:pt x="4492" y="138077"/>
                  </a:lnTo>
                  <a:lnTo>
                    <a:pt x="4441" y="137902"/>
                  </a:lnTo>
                  <a:lnTo>
                    <a:pt x="4390" y="137727"/>
                  </a:lnTo>
                  <a:lnTo>
                    <a:pt x="4356" y="137508"/>
                  </a:lnTo>
                  <a:lnTo>
                    <a:pt x="4322" y="137289"/>
                  </a:lnTo>
                  <a:lnTo>
                    <a:pt x="4297" y="137070"/>
                  </a:lnTo>
                  <a:lnTo>
                    <a:pt x="4271" y="136850"/>
                  </a:lnTo>
                  <a:lnTo>
                    <a:pt x="4263" y="136588"/>
                  </a:lnTo>
                  <a:lnTo>
                    <a:pt x="4237" y="136106"/>
                  </a:lnTo>
                  <a:lnTo>
                    <a:pt x="4237" y="135580"/>
                  </a:lnTo>
                  <a:lnTo>
                    <a:pt x="4254" y="135054"/>
                  </a:lnTo>
                  <a:lnTo>
                    <a:pt x="4280" y="134528"/>
                  </a:lnTo>
                  <a:lnTo>
                    <a:pt x="4314" y="134002"/>
                  </a:lnTo>
                  <a:lnTo>
                    <a:pt x="4322" y="133827"/>
                  </a:lnTo>
                  <a:lnTo>
                    <a:pt x="4314" y="133652"/>
                  </a:lnTo>
                  <a:lnTo>
                    <a:pt x="4288" y="133520"/>
                  </a:lnTo>
                  <a:lnTo>
                    <a:pt x="4254" y="133433"/>
                  </a:lnTo>
                  <a:lnTo>
                    <a:pt x="4220" y="133389"/>
                  </a:lnTo>
                  <a:lnTo>
                    <a:pt x="4186" y="133389"/>
                  </a:lnTo>
                  <a:lnTo>
                    <a:pt x="4152" y="133476"/>
                  </a:lnTo>
                  <a:lnTo>
                    <a:pt x="4127" y="133608"/>
                  </a:lnTo>
                  <a:lnTo>
                    <a:pt x="4076" y="134090"/>
                  </a:lnTo>
                  <a:lnTo>
                    <a:pt x="4042" y="134616"/>
                  </a:lnTo>
                  <a:lnTo>
                    <a:pt x="3923" y="134922"/>
                  </a:lnTo>
                  <a:lnTo>
                    <a:pt x="3804" y="135229"/>
                  </a:lnTo>
                  <a:lnTo>
                    <a:pt x="3677" y="135448"/>
                  </a:lnTo>
                  <a:lnTo>
                    <a:pt x="3618" y="135492"/>
                  </a:lnTo>
                  <a:lnTo>
                    <a:pt x="3550" y="135536"/>
                  </a:lnTo>
                  <a:lnTo>
                    <a:pt x="3490" y="135580"/>
                  </a:lnTo>
                  <a:lnTo>
                    <a:pt x="3439" y="135536"/>
                  </a:lnTo>
                  <a:lnTo>
                    <a:pt x="3380" y="135448"/>
                  </a:lnTo>
                  <a:lnTo>
                    <a:pt x="3329" y="135317"/>
                  </a:lnTo>
                  <a:lnTo>
                    <a:pt x="3278" y="135142"/>
                  </a:lnTo>
                  <a:lnTo>
                    <a:pt x="3227" y="134879"/>
                  </a:lnTo>
                  <a:lnTo>
                    <a:pt x="3185" y="134572"/>
                  </a:lnTo>
                  <a:lnTo>
                    <a:pt x="3151" y="134221"/>
                  </a:lnTo>
                  <a:lnTo>
                    <a:pt x="3117" y="133695"/>
                  </a:lnTo>
                  <a:lnTo>
                    <a:pt x="3108" y="133476"/>
                  </a:lnTo>
                  <a:lnTo>
                    <a:pt x="3100" y="133257"/>
                  </a:lnTo>
                  <a:lnTo>
                    <a:pt x="3100" y="133038"/>
                  </a:lnTo>
                  <a:lnTo>
                    <a:pt x="3108" y="132863"/>
                  </a:lnTo>
                  <a:lnTo>
                    <a:pt x="3117" y="132688"/>
                  </a:lnTo>
                  <a:lnTo>
                    <a:pt x="3134" y="132556"/>
                  </a:lnTo>
                  <a:lnTo>
                    <a:pt x="3176" y="132293"/>
                  </a:lnTo>
                  <a:lnTo>
                    <a:pt x="3235" y="132074"/>
                  </a:lnTo>
                  <a:lnTo>
                    <a:pt x="3303" y="131943"/>
                  </a:lnTo>
                  <a:lnTo>
                    <a:pt x="3380" y="131811"/>
                  </a:lnTo>
                  <a:lnTo>
                    <a:pt x="3465" y="131767"/>
                  </a:lnTo>
                  <a:lnTo>
                    <a:pt x="3558" y="131724"/>
                  </a:lnTo>
                  <a:lnTo>
                    <a:pt x="3736" y="131724"/>
                  </a:lnTo>
                  <a:lnTo>
                    <a:pt x="3906" y="131855"/>
                  </a:lnTo>
                  <a:lnTo>
                    <a:pt x="4042" y="132030"/>
                  </a:lnTo>
                  <a:lnTo>
                    <a:pt x="4085" y="132030"/>
                  </a:lnTo>
                  <a:lnTo>
                    <a:pt x="4119" y="131986"/>
                  </a:lnTo>
                  <a:lnTo>
                    <a:pt x="4144" y="131855"/>
                  </a:lnTo>
                  <a:lnTo>
                    <a:pt x="4152" y="131680"/>
                  </a:lnTo>
                  <a:lnTo>
                    <a:pt x="4161" y="131504"/>
                  </a:lnTo>
                  <a:lnTo>
                    <a:pt x="4152" y="131329"/>
                  </a:lnTo>
                  <a:lnTo>
                    <a:pt x="4127" y="131154"/>
                  </a:lnTo>
                  <a:lnTo>
                    <a:pt x="4093" y="131022"/>
                  </a:lnTo>
                  <a:lnTo>
                    <a:pt x="4051" y="130891"/>
                  </a:lnTo>
                  <a:lnTo>
                    <a:pt x="4008" y="130760"/>
                  </a:lnTo>
                  <a:lnTo>
                    <a:pt x="3983" y="130584"/>
                  </a:lnTo>
                  <a:lnTo>
                    <a:pt x="3949" y="130409"/>
                  </a:lnTo>
                  <a:lnTo>
                    <a:pt x="3932" y="130190"/>
                  </a:lnTo>
                  <a:lnTo>
                    <a:pt x="3915" y="129971"/>
                  </a:lnTo>
                  <a:lnTo>
                    <a:pt x="3898" y="129752"/>
                  </a:lnTo>
                  <a:lnTo>
                    <a:pt x="3898" y="129489"/>
                  </a:lnTo>
                  <a:lnTo>
                    <a:pt x="3898" y="129270"/>
                  </a:lnTo>
                  <a:lnTo>
                    <a:pt x="3906" y="129051"/>
                  </a:lnTo>
                  <a:lnTo>
                    <a:pt x="3915" y="128831"/>
                  </a:lnTo>
                  <a:lnTo>
                    <a:pt x="3940" y="128612"/>
                  </a:lnTo>
                  <a:lnTo>
                    <a:pt x="3966" y="128437"/>
                  </a:lnTo>
                  <a:lnTo>
                    <a:pt x="4000" y="128262"/>
                  </a:lnTo>
                  <a:lnTo>
                    <a:pt x="4042" y="128130"/>
                  </a:lnTo>
                  <a:lnTo>
                    <a:pt x="4093" y="128043"/>
                  </a:lnTo>
                  <a:lnTo>
                    <a:pt x="4144" y="127999"/>
                  </a:lnTo>
                  <a:close/>
                  <a:moveTo>
                    <a:pt x="10902" y="131198"/>
                  </a:moveTo>
                  <a:lnTo>
                    <a:pt x="10953" y="131242"/>
                  </a:lnTo>
                  <a:lnTo>
                    <a:pt x="11013" y="131329"/>
                  </a:lnTo>
                  <a:lnTo>
                    <a:pt x="11055" y="131461"/>
                  </a:lnTo>
                  <a:lnTo>
                    <a:pt x="11098" y="131592"/>
                  </a:lnTo>
                  <a:lnTo>
                    <a:pt x="11132" y="131767"/>
                  </a:lnTo>
                  <a:lnTo>
                    <a:pt x="11157" y="131943"/>
                  </a:lnTo>
                  <a:lnTo>
                    <a:pt x="11183" y="132162"/>
                  </a:lnTo>
                  <a:lnTo>
                    <a:pt x="11200" y="132381"/>
                  </a:lnTo>
                  <a:lnTo>
                    <a:pt x="11200" y="132644"/>
                  </a:lnTo>
                  <a:lnTo>
                    <a:pt x="11208" y="132863"/>
                  </a:lnTo>
                  <a:lnTo>
                    <a:pt x="11200" y="133126"/>
                  </a:lnTo>
                  <a:lnTo>
                    <a:pt x="11191" y="133345"/>
                  </a:lnTo>
                  <a:lnTo>
                    <a:pt x="11174" y="133564"/>
                  </a:lnTo>
                  <a:lnTo>
                    <a:pt x="11149" y="133827"/>
                  </a:lnTo>
                  <a:lnTo>
                    <a:pt x="11123" y="134002"/>
                  </a:lnTo>
                  <a:lnTo>
                    <a:pt x="11089" y="134221"/>
                  </a:lnTo>
                  <a:lnTo>
                    <a:pt x="11047" y="134397"/>
                  </a:lnTo>
                  <a:lnTo>
                    <a:pt x="11013" y="134528"/>
                  </a:lnTo>
                  <a:lnTo>
                    <a:pt x="11004" y="134747"/>
                  </a:lnTo>
                  <a:lnTo>
                    <a:pt x="11004" y="134922"/>
                  </a:lnTo>
                  <a:lnTo>
                    <a:pt x="11013" y="135098"/>
                  </a:lnTo>
                  <a:lnTo>
                    <a:pt x="11038" y="135273"/>
                  </a:lnTo>
                  <a:lnTo>
                    <a:pt x="11072" y="135361"/>
                  </a:lnTo>
                  <a:lnTo>
                    <a:pt x="11106" y="135361"/>
                  </a:lnTo>
                  <a:lnTo>
                    <a:pt x="11157" y="135317"/>
                  </a:lnTo>
                  <a:lnTo>
                    <a:pt x="11217" y="135185"/>
                  </a:lnTo>
                  <a:lnTo>
                    <a:pt x="11276" y="135098"/>
                  </a:lnTo>
                  <a:lnTo>
                    <a:pt x="11335" y="135054"/>
                  </a:lnTo>
                  <a:lnTo>
                    <a:pt x="11386" y="135098"/>
                  </a:lnTo>
                  <a:lnTo>
                    <a:pt x="11437" y="135142"/>
                  </a:lnTo>
                  <a:lnTo>
                    <a:pt x="11488" y="135229"/>
                  </a:lnTo>
                  <a:lnTo>
                    <a:pt x="11531" y="135361"/>
                  </a:lnTo>
                  <a:lnTo>
                    <a:pt x="11573" y="135536"/>
                  </a:lnTo>
                  <a:lnTo>
                    <a:pt x="11607" y="135711"/>
                  </a:lnTo>
                  <a:lnTo>
                    <a:pt x="11633" y="135930"/>
                  </a:lnTo>
                  <a:lnTo>
                    <a:pt x="11650" y="136149"/>
                  </a:lnTo>
                  <a:lnTo>
                    <a:pt x="11667" y="136412"/>
                  </a:lnTo>
                  <a:lnTo>
                    <a:pt x="11667" y="136675"/>
                  </a:lnTo>
                  <a:lnTo>
                    <a:pt x="11658" y="136938"/>
                  </a:lnTo>
                  <a:lnTo>
                    <a:pt x="11650" y="137245"/>
                  </a:lnTo>
                  <a:lnTo>
                    <a:pt x="11624" y="137508"/>
                  </a:lnTo>
                  <a:lnTo>
                    <a:pt x="11590" y="137771"/>
                  </a:lnTo>
                  <a:lnTo>
                    <a:pt x="11548" y="137990"/>
                  </a:lnTo>
                  <a:lnTo>
                    <a:pt x="11505" y="138165"/>
                  </a:lnTo>
                  <a:lnTo>
                    <a:pt x="11454" y="138297"/>
                  </a:lnTo>
                  <a:lnTo>
                    <a:pt x="11403" y="138384"/>
                  </a:lnTo>
                  <a:lnTo>
                    <a:pt x="11352" y="138472"/>
                  </a:lnTo>
                  <a:lnTo>
                    <a:pt x="11242" y="138516"/>
                  </a:lnTo>
                  <a:lnTo>
                    <a:pt x="11140" y="138472"/>
                  </a:lnTo>
                  <a:lnTo>
                    <a:pt x="11055" y="138340"/>
                  </a:lnTo>
                  <a:lnTo>
                    <a:pt x="10970" y="138165"/>
                  </a:lnTo>
                  <a:lnTo>
                    <a:pt x="10902" y="137902"/>
                  </a:lnTo>
                  <a:lnTo>
                    <a:pt x="10835" y="137639"/>
                  </a:lnTo>
                  <a:lnTo>
                    <a:pt x="10767" y="137333"/>
                  </a:lnTo>
                  <a:lnTo>
                    <a:pt x="10631" y="136675"/>
                  </a:lnTo>
                  <a:lnTo>
                    <a:pt x="10605" y="136631"/>
                  </a:lnTo>
                  <a:lnTo>
                    <a:pt x="10580" y="136588"/>
                  </a:lnTo>
                  <a:lnTo>
                    <a:pt x="10554" y="136588"/>
                  </a:lnTo>
                  <a:lnTo>
                    <a:pt x="10529" y="136631"/>
                  </a:lnTo>
                  <a:lnTo>
                    <a:pt x="10503" y="136719"/>
                  </a:lnTo>
                  <a:lnTo>
                    <a:pt x="10495" y="136807"/>
                  </a:lnTo>
                  <a:lnTo>
                    <a:pt x="10486" y="136938"/>
                  </a:lnTo>
                  <a:lnTo>
                    <a:pt x="10495" y="137113"/>
                  </a:lnTo>
                  <a:lnTo>
                    <a:pt x="10537" y="137595"/>
                  </a:lnTo>
                  <a:lnTo>
                    <a:pt x="10520" y="137595"/>
                  </a:lnTo>
                  <a:lnTo>
                    <a:pt x="10503" y="137683"/>
                  </a:lnTo>
                  <a:lnTo>
                    <a:pt x="10495" y="137771"/>
                  </a:lnTo>
                  <a:lnTo>
                    <a:pt x="10495" y="137902"/>
                  </a:lnTo>
                  <a:lnTo>
                    <a:pt x="10512" y="138209"/>
                  </a:lnTo>
                  <a:lnTo>
                    <a:pt x="10520" y="138559"/>
                  </a:lnTo>
                  <a:lnTo>
                    <a:pt x="10520" y="138866"/>
                  </a:lnTo>
                  <a:lnTo>
                    <a:pt x="10503" y="139173"/>
                  </a:lnTo>
                  <a:lnTo>
                    <a:pt x="10486" y="139480"/>
                  </a:lnTo>
                  <a:lnTo>
                    <a:pt x="10452" y="139743"/>
                  </a:lnTo>
                  <a:lnTo>
                    <a:pt x="10419" y="139962"/>
                  </a:lnTo>
                  <a:lnTo>
                    <a:pt x="10376" y="140137"/>
                  </a:lnTo>
                  <a:lnTo>
                    <a:pt x="10325" y="140312"/>
                  </a:lnTo>
                  <a:lnTo>
                    <a:pt x="10283" y="140444"/>
                  </a:lnTo>
                  <a:lnTo>
                    <a:pt x="10223" y="140488"/>
                  </a:lnTo>
                  <a:lnTo>
                    <a:pt x="10172" y="140531"/>
                  </a:lnTo>
                  <a:lnTo>
                    <a:pt x="10113" y="140488"/>
                  </a:lnTo>
                  <a:lnTo>
                    <a:pt x="10053" y="140356"/>
                  </a:lnTo>
                  <a:lnTo>
                    <a:pt x="10002" y="140181"/>
                  </a:lnTo>
                  <a:lnTo>
                    <a:pt x="9943" y="139962"/>
                  </a:lnTo>
                  <a:lnTo>
                    <a:pt x="9901" y="139699"/>
                  </a:lnTo>
                  <a:lnTo>
                    <a:pt x="9875" y="139436"/>
                  </a:lnTo>
                  <a:lnTo>
                    <a:pt x="9850" y="139173"/>
                  </a:lnTo>
                  <a:lnTo>
                    <a:pt x="9841" y="138910"/>
                  </a:lnTo>
                  <a:lnTo>
                    <a:pt x="9833" y="138647"/>
                  </a:lnTo>
                  <a:lnTo>
                    <a:pt x="9833" y="138340"/>
                  </a:lnTo>
                  <a:lnTo>
                    <a:pt x="9841" y="138077"/>
                  </a:lnTo>
                  <a:lnTo>
                    <a:pt x="9858" y="137815"/>
                  </a:lnTo>
                  <a:lnTo>
                    <a:pt x="9884" y="137552"/>
                  </a:lnTo>
                  <a:lnTo>
                    <a:pt x="9909" y="137289"/>
                  </a:lnTo>
                  <a:lnTo>
                    <a:pt x="9969" y="136807"/>
                  </a:lnTo>
                  <a:lnTo>
                    <a:pt x="10053" y="136412"/>
                  </a:lnTo>
                  <a:lnTo>
                    <a:pt x="10138" y="136106"/>
                  </a:lnTo>
                  <a:lnTo>
                    <a:pt x="10172" y="135930"/>
                  </a:lnTo>
                  <a:lnTo>
                    <a:pt x="10189" y="135799"/>
                  </a:lnTo>
                  <a:lnTo>
                    <a:pt x="10189" y="135624"/>
                  </a:lnTo>
                  <a:lnTo>
                    <a:pt x="10172" y="135448"/>
                  </a:lnTo>
                  <a:lnTo>
                    <a:pt x="10155" y="135317"/>
                  </a:lnTo>
                  <a:lnTo>
                    <a:pt x="10121" y="135229"/>
                  </a:lnTo>
                  <a:lnTo>
                    <a:pt x="10087" y="135185"/>
                  </a:lnTo>
                  <a:lnTo>
                    <a:pt x="10045" y="135229"/>
                  </a:lnTo>
                  <a:lnTo>
                    <a:pt x="9985" y="135361"/>
                  </a:lnTo>
                  <a:lnTo>
                    <a:pt x="9884" y="135361"/>
                  </a:lnTo>
                  <a:lnTo>
                    <a:pt x="9841" y="135317"/>
                  </a:lnTo>
                  <a:lnTo>
                    <a:pt x="9807" y="135185"/>
                  </a:lnTo>
                  <a:lnTo>
                    <a:pt x="9773" y="135054"/>
                  </a:lnTo>
                  <a:lnTo>
                    <a:pt x="9739" y="134879"/>
                  </a:lnTo>
                  <a:lnTo>
                    <a:pt x="9722" y="134703"/>
                  </a:lnTo>
                  <a:lnTo>
                    <a:pt x="9705" y="134484"/>
                  </a:lnTo>
                  <a:lnTo>
                    <a:pt x="9688" y="134221"/>
                  </a:lnTo>
                  <a:lnTo>
                    <a:pt x="9688" y="134002"/>
                  </a:lnTo>
                  <a:lnTo>
                    <a:pt x="9688" y="133739"/>
                  </a:lnTo>
                  <a:lnTo>
                    <a:pt x="9697" y="133520"/>
                  </a:lnTo>
                  <a:lnTo>
                    <a:pt x="9714" y="133301"/>
                  </a:lnTo>
                  <a:lnTo>
                    <a:pt x="9739" y="133082"/>
                  </a:lnTo>
                  <a:lnTo>
                    <a:pt x="9773" y="132863"/>
                  </a:lnTo>
                  <a:lnTo>
                    <a:pt x="9807" y="132688"/>
                  </a:lnTo>
                  <a:lnTo>
                    <a:pt x="9850" y="132600"/>
                  </a:lnTo>
                  <a:lnTo>
                    <a:pt x="9892" y="132512"/>
                  </a:lnTo>
                  <a:lnTo>
                    <a:pt x="9935" y="132425"/>
                  </a:lnTo>
                  <a:lnTo>
                    <a:pt x="10019" y="132425"/>
                  </a:lnTo>
                  <a:lnTo>
                    <a:pt x="10104" y="132512"/>
                  </a:lnTo>
                  <a:lnTo>
                    <a:pt x="10189" y="132688"/>
                  </a:lnTo>
                  <a:lnTo>
                    <a:pt x="10266" y="132951"/>
                  </a:lnTo>
                  <a:lnTo>
                    <a:pt x="10325" y="133301"/>
                  </a:lnTo>
                  <a:lnTo>
                    <a:pt x="10376" y="133652"/>
                  </a:lnTo>
                  <a:lnTo>
                    <a:pt x="10402" y="133739"/>
                  </a:lnTo>
                  <a:lnTo>
                    <a:pt x="10427" y="133827"/>
                  </a:lnTo>
                  <a:lnTo>
                    <a:pt x="10461" y="133871"/>
                  </a:lnTo>
                  <a:lnTo>
                    <a:pt x="10486" y="133871"/>
                  </a:lnTo>
                  <a:lnTo>
                    <a:pt x="10520" y="133783"/>
                  </a:lnTo>
                  <a:lnTo>
                    <a:pt x="10546" y="133695"/>
                  </a:lnTo>
                  <a:lnTo>
                    <a:pt x="10554" y="133564"/>
                  </a:lnTo>
                  <a:lnTo>
                    <a:pt x="10563" y="133389"/>
                  </a:lnTo>
                  <a:lnTo>
                    <a:pt x="10554" y="133038"/>
                  </a:lnTo>
                  <a:lnTo>
                    <a:pt x="10563" y="132688"/>
                  </a:lnTo>
                  <a:lnTo>
                    <a:pt x="10639" y="131767"/>
                  </a:lnTo>
                  <a:lnTo>
                    <a:pt x="10673" y="131636"/>
                  </a:lnTo>
                  <a:lnTo>
                    <a:pt x="10699" y="131461"/>
                  </a:lnTo>
                  <a:lnTo>
                    <a:pt x="10733" y="131373"/>
                  </a:lnTo>
                  <a:lnTo>
                    <a:pt x="10775" y="131285"/>
                  </a:lnTo>
                  <a:lnTo>
                    <a:pt x="10818" y="131242"/>
                  </a:lnTo>
                  <a:lnTo>
                    <a:pt x="10860" y="131198"/>
                  </a:lnTo>
                  <a:close/>
                  <a:moveTo>
                    <a:pt x="18476" y="132556"/>
                  </a:moveTo>
                  <a:lnTo>
                    <a:pt x="18595" y="132731"/>
                  </a:lnTo>
                  <a:lnTo>
                    <a:pt x="18722" y="132863"/>
                  </a:lnTo>
                  <a:lnTo>
                    <a:pt x="18841" y="132994"/>
                  </a:lnTo>
                  <a:lnTo>
                    <a:pt x="18969" y="133170"/>
                  </a:lnTo>
                  <a:lnTo>
                    <a:pt x="19045" y="133301"/>
                  </a:lnTo>
                  <a:lnTo>
                    <a:pt x="19130" y="133476"/>
                  </a:lnTo>
                  <a:lnTo>
                    <a:pt x="19274" y="133915"/>
                  </a:lnTo>
                  <a:lnTo>
                    <a:pt x="19410" y="134397"/>
                  </a:lnTo>
                  <a:lnTo>
                    <a:pt x="19554" y="134922"/>
                  </a:lnTo>
                  <a:lnTo>
                    <a:pt x="19563" y="135580"/>
                  </a:lnTo>
                  <a:lnTo>
                    <a:pt x="19580" y="135886"/>
                  </a:lnTo>
                  <a:lnTo>
                    <a:pt x="19597" y="136149"/>
                  </a:lnTo>
                  <a:lnTo>
                    <a:pt x="19622" y="136456"/>
                  </a:lnTo>
                  <a:lnTo>
                    <a:pt x="19656" y="136719"/>
                  </a:lnTo>
                  <a:lnTo>
                    <a:pt x="19690" y="136982"/>
                  </a:lnTo>
                  <a:lnTo>
                    <a:pt x="19733" y="137201"/>
                  </a:lnTo>
                  <a:lnTo>
                    <a:pt x="19716" y="137289"/>
                  </a:lnTo>
                  <a:lnTo>
                    <a:pt x="19707" y="137376"/>
                  </a:lnTo>
                  <a:lnTo>
                    <a:pt x="19699" y="137508"/>
                  </a:lnTo>
                  <a:lnTo>
                    <a:pt x="19699" y="137639"/>
                  </a:lnTo>
                  <a:lnTo>
                    <a:pt x="19724" y="138559"/>
                  </a:lnTo>
                  <a:lnTo>
                    <a:pt x="19733" y="139041"/>
                  </a:lnTo>
                  <a:lnTo>
                    <a:pt x="19733" y="139524"/>
                  </a:lnTo>
                  <a:lnTo>
                    <a:pt x="19716" y="139962"/>
                  </a:lnTo>
                  <a:lnTo>
                    <a:pt x="19707" y="140181"/>
                  </a:lnTo>
                  <a:lnTo>
                    <a:pt x="19682" y="140356"/>
                  </a:lnTo>
                  <a:lnTo>
                    <a:pt x="19665" y="140575"/>
                  </a:lnTo>
                  <a:lnTo>
                    <a:pt x="19631" y="140750"/>
                  </a:lnTo>
                  <a:lnTo>
                    <a:pt x="19597" y="140926"/>
                  </a:lnTo>
                  <a:lnTo>
                    <a:pt x="19554" y="141101"/>
                  </a:lnTo>
                  <a:lnTo>
                    <a:pt x="19512" y="141232"/>
                  </a:lnTo>
                  <a:lnTo>
                    <a:pt x="19461" y="141320"/>
                  </a:lnTo>
                  <a:lnTo>
                    <a:pt x="19410" y="141364"/>
                  </a:lnTo>
                  <a:lnTo>
                    <a:pt x="19359" y="141408"/>
                  </a:lnTo>
                  <a:lnTo>
                    <a:pt x="19308" y="141364"/>
                  </a:lnTo>
                  <a:lnTo>
                    <a:pt x="19266" y="141320"/>
                  </a:lnTo>
                  <a:lnTo>
                    <a:pt x="19215" y="141232"/>
                  </a:lnTo>
                  <a:lnTo>
                    <a:pt x="19172" y="141101"/>
                  </a:lnTo>
                  <a:lnTo>
                    <a:pt x="19130" y="140970"/>
                  </a:lnTo>
                  <a:lnTo>
                    <a:pt x="19096" y="140838"/>
                  </a:lnTo>
                  <a:lnTo>
                    <a:pt x="19070" y="140619"/>
                  </a:lnTo>
                  <a:lnTo>
                    <a:pt x="19045" y="140444"/>
                  </a:lnTo>
                  <a:lnTo>
                    <a:pt x="19019" y="140225"/>
                  </a:lnTo>
                  <a:lnTo>
                    <a:pt x="19011" y="140006"/>
                  </a:lnTo>
                  <a:lnTo>
                    <a:pt x="19011" y="139743"/>
                  </a:lnTo>
                  <a:lnTo>
                    <a:pt x="19011" y="139524"/>
                  </a:lnTo>
                  <a:lnTo>
                    <a:pt x="19062" y="139085"/>
                  </a:lnTo>
                  <a:lnTo>
                    <a:pt x="19096" y="138647"/>
                  </a:lnTo>
                  <a:lnTo>
                    <a:pt x="19104" y="138472"/>
                  </a:lnTo>
                  <a:lnTo>
                    <a:pt x="19104" y="138253"/>
                  </a:lnTo>
                  <a:lnTo>
                    <a:pt x="19087" y="138077"/>
                  </a:lnTo>
                  <a:lnTo>
                    <a:pt x="19062" y="137946"/>
                  </a:lnTo>
                  <a:lnTo>
                    <a:pt x="19028" y="137858"/>
                  </a:lnTo>
                  <a:lnTo>
                    <a:pt x="18994" y="137815"/>
                  </a:lnTo>
                  <a:lnTo>
                    <a:pt x="18960" y="137858"/>
                  </a:lnTo>
                  <a:lnTo>
                    <a:pt x="18935" y="137990"/>
                  </a:lnTo>
                  <a:lnTo>
                    <a:pt x="18918" y="138121"/>
                  </a:lnTo>
                  <a:lnTo>
                    <a:pt x="18909" y="138165"/>
                  </a:lnTo>
                  <a:lnTo>
                    <a:pt x="18858" y="138603"/>
                  </a:lnTo>
                  <a:lnTo>
                    <a:pt x="18824" y="139129"/>
                  </a:lnTo>
                  <a:lnTo>
                    <a:pt x="18756" y="139699"/>
                  </a:lnTo>
                  <a:lnTo>
                    <a:pt x="18714" y="139962"/>
                  </a:lnTo>
                  <a:lnTo>
                    <a:pt x="18671" y="140225"/>
                  </a:lnTo>
                  <a:lnTo>
                    <a:pt x="18629" y="140444"/>
                  </a:lnTo>
                  <a:lnTo>
                    <a:pt x="18586" y="140619"/>
                  </a:lnTo>
                  <a:lnTo>
                    <a:pt x="18544" y="140750"/>
                  </a:lnTo>
                  <a:lnTo>
                    <a:pt x="18502" y="140882"/>
                  </a:lnTo>
                  <a:lnTo>
                    <a:pt x="18451" y="140970"/>
                  </a:lnTo>
                  <a:lnTo>
                    <a:pt x="18400" y="141057"/>
                  </a:lnTo>
                  <a:lnTo>
                    <a:pt x="18289" y="141145"/>
                  </a:lnTo>
                  <a:lnTo>
                    <a:pt x="18179" y="140882"/>
                  </a:lnTo>
                  <a:lnTo>
                    <a:pt x="18094" y="140619"/>
                  </a:lnTo>
                  <a:lnTo>
                    <a:pt x="18060" y="140488"/>
                  </a:lnTo>
                  <a:lnTo>
                    <a:pt x="18035" y="140312"/>
                  </a:lnTo>
                  <a:lnTo>
                    <a:pt x="18018" y="140181"/>
                  </a:lnTo>
                  <a:lnTo>
                    <a:pt x="18009" y="140049"/>
                  </a:lnTo>
                  <a:lnTo>
                    <a:pt x="18001" y="139918"/>
                  </a:lnTo>
                  <a:lnTo>
                    <a:pt x="18009" y="139743"/>
                  </a:lnTo>
                  <a:lnTo>
                    <a:pt x="18018" y="139611"/>
                  </a:lnTo>
                  <a:lnTo>
                    <a:pt x="18035" y="139436"/>
                  </a:lnTo>
                  <a:lnTo>
                    <a:pt x="18094" y="139129"/>
                  </a:lnTo>
                  <a:lnTo>
                    <a:pt x="18179" y="138779"/>
                  </a:lnTo>
                  <a:lnTo>
                    <a:pt x="18221" y="138691"/>
                  </a:lnTo>
                  <a:lnTo>
                    <a:pt x="18238" y="138516"/>
                  </a:lnTo>
                  <a:lnTo>
                    <a:pt x="18255" y="138340"/>
                  </a:lnTo>
                  <a:lnTo>
                    <a:pt x="18247" y="138121"/>
                  </a:lnTo>
                  <a:lnTo>
                    <a:pt x="18230" y="137946"/>
                  </a:lnTo>
                  <a:lnTo>
                    <a:pt x="18204" y="137815"/>
                  </a:lnTo>
                  <a:lnTo>
                    <a:pt x="18170" y="137727"/>
                  </a:lnTo>
                  <a:lnTo>
                    <a:pt x="18119" y="137727"/>
                  </a:lnTo>
                  <a:lnTo>
                    <a:pt x="18026" y="137858"/>
                  </a:lnTo>
                  <a:lnTo>
                    <a:pt x="17941" y="137858"/>
                  </a:lnTo>
                  <a:lnTo>
                    <a:pt x="17873" y="137771"/>
                  </a:lnTo>
                  <a:lnTo>
                    <a:pt x="17822" y="137595"/>
                  </a:lnTo>
                  <a:lnTo>
                    <a:pt x="17780" y="137376"/>
                  </a:lnTo>
                  <a:lnTo>
                    <a:pt x="17746" y="137113"/>
                  </a:lnTo>
                  <a:lnTo>
                    <a:pt x="17729" y="136763"/>
                  </a:lnTo>
                  <a:lnTo>
                    <a:pt x="17720" y="136412"/>
                  </a:lnTo>
                  <a:lnTo>
                    <a:pt x="17720" y="136018"/>
                  </a:lnTo>
                  <a:lnTo>
                    <a:pt x="17737" y="135624"/>
                  </a:lnTo>
                  <a:lnTo>
                    <a:pt x="17754" y="135229"/>
                  </a:lnTo>
                  <a:lnTo>
                    <a:pt x="17780" y="134835"/>
                  </a:lnTo>
                  <a:lnTo>
                    <a:pt x="17814" y="134440"/>
                  </a:lnTo>
                  <a:lnTo>
                    <a:pt x="17848" y="134134"/>
                  </a:lnTo>
                  <a:lnTo>
                    <a:pt x="17890" y="133827"/>
                  </a:lnTo>
                  <a:lnTo>
                    <a:pt x="17933" y="133608"/>
                  </a:lnTo>
                  <a:lnTo>
                    <a:pt x="17992" y="133345"/>
                  </a:lnTo>
                  <a:lnTo>
                    <a:pt x="18052" y="133126"/>
                  </a:lnTo>
                  <a:lnTo>
                    <a:pt x="18119" y="132951"/>
                  </a:lnTo>
                  <a:lnTo>
                    <a:pt x="18187" y="132819"/>
                  </a:lnTo>
                  <a:lnTo>
                    <a:pt x="18255" y="132731"/>
                  </a:lnTo>
                  <a:lnTo>
                    <a:pt x="18332" y="132644"/>
                  </a:lnTo>
                  <a:lnTo>
                    <a:pt x="18476" y="132556"/>
                  </a:lnTo>
                  <a:close/>
                  <a:moveTo>
                    <a:pt x="16379" y="134703"/>
                  </a:moveTo>
                  <a:lnTo>
                    <a:pt x="16464" y="134791"/>
                  </a:lnTo>
                  <a:lnTo>
                    <a:pt x="16540" y="134879"/>
                  </a:lnTo>
                  <a:lnTo>
                    <a:pt x="16600" y="134966"/>
                  </a:lnTo>
                  <a:lnTo>
                    <a:pt x="16651" y="135098"/>
                  </a:lnTo>
                  <a:lnTo>
                    <a:pt x="16702" y="135273"/>
                  </a:lnTo>
                  <a:lnTo>
                    <a:pt x="16744" y="135448"/>
                  </a:lnTo>
                  <a:lnTo>
                    <a:pt x="16786" y="135580"/>
                  </a:lnTo>
                  <a:lnTo>
                    <a:pt x="16812" y="135755"/>
                  </a:lnTo>
                  <a:lnTo>
                    <a:pt x="16829" y="135930"/>
                  </a:lnTo>
                  <a:lnTo>
                    <a:pt x="16837" y="136106"/>
                  </a:lnTo>
                  <a:lnTo>
                    <a:pt x="16829" y="136325"/>
                  </a:lnTo>
                  <a:lnTo>
                    <a:pt x="16812" y="136544"/>
                  </a:lnTo>
                  <a:lnTo>
                    <a:pt x="16786" y="136807"/>
                  </a:lnTo>
                  <a:lnTo>
                    <a:pt x="16752" y="137070"/>
                  </a:lnTo>
                  <a:lnTo>
                    <a:pt x="16727" y="137026"/>
                  </a:lnTo>
                  <a:lnTo>
                    <a:pt x="16685" y="136982"/>
                  </a:lnTo>
                  <a:lnTo>
                    <a:pt x="16651" y="137026"/>
                  </a:lnTo>
                  <a:lnTo>
                    <a:pt x="16625" y="137157"/>
                  </a:lnTo>
                  <a:lnTo>
                    <a:pt x="16608" y="137333"/>
                  </a:lnTo>
                  <a:lnTo>
                    <a:pt x="16600" y="137508"/>
                  </a:lnTo>
                  <a:lnTo>
                    <a:pt x="16600" y="137683"/>
                  </a:lnTo>
                  <a:lnTo>
                    <a:pt x="16617" y="137858"/>
                  </a:lnTo>
                  <a:lnTo>
                    <a:pt x="16642" y="137990"/>
                  </a:lnTo>
                  <a:lnTo>
                    <a:pt x="16685" y="138121"/>
                  </a:lnTo>
                  <a:lnTo>
                    <a:pt x="16727" y="138165"/>
                  </a:lnTo>
                  <a:lnTo>
                    <a:pt x="16820" y="138384"/>
                  </a:lnTo>
                  <a:lnTo>
                    <a:pt x="16905" y="138603"/>
                  </a:lnTo>
                  <a:lnTo>
                    <a:pt x="16990" y="138866"/>
                  </a:lnTo>
                  <a:lnTo>
                    <a:pt x="17067" y="139217"/>
                  </a:lnTo>
                  <a:lnTo>
                    <a:pt x="17118" y="139392"/>
                  </a:lnTo>
                  <a:lnTo>
                    <a:pt x="17152" y="139611"/>
                  </a:lnTo>
                  <a:lnTo>
                    <a:pt x="17177" y="139874"/>
                  </a:lnTo>
                  <a:lnTo>
                    <a:pt x="17194" y="140093"/>
                  </a:lnTo>
                  <a:lnTo>
                    <a:pt x="17202" y="140356"/>
                  </a:lnTo>
                  <a:lnTo>
                    <a:pt x="17202" y="140575"/>
                  </a:lnTo>
                  <a:lnTo>
                    <a:pt x="17194" y="140838"/>
                  </a:lnTo>
                  <a:lnTo>
                    <a:pt x="17169" y="141145"/>
                  </a:lnTo>
                  <a:lnTo>
                    <a:pt x="17169" y="141539"/>
                  </a:lnTo>
                  <a:lnTo>
                    <a:pt x="17152" y="141846"/>
                  </a:lnTo>
                  <a:lnTo>
                    <a:pt x="17143" y="141934"/>
                  </a:lnTo>
                  <a:lnTo>
                    <a:pt x="17126" y="142021"/>
                  </a:lnTo>
                  <a:lnTo>
                    <a:pt x="17109" y="142065"/>
                  </a:lnTo>
                  <a:lnTo>
                    <a:pt x="17084" y="142109"/>
                  </a:lnTo>
                  <a:lnTo>
                    <a:pt x="17041" y="142065"/>
                  </a:lnTo>
                  <a:lnTo>
                    <a:pt x="16973" y="141890"/>
                  </a:lnTo>
                  <a:lnTo>
                    <a:pt x="16905" y="141627"/>
                  </a:lnTo>
                  <a:lnTo>
                    <a:pt x="16820" y="141189"/>
                  </a:lnTo>
                  <a:lnTo>
                    <a:pt x="16829" y="141057"/>
                  </a:lnTo>
                  <a:lnTo>
                    <a:pt x="16820" y="140838"/>
                  </a:lnTo>
                  <a:lnTo>
                    <a:pt x="16803" y="140707"/>
                  </a:lnTo>
                  <a:lnTo>
                    <a:pt x="16769" y="140575"/>
                  </a:lnTo>
                  <a:lnTo>
                    <a:pt x="16735" y="140531"/>
                  </a:lnTo>
                  <a:lnTo>
                    <a:pt x="16702" y="140531"/>
                  </a:lnTo>
                  <a:lnTo>
                    <a:pt x="16659" y="140619"/>
                  </a:lnTo>
                  <a:lnTo>
                    <a:pt x="16634" y="140750"/>
                  </a:lnTo>
                  <a:lnTo>
                    <a:pt x="16617" y="140926"/>
                  </a:lnTo>
                  <a:lnTo>
                    <a:pt x="16591" y="141627"/>
                  </a:lnTo>
                  <a:lnTo>
                    <a:pt x="16574" y="141977"/>
                  </a:lnTo>
                  <a:lnTo>
                    <a:pt x="16549" y="142284"/>
                  </a:lnTo>
                  <a:lnTo>
                    <a:pt x="16515" y="142547"/>
                  </a:lnTo>
                  <a:lnTo>
                    <a:pt x="16472" y="142810"/>
                  </a:lnTo>
                  <a:lnTo>
                    <a:pt x="16421" y="143029"/>
                  </a:lnTo>
                  <a:lnTo>
                    <a:pt x="16362" y="143248"/>
                  </a:lnTo>
                  <a:lnTo>
                    <a:pt x="16319" y="143380"/>
                  </a:lnTo>
                  <a:lnTo>
                    <a:pt x="16269" y="143423"/>
                  </a:lnTo>
                  <a:lnTo>
                    <a:pt x="16218" y="143511"/>
                  </a:lnTo>
                  <a:lnTo>
                    <a:pt x="16167" y="143511"/>
                  </a:lnTo>
                  <a:lnTo>
                    <a:pt x="16116" y="143467"/>
                  </a:lnTo>
                  <a:lnTo>
                    <a:pt x="16073" y="143423"/>
                  </a:lnTo>
                  <a:lnTo>
                    <a:pt x="16022" y="143380"/>
                  </a:lnTo>
                  <a:lnTo>
                    <a:pt x="15980" y="143248"/>
                  </a:lnTo>
                  <a:lnTo>
                    <a:pt x="15946" y="143117"/>
                  </a:lnTo>
                  <a:lnTo>
                    <a:pt x="15912" y="142985"/>
                  </a:lnTo>
                  <a:lnTo>
                    <a:pt x="15886" y="142810"/>
                  </a:lnTo>
                  <a:lnTo>
                    <a:pt x="15869" y="142591"/>
                  </a:lnTo>
                  <a:lnTo>
                    <a:pt x="15852" y="142372"/>
                  </a:lnTo>
                  <a:lnTo>
                    <a:pt x="15852" y="142153"/>
                  </a:lnTo>
                  <a:lnTo>
                    <a:pt x="15852" y="141890"/>
                  </a:lnTo>
                  <a:lnTo>
                    <a:pt x="15869" y="141583"/>
                  </a:lnTo>
                  <a:lnTo>
                    <a:pt x="15886" y="141452"/>
                  </a:lnTo>
                  <a:lnTo>
                    <a:pt x="15903" y="141276"/>
                  </a:lnTo>
                  <a:lnTo>
                    <a:pt x="15912" y="141145"/>
                  </a:lnTo>
                  <a:lnTo>
                    <a:pt x="15920" y="140926"/>
                  </a:lnTo>
                  <a:lnTo>
                    <a:pt x="15912" y="140750"/>
                  </a:lnTo>
                  <a:lnTo>
                    <a:pt x="15886" y="140619"/>
                  </a:lnTo>
                  <a:lnTo>
                    <a:pt x="15852" y="140531"/>
                  </a:lnTo>
                  <a:lnTo>
                    <a:pt x="15819" y="140488"/>
                  </a:lnTo>
                  <a:lnTo>
                    <a:pt x="15785" y="140488"/>
                  </a:lnTo>
                  <a:lnTo>
                    <a:pt x="15751" y="140575"/>
                  </a:lnTo>
                  <a:lnTo>
                    <a:pt x="15725" y="140707"/>
                  </a:lnTo>
                  <a:lnTo>
                    <a:pt x="15700" y="140970"/>
                  </a:lnTo>
                  <a:lnTo>
                    <a:pt x="15674" y="141232"/>
                  </a:lnTo>
                  <a:lnTo>
                    <a:pt x="15640" y="141539"/>
                  </a:lnTo>
                  <a:lnTo>
                    <a:pt x="15589" y="141758"/>
                  </a:lnTo>
                  <a:lnTo>
                    <a:pt x="15538" y="141934"/>
                  </a:lnTo>
                  <a:lnTo>
                    <a:pt x="15479" y="142065"/>
                  </a:lnTo>
                  <a:lnTo>
                    <a:pt x="15419" y="142109"/>
                  </a:lnTo>
                  <a:lnTo>
                    <a:pt x="15360" y="142109"/>
                  </a:lnTo>
                  <a:lnTo>
                    <a:pt x="15301" y="142065"/>
                  </a:lnTo>
                  <a:lnTo>
                    <a:pt x="15241" y="141977"/>
                  </a:lnTo>
                  <a:lnTo>
                    <a:pt x="15190" y="141846"/>
                  </a:lnTo>
                  <a:lnTo>
                    <a:pt x="15139" y="141671"/>
                  </a:lnTo>
                  <a:lnTo>
                    <a:pt x="15088" y="141452"/>
                  </a:lnTo>
                  <a:lnTo>
                    <a:pt x="15046" y="141232"/>
                  </a:lnTo>
                  <a:lnTo>
                    <a:pt x="15012" y="140926"/>
                  </a:lnTo>
                  <a:lnTo>
                    <a:pt x="14986" y="140619"/>
                  </a:lnTo>
                  <a:lnTo>
                    <a:pt x="14969" y="140268"/>
                  </a:lnTo>
                  <a:lnTo>
                    <a:pt x="14961" y="139918"/>
                  </a:lnTo>
                  <a:lnTo>
                    <a:pt x="14969" y="139611"/>
                  </a:lnTo>
                  <a:lnTo>
                    <a:pt x="14978" y="139304"/>
                  </a:lnTo>
                  <a:lnTo>
                    <a:pt x="14995" y="139085"/>
                  </a:lnTo>
                  <a:lnTo>
                    <a:pt x="15012" y="138822"/>
                  </a:lnTo>
                  <a:lnTo>
                    <a:pt x="15037" y="138603"/>
                  </a:lnTo>
                  <a:lnTo>
                    <a:pt x="15071" y="138428"/>
                  </a:lnTo>
                  <a:lnTo>
                    <a:pt x="15105" y="138253"/>
                  </a:lnTo>
                  <a:lnTo>
                    <a:pt x="15139" y="138077"/>
                  </a:lnTo>
                  <a:lnTo>
                    <a:pt x="15224" y="137815"/>
                  </a:lnTo>
                  <a:lnTo>
                    <a:pt x="15318" y="137639"/>
                  </a:lnTo>
                  <a:lnTo>
                    <a:pt x="15411" y="137464"/>
                  </a:lnTo>
                  <a:lnTo>
                    <a:pt x="15513" y="137376"/>
                  </a:lnTo>
                  <a:lnTo>
                    <a:pt x="15513" y="137376"/>
                  </a:lnTo>
                  <a:lnTo>
                    <a:pt x="15496" y="137508"/>
                  </a:lnTo>
                  <a:lnTo>
                    <a:pt x="15496" y="137552"/>
                  </a:lnTo>
                  <a:lnTo>
                    <a:pt x="15496" y="137595"/>
                  </a:lnTo>
                  <a:lnTo>
                    <a:pt x="15513" y="137595"/>
                  </a:lnTo>
                  <a:lnTo>
                    <a:pt x="15640" y="137289"/>
                  </a:lnTo>
                  <a:lnTo>
                    <a:pt x="15657" y="137289"/>
                  </a:lnTo>
                  <a:lnTo>
                    <a:pt x="15674" y="137201"/>
                  </a:lnTo>
                  <a:lnTo>
                    <a:pt x="15691" y="137157"/>
                  </a:lnTo>
                  <a:lnTo>
                    <a:pt x="15691" y="137070"/>
                  </a:lnTo>
                  <a:lnTo>
                    <a:pt x="15700" y="136982"/>
                  </a:lnTo>
                  <a:lnTo>
                    <a:pt x="15691" y="136850"/>
                  </a:lnTo>
                  <a:lnTo>
                    <a:pt x="15683" y="136807"/>
                  </a:lnTo>
                  <a:lnTo>
                    <a:pt x="15666" y="136719"/>
                  </a:lnTo>
                  <a:lnTo>
                    <a:pt x="15717" y="136325"/>
                  </a:lnTo>
                  <a:lnTo>
                    <a:pt x="15768" y="135974"/>
                  </a:lnTo>
                  <a:lnTo>
                    <a:pt x="15827" y="135667"/>
                  </a:lnTo>
                  <a:lnTo>
                    <a:pt x="15895" y="135404"/>
                  </a:lnTo>
                  <a:lnTo>
                    <a:pt x="15963" y="135142"/>
                  </a:lnTo>
                  <a:lnTo>
                    <a:pt x="16039" y="134966"/>
                  </a:lnTo>
                  <a:lnTo>
                    <a:pt x="16124" y="134835"/>
                  </a:lnTo>
                  <a:lnTo>
                    <a:pt x="16218" y="134747"/>
                  </a:lnTo>
                  <a:lnTo>
                    <a:pt x="16294" y="134703"/>
                  </a:lnTo>
                  <a:close/>
                  <a:moveTo>
                    <a:pt x="6589" y="142065"/>
                  </a:moveTo>
                  <a:lnTo>
                    <a:pt x="6598" y="142459"/>
                  </a:lnTo>
                  <a:lnTo>
                    <a:pt x="6615" y="142898"/>
                  </a:lnTo>
                  <a:lnTo>
                    <a:pt x="6632" y="143292"/>
                  </a:lnTo>
                  <a:lnTo>
                    <a:pt x="6657" y="143686"/>
                  </a:lnTo>
                  <a:lnTo>
                    <a:pt x="6657" y="143686"/>
                  </a:lnTo>
                  <a:lnTo>
                    <a:pt x="6504" y="143511"/>
                  </a:lnTo>
                  <a:lnTo>
                    <a:pt x="6335" y="143423"/>
                  </a:lnTo>
                  <a:lnTo>
                    <a:pt x="6165" y="143380"/>
                  </a:lnTo>
                  <a:lnTo>
                    <a:pt x="6088" y="143423"/>
                  </a:lnTo>
                  <a:lnTo>
                    <a:pt x="6012" y="143467"/>
                  </a:lnTo>
                  <a:lnTo>
                    <a:pt x="5935" y="143555"/>
                  </a:lnTo>
                  <a:lnTo>
                    <a:pt x="5868" y="143643"/>
                  </a:lnTo>
                  <a:lnTo>
                    <a:pt x="5800" y="143818"/>
                  </a:lnTo>
                  <a:lnTo>
                    <a:pt x="5740" y="143993"/>
                  </a:lnTo>
                  <a:lnTo>
                    <a:pt x="5689" y="144256"/>
                  </a:lnTo>
                  <a:lnTo>
                    <a:pt x="5655" y="144563"/>
                  </a:lnTo>
                  <a:lnTo>
                    <a:pt x="5621" y="144913"/>
                  </a:lnTo>
                  <a:lnTo>
                    <a:pt x="5596" y="145308"/>
                  </a:lnTo>
                  <a:lnTo>
                    <a:pt x="5587" y="145790"/>
                  </a:lnTo>
                  <a:lnTo>
                    <a:pt x="5587" y="146184"/>
                  </a:lnTo>
                  <a:lnTo>
                    <a:pt x="5604" y="146579"/>
                  </a:lnTo>
                  <a:lnTo>
                    <a:pt x="5630" y="146885"/>
                  </a:lnTo>
                  <a:lnTo>
                    <a:pt x="5664" y="147192"/>
                  </a:lnTo>
                  <a:lnTo>
                    <a:pt x="5706" y="147455"/>
                  </a:lnTo>
                  <a:lnTo>
                    <a:pt x="5757" y="147718"/>
                  </a:lnTo>
                  <a:lnTo>
                    <a:pt x="5808" y="147893"/>
                  </a:lnTo>
                  <a:lnTo>
                    <a:pt x="5876" y="148068"/>
                  </a:lnTo>
                  <a:lnTo>
                    <a:pt x="5944" y="148200"/>
                  </a:lnTo>
                  <a:lnTo>
                    <a:pt x="6012" y="148331"/>
                  </a:lnTo>
                  <a:lnTo>
                    <a:pt x="6088" y="148419"/>
                  </a:lnTo>
                  <a:lnTo>
                    <a:pt x="6250" y="148507"/>
                  </a:lnTo>
                  <a:lnTo>
                    <a:pt x="6402" y="148550"/>
                  </a:lnTo>
                  <a:lnTo>
                    <a:pt x="6369" y="148813"/>
                  </a:lnTo>
                  <a:lnTo>
                    <a:pt x="6343" y="148682"/>
                  </a:lnTo>
                  <a:lnTo>
                    <a:pt x="6335" y="148638"/>
                  </a:lnTo>
                  <a:lnTo>
                    <a:pt x="6309" y="148594"/>
                  </a:lnTo>
                  <a:lnTo>
                    <a:pt x="6241" y="148550"/>
                  </a:lnTo>
                  <a:lnTo>
                    <a:pt x="6173" y="148550"/>
                  </a:lnTo>
                  <a:lnTo>
                    <a:pt x="6122" y="148638"/>
                  </a:lnTo>
                  <a:lnTo>
                    <a:pt x="6063" y="148770"/>
                  </a:lnTo>
                  <a:lnTo>
                    <a:pt x="6020" y="148945"/>
                  </a:lnTo>
                  <a:lnTo>
                    <a:pt x="5986" y="149120"/>
                  </a:lnTo>
                  <a:lnTo>
                    <a:pt x="5952" y="149383"/>
                  </a:lnTo>
                  <a:lnTo>
                    <a:pt x="5935" y="149602"/>
                  </a:lnTo>
                  <a:lnTo>
                    <a:pt x="5868" y="149427"/>
                  </a:lnTo>
                  <a:lnTo>
                    <a:pt x="5800" y="149252"/>
                  </a:lnTo>
                  <a:lnTo>
                    <a:pt x="5732" y="149120"/>
                  </a:lnTo>
                  <a:lnTo>
                    <a:pt x="5664" y="149032"/>
                  </a:lnTo>
                  <a:lnTo>
                    <a:pt x="5587" y="148945"/>
                  </a:lnTo>
                  <a:lnTo>
                    <a:pt x="5511" y="148857"/>
                  </a:lnTo>
                  <a:lnTo>
                    <a:pt x="5290" y="148857"/>
                  </a:lnTo>
                  <a:lnTo>
                    <a:pt x="5222" y="148945"/>
                  </a:lnTo>
                  <a:lnTo>
                    <a:pt x="5146" y="149032"/>
                  </a:lnTo>
                  <a:lnTo>
                    <a:pt x="5078" y="149120"/>
                  </a:lnTo>
                  <a:lnTo>
                    <a:pt x="5010" y="149295"/>
                  </a:lnTo>
                  <a:lnTo>
                    <a:pt x="4951" y="149471"/>
                  </a:lnTo>
                  <a:lnTo>
                    <a:pt x="4883" y="149646"/>
                  </a:lnTo>
                  <a:lnTo>
                    <a:pt x="4823" y="149909"/>
                  </a:lnTo>
                  <a:lnTo>
                    <a:pt x="4806" y="149514"/>
                  </a:lnTo>
                  <a:lnTo>
                    <a:pt x="4781" y="149120"/>
                  </a:lnTo>
                  <a:lnTo>
                    <a:pt x="4747" y="148726"/>
                  </a:lnTo>
                  <a:lnTo>
                    <a:pt x="4713" y="148375"/>
                  </a:lnTo>
                  <a:lnTo>
                    <a:pt x="4670" y="147981"/>
                  </a:lnTo>
                  <a:lnTo>
                    <a:pt x="4619" y="147630"/>
                  </a:lnTo>
                  <a:lnTo>
                    <a:pt x="4569" y="147280"/>
                  </a:lnTo>
                  <a:lnTo>
                    <a:pt x="4518" y="146973"/>
                  </a:lnTo>
                  <a:lnTo>
                    <a:pt x="4704" y="146097"/>
                  </a:lnTo>
                  <a:lnTo>
                    <a:pt x="4891" y="145264"/>
                  </a:lnTo>
                  <a:lnTo>
                    <a:pt x="4993" y="144870"/>
                  </a:lnTo>
                  <a:lnTo>
                    <a:pt x="5095" y="144475"/>
                  </a:lnTo>
                  <a:lnTo>
                    <a:pt x="5205" y="144125"/>
                  </a:lnTo>
                  <a:lnTo>
                    <a:pt x="5316" y="143818"/>
                  </a:lnTo>
                  <a:lnTo>
                    <a:pt x="5460" y="143467"/>
                  </a:lnTo>
                  <a:lnTo>
                    <a:pt x="5613" y="143161"/>
                  </a:lnTo>
                  <a:lnTo>
                    <a:pt x="5766" y="142898"/>
                  </a:lnTo>
                  <a:lnTo>
                    <a:pt x="5919" y="142635"/>
                  </a:lnTo>
                  <a:lnTo>
                    <a:pt x="6071" y="142459"/>
                  </a:lnTo>
                  <a:lnTo>
                    <a:pt x="6224" y="142328"/>
                  </a:lnTo>
                  <a:lnTo>
                    <a:pt x="6385" y="142197"/>
                  </a:lnTo>
                  <a:lnTo>
                    <a:pt x="6547" y="142153"/>
                  </a:lnTo>
                  <a:lnTo>
                    <a:pt x="6572" y="142109"/>
                  </a:lnTo>
                  <a:lnTo>
                    <a:pt x="6589" y="142065"/>
                  </a:lnTo>
                  <a:close/>
                  <a:moveTo>
                    <a:pt x="7116" y="140137"/>
                  </a:moveTo>
                  <a:lnTo>
                    <a:pt x="7158" y="140181"/>
                  </a:lnTo>
                  <a:lnTo>
                    <a:pt x="7201" y="140268"/>
                  </a:lnTo>
                  <a:lnTo>
                    <a:pt x="7252" y="140400"/>
                  </a:lnTo>
                  <a:lnTo>
                    <a:pt x="7311" y="140575"/>
                  </a:lnTo>
                  <a:lnTo>
                    <a:pt x="7353" y="140794"/>
                  </a:lnTo>
                  <a:lnTo>
                    <a:pt x="7387" y="141013"/>
                  </a:lnTo>
                  <a:lnTo>
                    <a:pt x="7421" y="141276"/>
                  </a:lnTo>
                  <a:lnTo>
                    <a:pt x="7438" y="141539"/>
                  </a:lnTo>
                  <a:lnTo>
                    <a:pt x="7447" y="141846"/>
                  </a:lnTo>
                  <a:lnTo>
                    <a:pt x="7455" y="142153"/>
                  </a:lnTo>
                  <a:lnTo>
                    <a:pt x="7455" y="142459"/>
                  </a:lnTo>
                  <a:lnTo>
                    <a:pt x="7447" y="143073"/>
                  </a:lnTo>
                  <a:lnTo>
                    <a:pt x="7413" y="143730"/>
                  </a:lnTo>
                  <a:lnTo>
                    <a:pt x="7379" y="144344"/>
                  </a:lnTo>
                  <a:lnTo>
                    <a:pt x="7336" y="144870"/>
                  </a:lnTo>
                  <a:lnTo>
                    <a:pt x="7328" y="145089"/>
                  </a:lnTo>
                  <a:lnTo>
                    <a:pt x="7336" y="145220"/>
                  </a:lnTo>
                  <a:lnTo>
                    <a:pt x="7362" y="145395"/>
                  </a:lnTo>
                  <a:lnTo>
                    <a:pt x="7387" y="145483"/>
                  </a:lnTo>
                  <a:lnTo>
                    <a:pt x="7421" y="145571"/>
                  </a:lnTo>
                  <a:lnTo>
                    <a:pt x="7455" y="145571"/>
                  </a:lnTo>
                  <a:lnTo>
                    <a:pt x="7489" y="145527"/>
                  </a:lnTo>
                  <a:lnTo>
                    <a:pt x="7515" y="145439"/>
                  </a:lnTo>
                  <a:lnTo>
                    <a:pt x="7574" y="145089"/>
                  </a:lnTo>
                  <a:lnTo>
                    <a:pt x="7642" y="144782"/>
                  </a:lnTo>
                  <a:lnTo>
                    <a:pt x="7710" y="144563"/>
                  </a:lnTo>
                  <a:lnTo>
                    <a:pt x="7778" y="144388"/>
                  </a:lnTo>
                  <a:lnTo>
                    <a:pt x="7854" y="144300"/>
                  </a:lnTo>
                  <a:lnTo>
                    <a:pt x="7931" y="144256"/>
                  </a:lnTo>
                  <a:lnTo>
                    <a:pt x="8007" y="144300"/>
                  </a:lnTo>
                  <a:lnTo>
                    <a:pt x="8092" y="144431"/>
                  </a:lnTo>
                  <a:lnTo>
                    <a:pt x="8169" y="144607"/>
                  </a:lnTo>
                  <a:lnTo>
                    <a:pt x="8228" y="144870"/>
                  </a:lnTo>
                  <a:lnTo>
                    <a:pt x="8270" y="145132"/>
                  </a:lnTo>
                  <a:lnTo>
                    <a:pt x="8304" y="145483"/>
                  </a:lnTo>
                  <a:lnTo>
                    <a:pt x="8321" y="145834"/>
                  </a:lnTo>
                  <a:lnTo>
                    <a:pt x="8321" y="146184"/>
                  </a:lnTo>
                  <a:lnTo>
                    <a:pt x="8313" y="146403"/>
                  </a:lnTo>
                  <a:lnTo>
                    <a:pt x="8304" y="146579"/>
                  </a:lnTo>
                  <a:lnTo>
                    <a:pt x="8287" y="146798"/>
                  </a:lnTo>
                  <a:lnTo>
                    <a:pt x="8262" y="146973"/>
                  </a:lnTo>
                  <a:lnTo>
                    <a:pt x="8236" y="147104"/>
                  </a:lnTo>
                  <a:lnTo>
                    <a:pt x="8194" y="147236"/>
                  </a:lnTo>
                  <a:lnTo>
                    <a:pt x="8160" y="147323"/>
                  </a:lnTo>
                  <a:lnTo>
                    <a:pt x="8118" y="147367"/>
                  </a:lnTo>
                  <a:lnTo>
                    <a:pt x="8058" y="147280"/>
                  </a:lnTo>
                  <a:lnTo>
                    <a:pt x="7999" y="147280"/>
                  </a:lnTo>
                  <a:lnTo>
                    <a:pt x="7939" y="147236"/>
                  </a:lnTo>
                  <a:lnTo>
                    <a:pt x="7880" y="147280"/>
                  </a:lnTo>
                  <a:lnTo>
                    <a:pt x="7846" y="147367"/>
                  </a:lnTo>
                  <a:lnTo>
                    <a:pt x="7820" y="147455"/>
                  </a:lnTo>
                  <a:lnTo>
                    <a:pt x="7803" y="147630"/>
                  </a:lnTo>
                  <a:lnTo>
                    <a:pt x="7803" y="147805"/>
                  </a:lnTo>
                  <a:lnTo>
                    <a:pt x="7812" y="147981"/>
                  </a:lnTo>
                  <a:lnTo>
                    <a:pt x="7829" y="148156"/>
                  </a:lnTo>
                  <a:lnTo>
                    <a:pt x="7854" y="148287"/>
                  </a:lnTo>
                  <a:lnTo>
                    <a:pt x="7880" y="148419"/>
                  </a:lnTo>
                  <a:lnTo>
                    <a:pt x="7948" y="148507"/>
                  </a:lnTo>
                  <a:lnTo>
                    <a:pt x="8016" y="148550"/>
                  </a:lnTo>
                  <a:lnTo>
                    <a:pt x="8084" y="148550"/>
                  </a:lnTo>
                  <a:lnTo>
                    <a:pt x="8152" y="148507"/>
                  </a:lnTo>
                  <a:lnTo>
                    <a:pt x="8177" y="148594"/>
                  </a:lnTo>
                  <a:lnTo>
                    <a:pt x="8194" y="148682"/>
                  </a:lnTo>
                  <a:lnTo>
                    <a:pt x="8211" y="148813"/>
                  </a:lnTo>
                  <a:lnTo>
                    <a:pt x="8228" y="148945"/>
                  </a:lnTo>
                  <a:lnTo>
                    <a:pt x="8236" y="149076"/>
                  </a:lnTo>
                  <a:lnTo>
                    <a:pt x="8236" y="149252"/>
                  </a:lnTo>
                  <a:lnTo>
                    <a:pt x="8236" y="149690"/>
                  </a:lnTo>
                  <a:lnTo>
                    <a:pt x="8253" y="149909"/>
                  </a:lnTo>
                  <a:lnTo>
                    <a:pt x="8262" y="150128"/>
                  </a:lnTo>
                  <a:lnTo>
                    <a:pt x="8262" y="150303"/>
                  </a:lnTo>
                  <a:lnTo>
                    <a:pt x="8253" y="150478"/>
                  </a:lnTo>
                  <a:lnTo>
                    <a:pt x="8236" y="150610"/>
                  </a:lnTo>
                  <a:lnTo>
                    <a:pt x="8211" y="150741"/>
                  </a:lnTo>
                  <a:lnTo>
                    <a:pt x="8169" y="150829"/>
                  </a:lnTo>
                  <a:lnTo>
                    <a:pt x="8126" y="150873"/>
                  </a:lnTo>
                  <a:lnTo>
                    <a:pt x="8075" y="151004"/>
                  </a:lnTo>
                  <a:lnTo>
                    <a:pt x="8024" y="151092"/>
                  </a:lnTo>
                  <a:lnTo>
                    <a:pt x="7973" y="151136"/>
                  </a:lnTo>
                  <a:lnTo>
                    <a:pt x="7931" y="151136"/>
                  </a:lnTo>
                  <a:lnTo>
                    <a:pt x="7888" y="151092"/>
                  </a:lnTo>
                  <a:lnTo>
                    <a:pt x="7846" y="151004"/>
                  </a:lnTo>
                  <a:lnTo>
                    <a:pt x="7744" y="150741"/>
                  </a:lnTo>
                  <a:lnTo>
                    <a:pt x="7685" y="150478"/>
                  </a:lnTo>
                  <a:lnTo>
                    <a:pt x="7634" y="150172"/>
                  </a:lnTo>
                  <a:lnTo>
                    <a:pt x="7583" y="149821"/>
                  </a:lnTo>
                  <a:lnTo>
                    <a:pt x="7540" y="149471"/>
                  </a:lnTo>
                  <a:lnTo>
                    <a:pt x="7481" y="148726"/>
                  </a:lnTo>
                  <a:lnTo>
                    <a:pt x="7421" y="147937"/>
                  </a:lnTo>
                  <a:lnTo>
                    <a:pt x="7396" y="147762"/>
                  </a:lnTo>
                  <a:lnTo>
                    <a:pt x="7362" y="147630"/>
                  </a:lnTo>
                  <a:lnTo>
                    <a:pt x="7319" y="147586"/>
                  </a:lnTo>
                  <a:lnTo>
                    <a:pt x="7277" y="147586"/>
                  </a:lnTo>
                  <a:lnTo>
                    <a:pt x="7243" y="147674"/>
                  </a:lnTo>
                  <a:lnTo>
                    <a:pt x="7218" y="147805"/>
                  </a:lnTo>
                  <a:lnTo>
                    <a:pt x="7209" y="148025"/>
                  </a:lnTo>
                  <a:lnTo>
                    <a:pt x="7209" y="148112"/>
                  </a:lnTo>
                  <a:lnTo>
                    <a:pt x="7209" y="148244"/>
                  </a:lnTo>
                  <a:lnTo>
                    <a:pt x="7226" y="148419"/>
                  </a:lnTo>
                  <a:lnTo>
                    <a:pt x="7218" y="148550"/>
                  </a:lnTo>
                  <a:lnTo>
                    <a:pt x="7218" y="149383"/>
                  </a:lnTo>
                  <a:lnTo>
                    <a:pt x="7192" y="150478"/>
                  </a:lnTo>
                  <a:lnTo>
                    <a:pt x="7167" y="151092"/>
                  </a:lnTo>
                  <a:lnTo>
                    <a:pt x="7141" y="151705"/>
                  </a:lnTo>
                  <a:lnTo>
                    <a:pt x="7116" y="152319"/>
                  </a:lnTo>
                  <a:lnTo>
                    <a:pt x="7073" y="152932"/>
                  </a:lnTo>
                  <a:lnTo>
                    <a:pt x="7031" y="153502"/>
                  </a:lnTo>
                  <a:lnTo>
                    <a:pt x="6980" y="153984"/>
                  </a:lnTo>
                  <a:lnTo>
                    <a:pt x="6920" y="154422"/>
                  </a:lnTo>
                  <a:lnTo>
                    <a:pt x="6852" y="154773"/>
                  </a:lnTo>
                  <a:lnTo>
                    <a:pt x="6819" y="154904"/>
                  </a:lnTo>
                  <a:lnTo>
                    <a:pt x="6776" y="154992"/>
                  </a:lnTo>
                  <a:lnTo>
                    <a:pt x="6734" y="155080"/>
                  </a:lnTo>
                  <a:lnTo>
                    <a:pt x="6649" y="155080"/>
                  </a:lnTo>
                  <a:lnTo>
                    <a:pt x="6598" y="155036"/>
                  </a:lnTo>
                  <a:lnTo>
                    <a:pt x="6547" y="154948"/>
                  </a:lnTo>
                  <a:lnTo>
                    <a:pt x="6496" y="154817"/>
                  </a:lnTo>
                  <a:lnTo>
                    <a:pt x="6462" y="154685"/>
                  </a:lnTo>
                  <a:lnTo>
                    <a:pt x="6436" y="154554"/>
                  </a:lnTo>
                  <a:lnTo>
                    <a:pt x="6411" y="154335"/>
                  </a:lnTo>
                  <a:lnTo>
                    <a:pt x="6394" y="154116"/>
                  </a:lnTo>
                  <a:lnTo>
                    <a:pt x="6369" y="153634"/>
                  </a:lnTo>
                  <a:lnTo>
                    <a:pt x="6360" y="153064"/>
                  </a:lnTo>
                  <a:lnTo>
                    <a:pt x="6360" y="152538"/>
                  </a:lnTo>
                  <a:lnTo>
                    <a:pt x="6369" y="151968"/>
                  </a:lnTo>
                  <a:lnTo>
                    <a:pt x="6377" y="151486"/>
                  </a:lnTo>
                  <a:lnTo>
                    <a:pt x="6394" y="151136"/>
                  </a:lnTo>
                  <a:lnTo>
                    <a:pt x="6419" y="150698"/>
                  </a:lnTo>
                  <a:lnTo>
                    <a:pt x="6445" y="150347"/>
                  </a:lnTo>
                  <a:lnTo>
                    <a:pt x="6479" y="149953"/>
                  </a:lnTo>
                  <a:lnTo>
                    <a:pt x="6521" y="149602"/>
                  </a:lnTo>
                  <a:lnTo>
                    <a:pt x="6564" y="149252"/>
                  </a:lnTo>
                  <a:lnTo>
                    <a:pt x="6615" y="148945"/>
                  </a:lnTo>
                  <a:lnTo>
                    <a:pt x="6734" y="148331"/>
                  </a:lnTo>
                  <a:lnTo>
                    <a:pt x="6751" y="148200"/>
                  </a:lnTo>
                  <a:lnTo>
                    <a:pt x="6759" y="148025"/>
                  </a:lnTo>
                  <a:lnTo>
                    <a:pt x="6759" y="147893"/>
                  </a:lnTo>
                  <a:lnTo>
                    <a:pt x="6751" y="147718"/>
                  </a:lnTo>
                  <a:lnTo>
                    <a:pt x="6734" y="147586"/>
                  </a:lnTo>
                  <a:lnTo>
                    <a:pt x="6717" y="147455"/>
                  </a:lnTo>
                  <a:lnTo>
                    <a:pt x="6691" y="147367"/>
                  </a:lnTo>
                  <a:lnTo>
                    <a:pt x="6657" y="147367"/>
                  </a:lnTo>
                  <a:lnTo>
                    <a:pt x="6521" y="147455"/>
                  </a:lnTo>
                  <a:lnTo>
                    <a:pt x="6385" y="147543"/>
                  </a:lnTo>
                  <a:lnTo>
                    <a:pt x="6241" y="147543"/>
                  </a:lnTo>
                  <a:lnTo>
                    <a:pt x="6173" y="147499"/>
                  </a:lnTo>
                  <a:lnTo>
                    <a:pt x="6105" y="147411"/>
                  </a:lnTo>
                  <a:lnTo>
                    <a:pt x="6071" y="147367"/>
                  </a:lnTo>
                  <a:lnTo>
                    <a:pt x="6029" y="147236"/>
                  </a:lnTo>
                  <a:lnTo>
                    <a:pt x="5952" y="146973"/>
                  </a:lnTo>
                  <a:lnTo>
                    <a:pt x="5885" y="146622"/>
                  </a:lnTo>
                  <a:lnTo>
                    <a:pt x="5859" y="146403"/>
                  </a:lnTo>
                  <a:lnTo>
                    <a:pt x="5842" y="146228"/>
                  </a:lnTo>
                  <a:lnTo>
                    <a:pt x="5825" y="146009"/>
                  </a:lnTo>
                  <a:lnTo>
                    <a:pt x="5817" y="145790"/>
                  </a:lnTo>
                  <a:lnTo>
                    <a:pt x="5817" y="145571"/>
                  </a:lnTo>
                  <a:lnTo>
                    <a:pt x="5825" y="145352"/>
                  </a:lnTo>
                  <a:lnTo>
                    <a:pt x="5842" y="145176"/>
                  </a:lnTo>
                  <a:lnTo>
                    <a:pt x="5876" y="145001"/>
                  </a:lnTo>
                  <a:lnTo>
                    <a:pt x="5910" y="144826"/>
                  </a:lnTo>
                  <a:lnTo>
                    <a:pt x="5969" y="144650"/>
                  </a:lnTo>
                  <a:lnTo>
                    <a:pt x="6012" y="144563"/>
                  </a:lnTo>
                  <a:lnTo>
                    <a:pt x="6063" y="144475"/>
                  </a:lnTo>
                  <a:lnTo>
                    <a:pt x="6173" y="144431"/>
                  </a:lnTo>
                  <a:lnTo>
                    <a:pt x="6284" y="144431"/>
                  </a:lnTo>
                  <a:lnTo>
                    <a:pt x="6402" y="144519"/>
                  </a:lnTo>
                  <a:lnTo>
                    <a:pt x="6521" y="144607"/>
                  </a:lnTo>
                  <a:lnTo>
                    <a:pt x="6640" y="144782"/>
                  </a:lnTo>
                  <a:lnTo>
                    <a:pt x="6835" y="145089"/>
                  </a:lnTo>
                  <a:lnTo>
                    <a:pt x="6869" y="145132"/>
                  </a:lnTo>
                  <a:lnTo>
                    <a:pt x="6895" y="145089"/>
                  </a:lnTo>
                  <a:lnTo>
                    <a:pt x="6920" y="145001"/>
                  </a:lnTo>
                  <a:lnTo>
                    <a:pt x="6946" y="144870"/>
                  </a:lnTo>
                  <a:lnTo>
                    <a:pt x="6963" y="144738"/>
                  </a:lnTo>
                  <a:lnTo>
                    <a:pt x="6971" y="144607"/>
                  </a:lnTo>
                  <a:lnTo>
                    <a:pt x="6971" y="144431"/>
                  </a:lnTo>
                  <a:lnTo>
                    <a:pt x="6954" y="144300"/>
                  </a:lnTo>
                  <a:lnTo>
                    <a:pt x="6886" y="143774"/>
                  </a:lnTo>
                  <a:lnTo>
                    <a:pt x="6835" y="143204"/>
                  </a:lnTo>
                  <a:lnTo>
                    <a:pt x="6810" y="142941"/>
                  </a:lnTo>
                  <a:lnTo>
                    <a:pt x="6802" y="142635"/>
                  </a:lnTo>
                  <a:lnTo>
                    <a:pt x="6793" y="142328"/>
                  </a:lnTo>
                  <a:lnTo>
                    <a:pt x="6793" y="141977"/>
                  </a:lnTo>
                  <a:lnTo>
                    <a:pt x="6802" y="141495"/>
                  </a:lnTo>
                  <a:lnTo>
                    <a:pt x="6827" y="141057"/>
                  </a:lnTo>
                  <a:lnTo>
                    <a:pt x="6869" y="140707"/>
                  </a:lnTo>
                  <a:lnTo>
                    <a:pt x="6895" y="140531"/>
                  </a:lnTo>
                  <a:lnTo>
                    <a:pt x="6920" y="140400"/>
                  </a:lnTo>
                  <a:lnTo>
                    <a:pt x="6954" y="140268"/>
                  </a:lnTo>
                  <a:lnTo>
                    <a:pt x="6988" y="140181"/>
                  </a:lnTo>
                  <a:lnTo>
                    <a:pt x="7031" y="140137"/>
                  </a:lnTo>
                  <a:close/>
                  <a:moveTo>
                    <a:pt x="10818" y="144607"/>
                  </a:moveTo>
                  <a:lnTo>
                    <a:pt x="10902" y="144650"/>
                  </a:lnTo>
                  <a:lnTo>
                    <a:pt x="11004" y="144826"/>
                  </a:lnTo>
                  <a:lnTo>
                    <a:pt x="11089" y="145045"/>
                  </a:lnTo>
                  <a:lnTo>
                    <a:pt x="11157" y="145308"/>
                  </a:lnTo>
                  <a:lnTo>
                    <a:pt x="11200" y="145614"/>
                  </a:lnTo>
                  <a:lnTo>
                    <a:pt x="11242" y="146009"/>
                  </a:lnTo>
                  <a:lnTo>
                    <a:pt x="11259" y="146359"/>
                  </a:lnTo>
                  <a:lnTo>
                    <a:pt x="11276" y="146798"/>
                  </a:lnTo>
                  <a:lnTo>
                    <a:pt x="11276" y="147236"/>
                  </a:lnTo>
                  <a:lnTo>
                    <a:pt x="11268" y="147674"/>
                  </a:lnTo>
                  <a:lnTo>
                    <a:pt x="11251" y="148112"/>
                  </a:lnTo>
                  <a:lnTo>
                    <a:pt x="11234" y="148594"/>
                  </a:lnTo>
                  <a:lnTo>
                    <a:pt x="11200" y="149032"/>
                  </a:lnTo>
                  <a:lnTo>
                    <a:pt x="11140" y="149909"/>
                  </a:lnTo>
                  <a:lnTo>
                    <a:pt x="11072" y="150654"/>
                  </a:lnTo>
                  <a:lnTo>
                    <a:pt x="11064" y="150785"/>
                  </a:lnTo>
                  <a:lnTo>
                    <a:pt x="11055" y="150917"/>
                  </a:lnTo>
                  <a:lnTo>
                    <a:pt x="11064" y="151092"/>
                  </a:lnTo>
                  <a:lnTo>
                    <a:pt x="11081" y="151311"/>
                  </a:lnTo>
                  <a:lnTo>
                    <a:pt x="11115" y="151443"/>
                  </a:lnTo>
                  <a:lnTo>
                    <a:pt x="11149" y="151486"/>
                  </a:lnTo>
                  <a:lnTo>
                    <a:pt x="11191" y="151486"/>
                  </a:lnTo>
                  <a:lnTo>
                    <a:pt x="11225" y="151399"/>
                  </a:lnTo>
                  <a:lnTo>
                    <a:pt x="11242" y="151355"/>
                  </a:lnTo>
                  <a:lnTo>
                    <a:pt x="11259" y="151223"/>
                  </a:lnTo>
                  <a:lnTo>
                    <a:pt x="11327" y="150566"/>
                  </a:lnTo>
                  <a:lnTo>
                    <a:pt x="11378" y="150566"/>
                  </a:lnTo>
                  <a:lnTo>
                    <a:pt x="11395" y="150478"/>
                  </a:lnTo>
                  <a:lnTo>
                    <a:pt x="11412" y="150347"/>
                  </a:lnTo>
                  <a:lnTo>
                    <a:pt x="11429" y="149953"/>
                  </a:lnTo>
                  <a:lnTo>
                    <a:pt x="11454" y="149558"/>
                  </a:lnTo>
                  <a:lnTo>
                    <a:pt x="11480" y="149164"/>
                  </a:lnTo>
                  <a:lnTo>
                    <a:pt x="11522" y="148770"/>
                  </a:lnTo>
                  <a:lnTo>
                    <a:pt x="11573" y="148419"/>
                  </a:lnTo>
                  <a:lnTo>
                    <a:pt x="11624" y="148156"/>
                  </a:lnTo>
                  <a:lnTo>
                    <a:pt x="11692" y="147893"/>
                  </a:lnTo>
                  <a:lnTo>
                    <a:pt x="11769" y="147718"/>
                  </a:lnTo>
                  <a:lnTo>
                    <a:pt x="11853" y="147630"/>
                  </a:lnTo>
                  <a:lnTo>
                    <a:pt x="11938" y="147586"/>
                  </a:lnTo>
                  <a:lnTo>
                    <a:pt x="12023" y="147630"/>
                  </a:lnTo>
                  <a:lnTo>
                    <a:pt x="12108" y="147718"/>
                  </a:lnTo>
                  <a:lnTo>
                    <a:pt x="12185" y="147893"/>
                  </a:lnTo>
                  <a:lnTo>
                    <a:pt x="12252" y="148112"/>
                  </a:lnTo>
                  <a:lnTo>
                    <a:pt x="12320" y="148419"/>
                  </a:lnTo>
                  <a:lnTo>
                    <a:pt x="12371" y="148770"/>
                  </a:lnTo>
                  <a:lnTo>
                    <a:pt x="12388" y="148989"/>
                  </a:lnTo>
                  <a:lnTo>
                    <a:pt x="12405" y="149208"/>
                  </a:lnTo>
                  <a:lnTo>
                    <a:pt x="12431" y="149690"/>
                  </a:lnTo>
                  <a:lnTo>
                    <a:pt x="12431" y="150172"/>
                  </a:lnTo>
                  <a:lnTo>
                    <a:pt x="12422" y="150654"/>
                  </a:lnTo>
                  <a:lnTo>
                    <a:pt x="12388" y="151092"/>
                  </a:lnTo>
                  <a:lnTo>
                    <a:pt x="12346" y="151530"/>
                  </a:lnTo>
                  <a:lnTo>
                    <a:pt x="12286" y="151925"/>
                  </a:lnTo>
                  <a:lnTo>
                    <a:pt x="12210" y="152231"/>
                  </a:lnTo>
                  <a:lnTo>
                    <a:pt x="12142" y="152407"/>
                  </a:lnTo>
                  <a:lnTo>
                    <a:pt x="12066" y="152582"/>
                  </a:lnTo>
                  <a:lnTo>
                    <a:pt x="11989" y="152669"/>
                  </a:lnTo>
                  <a:lnTo>
                    <a:pt x="11904" y="152713"/>
                  </a:lnTo>
                  <a:lnTo>
                    <a:pt x="11743" y="152757"/>
                  </a:lnTo>
                  <a:lnTo>
                    <a:pt x="11582" y="152757"/>
                  </a:lnTo>
                  <a:lnTo>
                    <a:pt x="11539" y="152801"/>
                  </a:lnTo>
                  <a:lnTo>
                    <a:pt x="11514" y="152889"/>
                  </a:lnTo>
                  <a:lnTo>
                    <a:pt x="11488" y="153064"/>
                  </a:lnTo>
                  <a:lnTo>
                    <a:pt x="11480" y="153239"/>
                  </a:lnTo>
                  <a:lnTo>
                    <a:pt x="11480" y="153414"/>
                  </a:lnTo>
                  <a:lnTo>
                    <a:pt x="11488" y="153590"/>
                  </a:lnTo>
                  <a:lnTo>
                    <a:pt x="11514" y="153765"/>
                  </a:lnTo>
                  <a:lnTo>
                    <a:pt x="11556" y="153809"/>
                  </a:lnTo>
                  <a:lnTo>
                    <a:pt x="11650" y="153940"/>
                  </a:lnTo>
                  <a:lnTo>
                    <a:pt x="11735" y="154159"/>
                  </a:lnTo>
                  <a:lnTo>
                    <a:pt x="11785" y="154378"/>
                  </a:lnTo>
                  <a:lnTo>
                    <a:pt x="11828" y="154685"/>
                  </a:lnTo>
                  <a:lnTo>
                    <a:pt x="11853" y="154992"/>
                  </a:lnTo>
                  <a:lnTo>
                    <a:pt x="11862" y="155343"/>
                  </a:lnTo>
                  <a:lnTo>
                    <a:pt x="11853" y="155737"/>
                  </a:lnTo>
                  <a:lnTo>
                    <a:pt x="11828" y="156087"/>
                  </a:lnTo>
                  <a:lnTo>
                    <a:pt x="11794" y="156438"/>
                  </a:lnTo>
                  <a:lnTo>
                    <a:pt x="11752" y="156789"/>
                  </a:lnTo>
                  <a:lnTo>
                    <a:pt x="11701" y="157095"/>
                  </a:lnTo>
                  <a:lnTo>
                    <a:pt x="11633" y="157358"/>
                  </a:lnTo>
                  <a:lnTo>
                    <a:pt x="11565" y="157621"/>
                  </a:lnTo>
                  <a:lnTo>
                    <a:pt x="11488" y="157796"/>
                  </a:lnTo>
                  <a:lnTo>
                    <a:pt x="11412" y="157884"/>
                  </a:lnTo>
                  <a:lnTo>
                    <a:pt x="11327" y="157928"/>
                  </a:lnTo>
                  <a:lnTo>
                    <a:pt x="11259" y="157884"/>
                  </a:lnTo>
                  <a:lnTo>
                    <a:pt x="11191" y="157840"/>
                  </a:lnTo>
                  <a:lnTo>
                    <a:pt x="11123" y="157709"/>
                  </a:lnTo>
                  <a:lnTo>
                    <a:pt x="11064" y="157577"/>
                  </a:lnTo>
                  <a:lnTo>
                    <a:pt x="11013" y="157402"/>
                  </a:lnTo>
                  <a:lnTo>
                    <a:pt x="10962" y="157183"/>
                  </a:lnTo>
                  <a:lnTo>
                    <a:pt x="10919" y="156964"/>
                  </a:lnTo>
                  <a:lnTo>
                    <a:pt x="10877" y="156701"/>
                  </a:lnTo>
                  <a:lnTo>
                    <a:pt x="10843" y="156438"/>
                  </a:lnTo>
                  <a:lnTo>
                    <a:pt x="10818" y="156131"/>
                  </a:lnTo>
                  <a:lnTo>
                    <a:pt x="10792" y="155825"/>
                  </a:lnTo>
                  <a:lnTo>
                    <a:pt x="10775" y="155474"/>
                  </a:lnTo>
                  <a:lnTo>
                    <a:pt x="10767" y="155167"/>
                  </a:lnTo>
                  <a:lnTo>
                    <a:pt x="10767" y="154817"/>
                  </a:lnTo>
                  <a:lnTo>
                    <a:pt x="10767" y="154466"/>
                  </a:lnTo>
                  <a:lnTo>
                    <a:pt x="10775" y="154116"/>
                  </a:lnTo>
                  <a:lnTo>
                    <a:pt x="10775" y="153853"/>
                  </a:lnTo>
                  <a:lnTo>
                    <a:pt x="10767" y="153677"/>
                  </a:lnTo>
                  <a:lnTo>
                    <a:pt x="10733" y="153502"/>
                  </a:lnTo>
                  <a:lnTo>
                    <a:pt x="10699" y="153414"/>
                  </a:lnTo>
                  <a:lnTo>
                    <a:pt x="10665" y="153414"/>
                  </a:lnTo>
                  <a:lnTo>
                    <a:pt x="10622" y="153458"/>
                  </a:lnTo>
                  <a:lnTo>
                    <a:pt x="10588" y="153590"/>
                  </a:lnTo>
                  <a:lnTo>
                    <a:pt x="10571" y="153809"/>
                  </a:lnTo>
                  <a:lnTo>
                    <a:pt x="10529" y="154291"/>
                  </a:lnTo>
                  <a:lnTo>
                    <a:pt x="10486" y="154641"/>
                  </a:lnTo>
                  <a:lnTo>
                    <a:pt x="10427" y="154948"/>
                  </a:lnTo>
                  <a:lnTo>
                    <a:pt x="10368" y="155123"/>
                  </a:lnTo>
                  <a:lnTo>
                    <a:pt x="10291" y="155211"/>
                  </a:lnTo>
                  <a:lnTo>
                    <a:pt x="10223" y="155211"/>
                  </a:lnTo>
                  <a:lnTo>
                    <a:pt x="10155" y="155167"/>
                  </a:lnTo>
                  <a:lnTo>
                    <a:pt x="10079" y="155036"/>
                  </a:lnTo>
                  <a:lnTo>
                    <a:pt x="10019" y="154817"/>
                  </a:lnTo>
                  <a:lnTo>
                    <a:pt x="9960" y="154554"/>
                  </a:lnTo>
                  <a:lnTo>
                    <a:pt x="9909" y="154291"/>
                  </a:lnTo>
                  <a:lnTo>
                    <a:pt x="9867" y="153940"/>
                  </a:lnTo>
                  <a:lnTo>
                    <a:pt x="9841" y="153546"/>
                  </a:lnTo>
                  <a:lnTo>
                    <a:pt x="9824" y="153108"/>
                  </a:lnTo>
                  <a:lnTo>
                    <a:pt x="9833" y="152669"/>
                  </a:lnTo>
                  <a:lnTo>
                    <a:pt x="9858" y="152187"/>
                  </a:lnTo>
                  <a:lnTo>
                    <a:pt x="9884" y="151837"/>
                  </a:lnTo>
                  <a:lnTo>
                    <a:pt x="9918" y="151574"/>
                  </a:lnTo>
                  <a:lnTo>
                    <a:pt x="9960" y="151311"/>
                  </a:lnTo>
                  <a:lnTo>
                    <a:pt x="10002" y="151092"/>
                  </a:lnTo>
                  <a:lnTo>
                    <a:pt x="10045" y="150917"/>
                  </a:lnTo>
                  <a:lnTo>
                    <a:pt x="10096" y="150741"/>
                  </a:lnTo>
                  <a:lnTo>
                    <a:pt x="10147" y="150610"/>
                  </a:lnTo>
                  <a:lnTo>
                    <a:pt x="10206" y="150522"/>
                  </a:lnTo>
                  <a:lnTo>
                    <a:pt x="10266" y="150435"/>
                  </a:lnTo>
                  <a:lnTo>
                    <a:pt x="10325" y="150391"/>
                  </a:lnTo>
                  <a:lnTo>
                    <a:pt x="10444" y="150391"/>
                  </a:lnTo>
                  <a:lnTo>
                    <a:pt x="10571" y="150478"/>
                  </a:lnTo>
                  <a:lnTo>
                    <a:pt x="10690" y="150654"/>
                  </a:lnTo>
                  <a:lnTo>
                    <a:pt x="10741" y="150654"/>
                  </a:lnTo>
                  <a:lnTo>
                    <a:pt x="10775" y="150566"/>
                  </a:lnTo>
                  <a:lnTo>
                    <a:pt x="10809" y="150435"/>
                  </a:lnTo>
                  <a:lnTo>
                    <a:pt x="10826" y="150259"/>
                  </a:lnTo>
                  <a:lnTo>
                    <a:pt x="10826" y="150040"/>
                  </a:lnTo>
                  <a:lnTo>
                    <a:pt x="10818" y="149821"/>
                  </a:lnTo>
                  <a:lnTo>
                    <a:pt x="10792" y="149690"/>
                  </a:lnTo>
                  <a:lnTo>
                    <a:pt x="10750" y="149558"/>
                  </a:lnTo>
                  <a:lnTo>
                    <a:pt x="10656" y="149383"/>
                  </a:lnTo>
                  <a:lnTo>
                    <a:pt x="10563" y="149120"/>
                  </a:lnTo>
                  <a:lnTo>
                    <a:pt x="10478" y="148813"/>
                  </a:lnTo>
                  <a:lnTo>
                    <a:pt x="10419" y="148419"/>
                  </a:lnTo>
                  <a:lnTo>
                    <a:pt x="10385" y="148200"/>
                  </a:lnTo>
                  <a:lnTo>
                    <a:pt x="10368" y="147981"/>
                  </a:lnTo>
                  <a:lnTo>
                    <a:pt x="10351" y="147718"/>
                  </a:lnTo>
                  <a:lnTo>
                    <a:pt x="10334" y="147455"/>
                  </a:lnTo>
                  <a:lnTo>
                    <a:pt x="10325" y="147236"/>
                  </a:lnTo>
                  <a:lnTo>
                    <a:pt x="10325" y="146929"/>
                  </a:lnTo>
                  <a:lnTo>
                    <a:pt x="10334" y="146666"/>
                  </a:lnTo>
                  <a:lnTo>
                    <a:pt x="10351" y="146403"/>
                  </a:lnTo>
                  <a:lnTo>
                    <a:pt x="10385" y="145965"/>
                  </a:lnTo>
                  <a:lnTo>
                    <a:pt x="10435" y="145571"/>
                  </a:lnTo>
                  <a:lnTo>
                    <a:pt x="10495" y="145264"/>
                  </a:lnTo>
                  <a:lnTo>
                    <a:pt x="10571" y="145001"/>
                  </a:lnTo>
                  <a:lnTo>
                    <a:pt x="10648" y="144782"/>
                  </a:lnTo>
                  <a:lnTo>
                    <a:pt x="10733" y="144650"/>
                  </a:lnTo>
                  <a:lnTo>
                    <a:pt x="10818" y="144607"/>
                  </a:lnTo>
                  <a:close/>
                  <a:moveTo>
                    <a:pt x="3312" y="145045"/>
                  </a:moveTo>
                  <a:lnTo>
                    <a:pt x="3380" y="145089"/>
                  </a:lnTo>
                  <a:lnTo>
                    <a:pt x="3448" y="145132"/>
                  </a:lnTo>
                  <a:lnTo>
                    <a:pt x="3584" y="145308"/>
                  </a:lnTo>
                  <a:lnTo>
                    <a:pt x="3719" y="145571"/>
                  </a:lnTo>
                  <a:lnTo>
                    <a:pt x="3847" y="145877"/>
                  </a:lnTo>
                  <a:lnTo>
                    <a:pt x="4102" y="146491"/>
                  </a:lnTo>
                  <a:lnTo>
                    <a:pt x="4135" y="146579"/>
                  </a:lnTo>
                  <a:lnTo>
                    <a:pt x="4161" y="146535"/>
                  </a:lnTo>
                  <a:lnTo>
                    <a:pt x="4314" y="147236"/>
                  </a:lnTo>
                  <a:lnTo>
                    <a:pt x="4382" y="147586"/>
                  </a:lnTo>
                  <a:lnTo>
                    <a:pt x="4450" y="147981"/>
                  </a:lnTo>
                  <a:lnTo>
                    <a:pt x="4501" y="148331"/>
                  </a:lnTo>
                  <a:lnTo>
                    <a:pt x="4535" y="148682"/>
                  </a:lnTo>
                  <a:lnTo>
                    <a:pt x="4569" y="149032"/>
                  </a:lnTo>
                  <a:lnTo>
                    <a:pt x="4594" y="149383"/>
                  </a:lnTo>
                  <a:lnTo>
                    <a:pt x="4636" y="150084"/>
                  </a:lnTo>
                  <a:lnTo>
                    <a:pt x="4670" y="150829"/>
                  </a:lnTo>
                  <a:lnTo>
                    <a:pt x="4636" y="151180"/>
                  </a:lnTo>
                  <a:lnTo>
                    <a:pt x="4611" y="151530"/>
                  </a:lnTo>
                  <a:lnTo>
                    <a:pt x="4585" y="151881"/>
                  </a:lnTo>
                  <a:lnTo>
                    <a:pt x="4577" y="152231"/>
                  </a:lnTo>
                  <a:lnTo>
                    <a:pt x="4577" y="152626"/>
                  </a:lnTo>
                  <a:lnTo>
                    <a:pt x="4585" y="152976"/>
                  </a:lnTo>
                  <a:lnTo>
                    <a:pt x="4602" y="153327"/>
                  </a:lnTo>
                  <a:lnTo>
                    <a:pt x="4636" y="153677"/>
                  </a:lnTo>
                  <a:lnTo>
                    <a:pt x="4619" y="153765"/>
                  </a:lnTo>
                  <a:lnTo>
                    <a:pt x="4619" y="153853"/>
                  </a:lnTo>
                  <a:lnTo>
                    <a:pt x="4577" y="155255"/>
                  </a:lnTo>
                  <a:lnTo>
                    <a:pt x="4552" y="155956"/>
                  </a:lnTo>
                  <a:lnTo>
                    <a:pt x="4518" y="156613"/>
                  </a:lnTo>
                  <a:lnTo>
                    <a:pt x="4467" y="157271"/>
                  </a:lnTo>
                  <a:lnTo>
                    <a:pt x="4407" y="157928"/>
                  </a:lnTo>
                  <a:lnTo>
                    <a:pt x="4373" y="158191"/>
                  </a:lnTo>
                  <a:lnTo>
                    <a:pt x="4331" y="158498"/>
                  </a:lnTo>
                  <a:lnTo>
                    <a:pt x="4288" y="158760"/>
                  </a:lnTo>
                  <a:lnTo>
                    <a:pt x="4237" y="159023"/>
                  </a:lnTo>
                  <a:lnTo>
                    <a:pt x="4152" y="159286"/>
                  </a:lnTo>
                  <a:lnTo>
                    <a:pt x="4076" y="159505"/>
                  </a:lnTo>
                  <a:lnTo>
                    <a:pt x="3991" y="159637"/>
                  </a:lnTo>
                  <a:lnTo>
                    <a:pt x="3915" y="159681"/>
                  </a:lnTo>
                  <a:lnTo>
                    <a:pt x="3838" y="159637"/>
                  </a:lnTo>
                  <a:lnTo>
                    <a:pt x="3762" y="159505"/>
                  </a:lnTo>
                  <a:lnTo>
                    <a:pt x="3694" y="159330"/>
                  </a:lnTo>
                  <a:lnTo>
                    <a:pt x="3635" y="159111"/>
                  </a:lnTo>
                  <a:lnTo>
                    <a:pt x="3575" y="158848"/>
                  </a:lnTo>
                  <a:lnTo>
                    <a:pt x="3533" y="158541"/>
                  </a:lnTo>
                  <a:lnTo>
                    <a:pt x="3499" y="158235"/>
                  </a:lnTo>
                  <a:lnTo>
                    <a:pt x="3473" y="157884"/>
                  </a:lnTo>
                  <a:lnTo>
                    <a:pt x="3465" y="157490"/>
                  </a:lnTo>
                  <a:lnTo>
                    <a:pt x="3465" y="157095"/>
                  </a:lnTo>
                  <a:lnTo>
                    <a:pt x="3482" y="156745"/>
                  </a:lnTo>
                  <a:lnTo>
                    <a:pt x="3507" y="156350"/>
                  </a:lnTo>
                  <a:lnTo>
                    <a:pt x="3694" y="155343"/>
                  </a:lnTo>
                  <a:lnTo>
                    <a:pt x="3711" y="155167"/>
                  </a:lnTo>
                  <a:lnTo>
                    <a:pt x="3719" y="154992"/>
                  </a:lnTo>
                  <a:lnTo>
                    <a:pt x="3711" y="154817"/>
                  </a:lnTo>
                  <a:lnTo>
                    <a:pt x="3694" y="154641"/>
                  </a:lnTo>
                  <a:lnTo>
                    <a:pt x="3669" y="154510"/>
                  </a:lnTo>
                  <a:lnTo>
                    <a:pt x="3643" y="154466"/>
                  </a:lnTo>
                  <a:lnTo>
                    <a:pt x="3609" y="154466"/>
                  </a:lnTo>
                  <a:lnTo>
                    <a:pt x="3567" y="154554"/>
                  </a:lnTo>
                  <a:lnTo>
                    <a:pt x="3550" y="154598"/>
                  </a:lnTo>
                  <a:lnTo>
                    <a:pt x="3550" y="154641"/>
                  </a:lnTo>
                  <a:lnTo>
                    <a:pt x="3499" y="154817"/>
                  </a:lnTo>
                  <a:lnTo>
                    <a:pt x="3456" y="155036"/>
                  </a:lnTo>
                  <a:lnTo>
                    <a:pt x="3388" y="155518"/>
                  </a:lnTo>
                  <a:lnTo>
                    <a:pt x="3312" y="155912"/>
                  </a:lnTo>
                  <a:lnTo>
                    <a:pt x="3227" y="156263"/>
                  </a:lnTo>
                  <a:lnTo>
                    <a:pt x="3142" y="156569"/>
                  </a:lnTo>
                  <a:lnTo>
                    <a:pt x="3049" y="156832"/>
                  </a:lnTo>
                  <a:lnTo>
                    <a:pt x="2989" y="156964"/>
                  </a:lnTo>
                  <a:lnTo>
                    <a:pt x="2921" y="157051"/>
                  </a:lnTo>
                  <a:lnTo>
                    <a:pt x="2862" y="157139"/>
                  </a:lnTo>
                  <a:lnTo>
                    <a:pt x="2735" y="157139"/>
                  </a:lnTo>
                  <a:lnTo>
                    <a:pt x="2675" y="157095"/>
                  </a:lnTo>
                  <a:lnTo>
                    <a:pt x="2616" y="157008"/>
                  </a:lnTo>
                  <a:lnTo>
                    <a:pt x="2556" y="156920"/>
                  </a:lnTo>
                  <a:lnTo>
                    <a:pt x="2505" y="156745"/>
                  </a:lnTo>
                  <a:lnTo>
                    <a:pt x="2454" y="156569"/>
                  </a:lnTo>
                  <a:lnTo>
                    <a:pt x="2412" y="156350"/>
                  </a:lnTo>
                  <a:lnTo>
                    <a:pt x="2378" y="156087"/>
                  </a:lnTo>
                  <a:lnTo>
                    <a:pt x="2352" y="155825"/>
                  </a:lnTo>
                  <a:lnTo>
                    <a:pt x="2327" y="155518"/>
                  </a:lnTo>
                  <a:lnTo>
                    <a:pt x="2319" y="155167"/>
                  </a:lnTo>
                  <a:lnTo>
                    <a:pt x="2319" y="154773"/>
                  </a:lnTo>
                  <a:lnTo>
                    <a:pt x="2327" y="154291"/>
                  </a:lnTo>
                  <a:lnTo>
                    <a:pt x="2344" y="153809"/>
                  </a:lnTo>
                  <a:lnTo>
                    <a:pt x="2386" y="153371"/>
                  </a:lnTo>
                  <a:lnTo>
                    <a:pt x="2429" y="152976"/>
                  </a:lnTo>
                  <a:lnTo>
                    <a:pt x="2488" y="152582"/>
                  </a:lnTo>
                  <a:lnTo>
                    <a:pt x="2548" y="152275"/>
                  </a:lnTo>
                  <a:lnTo>
                    <a:pt x="2624" y="151968"/>
                  </a:lnTo>
                  <a:lnTo>
                    <a:pt x="2701" y="151705"/>
                  </a:lnTo>
                  <a:lnTo>
                    <a:pt x="2785" y="151443"/>
                  </a:lnTo>
                  <a:lnTo>
                    <a:pt x="2870" y="151223"/>
                  </a:lnTo>
                  <a:lnTo>
                    <a:pt x="3057" y="150829"/>
                  </a:lnTo>
                  <a:lnTo>
                    <a:pt x="3235" y="150478"/>
                  </a:lnTo>
                  <a:lnTo>
                    <a:pt x="3405" y="150216"/>
                  </a:lnTo>
                  <a:lnTo>
                    <a:pt x="3439" y="150128"/>
                  </a:lnTo>
                  <a:lnTo>
                    <a:pt x="3465" y="149953"/>
                  </a:lnTo>
                  <a:lnTo>
                    <a:pt x="3473" y="149777"/>
                  </a:lnTo>
                  <a:lnTo>
                    <a:pt x="3473" y="149602"/>
                  </a:lnTo>
                  <a:lnTo>
                    <a:pt x="3465" y="149427"/>
                  </a:lnTo>
                  <a:lnTo>
                    <a:pt x="3448" y="149252"/>
                  </a:lnTo>
                  <a:lnTo>
                    <a:pt x="3414" y="149164"/>
                  </a:lnTo>
                  <a:lnTo>
                    <a:pt x="3371" y="149120"/>
                  </a:lnTo>
                  <a:lnTo>
                    <a:pt x="3202" y="149164"/>
                  </a:lnTo>
                  <a:lnTo>
                    <a:pt x="3117" y="149164"/>
                  </a:lnTo>
                  <a:lnTo>
                    <a:pt x="3023" y="149120"/>
                  </a:lnTo>
                  <a:lnTo>
                    <a:pt x="2938" y="148989"/>
                  </a:lnTo>
                  <a:lnTo>
                    <a:pt x="2862" y="148813"/>
                  </a:lnTo>
                  <a:lnTo>
                    <a:pt x="2828" y="148726"/>
                  </a:lnTo>
                  <a:lnTo>
                    <a:pt x="2794" y="148550"/>
                  </a:lnTo>
                  <a:lnTo>
                    <a:pt x="2769" y="148419"/>
                  </a:lnTo>
                  <a:lnTo>
                    <a:pt x="2743" y="148200"/>
                  </a:lnTo>
                  <a:lnTo>
                    <a:pt x="2718" y="147981"/>
                  </a:lnTo>
                  <a:lnTo>
                    <a:pt x="2709" y="147762"/>
                  </a:lnTo>
                  <a:lnTo>
                    <a:pt x="2701" y="147543"/>
                  </a:lnTo>
                  <a:lnTo>
                    <a:pt x="2701" y="147280"/>
                  </a:lnTo>
                  <a:lnTo>
                    <a:pt x="2709" y="147061"/>
                  </a:lnTo>
                  <a:lnTo>
                    <a:pt x="2718" y="146841"/>
                  </a:lnTo>
                  <a:lnTo>
                    <a:pt x="2760" y="146403"/>
                  </a:lnTo>
                  <a:lnTo>
                    <a:pt x="2811" y="146009"/>
                  </a:lnTo>
                  <a:lnTo>
                    <a:pt x="2879" y="145702"/>
                  </a:lnTo>
                  <a:lnTo>
                    <a:pt x="2955" y="145395"/>
                  </a:lnTo>
                  <a:lnTo>
                    <a:pt x="3032" y="145220"/>
                  </a:lnTo>
                  <a:lnTo>
                    <a:pt x="3100" y="145132"/>
                  </a:lnTo>
                  <a:lnTo>
                    <a:pt x="3176" y="145045"/>
                  </a:lnTo>
                  <a:close/>
                  <a:moveTo>
                    <a:pt x="5469" y="149865"/>
                  </a:moveTo>
                  <a:lnTo>
                    <a:pt x="5553" y="149909"/>
                  </a:lnTo>
                  <a:lnTo>
                    <a:pt x="5638" y="150040"/>
                  </a:lnTo>
                  <a:lnTo>
                    <a:pt x="5715" y="150172"/>
                  </a:lnTo>
                  <a:lnTo>
                    <a:pt x="5791" y="150347"/>
                  </a:lnTo>
                  <a:lnTo>
                    <a:pt x="5859" y="150566"/>
                  </a:lnTo>
                  <a:lnTo>
                    <a:pt x="5927" y="150873"/>
                  </a:lnTo>
                  <a:lnTo>
                    <a:pt x="5986" y="151180"/>
                  </a:lnTo>
                  <a:lnTo>
                    <a:pt x="6037" y="151443"/>
                  </a:lnTo>
                  <a:lnTo>
                    <a:pt x="6071" y="151574"/>
                  </a:lnTo>
                  <a:lnTo>
                    <a:pt x="6105" y="151618"/>
                  </a:lnTo>
                  <a:lnTo>
                    <a:pt x="6131" y="151574"/>
                  </a:lnTo>
                  <a:lnTo>
                    <a:pt x="6165" y="151486"/>
                  </a:lnTo>
                  <a:lnTo>
                    <a:pt x="6148" y="152187"/>
                  </a:lnTo>
                  <a:lnTo>
                    <a:pt x="6148" y="152713"/>
                  </a:lnTo>
                  <a:lnTo>
                    <a:pt x="6156" y="153327"/>
                  </a:lnTo>
                  <a:lnTo>
                    <a:pt x="6182" y="153896"/>
                  </a:lnTo>
                  <a:lnTo>
                    <a:pt x="6216" y="154466"/>
                  </a:lnTo>
                  <a:lnTo>
                    <a:pt x="6258" y="154992"/>
                  </a:lnTo>
                  <a:lnTo>
                    <a:pt x="6292" y="155255"/>
                  </a:lnTo>
                  <a:lnTo>
                    <a:pt x="6326" y="155474"/>
                  </a:lnTo>
                  <a:lnTo>
                    <a:pt x="6360" y="155693"/>
                  </a:lnTo>
                  <a:lnTo>
                    <a:pt x="6402" y="155868"/>
                  </a:lnTo>
                  <a:lnTo>
                    <a:pt x="6453" y="156000"/>
                  </a:lnTo>
                  <a:lnTo>
                    <a:pt x="6504" y="156131"/>
                  </a:lnTo>
                  <a:lnTo>
                    <a:pt x="6581" y="156263"/>
                  </a:lnTo>
                  <a:lnTo>
                    <a:pt x="6649" y="156350"/>
                  </a:lnTo>
                  <a:lnTo>
                    <a:pt x="6708" y="156350"/>
                  </a:lnTo>
                  <a:lnTo>
                    <a:pt x="6776" y="156307"/>
                  </a:lnTo>
                  <a:lnTo>
                    <a:pt x="6827" y="156219"/>
                  </a:lnTo>
                  <a:lnTo>
                    <a:pt x="6886" y="156087"/>
                  </a:lnTo>
                  <a:lnTo>
                    <a:pt x="6937" y="155912"/>
                  </a:lnTo>
                  <a:lnTo>
                    <a:pt x="6980" y="155737"/>
                  </a:lnTo>
                  <a:lnTo>
                    <a:pt x="7031" y="155474"/>
                  </a:lnTo>
                  <a:lnTo>
                    <a:pt x="7073" y="155211"/>
                  </a:lnTo>
                  <a:lnTo>
                    <a:pt x="7107" y="154904"/>
                  </a:lnTo>
                  <a:lnTo>
                    <a:pt x="7141" y="154598"/>
                  </a:lnTo>
                  <a:lnTo>
                    <a:pt x="7209" y="153896"/>
                  </a:lnTo>
                  <a:lnTo>
                    <a:pt x="7260" y="153152"/>
                  </a:lnTo>
                  <a:lnTo>
                    <a:pt x="7319" y="153064"/>
                  </a:lnTo>
                  <a:lnTo>
                    <a:pt x="7404" y="153064"/>
                  </a:lnTo>
                  <a:lnTo>
                    <a:pt x="7438" y="153152"/>
                  </a:lnTo>
                  <a:lnTo>
                    <a:pt x="7464" y="153283"/>
                  </a:lnTo>
                  <a:lnTo>
                    <a:pt x="7481" y="153458"/>
                  </a:lnTo>
                  <a:lnTo>
                    <a:pt x="7489" y="153634"/>
                  </a:lnTo>
                  <a:lnTo>
                    <a:pt x="7498" y="153853"/>
                  </a:lnTo>
                  <a:lnTo>
                    <a:pt x="7498" y="154291"/>
                  </a:lnTo>
                  <a:lnTo>
                    <a:pt x="7481" y="154773"/>
                  </a:lnTo>
                  <a:lnTo>
                    <a:pt x="7464" y="155211"/>
                  </a:lnTo>
                  <a:lnTo>
                    <a:pt x="7438" y="155518"/>
                  </a:lnTo>
                  <a:lnTo>
                    <a:pt x="7438" y="155737"/>
                  </a:lnTo>
                  <a:lnTo>
                    <a:pt x="7447" y="155912"/>
                  </a:lnTo>
                  <a:lnTo>
                    <a:pt x="7464" y="156044"/>
                  </a:lnTo>
                  <a:lnTo>
                    <a:pt x="7498" y="156131"/>
                  </a:lnTo>
                  <a:lnTo>
                    <a:pt x="7532" y="156175"/>
                  </a:lnTo>
                  <a:lnTo>
                    <a:pt x="7566" y="156175"/>
                  </a:lnTo>
                  <a:lnTo>
                    <a:pt x="7600" y="156087"/>
                  </a:lnTo>
                  <a:lnTo>
                    <a:pt x="7625" y="155956"/>
                  </a:lnTo>
                  <a:lnTo>
                    <a:pt x="7719" y="155255"/>
                  </a:lnTo>
                  <a:lnTo>
                    <a:pt x="7769" y="154904"/>
                  </a:lnTo>
                  <a:lnTo>
                    <a:pt x="7829" y="154641"/>
                  </a:lnTo>
                  <a:lnTo>
                    <a:pt x="7897" y="154422"/>
                  </a:lnTo>
                  <a:lnTo>
                    <a:pt x="7965" y="154247"/>
                  </a:lnTo>
                  <a:lnTo>
                    <a:pt x="8007" y="154203"/>
                  </a:lnTo>
                  <a:lnTo>
                    <a:pt x="8041" y="154159"/>
                  </a:lnTo>
                  <a:lnTo>
                    <a:pt x="8084" y="154159"/>
                  </a:lnTo>
                  <a:lnTo>
                    <a:pt x="8126" y="154203"/>
                  </a:lnTo>
                  <a:lnTo>
                    <a:pt x="8177" y="154291"/>
                  </a:lnTo>
                  <a:lnTo>
                    <a:pt x="8211" y="154378"/>
                  </a:lnTo>
                  <a:lnTo>
                    <a:pt x="8245" y="154466"/>
                  </a:lnTo>
                  <a:lnTo>
                    <a:pt x="8279" y="154598"/>
                  </a:lnTo>
                  <a:lnTo>
                    <a:pt x="8304" y="154729"/>
                  </a:lnTo>
                  <a:lnTo>
                    <a:pt x="8330" y="154904"/>
                  </a:lnTo>
                  <a:lnTo>
                    <a:pt x="8355" y="155255"/>
                  </a:lnTo>
                  <a:lnTo>
                    <a:pt x="8372" y="155649"/>
                  </a:lnTo>
                  <a:lnTo>
                    <a:pt x="8381" y="156087"/>
                  </a:lnTo>
                  <a:lnTo>
                    <a:pt x="8372" y="156482"/>
                  </a:lnTo>
                  <a:lnTo>
                    <a:pt x="8364" y="156920"/>
                  </a:lnTo>
                  <a:lnTo>
                    <a:pt x="8364" y="157095"/>
                  </a:lnTo>
                  <a:lnTo>
                    <a:pt x="8381" y="157227"/>
                  </a:lnTo>
                  <a:lnTo>
                    <a:pt x="8406" y="157314"/>
                  </a:lnTo>
                  <a:lnTo>
                    <a:pt x="8440" y="157314"/>
                  </a:lnTo>
                  <a:lnTo>
                    <a:pt x="8500" y="157709"/>
                  </a:lnTo>
                  <a:lnTo>
                    <a:pt x="8551" y="158147"/>
                  </a:lnTo>
                  <a:lnTo>
                    <a:pt x="8585" y="158585"/>
                  </a:lnTo>
                  <a:lnTo>
                    <a:pt x="8602" y="159023"/>
                  </a:lnTo>
                  <a:lnTo>
                    <a:pt x="8602" y="159242"/>
                  </a:lnTo>
                  <a:lnTo>
                    <a:pt x="8602" y="159462"/>
                  </a:lnTo>
                  <a:lnTo>
                    <a:pt x="8585" y="159681"/>
                  </a:lnTo>
                  <a:lnTo>
                    <a:pt x="8568" y="159856"/>
                  </a:lnTo>
                  <a:lnTo>
                    <a:pt x="8542" y="160075"/>
                  </a:lnTo>
                  <a:lnTo>
                    <a:pt x="8517" y="160250"/>
                  </a:lnTo>
                  <a:lnTo>
                    <a:pt x="8483" y="160469"/>
                  </a:lnTo>
                  <a:lnTo>
                    <a:pt x="8432" y="160645"/>
                  </a:lnTo>
                  <a:lnTo>
                    <a:pt x="8389" y="160776"/>
                  </a:lnTo>
                  <a:lnTo>
                    <a:pt x="8338" y="160908"/>
                  </a:lnTo>
                  <a:lnTo>
                    <a:pt x="8296" y="160951"/>
                  </a:lnTo>
                  <a:lnTo>
                    <a:pt x="8245" y="160995"/>
                  </a:lnTo>
                  <a:lnTo>
                    <a:pt x="8202" y="160995"/>
                  </a:lnTo>
                  <a:lnTo>
                    <a:pt x="8152" y="160951"/>
                  </a:lnTo>
                  <a:lnTo>
                    <a:pt x="8109" y="160864"/>
                  </a:lnTo>
                  <a:lnTo>
                    <a:pt x="8067" y="160776"/>
                  </a:lnTo>
                  <a:lnTo>
                    <a:pt x="8033" y="160645"/>
                  </a:lnTo>
                  <a:lnTo>
                    <a:pt x="7999" y="160469"/>
                  </a:lnTo>
                  <a:lnTo>
                    <a:pt x="7965" y="160294"/>
                  </a:lnTo>
                  <a:lnTo>
                    <a:pt x="7939" y="160075"/>
                  </a:lnTo>
                  <a:lnTo>
                    <a:pt x="7888" y="159637"/>
                  </a:lnTo>
                  <a:lnTo>
                    <a:pt x="7871" y="159418"/>
                  </a:lnTo>
                  <a:lnTo>
                    <a:pt x="7863" y="159155"/>
                  </a:lnTo>
                  <a:lnTo>
                    <a:pt x="7854" y="158804"/>
                  </a:lnTo>
                  <a:lnTo>
                    <a:pt x="7846" y="158585"/>
                  </a:lnTo>
                  <a:lnTo>
                    <a:pt x="7820" y="158454"/>
                  </a:lnTo>
                  <a:lnTo>
                    <a:pt x="7786" y="158366"/>
                  </a:lnTo>
                  <a:lnTo>
                    <a:pt x="7752" y="158322"/>
                  </a:lnTo>
                  <a:lnTo>
                    <a:pt x="7719" y="158366"/>
                  </a:lnTo>
                  <a:lnTo>
                    <a:pt x="7685" y="158454"/>
                  </a:lnTo>
                  <a:lnTo>
                    <a:pt x="7668" y="158585"/>
                  </a:lnTo>
                  <a:lnTo>
                    <a:pt x="7659" y="158804"/>
                  </a:lnTo>
                  <a:lnTo>
                    <a:pt x="7668" y="159330"/>
                  </a:lnTo>
                  <a:lnTo>
                    <a:pt x="7676" y="160163"/>
                  </a:lnTo>
                  <a:lnTo>
                    <a:pt x="7676" y="160995"/>
                  </a:lnTo>
                  <a:lnTo>
                    <a:pt x="7668" y="161828"/>
                  </a:lnTo>
                  <a:lnTo>
                    <a:pt x="7642" y="162660"/>
                  </a:lnTo>
                  <a:lnTo>
                    <a:pt x="7608" y="163405"/>
                  </a:lnTo>
                  <a:lnTo>
                    <a:pt x="7566" y="164150"/>
                  </a:lnTo>
                  <a:lnTo>
                    <a:pt x="7498" y="164851"/>
                  </a:lnTo>
                  <a:lnTo>
                    <a:pt x="7065" y="164545"/>
                  </a:lnTo>
                  <a:lnTo>
                    <a:pt x="7022" y="164282"/>
                  </a:lnTo>
                  <a:lnTo>
                    <a:pt x="6980" y="163975"/>
                  </a:lnTo>
                  <a:lnTo>
                    <a:pt x="6946" y="163581"/>
                  </a:lnTo>
                  <a:lnTo>
                    <a:pt x="6912" y="163142"/>
                  </a:lnTo>
                  <a:lnTo>
                    <a:pt x="6869" y="162266"/>
                  </a:lnTo>
                  <a:lnTo>
                    <a:pt x="6835" y="161565"/>
                  </a:lnTo>
                  <a:lnTo>
                    <a:pt x="6819" y="160864"/>
                  </a:lnTo>
                  <a:lnTo>
                    <a:pt x="6802" y="160207"/>
                  </a:lnTo>
                  <a:lnTo>
                    <a:pt x="6793" y="159505"/>
                  </a:lnTo>
                  <a:lnTo>
                    <a:pt x="6776" y="158804"/>
                  </a:lnTo>
                  <a:lnTo>
                    <a:pt x="6759" y="158717"/>
                  </a:lnTo>
                  <a:lnTo>
                    <a:pt x="6742" y="158717"/>
                  </a:lnTo>
                  <a:lnTo>
                    <a:pt x="6725" y="158760"/>
                  </a:lnTo>
                  <a:lnTo>
                    <a:pt x="6717" y="158804"/>
                  </a:lnTo>
                  <a:lnTo>
                    <a:pt x="6691" y="159242"/>
                  </a:lnTo>
                  <a:lnTo>
                    <a:pt x="6649" y="158980"/>
                  </a:lnTo>
                  <a:lnTo>
                    <a:pt x="6606" y="158717"/>
                  </a:lnTo>
                  <a:lnTo>
                    <a:pt x="6589" y="158673"/>
                  </a:lnTo>
                  <a:lnTo>
                    <a:pt x="6581" y="158673"/>
                  </a:lnTo>
                  <a:lnTo>
                    <a:pt x="6572" y="158717"/>
                  </a:lnTo>
                  <a:lnTo>
                    <a:pt x="6572" y="158804"/>
                  </a:lnTo>
                  <a:lnTo>
                    <a:pt x="6589" y="159199"/>
                  </a:lnTo>
                  <a:lnTo>
                    <a:pt x="6598" y="159593"/>
                  </a:lnTo>
                  <a:lnTo>
                    <a:pt x="6589" y="159944"/>
                  </a:lnTo>
                  <a:lnTo>
                    <a:pt x="6572" y="160294"/>
                  </a:lnTo>
                  <a:lnTo>
                    <a:pt x="6547" y="160601"/>
                  </a:lnTo>
                  <a:lnTo>
                    <a:pt x="6513" y="160864"/>
                  </a:lnTo>
                  <a:lnTo>
                    <a:pt x="6470" y="161127"/>
                  </a:lnTo>
                  <a:lnTo>
                    <a:pt x="6419" y="161302"/>
                  </a:lnTo>
                  <a:lnTo>
                    <a:pt x="6360" y="161477"/>
                  </a:lnTo>
                  <a:lnTo>
                    <a:pt x="6301" y="161565"/>
                  </a:lnTo>
                  <a:lnTo>
                    <a:pt x="6241" y="161653"/>
                  </a:lnTo>
                  <a:lnTo>
                    <a:pt x="6173" y="161653"/>
                  </a:lnTo>
                  <a:lnTo>
                    <a:pt x="6114" y="161565"/>
                  </a:lnTo>
                  <a:lnTo>
                    <a:pt x="6046" y="161477"/>
                  </a:lnTo>
                  <a:lnTo>
                    <a:pt x="5978" y="161258"/>
                  </a:lnTo>
                  <a:lnTo>
                    <a:pt x="5910" y="161039"/>
                  </a:lnTo>
                  <a:lnTo>
                    <a:pt x="5876" y="160820"/>
                  </a:lnTo>
                  <a:lnTo>
                    <a:pt x="5842" y="160645"/>
                  </a:lnTo>
                  <a:lnTo>
                    <a:pt x="5791" y="160207"/>
                  </a:lnTo>
                  <a:lnTo>
                    <a:pt x="5757" y="159725"/>
                  </a:lnTo>
                  <a:lnTo>
                    <a:pt x="5732" y="159199"/>
                  </a:lnTo>
                  <a:lnTo>
                    <a:pt x="5732" y="158717"/>
                  </a:lnTo>
                  <a:lnTo>
                    <a:pt x="5740" y="158191"/>
                  </a:lnTo>
                  <a:lnTo>
                    <a:pt x="5757" y="157709"/>
                  </a:lnTo>
                  <a:lnTo>
                    <a:pt x="5783" y="157183"/>
                  </a:lnTo>
                  <a:lnTo>
                    <a:pt x="5791" y="157008"/>
                  </a:lnTo>
                  <a:lnTo>
                    <a:pt x="5783" y="156832"/>
                  </a:lnTo>
                  <a:lnTo>
                    <a:pt x="5757" y="156701"/>
                  </a:lnTo>
                  <a:lnTo>
                    <a:pt x="5732" y="156613"/>
                  </a:lnTo>
                  <a:lnTo>
                    <a:pt x="5698" y="156569"/>
                  </a:lnTo>
                  <a:lnTo>
                    <a:pt x="5664" y="156569"/>
                  </a:lnTo>
                  <a:lnTo>
                    <a:pt x="5630" y="156657"/>
                  </a:lnTo>
                  <a:lnTo>
                    <a:pt x="5613" y="156832"/>
                  </a:lnTo>
                  <a:lnTo>
                    <a:pt x="5570" y="157139"/>
                  </a:lnTo>
                  <a:lnTo>
                    <a:pt x="5519" y="157446"/>
                  </a:lnTo>
                  <a:lnTo>
                    <a:pt x="5460" y="157709"/>
                  </a:lnTo>
                  <a:lnTo>
                    <a:pt x="5401" y="157884"/>
                  </a:lnTo>
                  <a:lnTo>
                    <a:pt x="5324" y="158016"/>
                  </a:lnTo>
                  <a:lnTo>
                    <a:pt x="5248" y="158059"/>
                  </a:lnTo>
                  <a:lnTo>
                    <a:pt x="5180" y="157972"/>
                  </a:lnTo>
                  <a:lnTo>
                    <a:pt x="5137" y="157928"/>
                  </a:lnTo>
                  <a:lnTo>
                    <a:pt x="5103" y="157840"/>
                  </a:lnTo>
                  <a:lnTo>
                    <a:pt x="5052" y="157665"/>
                  </a:lnTo>
                  <a:lnTo>
                    <a:pt x="5019" y="157490"/>
                  </a:lnTo>
                  <a:lnTo>
                    <a:pt x="4985" y="157271"/>
                  </a:lnTo>
                  <a:lnTo>
                    <a:pt x="4968" y="157051"/>
                  </a:lnTo>
                  <a:lnTo>
                    <a:pt x="4951" y="156832"/>
                  </a:lnTo>
                  <a:lnTo>
                    <a:pt x="4942" y="156569"/>
                  </a:lnTo>
                  <a:lnTo>
                    <a:pt x="4942" y="156350"/>
                  </a:lnTo>
                  <a:lnTo>
                    <a:pt x="4951" y="156087"/>
                  </a:lnTo>
                  <a:lnTo>
                    <a:pt x="4959" y="155868"/>
                  </a:lnTo>
                  <a:lnTo>
                    <a:pt x="4976" y="155605"/>
                  </a:lnTo>
                  <a:lnTo>
                    <a:pt x="5002" y="155386"/>
                  </a:lnTo>
                  <a:lnTo>
                    <a:pt x="5027" y="155211"/>
                  </a:lnTo>
                  <a:lnTo>
                    <a:pt x="5061" y="154992"/>
                  </a:lnTo>
                  <a:lnTo>
                    <a:pt x="5095" y="154860"/>
                  </a:lnTo>
                  <a:lnTo>
                    <a:pt x="5137" y="154685"/>
                  </a:lnTo>
                  <a:lnTo>
                    <a:pt x="5180" y="154598"/>
                  </a:lnTo>
                  <a:lnTo>
                    <a:pt x="5205" y="154510"/>
                  </a:lnTo>
                  <a:lnTo>
                    <a:pt x="5239" y="154422"/>
                  </a:lnTo>
                  <a:lnTo>
                    <a:pt x="5248" y="154247"/>
                  </a:lnTo>
                  <a:lnTo>
                    <a:pt x="5256" y="154072"/>
                  </a:lnTo>
                  <a:lnTo>
                    <a:pt x="5248" y="153896"/>
                  </a:lnTo>
                  <a:lnTo>
                    <a:pt x="5231" y="153721"/>
                  </a:lnTo>
                  <a:lnTo>
                    <a:pt x="5205" y="153634"/>
                  </a:lnTo>
                  <a:lnTo>
                    <a:pt x="5171" y="153590"/>
                  </a:lnTo>
                  <a:lnTo>
                    <a:pt x="5137" y="153590"/>
                  </a:lnTo>
                  <a:lnTo>
                    <a:pt x="5112" y="153677"/>
                  </a:lnTo>
                  <a:lnTo>
                    <a:pt x="5112" y="153634"/>
                  </a:lnTo>
                  <a:lnTo>
                    <a:pt x="5002" y="153590"/>
                  </a:lnTo>
                  <a:lnTo>
                    <a:pt x="4908" y="153458"/>
                  </a:lnTo>
                  <a:lnTo>
                    <a:pt x="4840" y="153283"/>
                  </a:lnTo>
                  <a:lnTo>
                    <a:pt x="4815" y="153195"/>
                  </a:lnTo>
                  <a:lnTo>
                    <a:pt x="4789" y="153064"/>
                  </a:lnTo>
                  <a:lnTo>
                    <a:pt x="4781" y="152932"/>
                  </a:lnTo>
                  <a:lnTo>
                    <a:pt x="4764" y="152757"/>
                  </a:lnTo>
                  <a:lnTo>
                    <a:pt x="4764" y="152582"/>
                  </a:lnTo>
                  <a:lnTo>
                    <a:pt x="4764" y="152407"/>
                  </a:lnTo>
                  <a:lnTo>
                    <a:pt x="4781" y="152012"/>
                  </a:lnTo>
                  <a:lnTo>
                    <a:pt x="4815" y="151530"/>
                  </a:lnTo>
                  <a:lnTo>
                    <a:pt x="4857" y="151223"/>
                  </a:lnTo>
                  <a:lnTo>
                    <a:pt x="4900" y="150917"/>
                  </a:lnTo>
                  <a:lnTo>
                    <a:pt x="4959" y="150654"/>
                  </a:lnTo>
                  <a:lnTo>
                    <a:pt x="5019" y="150435"/>
                  </a:lnTo>
                  <a:lnTo>
                    <a:pt x="5103" y="150172"/>
                  </a:lnTo>
                  <a:lnTo>
                    <a:pt x="5188" y="149996"/>
                  </a:lnTo>
                  <a:lnTo>
                    <a:pt x="5282" y="149909"/>
                  </a:lnTo>
                  <a:lnTo>
                    <a:pt x="5384" y="149865"/>
                  </a:lnTo>
                  <a:close/>
                  <a:moveTo>
                    <a:pt x="9654" y="83346"/>
                  </a:moveTo>
                  <a:lnTo>
                    <a:pt x="9714" y="83390"/>
                  </a:lnTo>
                  <a:lnTo>
                    <a:pt x="9765" y="83522"/>
                  </a:lnTo>
                  <a:lnTo>
                    <a:pt x="9816" y="83741"/>
                  </a:lnTo>
                  <a:lnTo>
                    <a:pt x="9858" y="84047"/>
                  </a:lnTo>
                  <a:lnTo>
                    <a:pt x="9892" y="84486"/>
                  </a:lnTo>
                  <a:lnTo>
                    <a:pt x="9960" y="85537"/>
                  </a:lnTo>
                  <a:lnTo>
                    <a:pt x="10019" y="86589"/>
                  </a:lnTo>
                  <a:lnTo>
                    <a:pt x="10087" y="87641"/>
                  </a:lnTo>
                  <a:lnTo>
                    <a:pt x="10147" y="88692"/>
                  </a:lnTo>
                  <a:lnTo>
                    <a:pt x="10300" y="90752"/>
                  </a:lnTo>
                  <a:lnTo>
                    <a:pt x="10452" y="92768"/>
                  </a:lnTo>
                  <a:lnTo>
                    <a:pt x="10622" y="94783"/>
                  </a:lnTo>
                  <a:lnTo>
                    <a:pt x="10809" y="96755"/>
                  </a:lnTo>
                  <a:lnTo>
                    <a:pt x="11013" y="98771"/>
                  </a:lnTo>
                  <a:lnTo>
                    <a:pt x="11013" y="106264"/>
                  </a:lnTo>
                  <a:lnTo>
                    <a:pt x="11004" y="107842"/>
                  </a:lnTo>
                  <a:lnTo>
                    <a:pt x="10996" y="109507"/>
                  </a:lnTo>
                  <a:lnTo>
                    <a:pt x="11004" y="111172"/>
                  </a:lnTo>
                  <a:lnTo>
                    <a:pt x="11013" y="111961"/>
                  </a:lnTo>
                  <a:lnTo>
                    <a:pt x="11030" y="112750"/>
                  </a:lnTo>
                  <a:lnTo>
                    <a:pt x="10970" y="112530"/>
                  </a:lnTo>
                  <a:lnTo>
                    <a:pt x="10902" y="112311"/>
                  </a:lnTo>
                  <a:lnTo>
                    <a:pt x="10826" y="112092"/>
                  </a:lnTo>
                  <a:lnTo>
                    <a:pt x="10758" y="111917"/>
                  </a:lnTo>
                  <a:lnTo>
                    <a:pt x="10682" y="111785"/>
                  </a:lnTo>
                  <a:lnTo>
                    <a:pt x="10605" y="111654"/>
                  </a:lnTo>
                  <a:lnTo>
                    <a:pt x="10529" y="111610"/>
                  </a:lnTo>
                  <a:lnTo>
                    <a:pt x="10452" y="111566"/>
                  </a:lnTo>
                  <a:lnTo>
                    <a:pt x="10385" y="111566"/>
                  </a:lnTo>
                  <a:lnTo>
                    <a:pt x="10308" y="111610"/>
                  </a:lnTo>
                  <a:lnTo>
                    <a:pt x="10240" y="111742"/>
                  </a:lnTo>
                  <a:lnTo>
                    <a:pt x="10172" y="111917"/>
                  </a:lnTo>
                  <a:lnTo>
                    <a:pt x="10113" y="112092"/>
                  </a:lnTo>
                  <a:lnTo>
                    <a:pt x="10053" y="112399"/>
                  </a:lnTo>
                  <a:lnTo>
                    <a:pt x="10002" y="112750"/>
                  </a:lnTo>
                  <a:lnTo>
                    <a:pt x="9960" y="113144"/>
                  </a:lnTo>
                  <a:lnTo>
                    <a:pt x="9926" y="113538"/>
                  </a:lnTo>
                  <a:lnTo>
                    <a:pt x="9901" y="113889"/>
                  </a:lnTo>
                  <a:lnTo>
                    <a:pt x="9892" y="114196"/>
                  </a:lnTo>
                  <a:lnTo>
                    <a:pt x="9892" y="114502"/>
                  </a:lnTo>
                  <a:lnTo>
                    <a:pt x="9901" y="114809"/>
                  </a:lnTo>
                  <a:lnTo>
                    <a:pt x="9918" y="115072"/>
                  </a:lnTo>
                  <a:lnTo>
                    <a:pt x="9935" y="115335"/>
                  </a:lnTo>
                  <a:lnTo>
                    <a:pt x="9969" y="115554"/>
                  </a:lnTo>
                  <a:lnTo>
                    <a:pt x="10002" y="115773"/>
                  </a:lnTo>
                  <a:lnTo>
                    <a:pt x="10045" y="115992"/>
                  </a:lnTo>
                  <a:lnTo>
                    <a:pt x="10096" y="116167"/>
                  </a:lnTo>
                  <a:lnTo>
                    <a:pt x="10147" y="116299"/>
                  </a:lnTo>
                  <a:lnTo>
                    <a:pt x="10257" y="116562"/>
                  </a:lnTo>
                  <a:lnTo>
                    <a:pt x="10376" y="116781"/>
                  </a:lnTo>
                  <a:lnTo>
                    <a:pt x="10325" y="117044"/>
                  </a:lnTo>
                  <a:lnTo>
                    <a:pt x="10283" y="117351"/>
                  </a:lnTo>
                  <a:lnTo>
                    <a:pt x="10249" y="117657"/>
                  </a:lnTo>
                  <a:lnTo>
                    <a:pt x="10223" y="118008"/>
                  </a:lnTo>
                  <a:lnTo>
                    <a:pt x="10206" y="118358"/>
                  </a:lnTo>
                  <a:lnTo>
                    <a:pt x="10198" y="118709"/>
                  </a:lnTo>
                  <a:lnTo>
                    <a:pt x="10198" y="119103"/>
                  </a:lnTo>
                  <a:lnTo>
                    <a:pt x="10206" y="119454"/>
                  </a:lnTo>
                  <a:lnTo>
                    <a:pt x="10223" y="119805"/>
                  </a:lnTo>
                  <a:lnTo>
                    <a:pt x="10240" y="120155"/>
                  </a:lnTo>
                  <a:lnTo>
                    <a:pt x="10274" y="120506"/>
                  </a:lnTo>
                  <a:lnTo>
                    <a:pt x="10317" y="120856"/>
                  </a:lnTo>
                  <a:lnTo>
                    <a:pt x="10368" y="121119"/>
                  </a:lnTo>
                  <a:lnTo>
                    <a:pt x="10427" y="121426"/>
                  </a:lnTo>
                  <a:lnTo>
                    <a:pt x="10495" y="121645"/>
                  </a:lnTo>
                  <a:lnTo>
                    <a:pt x="10580" y="121864"/>
                  </a:lnTo>
                  <a:lnTo>
                    <a:pt x="10639" y="121952"/>
                  </a:lnTo>
                  <a:lnTo>
                    <a:pt x="10690" y="122039"/>
                  </a:lnTo>
                  <a:lnTo>
                    <a:pt x="10750" y="122083"/>
                  </a:lnTo>
                  <a:lnTo>
                    <a:pt x="10809" y="122127"/>
                  </a:lnTo>
                  <a:lnTo>
                    <a:pt x="10919" y="122083"/>
                  </a:lnTo>
                  <a:lnTo>
                    <a:pt x="11030" y="121952"/>
                  </a:lnTo>
                  <a:lnTo>
                    <a:pt x="10758" y="127166"/>
                  </a:lnTo>
                  <a:lnTo>
                    <a:pt x="10665" y="128919"/>
                  </a:lnTo>
                  <a:lnTo>
                    <a:pt x="10580" y="130628"/>
                  </a:lnTo>
                  <a:lnTo>
                    <a:pt x="10580" y="130716"/>
                  </a:lnTo>
                  <a:lnTo>
                    <a:pt x="10512" y="131022"/>
                  </a:lnTo>
                  <a:lnTo>
                    <a:pt x="10452" y="131373"/>
                  </a:lnTo>
                  <a:lnTo>
                    <a:pt x="10410" y="131767"/>
                  </a:lnTo>
                  <a:lnTo>
                    <a:pt x="10385" y="132206"/>
                  </a:lnTo>
                  <a:lnTo>
                    <a:pt x="10325" y="132030"/>
                  </a:lnTo>
                  <a:lnTo>
                    <a:pt x="10274" y="131855"/>
                  </a:lnTo>
                  <a:lnTo>
                    <a:pt x="10215" y="131724"/>
                  </a:lnTo>
                  <a:lnTo>
                    <a:pt x="10155" y="131592"/>
                  </a:lnTo>
                  <a:lnTo>
                    <a:pt x="10087" y="131504"/>
                  </a:lnTo>
                  <a:lnTo>
                    <a:pt x="10028" y="131461"/>
                  </a:lnTo>
                  <a:lnTo>
                    <a:pt x="9909" y="131461"/>
                  </a:lnTo>
                  <a:lnTo>
                    <a:pt x="9850" y="131548"/>
                  </a:lnTo>
                  <a:lnTo>
                    <a:pt x="9790" y="131636"/>
                  </a:lnTo>
                  <a:lnTo>
                    <a:pt x="9739" y="131767"/>
                  </a:lnTo>
                  <a:lnTo>
                    <a:pt x="9688" y="131943"/>
                  </a:lnTo>
                  <a:lnTo>
                    <a:pt x="9637" y="132162"/>
                  </a:lnTo>
                  <a:lnTo>
                    <a:pt x="9595" y="132425"/>
                  </a:lnTo>
                  <a:lnTo>
                    <a:pt x="9552" y="132731"/>
                  </a:lnTo>
                  <a:lnTo>
                    <a:pt x="9519" y="133082"/>
                  </a:lnTo>
                  <a:lnTo>
                    <a:pt x="9502" y="133345"/>
                  </a:lnTo>
                  <a:lnTo>
                    <a:pt x="9485" y="133652"/>
                  </a:lnTo>
                  <a:lnTo>
                    <a:pt x="9485" y="133915"/>
                  </a:lnTo>
                  <a:lnTo>
                    <a:pt x="9485" y="134177"/>
                  </a:lnTo>
                  <a:lnTo>
                    <a:pt x="9485" y="134397"/>
                  </a:lnTo>
                  <a:lnTo>
                    <a:pt x="9502" y="134659"/>
                  </a:lnTo>
                  <a:lnTo>
                    <a:pt x="9510" y="134879"/>
                  </a:lnTo>
                  <a:lnTo>
                    <a:pt x="9535" y="135098"/>
                  </a:lnTo>
                  <a:lnTo>
                    <a:pt x="9586" y="135492"/>
                  </a:lnTo>
                  <a:lnTo>
                    <a:pt x="9663" y="135799"/>
                  </a:lnTo>
                  <a:lnTo>
                    <a:pt x="9739" y="136062"/>
                  </a:lnTo>
                  <a:lnTo>
                    <a:pt x="9833" y="136237"/>
                  </a:lnTo>
                  <a:lnTo>
                    <a:pt x="9790" y="136544"/>
                  </a:lnTo>
                  <a:lnTo>
                    <a:pt x="9748" y="136850"/>
                  </a:lnTo>
                  <a:lnTo>
                    <a:pt x="9714" y="137201"/>
                  </a:lnTo>
                  <a:lnTo>
                    <a:pt x="9688" y="137552"/>
                  </a:lnTo>
                  <a:lnTo>
                    <a:pt x="9671" y="137902"/>
                  </a:lnTo>
                  <a:lnTo>
                    <a:pt x="9663" y="138253"/>
                  </a:lnTo>
                  <a:lnTo>
                    <a:pt x="9654" y="138603"/>
                  </a:lnTo>
                  <a:lnTo>
                    <a:pt x="9654" y="138954"/>
                  </a:lnTo>
                  <a:lnTo>
                    <a:pt x="9663" y="139304"/>
                  </a:lnTo>
                  <a:lnTo>
                    <a:pt x="9680" y="139655"/>
                  </a:lnTo>
                  <a:lnTo>
                    <a:pt x="9714" y="139962"/>
                  </a:lnTo>
                  <a:lnTo>
                    <a:pt x="9748" y="140268"/>
                  </a:lnTo>
                  <a:lnTo>
                    <a:pt x="9790" y="140531"/>
                  </a:lnTo>
                  <a:lnTo>
                    <a:pt x="9850" y="140794"/>
                  </a:lnTo>
                  <a:lnTo>
                    <a:pt x="9909" y="141013"/>
                  </a:lnTo>
                  <a:lnTo>
                    <a:pt x="9985" y="141232"/>
                  </a:lnTo>
                  <a:lnTo>
                    <a:pt x="10062" y="141364"/>
                  </a:lnTo>
                  <a:lnTo>
                    <a:pt x="10130" y="141408"/>
                  </a:lnTo>
                  <a:lnTo>
                    <a:pt x="10206" y="141452"/>
                  </a:lnTo>
                  <a:lnTo>
                    <a:pt x="10274" y="141408"/>
                  </a:lnTo>
                  <a:lnTo>
                    <a:pt x="10342" y="141320"/>
                  </a:lnTo>
                  <a:lnTo>
                    <a:pt x="10402" y="141189"/>
                  </a:lnTo>
                  <a:lnTo>
                    <a:pt x="10461" y="141013"/>
                  </a:lnTo>
                  <a:lnTo>
                    <a:pt x="10520" y="140794"/>
                  </a:lnTo>
                  <a:lnTo>
                    <a:pt x="10563" y="140575"/>
                  </a:lnTo>
                  <a:lnTo>
                    <a:pt x="10605" y="140268"/>
                  </a:lnTo>
                  <a:lnTo>
                    <a:pt x="10639" y="140006"/>
                  </a:lnTo>
                  <a:lnTo>
                    <a:pt x="10665" y="139699"/>
                  </a:lnTo>
                  <a:lnTo>
                    <a:pt x="10682" y="139348"/>
                  </a:lnTo>
                  <a:lnTo>
                    <a:pt x="10682" y="139041"/>
                  </a:lnTo>
                  <a:lnTo>
                    <a:pt x="10673" y="138691"/>
                  </a:lnTo>
                  <a:lnTo>
                    <a:pt x="10656" y="138340"/>
                  </a:lnTo>
                  <a:lnTo>
                    <a:pt x="10716" y="138647"/>
                  </a:lnTo>
                  <a:lnTo>
                    <a:pt x="10775" y="138866"/>
                  </a:lnTo>
                  <a:lnTo>
                    <a:pt x="10843" y="139085"/>
                  </a:lnTo>
                  <a:lnTo>
                    <a:pt x="10919" y="139261"/>
                  </a:lnTo>
                  <a:lnTo>
                    <a:pt x="10996" y="139436"/>
                  </a:lnTo>
                  <a:lnTo>
                    <a:pt x="11072" y="139524"/>
                  </a:lnTo>
                  <a:lnTo>
                    <a:pt x="11149" y="139611"/>
                  </a:lnTo>
                  <a:lnTo>
                    <a:pt x="11225" y="139655"/>
                  </a:lnTo>
                  <a:lnTo>
                    <a:pt x="11310" y="139655"/>
                  </a:lnTo>
                  <a:lnTo>
                    <a:pt x="11386" y="139567"/>
                  </a:lnTo>
                  <a:lnTo>
                    <a:pt x="11463" y="139480"/>
                  </a:lnTo>
                  <a:lnTo>
                    <a:pt x="11531" y="139348"/>
                  </a:lnTo>
                  <a:lnTo>
                    <a:pt x="11607" y="139129"/>
                  </a:lnTo>
                  <a:lnTo>
                    <a:pt x="11667" y="138910"/>
                  </a:lnTo>
                  <a:lnTo>
                    <a:pt x="11726" y="138603"/>
                  </a:lnTo>
                  <a:lnTo>
                    <a:pt x="11785" y="138253"/>
                  </a:lnTo>
                  <a:lnTo>
                    <a:pt x="11828" y="137858"/>
                  </a:lnTo>
                  <a:lnTo>
                    <a:pt x="11862" y="137508"/>
                  </a:lnTo>
                  <a:lnTo>
                    <a:pt x="11879" y="137113"/>
                  </a:lnTo>
                  <a:lnTo>
                    <a:pt x="11887" y="136763"/>
                  </a:lnTo>
                  <a:lnTo>
                    <a:pt x="11887" y="136368"/>
                  </a:lnTo>
                  <a:lnTo>
                    <a:pt x="11870" y="136062"/>
                  </a:lnTo>
                  <a:lnTo>
                    <a:pt x="11853" y="135711"/>
                  </a:lnTo>
                  <a:lnTo>
                    <a:pt x="11819" y="135404"/>
                  </a:lnTo>
                  <a:lnTo>
                    <a:pt x="11777" y="135142"/>
                  </a:lnTo>
                  <a:lnTo>
                    <a:pt x="11735" y="134879"/>
                  </a:lnTo>
                  <a:lnTo>
                    <a:pt x="11684" y="134616"/>
                  </a:lnTo>
                  <a:lnTo>
                    <a:pt x="11624" y="134440"/>
                  </a:lnTo>
                  <a:lnTo>
                    <a:pt x="11565" y="134265"/>
                  </a:lnTo>
                  <a:lnTo>
                    <a:pt x="11497" y="134134"/>
                  </a:lnTo>
                  <a:lnTo>
                    <a:pt x="11429" y="134046"/>
                  </a:lnTo>
                  <a:lnTo>
                    <a:pt x="11352" y="134002"/>
                  </a:lnTo>
                  <a:lnTo>
                    <a:pt x="11386" y="133520"/>
                  </a:lnTo>
                  <a:lnTo>
                    <a:pt x="11403" y="132994"/>
                  </a:lnTo>
                  <a:lnTo>
                    <a:pt x="11403" y="132512"/>
                  </a:lnTo>
                  <a:lnTo>
                    <a:pt x="11386" y="131986"/>
                  </a:lnTo>
                  <a:lnTo>
                    <a:pt x="11369" y="131767"/>
                  </a:lnTo>
                  <a:lnTo>
                    <a:pt x="11352" y="131548"/>
                  </a:lnTo>
                  <a:lnTo>
                    <a:pt x="11319" y="131329"/>
                  </a:lnTo>
                  <a:lnTo>
                    <a:pt x="11293" y="131110"/>
                  </a:lnTo>
                  <a:lnTo>
                    <a:pt x="11251" y="130891"/>
                  </a:lnTo>
                  <a:lnTo>
                    <a:pt x="11208" y="130716"/>
                  </a:lnTo>
                  <a:lnTo>
                    <a:pt x="11166" y="130584"/>
                  </a:lnTo>
                  <a:lnTo>
                    <a:pt x="11106" y="130409"/>
                  </a:lnTo>
                  <a:lnTo>
                    <a:pt x="11013" y="130234"/>
                  </a:lnTo>
                  <a:lnTo>
                    <a:pt x="10919" y="130190"/>
                  </a:lnTo>
                  <a:lnTo>
                    <a:pt x="10835" y="130190"/>
                  </a:lnTo>
                  <a:lnTo>
                    <a:pt x="10750" y="130278"/>
                  </a:lnTo>
                  <a:lnTo>
                    <a:pt x="10818" y="129182"/>
                  </a:lnTo>
                  <a:lnTo>
                    <a:pt x="10877" y="128087"/>
                  </a:lnTo>
                  <a:lnTo>
                    <a:pt x="10996" y="125896"/>
                  </a:lnTo>
                  <a:lnTo>
                    <a:pt x="11098" y="123705"/>
                  </a:lnTo>
                  <a:lnTo>
                    <a:pt x="11217" y="121514"/>
                  </a:lnTo>
                  <a:lnTo>
                    <a:pt x="11276" y="121294"/>
                  </a:lnTo>
                  <a:lnTo>
                    <a:pt x="11335" y="121031"/>
                  </a:lnTo>
                  <a:lnTo>
                    <a:pt x="11386" y="120725"/>
                  </a:lnTo>
                  <a:lnTo>
                    <a:pt x="11437" y="120418"/>
                  </a:lnTo>
                  <a:lnTo>
                    <a:pt x="11480" y="120111"/>
                  </a:lnTo>
                  <a:lnTo>
                    <a:pt x="11522" y="119717"/>
                  </a:lnTo>
                  <a:lnTo>
                    <a:pt x="11556" y="119366"/>
                  </a:lnTo>
                  <a:lnTo>
                    <a:pt x="11582" y="118972"/>
                  </a:lnTo>
                  <a:lnTo>
                    <a:pt x="11607" y="120812"/>
                  </a:lnTo>
                  <a:lnTo>
                    <a:pt x="11641" y="122609"/>
                  </a:lnTo>
                  <a:lnTo>
                    <a:pt x="11692" y="124449"/>
                  </a:lnTo>
                  <a:lnTo>
                    <a:pt x="11752" y="126290"/>
                  </a:lnTo>
                  <a:lnTo>
                    <a:pt x="11879" y="129927"/>
                  </a:lnTo>
                  <a:lnTo>
                    <a:pt x="12006" y="133520"/>
                  </a:lnTo>
                  <a:lnTo>
                    <a:pt x="12261" y="141057"/>
                  </a:lnTo>
                  <a:lnTo>
                    <a:pt x="12303" y="142722"/>
                  </a:lnTo>
                  <a:lnTo>
                    <a:pt x="12354" y="144431"/>
                  </a:lnTo>
                  <a:lnTo>
                    <a:pt x="12405" y="146140"/>
                  </a:lnTo>
                  <a:lnTo>
                    <a:pt x="12439" y="146973"/>
                  </a:lnTo>
                  <a:lnTo>
                    <a:pt x="12490" y="147762"/>
                  </a:lnTo>
                  <a:lnTo>
                    <a:pt x="12490" y="147762"/>
                  </a:lnTo>
                  <a:lnTo>
                    <a:pt x="12439" y="147499"/>
                  </a:lnTo>
                  <a:lnTo>
                    <a:pt x="12380" y="147236"/>
                  </a:lnTo>
                  <a:lnTo>
                    <a:pt x="12320" y="147061"/>
                  </a:lnTo>
                  <a:lnTo>
                    <a:pt x="12261" y="146885"/>
                  </a:lnTo>
                  <a:lnTo>
                    <a:pt x="12202" y="146754"/>
                  </a:lnTo>
                  <a:lnTo>
                    <a:pt x="12134" y="146666"/>
                  </a:lnTo>
                  <a:lnTo>
                    <a:pt x="12066" y="146579"/>
                  </a:lnTo>
                  <a:lnTo>
                    <a:pt x="11998" y="146535"/>
                  </a:lnTo>
                  <a:lnTo>
                    <a:pt x="11938" y="146535"/>
                  </a:lnTo>
                  <a:lnTo>
                    <a:pt x="11870" y="146579"/>
                  </a:lnTo>
                  <a:lnTo>
                    <a:pt x="11802" y="146622"/>
                  </a:lnTo>
                  <a:lnTo>
                    <a:pt x="11743" y="146710"/>
                  </a:lnTo>
                  <a:lnTo>
                    <a:pt x="11675" y="146841"/>
                  </a:lnTo>
                  <a:lnTo>
                    <a:pt x="11616" y="146973"/>
                  </a:lnTo>
                  <a:lnTo>
                    <a:pt x="11565" y="147148"/>
                  </a:lnTo>
                  <a:lnTo>
                    <a:pt x="11514" y="147323"/>
                  </a:lnTo>
                  <a:lnTo>
                    <a:pt x="11505" y="146798"/>
                  </a:lnTo>
                  <a:lnTo>
                    <a:pt x="11497" y="146316"/>
                  </a:lnTo>
                  <a:lnTo>
                    <a:pt x="11463" y="145790"/>
                  </a:lnTo>
                  <a:lnTo>
                    <a:pt x="11420" y="145308"/>
                  </a:lnTo>
                  <a:lnTo>
                    <a:pt x="11352" y="144826"/>
                  </a:lnTo>
                  <a:lnTo>
                    <a:pt x="11276" y="144431"/>
                  </a:lnTo>
                  <a:lnTo>
                    <a:pt x="11191" y="144081"/>
                  </a:lnTo>
                  <a:lnTo>
                    <a:pt x="11089" y="143818"/>
                  </a:lnTo>
                  <a:lnTo>
                    <a:pt x="10987" y="143599"/>
                  </a:lnTo>
                  <a:lnTo>
                    <a:pt x="10877" y="143511"/>
                  </a:lnTo>
                  <a:lnTo>
                    <a:pt x="10775" y="143467"/>
                  </a:lnTo>
                  <a:lnTo>
                    <a:pt x="10665" y="143555"/>
                  </a:lnTo>
                  <a:lnTo>
                    <a:pt x="10563" y="143686"/>
                  </a:lnTo>
                  <a:lnTo>
                    <a:pt x="10469" y="143906"/>
                  </a:lnTo>
                  <a:lnTo>
                    <a:pt x="10385" y="144168"/>
                  </a:lnTo>
                  <a:lnTo>
                    <a:pt x="10317" y="144475"/>
                  </a:lnTo>
                  <a:lnTo>
                    <a:pt x="10266" y="144782"/>
                  </a:lnTo>
                  <a:lnTo>
                    <a:pt x="10215" y="145176"/>
                  </a:lnTo>
                  <a:lnTo>
                    <a:pt x="10181" y="145571"/>
                  </a:lnTo>
                  <a:lnTo>
                    <a:pt x="10155" y="145965"/>
                  </a:lnTo>
                  <a:lnTo>
                    <a:pt x="10138" y="146403"/>
                  </a:lnTo>
                  <a:lnTo>
                    <a:pt x="10130" y="146841"/>
                  </a:lnTo>
                  <a:lnTo>
                    <a:pt x="10138" y="147280"/>
                  </a:lnTo>
                  <a:lnTo>
                    <a:pt x="10147" y="147718"/>
                  </a:lnTo>
                  <a:lnTo>
                    <a:pt x="10172" y="148156"/>
                  </a:lnTo>
                  <a:lnTo>
                    <a:pt x="10206" y="148594"/>
                  </a:lnTo>
                  <a:lnTo>
                    <a:pt x="10249" y="148989"/>
                  </a:lnTo>
                  <a:lnTo>
                    <a:pt x="10300" y="149383"/>
                  </a:lnTo>
                  <a:lnTo>
                    <a:pt x="10215" y="149427"/>
                  </a:lnTo>
                  <a:lnTo>
                    <a:pt x="10138" y="149558"/>
                  </a:lnTo>
                  <a:lnTo>
                    <a:pt x="10062" y="149690"/>
                  </a:lnTo>
                  <a:lnTo>
                    <a:pt x="9985" y="149865"/>
                  </a:lnTo>
                  <a:lnTo>
                    <a:pt x="9918" y="150084"/>
                  </a:lnTo>
                  <a:lnTo>
                    <a:pt x="9858" y="150303"/>
                  </a:lnTo>
                  <a:lnTo>
                    <a:pt x="9799" y="150566"/>
                  </a:lnTo>
                  <a:lnTo>
                    <a:pt x="9739" y="150873"/>
                  </a:lnTo>
                  <a:lnTo>
                    <a:pt x="9697" y="151180"/>
                  </a:lnTo>
                  <a:lnTo>
                    <a:pt x="9654" y="151530"/>
                  </a:lnTo>
                  <a:lnTo>
                    <a:pt x="9629" y="151925"/>
                  </a:lnTo>
                  <a:lnTo>
                    <a:pt x="9612" y="152319"/>
                  </a:lnTo>
                  <a:lnTo>
                    <a:pt x="9595" y="152713"/>
                  </a:lnTo>
                  <a:lnTo>
                    <a:pt x="9595" y="153152"/>
                  </a:lnTo>
                  <a:lnTo>
                    <a:pt x="9612" y="153634"/>
                  </a:lnTo>
                  <a:lnTo>
                    <a:pt x="9637" y="154116"/>
                  </a:lnTo>
                  <a:lnTo>
                    <a:pt x="9663" y="154510"/>
                  </a:lnTo>
                  <a:lnTo>
                    <a:pt x="9705" y="154860"/>
                  </a:lnTo>
                  <a:lnTo>
                    <a:pt x="9748" y="155211"/>
                  </a:lnTo>
                  <a:lnTo>
                    <a:pt x="9799" y="155474"/>
                  </a:lnTo>
                  <a:lnTo>
                    <a:pt x="9850" y="155737"/>
                  </a:lnTo>
                  <a:lnTo>
                    <a:pt x="9918" y="155912"/>
                  </a:lnTo>
                  <a:lnTo>
                    <a:pt x="9977" y="156087"/>
                  </a:lnTo>
                  <a:lnTo>
                    <a:pt x="10045" y="156219"/>
                  </a:lnTo>
                  <a:lnTo>
                    <a:pt x="10113" y="156263"/>
                  </a:lnTo>
                  <a:lnTo>
                    <a:pt x="10181" y="156307"/>
                  </a:lnTo>
                  <a:lnTo>
                    <a:pt x="10249" y="156307"/>
                  </a:lnTo>
                  <a:lnTo>
                    <a:pt x="10317" y="156263"/>
                  </a:lnTo>
                  <a:lnTo>
                    <a:pt x="10385" y="156175"/>
                  </a:lnTo>
                  <a:lnTo>
                    <a:pt x="10452" y="156087"/>
                  </a:lnTo>
                  <a:lnTo>
                    <a:pt x="10512" y="155912"/>
                  </a:lnTo>
                  <a:lnTo>
                    <a:pt x="10571" y="155693"/>
                  </a:lnTo>
                  <a:lnTo>
                    <a:pt x="10597" y="156131"/>
                  </a:lnTo>
                  <a:lnTo>
                    <a:pt x="10622" y="156569"/>
                  </a:lnTo>
                  <a:lnTo>
                    <a:pt x="10665" y="156964"/>
                  </a:lnTo>
                  <a:lnTo>
                    <a:pt x="10707" y="157314"/>
                  </a:lnTo>
                  <a:lnTo>
                    <a:pt x="10767" y="157665"/>
                  </a:lnTo>
                  <a:lnTo>
                    <a:pt x="10818" y="157972"/>
                  </a:lnTo>
                  <a:lnTo>
                    <a:pt x="10885" y="158278"/>
                  </a:lnTo>
                  <a:lnTo>
                    <a:pt x="10953" y="158498"/>
                  </a:lnTo>
                  <a:lnTo>
                    <a:pt x="11030" y="158717"/>
                  </a:lnTo>
                  <a:lnTo>
                    <a:pt x="11106" y="158848"/>
                  </a:lnTo>
                  <a:lnTo>
                    <a:pt x="11191" y="158980"/>
                  </a:lnTo>
                  <a:lnTo>
                    <a:pt x="11276" y="159023"/>
                  </a:lnTo>
                  <a:lnTo>
                    <a:pt x="11361" y="159067"/>
                  </a:lnTo>
                  <a:lnTo>
                    <a:pt x="11454" y="159023"/>
                  </a:lnTo>
                  <a:lnTo>
                    <a:pt x="11548" y="158892"/>
                  </a:lnTo>
                  <a:lnTo>
                    <a:pt x="11641" y="158717"/>
                  </a:lnTo>
                  <a:lnTo>
                    <a:pt x="11709" y="158541"/>
                  </a:lnTo>
                  <a:lnTo>
                    <a:pt x="11777" y="158322"/>
                  </a:lnTo>
                  <a:lnTo>
                    <a:pt x="11836" y="158059"/>
                  </a:lnTo>
                  <a:lnTo>
                    <a:pt x="11887" y="157796"/>
                  </a:lnTo>
                  <a:lnTo>
                    <a:pt x="11930" y="157490"/>
                  </a:lnTo>
                  <a:lnTo>
                    <a:pt x="11972" y="157183"/>
                  </a:lnTo>
                  <a:lnTo>
                    <a:pt x="12006" y="156832"/>
                  </a:lnTo>
                  <a:lnTo>
                    <a:pt x="12032" y="156482"/>
                  </a:lnTo>
                  <a:lnTo>
                    <a:pt x="12049" y="156131"/>
                  </a:lnTo>
                  <a:lnTo>
                    <a:pt x="12057" y="155781"/>
                  </a:lnTo>
                  <a:lnTo>
                    <a:pt x="12066" y="155386"/>
                  </a:lnTo>
                  <a:lnTo>
                    <a:pt x="12057" y="155036"/>
                  </a:lnTo>
                  <a:lnTo>
                    <a:pt x="12040" y="154685"/>
                  </a:lnTo>
                  <a:lnTo>
                    <a:pt x="12023" y="154378"/>
                  </a:lnTo>
                  <a:lnTo>
                    <a:pt x="11998" y="154072"/>
                  </a:lnTo>
                  <a:lnTo>
                    <a:pt x="11955" y="153765"/>
                  </a:lnTo>
                  <a:lnTo>
                    <a:pt x="12040" y="153677"/>
                  </a:lnTo>
                  <a:lnTo>
                    <a:pt x="12125" y="153590"/>
                  </a:lnTo>
                  <a:lnTo>
                    <a:pt x="12202" y="153458"/>
                  </a:lnTo>
                  <a:lnTo>
                    <a:pt x="12278" y="153283"/>
                  </a:lnTo>
                  <a:lnTo>
                    <a:pt x="12354" y="153020"/>
                  </a:lnTo>
                  <a:lnTo>
                    <a:pt x="12414" y="152757"/>
                  </a:lnTo>
                  <a:lnTo>
                    <a:pt x="12482" y="152450"/>
                  </a:lnTo>
                  <a:lnTo>
                    <a:pt x="12533" y="152056"/>
                  </a:lnTo>
                  <a:lnTo>
                    <a:pt x="12567" y="151749"/>
                  </a:lnTo>
                  <a:lnTo>
                    <a:pt x="12601" y="151399"/>
                  </a:lnTo>
                  <a:lnTo>
                    <a:pt x="12618" y="151048"/>
                  </a:lnTo>
                  <a:lnTo>
                    <a:pt x="12635" y="150654"/>
                  </a:lnTo>
                  <a:lnTo>
                    <a:pt x="12643" y="150303"/>
                  </a:lnTo>
                  <a:lnTo>
                    <a:pt x="12643" y="149953"/>
                  </a:lnTo>
                  <a:lnTo>
                    <a:pt x="12635" y="149558"/>
                  </a:lnTo>
                  <a:lnTo>
                    <a:pt x="12626" y="149208"/>
                  </a:lnTo>
                  <a:lnTo>
                    <a:pt x="12652" y="149208"/>
                  </a:lnTo>
                  <a:lnTo>
                    <a:pt x="12677" y="149164"/>
                  </a:lnTo>
                  <a:lnTo>
                    <a:pt x="12694" y="149076"/>
                  </a:lnTo>
                  <a:lnTo>
                    <a:pt x="12711" y="148945"/>
                  </a:lnTo>
                  <a:lnTo>
                    <a:pt x="12753" y="148507"/>
                  </a:lnTo>
                  <a:lnTo>
                    <a:pt x="12813" y="148200"/>
                  </a:lnTo>
                  <a:lnTo>
                    <a:pt x="12872" y="147937"/>
                  </a:lnTo>
                  <a:lnTo>
                    <a:pt x="12932" y="147805"/>
                  </a:lnTo>
                  <a:lnTo>
                    <a:pt x="13000" y="147718"/>
                  </a:lnTo>
                  <a:lnTo>
                    <a:pt x="13068" y="147674"/>
                  </a:lnTo>
                  <a:lnTo>
                    <a:pt x="13135" y="147718"/>
                  </a:lnTo>
                  <a:lnTo>
                    <a:pt x="13203" y="147849"/>
                  </a:lnTo>
                  <a:lnTo>
                    <a:pt x="13254" y="148025"/>
                  </a:lnTo>
                  <a:lnTo>
                    <a:pt x="13314" y="148244"/>
                  </a:lnTo>
                  <a:lnTo>
                    <a:pt x="13356" y="148507"/>
                  </a:lnTo>
                  <a:lnTo>
                    <a:pt x="13390" y="148813"/>
                  </a:lnTo>
                  <a:lnTo>
                    <a:pt x="13407" y="149164"/>
                  </a:lnTo>
                  <a:lnTo>
                    <a:pt x="13416" y="149558"/>
                  </a:lnTo>
                  <a:lnTo>
                    <a:pt x="13407" y="149996"/>
                  </a:lnTo>
                  <a:lnTo>
                    <a:pt x="13382" y="150435"/>
                  </a:lnTo>
                  <a:lnTo>
                    <a:pt x="13373" y="150522"/>
                  </a:lnTo>
                  <a:lnTo>
                    <a:pt x="13382" y="150654"/>
                  </a:lnTo>
                  <a:lnTo>
                    <a:pt x="13390" y="150873"/>
                  </a:lnTo>
                  <a:lnTo>
                    <a:pt x="13424" y="151048"/>
                  </a:lnTo>
                  <a:lnTo>
                    <a:pt x="13441" y="151092"/>
                  </a:lnTo>
                  <a:lnTo>
                    <a:pt x="13458" y="151136"/>
                  </a:lnTo>
                  <a:lnTo>
                    <a:pt x="13602" y="151267"/>
                  </a:lnTo>
                  <a:lnTo>
                    <a:pt x="13679" y="151399"/>
                  </a:lnTo>
                  <a:lnTo>
                    <a:pt x="13747" y="151530"/>
                  </a:lnTo>
                  <a:lnTo>
                    <a:pt x="13815" y="151662"/>
                  </a:lnTo>
                  <a:lnTo>
                    <a:pt x="13883" y="151881"/>
                  </a:lnTo>
                  <a:lnTo>
                    <a:pt x="13942" y="152100"/>
                  </a:lnTo>
                  <a:lnTo>
                    <a:pt x="14002" y="152319"/>
                  </a:lnTo>
                  <a:lnTo>
                    <a:pt x="14044" y="152538"/>
                  </a:lnTo>
                  <a:lnTo>
                    <a:pt x="14086" y="152757"/>
                  </a:lnTo>
                  <a:lnTo>
                    <a:pt x="14112" y="153020"/>
                  </a:lnTo>
                  <a:lnTo>
                    <a:pt x="14137" y="153283"/>
                  </a:lnTo>
                  <a:lnTo>
                    <a:pt x="14154" y="153414"/>
                  </a:lnTo>
                  <a:lnTo>
                    <a:pt x="14171" y="153590"/>
                  </a:lnTo>
                  <a:lnTo>
                    <a:pt x="14171" y="153677"/>
                  </a:lnTo>
                  <a:lnTo>
                    <a:pt x="14154" y="153809"/>
                  </a:lnTo>
                  <a:lnTo>
                    <a:pt x="14137" y="153896"/>
                  </a:lnTo>
                  <a:lnTo>
                    <a:pt x="14112" y="153984"/>
                  </a:lnTo>
                  <a:lnTo>
                    <a:pt x="14069" y="154028"/>
                  </a:lnTo>
                  <a:lnTo>
                    <a:pt x="14019" y="154116"/>
                  </a:lnTo>
                  <a:lnTo>
                    <a:pt x="13908" y="154422"/>
                  </a:lnTo>
                  <a:lnTo>
                    <a:pt x="13874" y="154466"/>
                  </a:lnTo>
                  <a:lnTo>
                    <a:pt x="13840" y="154466"/>
                  </a:lnTo>
                  <a:lnTo>
                    <a:pt x="13696" y="153984"/>
                  </a:lnTo>
                  <a:lnTo>
                    <a:pt x="13653" y="153896"/>
                  </a:lnTo>
                  <a:lnTo>
                    <a:pt x="13611" y="153940"/>
                  </a:lnTo>
                  <a:lnTo>
                    <a:pt x="13577" y="154028"/>
                  </a:lnTo>
                  <a:lnTo>
                    <a:pt x="13560" y="154159"/>
                  </a:lnTo>
                  <a:lnTo>
                    <a:pt x="13543" y="154335"/>
                  </a:lnTo>
                  <a:lnTo>
                    <a:pt x="13543" y="154554"/>
                  </a:lnTo>
                  <a:lnTo>
                    <a:pt x="13560" y="154729"/>
                  </a:lnTo>
                  <a:lnTo>
                    <a:pt x="13585" y="154904"/>
                  </a:lnTo>
                  <a:lnTo>
                    <a:pt x="13653" y="155123"/>
                  </a:lnTo>
                  <a:lnTo>
                    <a:pt x="13730" y="155343"/>
                  </a:lnTo>
                  <a:lnTo>
                    <a:pt x="13849" y="155737"/>
                  </a:lnTo>
                  <a:lnTo>
                    <a:pt x="13900" y="155956"/>
                  </a:lnTo>
                  <a:lnTo>
                    <a:pt x="13951" y="156219"/>
                  </a:lnTo>
                  <a:lnTo>
                    <a:pt x="13993" y="156438"/>
                  </a:lnTo>
                  <a:lnTo>
                    <a:pt x="14027" y="156657"/>
                  </a:lnTo>
                  <a:lnTo>
                    <a:pt x="14052" y="156876"/>
                  </a:lnTo>
                  <a:lnTo>
                    <a:pt x="14078" y="157139"/>
                  </a:lnTo>
                  <a:lnTo>
                    <a:pt x="14086" y="157402"/>
                  </a:lnTo>
                  <a:lnTo>
                    <a:pt x="14103" y="157665"/>
                  </a:lnTo>
                  <a:lnTo>
                    <a:pt x="14103" y="157972"/>
                  </a:lnTo>
                  <a:lnTo>
                    <a:pt x="14103" y="158278"/>
                  </a:lnTo>
                  <a:lnTo>
                    <a:pt x="13993" y="158585"/>
                  </a:lnTo>
                  <a:lnTo>
                    <a:pt x="13900" y="158760"/>
                  </a:lnTo>
                  <a:lnTo>
                    <a:pt x="13823" y="158848"/>
                  </a:lnTo>
                  <a:lnTo>
                    <a:pt x="13789" y="158848"/>
                  </a:lnTo>
                  <a:lnTo>
                    <a:pt x="13764" y="158804"/>
                  </a:lnTo>
                  <a:lnTo>
                    <a:pt x="13738" y="158410"/>
                  </a:lnTo>
                  <a:lnTo>
                    <a:pt x="13713" y="158016"/>
                  </a:lnTo>
                  <a:lnTo>
                    <a:pt x="13670" y="157665"/>
                  </a:lnTo>
                  <a:lnTo>
                    <a:pt x="13628" y="157314"/>
                  </a:lnTo>
                  <a:lnTo>
                    <a:pt x="13602" y="157227"/>
                  </a:lnTo>
                  <a:lnTo>
                    <a:pt x="13569" y="157183"/>
                  </a:lnTo>
                  <a:lnTo>
                    <a:pt x="13543" y="157183"/>
                  </a:lnTo>
                  <a:lnTo>
                    <a:pt x="13518" y="157227"/>
                  </a:lnTo>
                  <a:lnTo>
                    <a:pt x="13484" y="157271"/>
                  </a:lnTo>
                  <a:lnTo>
                    <a:pt x="13467" y="157402"/>
                  </a:lnTo>
                  <a:lnTo>
                    <a:pt x="13450" y="157534"/>
                  </a:lnTo>
                  <a:lnTo>
                    <a:pt x="13450" y="157709"/>
                  </a:lnTo>
                  <a:lnTo>
                    <a:pt x="13467" y="158191"/>
                  </a:lnTo>
                  <a:lnTo>
                    <a:pt x="13492" y="158629"/>
                  </a:lnTo>
                  <a:lnTo>
                    <a:pt x="13535" y="159067"/>
                  </a:lnTo>
                  <a:lnTo>
                    <a:pt x="13594" y="159462"/>
                  </a:lnTo>
                  <a:lnTo>
                    <a:pt x="13585" y="159812"/>
                  </a:lnTo>
                  <a:lnTo>
                    <a:pt x="13560" y="160207"/>
                  </a:lnTo>
                  <a:lnTo>
                    <a:pt x="13526" y="160513"/>
                  </a:lnTo>
                  <a:lnTo>
                    <a:pt x="13475" y="160820"/>
                  </a:lnTo>
                  <a:lnTo>
                    <a:pt x="13416" y="161083"/>
                  </a:lnTo>
                  <a:lnTo>
                    <a:pt x="13348" y="161302"/>
                  </a:lnTo>
                  <a:lnTo>
                    <a:pt x="13280" y="161477"/>
                  </a:lnTo>
                  <a:lnTo>
                    <a:pt x="13195" y="161609"/>
                  </a:lnTo>
                  <a:lnTo>
                    <a:pt x="13144" y="161521"/>
                  </a:lnTo>
                  <a:lnTo>
                    <a:pt x="13085" y="161521"/>
                  </a:lnTo>
                  <a:lnTo>
                    <a:pt x="13051" y="161565"/>
                  </a:lnTo>
                  <a:lnTo>
                    <a:pt x="13025" y="161653"/>
                  </a:lnTo>
                  <a:lnTo>
                    <a:pt x="12932" y="161565"/>
                  </a:lnTo>
                  <a:lnTo>
                    <a:pt x="12838" y="161390"/>
                  </a:lnTo>
                  <a:lnTo>
                    <a:pt x="12779" y="161214"/>
                  </a:lnTo>
                  <a:lnTo>
                    <a:pt x="12728" y="161039"/>
                  </a:lnTo>
                  <a:lnTo>
                    <a:pt x="12685" y="160820"/>
                  </a:lnTo>
                  <a:lnTo>
                    <a:pt x="12643" y="160601"/>
                  </a:lnTo>
                  <a:lnTo>
                    <a:pt x="12609" y="160338"/>
                  </a:lnTo>
                  <a:lnTo>
                    <a:pt x="12575" y="160075"/>
                  </a:lnTo>
                  <a:lnTo>
                    <a:pt x="12524" y="159549"/>
                  </a:lnTo>
                  <a:lnTo>
                    <a:pt x="12490" y="158936"/>
                  </a:lnTo>
                  <a:lnTo>
                    <a:pt x="12465" y="158322"/>
                  </a:lnTo>
                  <a:lnTo>
                    <a:pt x="12422" y="157051"/>
                  </a:lnTo>
                  <a:lnTo>
                    <a:pt x="12414" y="156964"/>
                  </a:lnTo>
                  <a:lnTo>
                    <a:pt x="12397" y="156920"/>
                  </a:lnTo>
                  <a:lnTo>
                    <a:pt x="12380" y="156964"/>
                  </a:lnTo>
                  <a:lnTo>
                    <a:pt x="12363" y="157051"/>
                  </a:lnTo>
                  <a:lnTo>
                    <a:pt x="12337" y="157534"/>
                  </a:lnTo>
                  <a:lnTo>
                    <a:pt x="12320" y="158059"/>
                  </a:lnTo>
                  <a:lnTo>
                    <a:pt x="12320" y="158541"/>
                  </a:lnTo>
                  <a:lnTo>
                    <a:pt x="12329" y="159067"/>
                  </a:lnTo>
                  <a:lnTo>
                    <a:pt x="12354" y="159549"/>
                  </a:lnTo>
                  <a:lnTo>
                    <a:pt x="12388" y="160031"/>
                  </a:lnTo>
                  <a:lnTo>
                    <a:pt x="12431" y="160469"/>
                  </a:lnTo>
                  <a:lnTo>
                    <a:pt x="12490" y="160908"/>
                  </a:lnTo>
                  <a:lnTo>
                    <a:pt x="12550" y="161258"/>
                  </a:lnTo>
                  <a:lnTo>
                    <a:pt x="12618" y="161609"/>
                  </a:lnTo>
                  <a:lnTo>
                    <a:pt x="12694" y="161959"/>
                  </a:lnTo>
                  <a:lnTo>
                    <a:pt x="12779" y="162222"/>
                  </a:lnTo>
                  <a:lnTo>
                    <a:pt x="12864" y="162398"/>
                  </a:lnTo>
                  <a:lnTo>
                    <a:pt x="12957" y="162573"/>
                  </a:lnTo>
                  <a:lnTo>
                    <a:pt x="13059" y="162660"/>
                  </a:lnTo>
                  <a:lnTo>
                    <a:pt x="13152" y="162660"/>
                  </a:lnTo>
                  <a:lnTo>
                    <a:pt x="13195" y="162836"/>
                  </a:lnTo>
                  <a:lnTo>
                    <a:pt x="13229" y="162967"/>
                  </a:lnTo>
                  <a:lnTo>
                    <a:pt x="13254" y="163142"/>
                  </a:lnTo>
                  <a:lnTo>
                    <a:pt x="13271" y="163318"/>
                  </a:lnTo>
                  <a:lnTo>
                    <a:pt x="13280" y="163493"/>
                  </a:lnTo>
                  <a:lnTo>
                    <a:pt x="13271" y="163712"/>
                  </a:lnTo>
                  <a:lnTo>
                    <a:pt x="13263" y="163931"/>
                  </a:lnTo>
                  <a:lnTo>
                    <a:pt x="13246" y="164150"/>
                  </a:lnTo>
                  <a:lnTo>
                    <a:pt x="13229" y="164501"/>
                  </a:lnTo>
                  <a:lnTo>
                    <a:pt x="13212" y="164764"/>
                  </a:lnTo>
                  <a:lnTo>
                    <a:pt x="13178" y="164939"/>
                  </a:lnTo>
                  <a:lnTo>
                    <a:pt x="13135" y="164983"/>
                  </a:lnTo>
                  <a:lnTo>
                    <a:pt x="13085" y="164983"/>
                  </a:lnTo>
                  <a:lnTo>
                    <a:pt x="13025" y="164895"/>
                  </a:lnTo>
                  <a:lnTo>
                    <a:pt x="12949" y="164676"/>
                  </a:lnTo>
                  <a:lnTo>
                    <a:pt x="12864" y="164413"/>
                  </a:lnTo>
                  <a:lnTo>
                    <a:pt x="12847" y="164282"/>
                  </a:lnTo>
                  <a:lnTo>
                    <a:pt x="12813" y="164194"/>
                  </a:lnTo>
                  <a:lnTo>
                    <a:pt x="12779" y="164150"/>
                  </a:lnTo>
                  <a:lnTo>
                    <a:pt x="12745" y="164150"/>
                  </a:lnTo>
                  <a:lnTo>
                    <a:pt x="12711" y="164238"/>
                  </a:lnTo>
                  <a:lnTo>
                    <a:pt x="12685" y="164369"/>
                  </a:lnTo>
                  <a:lnTo>
                    <a:pt x="12677" y="164545"/>
                  </a:lnTo>
                  <a:lnTo>
                    <a:pt x="12669" y="164720"/>
                  </a:lnTo>
                  <a:lnTo>
                    <a:pt x="12685" y="164939"/>
                  </a:lnTo>
                  <a:lnTo>
                    <a:pt x="12719" y="165158"/>
                  </a:lnTo>
                  <a:lnTo>
                    <a:pt x="12762" y="165421"/>
                  </a:lnTo>
                  <a:lnTo>
                    <a:pt x="12787" y="165640"/>
                  </a:lnTo>
                  <a:lnTo>
                    <a:pt x="12813" y="165903"/>
                  </a:lnTo>
                  <a:lnTo>
                    <a:pt x="12830" y="166166"/>
                  </a:lnTo>
                  <a:lnTo>
                    <a:pt x="12838" y="166473"/>
                  </a:lnTo>
                  <a:lnTo>
                    <a:pt x="12838" y="166736"/>
                  </a:lnTo>
                  <a:lnTo>
                    <a:pt x="12838" y="166999"/>
                  </a:lnTo>
                  <a:lnTo>
                    <a:pt x="12830" y="167262"/>
                  </a:lnTo>
                  <a:lnTo>
                    <a:pt x="12813" y="167524"/>
                  </a:lnTo>
                  <a:lnTo>
                    <a:pt x="12787" y="167744"/>
                  </a:lnTo>
                  <a:lnTo>
                    <a:pt x="12762" y="167963"/>
                  </a:lnTo>
                  <a:lnTo>
                    <a:pt x="12728" y="168182"/>
                  </a:lnTo>
                  <a:lnTo>
                    <a:pt x="12694" y="168357"/>
                  </a:lnTo>
                  <a:lnTo>
                    <a:pt x="12652" y="168532"/>
                  </a:lnTo>
                  <a:lnTo>
                    <a:pt x="12601" y="168620"/>
                  </a:lnTo>
                  <a:lnTo>
                    <a:pt x="12541" y="168751"/>
                  </a:lnTo>
                  <a:lnTo>
                    <a:pt x="12482" y="168795"/>
                  </a:lnTo>
                  <a:lnTo>
                    <a:pt x="12371" y="168795"/>
                  </a:lnTo>
                  <a:lnTo>
                    <a:pt x="12329" y="168751"/>
                  </a:lnTo>
                  <a:lnTo>
                    <a:pt x="12286" y="168708"/>
                  </a:lnTo>
                  <a:lnTo>
                    <a:pt x="12252" y="168620"/>
                  </a:lnTo>
                  <a:lnTo>
                    <a:pt x="12219" y="168488"/>
                  </a:lnTo>
                  <a:lnTo>
                    <a:pt x="12159" y="168226"/>
                  </a:lnTo>
                  <a:lnTo>
                    <a:pt x="12100" y="167875"/>
                  </a:lnTo>
                  <a:lnTo>
                    <a:pt x="12049" y="167524"/>
                  </a:lnTo>
                  <a:lnTo>
                    <a:pt x="11998" y="167174"/>
                  </a:lnTo>
                  <a:lnTo>
                    <a:pt x="11938" y="166780"/>
                  </a:lnTo>
                  <a:lnTo>
                    <a:pt x="11930" y="166780"/>
                  </a:lnTo>
                  <a:lnTo>
                    <a:pt x="11921" y="166823"/>
                  </a:lnTo>
                  <a:lnTo>
                    <a:pt x="11904" y="167086"/>
                  </a:lnTo>
                  <a:lnTo>
                    <a:pt x="11887" y="166955"/>
                  </a:lnTo>
                  <a:lnTo>
                    <a:pt x="11947" y="166648"/>
                  </a:lnTo>
                  <a:lnTo>
                    <a:pt x="11989" y="166341"/>
                  </a:lnTo>
                  <a:lnTo>
                    <a:pt x="12032" y="166035"/>
                  </a:lnTo>
                  <a:lnTo>
                    <a:pt x="12066" y="165684"/>
                  </a:lnTo>
                  <a:lnTo>
                    <a:pt x="12100" y="165290"/>
                  </a:lnTo>
                  <a:lnTo>
                    <a:pt x="12117" y="164939"/>
                  </a:lnTo>
                  <a:lnTo>
                    <a:pt x="12134" y="164545"/>
                  </a:lnTo>
                  <a:lnTo>
                    <a:pt x="12142" y="164194"/>
                  </a:lnTo>
                  <a:lnTo>
                    <a:pt x="12151" y="163800"/>
                  </a:lnTo>
                  <a:lnTo>
                    <a:pt x="12142" y="163405"/>
                  </a:lnTo>
                  <a:lnTo>
                    <a:pt x="12134" y="163011"/>
                  </a:lnTo>
                  <a:lnTo>
                    <a:pt x="12117" y="162617"/>
                  </a:lnTo>
                  <a:lnTo>
                    <a:pt x="12091" y="162266"/>
                  </a:lnTo>
                  <a:lnTo>
                    <a:pt x="12057" y="161872"/>
                  </a:lnTo>
                  <a:lnTo>
                    <a:pt x="12015" y="161521"/>
                  </a:lnTo>
                  <a:lnTo>
                    <a:pt x="11964" y="161214"/>
                  </a:lnTo>
                  <a:lnTo>
                    <a:pt x="11921" y="160951"/>
                  </a:lnTo>
                  <a:lnTo>
                    <a:pt x="11870" y="160689"/>
                  </a:lnTo>
                  <a:lnTo>
                    <a:pt x="11819" y="160469"/>
                  </a:lnTo>
                  <a:lnTo>
                    <a:pt x="11760" y="160250"/>
                  </a:lnTo>
                  <a:lnTo>
                    <a:pt x="11701" y="160075"/>
                  </a:lnTo>
                  <a:lnTo>
                    <a:pt x="11633" y="159944"/>
                  </a:lnTo>
                  <a:lnTo>
                    <a:pt x="11565" y="159812"/>
                  </a:lnTo>
                  <a:lnTo>
                    <a:pt x="11497" y="159725"/>
                  </a:lnTo>
                  <a:lnTo>
                    <a:pt x="11429" y="159681"/>
                  </a:lnTo>
                  <a:lnTo>
                    <a:pt x="11302" y="159681"/>
                  </a:lnTo>
                  <a:lnTo>
                    <a:pt x="11234" y="159768"/>
                  </a:lnTo>
                  <a:lnTo>
                    <a:pt x="11174" y="159900"/>
                  </a:lnTo>
                  <a:lnTo>
                    <a:pt x="11123" y="160075"/>
                  </a:lnTo>
                  <a:lnTo>
                    <a:pt x="11064" y="160294"/>
                  </a:lnTo>
                  <a:lnTo>
                    <a:pt x="11021" y="160557"/>
                  </a:lnTo>
                  <a:lnTo>
                    <a:pt x="10936" y="160382"/>
                  </a:lnTo>
                  <a:lnTo>
                    <a:pt x="10860" y="160250"/>
                  </a:lnTo>
                  <a:lnTo>
                    <a:pt x="10775" y="160163"/>
                  </a:lnTo>
                  <a:lnTo>
                    <a:pt x="10682" y="160075"/>
                  </a:lnTo>
                  <a:lnTo>
                    <a:pt x="10597" y="160031"/>
                  </a:lnTo>
                  <a:lnTo>
                    <a:pt x="10512" y="160031"/>
                  </a:lnTo>
                  <a:lnTo>
                    <a:pt x="10427" y="160075"/>
                  </a:lnTo>
                  <a:lnTo>
                    <a:pt x="10342" y="160163"/>
                  </a:lnTo>
                  <a:lnTo>
                    <a:pt x="10257" y="160250"/>
                  </a:lnTo>
                  <a:lnTo>
                    <a:pt x="10181" y="160426"/>
                  </a:lnTo>
                  <a:lnTo>
                    <a:pt x="10104" y="160601"/>
                  </a:lnTo>
                  <a:lnTo>
                    <a:pt x="10028" y="160864"/>
                  </a:lnTo>
                  <a:lnTo>
                    <a:pt x="9960" y="161127"/>
                  </a:lnTo>
                  <a:lnTo>
                    <a:pt x="9901" y="161433"/>
                  </a:lnTo>
                  <a:lnTo>
                    <a:pt x="9850" y="161784"/>
                  </a:lnTo>
                  <a:lnTo>
                    <a:pt x="9807" y="162222"/>
                  </a:lnTo>
                  <a:lnTo>
                    <a:pt x="9773" y="162529"/>
                  </a:lnTo>
                  <a:lnTo>
                    <a:pt x="9756" y="162836"/>
                  </a:lnTo>
                  <a:lnTo>
                    <a:pt x="9739" y="163142"/>
                  </a:lnTo>
                  <a:lnTo>
                    <a:pt x="9739" y="163449"/>
                  </a:lnTo>
                  <a:lnTo>
                    <a:pt x="9739" y="163712"/>
                  </a:lnTo>
                  <a:lnTo>
                    <a:pt x="9748" y="163931"/>
                  </a:lnTo>
                  <a:lnTo>
                    <a:pt x="9765" y="164150"/>
                  </a:lnTo>
                  <a:lnTo>
                    <a:pt x="9782" y="164369"/>
                  </a:lnTo>
                  <a:lnTo>
                    <a:pt x="9807" y="164589"/>
                  </a:lnTo>
                  <a:lnTo>
                    <a:pt x="9841" y="164764"/>
                  </a:lnTo>
                  <a:lnTo>
                    <a:pt x="9918" y="165071"/>
                  </a:lnTo>
                  <a:lnTo>
                    <a:pt x="10002" y="165333"/>
                  </a:lnTo>
                  <a:lnTo>
                    <a:pt x="10104" y="165509"/>
                  </a:lnTo>
                  <a:lnTo>
                    <a:pt x="9985" y="165947"/>
                  </a:lnTo>
                  <a:lnTo>
                    <a:pt x="9875" y="166385"/>
                  </a:lnTo>
                  <a:lnTo>
                    <a:pt x="9782" y="166911"/>
                  </a:lnTo>
                  <a:lnTo>
                    <a:pt x="9739" y="167218"/>
                  </a:lnTo>
                  <a:lnTo>
                    <a:pt x="9705" y="167481"/>
                  </a:lnTo>
                  <a:lnTo>
                    <a:pt x="9680" y="167568"/>
                  </a:lnTo>
                  <a:lnTo>
                    <a:pt x="9544" y="168094"/>
                  </a:lnTo>
                  <a:lnTo>
                    <a:pt x="9476" y="168357"/>
                  </a:lnTo>
                  <a:lnTo>
                    <a:pt x="9400" y="168576"/>
                  </a:lnTo>
                  <a:lnTo>
                    <a:pt x="9357" y="168708"/>
                  </a:lnTo>
                  <a:lnTo>
                    <a:pt x="9315" y="168795"/>
                  </a:lnTo>
                  <a:lnTo>
                    <a:pt x="9264" y="168839"/>
                  </a:lnTo>
                  <a:lnTo>
                    <a:pt x="9213" y="168883"/>
                  </a:lnTo>
                  <a:lnTo>
                    <a:pt x="9179" y="168401"/>
                  </a:lnTo>
                  <a:lnTo>
                    <a:pt x="9162" y="167963"/>
                  </a:lnTo>
                  <a:lnTo>
                    <a:pt x="9162" y="167787"/>
                  </a:lnTo>
                  <a:lnTo>
                    <a:pt x="9162" y="167612"/>
                  </a:lnTo>
                  <a:lnTo>
                    <a:pt x="9179" y="167437"/>
                  </a:lnTo>
                  <a:lnTo>
                    <a:pt x="9187" y="167305"/>
                  </a:lnTo>
                  <a:lnTo>
                    <a:pt x="9298" y="166955"/>
                  </a:lnTo>
                  <a:lnTo>
                    <a:pt x="9315" y="166867"/>
                  </a:lnTo>
                  <a:lnTo>
                    <a:pt x="9340" y="166692"/>
                  </a:lnTo>
                  <a:lnTo>
                    <a:pt x="9349" y="166560"/>
                  </a:lnTo>
                  <a:lnTo>
                    <a:pt x="9340" y="166385"/>
                  </a:lnTo>
                  <a:lnTo>
                    <a:pt x="9323" y="166210"/>
                  </a:lnTo>
                  <a:lnTo>
                    <a:pt x="9298" y="166122"/>
                  </a:lnTo>
                  <a:lnTo>
                    <a:pt x="9264" y="166035"/>
                  </a:lnTo>
                  <a:lnTo>
                    <a:pt x="9230" y="166035"/>
                  </a:lnTo>
                  <a:lnTo>
                    <a:pt x="9196" y="166078"/>
                  </a:lnTo>
                  <a:lnTo>
                    <a:pt x="9136" y="166254"/>
                  </a:lnTo>
                  <a:lnTo>
                    <a:pt x="9077" y="166517"/>
                  </a:lnTo>
                  <a:lnTo>
                    <a:pt x="8975" y="166823"/>
                  </a:lnTo>
                  <a:lnTo>
                    <a:pt x="8873" y="166999"/>
                  </a:lnTo>
                  <a:lnTo>
                    <a:pt x="8822" y="167042"/>
                  </a:lnTo>
                  <a:lnTo>
                    <a:pt x="8780" y="167086"/>
                  </a:lnTo>
                  <a:lnTo>
                    <a:pt x="8729" y="167042"/>
                  </a:lnTo>
                  <a:lnTo>
                    <a:pt x="8686" y="166999"/>
                  </a:lnTo>
                  <a:lnTo>
                    <a:pt x="8644" y="166911"/>
                  </a:lnTo>
                  <a:lnTo>
                    <a:pt x="8610" y="166823"/>
                  </a:lnTo>
                  <a:lnTo>
                    <a:pt x="8576" y="166648"/>
                  </a:lnTo>
                  <a:lnTo>
                    <a:pt x="8551" y="166429"/>
                  </a:lnTo>
                  <a:lnTo>
                    <a:pt x="8525" y="166166"/>
                  </a:lnTo>
                  <a:lnTo>
                    <a:pt x="8508" y="165903"/>
                  </a:lnTo>
                  <a:lnTo>
                    <a:pt x="8491" y="165553"/>
                  </a:lnTo>
                  <a:lnTo>
                    <a:pt x="8491" y="165158"/>
                  </a:lnTo>
                  <a:lnTo>
                    <a:pt x="8491" y="164589"/>
                  </a:lnTo>
                  <a:lnTo>
                    <a:pt x="8500" y="164063"/>
                  </a:lnTo>
                  <a:lnTo>
                    <a:pt x="8525" y="163581"/>
                  </a:lnTo>
                  <a:lnTo>
                    <a:pt x="8551" y="163055"/>
                  </a:lnTo>
                  <a:lnTo>
                    <a:pt x="8627" y="162091"/>
                  </a:lnTo>
                  <a:lnTo>
                    <a:pt x="8712" y="161083"/>
                  </a:lnTo>
                  <a:lnTo>
                    <a:pt x="8712" y="161039"/>
                  </a:lnTo>
                  <a:lnTo>
                    <a:pt x="8712" y="160951"/>
                  </a:lnTo>
                  <a:lnTo>
                    <a:pt x="8703" y="160820"/>
                  </a:lnTo>
                  <a:lnTo>
                    <a:pt x="8729" y="160557"/>
                  </a:lnTo>
                  <a:lnTo>
                    <a:pt x="8763" y="160294"/>
                  </a:lnTo>
                  <a:lnTo>
                    <a:pt x="8780" y="159987"/>
                  </a:lnTo>
                  <a:lnTo>
                    <a:pt x="8797" y="159725"/>
                  </a:lnTo>
                  <a:lnTo>
                    <a:pt x="8814" y="159418"/>
                  </a:lnTo>
                  <a:lnTo>
                    <a:pt x="8814" y="159111"/>
                  </a:lnTo>
                  <a:lnTo>
                    <a:pt x="8814" y="158804"/>
                  </a:lnTo>
                  <a:lnTo>
                    <a:pt x="8805" y="158498"/>
                  </a:lnTo>
                  <a:lnTo>
                    <a:pt x="8797" y="158191"/>
                  </a:lnTo>
                  <a:lnTo>
                    <a:pt x="8780" y="157928"/>
                  </a:lnTo>
                  <a:lnTo>
                    <a:pt x="8754" y="157665"/>
                  </a:lnTo>
                  <a:lnTo>
                    <a:pt x="8729" y="157358"/>
                  </a:lnTo>
                  <a:lnTo>
                    <a:pt x="8686" y="157139"/>
                  </a:lnTo>
                  <a:lnTo>
                    <a:pt x="8652" y="156876"/>
                  </a:lnTo>
                  <a:lnTo>
                    <a:pt x="8602" y="156701"/>
                  </a:lnTo>
                  <a:lnTo>
                    <a:pt x="8551" y="156482"/>
                  </a:lnTo>
                  <a:lnTo>
                    <a:pt x="8568" y="156044"/>
                  </a:lnTo>
                  <a:lnTo>
                    <a:pt x="8568" y="155562"/>
                  </a:lnTo>
                  <a:lnTo>
                    <a:pt x="8559" y="155123"/>
                  </a:lnTo>
                  <a:lnTo>
                    <a:pt x="8525" y="154685"/>
                  </a:lnTo>
                  <a:lnTo>
                    <a:pt x="8483" y="154291"/>
                  </a:lnTo>
                  <a:lnTo>
                    <a:pt x="8423" y="153896"/>
                  </a:lnTo>
                  <a:lnTo>
                    <a:pt x="8355" y="153590"/>
                  </a:lnTo>
                  <a:lnTo>
                    <a:pt x="8270" y="153371"/>
                  </a:lnTo>
                  <a:lnTo>
                    <a:pt x="8185" y="153195"/>
                  </a:lnTo>
                  <a:lnTo>
                    <a:pt x="8109" y="153152"/>
                  </a:lnTo>
                  <a:lnTo>
                    <a:pt x="8033" y="153108"/>
                  </a:lnTo>
                  <a:lnTo>
                    <a:pt x="7965" y="153195"/>
                  </a:lnTo>
                  <a:lnTo>
                    <a:pt x="7897" y="153283"/>
                  </a:lnTo>
                  <a:lnTo>
                    <a:pt x="7829" y="153414"/>
                  </a:lnTo>
                  <a:lnTo>
                    <a:pt x="7761" y="153634"/>
                  </a:lnTo>
                  <a:lnTo>
                    <a:pt x="7702" y="153853"/>
                  </a:lnTo>
                  <a:lnTo>
                    <a:pt x="7693" y="153546"/>
                  </a:lnTo>
                  <a:lnTo>
                    <a:pt x="7676" y="153195"/>
                  </a:lnTo>
                  <a:lnTo>
                    <a:pt x="7651" y="152889"/>
                  </a:lnTo>
                  <a:lnTo>
                    <a:pt x="7608" y="152582"/>
                  </a:lnTo>
                  <a:lnTo>
                    <a:pt x="7583" y="152450"/>
                  </a:lnTo>
                  <a:lnTo>
                    <a:pt x="7549" y="152275"/>
                  </a:lnTo>
                  <a:lnTo>
                    <a:pt x="7515" y="152187"/>
                  </a:lnTo>
                  <a:lnTo>
                    <a:pt x="7472" y="152100"/>
                  </a:lnTo>
                  <a:lnTo>
                    <a:pt x="7438" y="152012"/>
                  </a:lnTo>
                  <a:lnTo>
                    <a:pt x="7396" y="151968"/>
                  </a:lnTo>
                  <a:lnTo>
                    <a:pt x="7311" y="151968"/>
                  </a:lnTo>
                  <a:lnTo>
                    <a:pt x="7345" y="150917"/>
                  </a:lnTo>
                  <a:lnTo>
                    <a:pt x="7362" y="149909"/>
                  </a:lnTo>
                  <a:lnTo>
                    <a:pt x="7455" y="150610"/>
                  </a:lnTo>
                  <a:lnTo>
                    <a:pt x="7557" y="151267"/>
                  </a:lnTo>
                  <a:lnTo>
                    <a:pt x="7608" y="151574"/>
                  </a:lnTo>
                  <a:lnTo>
                    <a:pt x="7668" y="151837"/>
                  </a:lnTo>
                  <a:lnTo>
                    <a:pt x="7727" y="152056"/>
                  </a:lnTo>
                  <a:lnTo>
                    <a:pt x="7795" y="152231"/>
                  </a:lnTo>
                  <a:lnTo>
                    <a:pt x="7863" y="152363"/>
                  </a:lnTo>
                  <a:lnTo>
                    <a:pt x="7922" y="152450"/>
                  </a:lnTo>
                  <a:lnTo>
                    <a:pt x="7999" y="152494"/>
                  </a:lnTo>
                  <a:lnTo>
                    <a:pt x="8067" y="152494"/>
                  </a:lnTo>
                  <a:lnTo>
                    <a:pt x="8135" y="152407"/>
                  </a:lnTo>
                  <a:lnTo>
                    <a:pt x="8202" y="152231"/>
                  </a:lnTo>
                  <a:lnTo>
                    <a:pt x="8279" y="152012"/>
                  </a:lnTo>
                  <a:lnTo>
                    <a:pt x="8347" y="151705"/>
                  </a:lnTo>
                  <a:lnTo>
                    <a:pt x="8398" y="151486"/>
                  </a:lnTo>
                  <a:lnTo>
                    <a:pt x="8432" y="151267"/>
                  </a:lnTo>
                  <a:lnTo>
                    <a:pt x="8457" y="151004"/>
                  </a:lnTo>
                  <a:lnTo>
                    <a:pt x="8483" y="150741"/>
                  </a:lnTo>
                  <a:lnTo>
                    <a:pt x="8500" y="150522"/>
                  </a:lnTo>
                  <a:lnTo>
                    <a:pt x="8508" y="150259"/>
                  </a:lnTo>
                  <a:lnTo>
                    <a:pt x="8517" y="149996"/>
                  </a:lnTo>
                  <a:lnTo>
                    <a:pt x="8517" y="149777"/>
                  </a:lnTo>
                  <a:lnTo>
                    <a:pt x="8500" y="149295"/>
                  </a:lnTo>
                  <a:lnTo>
                    <a:pt x="8466" y="148813"/>
                  </a:lnTo>
                  <a:lnTo>
                    <a:pt x="8415" y="148419"/>
                  </a:lnTo>
                  <a:lnTo>
                    <a:pt x="8355" y="148025"/>
                  </a:lnTo>
                  <a:lnTo>
                    <a:pt x="8415" y="147762"/>
                  </a:lnTo>
                  <a:lnTo>
                    <a:pt x="8466" y="147411"/>
                  </a:lnTo>
                  <a:lnTo>
                    <a:pt x="8508" y="147017"/>
                  </a:lnTo>
                  <a:lnTo>
                    <a:pt x="8542" y="146622"/>
                  </a:lnTo>
                  <a:lnTo>
                    <a:pt x="8551" y="146184"/>
                  </a:lnTo>
                  <a:lnTo>
                    <a:pt x="8551" y="145746"/>
                  </a:lnTo>
                  <a:lnTo>
                    <a:pt x="8534" y="145264"/>
                  </a:lnTo>
                  <a:lnTo>
                    <a:pt x="8500" y="144782"/>
                  </a:lnTo>
                  <a:lnTo>
                    <a:pt x="8474" y="144519"/>
                  </a:lnTo>
                  <a:lnTo>
                    <a:pt x="8432" y="144256"/>
                  </a:lnTo>
                  <a:lnTo>
                    <a:pt x="8398" y="143993"/>
                  </a:lnTo>
                  <a:lnTo>
                    <a:pt x="8355" y="143818"/>
                  </a:lnTo>
                  <a:lnTo>
                    <a:pt x="8313" y="143599"/>
                  </a:lnTo>
                  <a:lnTo>
                    <a:pt x="8262" y="143467"/>
                  </a:lnTo>
                  <a:lnTo>
                    <a:pt x="8219" y="143336"/>
                  </a:lnTo>
                  <a:lnTo>
                    <a:pt x="8169" y="143248"/>
                  </a:lnTo>
                  <a:lnTo>
                    <a:pt x="8067" y="143117"/>
                  </a:lnTo>
                  <a:lnTo>
                    <a:pt x="7956" y="143117"/>
                  </a:lnTo>
                  <a:lnTo>
                    <a:pt x="7846" y="143161"/>
                  </a:lnTo>
                  <a:lnTo>
                    <a:pt x="7735" y="143336"/>
                  </a:lnTo>
                  <a:lnTo>
                    <a:pt x="7803" y="142635"/>
                  </a:lnTo>
                  <a:lnTo>
                    <a:pt x="7863" y="141934"/>
                  </a:lnTo>
                  <a:lnTo>
                    <a:pt x="7973" y="140531"/>
                  </a:lnTo>
                  <a:lnTo>
                    <a:pt x="8067" y="139085"/>
                  </a:lnTo>
                  <a:lnTo>
                    <a:pt x="8160" y="137639"/>
                  </a:lnTo>
                  <a:lnTo>
                    <a:pt x="8389" y="134002"/>
                  </a:lnTo>
                  <a:lnTo>
                    <a:pt x="8610" y="130365"/>
                  </a:lnTo>
                  <a:lnTo>
                    <a:pt x="8805" y="126640"/>
                  </a:lnTo>
                  <a:lnTo>
                    <a:pt x="8992" y="122960"/>
                  </a:lnTo>
                  <a:lnTo>
                    <a:pt x="9069" y="121426"/>
                  </a:lnTo>
                  <a:lnTo>
                    <a:pt x="9153" y="119848"/>
                  </a:lnTo>
                  <a:lnTo>
                    <a:pt x="9196" y="119060"/>
                  </a:lnTo>
                  <a:lnTo>
                    <a:pt x="9221" y="118271"/>
                  </a:lnTo>
                  <a:lnTo>
                    <a:pt x="9247" y="117482"/>
                  </a:lnTo>
                  <a:lnTo>
                    <a:pt x="9264" y="116693"/>
                  </a:lnTo>
                  <a:lnTo>
                    <a:pt x="9272" y="116606"/>
                  </a:lnTo>
                  <a:lnTo>
                    <a:pt x="9281" y="116518"/>
                  </a:lnTo>
                  <a:lnTo>
                    <a:pt x="9272" y="115642"/>
                  </a:lnTo>
                  <a:lnTo>
                    <a:pt x="9264" y="114721"/>
                  </a:lnTo>
                  <a:lnTo>
                    <a:pt x="9247" y="113801"/>
                  </a:lnTo>
                  <a:lnTo>
                    <a:pt x="9221" y="112881"/>
                  </a:lnTo>
                  <a:lnTo>
                    <a:pt x="9111" y="109244"/>
                  </a:lnTo>
                  <a:lnTo>
                    <a:pt x="8916" y="102057"/>
                  </a:lnTo>
                  <a:lnTo>
                    <a:pt x="8814" y="98377"/>
                  </a:lnTo>
                  <a:lnTo>
                    <a:pt x="8720" y="94652"/>
                  </a:lnTo>
                  <a:lnTo>
                    <a:pt x="8610" y="90927"/>
                  </a:lnTo>
                  <a:lnTo>
                    <a:pt x="8559" y="89087"/>
                  </a:lnTo>
                  <a:lnTo>
                    <a:pt x="8491" y="87203"/>
                  </a:lnTo>
                  <a:lnTo>
                    <a:pt x="8984" y="85274"/>
                  </a:lnTo>
                  <a:lnTo>
                    <a:pt x="9196" y="84398"/>
                  </a:lnTo>
                  <a:lnTo>
                    <a:pt x="9323" y="83960"/>
                  </a:lnTo>
                  <a:lnTo>
                    <a:pt x="9391" y="83741"/>
                  </a:lnTo>
                  <a:lnTo>
                    <a:pt x="9459" y="83565"/>
                  </a:lnTo>
                  <a:lnTo>
                    <a:pt x="9527" y="83434"/>
                  </a:lnTo>
                  <a:lnTo>
                    <a:pt x="9586" y="83346"/>
                  </a:lnTo>
                  <a:close/>
                  <a:moveTo>
                    <a:pt x="11395" y="160645"/>
                  </a:moveTo>
                  <a:lnTo>
                    <a:pt x="11454" y="160689"/>
                  </a:lnTo>
                  <a:lnTo>
                    <a:pt x="11514" y="160820"/>
                  </a:lnTo>
                  <a:lnTo>
                    <a:pt x="11573" y="160951"/>
                  </a:lnTo>
                  <a:lnTo>
                    <a:pt x="11624" y="161127"/>
                  </a:lnTo>
                  <a:lnTo>
                    <a:pt x="11684" y="161346"/>
                  </a:lnTo>
                  <a:lnTo>
                    <a:pt x="11735" y="161565"/>
                  </a:lnTo>
                  <a:lnTo>
                    <a:pt x="11777" y="161828"/>
                  </a:lnTo>
                  <a:lnTo>
                    <a:pt x="11819" y="162091"/>
                  </a:lnTo>
                  <a:lnTo>
                    <a:pt x="11853" y="162354"/>
                  </a:lnTo>
                  <a:lnTo>
                    <a:pt x="11887" y="162617"/>
                  </a:lnTo>
                  <a:lnTo>
                    <a:pt x="11904" y="162880"/>
                  </a:lnTo>
                  <a:lnTo>
                    <a:pt x="11930" y="163318"/>
                  </a:lnTo>
                  <a:lnTo>
                    <a:pt x="11938" y="163800"/>
                  </a:lnTo>
                  <a:lnTo>
                    <a:pt x="11930" y="164238"/>
                  </a:lnTo>
                  <a:lnTo>
                    <a:pt x="11913" y="164632"/>
                  </a:lnTo>
                  <a:lnTo>
                    <a:pt x="11887" y="165027"/>
                  </a:lnTo>
                  <a:lnTo>
                    <a:pt x="11853" y="165421"/>
                  </a:lnTo>
                  <a:lnTo>
                    <a:pt x="11802" y="165772"/>
                  </a:lnTo>
                  <a:lnTo>
                    <a:pt x="11752" y="166122"/>
                  </a:lnTo>
                  <a:lnTo>
                    <a:pt x="11735" y="166166"/>
                  </a:lnTo>
                  <a:lnTo>
                    <a:pt x="11718" y="166254"/>
                  </a:lnTo>
                  <a:lnTo>
                    <a:pt x="11633" y="166648"/>
                  </a:lnTo>
                  <a:lnTo>
                    <a:pt x="11607" y="166823"/>
                  </a:lnTo>
                  <a:lnTo>
                    <a:pt x="11607" y="166999"/>
                  </a:lnTo>
                  <a:lnTo>
                    <a:pt x="11607" y="167174"/>
                  </a:lnTo>
                  <a:lnTo>
                    <a:pt x="11624" y="167349"/>
                  </a:lnTo>
                  <a:lnTo>
                    <a:pt x="11658" y="167481"/>
                  </a:lnTo>
                  <a:lnTo>
                    <a:pt x="11692" y="167568"/>
                  </a:lnTo>
                  <a:lnTo>
                    <a:pt x="11726" y="167568"/>
                  </a:lnTo>
                  <a:lnTo>
                    <a:pt x="11760" y="167524"/>
                  </a:lnTo>
                  <a:lnTo>
                    <a:pt x="11785" y="167393"/>
                  </a:lnTo>
                  <a:lnTo>
                    <a:pt x="11819" y="168006"/>
                  </a:lnTo>
                  <a:lnTo>
                    <a:pt x="11845" y="168576"/>
                  </a:lnTo>
                  <a:lnTo>
                    <a:pt x="11862" y="169190"/>
                  </a:lnTo>
                  <a:lnTo>
                    <a:pt x="11879" y="169803"/>
                  </a:lnTo>
                  <a:lnTo>
                    <a:pt x="11887" y="170417"/>
                  </a:lnTo>
                  <a:lnTo>
                    <a:pt x="11887" y="171030"/>
                  </a:lnTo>
                  <a:lnTo>
                    <a:pt x="11887" y="171644"/>
                  </a:lnTo>
                  <a:lnTo>
                    <a:pt x="11870" y="172257"/>
                  </a:lnTo>
                  <a:lnTo>
                    <a:pt x="11853" y="172870"/>
                  </a:lnTo>
                  <a:lnTo>
                    <a:pt x="11828" y="173484"/>
                  </a:lnTo>
                  <a:lnTo>
                    <a:pt x="11794" y="174054"/>
                  </a:lnTo>
                  <a:lnTo>
                    <a:pt x="11752" y="174623"/>
                  </a:lnTo>
                  <a:lnTo>
                    <a:pt x="11701" y="175193"/>
                  </a:lnTo>
                  <a:lnTo>
                    <a:pt x="11641" y="175719"/>
                  </a:lnTo>
                  <a:lnTo>
                    <a:pt x="11573" y="176201"/>
                  </a:lnTo>
                  <a:lnTo>
                    <a:pt x="11497" y="176683"/>
                  </a:lnTo>
                  <a:lnTo>
                    <a:pt x="11429" y="177033"/>
                  </a:lnTo>
                  <a:lnTo>
                    <a:pt x="11344" y="177340"/>
                  </a:lnTo>
                  <a:lnTo>
                    <a:pt x="11268" y="177559"/>
                  </a:lnTo>
                  <a:lnTo>
                    <a:pt x="11174" y="177647"/>
                  </a:lnTo>
                  <a:lnTo>
                    <a:pt x="11132" y="177691"/>
                  </a:lnTo>
                  <a:lnTo>
                    <a:pt x="11089" y="177691"/>
                  </a:lnTo>
                  <a:lnTo>
                    <a:pt x="11047" y="177647"/>
                  </a:lnTo>
                  <a:lnTo>
                    <a:pt x="11004" y="177603"/>
                  </a:lnTo>
                  <a:lnTo>
                    <a:pt x="10962" y="177515"/>
                  </a:lnTo>
                  <a:lnTo>
                    <a:pt x="10919" y="177384"/>
                  </a:lnTo>
                  <a:lnTo>
                    <a:pt x="10885" y="177209"/>
                  </a:lnTo>
                  <a:lnTo>
                    <a:pt x="10843" y="177033"/>
                  </a:lnTo>
                  <a:lnTo>
                    <a:pt x="10801" y="176727"/>
                  </a:lnTo>
                  <a:lnTo>
                    <a:pt x="10775" y="176420"/>
                  </a:lnTo>
                  <a:lnTo>
                    <a:pt x="10741" y="176069"/>
                  </a:lnTo>
                  <a:lnTo>
                    <a:pt x="10724" y="175675"/>
                  </a:lnTo>
                  <a:lnTo>
                    <a:pt x="10699" y="174930"/>
                  </a:lnTo>
                  <a:lnTo>
                    <a:pt x="10690" y="174185"/>
                  </a:lnTo>
                  <a:lnTo>
                    <a:pt x="10682" y="173484"/>
                  </a:lnTo>
                  <a:lnTo>
                    <a:pt x="10682" y="172739"/>
                  </a:lnTo>
                  <a:lnTo>
                    <a:pt x="10690" y="172038"/>
                  </a:lnTo>
                  <a:lnTo>
                    <a:pt x="10716" y="171337"/>
                  </a:lnTo>
                  <a:lnTo>
                    <a:pt x="10741" y="170636"/>
                  </a:lnTo>
                  <a:lnTo>
                    <a:pt x="10775" y="169935"/>
                  </a:lnTo>
                  <a:lnTo>
                    <a:pt x="10818" y="169277"/>
                  </a:lnTo>
                  <a:lnTo>
                    <a:pt x="10860" y="168576"/>
                  </a:lnTo>
                  <a:lnTo>
                    <a:pt x="10869" y="168401"/>
                  </a:lnTo>
                  <a:lnTo>
                    <a:pt x="10860" y="168182"/>
                  </a:lnTo>
                  <a:lnTo>
                    <a:pt x="10835" y="168050"/>
                  </a:lnTo>
                  <a:lnTo>
                    <a:pt x="10801" y="167963"/>
                  </a:lnTo>
                  <a:lnTo>
                    <a:pt x="10767" y="167919"/>
                  </a:lnTo>
                  <a:lnTo>
                    <a:pt x="10733" y="167919"/>
                  </a:lnTo>
                  <a:lnTo>
                    <a:pt x="10699" y="168006"/>
                  </a:lnTo>
                  <a:lnTo>
                    <a:pt x="10673" y="168182"/>
                  </a:lnTo>
                  <a:lnTo>
                    <a:pt x="10639" y="168445"/>
                  </a:lnTo>
                  <a:lnTo>
                    <a:pt x="10605" y="168708"/>
                  </a:lnTo>
                  <a:lnTo>
                    <a:pt x="10503" y="169277"/>
                  </a:lnTo>
                  <a:lnTo>
                    <a:pt x="10452" y="169540"/>
                  </a:lnTo>
                  <a:lnTo>
                    <a:pt x="10393" y="169759"/>
                  </a:lnTo>
                  <a:lnTo>
                    <a:pt x="10334" y="169978"/>
                  </a:lnTo>
                  <a:lnTo>
                    <a:pt x="10266" y="170154"/>
                  </a:lnTo>
                  <a:lnTo>
                    <a:pt x="10206" y="170285"/>
                  </a:lnTo>
                  <a:lnTo>
                    <a:pt x="10147" y="170329"/>
                  </a:lnTo>
                  <a:lnTo>
                    <a:pt x="10087" y="170329"/>
                  </a:lnTo>
                  <a:lnTo>
                    <a:pt x="10036" y="170241"/>
                  </a:lnTo>
                  <a:lnTo>
                    <a:pt x="9985" y="170066"/>
                  </a:lnTo>
                  <a:lnTo>
                    <a:pt x="9952" y="169803"/>
                  </a:lnTo>
                  <a:lnTo>
                    <a:pt x="9918" y="169453"/>
                  </a:lnTo>
                  <a:lnTo>
                    <a:pt x="9892" y="168927"/>
                  </a:lnTo>
                  <a:lnTo>
                    <a:pt x="9884" y="168620"/>
                  </a:lnTo>
                  <a:lnTo>
                    <a:pt x="9884" y="168269"/>
                  </a:lnTo>
                  <a:lnTo>
                    <a:pt x="9901" y="168006"/>
                  </a:lnTo>
                  <a:lnTo>
                    <a:pt x="9918" y="167700"/>
                  </a:lnTo>
                  <a:lnTo>
                    <a:pt x="9952" y="167481"/>
                  </a:lnTo>
                  <a:lnTo>
                    <a:pt x="9985" y="167218"/>
                  </a:lnTo>
                  <a:lnTo>
                    <a:pt x="10028" y="166999"/>
                  </a:lnTo>
                  <a:lnTo>
                    <a:pt x="10070" y="166823"/>
                  </a:lnTo>
                  <a:lnTo>
                    <a:pt x="10172" y="166473"/>
                  </a:lnTo>
                  <a:lnTo>
                    <a:pt x="10283" y="166166"/>
                  </a:lnTo>
                  <a:lnTo>
                    <a:pt x="10402" y="165903"/>
                  </a:lnTo>
                  <a:lnTo>
                    <a:pt x="10512" y="165684"/>
                  </a:lnTo>
                  <a:lnTo>
                    <a:pt x="10546" y="165596"/>
                  </a:lnTo>
                  <a:lnTo>
                    <a:pt x="10563" y="165465"/>
                  </a:lnTo>
                  <a:lnTo>
                    <a:pt x="10580" y="165290"/>
                  </a:lnTo>
                  <a:lnTo>
                    <a:pt x="10580" y="165071"/>
                  </a:lnTo>
                  <a:lnTo>
                    <a:pt x="10571" y="164895"/>
                  </a:lnTo>
                  <a:lnTo>
                    <a:pt x="10554" y="164764"/>
                  </a:lnTo>
                  <a:lnTo>
                    <a:pt x="10520" y="164676"/>
                  </a:lnTo>
                  <a:lnTo>
                    <a:pt x="10478" y="164632"/>
                  </a:lnTo>
                  <a:lnTo>
                    <a:pt x="10393" y="164676"/>
                  </a:lnTo>
                  <a:lnTo>
                    <a:pt x="10291" y="164676"/>
                  </a:lnTo>
                  <a:lnTo>
                    <a:pt x="10206" y="164632"/>
                  </a:lnTo>
                  <a:lnTo>
                    <a:pt x="10155" y="164589"/>
                  </a:lnTo>
                  <a:lnTo>
                    <a:pt x="10113" y="164501"/>
                  </a:lnTo>
                  <a:lnTo>
                    <a:pt x="10070" y="164369"/>
                  </a:lnTo>
                  <a:lnTo>
                    <a:pt x="10036" y="164194"/>
                  </a:lnTo>
                  <a:lnTo>
                    <a:pt x="10011" y="164063"/>
                  </a:lnTo>
                  <a:lnTo>
                    <a:pt x="9994" y="163887"/>
                  </a:lnTo>
                  <a:lnTo>
                    <a:pt x="9977" y="163668"/>
                  </a:lnTo>
                  <a:lnTo>
                    <a:pt x="9977" y="163493"/>
                  </a:lnTo>
                  <a:lnTo>
                    <a:pt x="9977" y="163318"/>
                  </a:lnTo>
                  <a:lnTo>
                    <a:pt x="9977" y="163099"/>
                  </a:lnTo>
                  <a:lnTo>
                    <a:pt x="10002" y="162704"/>
                  </a:lnTo>
                  <a:lnTo>
                    <a:pt x="10045" y="162354"/>
                  </a:lnTo>
                  <a:lnTo>
                    <a:pt x="10104" y="162003"/>
                  </a:lnTo>
                  <a:lnTo>
                    <a:pt x="10164" y="161740"/>
                  </a:lnTo>
                  <a:lnTo>
                    <a:pt x="10266" y="161433"/>
                  </a:lnTo>
                  <a:lnTo>
                    <a:pt x="10368" y="161258"/>
                  </a:lnTo>
                  <a:lnTo>
                    <a:pt x="10478" y="161127"/>
                  </a:lnTo>
                  <a:lnTo>
                    <a:pt x="10580" y="161083"/>
                  </a:lnTo>
                  <a:lnTo>
                    <a:pt x="10690" y="161171"/>
                  </a:lnTo>
                  <a:lnTo>
                    <a:pt x="10801" y="161258"/>
                  </a:lnTo>
                  <a:lnTo>
                    <a:pt x="10902" y="161477"/>
                  </a:lnTo>
                  <a:lnTo>
                    <a:pt x="11004" y="161740"/>
                  </a:lnTo>
                  <a:lnTo>
                    <a:pt x="11047" y="161784"/>
                  </a:lnTo>
                  <a:lnTo>
                    <a:pt x="11089" y="161784"/>
                  </a:lnTo>
                  <a:lnTo>
                    <a:pt x="11123" y="161696"/>
                  </a:lnTo>
                  <a:lnTo>
                    <a:pt x="11140" y="161609"/>
                  </a:lnTo>
                  <a:lnTo>
                    <a:pt x="11149" y="161521"/>
                  </a:lnTo>
                  <a:lnTo>
                    <a:pt x="11191" y="161171"/>
                  </a:lnTo>
                  <a:lnTo>
                    <a:pt x="11234" y="160951"/>
                  </a:lnTo>
                  <a:lnTo>
                    <a:pt x="11285" y="160776"/>
                  </a:lnTo>
                  <a:lnTo>
                    <a:pt x="11344" y="160689"/>
                  </a:lnTo>
                  <a:lnTo>
                    <a:pt x="11395" y="160645"/>
                  </a:lnTo>
                  <a:close/>
                  <a:moveTo>
                    <a:pt x="13017" y="1"/>
                  </a:moveTo>
                  <a:lnTo>
                    <a:pt x="12983" y="45"/>
                  </a:lnTo>
                  <a:lnTo>
                    <a:pt x="12949" y="176"/>
                  </a:lnTo>
                  <a:lnTo>
                    <a:pt x="12932" y="395"/>
                  </a:lnTo>
                  <a:lnTo>
                    <a:pt x="12779" y="2849"/>
                  </a:lnTo>
                  <a:lnTo>
                    <a:pt x="12643" y="5347"/>
                  </a:lnTo>
                  <a:lnTo>
                    <a:pt x="12516" y="7845"/>
                  </a:lnTo>
                  <a:lnTo>
                    <a:pt x="12380" y="10342"/>
                  </a:lnTo>
                  <a:lnTo>
                    <a:pt x="12142" y="15382"/>
                  </a:lnTo>
                  <a:lnTo>
                    <a:pt x="11921" y="20421"/>
                  </a:lnTo>
                  <a:lnTo>
                    <a:pt x="11709" y="25504"/>
                  </a:lnTo>
                  <a:lnTo>
                    <a:pt x="11505" y="30587"/>
                  </a:lnTo>
                  <a:lnTo>
                    <a:pt x="11106" y="40753"/>
                  </a:lnTo>
                  <a:lnTo>
                    <a:pt x="10724" y="50876"/>
                  </a:lnTo>
                  <a:lnTo>
                    <a:pt x="10351" y="60998"/>
                  </a:lnTo>
                  <a:lnTo>
                    <a:pt x="9969" y="71515"/>
                  </a:lnTo>
                  <a:lnTo>
                    <a:pt x="9790" y="76248"/>
                  </a:lnTo>
                  <a:lnTo>
                    <a:pt x="9714" y="78614"/>
                  </a:lnTo>
                  <a:lnTo>
                    <a:pt x="9688" y="79797"/>
                  </a:lnTo>
                  <a:lnTo>
                    <a:pt x="9663" y="80980"/>
                  </a:lnTo>
                  <a:lnTo>
                    <a:pt x="9400" y="81637"/>
                  </a:lnTo>
                  <a:lnTo>
                    <a:pt x="9145" y="82382"/>
                  </a:lnTo>
                  <a:lnTo>
                    <a:pt x="8899" y="83127"/>
                  </a:lnTo>
                  <a:lnTo>
                    <a:pt x="8652" y="83960"/>
                  </a:lnTo>
                  <a:lnTo>
                    <a:pt x="8415" y="84792"/>
                  </a:lnTo>
                  <a:lnTo>
                    <a:pt x="8185" y="85669"/>
                  </a:lnTo>
                  <a:lnTo>
                    <a:pt x="7965" y="86545"/>
                  </a:lnTo>
                  <a:lnTo>
                    <a:pt x="7735" y="87465"/>
                  </a:lnTo>
                  <a:lnTo>
                    <a:pt x="7523" y="88429"/>
                  </a:lnTo>
                  <a:lnTo>
                    <a:pt x="7311" y="89437"/>
                  </a:lnTo>
                  <a:lnTo>
                    <a:pt x="7099" y="90445"/>
                  </a:lnTo>
                  <a:lnTo>
                    <a:pt x="6895" y="91497"/>
                  </a:lnTo>
                  <a:lnTo>
                    <a:pt x="6691" y="92549"/>
                  </a:lnTo>
                  <a:lnTo>
                    <a:pt x="6496" y="93644"/>
                  </a:lnTo>
                  <a:lnTo>
                    <a:pt x="6105" y="95879"/>
                  </a:lnTo>
                  <a:lnTo>
                    <a:pt x="5876" y="97193"/>
                  </a:lnTo>
                  <a:lnTo>
                    <a:pt x="5460" y="99209"/>
                  </a:lnTo>
                  <a:lnTo>
                    <a:pt x="5010" y="101488"/>
                  </a:lnTo>
                  <a:lnTo>
                    <a:pt x="4560" y="103854"/>
                  </a:lnTo>
                  <a:lnTo>
                    <a:pt x="4416" y="103591"/>
                  </a:lnTo>
                  <a:lnTo>
                    <a:pt x="4263" y="103416"/>
                  </a:lnTo>
                  <a:lnTo>
                    <a:pt x="3966" y="103065"/>
                  </a:lnTo>
                  <a:lnTo>
                    <a:pt x="3660" y="102715"/>
                  </a:lnTo>
                  <a:lnTo>
                    <a:pt x="3363" y="102408"/>
                  </a:lnTo>
                  <a:lnTo>
                    <a:pt x="3040" y="101926"/>
                  </a:lnTo>
                  <a:lnTo>
                    <a:pt x="2709" y="101400"/>
                  </a:lnTo>
                  <a:lnTo>
                    <a:pt x="2539" y="101181"/>
                  </a:lnTo>
                  <a:lnTo>
                    <a:pt x="2378" y="100962"/>
                  </a:lnTo>
                  <a:lnTo>
                    <a:pt x="2208" y="100787"/>
                  </a:lnTo>
                  <a:lnTo>
                    <a:pt x="2047" y="100655"/>
                  </a:lnTo>
                  <a:lnTo>
                    <a:pt x="2030" y="100655"/>
                  </a:lnTo>
                  <a:lnTo>
                    <a:pt x="2013" y="100699"/>
                  </a:lnTo>
                  <a:lnTo>
                    <a:pt x="1996" y="100787"/>
                  </a:lnTo>
                  <a:lnTo>
                    <a:pt x="1996" y="100874"/>
                  </a:lnTo>
                  <a:lnTo>
                    <a:pt x="1987" y="100962"/>
                  </a:lnTo>
                  <a:lnTo>
                    <a:pt x="1996" y="101050"/>
                  </a:lnTo>
                  <a:lnTo>
                    <a:pt x="2004" y="101137"/>
                  </a:lnTo>
                  <a:lnTo>
                    <a:pt x="2021" y="101181"/>
                  </a:lnTo>
                  <a:lnTo>
                    <a:pt x="2166" y="101575"/>
                  </a:lnTo>
                  <a:lnTo>
                    <a:pt x="2327" y="101926"/>
                  </a:lnTo>
                  <a:lnTo>
                    <a:pt x="2488" y="102189"/>
                  </a:lnTo>
                  <a:lnTo>
                    <a:pt x="2650" y="102452"/>
                  </a:lnTo>
                  <a:lnTo>
                    <a:pt x="2989" y="102890"/>
                  </a:lnTo>
                  <a:lnTo>
                    <a:pt x="3312" y="103241"/>
                  </a:lnTo>
                  <a:lnTo>
                    <a:pt x="3592" y="103591"/>
                  </a:lnTo>
                  <a:lnTo>
                    <a:pt x="3881" y="103942"/>
                  </a:lnTo>
                  <a:lnTo>
                    <a:pt x="4025" y="104117"/>
                  </a:lnTo>
                  <a:lnTo>
                    <a:pt x="4169" y="104248"/>
                  </a:lnTo>
                  <a:lnTo>
                    <a:pt x="4314" y="104336"/>
                  </a:lnTo>
                  <a:lnTo>
                    <a:pt x="4458" y="104380"/>
                  </a:lnTo>
                  <a:lnTo>
                    <a:pt x="4280" y="105344"/>
                  </a:lnTo>
                  <a:lnTo>
                    <a:pt x="4110" y="106352"/>
                  </a:lnTo>
                  <a:lnTo>
                    <a:pt x="3584" y="108806"/>
                  </a:lnTo>
                  <a:lnTo>
                    <a:pt x="3465" y="108850"/>
                  </a:lnTo>
                  <a:lnTo>
                    <a:pt x="3337" y="108893"/>
                  </a:lnTo>
                  <a:lnTo>
                    <a:pt x="3227" y="108981"/>
                  </a:lnTo>
                  <a:lnTo>
                    <a:pt x="3219" y="109025"/>
                  </a:lnTo>
                  <a:lnTo>
                    <a:pt x="3219" y="108674"/>
                  </a:lnTo>
                  <a:lnTo>
                    <a:pt x="3210" y="108368"/>
                  </a:lnTo>
                  <a:lnTo>
                    <a:pt x="3193" y="108061"/>
                  </a:lnTo>
                  <a:lnTo>
                    <a:pt x="3168" y="107754"/>
                  </a:lnTo>
                  <a:lnTo>
                    <a:pt x="3142" y="107447"/>
                  </a:lnTo>
                  <a:lnTo>
                    <a:pt x="3108" y="107141"/>
                  </a:lnTo>
                  <a:lnTo>
                    <a:pt x="3066" y="106878"/>
                  </a:lnTo>
                  <a:lnTo>
                    <a:pt x="3023" y="106615"/>
                  </a:lnTo>
                  <a:lnTo>
                    <a:pt x="3040" y="106527"/>
                  </a:lnTo>
                  <a:lnTo>
                    <a:pt x="3049" y="106439"/>
                  </a:lnTo>
                  <a:lnTo>
                    <a:pt x="3040" y="106308"/>
                  </a:lnTo>
                  <a:lnTo>
                    <a:pt x="3032" y="106177"/>
                  </a:lnTo>
                  <a:lnTo>
                    <a:pt x="2972" y="105870"/>
                  </a:lnTo>
                  <a:lnTo>
                    <a:pt x="2896" y="105607"/>
                  </a:lnTo>
                  <a:lnTo>
                    <a:pt x="2819" y="105344"/>
                  </a:lnTo>
                  <a:lnTo>
                    <a:pt x="2743" y="105081"/>
                  </a:lnTo>
                  <a:lnTo>
                    <a:pt x="2650" y="104862"/>
                  </a:lnTo>
                  <a:lnTo>
                    <a:pt x="2556" y="104643"/>
                  </a:lnTo>
                  <a:lnTo>
                    <a:pt x="2463" y="104468"/>
                  </a:lnTo>
                  <a:lnTo>
                    <a:pt x="2361" y="104336"/>
                  </a:lnTo>
                  <a:lnTo>
                    <a:pt x="2268" y="104205"/>
                  </a:lnTo>
                  <a:lnTo>
                    <a:pt x="2166" y="104117"/>
                  </a:lnTo>
                  <a:lnTo>
                    <a:pt x="1868" y="104117"/>
                  </a:lnTo>
                  <a:lnTo>
                    <a:pt x="1784" y="104248"/>
                  </a:lnTo>
                  <a:lnTo>
                    <a:pt x="1690" y="104380"/>
                  </a:lnTo>
                  <a:lnTo>
                    <a:pt x="1614" y="104555"/>
                  </a:lnTo>
                  <a:lnTo>
                    <a:pt x="1563" y="104730"/>
                  </a:lnTo>
                  <a:lnTo>
                    <a:pt x="1520" y="104906"/>
                  </a:lnTo>
                  <a:lnTo>
                    <a:pt x="1486" y="105125"/>
                  </a:lnTo>
                  <a:lnTo>
                    <a:pt x="1461" y="105344"/>
                  </a:lnTo>
                  <a:lnTo>
                    <a:pt x="1444" y="105607"/>
                  </a:lnTo>
                  <a:lnTo>
                    <a:pt x="1427" y="105870"/>
                  </a:lnTo>
                  <a:lnTo>
                    <a:pt x="1427" y="106133"/>
                  </a:lnTo>
                  <a:lnTo>
                    <a:pt x="1444" y="106439"/>
                  </a:lnTo>
                  <a:lnTo>
                    <a:pt x="1444" y="106439"/>
                  </a:lnTo>
                  <a:lnTo>
                    <a:pt x="1376" y="106308"/>
                  </a:lnTo>
                  <a:lnTo>
                    <a:pt x="1308" y="106264"/>
                  </a:lnTo>
                  <a:lnTo>
                    <a:pt x="1240" y="106308"/>
                  </a:lnTo>
                  <a:lnTo>
                    <a:pt x="1164" y="106396"/>
                  </a:lnTo>
                  <a:lnTo>
                    <a:pt x="1113" y="106527"/>
                  </a:lnTo>
                  <a:lnTo>
                    <a:pt x="1079" y="106702"/>
                  </a:lnTo>
                  <a:lnTo>
                    <a:pt x="1045" y="106878"/>
                  </a:lnTo>
                  <a:lnTo>
                    <a:pt x="1019" y="107097"/>
                  </a:lnTo>
                  <a:lnTo>
                    <a:pt x="1002" y="107316"/>
                  </a:lnTo>
                  <a:lnTo>
                    <a:pt x="994" y="107579"/>
                  </a:lnTo>
                  <a:lnTo>
                    <a:pt x="994" y="107842"/>
                  </a:lnTo>
                  <a:lnTo>
                    <a:pt x="1002" y="108105"/>
                  </a:lnTo>
                  <a:lnTo>
                    <a:pt x="1019" y="108411"/>
                  </a:lnTo>
                  <a:lnTo>
                    <a:pt x="1053" y="108718"/>
                  </a:lnTo>
                  <a:lnTo>
                    <a:pt x="1087" y="109025"/>
                  </a:lnTo>
                  <a:lnTo>
                    <a:pt x="1121" y="109288"/>
                  </a:lnTo>
                  <a:lnTo>
                    <a:pt x="1172" y="109551"/>
                  </a:lnTo>
                  <a:lnTo>
                    <a:pt x="1223" y="109770"/>
                  </a:lnTo>
                  <a:lnTo>
                    <a:pt x="1342" y="110208"/>
                  </a:lnTo>
                  <a:lnTo>
                    <a:pt x="1478" y="110602"/>
                  </a:lnTo>
                  <a:lnTo>
                    <a:pt x="1614" y="110909"/>
                  </a:lnTo>
                  <a:lnTo>
                    <a:pt x="1758" y="111172"/>
                  </a:lnTo>
                  <a:lnTo>
                    <a:pt x="1902" y="111347"/>
                  </a:lnTo>
                  <a:lnTo>
                    <a:pt x="1979" y="111479"/>
                  </a:lnTo>
                  <a:lnTo>
                    <a:pt x="2055" y="111566"/>
                  </a:lnTo>
                  <a:lnTo>
                    <a:pt x="2217" y="111698"/>
                  </a:lnTo>
                  <a:lnTo>
                    <a:pt x="2386" y="111742"/>
                  </a:lnTo>
                  <a:lnTo>
                    <a:pt x="2556" y="111654"/>
                  </a:lnTo>
                  <a:lnTo>
                    <a:pt x="2641" y="111610"/>
                  </a:lnTo>
                  <a:lnTo>
                    <a:pt x="2726" y="111523"/>
                  </a:lnTo>
                  <a:lnTo>
                    <a:pt x="2802" y="111391"/>
                  </a:lnTo>
                  <a:lnTo>
                    <a:pt x="2879" y="111260"/>
                  </a:lnTo>
                  <a:lnTo>
                    <a:pt x="2947" y="111084"/>
                  </a:lnTo>
                  <a:lnTo>
                    <a:pt x="3006" y="110865"/>
                  </a:lnTo>
                  <a:lnTo>
                    <a:pt x="3066" y="110646"/>
                  </a:lnTo>
                  <a:lnTo>
                    <a:pt x="3117" y="110427"/>
                  </a:lnTo>
                  <a:lnTo>
                    <a:pt x="3142" y="110208"/>
                  </a:lnTo>
                  <a:lnTo>
                    <a:pt x="3168" y="110033"/>
                  </a:lnTo>
                  <a:lnTo>
                    <a:pt x="3202" y="109594"/>
                  </a:lnTo>
                  <a:lnTo>
                    <a:pt x="3227" y="109638"/>
                  </a:lnTo>
                  <a:lnTo>
                    <a:pt x="3337" y="109682"/>
                  </a:lnTo>
                  <a:lnTo>
                    <a:pt x="3397" y="109682"/>
                  </a:lnTo>
                  <a:lnTo>
                    <a:pt x="2981" y="111566"/>
                  </a:lnTo>
                  <a:lnTo>
                    <a:pt x="2565" y="113407"/>
                  </a:lnTo>
                  <a:lnTo>
                    <a:pt x="2556" y="113494"/>
                  </a:lnTo>
                  <a:lnTo>
                    <a:pt x="2548" y="113582"/>
                  </a:lnTo>
                  <a:lnTo>
                    <a:pt x="2556" y="113670"/>
                  </a:lnTo>
                  <a:lnTo>
                    <a:pt x="2565" y="113714"/>
                  </a:lnTo>
                  <a:lnTo>
                    <a:pt x="2573" y="113801"/>
                  </a:lnTo>
                  <a:lnTo>
                    <a:pt x="2590" y="113801"/>
                  </a:lnTo>
                  <a:lnTo>
                    <a:pt x="2607" y="113845"/>
                  </a:lnTo>
                  <a:lnTo>
                    <a:pt x="2624" y="113801"/>
                  </a:lnTo>
                  <a:lnTo>
                    <a:pt x="2862" y="112969"/>
                  </a:lnTo>
                  <a:lnTo>
                    <a:pt x="2624" y="114459"/>
                  </a:lnTo>
                  <a:lnTo>
                    <a:pt x="2217" y="116912"/>
                  </a:lnTo>
                  <a:lnTo>
                    <a:pt x="2021" y="118139"/>
                  </a:lnTo>
                  <a:lnTo>
                    <a:pt x="1835" y="119454"/>
                  </a:lnTo>
                  <a:lnTo>
                    <a:pt x="1843" y="119103"/>
                  </a:lnTo>
                  <a:lnTo>
                    <a:pt x="1835" y="118797"/>
                  </a:lnTo>
                  <a:lnTo>
                    <a:pt x="1818" y="118446"/>
                  </a:lnTo>
                  <a:lnTo>
                    <a:pt x="1792" y="118139"/>
                  </a:lnTo>
                  <a:lnTo>
                    <a:pt x="1767" y="117833"/>
                  </a:lnTo>
                  <a:lnTo>
                    <a:pt x="1733" y="117526"/>
                  </a:lnTo>
                  <a:lnTo>
                    <a:pt x="1656" y="117000"/>
                  </a:lnTo>
                  <a:lnTo>
                    <a:pt x="1605" y="116693"/>
                  </a:lnTo>
                  <a:lnTo>
                    <a:pt x="1554" y="116430"/>
                  </a:lnTo>
                  <a:lnTo>
                    <a:pt x="1495" y="116167"/>
                  </a:lnTo>
                  <a:lnTo>
                    <a:pt x="1435" y="115948"/>
                  </a:lnTo>
                  <a:lnTo>
                    <a:pt x="1368" y="115773"/>
                  </a:lnTo>
                  <a:lnTo>
                    <a:pt x="1300" y="115598"/>
                  </a:lnTo>
                  <a:lnTo>
                    <a:pt x="1223" y="115510"/>
                  </a:lnTo>
                  <a:lnTo>
                    <a:pt x="1155" y="115423"/>
                  </a:lnTo>
                  <a:lnTo>
                    <a:pt x="1028" y="115423"/>
                  </a:lnTo>
                  <a:lnTo>
                    <a:pt x="968" y="115510"/>
                  </a:lnTo>
                  <a:lnTo>
                    <a:pt x="918" y="115642"/>
                  </a:lnTo>
                  <a:lnTo>
                    <a:pt x="867" y="115861"/>
                  </a:lnTo>
                  <a:lnTo>
                    <a:pt x="833" y="116080"/>
                  </a:lnTo>
                  <a:lnTo>
                    <a:pt x="807" y="116387"/>
                  </a:lnTo>
                  <a:lnTo>
                    <a:pt x="790" y="116693"/>
                  </a:lnTo>
                  <a:lnTo>
                    <a:pt x="790" y="117044"/>
                  </a:lnTo>
                  <a:lnTo>
                    <a:pt x="799" y="117394"/>
                  </a:lnTo>
                  <a:lnTo>
                    <a:pt x="824" y="117701"/>
                  </a:lnTo>
                  <a:lnTo>
                    <a:pt x="858" y="117964"/>
                  </a:lnTo>
                  <a:lnTo>
                    <a:pt x="816" y="117920"/>
                  </a:lnTo>
                  <a:lnTo>
                    <a:pt x="748" y="117833"/>
                  </a:lnTo>
                  <a:lnTo>
                    <a:pt x="680" y="117833"/>
                  </a:lnTo>
                  <a:lnTo>
                    <a:pt x="612" y="117876"/>
                  </a:lnTo>
                  <a:lnTo>
                    <a:pt x="544" y="117964"/>
                  </a:lnTo>
                  <a:lnTo>
                    <a:pt x="476" y="118139"/>
                  </a:lnTo>
                  <a:lnTo>
                    <a:pt x="417" y="118315"/>
                  </a:lnTo>
                  <a:lnTo>
                    <a:pt x="366" y="118534"/>
                  </a:lnTo>
                  <a:lnTo>
                    <a:pt x="323" y="118841"/>
                  </a:lnTo>
                  <a:lnTo>
                    <a:pt x="289" y="119147"/>
                  </a:lnTo>
                  <a:lnTo>
                    <a:pt x="264" y="119498"/>
                  </a:lnTo>
                  <a:lnTo>
                    <a:pt x="255" y="119848"/>
                  </a:lnTo>
                  <a:lnTo>
                    <a:pt x="255" y="120155"/>
                  </a:lnTo>
                  <a:lnTo>
                    <a:pt x="272" y="120506"/>
                  </a:lnTo>
                  <a:lnTo>
                    <a:pt x="298" y="120856"/>
                  </a:lnTo>
                  <a:lnTo>
                    <a:pt x="332" y="121163"/>
                  </a:lnTo>
                  <a:lnTo>
                    <a:pt x="374" y="121426"/>
                  </a:lnTo>
                  <a:lnTo>
                    <a:pt x="442" y="121733"/>
                  </a:lnTo>
                  <a:lnTo>
                    <a:pt x="323" y="121908"/>
                  </a:lnTo>
                  <a:lnTo>
                    <a:pt x="221" y="122127"/>
                  </a:lnTo>
                  <a:lnTo>
                    <a:pt x="179" y="122258"/>
                  </a:lnTo>
                  <a:lnTo>
                    <a:pt x="136" y="122434"/>
                  </a:lnTo>
                  <a:lnTo>
                    <a:pt x="94" y="122609"/>
                  </a:lnTo>
                  <a:lnTo>
                    <a:pt x="68" y="122828"/>
                  </a:lnTo>
                  <a:lnTo>
                    <a:pt x="43" y="123047"/>
                  </a:lnTo>
                  <a:lnTo>
                    <a:pt x="18" y="123266"/>
                  </a:lnTo>
                  <a:lnTo>
                    <a:pt x="9" y="123529"/>
                  </a:lnTo>
                  <a:lnTo>
                    <a:pt x="1" y="123792"/>
                  </a:lnTo>
                  <a:lnTo>
                    <a:pt x="9" y="124055"/>
                  </a:lnTo>
                  <a:lnTo>
                    <a:pt x="18" y="124362"/>
                  </a:lnTo>
                  <a:lnTo>
                    <a:pt x="43" y="124669"/>
                  </a:lnTo>
                  <a:lnTo>
                    <a:pt x="68" y="124975"/>
                  </a:lnTo>
                  <a:lnTo>
                    <a:pt x="111" y="125282"/>
                  </a:lnTo>
                  <a:lnTo>
                    <a:pt x="162" y="125545"/>
                  </a:lnTo>
                  <a:lnTo>
                    <a:pt x="213" y="125764"/>
                  </a:lnTo>
                  <a:lnTo>
                    <a:pt x="264" y="125939"/>
                  </a:lnTo>
                  <a:lnTo>
                    <a:pt x="332" y="126071"/>
                  </a:lnTo>
                  <a:lnTo>
                    <a:pt x="391" y="126202"/>
                  </a:lnTo>
                  <a:lnTo>
                    <a:pt x="459" y="126246"/>
                  </a:lnTo>
                  <a:lnTo>
                    <a:pt x="527" y="126290"/>
                  </a:lnTo>
                  <a:lnTo>
                    <a:pt x="493" y="126509"/>
                  </a:lnTo>
                  <a:lnTo>
                    <a:pt x="451" y="126728"/>
                  </a:lnTo>
                  <a:lnTo>
                    <a:pt x="425" y="126991"/>
                  </a:lnTo>
                  <a:lnTo>
                    <a:pt x="400" y="127254"/>
                  </a:lnTo>
                  <a:lnTo>
                    <a:pt x="391" y="127561"/>
                  </a:lnTo>
                  <a:lnTo>
                    <a:pt x="383" y="127867"/>
                  </a:lnTo>
                  <a:lnTo>
                    <a:pt x="374" y="128218"/>
                  </a:lnTo>
                  <a:lnTo>
                    <a:pt x="383" y="128569"/>
                  </a:lnTo>
                  <a:lnTo>
                    <a:pt x="400" y="128919"/>
                  </a:lnTo>
                  <a:lnTo>
                    <a:pt x="425" y="129226"/>
                  </a:lnTo>
                  <a:lnTo>
                    <a:pt x="459" y="129489"/>
                  </a:lnTo>
                  <a:lnTo>
                    <a:pt x="493" y="129708"/>
                  </a:lnTo>
                  <a:lnTo>
                    <a:pt x="535" y="129883"/>
                  </a:lnTo>
                  <a:lnTo>
                    <a:pt x="586" y="130015"/>
                  </a:lnTo>
                  <a:lnTo>
                    <a:pt x="637" y="130146"/>
                  </a:lnTo>
                  <a:lnTo>
                    <a:pt x="688" y="130190"/>
                  </a:lnTo>
                  <a:lnTo>
                    <a:pt x="748" y="130234"/>
                  </a:lnTo>
                  <a:lnTo>
                    <a:pt x="799" y="130234"/>
                  </a:lnTo>
                  <a:lnTo>
                    <a:pt x="926" y="130190"/>
                  </a:lnTo>
                  <a:lnTo>
                    <a:pt x="1045" y="130015"/>
                  </a:lnTo>
                  <a:lnTo>
                    <a:pt x="1155" y="129795"/>
                  </a:lnTo>
                  <a:lnTo>
                    <a:pt x="1283" y="129489"/>
                  </a:lnTo>
                  <a:lnTo>
                    <a:pt x="1402" y="129051"/>
                  </a:lnTo>
                  <a:lnTo>
                    <a:pt x="1512" y="128612"/>
                  </a:lnTo>
                  <a:lnTo>
                    <a:pt x="1614" y="128087"/>
                  </a:lnTo>
                  <a:lnTo>
                    <a:pt x="1699" y="127517"/>
                  </a:lnTo>
                  <a:lnTo>
                    <a:pt x="1784" y="126903"/>
                  </a:lnTo>
                  <a:lnTo>
                    <a:pt x="1860" y="126246"/>
                  </a:lnTo>
                  <a:lnTo>
                    <a:pt x="1919" y="125589"/>
                  </a:lnTo>
                  <a:lnTo>
                    <a:pt x="1970" y="124888"/>
                  </a:lnTo>
                  <a:lnTo>
                    <a:pt x="2004" y="124187"/>
                  </a:lnTo>
                  <a:lnTo>
                    <a:pt x="2021" y="123442"/>
                  </a:lnTo>
                  <a:lnTo>
                    <a:pt x="2030" y="122740"/>
                  </a:lnTo>
                  <a:lnTo>
                    <a:pt x="2021" y="122039"/>
                  </a:lnTo>
                  <a:lnTo>
                    <a:pt x="1996" y="121338"/>
                  </a:lnTo>
                  <a:lnTo>
                    <a:pt x="1953" y="120637"/>
                  </a:lnTo>
                  <a:lnTo>
                    <a:pt x="1894" y="119980"/>
                  </a:lnTo>
                  <a:lnTo>
                    <a:pt x="2013" y="119366"/>
                  </a:lnTo>
                  <a:lnTo>
                    <a:pt x="2132" y="118753"/>
                  </a:lnTo>
                  <a:lnTo>
                    <a:pt x="2352" y="117482"/>
                  </a:lnTo>
                  <a:lnTo>
                    <a:pt x="2785" y="114853"/>
                  </a:lnTo>
                  <a:lnTo>
                    <a:pt x="2938" y="114020"/>
                  </a:lnTo>
                  <a:lnTo>
                    <a:pt x="3091" y="113144"/>
                  </a:lnTo>
                  <a:lnTo>
                    <a:pt x="3252" y="112268"/>
                  </a:lnTo>
                  <a:lnTo>
                    <a:pt x="3397" y="111347"/>
                  </a:lnTo>
                  <a:lnTo>
                    <a:pt x="3414" y="111391"/>
                  </a:lnTo>
                  <a:lnTo>
                    <a:pt x="3422" y="111347"/>
                  </a:lnTo>
                  <a:lnTo>
                    <a:pt x="3618" y="110471"/>
                  </a:lnTo>
                  <a:lnTo>
                    <a:pt x="3813" y="109551"/>
                  </a:lnTo>
                  <a:lnTo>
                    <a:pt x="3601" y="112355"/>
                  </a:lnTo>
                  <a:lnTo>
                    <a:pt x="3405" y="115203"/>
                  </a:lnTo>
                  <a:lnTo>
                    <a:pt x="3210" y="118052"/>
                  </a:lnTo>
                  <a:lnTo>
                    <a:pt x="3023" y="120900"/>
                  </a:lnTo>
                  <a:lnTo>
                    <a:pt x="2845" y="123748"/>
                  </a:lnTo>
                  <a:lnTo>
                    <a:pt x="2675" y="126640"/>
                  </a:lnTo>
                  <a:lnTo>
                    <a:pt x="2514" y="129533"/>
                  </a:lnTo>
                  <a:lnTo>
                    <a:pt x="2369" y="132425"/>
                  </a:lnTo>
                  <a:lnTo>
                    <a:pt x="2335" y="132118"/>
                  </a:lnTo>
                  <a:lnTo>
                    <a:pt x="2302" y="131811"/>
                  </a:lnTo>
                  <a:lnTo>
                    <a:pt x="2259" y="131548"/>
                  </a:lnTo>
                  <a:lnTo>
                    <a:pt x="2208" y="131329"/>
                  </a:lnTo>
                  <a:lnTo>
                    <a:pt x="2157" y="131110"/>
                  </a:lnTo>
                  <a:lnTo>
                    <a:pt x="2089" y="130935"/>
                  </a:lnTo>
                  <a:lnTo>
                    <a:pt x="2013" y="130847"/>
                  </a:lnTo>
                  <a:lnTo>
                    <a:pt x="1936" y="130760"/>
                  </a:lnTo>
                  <a:lnTo>
                    <a:pt x="1826" y="130760"/>
                  </a:lnTo>
                  <a:lnTo>
                    <a:pt x="1767" y="130803"/>
                  </a:lnTo>
                  <a:lnTo>
                    <a:pt x="1724" y="130891"/>
                  </a:lnTo>
                  <a:lnTo>
                    <a:pt x="1673" y="130979"/>
                  </a:lnTo>
                  <a:lnTo>
                    <a:pt x="1631" y="131110"/>
                  </a:lnTo>
                  <a:lnTo>
                    <a:pt x="1588" y="131242"/>
                  </a:lnTo>
                  <a:lnTo>
                    <a:pt x="1554" y="131417"/>
                  </a:lnTo>
                  <a:lnTo>
                    <a:pt x="1520" y="131636"/>
                  </a:lnTo>
                  <a:lnTo>
                    <a:pt x="1495" y="131811"/>
                  </a:lnTo>
                  <a:lnTo>
                    <a:pt x="1444" y="132249"/>
                  </a:lnTo>
                  <a:lnTo>
                    <a:pt x="1418" y="132775"/>
                  </a:lnTo>
                  <a:lnTo>
                    <a:pt x="1410" y="133301"/>
                  </a:lnTo>
                  <a:lnTo>
                    <a:pt x="1266" y="132994"/>
                  </a:lnTo>
                  <a:lnTo>
                    <a:pt x="1121" y="132775"/>
                  </a:lnTo>
                  <a:lnTo>
                    <a:pt x="1045" y="132688"/>
                  </a:lnTo>
                  <a:lnTo>
                    <a:pt x="968" y="132644"/>
                  </a:lnTo>
                  <a:lnTo>
                    <a:pt x="824" y="132644"/>
                  </a:lnTo>
                  <a:lnTo>
                    <a:pt x="756" y="132688"/>
                  </a:lnTo>
                  <a:lnTo>
                    <a:pt x="688" y="132775"/>
                  </a:lnTo>
                  <a:lnTo>
                    <a:pt x="629" y="132951"/>
                  </a:lnTo>
                  <a:lnTo>
                    <a:pt x="569" y="133126"/>
                  </a:lnTo>
                  <a:lnTo>
                    <a:pt x="518" y="133389"/>
                  </a:lnTo>
                  <a:lnTo>
                    <a:pt x="468" y="133652"/>
                  </a:lnTo>
                  <a:lnTo>
                    <a:pt x="425" y="134046"/>
                  </a:lnTo>
                  <a:lnTo>
                    <a:pt x="400" y="134440"/>
                  </a:lnTo>
                  <a:lnTo>
                    <a:pt x="383" y="134791"/>
                  </a:lnTo>
                  <a:lnTo>
                    <a:pt x="374" y="135098"/>
                  </a:lnTo>
                  <a:lnTo>
                    <a:pt x="383" y="135404"/>
                  </a:lnTo>
                  <a:lnTo>
                    <a:pt x="400" y="135711"/>
                  </a:lnTo>
                  <a:lnTo>
                    <a:pt x="417" y="135974"/>
                  </a:lnTo>
                  <a:lnTo>
                    <a:pt x="451" y="136281"/>
                  </a:lnTo>
                  <a:lnTo>
                    <a:pt x="485" y="136500"/>
                  </a:lnTo>
                  <a:lnTo>
                    <a:pt x="535" y="136719"/>
                  </a:lnTo>
                  <a:lnTo>
                    <a:pt x="578" y="136894"/>
                  </a:lnTo>
                  <a:lnTo>
                    <a:pt x="620" y="137026"/>
                  </a:lnTo>
                  <a:lnTo>
                    <a:pt x="714" y="137245"/>
                  </a:lnTo>
                  <a:lnTo>
                    <a:pt x="807" y="137333"/>
                  </a:lnTo>
                  <a:lnTo>
                    <a:pt x="909" y="137376"/>
                  </a:lnTo>
                  <a:lnTo>
                    <a:pt x="867" y="137683"/>
                  </a:lnTo>
                  <a:lnTo>
                    <a:pt x="841" y="138034"/>
                  </a:lnTo>
                  <a:lnTo>
                    <a:pt x="816" y="138340"/>
                  </a:lnTo>
                  <a:lnTo>
                    <a:pt x="799" y="138691"/>
                  </a:lnTo>
                  <a:lnTo>
                    <a:pt x="790" y="139041"/>
                  </a:lnTo>
                  <a:lnTo>
                    <a:pt x="782" y="139392"/>
                  </a:lnTo>
                  <a:lnTo>
                    <a:pt x="790" y="139743"/>
                  </a:lnTo>
                  <a:lnTo>
                    <a:pt x="799" y="140093"/>
                  </a:lnTo>
                  <a:lnTo>
                    <a:pt x="816" y="140444"/>
                  </a:lnTo>
                  <a:lnTo>
                    <a:pt x="841" y="140794"/>
                  </a:lnTo>
                  <a:lnTo>
                    <a:pt x="875" y="141101"/>
                  </a:lnTo>
                  <a:lnTo>
                    <a:pt x="918" y="141408"/>
                  </a:lnTo>
                  <a:lnTo>
                    <a:pt x="968" y="141671"/>
                  </a:lnTo>
                  <a:lnTo>
                    <a:pt x="1028" y="141934"/>
                  </a:lnTo>
                  <a:lnTo>
                    <a:pt x="1087" y="142153"/>
                  </a:lnTo>
                  <a:lnTo>
                    <a:pt x="1164" y="142328"/>
                  </a:lnTo>
                  <a:lnTo>
                    <a:pt x="1274" y="142547"/>
                  </a:lnTo>
                  <a:lnTo>
                    <a:pt x="1376" y="142635"/>
                  </a:lnTo>
                  <a:lnTo>
                    <a:pt x="1486" y="142635"/>
                  </a:lnTo>
                  <a:lnTo>
                    <a:pt x="1588" y="142547"/>
                  </a:lnTo>
                  <a:lnTo>
                    <a:pt x="1682" y="142372"/>
                  </a:lnTo>
                  <a:lnTo>
                    <a:pt x="1775" y="142109"/>
                  </a:lnTo>
                  <a:lnTo>
                    <a:pt x="1860" y="141846"/>
                  </a:lnTo>
                  <a:lnTo>
                    <a:pt x="1928" y="141452"/>
                  </a:lnTo>
                  <a:lnTo>
                    <a:pt x="1987" y="141057"/>
                  </a:lnTo>
                  <a:lnTo>
                    <a:pt x="2038" y="140619"/>
                  </a:lnTo>
                  <a:lnTo>
                    <a:pt x="2081" y="140137"/>
                  </a:lnTo>
                  <a:lnTo>
                    <a:pt x="2098" y="139611"/>
                  </a:lnTo>
                  <a:lnTo>
                    <a:pt x="2106" y="139085"/>
                  </a:lnTo>
                  <a:lnTo>
                    <a:pt x="2089" y="138559"/>
                  </a:lnTo>
                  <a:lnTo>
                    <a:pt x="2055" y="138034"/>
                  </a:lnTo>
                  <a:lnTo>
                    <a:pt x="2004" y="137464"/>
                  </a:lnTo>
                  <a:lnTo>
                    <a:pt x="1987" y="137420"/>
                  </a:lnTo>
                  <a:lnTo>
                    <a:pt x="1970" y="137420"/>
                  </a:lnTo>
                  <a:lnTo>
                    <a:pt x="1953" y="137508"/>
                  </a:lnTo>
                  <a:lnTo>
                    <a:pt x="1953" y="137595"/>
                  </a:lnTo>
                  <a:lnTo>
                    <a:pt x="1962" y="137990"/>
                  </a:lnTo>
                  <a:lnTo>
                    <a:pt x="1962" y="138340"/>
                  </a:lnTo>
                  <a:lnTo>
                    <a:pt x="1962" y="138735"/>
                  </a:lnTo>
                  <a:lnTo>
                    <a:pt x="1953" y="139129"/>
                  </a:lnTo>
                  <a:lnTo>
                    <a:pt x="1936" y="139480"/>
                  </a:lnTo>
                  <a:lnTo>
                    <a:pt x="1911" y="139830"/>
                  </a:lnTo>
                  <a:lnTo>
                    <a:pt x="1885" y="140181"/>
                  </a:lnTo>
                  <a:lnTo>
                    <a:pt x="1852" y="140488"/>
                  </a:lnTo>
                  <a:lnTo>
                    <a:pt x="1809" y="140794"/>
                  </a:lnTo>
                  <a:lnTo>
                    <a:pt x="1767" y="141013"/>
                  </a:lnTo>
                  <a:lnTo>
                    <a:pt x="1707" y="141232"/>
                  </a:lnTo>
                  <a:lnTo>
                    <a:pt x="1648" y="141408"/>
                  </a:lnTo>
                  <a:lnTo>
                    <a:pt x="1588" y="141539"/>
                  </a:lnTo>
                  <a:lnTo>
                    <a:pt x="1512" y="141583"/>
                  </a:lnTo>
                  <a:lnTo>
                    <a:pt x="1435" y="141627"/>
                  </a:lnTo>
                  <a:lnTo>
                    <a:pt x="1351" y="141539"/>
                  </a:lnTo>
                  <a:lnTo>
                    <a:pt x="1274" y="141408"/>
                  </a:lnTo>
                  <a:lnTo>
                    <a:pt x="1198" y="141232"/>
                  </a:lnTo>
                  <a:lnTo>
                    <a:pt x="1138" y="141013"/>
                  </a:lnTo>
                  <a:lnTo>
                    <a:pt x="1087" y="140750"/>
                  </a:lnTo>
                  <a:lnTo>
                    <a:pt x="1045" y="140444"/>
                  </a:lnTo>
                  <a:lnTo>
                    <a:pt x="1019" y="140137"/>
                  </a:lnTo>
                  <a:lnTo>
                    <a:pt x="994" y="139786"/>
                  </a:lnTo>
                  <a:lnTo>
                    <a:pt x="985" y="139436"/>
                  </a:lnTo>
                  <a:lnTo>
                    <a:pt x="985" y="139085"/>
                  </a:lnTo>
                  <a:lnTo>
                    <a:pt x="1002" y="138691"/>
                  </a:lnTo>
                  <a:lnTo>
                    <a:pt x="1019" y="138384"/>
                  </a:lnTo>
                  <a:lnTo>
                    <a:pt x="1053" y="138034"/>
                  </a:lnTo>
                  <a:lnTo>
                    <a:pt x="1104" y="137771"/>
                  </a:lnTo>
                  <a:lnTo>
                    <a:pt x="1155" y="137508"/>
                  </a:lnTo>
                  <a:lnTo>
                    <a:pt x="1223" y="137289"/>
                  </a:lnTo>
                  <a:lnTo>
                    <a:pt x="1308" y="137113"/>
                  </a:lnTo>
                  <a:lnTo>
                    <a:pt x="1342" y="136982"/>
                  </a:lnTo>
                  <a:lnTo>
                    <a:pt x="1368" y="136850"/>
                  </a:lnTo>
                  <a:lnTo>
                    <a:pt x="1376" y="136675"/>
                  </a:lnTo>
                  <a:lnTo>
                    <a:pt x="1376" y="136456"/>
                  </a:lnTo>
                  <a:lnTo>
                    <a:pt x="1359" y="136281"/>
                  </a:lnTo>
                  <a:lnTo>
                    <a:pt x="1334" y="136149"/>
                  </a:lnTo>
                  <a:lnTo>
                    <a:pt x="1291" y="136062"/>
                  </a:lnTo>
                  <a:lnTo>
                    <a:pt x="1249" y="136106"/>
                  </a:lnTo>
                  <a:lnTo>
                    <a:pt x="1130" y="136237"/>
                  </a:lnTo>
                  <a:lnTo>
                    <a:pt x="968" y="136368"/>
                  </a:lnTo>
                  <a:lnTo>
                    <a:pt x="892" y="136412"/>
                  </a:lnTo>
                  <a:lnTo>
                    <a:pt x="824" y="136368"/>
                  </a:lnTo>
                  <a:lnTo>
                    <a:pt x="756" y="136281"/>
                  </a:lnTo>
                  <a:lnTo>
                    <a:pt x="731" y="136193"/>
                  </a:lnTo>
                  <a:lnTo>
                    <a:pt x="714" y="136106"/>
                  </a:lnTo>
                  <a:lnTo>
                    <a:pt x="612" y="134528"/>
                  </a:lnTo>
                  <a:lnTo>
                    <a:pt x="833" y="133695"/>
                  </a:lnTo>
                  <a:lnTo>
                    <a:pt x="875" y="133608"/>
                  </a:lnTo>
                  <a:lnTo>
                    <a:pt x="1002" y="133608"/>
                  </a:lnTo>
                  <a:lnTo>
                    <a:pt x="1096" y="133695"/>
                  </a:lnTo>
                  <a:lnTo>
                    <a:pt x="1181" y="133871"/>
                  </a:lnTo>
                  <a:lnTo>
                    <a:pt x="1274" y="134046"/>
                  </a:lnTo>
                  <a:lnTo>
                    <a:pt x="1359" y="134265"/>
                  </a:lnTo>
                  <a:lnTo>
                    <a:pt x="1503" y="134703"/>
                  </a:lnTo>
                  <a:lnTo>
                    <a:pt x="1537" y="134791"/>
                  </a:lnTo>
                  <a:lnTo>
                    <a:pt x="1571" y="134791"/>
                  </a:lnTo>
                  <a:lnTo>
                    <a:pt x="1605" y="134747"/>
                  </a:lnTo>
                  <a:lnTo>
                    <a:pt x="1622" y="134616"/>
                  </a:lnTo>
                  <a:lnTo>
                    <a:pt x="1648" y="134484"/>
                  </a:lnTo>
                  <a:lnTo>
                    <a:pt x="1656" y="134353"/>
                  </a:lnTo>
                  <a:lnTo>
                    <a:pt x="1656" y="134177"/>
                  </a:lnTo>
                  <a:lnTo>
                    <a:pt x="1648" y="134002"/>
                  </a:lnTo>
                  <a:lnTo>
                    <a:pt x="1622" y="133695"/>
                  </a:lnTo>
                  <a:lnTo>
                    <a:pt x="1605" y="133433"/>
                  </a:lnTo>
                  <a:lnTo>
                    <a:pt x="1605" y="133170"/>
                  </a:lnTo>
                  <a:lnTo>
                    <a:pt x="1605" y="132951"/>
                  </a:lnTo>
                  <a:lnTo>
                    <a:pt x="1622" y="132731"/>
                  </a:lnTo>
                  <a:lnTo>
                    <a:pt x="1639" y="132556"/>
                  </a:lnTo>
                  <a:lnTo>
                    <a:pt x="1665" y="132381"/>
                  </a:lnTo>
                  <a:lnTo>
                    <a:pt x="1699" y="132249"/>
                  </a:lnTo>
                  <a:lnTo>
                    <a:pt x="1733" y="132118"/>
                  </a:lnTo>
                  <a:lnTo>
                    <a:pt x="1775" y="132030"/>
                  </a:lnTo>
                  <a:lnTo>
                    <a:pt x="1818" y="131986"/>
                  </a:lnTo>
                  <a:lnTo>
                    <a:pt x="1860" y="131943"/>
                  </a:lnTo>
                  <a:lnTo>
                    <a:pt x="1902" y="131899"/>
                  </a:lnTo>
                  <a:lnTo>
                    <a:pt x="1953" y="131899"/>
                  </a:lnTo>
                  <a:lnTo>
                    <a:pt x="2004" y="131943"/>
                  </a:lnTo>
                  <a:lnTo>
                    <a:pt x="2047" y="132030"/>
                  </a:lnTo>
                  <a:lnTo>
                    <a:pt x="2089" y="132118"/>
                  </a:lnTo>
                  <a:lnTo>
                    <a:pt x="2132" y="132249"/>
                  </a:lnTo>
                  <a:lnTo>
                    <a:pt x="2157" y="132425"/>
                  </a:lnTo>
                  <a:lnTo>
                    <a:pt x="2183" y="132556"/>
                  </a:lnTo>
                  <a:lnTo>
                    <a:pt x="2191" y="132731"/>
                  </a:lnTo>
                  <a:lnTo>
                    <a:pt x="2208" y="132951"/>
                  </a:lnTo>
                  <a:lnTo>
                    <a:pt x="2217" y="133345"/>
                  </a:lnTo>
                  <a:lnTo>
                    <a:pt x="2200" y="133739"/>
                  </a:lnTo>
                  <a:lnTo>
                    <a:pt x="2183" y="134134"/>
                  </a:lnTo>
                  <a:lnTo>
                    <a:pt x="2149" y="134528"/>
                  </a:lnTo>
                  <a:lnTo>
                    <a:pt x="2115" y="134835"/>
                  </a:lnTo>
                  <a:lnTo>
                    <a:pt x="2106" y="135010"/>
                  </a:lnTo>
                  <a:lnTo>
                    <a:pt x="2106" y="135185"/>
                  </a:lnTo>
                  <a:lnTo>
                    <a:pt x="2115" y="135317"/>
                  </a:lnTo>
                  <a:lnTo>
                    <a:pt x="2140" y="135448"/>
                  </a:lnTo>
                  <a:lnTo>
                    <a:pt x="2166" y="135580"/>
                  </a:lnTo>
                  <a:lnTo>
                    <a:pt x="2191" y="135624"/>
                  </a:lnTo>
                  <a:lnTo>
                    <a:pt x="2225" y="135624"/>
                  </a:lnTo>
                  <a:lnTo>
                    <a:pt x="2259" y="135536"/>
                  </a:lnTo>
                  <a:lnTo>
                    <a:pt x="2293" y="135404"/>
                  </a:lnTo>
                  <a:lnTo>
                    <a:pt x="2335" y="135317"/>
                  </a:lnTo>
                  <a:lnTo>
                    <a:pt x="2369" y="135273"/>
                  </a:lnTo>
                  <a:lnTo>
                    <a:pt x="2412" y="135229"/>
                  </a:lnTo>
                  <a:lnTo>
                    <a:pt x="2446" y="135229"/>
                  </a:lnTo>
                  <a:lnTo>
                    <a:pt x="2488" y="135273"/>
                  </a:lnTo>
                  <a:lnTo>
                    <a:pt x="2531" y="135317"/>
                  </a:lnTo>
                  <a:lnTo>
                    <a:pt x="2573" y="135404"/>
                  </a:lnTo>
                  <a:lnTo>
                    <a:pt x="2650" y="137070"/>
                  </a:lnTo>
                  <a:lnTo>
                    <a:pt x="2624" y="137333"/>
                  </a:lnTo>
                  <a:lnTo>
                    <a:pt x="2607" y="137552"/>
                  </a:lnTo>
                  <a:lnTo>
                    <a:pt x="2573" y="137683"/>
                  </a:lnTo>
                  <a:lnTo>
                    <a:pt x="2548" y="137771"/>
                  </a:lnTo>
                  <a:lnTo>
                    <a:pt x="2514" y="137815"/>
                  </a:lnTo>
                  <a:lnTo>
                    <a:pt x="2480" y="137815"/>
                  </a:lnTo>
                  <a:lnTo>
                    <a:pt x="2437" y="137771"/>
                  </a:lnTo>
                  <a:lnTo>
                    <a:pt x="2403" y="137683"/>
                  </a:lnTo>
                  <a:lnTo>
                    <a:pt x="2335" y="137420"/>
                  </a:lnTo>
                  <a:lnTo>
                    <a:pt x="2268" y="137157"/>
                  </a:lnTo>
                  <a:lnTo>
                    <a:pt x="2217" y="136850"/>
                  </a:lnTo>
                  <a:lnTo>
                    <a:pt x="2191" y="136631"/>
                  </a:lnTo>
                  <a:lnTo>
                    <a:pt x="2166" y="136456"/>
                  </a:lnTo>
                  <a:lnTo>
                    <a:pt x="2132" y="136368"/>
                  </a:lnTo>
                  <a:lnTo>
                    <a:pt x="2098" y="136368"/>
                  </a:lnTo>
                  <a:lnTo>
                    <a:pt x="2064" y="136412"/>
                  </a:lnTo>
                  <a:lnTo>
                    <a:pt x="2030" y="136500"/>
                  </a:lnTo>
                  <a:lnTo>
                    <a:pt x="2004" y="136631"/>
                  </a:lnTo>
                  <a:lnTo>
                    <a:pt x="1996" y="136850"/>
                  </a:lnTo>
                  <a:lnTo>
                    <a:pt x="1996" y="137026"/>
                  </a:lnTo>
                  <a:lnTo>
                    <a:pt x="2030" y="137420"/>
                  </a:lnTo>
                  <a:lnTo>
                    <a:pt x="2064" y="137727"/>
                  </a:lnTo>
                  <a:lnTo>
                    <a:pt x="2106" y="137990"/>
                  </a:lnTo>
                  <a:lnTo>
                    <a:pt x="2166" y="138253"/>
                  </a:lnTo>
                  <a:lnTo>
                    <a:pt x="2217" y="138428"/>
                  </a:lnTo>
                  <a:lnTo>
                    <a:pt x="2285" y="138603"/>
                  </a:lnTo>
                  <a:lnTo>
                    <a:pt x="2344" y="138691"/>
                  </a:lnTo>
                  <a:lnTo>
                    <a:pt x="2412" y="138735"/>
                  </a:lnTo>
                  <a:lnTo>
                    <a:pt x="2480" y="138735"/>
                  </a:lnTo>
                  <a:lnTo>
                    <a:pt x="2548" y="138691"/>
                  </a:lnTo>
                  <a:lnTo>
                    <a:pt x="2607" y="138603"/>
                  </a:lnTo>
                  <a:lnTo>
                    <a:pt x="2667" y="138472"/>
                  </a:lnTo>
                  <a:lnTo>
                    <a:pt x="2726" y="138253"/>
                  </a:lnTo>
                  <a:lnTo>
                    <a:pt x="2777" y="137990"/>
                  </a:lnTo>
                  <a:lnTo>
                    <a:pt x="2819" y="137683"/>
                  </a:lnTo>
                  <a:lnTo>
                    <a:pt x="2853" y="137289"/>
                  </a:lnTo>
                  <a:lnTo>
                    <a:pt x="2870" y="136982"/>
                  </a:lnTo>
                  <a:lnTo>
                    <a:pt x="2887" y="136631"/>
                  </a:lnTo>
                  <a:lnTo>
                    <a:pt x="2887" y="136325"/>
                  </a:lnTo>
                  <a:lnTo>
                    <a:pt x="2879" y="136062"/>
                  </a:lnTo>
                  <a:lnTo>
                    <a:pt x="2870" y="135755"/>
                  </a:lnTo>
                  <a:lnTo>
                    <a:pt x="2845" y="135492"/>
                  </a:lnTo>
                  <a:lnTo>
                    <a:pt x="2819" y="135273"/>
                  </a:lnTo>
                  <a:lnTo>
                    <a:pt x="2785" y="135010"/>
                  </a:lnTo>
                  <a:lnTo>
                    <a:pt x="2752" y="134835"/>
                  </a:lnTo>
                  <a:lnTo>
                    <a:pt x="2709" y="134659"/>
                  </a:lnTo>
                  <a:lnTo>
                    <a:pt x="2658" y="134484"/>
                  </a:lnTo>
                  <a:lnTo>
                    <a:pt x="2607" y="134397"/>
                  </a:lnTo>
                  <a:lnTo>
                    <a:pt x="2556" y="134309"/>
                  </a:lnTo>
                  <a:lnTo>
                    <a:pt x="2505" y="134221"/>
                  </a:lnTo>
                  <a:lnTo>
                    <a:pt x="2446" y="134177"/>
                  </a:lnTo>
                  <a:lnTo>
                    <a:pt x="2386" y="134221"/>
                  </a:lnTo>
                  <a:lnTo>
                    <a:pt x="2395" y="134046"/>
                  </a:lnTo>
                  <a:lnTo>
                    <a:pt x="2412" y="134002"/>
                  </a:lnTo>
                  <a:lnTo>
                    <a:pt x="2429" y="133827"/>
                  </a:lnTo>
                  <a:lnTo>
                    <a:pt x="2819" y="127342"/>
                  </a:lnTo>
                  <a:lnTo>
                    <a:pt x="3023" y="124099"/>
                  </a:lnTo>
                  <a:lnTo>
                    <a:pt x="3227" y="120856"/>
                  </a:lnTo>
                  <a:lnTo>
                    <a:pt x="3439" y="117657"/>
                  </a:lnTo>
                  <a:lnTo>
                    <a:pt x="3652" y="114415"/>
                  </a:lnTo>
                  <a:lnTo>
                    <a:pt x="3881" y="111216"/>
                  </a:lnTo>
                  <a:lnTo>
                    <a:pt x="4110" y="108061"/>
                  </a:lnTo>
                  <a:lnTo>
                    <a:pt x="4169" y="107754"/>
                  </a:lnTo>
                  <a:lnTo>
                    <a:pt x="4373" y="106790"/>
                  </a:lnTo>
                  <a:lnTo>
                    <a:pt x="4577" y="105826"/>
                  </a:lnTo>
                  <a:lnTo>
                    <a:pt x="4976" y="103854"/>
                  </a:lnTo>
                  <a:lnTo>
                    <a:pt x="4908" y="107141"/>
                  </a:lnTo>
                  <a:lnTo>
                    <a:pt x="4857" y="110427"/>
                  </a:lnTo>
                  <a:lnTo>
                    <a:pt x="4806" y="113714"/>
                  </a:lnTo>
                  <a:lnTo>
                    <a:pt x="4772" y="117044"/>
                  </a:lnTo>
                  <a:lnTo>
                    <a:pt x="4738" y="120637"/>
                  </a:lnTo>
                  <a:lnTo>
                    <a:pt x="4721" y="124230"/>
                  </a:lnTo>
                  <a:lnTo>
                    <a:pt x="4713" y="125370"/>
                  </a:lnTo>
                  <a:lnTo>
                    <a:pt x="4696" y="126640"/>
                  </a:lnTo>
                  <a:lnTo>
                    <a:pt x="4696" y="127867"/>
                  </a:lnTo>
                  <a:lnTo>
                    <a:pt x="4696" y="128481"/>
                  </a:lnTo>
                  <a:lnTo>
                    <a:pt x="4713" y="129094"/>
                  </a:lnTo>
                  <a:lnTo>
                    <a:pt x="4687" y="128788"/>
                  </a:lnTo>
                  <a:lnTo>
                    <a:pt x="4662" y="128481"/>
                  </a:lnTo>
                  <a:lnTo>
                    <a:pt x="4628" y="128218"/>
                  </a:lnTo>
                  <a:lnTo>
                    <a:pt x="4585" y="127911"/>
                  </a:lnTo>
                  <a:lnTo>
                    <a:pt x="4518" y="127604"/>
                  </a:lnTo>
                  <a:lnTo>
                    <a:pt x="4450" y="127342"/>
                  </a:lnTo>
                  <a:lnTo>
                    <a:pt x="4373" y="127122"/>
                  </a:lnTo>
                  <a:lnTo>
                    <a:pt x="4297" y="126991"/>
                  </a:lnTo>
                  <a:lnTo>
                    <a:pt x="4212" y="126947"/>
                  </a:lnTo>
                  <a:lnTo>
                    <a:pt x="4135" y="126947"/>
                  </a:lnTo>
                  <a:lnTo>
                    <a:pt x="4051" y="127035"/>
                  </a:lnTo>
                  <a:lnTo>
                    <a:pt x="3966" y="127210"/>
                  </a:lnTo>
                  <a:lnTo>
                    <a:pt x="3915" y="127342"/>
                  </a:lnTo>
                  <a:lnTo>
                    <a:pt x="3864" y="127473"/>
                  </a:lnTo>
                  <a:lnTo>
                    <a:pt x="3830" y="127692"/>
                  </a:lnTo>
                  <a:lnTo>
                    <a:pt x="3787" y="127867"/>
                  </a:lnTo>
                  <a:lnTo>
                    <a:pt x="3762" y="128043"/>
                  </a:lnTo>
                  <a:lnTo>
                    <a:pt x="3736" y="128262"/>
                  </a:lnTo>
                  <a:lnTo>
                    <a:pt x="3719" y="128481"/>
                  </a:lnTo>
                  <a:lnTo>
                    <a:pt x="3702" y="128744"/>
                  </a:lnTo>
                  <a:lnTo>
                    <a:pt x="3685" y="129182"/>
                  </a:lnTo>
                  <a:lnTo>
                    <a:pt x="3685" y="129664"/>
                  </a:lnTo>
                  <a:lnTo>
                    <a:pt x="3711" y="130146"/>
                  </a:lnTo>
                  <a:lnTo>
                    <a:pt x="3745" y="130628"/>
                  </a:lnTo>
                  <a:lnTo>
                    <a:pt x="3745" y="130628"/>
                  </a:lnTo>
                  <a:lnTo>
                    <a:pt x="3669" y="130584"/>
                  </a:lnTo>
                  <a:lnTo>
                    <a:pt x="3592" y="130540"/>
                  </a:lnTo>
                  <a:lnTo>
                    <a:pt x="3516" y="130584"/>
                  </a:lnTo>
                  <a:lnTo>
                    <a:pt x="3439" y="130628"/>
                  </a:lnTo>
                  <a:lnTo>
                    <a:pt x="3363" y="130716"/>
                  </a:lnTo>
                  <a:lnTo>
                    <a:pt x="3286" y="130847"/>
                  </a:lnTo>
                  <a:lnTo>
                    <a:pt x="3219" y="131022"/>
                  </a:lnTo>
                  <a:lnTo>
                    <a:pt x="3151" y="131242"/>
                  </a:lnTo>
                  <a:lnTo>
                    <a:pt x="3083" y="131504"/>
                  </a:lnTo>
                  <a:lnTo>
                    <a:pt x="3023" y="131855"/>
                  </a:lnTo>
                  <a:lnTo>
                    <a:pt x="2972" y="132206"/>
                  </a:lnTo>
                  <a:lnTo>
                    <a:pt x="2938" y="132600"/>
                  </a:lnTo>
                  <a:lnTo>
                    <a:pt x="2913" y="133038"/>
                  </a:lnTo>
                  <a:lnTo>
                    <a:pt x="2896" y="133476"/>
                  </a:lnTo>
                  <a:lnTo>
                    <a:pt x="2904" y="133915"/>
                  </a:lnTo>
                  <a:lnTo>
                    <a:pt x="2930" y="134353"/>
                  </a:lnTo>
                  <a:lnTo>
                    <a:pt x="2964" y="134791"/>
                  </a:lnTo>
                  <a:lnTo>
                    <a:pt x="3006" y="135185"/>
                  </a:lnTo>
                  <a:lnTo>
                    <a:pt x="3057" y="135536"/>
                  </a:lnTo>
                  <a:lnTo>
                    <a:pt x="3117" y="135799"/>
                  </a:lnTo>
                  <a:lnTo>
                    <a:pt x="3185" y="136018"/>
                  </a:lnTo>
                  <a:lnTo>
                    <a:pt x="3252" y="136237"/>
                  </a:lnTo>
                  <a:lnTo>
                    <a:pt x="3329" y="136368"/>
                  </a:lnTo>
                  <a:lnTo>
                    <a:pt x="3405" y="136456"/>
                  </a:lnTo>
                  <a:lnTo>
                    <a:pt x="3482" y="136500"/>
                  </a:lnTo>
                  <a:lnTo>
                    <a:pt x="3652" y="136500"/>
                  </a:lnTo>
                  <a:lnTo>
                    <a:pt x="3728" y="136412"/>
                  </a:lnTo>
                  <a:lnTo>
                    <a:pt x="3804" y="136281"/>
                  </a:lnTo>
                  <a:lnTo>
                    <a:pt x="3881" y="136106"/>
                  </a:lnTo>
                  <a:lnTo>
                    <a:pt x="3957" y="135886"/>
                  </a:lnTo>
                  <a:lnTo>
                    <a:pt x="4017" y="135624"/>
                  </a:lnTo>
                  <a:lnTo>
                    <a:pt x="4025" y="136062"/>
                  </a:lnTo>
                  <a:lnTo>
                    <a:pt x="4034" y="136456"/>
                  </a:lnTo>
                  <a:lnTo>
                    <a:pt x="4051" y="136850"/>
                  </a:lnTo>
                  <a:lnTo>
                    <a:pt x="4076" y="137245"/>
                  </a:lnTo>
                  <a:lnTo>
                    <a:pt x="4110" y="137595"/>
                  </a:lnTo>
                  <a:lnTo>
                    <a:pt x="4152" y="137946"/>
                  </a:lnTo>
                  <a:lnTo>
                    <a:pt x="4195" y="138297"/>
                  </a:lnTo>
                  <a:lnTo>
                    <a:pt x="4246" y="138559"/>
                  </a:lnTo>
                  <a:lnTo>
                    <a:pt x="4305" y="138866"/>
                  </a:lnTo>
                  <a:lnTo>
                    <a:pt x="4365" y="139085"/>
                  </a:lnTo>
                  <a:lnTo>
                    <a:pt x="4433" y="139261"/>
                  </a:lnTo>
                  <a:lnTo>
                    <a:pt x="4501" y="139436"/>
                  </a:lnTo>
                  <a:lnTo>
                    <a:pt x="4577" y="139524"/>
                  </a:lnTo>
                  <a:lnTo>
                    <a:pt x="4653" y="139611"/>
                  </a:lnTo>
                  <a:lnTo>
                    <a:pt x="4738" y="139611"/>
                  </a:lnTo>
                  <a:lnTo>
                    <a:pt x="4832" y="139567"/>
                  </a:lnTo>
                  <a:lnTo>
                    <a:pt x="4908" y="139436"/>
                  </a:lnTo>
                  <a:lnTo>
                    <a:pt x="4976" y="139304"/>
                  </a:lnTo>
                  <a:lnTo>
                    <a:pt x="5044" y="139129"/>
                  </a:lnTo>
                  <a:lnTo>
                    <a:pt x="5103" y="138910"/>
                  </a:lnTo>
                  <a:lnTo>
                    <a:pt x="5154" y="138691"/>
                  </a:lnTo>
                  <a:lnTo>
                    <a:pt x="5197" y="138428"/>
                  </a:lnTo>
                  <a:lnTo>
                    <a:pt x="5231" y="138121"/>
                  </a:lnTo>
                  <a:lnTo>
                    <a:pt x="5265" y="137815"/>
                  </a:lnTo>
                  <a:lnTo>
                    <a:pt x="5282" y="137508"/>
                  </a:lnTo>
                  <a:lnTo>
                    <a:pt x="5299" y="137157"/>
                  </a:lnTo>
                  <a:lnTo>
                    <a:pt x="5307" y="136807"/>
                  </a:lnTo>
                  <a:lnTo>
                    <a:pt x="5307" y="136500"/>
                  </a:lnTo>
                  <a:lnTo>
                    <a:pt x="5299" y="136149"/>
                  </a:lnTo>
                  <a:lnTo>
                    <a:pt x="5282" y="135843"/>
                  </a:lnTo>
                  <a:lnTo>
                    <a:pt x="5256" y="135492"/>
                  </a:lnTo>
                  <a:lnTo>
                    <a:pt x="5222" y="135185"/>
                  </a:lnTo>
                  <a:lnTo>
                    <a:pt x="5282" y="135098"/>
                  </a:lnTo>
                  <a:lnTo>
                    <a:pt x="5341" y="134966"/>
                  </a:lnTo>
                  <a:lnTo>
                    <a:pt x="5401" y="134835"/>
                  </a:lnTo>
                  <a:lnTo>
                    <a:pt x="5452" y="134616"/>
                  </a:lnTo>
                  <a:lnTo>
                    <a:pt x="5502" y="134440"/>
                  </a:lnTo>
                  <a:lnTo>
                    <a:pt x="5545" y="134177"/>
                  </a:lnTo>
                  <a:lnTo>
                    <a:pt x="5587" y="133915"/>
                  </a:lnTo>
                  <a:lnTo>
                    <a:pt x="5621" y="133652"/>
                  </a:lnTo>
                  <a:lnTo>
                    <a:pt x="5647" y="133345"/>
                  </a:lnTo>
                  <a:lnTo>
                    <a:pt x="5664" y="133038"/>
                  </a:lnTo>
                  <a:lnTo>
                    <a:pt x="5681" y="132731"/>
                  </a:lnTo>
                  <a:lnTo>
                    <a:pt x="5681" y="132381"/>
                  </a:lnTo>
                  <a:lnTo>
                    <a:pt x="5681" y="132030"/>
                  </a:lnTo>
                  <a:lnTo>
                    <a:pt x="5664" y="131680"/>
                  </a:lnTo>
                  <a:lnTo>
                    <a:pt x="5647" y="131329"/>
                  </a:lnTo>
                  <a:lnTo>
                    <a:pt x="5613" y="130979"/>
                  </a:lnTo>
                  <a:lnTo>
                    <a:pt x="5579" y="130716"/>
                  </a:lnTo>
                  <a:lnTo>
                    <a:pt x="5545" y="130453"/>
                  </a:lnTo>
                  <a:lnTo>
                    <a:pt x="5502" y="130234"/>
                  </a:lnTo>
                  <a:lnTo>
                    <a:pt x="5460" y="130058"/>
                  </a:lnTo>
                  <a:lnTo>
                    <a:pt x="5418" y="129883"/>
                  </a:lnTo>
                  <a:lnTo>
                    <a:pt x="5375" y="129752"/>
                  </a:lnTo>
                  <a:lnTo>
                    <a:pt x="5324" y="129620"/>
                  </a:lnTo>
                  <a:lnTo>
                    <a:pt x="5273" y="129576"/>
                  </a:lnTo>
                  <a:lnTo>
                    <a:pt x="5180" y="129445"/>
                  </a:lnTo>
                  <a:lnTo>
                    <a:pt x="5078" y="129445"/>
                  </a:lnTo>
                  <a:lnTo>
                    <a:pt x="4976" y="129576"/>
                  </a:lnTo>
                  <a:lnTo>
                    <a:pt x="4874" y="129752"/>
                  </a:lnTo>
                  <a:lnTo>
                    <a:pt x="4874" y="129752"/>
                  </a:lnTo>
                  <a:lnTo>
                    <a:pt x="4900" y="129094"/>
                  </a:lnTo>
                  <a:lnTo>
                    <a:pt x="4908" y="128393"/>
                  </a:lnTo>
                  <a:lnTo>
                    <a:pt x="4917" y="127692"/>
                  </a:lnTo>
                  <a:lnTo>
                    <a:pt x="4917" y="126947"/>
                  </a:lnTo>
                  <a:lnTo>
                    <a:pt x="4917" y="125545"/>
                  </a:lnTo>
                  <a:lnTo>
                    <a:pt x="4908" y="124230"/>
                  </a:lnTo>
                  <a:lnTo>
                    <a:pt x="4934" y="120637"/>
                  </a:lnTo>
                  <a:lnTo>
                    <a:pt x="4968" y="117044"/>
                  </a:lnTo>
                  <a:lnTo>
                    <a:pt x="5010" y="113451"/>
                  </a:lnTo>
                  <a:lnTo>
                    <a:pt x="5061" y="109857"/>
                  </a:lnTo>
                  <a:lnTo>
                    <a:pt x="5129" y="106308"/>
                  </a:lnTo>
                  <a:lnTo>
                    <a:pt x="5197" y="102715"/>
                  </a:lnTo>
                  <a:lnTo>
                    <a:pt x="5630" y="100348"/>
                  </a:lnTo>
                  <a:lnTo>
                    <a:pt x="6054" y="97938"/>
                  </a:lnTo>
                  <a:lnTo>
                    <a:pt x="6088" y="97763"/>
                  </a:lnTo>
                  <a:lnTo>
                    <a:pt x="6496" y="95879"/>
                  </a:lnTo>
                  <a:lnTo>
                    <a:pt x="6903" y="93995"/>
                  </a:lnTo>
                  <a:lnTo>
                    <a:pt x="7311" y="92154"/>
                  </a:lnTo>
                  <a:lnTo>
                    <a:pt x="7735" y="90358"/>
                  </a:lnTo>
                  <a:lnTo>
                    <a:pt x="7642" y="91015"/>
                  </a:lnTo>
                  <a:lnTo>
                    <a:pt x="7566" y="91716"/>
                  </a:lnTo>
                  <a:lnTo>
                    <a:pt x="7489" y="92417"/>
                  </a:lnTo>
                  <a:lnTo>
                    <a:pt x="7421" y="93162"/>
                  </a:lnTo>
                  <a:lnTo>
                    <a:pt x="7294" y="94652"/>
                  </a:lnTo>
                  <a:lnTo>
                    <a:pt x="7175" y="96142"/>
                  </a:lnTo>
                  <a:lnTo>
                    <a:pt x="6666" y="102101"/>
                  </a:lnTo>
                  <a:lnTo>
                    <a:pt x="6445" y="104862"/>
                  </a:lnTo>
                  <a:lnTo>
                    <a:pt x="6335" y="106220"/>
                  </a:lnTo>
                  <a:lnTo>
                    <a:pt x="6241" y="107623"/>
                  </a:lnTo>
                  <a:lnTo>
                    <a:pt x="6156" y="108981"/>
                  </a:lnTo>
                  <a:lnTo>
                    <a:pt x="6071" y="110427"/>
                  </a:lnTo>
                  <a:lnTo>
                    <a:pt x="6003" y="111829"/>
                  </a:lnTo>
                  <a:lnTo>
                    <a:pt x="5944" y="113319"/>
                  </a:lnTo>
                  <a:lnTo>
                    <a:pt x="5842" y="113144"/>
                  </a:lnTo>
                  <a:lnTo>
                    <a:pt x="5749" y="113012"/>
                  </a:lnTo>
                  <a:lnTo>
                    <a:pt x="5647" y="113012"/>
                  </a:lnTo>
                  <a:lnTo>
                    <a:pt x="5553" y="113100"/>
                  </a:lnTo>
                  <a:lnTo>
                    <a:pt x="5460" y="113232"/>
                  </a:lnTo>
                  <a:lnTo>
                    <a:pt x="5418" y="113363"/>
                  </a:lnTo>
                  <a:lnTo>
                    <a:pt x="5375" y="113538"/>
                  </a:lnTo>
                  <a:lnTo>
                    <a:pt x="5333" y="113714"/>
                  </a:lnTo>
                  <a:lnTo>
                    <a:pt x="5290" y="113933"/>
                  </a:lnTo>
                  <a:lnTo>
                    <a:pt x="5248" y="114152"/>
                  </a:lnTo>
                  <a:lnTo>
                    <a:pt x="5214" y="114415"/>
                  </a:lnTo>
                  <a:lnTo>
                    <a:pt x="5171" y="114809"/>
                  </a:lnTo>
                  <a:lnTo>
                    <a:pt x="5146" y="115160"/>
                  </a:lnTo>
                  <a:lnTo>
                    <a:pt x="5137" y="115554"/>
                  </a:lnTo>
                  <a:lnTo>
                    <a:pt x="5137" y="115948"/>
                  </a:lnTo>
                  <a:lnTo>
                    <a:pt x="5146" y="116343"/>
                  </a:lnTo>
                  <a:lnTo>
                    <a:pt x="5171" y="116693"/>
                  </a:lnTo>
                  <a:lnTo>
                    <a:pt x="5205" y="117044"/>
                  </a:lnTo>
                  <a:lnTo>
                    <a:pt x="5248" y="117394"/>
                  </a:lnTo>
                  <a:lnTo>
                    <a:pt x="5307" y="117745"/>
                  </a:lnTo>
                  <a:lnTo>
                    <a:pt x="5375" y="118008"/>
                  </a:lnTo>
                  <a:lnTo>
                    <a:pt x="5443" y="118227"/>
                  </a:lnTo>
                  <a:lnTo>
                    <a:pt x="5511" y="118402"/>
                  </a:lnTo>
                  <a:lnTo>
                    <a:pt x="5587" y="118534"/>
                  </a:lnTo>
                  <a:lnTo>
                    <a:pt x="5672" y="118621"/>
                  </a:lnTo>
                  <a:lnTo>
                    <a:pt x="5749" y="118709"/>
                  </a:lnTo>
                  <a:lnTo>
                    <a:pt x="5834" y="118753"/>
                  </a:lnTo>
                  <a:lnTo>
                    <a:pt x="5766" y="119060"/>
                  </a:lnTo>
                  <a:lnTo>
                    <a:pt x="5698" y="119410"/>
                  </a:lnTo>
                  <a:lnTo>
                    <a:pt x="5638" y="119761"/>
                  </a:lnTo>
                  <a:lnTo>
                    <a:pt x="5579" y="120155"/>
                  </a:lnTo>
                  <a:lnTo>
                    <a:pt x="5536" y="120549"/>
                  </a:lnTo>
                  <a:lnTo>
                    <a:pt x="5494" y="120944"/>
                  </a:lnTo>
                  <a:lnTo>
                    <a:pt x="5460" y="121382"/>
                  </a:lnTo>
                  <a:lnTo>
                    <a:pt x="5435" y="121776"/>
                  </a:lnTo>
                  <a:lnTo>
                    <a:pt x="5426" y="122215"/>
                  </a:lnTo>
                  <a:lnTo>
                    <a:pt x="5426" y="122653"/>
                  </a:lnTo>
                  <a:lnTo>
                    <a:pt x="5435" y="123091"/>
                  </a:lnTo>
                  <a:lnTo>
                    <a:pt x="5460" y="123529"/>
                  </a:lnTo>
                  <a:lnTo>
                    <a:pt x="5494" y="123924"/>
                  </a:lnTo>
                  <a:lnTo>
                    <a:pt x="5545" y="124318"/>
                  </a:lnTo>
                  <a:lnTo>
                    <a:pt x="5613" y="124712"/>
                  </a:lnTo>
                  <a:lnTo>
                    <a:pt x="5689" y="125063"/>
                  </a:lnTo>
                  <a:lnTo>
                    <a:pt x="5783" y="125370"/>
                  </a:lnTo>
                  <a:lnTo>
                    <a:pt x="5876" y="125545"/>
                  </a:lnTo>
                  <a:lnTo>
                    <a:pt x="5978" y="125633"/>
                  </a:lnTo>
                  <a:lnTo>
                    <a:pt x="6071" y="125676"/>
                  </a:lnTo>
                  <a:lnTo>
                    <a:pt x="6173" y="125589"/>
                  </a:lnTo>
                  <a:lnTo>
                    <a:pt x="6267" y="125457"/>
                  </a:lnTo>
                  <a:lnTo>
                    <a:pt x="6360" y="125194"/>
                  </a:lnTo>
                  <a:lnTo>
                    <a:pt x="6445" y="124888"/>
                  </a:lnTo>
                  <a:lnTo>
                    <a:pt x="6521" y="124449"/>
                  </a:lnTo>
                  <a:lnTo>
                    <a:pt x="6589" y="124011"/>
                  </a:lnTo>
                  <a:lnTo>
                    <a:pt x="6640" y="123529"/>
                  </a:lnTo>
                  <a:lnTo>
                    <a:pt x="6683" y="123003"/>
                  </a:lnTo>
                  <a:lnTo>
                    <a:pt x="6717" y="122434"/>
                  </a:lnTo>
                  <a:lnTo>
                    <a:pt x="6734" y="121908"/>
                  </a:lnTo>
                  <a:lnTo>
                    <a:pt x="6742" y="121338"/>
                  </a:lnTo>
                  <a:lnTo>
                    <a:pt x="6751" y="120725"/>
                  </a:lnTo>
                  <a:lnTo>
                    <a:pt x="6819" y="121119"/>
                  </a:lnTo>
                  <a:lnTo>
                    <a:pt x="6895" y="121470"/>
                  </a:lnTo>
                  <a:lnTo>
                    <a:pt x="6980" y="121776"/>
                  </a:lnTo>
                  <a:lnTo>
                    <a:pt x="7065" y="122083"/>
                  </a:lnTo>
                  <a:lnTo>
                    <a:pt x="7150" y="122302"/>
                  </a:lnTo>
                  <a:lnTo>
                    <a:pt x="7243" y="122521"/>
                  </a:lnTo>
                  <a:lnTo>
                    <a:pt x="7336" y="122697"/>
                  </a:lnTo>
                  <a:lnTo>
                    <a:pt x="7430" y="122828"/>
                  </a:lnTo>
                  <a:lnTo>
                    <a:pt x="7523" y="122872"/>
                  </a:lnTo>
                  <a:lnTo>
                    <a:pt x="7617" y="122872"/>
                  </a:lnTo>
                  <a:lnTo>
                    <a:pt x="7702" y="122784"/>
                  </a:lnTo>
                  <a:lnTo>
                    <a:pt x="7795" y="122653"/>
                  </a:lnTo>
                  <a:lnTo>
                    <a:pt x="7880" y="122434"/>
                  </a:lnTo>
                  <a:lnTo>
                    <a:pt x="7956" y="122127"/>
                  </a:lnTo>
                  <a:lnTo>
                    <a:pt x="8033" y="121733"/>
                  </a:lnTo>
                  <a:lnTo>
                    <a:pt x="8101" y="121251"/>
                  </a:lnTo>
                  <a:lnTo>
                    <a:pt x="8143" y="120812"/>
                  </a:lnTo>
                  <a:lnTo>
                    <a:pt x="8177" y="120330"/>
                  </a:lnTo>
                  <a:lnTo>
                    <a:pt x="8194" y="119848"/>
                  </a:lnTo>
                  <a:lnTo>
                    <a:pt x="8185" y="119366"/>
                  </a:lnTo>
                  <a:lnTo>
                    <a:pt x="8169" y="118884"/>
                  </a:lnTo>
                  <a:lnTo>
                    <a:pt x="8143" y="118402"/>
                  </a:lnTo>
                  <a:lnTo>
                    <a:pt x="8092" y="117964"/>
                  </a:lnTo>
                  <a:lnTo>
                    <a:pt x="8033" y="117570"/>
                  </a:lnTo>
                  <a:lnTo>
                    <a:pt x="7948" y="117219"/>
                  </a:lnTo>
                  <a:lnTo>
                    <a:pt x="7863" y="116912"/>
                  </a:lnTo>
                  <a:lnTo>
                    <a:pt x="7769" y="116693"/>
                  </a:lnTo>
                  <a:lnTo>
                    <a:pt x="7676" y="116518"/>
                  </a:lnTo>
                  <a:lnTo>
                    <a:pt x="7574" y="116430"/>
                  </a:lnTo>
                  <a:lnTo>
                    <a:pt x="7472" y="116343"/>
                  </a:lnTo>
                  <a:lnTo>
                    <a:pt x="7260" y="116343"/>
                  </a:lnTo>
                  <a:lnTo>
                    <a:pt x="7285" y="116036"/>
                  </a:lnTo>
                  <a:lnTo>
                    <a:pt x="7311" y="115773"/>
                  </a:lnTo>
                  <a:lnTo>
                    <a:pt x="7328" y="115466"/>
                  </a:lnTo>
                  <a:lnTo>
                    <a:pt x="7336" y="115160"/>
                  </a:lnTo>
                  <a:lnTo>
                    <a:pt x="7336" y="114853"/>
                  </a:lnTo>
                  <a:lnTo>
                    <a:pt x="7336" y="114546"/>
                  </a:lnTo>
                  <a:lnTo>
                    <a:pt x="7328" y="114239"/>
                  </a:lnTo>
                  <a:lnTo>
                    <a:pt x="7311" y="113976"/>
                  </a:lnTo>
                  <a:lnTo>
                    <a:pt x="7285" y="113670"/>
                  </a:lnTo>
                  <a:lnTo>
                    <a:pt x="7260" y="113407"/>
                  </a:lnTo>
                  <a:lnTo>
                    <a:pt x="7226" y="113188"/>
                  </a:lnTo>
                  <a:lnTo>
                    <a:pt x="7184" y="112969"/>
                  </a:lnTo>
                  <a:lnTo>
                    <a:pt x="7133" y="112750"/>
                  </a:lnTo>
                  <a:lnTo>
                    <a:pt x="7082" y="112574"/>
                  </a:lnTo>
                  <a:lnTo>
                    <a:pt x="7022" y="112443"/>
                  </a:lnTo>
                  <a:lnTo>
                    <a:pt x="6954" y="112311"/>
                  </a:lnTo>
                  <a:lnTo>
                    <a:pt x="6895" y="112224"/>
                  </a:lnTo>
                  <a:lnTo>
                    <a:pt x="6835" y="112224"/>
                  </a:lnTo>
                  <a:lnTo>
                    <a:pt x="6776" y="112180"/>
                  </a:lnTo>
                  <a:lnTo>
                    <a:pt x="6725" y="112224"/>
                  </a:lnTo>
                  <a:lnTo>
                    <a:pt x="6751" y="111610"/>
                  </a:lnTo>
                  <a:lnTo>
                    <a:pt x="6768" y="110953"/>
                  </a:lnTo>
                  <a:lnTo>
                    <a:pt x="6793" y="109638"/>
                  </a:lnTo>
                  <a:lnTo>
                    <a:pt x="6802" y="108324"/>
                  </a:lnTo>
                  <a:lnTo>
                    <a:pt x="6819" y="107053"/>
                  </a:lnTo>
                  <a:lnTo>
                    <a:pt x="6844" y="105695"/>
                  </a:lnTo>
                  <a:lnTo>
                    <a:pt x="6878" y="104292"/>
                  </a:lnTo>
                  <a:lnTo>
                    <a:pt x="6895" y="103591"/>
                  </a:lnTo>
                  <a:lnTo>
                    <a:pt x="6903" y="102890"/>
                  </a:lnTo>
                  <a:lnTo>
                    <a:pt x="6903" y="102189"/>
                  </a:lnTo>
                  <a:lnTo>
                    <a:pt x="6895" y="101532"/>
                  </a:lnTo>
                  <a:lnTo>
                    <a:pt x="7370" y="95966"/>
                  </a:lnTo>
                  <a:lnTo>
                    <a:pt x="7489" y="94564"/>
                  </a:lnTo>
                  <a:lnTo>
                    <a:pt x="7608" y="93162"/>
                  </a:lnTo>
                  <a:lnTo>
                    <a:pt x="7668" y="92461"/>
                  </a:lnTo>
                  <a:lnTo>
                    <a:pt x="7719" y="91716"/>
                  </a:lnTo>
                  <a:lnTo>
                    <a:pt x="7752" y="90971"/>
                  </a:lnTo>
                  <a:lnTo>
                    <a:pt x="7786" y="90270"/>
                  </a:lnTo>
                  <a:lnTo>
                    <a:pt x="7778" y="90182"/>
                  </a:lnTo>
                  <a:lnTo>
                    <a:pt x="8330" y="87904"/>
                  </a:lnTo>
                  <a:lnTo>
                    <a:pt x="8415" y="91365"/>
                  </a:lnTo>
                  <a:lnTo>
                    <a:pt x="8508" y="94783"/>
                  </a:lnTo>
                  <a:lnTo>
                    <a:pt x="8712" y="101663"/>
                  </a:lnTo>
                  <a:lnTo>
                    <a:pt x="8924" y="109156"/>
                  </a:lnTo>
                  <a:lnTo>
                    <a:pt x="9009" y="112487"/>
                  </a:lnTo>
                  <a:lnTo>
                    <a:pt x="9060" y="114152"/>
                  </a:lnTo>
                  <a:lnTo>
                    <a:pt x="9094" y="114984"/>
                  </a:lnTo>
                  <a:lnTo>
                    <a:pt x="9128" y="115817"/>
                  </a:lnTo>
                  <a:lnTo>
                    <a:pt x="9069" y="116606"/>
                  </a:lnTo>
                  <a:lnTo>
                    <a:pt x="9018" y="117438"/>
                  </a:lnTo>
                  <a:lnTo>
                    <a:pt x="8975" y="118315"/>
                  </a:lnTo>
                  <a:lnTo>
                    <a:pt x="8933" y="119191"/>
                  </a:lnTo>
                  <a:lnTo>
                    <a:pt x="8865" y="120944"/>
                  </a:lnTo>
                  <a:lnTo>
                    <a:pt x="8797" y="122653"/>
                  </a:lnTo>
                  <a:lnTo>
                    <a:pt x="8610" y="126378"/>
                  </a:lnTo>
                  <a:lnTo>
                    <a:pt x="8415" y="130058"/>
                  </a:lnTo>
                  <a:lnTo>
                    <a:pt x="8202" y="133739"/>
                  </a:lnTo>
                  <a:lnTo>
                    <a:pt x="7982" y="137420"/>
                  </a:lnTo>
                  <a:lnTo>
                    <a:pt x="7897" y="138735"/>
                  </a:lnTo>
                  <a:lnTo>
                    <a:pt x="7803" y="140093"/>
                  </a:lnTo>
                  <a:lnTo>
                    <a:pt x="7710" y="141452"/>
                  </a:lnTo>
                  <a:lnTo>
                    <a:pt x="7676" y="142153"/>
                  </a:lnTo>
                  <a:lnTo>
                    <a:pt x="7642" y="142854"/>
                  </a:lnTo>
                  <a:lnTo>
                    <a:pt x="7642" y="142109"/>
                  </a:lnTo>
                  <a:lnTo>
                    <a:pt x="7625" y="141364"/>
                  </a:lnTo>
                  <a:lnTo>
                    <a:pt x="7608" y="141057"/>
                  </a:lnTo>
                  <a:lnTo>
                    <a:pt x="7591" y="140707"/>
                  </a:lnTo>
                  <a:lnTo>
                    <a:pt x="7566" y="140400"/>
                  </a:lnTo>
                  <a:lnTo>
                    <a:pt x="7540" y="140093"/>
                  </a:lnTo>
                  <a:lnTo>
                    <a:pt x="7498" y="139830"/>
                  </a:lnTo>
                  <a:lnTo>
                    <a:pt x="7455" y="139611"/>
                  </a:lnTo>
                  <a:lnTo>
                    <a:pt x="7413" y="139392"/>
                  </a:lnTo>
                  <a:lnTo>
                    <a:pt x="7353" y="139217"/>
                  </a:lnTo>
                  <a:lnTo>
                    <a:pt x="7294" y="139085"/>
                  </a:lnTo>
                  <a:lnTo>
                    <a:pt x="7226" y="138998"/>
                  </a:lnTo>
                  <a:lnTo>
                    <a:pt x="7150" y="138954"/>
                  </a:lnTo>
                  <a:lnTo>
                    <a:pt x="7073" y="138910"/>
                  </a:lnTo>
                  <a:lnTo>
                    <a:pt x="6963" y="138998"/>
                  </a:lnTo>
                  <a:lnTo>
                    <a:pt x="6869" y="139129"/>
                  </a:lnTo>
                  <a:lnTo>
                    <a:pt x="6793" y="139348"/>
                  </a:lnTo>
                  <a:lnTo>
                    <a:pt x="6725" y="139655"/>
                  </a:lnTo>
                  <a:lnTo>
                    <a:pt x="6674" y="139962"/>
                  </a:lnTo>
                  <a:lnTo>
                    <a:pt x="6640" y="140356"/>
                  </a:lnTo>
                  <a:lnTo>
                    <a:pt x="6606" y="140794"/>
                  </a:lnTo>
                  <a:lnTo>
                    <a:pt x="6598" y="141232"/>
                  </a:lnTo>
                  <a:lnTo>
                    <a:pt x="6572" y="141189"/>
                  </a:lnTo>
                  <a:lnTo>
                    <a:pt x="6547" y="141189"/>
                  </a:lnTo>
                  <a:lnTo>
                    <a:pt x="6377" y="141276"/>
                  </a:lnTo>
                  <a:lnTo>
                    <a:pt x="6207" y="141408"/>
                  </a:lnTo>
                  <a:lnTo>
                    <a:pt x="6037" y="141583"/>
                  </a:lnTo>
                  <a:lnTo>
                    <a:pt x="5876" y="141802"/>
                  </a:lnTo>
                  <a:lnTo>
                    <a:pt x="5706" y="142065"/>
                  </a:lnTo>
                  <a:lnTo>
                    <a:pt x="5553" y="142372"/>
                  </a:lnTo>
                  <a:lnTo>
                    <a:pt x="5392" y="142722"/>
                  </a:lnTo>
                  <a:lnTo>
                    <a:pt x="5239" y="143117"/>
                  </a:lnTo>
                  <a:lnTo>
                    <a:pt x="5019" y="143774"/>
                  </a:lnTo>
                  <a:lnTo>
                    <a:pt x="4900" y="144125"/>
                  </a:lnTo>
                  <a:lnTo>
                    <a:pt x="4789" y="144563"/>
                  </a:lnTo>
                  <a:lnTo>
                    <a:pt x="4687" y="145001"/>
                  </a:lnTo>
                  <a:lnTo>
                    <a:pt x="4594" y="145483"/>
                  </a:lnTo>
                  <a:lnTo>
                    <a:pt x="4509" y="146009"/>
                  </a:lnTo>
                  <a:lnTo>
                    <a:pt x="4475" y="146316"/>
                  </a:lnTo>
                  <a:lnTo>
                    <a:pt x="4441" y="146579"/>
                  </a:lnTo>
                  <a:lnTo>
                    <a:pt x="4348" y="146228"/>
                  </a:lnTo>
                  <a:lnTo>
                    <a:pt x="4297" y="146097"/>
                  </a:lnTo>
                  <a:lnTo>
                    <a:pt x="4237" y="145965"/>
                  </a:lnTo>
                  <a:lnTo>
                    <a:pt x="4229" y="145790"/>
                  </a:lnTo>
                  <a:lnTo>
                    <a:pt x="4195" y="145658"/>
                  </a:lnTo>
                  <a:lnTo>
                    <a:pt x="4008" y="145132"/>
                  </a:lnTo>
                  <a:lnTo>
                    <a:pt x="3906" y="144870"/>
                  </a:lnTo>
                  <a:lnTo>
                    <a:pt x="3804" y="144607"/>
                  </a:lnTo>
                  <a:lnTo>
                    <a:pt x="3685" y="144388"/>
                  </a:lnTo>
                  <a:lnTo>
                    <a:pt x="3575" y="144212"/>
                  </a:lnTo>
                  <a:lnTo>
                    <a:pt x="3456" y="144081"/>
                  </a:lnTo>
                  <a:lnTo>
                    <a:pt x="3346" y="143993"/>
                  </a:lnTo>
                  <a:lnTo>
                    <a:pt x="3227" y="143949"/>
                  </a:lnTo>
                  <a:lnTo>
                    <a:pt x="3117" y="143949"/>
                  </a:lnTo>
                  <a:lnTo>
                    <a:pt x="3015" y="144037"/>
                  </a:lnTo>
                  <a:lnTo>
                    <a:pt x="2913" y="144212"/>
                  </a:lnTo>
                  <a:lnTo>
                    <a:pt x="2811" y="144475"/>
                  </a:lnTo>
                  <a:lnTo>
                    <a:pt x="2726" y="144826"/>
                  </a:lnTo>
                  <a:lnTo>
                    <a:pt x="2684" y="145001"/>
                  </a:lnTo>
                  <a:lnTo>
                    <a:pt x="2641" y="145264"/>
                  </a:lnTo>
                  <a:lnTo>
                    <a:pt x="2607" y="145483"/>
                  </a:lnTo>
                  <a:lnTo>
                    <a:pt x="2573" y="145790"/>
                  </a:lnTo>
                  <a:lnTo>
                    <a:pt x="2531" y="146184"/>
                  </a:lnTo>
                  <a:lnTo>
                    <a:pt x="2505" y="146622"/>
                  </a:lnTo>
                  <a:lnTo>
                    <a:pt x="2497" y="147061"/>
                  </a:lnTo>
                  <a:lnTo>
                    <a:pt x="2488" y="147499"/>
                  </a:lnTo>
                  <a:lnTo>
                    <a:pt x="2497" y="147981"/>
                  </a:lnTo>
                  <a:lnTo>
                    <a:pt x="2522" y="148375"/>
                  </a:lnTo>
                  <a:lnTo>
                    <a:pt x="2556" y="148813"/>
                  </a:lnTo>
                  <a:lnTo>
                    <a:pt x="2607" y="149164"/>
                  </a:lnTo>
                  <a:lnTo>
                    <a:pt x="2667" y="149471"/>
                  </a:lnTo>
                  <a:lnTo>
                    <a:pt x="2735" y="149734"/>
                  </a:lnTo>
                  <a:lnTo>
                    <a:pt x="2811" y="149909"/>
                  </a:lnTo>
                  <a:lnTo>
                    <a:pt x="2887" y="150040"/>
                  </a:lnTo>
                  <a:lnTo>
                    <a:pt x="2709" y="150522"/>
                  </a:lnTo>
                  <a:lnTo>
                    <a:pt x="2624" y="150785"/>
                  </a:lnTo>
                  <a:lnTo>
                    <a:pt x="2539" y="151092"/>
                  </a:lnTo>
                  <a:lnTo>
                    <a:pt x="2454" y="151399"/>
                  </a:lnTo>
                  <a:lnTo>
                    <a:pt x="2386" y="151705"/>
                  </a:lnTo>
                  <a:lnTo>
                    <a:pt x="2319" y="152056"/>
                  </a:lnTo>
                  <a:lnTo>
                    <a:pt x="2259" y="152407"/>
                  </a:lnTo>
                  <a:lnTo>
                    <a:pt x="2208" y="152801"/>
                  </a:lnTo>
                  <a:lnTo>
                    <a:pt x="2166" y="153239"/>
                  </a:lnTo>
                  <a:lnTo>
                    <a:pt x="2132" y="153677"/>
                  </a:lnTo>
                  <a:lnTo>
                    <a:pt x="2106" y="154116"/>
                  </a:lnTo>
                  <a:lnTo>
                    <a:pt x="2098" y="154598"/>
                  </a:lnTo>
                  <a:lnTo>
                    <a:pt x="2106" y="155080"/>
                  </a:lnTo>
                  <a:lnTo>
                    <a:pt x="2123" y="155605"/>
                  </a:lnTo>
                  <a:lnTo>
                    <a:pt x="2157" y="156175"/>
                  </a:lnTo>
                  <a:lnTo>
                    <a:pt x="2200" y="156701"/>
                  </a:lnTo>
                  <a:lnTo>
                    <a:pt x="2259" y="157139"/>
                  </a:lnTo>
                  <a:lnTo>
                    <a:pt x="2335" y="157490"/>
                  </a:lnTo>
                  <a:lnTo>
                    <a:pt x="2412" y="157796"/>
                  </a:lnTo>
                  <a:lnTo>
                    <a:pt x="2505" y="158059"/>
                  </a:lnTo>
                  <a:lnTo>
                    <a:pt x="2607" y="158191"/>
                  </a:lnTo>
                  <a:lnTo>
                    <a:pt x="2709" y="158278"/>
                  </a:lnTo>
                  <a:lnTo>
                    <a:pt x="2819" y="158278"/>
                  </a:lnTo>
                  <a:lnTo>
                    <a:pt x="2938" y="158191"/>
                  </a:lnTo>
                  <a:lnTo>
                    <a:pt x="3057" y="157972"/>
                  </a:lnTo>
                  <a:lnTo>
                    <a:pt x="3159" y="157709"/>
                  </a:lnTo>
                  <a:lnTo>
                    <a:pt x="3261" y="157402"/>
                  </a:lnTo>
                  <a:lnTo>
                    <a:pt x="3269" y="157972"/>
                  </a:lnTo>
                  <a:lnTo>
                    <a:pt x="3286" y="158498"/>
                  </a:lnTo>
                  <a:lnTo>
                    <a:pt x="3329" y="159023"/>
                  </a:lnTo>
                  <a:lnTo>
                    <a:pt x="3380" y="159505"/>
                  </a:lnTo>
                  <a:lnTo>
                    <a:pt x="3414" y="159725"/>
                  </a:lnTo>
                  <a:lnTo>
                    <a:pt x="3456" y="159900"/>
                  </a:lnTo>
                  <a:lnTo>
                    <a:pt x="3499" y="160075"/>
                  </a:lnTo>
                  <a:lnTo>
                    <a:pt x="3550" y="160250"/>
                  </a:lnTo>
                  <a:lnTo>
                    <a:pt x="3601" y="160382"/>
                  </a:lnTo>
                  <a:lnTo>
                    <a:pt x="3652" y="160513"/>
                  </a:lnTo>
                  <a:lnTo>
                    <a:pt x="3719" y="160601"/>
                  </a:lnTo>
                  <a:lnTo>
                    <a:pt x="3779" y="160689"/>
                  </a:lnTo>
                  <a:lnTo>
                    <a:pt x="3906" y="160732"/>
                  </a:lnTo>
                  <a:lnTo>
                    <a:pt x="3966" y="160732"/>
                  </a:lnTo>
                  <a:lnTo>
                    <a:pt x="4025" y="160689"/>
                  </a:lnTo>
                  <a:lnTo>
                    <a:pt x="4127" y="160557"/>
                  </a:lnTo>
                  <a:lnTo>
                    <a:pt x="4220" y="160338"/>
                  </a:lnTo>
                  <a:lnTo>
                    <a:pt x="4305" y="160031"/>
                  </a:lnTo>
                  <a:lnTo>
                    <a:pt x="4382" y="159681"/>
                  </a:lnTo>
                  <a:lnTo>
                    <a:pt x="4450" y="159242"/>
                  </a:lnTo>
                  <a:lnTo>
                    <a:pt x="4509" y="158760"/>
                  </a:lnTo>
                  <a:lnTo>
                    <a:pt x="4560" y="158235"/>
                  </a:lnTo>
                  <a:lnTo>
                    <a:pt x="4602" y="157709"/>
                  </a:lnTo>
                  <a:lnTo>
                    <a:pt x="4636" y="157139"/>
                  </a:lnTo>
                  <a:lnTo>
                    <a:pt x="4670" y="156569"/>
                  </a:lnTo>
                  <a:lnTo>
                    <a:pt x="4696" y="155956"/>
                  </a:lnTo>
                  <a:lnTo>
                    <a:pt x="4713" y="155386"/>
                  </a:lnTo>
                  <a:lnTo>
                    <a:pt x="4730" y="154291"/>
                  </a:lnTo>
                  <a:lnTo>
                    <a:pt x="4789" y="154510"/>
                  </a:lnTo>
                  <a:lnTo>
                    <a:pt x="4857" y="154685"/>
                  </a:lnTo>
                  <a:lnTo>
                    <a:pt x="4806" y="155036"/>
                  </a:lnTo>
                  <a:lnTo>
                    <a:pt x="4772" y="155430"/>
                  </a:lnTo>
                  <a:lnTo>
                    <a:pt x="4747" y="155868"/>
                  </a:lnTo>
                  <a:lnTo>
                    <a:pt x="4738" y="156307"/>
                  </a:lnTo>
                  <a:lnTo>
                    <a:pt x="4747" y="156745"/>
                  </a:lnTo>
                  <a:lnTo>
                    <a:pt x="4764" y="157183"/>
                  </a:lnTo>
                  <a:lnTo>
                    <a:pt x="4806" y="157577"/>
                  </a:lnTo>
                  <a:lnTo>
                    <a:pt x="4857" y="158016"/>
                  </a:lnTo>
                  <a:lnTo>
                    <a:pt x="4934" y="158410"/>
                  </a:lnTo>
                  <a:lnTo>
                    <a:pt x="5010" y="158717"/>
                  </a:lnTo>
                  <a:lnTo>
                    <a:pt x="5103" y="158892"/>
                  </a:lnTo>
                  <a:lnTo>
                    <a:pt x="5188" y="159023"/>
                  </a:lnTo>
                  <a:lnTo>
                    <a:pt x="5282" y="159023"/>
                  </a:lnTo>
                  <a:lnTo>
                    <a:pt x="5375" y="158980"/>
                  </a:lnTo>
                  <a:lnTo>
                    <a:pt x="5460" y="158848"/>
                  </a:lnTo>
                  <a:lnTo>
                    <a:pt x="5545" y="158629"/>
                  </a:lnTo>
                  <a:lnTo>
                    <a:pt x="5553" y="159330"/>
                  </a:lnTo>
                  <a:lnTo>
                    <a:pt x="5587" y="160031"/>
                  </a:lnTo>
                  <a:lnTo>
                    <a:pt x="5604" y="160382"/>
                  </a:lnTo>
                  <a:lnTo>
                    <a:pt x="5630" y="160689"/>
                  </a:lnTo>
                  <a:lnTo>
                    <a:pt x="5664" y="160995"/>
                  </a:lnTo>
                  <a:lnTo>
                    <a:pt x="5706" y="161302"/>
                  </a:lnTo>
                  <a:lnTo>
                    <a:pt x="5740" y="161565"/>
                  </a:lnTo>
                  <a:lnTo>
                    <a:pt x="5791" y="161784"/>
                  </a:lnTo>
                  <a:lnTo>
                    <a:pt x="5842" y="162003"/>
                  </a:lnTo>
                  <a:lnTo>
                    <a:pt x="5893" y="162222"/>
                  </a:lnTo>
                  <a:lnTo>
                    <a:pt x="5961" y="162354"/>
                  </a:lnTo>
                  <a:lnTo>
                    <a:pt x="6020" y="162485"/>
                  </a:lnTo>
                  <a:lnTo>
                    <a:pt x="6097" y="162573"/>
                  </a:lnTo>
                  <a:lnTo>
                    <a:pt x="6173" y="162617"/>
                  </a:lnTo>
                  <a:lnTo>
                    <a:pt x="6241" y="162617"/>
                  </a:lnTo>
                  <a:lnTo>
                    <a:pt x="6318" y="162573"/>
                  </a:lnTo>
                  <a:lnTo>
                    <a:pt x="6385" y="162485"/>
                  </a:lnTo>
                  <a:lnTo>
                    <a:pt x="6453" y="162310"/>
                  </a:lnTo>
                  <a:lnTo>
                    <a:pt x="6513" y="162135"/>
                  </a:lnTo>
                  <a:lnTo>
                    <a:pt x="6572" y="161915"/>
                  </a:lnTo>
                  <a:lnTo>
                    <a:pt x="6623" y="161653"/>
                  </a:lnTo>
                  <a:lnTo>
                    <a:pt x="6666" y="161390"/>
                  </a:lnTo>
                  <a:lnTo>
                    <a:pt x="6683" y="162222"/>
                  </a:lnTo>
                  <a:lnTo>
                    <a:pt x="6717" y="163099"/>
                  </a:lnTo>
                  <a:lnTo>
                    <a:pt x="6768" y="163931"/>
                  </a:lnTo>
                  <a:lnTo>
                    <a:pt x="6802" y="164326"/>
                  </a:lnTo>
                  <a:lnTo>
                    <a:pt x="6835" y="164676"/>
                  </a:lnTo>
                  <a:lnTo>
                    <a:pt x="6878" y="165027"/>
                  </a:lnTo>
                  <a:lnTo>
                    <a:pt x="6929" y="165333"/>
                  </a:lnTo>
                  <a:lnTo>
                    <a:pt x="6971" y="165640"/>
                  </a:lnTo>
                  <a:lnTo>
                    <a:pt x="7031" y="165903"/>
                  </a:lnTo>
                  <a:lnTo>
                    <a:pt x="7090" y="166078"/>
                  </a:lnTo>
                  <a:lnTo>
                    <a:pt x="7150" y="166254"/>
                  </a:lnTo>
                  <a:lnTo>
                    <a:pt x="7218" y="166385"/>
                  </a:lnTo>
                  <a:lnTo>
                    <a:pt x="7285" y="166429"/>
                  </a:lnTo>
                  <a:lnTo>
                    <a:pt x="7370" y="166429"/>
                  </a:lnTo>
                  <a:lnTo>
                    <a:pt x="7438" y="166385"/>
                  </a:lnTo>
                  <a:lnTo>
                    <a:pt x="7506" y="166254"/>
                  </a:lnTo>
                  <a:lnTo>
                    <a:pt x="7566" y="166078"/>
                  </a:lnTo>
                  <a:lnTo>
                    <a:pt x="7617" y="165815"/>
                  </a:lnTo>
                  <a:lnTo>
                    <a:pt x="7659" y="165553"/>
                  </a:lnTo>
                  <a:lnTo>
                    <a:pt x="7702" y="165202"/>
                  </a:lnTo>
                  <a:lnTo>
                    <a:pt x="7735" y="164851"/>
                  </a:lnTo>
                  <a:lnTo>
                    <a:pt x="7769" y="164457"/>
                  </a:lnTo>
                  <a:lnTo>
                    <a:pt x="7795" y="164019"/>
                  </a:lnTo>
                  <a:lnTo>
                    <a:pt x="7837" y="163142"/>
                  </a:lnTo>
                  <a:lnTo>
                    <a:pt x="7863" y="162178"/>
                  </a:lnTo>
                  <a:lnTo>
                    <a:pt x="7871" y="161258"/>
                  </a:lnTo>
                  <a:lnTo>
                    <a:pt x="7931" y="161521"/>
                  </a:lnTo>
                  <a:lnTo>
                    <a:pt x="7999" y="161696"/>
                  </a:lnTo>
                  <a:lnTo>
                    <a:pt x="8075" y="161872"/>
                  </a:lnTo>
                  <a:lnTo>
                    <a:pt x="8152" y="161959"/>
                  </a:lnTo>
                  <a:lnTo>
                    <a:pt x="8228" y="162003"/>
                  </a:lnTo>
                  <a:lnTo>
                    <a:pt x="8313" y="161959"/>
                  </a:lnTo>
                  <a:lnTo>
                    <a:pt x="8398" y="161872"/>
                  </a:lnTo>
                  <a:lnTo>
                    <a:pt x="8474" y="161740"/>
                  </a:lnTo>
                  <a:lnTo>
                    <a:pt x="8415" y="162310"/>
                  </a:lnTo>
                  <a:lnTo>
                    <a:pt x="8355" y="162967"/>
                  </a:lnTo>
                  <a:lnTo>
                    <a:pt x="8321" y="163668"/>
                  </a:lnTo>
                  <a:lnTo>
                    <a:pt x="8296" y="164369"/>
                  </a:lnTo>
                  <a:lnTo>
                    <a:pt x="8287" y="165071"/>
                  </a:lnTo>
                  <a:lnTo>
                    <a:pt x="8304" y="165728"/>
                  </a:lnTo>
                  <a:lnTo>
                    <a:pt x="8313" y="166078"/>
                  </a:lnTo>
                  <a:lnTo>
                    <a:pt x="8330" y="166385"/>
                  </a:lnTo>
                  <a:lnTo>
                    <a:pt x="8355" y="166692"/>
                  </a:lnTo>
                  <a:lnTo>
                    <a:pt x="8381" y="166999"/>
                  </a:lnTo>
                  <a:lnTo>
                    <a:pt x="8432" y="167393"/>
                  </a:lnTo>
                  <a:lnTo>
                    <a:pt x="8483" y="167656"/>
                  </a:lnTo>
                  <a:lnTo>
                    <a:pt x="8534" y="167875"/>
                  </a:lnTo>
                  <a:lnTo>
                    <a:pt x="8593" y="168050"/>
                  </a:lnTo>
                  <a:lnTo>
                    <a:pt x="8661" y="168138"/>
                  </a:lnTo>
                  <a:lnTo>
                    <a:pt x="8729" y="168182"/>
                  </a:lnTo>
                  <a:lnTo>
                    <a:pt x="8788" y="168138"/>
                  </a:lnTo>
                  <a:lnTo>
                    <a:pt x="8865" y="168094"/>
                  </a:lnTo>
                  <a:lnTo>
                    <a:pt x="8856" y="168313"/>
                  </a:lnTo>
                  <a:lnTo>
                    <a:pt x="8848" y="168488"/>
                  </a:lnTo>
                  <a:lnTo>
                    <a:pt x="8856" y="168708"/>
                  </a:lnTo>
                  <a:lnTo>
                    <a:pt x="8865" y="168883"/>
                  </a:lnTo>
                  <a:lnTo>
                    <a:pt x="8890" y="169102"/>
                  </a:lnTo>
                  <a:lnTo>
                    <a:pt x="8916" y="169277"/>
                  </a:lnTo>
                  <a:lnTo>
                    <a:pt x="8950" y="169453"/>
                  </a:lnTo>
                  <a:lnTo>
                    <a:pt x="9001" y="169628"/>
                  </a:lnTo>
                  <a:lnTo>
                    <a:pt x="9077" y="169803"/>
                  </a:lnTo>
                  <a:lnTo>
                    <a:pt x="9162" y="169891"/>
                  </a:lnTo>
                  <a:lnTo>
                    <a:pt x="9238" y="169891"/>
                  </a:lnTo>
                  <a:lnTo>
                    <a:pt x="9332" y="169803"/>
                  </a:lnTo>
                  <a:lnTo>
                    <a:pt x="9417" y="169672"/>
                  </a:lnTo>
                  <a:lnTo>
                    <a:pt x="9493" y="169496"/>
                  </a:lnTo>
                  <a:lnTo>
                    <a:pt x="9569" y="169233"/>
                  </a:lnTo>
                  <a:lnTo>
                    <a:pt x="9646" y="168971"/>
                  </a:lnTo>
                  <a:lnTo>
                    <a:pt x="9654" y="169277"/>
                  </a:lnTo>
                  <a:lnTo>
                    <a:pt x="9671" y="169628"/>
                  </a:lnTo>
                  <a:lnTo>
                    <a:pt x="9705" y="169978"/>
                  </a:lnTo>
                  <a:lnTo>
                    <a:pt x="9748" y="170329"/>
                  </a:lnTo>
                  <a:lnTo>
                    <a:pt x="9790" y="170592"/>
                  </a:lnTo>
                  <a:lnTo>
                    <a:pt x="9833" y="170811"/>
                  </a:lnTo>
                  <a:lnTo>
                    <a:pt x="9875" y="170986"/>
                  </a:lnTo>
                  <a:lnTo>
                    <a:pt x="9926" y="171162"/>
                  </a:lnTo>
                  <a:lnTo>
                    <a:pt x="9977" y="171293"/>
                  </a:lnTo>
                  <a:lnTo>
                    <a:pt x="10019" y="171337"/>
                  </a:lnTo>
                  <a:lnTo>
                    <a:pt x="10070" y="171424"/>
                  </a:lnTo>
                  <a:lnTo>
                    <a:pt x="10172" y="171424"/>
                  </a:lnTo>
                  <a:lnTo>
                    <a:pt x="10223" y="171381"/>
                  </a:lnTo>
                  <a:lnTo>
                    <a:pt x="10325" y="171205"/>
                  </a:lnTo>
                  <a:lnTo>
                    <a:pt x="10427" y="170986"/>
                  </a:lnTo>
                  <a:lnTo>
                    <a:pt x="10520" y="170679"/>
                  </a:lnTo>
                  <a:lnTo>
                    <a:pt x="10495" y="171381"/>
                  </a:lnTo>
                  <a:lnTo>
                    <a:pt x="10478" y="172169"/>
                  </a:lnTo>
                  <a:lnTo>
                    <a:pt x="10469" y="172914"/>
                  </a:lnTo>
                  <a:lnTo>
                    <a:pt x="10461" y="173659"/>
                  </a:lnTo>
                  <a:lnTo>
                    <a:pt x="10469" y="174404"/>
                  </a:lnTo>
                  <a:lnTo>
                    <a:pt x="10495" y="175149"/>
                  </a:lnTo>
                  <a:lnTo>
                    <a:pt x="10520" y="175850"/>
                  </a:lnTo>
                  <a:lnTo>
                    <a:pt x="10563" y="176551"/>
                  </a:lnTo>
                  <a:lnTo>
                    <a:pt x="10614" y="177165"/>
                  </a:lnTo>
                  <a:lnTo>
                    <a:pt x="10648" y="177428"/>
                  </a:lnTo>
                  <a:lnTo>
                    <a:pt x="10682" y="177691"/>
                  </a:lnTo>
                  <a:lnTo>
                    <a:pt x="10724" y="177910"/>
                  </a:lnTo>
                  <a:lnTo>
                    <a:pt x="10767" y="178129"/>
                  </a:lnTo>
                  <a:lnTo>
                    <a:pt x="10809" y="178304"/>
                  </a:lnTo>
                  <a:lnTo>
                    <a:pt x="10860" y="178479"/>
                  </a:lnTo>
                  <a:lnTo>
                    <a:pt x="10911" y="178611"/>
                  </a:lnTo>
                  <a:lnTo>
                    <a:pt x="10962" y="178699"/>
                  </a:lnTo>
                  <a:lnTo>
                    <a:pt x="11021" y="178786"/>
                  </a:lnTo>
                  <a:lnTo>
                    <a:pt x="11081" y="178830"/>
                  </a:lnTo>
                  <a:lnTo>
                    <a:pt x="11140" y="178830"/>
                  </a:lnTo>
                  <a:lnTo>
                    <a:pt x="11200" y="178786"/>
                  </a:lnTo>
                  <a:lnTo>
                    <a:pt x="11259" y="178742"/>
                  </a:lnTo>
                  <a:lnTo>
                    <a:pt x="11327" y="178611"/>
                  </a:lnTo>
                  <a:lnTo>
                    <a:pt x="11403" y="178436"/>
                  </a:lnTo>
                  <a:lnTo>
                    <a:pt x="11471" y="178217"/>
                  </a:lnTo>
                  <a:lnTo>
                    <a:pt x="11539" y="177997"/>
                  </a:lnTo>
                  <a:lnTo>
                    <a:pt x="11599" y="177691"/>
                  </a:lnTo>
                  <a:lnTo>
                    <a:pt x="11658" y="177384"/>
                  </a:lnTo>
                  <a:lnTo>
                    <a:pt x="11709" y="177077"/>
                  </a:lnTo>
                  <a:lnTo>
                    <a:pt x="11760" y="176683"/>
                  </a:lnTo>
                  <a:lnTo>
                    <a:pt x="11811" y="176332"/>
                  </a:lnTo>
                  <a:lnTo>
                    <a:pt x="11887" y="175543"/>
                  </a:lnTo>
                  <a:lnTo>
                    <a:pt x="11955" y="174711"/>
                  </a:lnTo>
                  <a:lnTo>
                    <a:pt x="12006" y="173878"/>
                  </a:lnTo>
                  <a:lnTo>
                    <a:pt x="12040" y="173090"/>
                  </a:lnTo>
                  <a:lnTo>
                    <a:pt x="12057" y="172564"/>
                  </a:lnTo>
                  <a:lnTo>
                    <a:pt x="12074" y="172038"/>
                  </a:lnTo>
                  <a:lnTo>
                    <a:pt x="12083" y="171468"/>
                  </a:lnTo>
                  <a:lnTo>
                    <a:pt x="12083" y="170942"/>
                  </a:lnTo>
                  <a:lnTo>
                    <a:pt x="12074" y="170417"/>
                  </a:lnTo>
                  <a:lnTo>
                    <a:pt x="12066" y="169935"/>
                  </a:lnTo>
                  <a:lnTo>
                    <a:pt x="12049" y="169409"/>
                  </a:lnTo>
                  <a:lnTo>
                    <a:pt x="12032" y="168883"/>
                  </a:lnTo>
                  <a:lnTo>
                    <a:pt x="12100" y="169146"/>
                  </a:lnTo>
                  <a:lnTo>
                    <a:pt x="12176" y="169321"/>
                  </a:lnTo>
                  <a:lnTo>
                    <a:pt x="12261" y="169496"/>
                  </a:lnTo>
                  <a:lnTo>
                    <a:pt x="12346" y="169628"/>
                  </a:lnTo>
                  <a:lnTo>
                    <a:pt x="12431" y="169672"/>
                  </a:lnTo>
                  <a:lnTo>
                    <a:pt x="12592" y="169672"/>
                  </a:lnTo>
                  <a:lnTo>
                    <a:pt x="12660" y="169540"/>
                  </a:lnTo>
                  <a:lnTo>
                    <a:pt x="12711" y="169453"/>
                  </a:lnTo>
                  <a:lnTo>
                    <a:pt x="12762" y="169277"/>
                  </a:lnTo>
                  <a:lnTo>
                    <a:pt x="12813" y="169146"/>
                  </a:lnTo>
                  <a:lnTo>
                    <a:pt x="12855" y="168971"/>
                  </a:lnTo>
                  <a:lnTo>
                    <a:pt x="12923" y="168576"/>
                  </a:lnTo>
                  <a:lnTo>
                    <a:pt x="12974" y="168094"/>
                  </a:lnTo>
                  <a:lnTo>
                    <a:pt x="13017" y="167612"/>
                  </a:lnTo>
                  <a:lnTo>
                    <a:pt x="13034" y="167130"/>
                  </a:lnTo>
                  <a:lnTo>
                    <a:pt x="13042" y="166604"/>
                  </a:lnTo>
                  <a:lnTo>
                    <a:pt x="13025" y="166078"/>
                  </a:lnTo>
                  <a:lnTo>
                    <a:pt x="13085" y="166078"/>
                  </a:lnTo>
                  <a:lnTo>
                    <a:pt x="13144" y="166035"/>
                  </a:lnTo>
                  <a:lnTo>
                    <a:pt x="13195" y="165947"/>
                  </a:lnTo>
                  <a:lnTo>
                    <a:pt x="13254" y="165859"/>
                  </a:lnTo>
                  <a:lnTo>
                    <a:pt x="13305" y="165684"/>
                  </a:lnTo>
                  <a:lnTo>
                    <a:pt x="13348" y="165465"/>
                  </a:lnTo>
                  <a:lnTo>
                    <a:pt x="13390" y="165246"/>
                  </a:lnTo>
                  <a:lnTo>
                    <a:pt x="13433" y="164939"/>
                  </a:lnTo>
                  <a:lnTo>
                    <a:pt x="13458" y="164632"/>
                  </a:lnTo>
                  <a:lnTo>
                    <a:pt x="13467" y="164326"/>
                  </a:lnTo>
                  <a:lnTo>
                    <a:pt x="13475" y="163975"/>
                  </a:lnTo>
                  <a:lnTo>
                    <a:pt x="13475" y="163668"/>
                  </a:lnTo>
                  <a:lnTo>
                    <a:pt x="13467" y="163318"/>
                  </a:lnTo>
                  <a:lnTo>
                    <a:pt x="13450" y="163011"/>
                  </a:lnTo>
                  <a:lnTo>
                    <a:pt x="13424" y="162704"/>
                  </a:lnTo>
                  <a:lnTo>
                    <a:pt x="13390" y="162398"/>
                  </a:lnTo>
                  <a:lnTo>
                    <a:pt x="13467" y="162222"/>
                  </a:lnTo>
                  <a:lnTo>
                    <a:pt x="13526" y="162003"/>
                  </a:lnTo>
                  <a:lnTo>
                    <a:pt x="13585" y="161740"/>
                  </a:lnTo>
                  <a:lnTo>
                    <a:pt x="13636" y="161477"/>
                  </a:lnTo>
                  <a:lnTo>
                    <a:pt x="13679" y="161171"/>
                  </a:lnTo>
                  <a:lnTo>
                    <a:pt x="13713" y="160820"/>
                  </a:lnTo>
                  <a:lnTo>
                    <a:pt x="13738" y="160469"/>
                  </a:lnTo>
                  <a:lnTo>
                    <a:pt x="13755" y="160119"/>
                  </a:lnTo>
                  <a:lnTo>
                    <a:pt x="13815" y="160207"/>
                  </a:lnTo>
                  <a:lnTo>
                    <a:pt x="13866" y="160294"/>
                  </a:lnTo>
                  <a:lnTo>
                    <a:pt x="13985" y="160294"/>
                  </a:lnTo>
                  <a:lnTo>
                    <a:pt x="14044" y="160163"/>
                  </a:lnTo>
                  <a:lnTo>
                    <a:pt x="14095" y="160031"/>
                  </a:lnTo>
                  <a:lnTo>
                    <a:pt x="14154" y="159812"/>
                  </a:lnTo>
                  <a:lnTo>
                    <a:pt x="14205" y="159505"/>
                  </a:lnTo>
                  <a:lnTo>
                    <a:pt x="14239" y="159242"/>
                  </a:lnTo>
                  <a:lnTo>
                    <a:pt x="14273" y="159023"/>
                  </a:lnTo>
                  <a:lnTo>
                    <a:pt x="14299" y="158760"/>
                  </a:lnTo>
                  <a:lnTo>
                    <a:pt x="14316" y="158498"/>
                  </a:lnTo>
                  <a:lnTo>
                    <a:pt x="14324" y="158278"/>
                  </a:lnTo>
                  <a:lnTo>
                    <a:pt x="14324" y="158016"/>
                  </a:lnTo>
                  <a:lnTo>
                    <a:pt x="14324" y="157796"/>
                  </a:lnTo>
                  <a:lnTo>
                    <a:pt x="14324" y="157534"/>
                  </a:lnTo>
                  <a:lnTo>
                    <a:pt x="14299" y="157051"/>
                  </a:lnTo>
                  <a:lnTo>
                    <a:pt x="14256" y="156613"/>
                  </a:lnTo>
                  <a:lnTo>
                    <a:pt x="14197" y="156175"/>
                  </a:lnTo>
                  <a:lnTo>
                    <a:pt x="14129" y="155737"/>
                  </a:lnTo>
                  <a:lnTo>
                    <a:pt x="14180" y="155693"/>
                  </a:lnTo>
                  <a:lnTo>
                    <a:pt x="14231" y="155605"/>
                  </a:lnTo>
                  <a:lnTo>
                    <a:pt x="14265" y="155474"/>
                  </a:lnTo>
                  <a:lnTo>
                    <a:pt x="14307" y="155299"/>
                  </a:lnTo>
                  <a:lnTo>
                    <a:pt x="14333" y="155080"/>
                  </a:lnTo>
                  <a:lnTo>
                    <a:pt x="14358" y="154817"/>
                  </a:lnTo>
                  <a:lnTo>
                    <a:pt x="14375" y="154466"/>
                  </a:lnTo>
                  <a:lnTo>
                    <a:pt x="14384" y="154116"/>
                  </a:lnTo>
                  <a:lnTo>
                    <a:pt x="14384" y="153721"/>
                  </a:lnTo>
                  <a:lnTo>
                    <a:pt x="14375" y="153371"/>
                  </a:lnTo>
                  <a:lnTo>
                    <a:pt x="14358" y="153020"/>
                  </a:lnTo>
                  <a:lnTo>
                    <a:pt x="14333" y="152669"/>
                  </a:lnTo>
                  <a:lnTo>
                    <a:pt x="14290" y="152363"/>
                  </a:lnTo>
                  <a:lnTo>
                    <a:pt x="14248" y="152056"/>
                  </a:lnTo>
                  <a:lnTo>
                    <a:pt x="14205" y="151793"/>
                  </a:lnTo>
                  <a:lnTo>
                    <a:pt x="14154" y="151530"/>
                  </a:lnTo>
                  <a:lnTo>
                    <a:pt x="14095" y="151267"/>
                  </a:lnTo>
                  <a:lnTo>
                    <a:pt x="14027" y="151048"/>
                  </a:lnTo>
                  <a:lnTo>
                    <a:pt x="13900" y="150654"/>
                  </a:lnTo>
                  <a:lnTo>
                    <a:pt x="13764" y="150391"/>
                  </a:lnTo>
                  <a:lnTo>
                    <a:pt x="13628" y="150172"/>
                  </a:lnTo>
                  <a:lnTo>
                    <a:pt x="13645" y="149602"/>
                  </a:lnTo>
                  <a:lnTo>
                    <a:pt x="13636" y="149120"/>
                  </a:lnTo>
                  <a:lnTo>
                    <a:pt x="13619" y="148638"/>
                  </a:lnTo>
                  <a:lnTo>
                    <a:pt x="13585" y="148200"/>
                  </a:lnTo>
                  <a:lnTo>
                    <a:pt x="13535" y="147805"/>
                  </a:lnTo>
                  <a:lnTo>
                    <a:pt x="13475" y="147455"/>
                  </a:lnTo>
                  <a:lnTo>
                    <a:pt x="13407" y="147148"/>
                  </a:lnTo>
                  <a:lnTo>
                    <a:pt x="13331" y="146929"/>
                  </a:lnTo>
                  <a:lnTo>
                    <a:pt x="13246" y="146710"/>
                  </a:lnTo>
                  <a:lnTo>
                    <a:pt x="13161" y="146622"/>
                  </a:lnTo>
                  <a:lnTo>
                    <a:pt x="13068" y="146579"/>
                  </a:lnTo>
                  <a:lnTo>
                    <a:pt x="12983" y="146579"/>
                  </a:lnTo>
                  <a:lnTo>
                    <a:pt x="12889" y="146666"/>
                  </a:lnTo>
                  <a:lnTo>
                    <a:pt x="12804" y="146841"/>
                  </a:lnTo>
                  <a:lnTo>
                    <a:pt x="12728" y="147104"/>
                  </a:lnTo>
                  <a:lnTo>
                    <a:pt x="12652" y="147411"/>
                  </a:lnTo>
                  <a:lnTo>
                    <a:pt x="12635" y="146666"/>
                  </a:lnTo>
                  <a:lnTo>
                    <a:pt x="12618" y="145834"/>
                  </a:lnTo>
                  <a:lnTo>
                    <a:pt x="12558" y="144256"/>
                  </a:lnTo>
                  <a:lnTo>
                    <a:pt x="12499" y="142679"/>
                  </a:lnTo>
                  <a:lnTo>
                    <a:pt x="12439" y="141145"/>
                  </a:lnTo>
                  <a:lnTo>
                    <a:pt x="12202" y="133915"/>
                  </a:lnTo>
                  <a:lnTo>
                    <a:pt x="12083" y="130190"/>
                  </a:lnTo>
                  <a:lnTo>
                    <a:pt x="11964" y="126378"/>
                  </a:lnTo>
                  <a:lnTo>
                    <a:pt x="11904" y="124493"/>
                  </a:lnTo>
                  <a:lnTo>
                    <a:pt x="11828" y="122609"/>
                  </a:lnTo>
                  <a:lnTo>
                    <a:pt x="11743" y="120725"/>
                  </a:lnTo>
                  <a:lnTo>
                    <a:pt x="11650" y="118928"/>
                  </a:lnTo>
                  <a:lnTo>
                    <a:pt x="11633" y="118841"/>
                  </a:lnTo>
                  <a:lnTo>
                    <a:pt x="11616" y="118797"/>
                  </a:lnTo>
                  <a:lnTo>
                    <a:pt x="11590" y="118841"/>
                  </a:lnTo>
                  <a:lnTo>
                    <a:pt x="11582" y="118928"/>
                  </a:lnTo>
                  <a:lnTo>
                    <a:pt x="11599" y="118578"/>
                  </a:lnTo>
                  <a:lnTo>
                    <a:pt x="11607" y="118227"/>
                  </a:lnTo>
                  <a:lnTo>
                    <a:pt x="11718" y="118753"/>
                  </a:lnTo>
                  <a:lnTo>
                    <a:pt x="11785" y="118972"/>
                  </a:lnTo>
                  <a:lnTo>
                    <a:pt x="11853" y="119191"/>
                  </a:lnTo>
                  <a:lnTo>
                    <a:pt x="11921" y="119366"/>
                  </a:lnTo>
                  <a:lnTo>
                    <a:pt x="11989" y="119542"/>
                  </a:lnTo>
                  <a:lnTo>
                    <a:pt x="12057" y="119673"/>
                  </a:lnTo>
                  <a:lnTo>
                    <a:pt x="12125" y="119717"/>
                  </a:lnTo>
                  <a:lnTo>
                    <a:pt x="12202" y="119761"/>
                  </a:lnTo>
                  <a:lnTo>
                    <a:pt x="12269" y="119761"/>
                  </a:lnTo>
                  <a:lnTo>
                    <a:pt x="12337" y="119717"/>
                  </a:lnTo>
                  <a:lnTo>
                    <a:pt x="12405" y="119629"/>
                  </a:lnTo>
                  <a:lnTo>
                    <a:pt x="12473" y="119454"/>
                  </a:lnTo>
                  <a:lnTo>
                    <a:pt x="12533" y="119235"/>
                  </a:lnTo>
                  <a:lnTo>
                    <a:pt x="12592" y="118972"/>
                  </a:lnTo>
                  <a:lnTo>
                    <a:pt x="12643" y="118621"/>
                  </a:lnTo>
                  <a:lnTo>
                    <a:pt x="12685" y="118227"/>
                  </a:lnTo>
                  <a:lnTo>
                    <a:pt x="12719" y="117833"/>
                  </a:lnTo>
                  <a:lnTo>
                    <a:pt x="12728" y="117394"/>
                  </a:lnTo>
                  <a:lnTo>
                    <a:pt x="12728" y="116956"/>
                  </a:lnTo>
                  <a:lnTo>
                    <a:pt x="12711" y="116518"/>
                  </a:lnTo>
                  <a:lnTo>
                    <a:pt x="12685" y="116124"/>
                  </a:lnTo>
                  <a:lnTo>
                    <a:pt x="12643" y="115729"/>
                  </a:lnTo>
                  <a:lnTo>
                    <a:pt x="12592" y="115379"/>
                  </a:lnTo>
                  <a:lnTo>
                    <a:pt x="12533" y="115072"/>
                  </a:lnTo>
                  <a:lnTo>
                    <a:pt x="12473" y="114809"/>
                  </a:lnTo>
                  <a:lnTo>
                    <a:pt x="12405" y="114634"/>
                  </a:lnTo>
                  <a:lnTo>
                    <a:pt x="12329" y="114502"/>
                  </a:lnTo>
                  <a:lnTo>
                    <a:pt x="12261" y="114415"/>
                  </a:lnTo>
                  <a:lnTo>
                    <a:pt x="12185" y="114327"/>
                  </a:lnTo>
                  <a:lnTo>
                    <a:pt x="12032" y="114327"/>
                  </a:lnTo>
                  <a:lnTo>
                    <a:pt x="12057" y="113845"/>
                  </a:lnTo>
                  <a:lnTo>
                    <a:pt x="12066" y="113319"/>
                  </a:lnTo>
                  <a:lnTo>
                    <a:pt x="12049" y="112837"/>
                  </a:lnTo>
                  <a:lnTo>
                    <a:pt x="12023" y="112355"/>
                  </a:lnTo>
                  <a:lnTo>
                    <a:pt x="11981" y="111917"/>
                  </a:lnTo>
                  <a:lnTo>
                    <a:pt x="11955" y="111742"/>
                  </a:lnTo>
                  <a:lnTo>
                    <a:pt x="11921" y="111523"/>
                  </a:lnTo>
                  <a:lnTo>
                    <a:pt x="11879" y="111347"/>
                  </a:lnTo>
                  <a:lnTo>
                    <a:pt x="11836" y="111216"/>
                  </a:lnTo>
                  <a:lnTo>
                    <a:pt x="11785" y="111084"/>
                  </a:lnTo>
                  <a:lnTo>
                    <a:pt x="11735" y="110953"/>
                  </a:lnTo>
                  <a:lnTo>
                    <a:pt x="11658" y="110821"/>
                  </a:lnTo>
                  <a:lnTo>
                    <a:pt x="11582" y="110778"/>
                  </a:lnTo>
                  <a:lnTo>
                    <a:pt x="11505" y="110778"/>
                  </a:lnTo>
                  <a:lnTo>
                    <a:pt x="11429" y="110821"/>
                  </a:lnTo>
                  <a:lnTo>
                    <a:pt x="11361" y="110953"/>
                  </a:lnTo>
                  <a:lnTo>
                    <a:pt x="11293" y="111128"/>
                  </a:lnTo>
                  <a:lnTo>
                    <a:pt x="11234" y="111347"/>
                  </a:lnTo>
                  <a:lnTo>
                    <a:pt x="11183" y="111566"/>
                  </a:lnTo>
                  <a:lnTo>
                    <a:pt x="11191" y="110252"/>
                  </a:lnTo>
                  <a:lnTo>
                    <a:pt x="11191" y="108893"/>
                  </a:lnTo>
                  <a:lnTo>
                    <a:pt x="11183" y="107579"/>
                  </a:lnTo>
                  <a:lnTo>
                    <a:pt x="11183" y="106264"/>
                  </a:lnTo>
                  <a:lnTo>
                    <a:pt x="11183" y="100348"/>
                  </a:lnTo>
                  <a:lnTo>
                    <a:pt x="11352" y="101838"/>
                  </a:lnTo>
                  <a:lnTo>
                    <a:pt x="11531" y="103328"/>
                  </a:lnTo>
                  <a:lnTo>
                    <a:pt x="11718" y="104774"/>
                  </a:lnTo>
                  <a:lnTo>
                    <a:pt x="11904" y="106177"/>
                  </a:lnTo>
                  <a:lnTo>
                    <a:pt x="12108" y="107535"/>
                  </a:lnTo>
                  <a:lnTo>
                    <a:pt x="12312" y="108893"/>
                  </a:lnTo>
                  <a:lnTo>
                    <a:pt x="12533" y="110252"/>
                  </a:lnTo>
                  <a:lnTo>
                    <a:pt x="12753" y="111523"/>
                  </a:lnTo>
                  <a:lnTo>
                    <a:pt x="12770" y="111610"/>
                  </a:lnTo>
                  <a:lnTo>
                    <a:pt x="12787" y="111654"/>
                  </a:lnTo>
                  <a:lnTo>
                    <a:pt x="12830" y="111698"/>
                  </a:lnTo>
                  <a:lnTo>
                    <a:pt x="12864" y="111654"/>
                  </a:lnTo>
                  <a:lnTo>
                    <a:pt x="12898" y="111523"/>
                  </a:lnTo>
                  <a:lnTo>
                    <a:pt x="12923" y="111347"/>
                  </a:lnTo>
                  <a:lnTo>
                    <a:pt x="12932" y="111172"/>
                  </a:lnTo>
                  <a:lnTo>
                    <a:pt x="12932" y="110953"/>
                  </a:lnTo>
                  <a:lnTo>
                    <a:pt x="12906" y="110734"/>
                  </a:lnTo>
                  <a:lnTo>
                    <a:pt x="12626" y="108981"/>
                  </a:lnTo>
                  <a:lnTo>
                    <a:pt x="12354" y="107184"/>
                  </a:lnTo>
                  <a:lnTo>
                    <a:pt x="12091" y="105344"/>
                  </a:lnTo>
                  <a:lnTo>
                    <a:pt x="11845" y="103460"/>
                  </a:lnTo>
                  <a:lnTo>
                    <a:pt x="11607" y="101575"/>
                  </a:lnTo>
                  <a:lnTo>
                    <a:pt x="11378" y="99604"/>
                  </a:lnTo>
                  <a:lnTo>
                    <a:pt x="11166" y="97632"/>
                  </a:lnTo>
                  <a:lnTo>
                    <a:pt x="10970" y="95616"/>
                  </a:lnTo>
                  <a:lnTo>
                    <a:pt x="10801" y="93775"/>
                  </a:lnTo>
                  <a:lnTo>
                    <a:pt x="10648" y="91891"/>
                  </a:lnTo>
                  <a:lnTo>
                    <a:pt x="10503" y="90007"/>
                  </a:lnTo>
                  <a:lnTo>
                    <a:pt x="10368" y="88079"/>
                  </a:lnTo>
                  <a:lnTo>
                    <a:pt x="10334" y="87553"/>
                  </a:lnTo>
                  <a:lnTo>
                    <a:pt x="10308" y="86983"/>
                  </a:lnTo>
                  <a:lnTo>
                    <a:pt x="10249" y="85756"/>
                  </a:lnTo>
                  <a:lnTo>
                    <a:pt x="10215" y="85099"/>
                  </a:lnTo>
                  <a:lnTo>
                    <a:pt x="10172" y="84486"/>
                  </a:lnTo>
                  <a:lnTo>
                    <a:pt x="10130" y="83916"/>
                  </a:lnTo>
                  <a:lnTo>
                    <a:pt x="10079" y="83346"/>
                  </a:lnTo>
                  <a:lnTo>
                    <a:pt x="10036" y="82426"/>
                  </a:lnTo>
                  <a:lnTo>
                    <a:pt x="10002" y="81462"/>
                  </a:lnTo>
                  <a:lnTo>
                    <a:pt x="9994" y="80980"/>
                  </a:lnTo>
                  <a:lnTo>
                    <a:pt x="9985" y="80454"/>
                  </a:lnTo>
                  <a:lnTo>
                    <a:pt x="9977" y="79928"/>
                  </a:lnTo>
                  <a:lnTo>
                    <a:pt x="9960" y="79446"/>
                  </a:lnTo>
                  <a:lnTo>
                    <a:pt x="10070" y="77255"/>
                  </a:lnTo>
                  <a:lnTo>
                    <a:pt x="10172" y="75064"/>
                  </a:lnTo>
                  <a:lnTo>
                    <a:pt x="10368" y="70595"/>
                  </a:lnTo>
                  <a:lnTo>
                    <a:pt x="10733" y="61743"/>
                  </a:lnTo>
                  <a:lnTo>
                    <a:pt x="11531" y="42287"/>
                  </a:lnTo>
                  <a:lnTo>
                    <a:pt x="11684" y="43908"/>
                  </a:lnTo>
                  <a:lnTo>
                    <a:pt x="11845" y="45442"/>
                  </a:lnTo>
                  <a:lnTo>
                    <a:pt x="12015" y="46976"/>
                  </a:lnTo>
                  <a:lnTo>
                    <a:pt x="12193" y="48509"/>
                  </a:lnTo>
                  <a:lnTo>
                    <a:pt x="12380" y="49956"/>
                  </a:lnTo>
                  <a:lnTo>
                    <a:pt x="12567" y="51402"/>
                  </a:lnTo>
                  <a:lnTo>
                    <a:pt x="12762" y="52804"/>
                  </a:lnTo>
                  <a:lnTo>
                    <a:pt x="12957" y="54162"/>
                  </a:lnTo>
                  <a:lnTo>
                    <a:pt x="13152" y="55477"/>
                  </a:lnTo>
                  <a:lnTo>
                    <a:pt x="13356" y="56704"/>
                  </a:lnTo>
                  <a:lnTo>
                    <a:pt x="13569" y="57975"/>
                  </a:lnTo>
                  <a:lnTo>
                    <a:pt x="13781" y="59158"/>
                  </a:lnTo>
                  <a:lnTo>
                    <a:pt x="13789" y="59333"/>
                  </a:lnTo>
                  <a:lnTo>
                    <a:pt x="13866" y="59859"/>
                  </a:lnTo>
                  <a:lnTo>
                    <a:pt x="13951" y="60385"/>
                  </a:lnTo>
                  <a:lnTo>
                    <a:pt x="14044" y="60911"/>
                  </a:lnTo>
                  <a:lnTo>
                    <a:pt x="14146" y="61393"/>
                  </a:lnTo>
                  <a:lnTo>
                    <a:pt x="14248" y="61875"/>
                  </a:lnTo>
                  <a:lnTo>
                    <a:pt x="14358" y="62313"/>
                  </a:lnTo>
                  <a:lnTo>
                    <a:pt x="14579" y="63145"/>
                  </a:lnTo>
                  <a:lnTo>
                    <a:pt x="14757" y="63978"/>
                  </a:lnTo>
                  <a:lnTo>
                    <a:pt x="14944" y="64767"/>
                  </a:lnTo>
                  <a:lnTo>
                    <a:pt x="15318" y="66257"/>
                  </a:lnTo>
                  <a:lnTo>
                    <a:pt x="15318" y="66388"/>
                  </a:lnTo>
                  <a:lnTo>
                    <a:pt x="15335" y="66563"/>
                  </a:lnTo>
                  <a:lnTo>
                    <a:pt x="15462" y="67527"/>
                  </a:lnTo>
                  <a:lnTo>
                    <a:pt x="15606" y="68404"/>
                  </a:lnTo>
                  <a:lnTo>
                    <a:pt x="15759" y="69324"/>
                  </a:lnTo>
                  <a:lnTo>
                    <a:pt x="15912" y="70200"/>
                  </a:lnTo>
                  <a:lnTo>
                    <a:pt x="15886" y="70901"/>
                  </a:lnTo>
                  <a:lnTo>
                    <a:pt x="15861" y="71603"/>
                  </a:lnTo>
                  <a:lnTo>
                    <a:pt x="15827" y="73092"/>
                  </a:lnTo>
                  <a:lnTo>
                    <a:pt x="15810" y="74582"/>
                  </a:lnTo>
                  <a:lnTo>
                    <a:pt x="15785" y="76028"/>
                  </a:lnTo>
                  <a:lnTo>
                    <a:pt x="15623" y="82952"/>
                  </a:lnTo>
                  <a:lnTo>
                    <a:pt x="15470" y="89656"/>
                  </a:lnTo>
                  <a:lnTo>
                    <a:pt x="15402" y="92987"/>
                  </a:lnTo>
                  <a:lnTo>
                    <a:pt x="15335" y="96361"/>
                  </a:lnTo>
                  <a:lnTo>
                    <a:pt x="15284" y="99735"/>
                  </a:lnTo>
                  <a:lnTo>
                    <a:pt x="15267" y="101444"/>
                  </a:lnTo>
                  <a:lnTo>
                    <a:pt x="15258" y="103153"/>
                  </a:lnTo>
                  <a:lnTo>
                    <a:pt x="15250" y="104862"/>
                  </a:lnTo>
                  <a:lnTo>
                    <a:pt x="15250" y="106571"/>
                  </a:lnTo>
                  <a:lnTo>
                    <a:pt x="15258" y="108236"/>
                  </a:lnTo>
                  <a:lnTo>
                    <a:pt x="15275" y="109945"/>
                  </a:lnTo>
                  <a:lnTo>
                    <a:pt x="15301" y="111479"/>
                  </a:lnTo>
                  <a:lnTo>
                    <a:pt x="15335" y="113012"/>
                  </a:lnTo>
                  <a:lnTo>
                    <a:pt x="15369" y="114546"/>
                  </a:lnTo>
                  <a:lnTo>
                    <a:pt x="15411" y="116080"/>
                  </a:lnTo>
                  <a:lnTo>
                    <a:pt x="15445" y="117307"/>
                  </a:lnTo>
                  <a:lnTo>
                    <a:pt x="15487" y="118665"/>
                  </a:lnTo>
                  <a:lnTo>
                    <a:pt x="15513" y="119323"/>
                  </a:lnTo>
                  <a:lnTo>
                    <a:pt x="15547" y="119980"/>
                  </a:lnTo>
                  <a:lnTo>
                    <a:pt x="15589" y="120593"/>
                  </a:lnTo>
                  <a:lnTo>
                    <a:pt x="15640" y="121163"/>
                  </a:lnTo>
                  <a:lnTo>
                    <a:pt x="15564" y="121251"/>
                  </a:lnTo>
                  <a:lnTo>
                    <a:pt x="15496" y="121338"/>
                  </a:lnTo>
                  <a:lnTo>
                    <a:pt x="15419" y="121470"/>
                  </a:lnTo>
                  <a:lnTo>
                    <a:pt x="15352" y="121601"/>
                  </a:lnTo>
                  <a:lnTo>
                    <a:pt x="15292" y="121820"/>
                  </a:lnTo>
                  <a:lnTo>
                    <a:pt x="15224" y="121996"/>
                  </a:lnTo>
                  <a:lnTo>
                    <a:pt x="15173" y="122258"/>
                  </a:lnTo>
                  <a:lnTo>
                    <a:pt x="15114" y="122521"/>
                  </a:lnTo>
                  <a:lnTo>
                    <a:pt x="15071" y="122828"/>
                  </a:lnTo>
                  <a:lnTo>
                    <a:pt x="15029" y="123135"/>
                  </a:lnTo>
                  <a:lnTo>
                    <a:pt x="14986" y="123485"/>
                  </a:lnTo>
                  <a:lnTo>
                    <a:pt x="14961" y="123836"/>
                  </a:lnTo>
                  <a:lnTo>
                    <a:pt x="14935" y="124230"/>
                  </a:lnTo>
                  <a:lnTo>
                    <a:pt x="14919" y="124625"/>
                  </a:lnTo>
                  <a:lnTo>
                    <a:pt x="14902" y="125063"/>
                  </a:lnTo>
                  <a:lnTo>
                    <a:pt x="14902" y="125501"/>
                  </a:lnTo>
                  <a:lnTo>
                    <a:pt x="14910" y="125983"/>
                  </a:lnTo>
                  <a:lnTo>
                    <a:pt x="14927" y="126509"/>
                  </a:lnTo>
                  <a:lnTo>
                    <a:pt x="14961" y="126991"/>
                  </a:lnTo>
                  <a:lnTo>
                    <a:pt x="15003" y="127473"/>
                  </a:lnTo>
                  <a:lnTo>
                    <a:pt x="15063" y="127867"/>
                  </a:lnTo>
                  <a:lnTo>
                    <a:pt x="15131" y="128218"/>
                  </a:lnTo>
                  <a:lnTo>
                    <a:pt x="15173" y="128393"/>
                  </a:lnTo>
                  <a:lnTo>
                    <a:pt x="15216" y="128525"/>
                  </a:lnTo>
                  <a:lnTo>
                    <a:pt x="15258" y="128612"/>
                  </a:lnTo>
                  <a:lnTo>
                    <a:pt x="15309" y="128700"/>
                  </a:lnTo>
                  <a:lnTo>
                    <a:pt x="15352" y="128744"/>
                  </a:lnTo>
                  <a:lnTo>
                    <a:pt x="15394" y="128788"/>
                  </a:lnTo>
                  <a:lnTo>
                    <a:pt x="15487" y="128744"/>
                  </a:lnTo>
                  <a:lnTo>
                    <a:pt x="15436" y="129708"/>
                  </a:lnTo>
                  <a:lnTo>
                    <a:pt x="15402" y="130672"/>
                  </a:lnTo>
                  <a:lnTo>
                    <a:pt x="15377" y="131636"/>
                  </a:lnTo>
                  <a:lnTo>
                    <a:pt x="15360" y="132600"/>
                  </a:lnTo>
                  <a:lnTo>
                    <a:pt x="15360" y="133564"/>
                  </a:lnTo>
                  <a:lnTo>
                    <a:pt x="15377" y="134528"/>
                  </a:lnTo>
                  <a:lnTo>
                    <a:pt x="15411" y="135448"/>
                  </a:lnTo>
                  <a:lnTo>
                    <a:pt x="15428" y="135886"/>
                  </a:lnTo>
                  <a:lnTo>
                    <a:pt x="15453" y="136325"/>
                  </a:lnTo>
                  <a:lnTo>
                    <a:pt x="15453" y="136368"/>
                  </a:lnTo>
                  <a:lnTo>
                    <a:pt x="15445" y="136456"/>
                  </a:lnTo>
                  <a:lnTo>
                    <a:pt x="15360" y="136500"/>
                  </a:lnTo>
                  <a:lnTo>
                    <a:pt x="15284" y="136588"/>
                  </a:lnTo>
                  <a:lnTo>
                    <a:pt x="15199" y="136719"/>
                  </a:lnTo>
                  <a:lnTo>
                    <a:pt x="15131" y="136894"/>
                  </a:lnTo>
                  <a:lnTo>
                    <a:pt x="15054" y="137113"/>
                  </a:lnTo>
                  <a:lnTo>
                    <a:pt x="14995" y="137376"/>
                  </a:lnTo>
                  <a:lnTo>
                    <a:pt x="14935" y="137683"/>
                  </a:lnTo>
                  <a:lnTo>
                    <a:pt x="14885" y="138034"/>
                  </a:lnTo>
                  <a:lnTo>
                    <a:pt x="14842" y="138384"/>
                  </a:lnTo>
                  <a:lnTo>
                    <a:pt x="14808" y="138779"/>
                  </a:lnTo>
                  <a:lnTo>
                    <a:pt x="14783" y="139217"/>
                  </a:lnTo>
                  <a:lnTo>
                    <a:pt x="14766" y="139611"/>
                  </a:lnTo>
                  <a:lnTo>
                    <a:pt x="14757" y="140049"/>
                  </a:lnTo>
                  <a:lnTo>
                    <a:pt x="14766" y="140488"/>
                  </a:lnTo>
                  <a:lnTo>
                    <a:pt x="14783" y="140926"/>
                  </a:lnTo>
                  <a:lnTo>
                    <a:pt x="14817" y="141364"/>
                  </a:lnTo>
                  <a:lnTo>
                    <a:pt x="14851" y="141715"/>
                  </a:lnTo>
                  <a:lnTo>
                    <a:pt x="14885" y="142021"/>
                  </a:lnTo>
                  <a:lnTo>
                    <a:pt x="14927" y="142284"/>
                  </a:lnTo>
                  <a:lnTo>
                    <a:pt x="14978" y="142503"/>
                  </a:lnTo>
                  <a:lnTo>
                    <a:pt x="15029" y="142679"/>
                  </a:lnTo>
                  <a:lnTo>
                    <a:pt x="15080" y="142854"/>
                  </a:lnTo>
                  <a:lnTo>
                    <a:pt x="15139" y="142985"/>
                  </a:lnTo>
                  <a:lnTo>
                    <a:pt x="15190" y="143073"/>
                  </a:lnTo>
                  <a:lnTo>
                    <a:pt x="15250" y="143161"/>
                  </a:lnTo>
                  <a:lnTo>
                    <a:pt x="15436" y="143161"/>
                  </a:lnTo>
                  <a:lnTo>
                    <a:pt x="15496" y="143073"/>
                  </a:lnTo>
                  <a:lnTo>
                    <a:pt x="15547" y="142985"/>
                  </a:lnTo>
                  <a:lnTo>
                    <a:pt x="15606" y="142854"/>
                  </a:lnTo>
                  <a:lnTo>
                    <a:pt x="15657" y="142722"/>
                  </a:lnTo>
                  <a:lnTo>
                    <a:pt x="15683" y="143073"/>
                  </a:lnTo>
                  <a:lnTo>
                    <a:pt x="15717" y="143423"/>
                  </a:lnTo>
                  <a:lnTo>
                    <a:pt x="15759" y="143730"/>
                  </a:lnTo>
                  <a:lnTo>
                    <a:pt x="15810" y="144037"/>
                  </a:lnTo>
                  <a:lnTo>
                    <a:pt x="15869" y="144256"/>
                  </a:lnTo>
                  <a:lnTo>
                    <a:pt x="15946" y="144475"/>
                  </a:lnTo>
                  <a:lnTo>
                    <a:pt x="16022" y="144607"/>
                  </a:lnTo>
                  <a:lnTo>
                    <a:pt x="16099" y="144650"/>
                  </a:lnTo>
                  <a:lnTo>
                    <a:pt x="16209" y="144694"/>
                  </a:lnTo>
                  <a:lnTo>
                    <a:pt x="16311" y="144607"/>
                  </a:lnTo>
                  <a:lnTo>
                    <a:pt x="16396" y="144431"/>
                  </a:lnTo>
                  <a:lnTo>
                    <a:pt x="16481" y="144212"/>
                  </a:lnTo>
                  <a:lnTo>
                    <a:pt x="16557" y="143949"/>
                  </a:lnTo>
                  <a:lnTo>
                    <a:pt x="16617" y="143599"/>
                  </a:lnTo>
                  <a:lnTo>
                    <a:pt x="16676" y="143204"/>
                  </a:lnTo>
                  <a:lnTo>
                    <a:pt x="16727" y="142766"/>
                  </a:lnTo>
                  <a:lnTo>
                    <a:pt x="16786" y="143029"/>
                  </a:lnTo>
                  <a:lnTo>
                    <a:pt x="16863" y="143204"/>
                  </a:lnTo>
                  <a:lnTo>
                    <a:pt x="16939" y="143292"/>
                  </a:lnTo>
                  <a:lnTo>
                    <a:pt x="17024" y="143336"/>
                  </a:lnTo>
                  <a:lnTo>
                    <a:pt x="17109" y="143248"/>
                  </a:lnTo>
                  <a:lnTo>
                    <a:pt x="17194" y="143073"/>
                  </a:lnTo>
                  <a:lnTo>
                    <a:pt x="17228" y="142941"/>
                  </a:lnTo>
                  <a:lnTo>
                    <a:pt x="17270" y="142766"/>
                  </a:lnTo>
                  <a:lnTo>
                    <a:pt x="17304" y="142591"/>
                  </a:lnTo>
                  <a:lnTo>
                    <a:pt x="17338" y="142372"/>
                  </a:lnTo>
                  <a:lnTo>
                    <a:pt x="17381" y="142021"/>
                  </a:lnTo>
                  <a:lnTo>
                    <a:pt x="17406" y="141715"/>
                  </a:lnTo>
                  <a:lnTo>
                    <a:pt x="17432" y="141364"/>
                  </a:lnTo>
                  <a:lnTo>
                    <a:pt x="17440" y="141013"/>
                  </a:lnTo>
                  <a:lnTo>
                    <a:pt x="17440" y="140707"/>
                  </a:lnTo>
                  <a:lnTo>
                    <a:pt x="17432" y="140400"/>
                  </a:lnTo>
                  <a:lnTo>
                    <a:pt x="17415" y="140093"/>
                  </a:lnTo>
                  <a:lnTo>
                    <a:pt x="17389" y="139786"/>
                  </a:lnTo>
                  <a:lnTo>
                    <a:pt x="17364" y="139480"/>
                  </a:lnTo>
                  <a:lnTo>
                    <a:pt x="17321" y="139217"/>
                  </a:lnTo>
                  <a:lnTo>
                    <a:pt x="17279" y="138910"/>
                  </a:lnTo>
                  <a:lnTo>
                    <a:pt x="17236" y="138691"/>
                  </a:lnTo>
                  <a:lnTo>
                    <a:pt x="17126" y="138209"/>
                  </a:lnTo>
                  <a:lnTo>
                    <a:pt x="17016" y="137771"/>
                  </a:lnTo>
                  <a:lnTo>
                    <a:pt x="17050" y="137595"/>
                  </a:lnTo>
                  <a:lnTo>
                    <a:pt x="17075" y="137376"/>
                  </a:lnTo>
                  <a:lnTo>
                    <a:pt x="17092" y="137157"/>
                  </a:lnTo>
                  <a:lnTo>
                    <a:pt x="17101" y="136982"/>
                  </a:lnTo>
                  <a:lnTo>
                    <a:pt x="17109" y="136588"/>
                  </a:lnTo>
                  <a:lnTo>
                    <a:pt x="17101" y="136193"/>
                  </a:lnTo>
                  <a:lnTo>
                    <a:pt x="17075" y="135843"/>
                  </a:lnTo>
                  <a:lnTo>
                    <a:pt x="17041" y="135492"/>
                  </a:lnTo>
                  <a:lnTo>
                    <a:pt x="16990" y="135142"/>
                  </a:lnTo>
                  <a:lnTo>
                    <a:pt x="16939" y="134835"/>
                  </a:lnTo>
                  <a:lnTo>
                    <a:pt x="16888" y="134572"/>
                  </a:lnTo>
                  <a:lnTo>
                    <a:pt x="16803" y="134265"/>
                  </a:lnTo>
                  <a:lnTo>
                    <a:pt x="16719" y="134046"/>
                  </a:lnTo>
                  <a:lnTo>
                    <a:pt x="16634" y="133827"/>
                  </a:lnTo>
                  <a:lnTo>
                    <a:pt x="16549" y="133695"/>
                  </a:lnTo>
                  <a:lnTo>
                    <a:pt x="16455" y="133608"/>
                  </a:lnTo>
                  <a:lnTo>
                    <a:pt x="16370" y="133564"/>
                  </a:lnTo>
                  <a:lnTo>
                    <a:pt x="16277" y="133564"/>
                  </a:lnTo>
                  <a:lnTo>
                    <a:pt x="16184" y="133608"/>
                  </a:lnTo>
                  <a:lnTo>
                    <a:pt x="16099" y="133739"/>
                  </a:lnTo>
                  <a:lnTo>
                    <a:pt x="16014" y="133871"/>
                  </a:lnTo>
                  <a:lnTo>
                    <a:pt x="15929" y="134046"/>
                  </a:lnTo>
                  <a:lnTo>
                    <a:pt x="15844" y="134265"/>
                  </a:lnTo>
                  <a:lnTo>
                    <a:pt x="15768" y="134528"/>
                  </a:lnTo>
                  <a:lnTo>
                    <a:pt x="15700" y="134791"/>
                  </a:lnTo>
                  <a:lnTo>
                    <a:pt x="15632" y="135142"/>
                  </a:lnTo>
                  <a:lnTo>
                    <a:pt x="15564" y="135492"/>
                  </a:lnTo>
                  <a:lnTo>
                    <a:pt x="15564" y="133827"/>
                  </a:lnTo>
                  <a:lnTo>
                    <a:pt x="15564" y="132994"/>
                  </a:lnTo>
                  <a:lnTo>
                    <a:pt x="15581" y="132118"/>
                  </a:lnTo>
                  <a:lnTo>
                    <a:pt x="15598" y="131154"/>
                  </a:lnTo>
                  <a:lnTo>
                    <a:pt x="15632" y="130234"/>
                  </a:lnTo>
                  <a:lnTo>
                    <a:pt x="15683" y="130716"/>
                  </a:lnTo>
                  <a:lnTo>
                    <a:pt x="15734" y="131198"/>
                  </a:lnTo>
                  <a:lnTo>
                    <a:pt x="15810" y="131592"/>
                  </a:lnTo>
                  <a:lnTo>
                    <a:pt x="15886" y="131943"/>
                  </a:lnTo>
                  <a:lnTo>
                    <a:pt x="15980" y="132206"/>
                  </a:lnTo>
                  <a:lnTo>
                    <a:pt x="16031" y="132337"/>
                  </a:lnTo>
                  <a:lnTo>
                    <a:pt x="16082" y="132381"/>
                  </a:lnTo>
                  <a:lnTo>
                    <a:pt x="16133" y="132425"/>
                  </a:lnTo>
                  <a:lnTo>
                    <a:pt x="16192" y="132469"/>
                  </a:lnTo>
                  <a:lnTo>
                    <a:pt x="16252" y="132469"/>
                  </a:lnTo>
                  <a:lnTo>
                    <a:pt x="16311" y="132425"/>
                  </a:lnTo>
                  <a:lnTo>
                    <a:pt x="16413" y="132337"/>
                  </a:lnTo>
                  <a:lnTo>
                    <a:pt x="16489" y="132162"/>
                  </a:lnTo>
                  <a:lnTo>
                    <a:pt x="16566" y="131986"/>
                  </a:lnTo>
                  <a:lnTo>
                    <a:pt x="16634" y="131724"/>
                  </a:lnTo>
                  <a:lnTo>
                    <a:pt x="16685" y="131461"/>
                  </a:lnTo>
                  <a:lnTo>
                    <a:pt x="16735" y="131154"/>
                  </a:lnTo>
                  <a:lnTo>
                    <a:pt x="16769" y="130847"/>
                  </a:lnTo>
                  <a:lnTo>
                    <a:pt x="16803" y="130497"/>
                  </a:lnTo>
                  <a:lnTo>
                    <a:pt x="16829" y="130102"/>
                  </a:lnTo>
                  <a:lnTo>
                    <a:pt x="16846" y="129708"/>
                  </a:lnTo>
                  <a:lnTo>
                    <a:pt x="16854" y="129313"/>
                  </a:lnTo>
                  <a:lnTo>
                    <a:pt x="16854" y="128919"/>
                  </a:lnTo>
                  <a:lnTo>
                    <a:pt x="16854" y="128481"/>
                  </a:lnTo>
                  <a:lnTo>
                    <a:pt x="16846" y="128043"/>
                  </a:lnTo>
                  <a:lnTo>
                    <a:pt x="16820" y="127210"/>
                  </a:lnTo>
                  <a:lnTo>
                    <a:pt x="16905" y="127385"/>
                  </a:lnTo>
                  <a:lnTo>
                    <a:pt x="16990" y="127561"/>
                  </a:lnTo>
                  <a:lnTo>
                    <a:pt x="17084" y="127692"/>
                  </a:lnTo>
                  <a:lnTo>
                    <a:pt x="17169" y="127780"/>
                  </a:lnTo>
                  <a:lnTo>
                    <a:pt x="17262" y="127824"/>
                  </a:lnTo>
                  <a:lnTo>
                    <a:pt x="17355" y="127824"/>
                  </a:lnTo>
                  <a:lnTo>
                    <a:pt x="17449" y="127780"/>
                  </a:lnTo>
                  <a:lnTo>
                    <a:pt x="17534" y="127692"/>
                  </a:lnTo>
                  <a:lnTo>
                    <a:pt x="17627" y="127561"/>
                  </a:lnTo>
                  <a:lnTo>
                    <a:pt x="17703" y="127385"/>
                  </a:lnTo>
                  <a:lnTo>
                    <a:pt x="17780" y="127166"/>
                  </a:lnTo>
                  <a:lnTo>
                    <a:pt x="17856" y="126903"/>
                  </a:lnTo>
                  <a:lnTo>
                    <a:pt x="17924" y="126553"/>
                  </a:lnTo>
                  <a:lnTo>
                    <a:pt x="17975" y="126202"/>
                  </a:lnTo>
                  <a:lnTo>
                    <a:pt x="18026" y="125764"/>
                  </a:lnTo>
                  <a:lnTo>
                    <a:pt x="18069" y="125282"/>
                  </a:lnTo>
                  <a:lnTo>
                    <a:pt x="18102" y="124756"/>
                  </a:lnTo>
                  <a:lnTo>
                    <a:pt x="18111" y="124230"/>
                  </a:lnTo>
                  <a:lnTo>
                    <a:pt x="18111" y="123748"/>
                  </a:lnTo>
                  <a:lnTo>
                    <a:pt x="18094" y="123266"/>
                  </a:lnTo>
                  <a:lnTo>
                    <a:pt x="18060" y="122828"/>
                  </a:lnTo>
                  <a:lnTo>
                    <a:pt x="18026" y="122390"/>
                  </a:lnTo>
                  <a:lnTo>
                    <a:pt x="17975" y="121996"/>
                  </a:lnTo>
                  <a:lnTo>
                    <a:pt x="17907" y="121645"/>
                  </a:lnTo>
                  <a:lnTo>
                    <a:pt x="17839" y="121338"/>
                  </a:lnTo>
                  <a:lnTo>
                    <a:pt x="17771" y="121075"/>
                  </a:lnTo>
                  <a:lnTo>
                    <a:pt x="17686" y="120900"/>
                  </a:lnTo>
                  <a:lnTo>
                    <a:pt x="17602" y="120769"/>
                  </a:lnTo>
                  <a:lnTo>
                    <a:pt x="17517" y="120725"/>
                  </a:lnTo>
                  <a:lnTo>
                    <a:pt x="17432" y="120725"/>
                  </a:lnTo>
                  <a:lnTo>
                    <a:pt x="17338" y="120812"/>
                  </a:lnTo>
                  <a:lnTo>
                    <a:pt x="17253" y="121031"/>
                  </a:lnTo>
                  <a:lnTo>
                    <a:pt x="17236" y="120549"/>
                  </a:lnTo>
                  <a:lnTo>
                    <a:pt x="17219" y="120155"/>
                  </a:lnTo>
                  <a:lnTo>
                    <a:pt x="17185" y="119717"/>
                  </a:lnTo>
                  <a:lnTo>
                    <a:pt x="17152" y="119323"/>
                  </a:lnTo>
                  <a:lnTo>
                    <a:pt x="17109" y="118972"/>
                  </a:lnTo>
                  <a:lnTo>
                    <a:pt x="17058" y="118621"/>
                  </a:lnTo>
                  <a:lnTo>
                    <a:pt x="16999" y="118315"/>
                  </a:lnTo>
                  <a:lnTo>
                    <a:pt x="16939" y="118052"/>
                  </a:lnTo>
                  <a:lnTo>
                    <a:pt x="16871" y="117789"/>
                  </a:lnTo>
                  <a:lnTo>
                    <a:pt x="16795" y="117614"/>
                  </a:lnTo>
                  <a:lnTo>
                    <a:pt x="16719" y="117438"/>
                  </a:lnTo>
                  <a:lnTo>
                    <a:pt x="16634" y="117351"/>
                  </a:lnTo>
                  <a:lnTo>
                    <a:pt x="16549" y="117263"/>
                  </a:lnTo>
                  <a:lnTo>
                    <a:pt x="16464" y="117263"/>
                  </a:lnTo>
                  <a:lnTo>
                    <a:pt x="16370" y="117307"/>
                  </a:lnTo>
                  <a:lnTo>
                    <a:pt x="16277" y="117438"/>
                  </a:lnTo>
                  <a:lnTo>
                    <a:pt x="16218" y="117526"/>
                  </a:lnTo>
                  <a:lnTo>
                    <a:pt x="16158" y="117657"/>
                  </a:lnTo>
                  <a:lnTo>
                    <a:pt x="16107" y="117789"/>
                  </a:lnTo>
                  <a:lnTo>
                    <a:pt x="16056" y="118008"/>
                  </a:lnTo>
                  <a:lnTo>
                    <a:pt x="16005" y="118183"/>
                  </a:lnTo>
                  <a:lnTo>
                    <a:pt x="15963" y="118402"/>
                  </a:lnTo>
                  <a:lnTo>
                    <a:pt x="15886" y="118928"/>
                  </a:lnTo>
                  <a:lnTo>
                    <a:pt x="15827" y="119454"/>
                  </a:lnTo>
                  <a:lnTo>
                    <a:pt x="15810" y="119717"/>
                  </a:lnTo>
                  <a:lnTo>
                    <a:pt x="15793" y="120024"/>
                  </a:lnTo>
                  <a:lnTo>
                    <a:pt x="15776" y="120287"/>
                  </a:lnTo>
                  <a:lnTo>
                    <a:pt x="15776" y="120593"/>
                  </a:lnTo>
                  <a:lnTo>
                    <a:pt x="15776" y="120856"/>
                  </a:lnTo>
                  <a:lnTo>
                    <a:pt x="15776" y="121119"/>
                  </a:lnTo>
                  <a:lnTo>
                    <a:pt x="15768" y="121119"/>
                  </a:lnTo>
                  <a:lnTo>
                    <a:pt x="15768" y="120549"/>
                  </a:lnTo>
                  <a:lnTo>
                    <a:pt x="15759" y="119936"/>
                  </a:lnTo>
                  <a:lnTo>
                    <a:pt x="15742" y="119366"/>
                  </a:lnTo>
                  <a:lnTo>
                    <a:pt x="15725" y="118753"/>
                  </a:lnTo>
                  <a:lnTo>
                    <a:pt x="15674" y="117570"/>
                  </a:lnTo>
                  <a:lnTo>
                    <a:pt x="15632" y="116387"/>
                  </a:lnTo>
                  <a:lnTo>
                    <a:pt x="15589" y="114634"/>
                  </a:lnTo>
                  <a:lnTo>
                    <a:pt x="15555" y="112881"/>
                  </a:lnTo>
                  <a:lnTo>
                    <a:pt x="15521" y="111084"/>
                  </a:lnTo>
                  <a:lnTo>
                    <a:pt x="15504" y="109332"/>
                  </a:lnTo>
                  <a:lnTo>
                    <a:pt x="15496" y="107491"/>
                  </a:lnTo>
                  <a:lnTo>
                    <a:pt x="15487" y="105651"/>
                  </a:lnTo>
                  <a:lnTo>
                    <a:pt x="15547" y="105957"/>
                  </a:lnTo>
                  <a:lnTo>
                    <a:pt x="15615" y="106264"/>
                  </a:lnTo>
                  <a:lnTo>
                    <a:pt x="15751" y="106834"/>
                  </a:lnTo>
                  <a:lnTo>
                    <a:pt x="16039" y="107798"/>
                  </a:lnTo>
                  <a:lnTo>
                    <a:pt x="16430" y="109200"/>
                  </a:lnTo>
                  <a:lnTo>
                    <a:pt x="16812" y="110646"/>
                  </a:lnTo>
                  <a:lnTo>
                    <a:pt x="17016" y="111435"/>
                  </a:lnTo>
                  <a:lnTo>
                    <a:pt x="17202" y="112268"/>
                  </a:lnTo>
                  <a:lnTo>
                    <a:pt x="17381" y="113144"/>
                  </a:lnTo>
                  <a:lnTo>
                    <a:pt x="17542" y="114064"/>
                  </a:lnTo>
                  <a:lnTo>
                    <a:pt x="17695" y="115028"/>
                  </a:lnTo>
                  <a:lnTo>
                    <a:pt x="17839" y="116080"/>
                  </a:lnTo>
                  <a:lnTo>
                    <a:pt x="17967" y="117132"/>
                  </a:lnTo>
                  <a:lnTo>
                    <a:pt x="18094" y="118315"/>
                  </a:lnTo>
                  <a:lnTo>
                    <a:pt x="18102" y="118402"/>
                  </a:lnTo>
                  <a:lnTo>
                    <a:pt x="18128" y="118446"/>
                  </a:lnTo>
                  <a:lnTo>
                    <a:pt x="18162" y="118446"/>
                  </a:lnTo>
                  <a:lnTo>
                    <a:pt x="18179" y="118358"/>
                  </a:lnTo>
                  <a:lnTo>
                    <a:pt x="18196" y="118271"/>
                  </a:lnTo>
                  <a:lnTo>
                    <a:pt x="18204" y="118183"/>
                  </a:lnTo>
                  <a:lnTo>
                    <a:pt x="18204" y="118052"/>
                  </a:lnTo>
                  <a:lnTo>
                    <a:pt x="18179" y="117482"/>
                  </a:lnTo>
                  <a:lnTo>
                    <a:pt x="18145" y="116956"/>
                  </a:lnTo>
                  <a:lnTo>
                    <a:pt x="18102" y="116387"/>
                  </a:lnTo>
                  <a:lnTo>
                    <a:pt x="18052" y="115861"/>
                  </a:lnTo>
                  <a:lnTo>
                    <a:pt x="18001" y="115379"/>
                  </a:lnTo>
                  <a:lnTo>
                    <a:pt x="17941" y="114897"/>
                  </a:lnTo>
                  <a:lnTo>
                    <a:pt x="17873" y="114415"/>
                  </a:lnTo>
                  <a:lnTo>
                    <a:pt x="17805" y="113933"/>
                  </a:lnTo>
                  <a:lnTo>
                    <a:pt x="17652" y="113056"/>
                  </a:lnTo>
                  <a:lnTo>
                    <a:pt x="17491" y="112224"/>
                  </a:lnTo>
                  <a:lnTo>
                    <a:pt x="17321" y="111435"/>
                  </a:lnTo>
                  <a:lnTo>
                    <a:pt x="17152" y="110734"/>
                  </a:lnTo>
                  <a:lnTo>
                    <a:pt x="16939" y="109901"/>
                  </a:lnTo>
                  <a:lnTo>
                    <a:pt x="16719" y="109112"/>
                  </a:lnTo>
                  <a:lnTo>
                    <a:pt x="16277" y="107579"/>
                  </a:lnTo>
                  <a:lnTo>
                    <a:pt x="16090" y="106921"/>
                  </a:lnTo>
                  <a:lnTo>
                    <a:pt x="15903" y="106220"/>
                  </a:lnTo>
                  <a:lnTo>
                    <a:pt x="15802" y="105870"/>
                  </a:lnTo>
                  <a:lnTo>
                    <a:pt x="15700" y="105607"/>
                  </a:lnTo>
                  <a:lnTo>
                    <a:pt x="15598" y="105344"/>
                  </a:lnTo>
                  <a:lnTo>
                    <a:pt x="15496" y="105169"/>
                  </a:lnTo>
                  <a:lnTo>
                    <a:pt x="15504" y="102978"/>
                  </a:lnTo>
                  <a:lnTo>
                    <a:pt x="15521" y="100743"/>
                  </a:lnTo>
                  <a:lnTo>
                    <a:pt x="15555" y="98552"/>
                  </a:lnTo>
                  <a:lnTo>
                    <a:pt x="15589" y="96361"/>
                  </a:lnTo>
                  <a:lnTo>
                    <a:pt x="15657" y="92987"/>
                  </a:lnTo>
                  <a:lnTo>
                    <a:pt x="15725" y="89656"/>
                  </a:lnTo>
                  <a:lnTo>
                    <a:pt x="15878" y="82952"/>
                  </a:lnTo>
                  <a:lnTo>
                    <a:pt x="16039" y="76028"/>
                  </a:lnTo>
                  <a:lnTo>
                    <a:pt x="16065" y="74933"/>
                  </a:lnTo>
                  <a:lnTo>
                    <a:pt x="16099" y="73837"/>
                  </a:lnTo>
                  <a:lnTo>
                    <a:pt x="16133" y="72698"/>
                  </a:lnTo>
                  <a:lnTo>
                    <a:pt x="16158" y="71603"/>
                  </a:lnTo>
                  <a:lnTo>
                    <a:pt x="16846" y="75678"/>
                  </a:lnTo>
                  <a:lnTo>
                    <a:pt x="17355" y="78701"/>
                  </a:lnTo>
                  <a:lnTo>
                    <a:pt x="17610" y="80279"/>
                  </a:lnTo>
                  <a:lnTo>
                    <a:pt x="17856" y="81813"/>
                  </a:lnTo>
                  <a:lnTo>
                    <a:pt x="18060" y="83346"/>
                  </a:lnTo>
                  <a:lnTo>
                    <a:pt x="18255" y="84924"/>
                  </a:lnTo>
                  <a:lnTo>
                    <a:pt x="18374" y="85976"/>
                  </a:lnTo>
                  <a:lnTo>
                    <a:pt x="18493" y="87071"/>
                  </a:lnTo>
                  <a:lnTo>
                    <a:pt x="18603" y="88123"/>
                  </a:lnTo>
                  <a:lnTo>
                    <a:pt x="18714" y="89218"/>
                  </a:lnTo>
                  <a:lnTo>
                    <a:pt x="18909" y="91409"/>
                  </a:lnTo>
                  <a:lnTo>
                    <a:pt x="19096" y="93600"/>
                  </a:lnTo>
                  <a:lnTo>
                    <a:pt x="19266" y="95879"/>
                  </a:lnTo>
                  <a:lnTo>
                    <a:pt x="19419" y="98157"/>
                  </a:lnTo>
                  <a:lnTo>
                    <a:pt x="19563" y="100436"/>
                  </a:lnTo>
                  <a:lnTo>
                    <a:pt x="19699" y="102759"/>
                  </a:lnTo>
                  <a:lnTo>
                    <a:pt x="19767" y="103986"/>
                  </a:lnTo>
                  <a:lnTo>
                    <a:pt x="19758" y="104117"/>
                  </a:lnTo>
                  <a:lnTo>
                    <a:pt x="19690" y="103766"/>
                  </a:lnTo>
                  <a:lnTo>
                    <a:pt x="19622" y="103460"/>
                  </a:lnTo>
                  <a:lnTo>
                    <a:pt x="19546" y="103197"/>
                  </a:lnTo>
                  <a:lnTo>
                    <a:pt x="19469" y="102978"/>
                  </a:lnTo>
                  <a:lnTo>
                    <a:pt x="19385" y="102759"/>
                  </a:lnTo>
                  <a:lnTo>
                    <a:pt x="19300" y="102627"/>
                  </a:lnTo>
                  <a:lnTo>
                    <a:pt x="19223" y="102539"/>
                  </a:lnTo>
                  <a:lnTo>
                    <a:pt x="19138" y="102452"/>
                  </a:lnTo>
                  <a:lnTo>
                    <a:pt x="19053" y="102452"/>
                  </a:lnTo>
                  <a:lnTo>
                    <a:pt x="18969" y="102496"/>
                  </a:lnTo>
                  <a:lnTo>
                    <a:pt x="18884" y="102583"/>
                  </a:lnTo>
                  <a:lnTo>
                    <a:pt x="18799" y="102759"/>
                  </a:lnTo>
                  <a:lnTo>
                    <a:pt x="18722" y="102978"/>
                  </a:lnTo>
                  <a:lnTo>
                    <a:pt x="18646" y="103284"/>
                  </a:lnTo>
                  <a:lnTo>
                    <a:pt x="18578" y="103635"/>
                  </a:lnTo>
                  <a:lnTo>
                    <a:pt x="18510" y="104073"/>
                  </a:lnTo>
                  <a:lnTo>
                    <a:pt x="18468" y="104511"/>
                  </a:lnTo>
                  <a:lnTo>
                    <a:pt x="18434" y="104950"/>
                  </a:lnTo>
                  <a:lnTo>
                    <a:pt x="18408" y="105344"/>
                  </a:lnTo>
                  <a:lnTo>
                    <a:pt x="18400" y="105782"/>
                  </a:lnTo>
                  <a:lnTo>
                    <a:pt x="18391" y="106220"/>
                  </a:lnTo>
                  <a:lnTo>
                    <a:pt x="18408" y="106615"/>
                  </a:lnTo>
                  <a:lnTo>
                    <a:pt x="18425" y="107009"/>
                  </a:lnTo>
                  <a:lnTo>
                    <a:pt x="18451" y="107403"/>
                  </a:lnTo>
                  <a:lnTo>
                    <a:pt x="18485" y="107754"/>
                  </a:lnTo>
                  <a:lnTo>
                    <a:pt x="18527" y="108061"/>
                  </a:lnTo>
                  <a:lnTo>
                    <a:pt x="18578" y="108368"/>
                  </a:lnTo>
                  <a:lnTo>
                    <a:pt x="18637" y="108630"/>
                  </a:lnTo>
                  <a:lnTo>
                    <a:pt x="18705" y="108850"/>
                  </a:lnTo>
                  <a:lnTo>
                    <a:pt x="18773" y="109025"/>
                  </a:lnTo>
                  <a:lnTo>
                    <a:pt x="18841" y="109156"/>
                  </a:lnTo>
                  <a:lnTo>
                    <a:pt x="18926" y="109244"/>
                  </a:lnTo>
                  <a:lnTo>
                    <a:pt x="18807" y="109901"/>
                  </a:lnTo>
                  <a:lnTo>
                    <a:pt x="18756" y="110252"/>
                  </a:lnTo>
                  <a:lnTo>
                    <a:pt x="18714" y="110602"/>
                  </a:lnTo>
                  <a:lnTo>
                    <a:pt x="18671" y="110997"/>
                  </a:lnTo>
                  <a:lnTo>
                    <a:pt x="18637" y="111391"/>
                  </a:lnTo>
                  <a:lnTo>
                    <a:pt x="18612" y="111829"/>
                  </a:lnTo>
                  <a:lnTo>
                    <a:pt x="18595" y="112268"/>
                  </a:lnTo>
                  <a:lnTo>
                    <a:pt x="18578" y="112750"/>
                  </a:lnTo>
                  <a:lnTo>
                    <a:pt x="18578" y="113232"/>
                  </a:lnTo>
                  <a:lnTo>
                    <a:pt x="18595" y="113714"/>
                  </a:lnTo>
                  <a:lnTo>
                    <a:pt x="18620" y="114196"/>
                  </a:lnTo>
                  <a:lnTo>
                    <a:pt x="18654" y="114634"/>
                  </a:lnTo>
                  <a:lnTo>
                    <a:pt x="18705" y="115028"/>
                  </a:lnTo>
                  <a:lnTo>
                    <a:pt x="18773" y="115423"/>
                  </a:lnTo>
                  <a:lnTo>
                    <a:pt x="18841" y="115685"/>
                  </a:lnTo>
                  <a:lnTo>
                    <a:pt x="18850" y="115861"/>
                  </a:lnTo>
                  <a:lnTo>
                    <a:pt x="18867" y="116343"/>
                  </a:lnTo>
                  <a:lnTo>
                    <a:pt x="18892" y="116781"/>
                  </a:lnTo>
                  <a:lnTo>
                    <a:pt x="18892" y="116956"/>
                  </a:lnTo>
                  <a:lnTo>
                    <a:pt x="18875" y="116956"/>
                  </a:lnTo>
                  <a:lnTo>
                    <a:pt x="18875" y="117000"/>
                  </a:lnTo>
                  <a:lnTo>
                    <a:pt x="18875" y="117044"/>
                  </a:lnTo>
                  <a:lnTo>
                    <a:pt x="18892" y="117088"/>
                  </a:lnTo>
                  <a:lnTo>
                    <a:pt x="18875" y="118096"/>
                  </a:lnTo>
                  <a:lnTo>
                    <a:pt x="18867" y="119060"/>
                  </a:lnTo>
                  <a:lnTo>
                    <a:pt x="18867" y="121031"/>
                  </a:lnTo>
                  <a:lnTo>
                    <a:pt x="18867" y="123003"/>
                  </a:lnTo>
                  <a:lnTo>
                    <a:pt x="18867" y="124975"/>
                  </a:lnTo>
                  <a:lnTo>
                    <a:pt x="18850" y="129226"/>
                  </a:lnTo>
                  <a:lnTo>
                    <a:pt x="18850" y="130672"/>
                  </a:lnTo>
                  <a:lnTo>
                    <a:pt x="18850" y="131373"/>
                  </a:lnTo>
                  <a:lnTo>
                    <a:pt x="18875" y="132074"/>
                  </a:lnTo>
                  <a:lnTo>
                    <a:pt x="18799" y="131986"/>
                  </a:lnTo>
                  <a:lnTo>
                    <a:pt x="18722" y="131943"/>
                  </a:lnTo>
                  <a:lnTo>
                    <a:pt x="18646" y="131943"/>
                  </a:lnTo>
                  <a:lnTo>
                    <a:pt x="18578" y="131986"/>
                  </a:lnTo>
                  <a:lnTo>
                    <a:pt x="18569" y="131986"/>
                  </a:lnTo>
                  <a:lnTo>
                    <a:pt x="18493" y="131899"/>
                  </a:lnTo>
                  <a:lnTo>
                    <a:pt x="18408" y="131811"/>
                  </a:lnTo>
                  <a:lnTo>
                    <a:pt x="18323" y="131811"/>
                  </a:lnTo>
                  <a:lnTo>
                    <a:pt x="18238" y="131855"/>
                  </a:lnTo>
                  <a:lnTo>
                    <a:pt x="18153" y="131943"/>
                  </a:lnTo>
                  <a:lnTo>
                    <a:pt x="18077" y="132030"/>
                  </a:lnTo>
                  <a:lnTo>
                    <a:pt x="17992" y="132206"/>
                  </a:lnTo>
                  <a:lnTo>
                    <a:pt x="17924" y="132381"/>
                  </a:lnTo>
                  <a:lnTo>
                    <a:pt x="17848" y="132600"/>
                  </a:lnTo>
                  <a:lnTo>
                    <a:pt x="17780" y="132863"/>
                  </a:lnTo>
                  <a:lnTo>
                    <a:pt x="17720" y="133170"/>
                  </a:lnTo>
                  <a:lnTo>
                    <a:pt x="17669" y="133476"/>
                  </a:lnTo>
                  <a:lnTo>
                    <a:pt x="17619" y="133827"/>
                  </a:lnTo>
                  <a:lnTo>
                    <a:pt x="17576" y="134221"/>
                  </a:lnTo>
                  <a:lnTo>
                    <a:pt x="17542" y="134616"/>
                  </a:lnTo>
                  <a:lnTo>
                    <a:pt x="17517" y="135054"/>
                  </a:lnTo>
                  <a:lnTo>
                    <a:pt x="17500" y="135361"/>
                  </a:lnTo>
                  <a:lnTo>
                    <a:pt x="17500" y="135667"/>
                  </a:lnTo>
                  <a:lnTo>
                    <a:pt x="17500" y="136237"/>
                  </a:lnTo>
                  <a:lnTo>
                    <a:pt x="17517" y="136807"/>
                  </a:lnTo>
                  <a:lnTo>
                    <a:pt x="17559" y="137333"/>
                  </a:lnTo>
                  <a:lnTo>
                    <a:pt x="17610" y="137815"/>
                  </a:lnTo>
                  <a:lnTo>
                    <a:pt x="17678" y="138209"/>
                  </a:lnTo>
                  <a:lnTo>
                    <a:pt x="17720" y="138384"/>
                  </a:lnTo>
                  <a:lnTo>
                    <a:pt x="17763" y="138516"/>
                  </a:lnTo>
                  <a:lnTo>
                    <a:pt x="17814" y="138647"/>
                  </a:lnTo>
                  <a:lnTo>
                    <a:pt x="17856" y="138779"/>
                  </a:lnTo>
                  <a:lnTo>
                    <a:pt x="17831" y="139129"/>
                  </a:lnTo>
                  <a:lnTo>
                    <a:pt x="17814" y="139524"/>
                  </a:lnTo>
                  <a:lnTo>
                    <a:pt x="17805" y="139918"/>
                  </a:lnTo>
                  <a:lnTo>
                    <a:pt x="17814" y="140312"/>
                  </a:lnTo>
                  <a:lnTo>
                    <a:pt x="17839" y="140707"/>
                  </a:lnTo>
                  <a:lnTo>
                    <a:pt x="17882" y="141057"/>
                  </a:lnTo>
                  <a:lnTo>
                    <a:pt x="17933" y="141408"/>
                  </a:lnTo>
                  <a:lnTo>
                    <a:pt x="18001" y="141715"/>
                  </a:lnTo>
                  <a:lnTo>
                    <a:pt x="18060" y="141890"/>
                  </a:lnTo>
                  <a:lnTo>
                    <a:pt x="18119" y="142065"/>
                  </a:lnTo>
                  <a:lnTo>
                    <a:pt x="18179" y="142153"/>
                  </a:lnTo>
                  <a:lnTo>
                    <a:pt x="18238" y="142197"/>
                  </a:lnTo>
                  <a:lnTo>
                    <a:pt x="18289" y="142240"/>
                  </a:lnTo>
                  <a:lnTo>
                    <a:pt x="18349" y="142240"/>
                  </a:lnTo>
                  <a:lnTo>
                    <a:pt x="18400" y="142197"/>
                  </a:lnTo>
                  <a:lnTo>
                    <a:pt x="18459" y="142109"/>
                  </a:lnTo>
                  <a:lnTo>
                    <a:pt x="18510" y="142021"/>
                  </a:lnTo>
                  <a:lnTo>
                    <a:pt x="18561" y="141890"/>
                  </a:lnTo>
                  <a:lnTo>
                    <a:pt x="18663" y="141583"/>
                  </a:lnTo>
                  <a:lnTo>
                    <a:pt x="18756" y="141189"/>
                  </a:lnTo>
                  <a:lnTo>
                    <a:pt x="18841" y="140750"/>
                  </a:lnTo>
                  <a:lnTo>
                    <a:pt x="18875" y="141145"/>
                  </a:lnTo>
                  <a:lnTo>
                    <a:pt x="18918" y="141495"/>
                  </a:lnTo>
                  <a:lnTo>
                    <a:pt x="18969" y="141802"/>
                  </a:lnTo>
                  <a:lnTo>
                    <a:pt x="19036" y="142065"/>
                  </a:lnTo>
                  <a:lnTo>
                    <a:pt x="19113" y="142284"/>
                  </a:lnTo>
                  <a:lnTo>
                    <a:pt x="19198" y="142416"/>
                  </a:lnTo>
                  <a:lnTo>
                    <a:pt x="19283" y="142503"/>
                  </a:lnTo>
                  <a:lnTo>
                    <a:pt x="19385" y="142503"/>
                  </a:lnTo>
                  <a:lnTo>
                    <a:pt x="19461" y="142459"/>
                  </a:lnTo>
                  <a:lnTo>
                    <a:pt x="19537" y="142328"/>
                  </a:lnTo>
                  <a:lnTo>
                    <a:pt x="19605" y="142197"/>
                  </a:lnTo>
                  <a:lnTo>
                    <a:pt x="19673" y="141977"/>
                  </a:lnTo>
                  <a:lnTo>
                    <a:pt x="19733" y="141715"/>
                  </a:lnTo>
                  <a:lnTo>
                    <a:pt x="19784" y="141452"/>
                  </a:lnTo>
                  <a:lnTo>
                    <a:pt x="19835" y="141145"/>
                  </a:lnTo>
                  <a:lnTo>
                    <a:pt x="19869" y="140838"/>
                  </a:lnTo>
                  <a:lnTo>
                    <a:pt x="19902" y="140488"/>
                  </a:lnTo>
                  <a:lnTo>
                    <a:pt x="19928" y="140093"/>
                  </a:lnTo>
                  <a:lnTo>
                    <a:pt x="19953" y="139743"/>
                  </a:lnTo>
                  <a:lnTo>
                    <a:pt x="19962" y="139348"/>
                  </a:lnTo>
                  <a:lnTo>
                    <a:pt x="19962" y="138954"/>
                  </a:lnTo>
                  <a:lnTo>
                    <a:pt x="19953" y="138559"/>
                  </a:lnTo>
                  <a:lnTo>
                    <a:pt x="19936" y="138209"/>
                  </a:lnTo>
                  <a:lnTo>
                    <a:pt x="19911" y="137815"/>
                  </a:lnTo>
                  <a:lnTo>
                    <a:pt x="20004" y="138034"/>
                  </a:lnTo>
                  <a:lnTo>
                    <a:pt x="20098" y="138121"/>
                  </a:lnTo>
                  <a:lnTo>
                    <a:pt x="20183" y="138165"/>
                  </a:lnTo>
                  <a:lnTo>
                    <a:pt x="20268" y="138121"/>
                  </a:lnTo>
                  <a:lnTo>
                    <a:pt x="20352" y="138034"/>
                  </a:lnTo>
                  <a:lnTo>
                    <a:pt x="20420" y="137902"/>
                  </a:lnTo>
                  <a:lnTo>
                    <a:pt x="20488" y="137727"/>
                  </a:lnTo>
                  <a:lnTo>
                    <a:pt x="20556" y="137464"/>
                  </a:lnTo>
                  <a:lnTo>
                    <a:pt x="20607" y="137201"/>
                  </a:lnTo>
                  <a:lnTo>
                    <a:pt x="20650" y="136850"/>
                  </a:lnTo>
                  <a:lnTo>
                    <a:pt x="20692" y="136500"/>
                  </a:lnTo>
                  <a:lnTo>
                    <a:pt x="20726" y="136149"/>
                  </a:lnTo>
                  <a:lnTo>
                    <a:pt x="20743" y="135755"/>
                  </a:lnTo>
                  <a:lnTo>
                    <a:pt x="20760" y="135317"/>
                  </a:lnTo>
                  <a:lnTo>
                    <a:pt x="20760" y="134922"/>
                  </a:lnTo>
                  <a:lnTo>
                    <a:pt x="20752" y="134484"/>
                  </a:lnTo>
                  <a:lnTo>
                    <a:pt x="20735" y="134046"/>
                  </a:lnTo>
                  <a:lnTo>
                    <a:pt x="20802" y="134265"/>
                  </a:lnTo>
                  <a:lnTo>
                    <a:pt x="20870" y="134484"/>
                  </a:lnTo>
                  <a:lnTo>
                    <a:pt x="20947" y="134659"/>
                  </a:lnTo>
                  <a:lnTo>
                    <a:pt x="21015" y="134835"/>
                  </a:lnTo>
                  <a:lnTo>
                    <a:pt x="21091" y="134922"/>
                  </a:lnTo>
                  <a:lnTo>
                    <a:pt x="21168" y="135010"/>
                  </a:lnTo>
                  <a:lnTo>
                    <a:pt x="21244" y="135054"/>
                  </a:lnTo>
                  <a:lnTo>
                    <a:pt x="21320" y="135010"/>
                  </a:lnTo>
                  <a:lnTo>
                    <a:pt x="21397" y="134966"/>
                  </a:lnTo>
                  <a:lnTo>
                    <a:pt x="21465" y="134879"/>
                  </a:lnTo>
                  <a:lnTo>
                    <a:pt x="21533" y="134703"/>
                  </a:lnTo>
                  <a:lnTo>
                    <a:pt x="21601" y="134484"/>
                  </a:lnTo>
                  <a:lnTo>
                    <a:pt x="21652" y="134265"/>
                  </a:lnTo>
                  <a:lnTo>
                    <a:pt x="21702" y="133915"/>
                  </a:lnTo>
                  <a:lnTo>
                    <a:pt x="21745" y="133564"/>
                  </a:lnTo>
                  <a:lnTo>
                    <a:pt x="21787" y="133126"/>
                  </a:lnTo>
                  <a:lnTo>
                    <a:pt x="21796" y="132819"/>
                  </a:lnTo>
                  <a:lnTo>
                    <a:pt x="21804" y="132556"/>
                  </a:lnTo>
                  <a:lnTo>
                    <a:pt x="21813" y="132293"/>
                  </a:lnTo>
                  <a:lnTo>
                    <a:pt x="21804" y="132030"/>
                  </a:lnTo>
                  <a:lnTo>
                    <a:pt x="21796" y="131811"/>
                  </a:lnTo>
                  <a:lnTo>
                    <a:pt x="21787" y="131548"/>
                  </a:lnTo>
                  <a:lnTo>
                    <a:pt x="21770" y="131329"/>
                  </a:lnTo>
                  <a:lnTo>
                    <a:pt x="21745" y="131110"/>
                  </a:lnTo>
                  <a:lnTo>
                    <a:pt x="21685" y="130760"/>
                  </a:lnTo>
                  <a:lnTo>
                    <a:pt x="21618" y="130453"/>
                  </a:lnTo>
                  <a:lnTo>
                    <a:pt x="21533" y="130190"/>
                  </a:lnTo>
                  <a:lnTo>
                    <a:pt x="21439" y="130058"/>
                  </a:lnTo>
                  <a:lnTo>
                    <a:pt x="21473" y="129664"/>
                  </a:lnTo>
                  <a:lnTo>
                    <a:pt x="21490" y="129226"/>
                  </a:lnTo>
                  <a:lnTo>
                    <a:pt x="21499" y="128831"/>
                  </a:lnTo>
                  <a:lnTo>
                    <a:pt x="21490" y="128393"/>
                  </a:lnTo>
                  <a:lnTo>
                    <a:pt x="21473" y="127955"/>
                  </a:lnTo>
                  <a:lnTo>
                    <a:pt x="21431" y="127561"/>
                  </a:lnTo>
                  <a:lnTo>
                    <a:pt x="21388" y="127210"/>
                  </a:lnTo>
                  <a:lnTo>
                    <a:pt x="21320" y="126860"/>
                  </a:lnTo>
                  <a:lnTo>
                    <a:pt x="21269" y="126640"/>
                  </a:lnTo>
                  <a:lnTo>
                    <a:pt x="21219" y="126465"/>
                  </a:lnTo>
                  <a:lnTo>
                    <a:pt x="21159" y="126334"/>
                  </a:lnTo>
                  <a:lnTo>
                    <a:pt x="21108" y="126202"/>
                  </a:lnTo>
                  <a:lnTo>
                    <a:pt x="21049" y="126115"/>
                  </a:lnTo>
                  <a:lnTo>
                    <a:pt x="20989" y="126071"/>
                  </a:lnTo>
                  <a:lnTo>
                    <a:pt x="20879" y="126071"/>
                  </a:lnTo>
                  <a:lnTo>
                    <a:pt x="20760" y="126158"/>
                  </a:lnTo>
                  <a:lnTo>
                    <a:pt x="20650" y="126334"/>
                  </a:lnTo>
                  <a:lnTo>
                    <a:pt x="20539" y="126640"/>
                  </a:lnTo>
                  <a:lnTo>
                    <a:pt x="20446" y="126991"/>
                  </a:lnTo>
                  <a:lnTo>
                    <a:pt x="20251" y="125633"/>
                  </a:lnTo>
                  <a:lnTo>
                    <a:pt x="20047" y="124274"/>
                  </a:lnTo>
                  <a:lnTo>
                    <a:pt x="19852" y="122916"/>
                  </a:lnTo>
                  <a:lnTo>
                    <a:pt x="19673" y="121514"/>
                  </a:lnTo>
                  <a:lnTo>
                    <a:pt x="19588" y="120856"/>
                  </a:lnTo>
                  <a:lnTo>
                    <a:pt x="19520" y="120155"/>
                  </a:lnTo>
                  <a:lnTo>
                    <a:pt x="19368" y="118753"/>
                  </a:lnTo>
                  <a:lnTo>
                    <a:pt x="19291" y="118008"/>
                  </a:lnTo>
                  <a:lnTo>
                    <a:pt x="19215" y="117351"/>
                  </a:lnTo>
                  <a:lnTo>
                    <a:pt x="19121" y="116693"/>
                  </a:lnTo>
                  <a:lnTo>
                    <a:pt x="19028" y="116124"/>
                  </a:lnTo>
                  <a:lnTo>
                    <a:pt x="19028" y="116124"/>
                  </a:lnTo>
                  <a:lnTo>
                    <a:pt x="19130" y="116211"/>
                  </a:lnTo>
                  <a:lnTo>
                    <a:pt x="19223" y="116255"/>
                  </a:lnTo>
                  <a:lnTo>
                    <a:pt x="19317" y="116167"/>
                  </a:lnTo>
                  <a:lnTo>
                    <a:pt x="19402" y="116080"/>
                  </a:lnTo>
                  <a:lnTo>
                    <a:pt x="19486" y="115861"/>
                  </a:lnTo>
                  <a:lnTo>
                    <a:pt x="19554" y="115642"/>
                  </a:lnTo>
                  <a:lnTo>
                    <a:pt x="19631" y="115335"/>
                  </a:lnTo>
                  <a:lnTo>
                    <a:pt x="19690" y="114984"/>
                  </a:lnTo>
                  <a:lnTo>
                    <a:pt x="19750" y="114634"/>
                  </a:lnTo>
                  <a:lnTo>
                    <a:pt x="19809" y="114196"/>
                  </a:lnTo>
                  <a:lnTo>
                    <a:pt x="19860" y="113757"/>
                  </a:lnTo>
                  <a:lnTo>
                    <a:pt x="19902" y="113319"/>
                  </a:lnTo>
                  <a:lnTo>
                    <a:pt x="19936" y="112837"/>
                  </a:lnTo>
                  <a:lnTo>
                    <a:pt x="19970" y="112355"/>
                  </a:lnTo>
                  <a:lnTo>
                    <a:pt x="19996" y="111829"/>
                  </a:lnTo>
                  <a:lnTo>
                    <a:pt x="20013" y="111347"/>
                  </a:lnTo>
                  <a:lnTo>
                    <a:pt x="20055" y="111785"/>
                  </a:lnTo>
                  <a:lnTo>
                    <a:pt x="20089" y="112224"/>
                  </a:lnTo>
                  <a:lnTo>
                    <a:pt x="20140" y="112618"/>
                  </a:lnTo>
                  <a:lnTo>
                    <a:pt x="20191" y="113012"/>
                  </a:lnTo>
                  <a:lnTo>
                    <a:pt x="20251" y="113363"/>
                  </a:lnTo>
                  <a:lnTo>
                    <a:pt x="20319" y="113670"/>
                  </a:lnTo>
                  <a:lnTo>
                    <a:pt x="20386" y="113933"/>
                  </a:lnTo>
                  <a:lnTo>
                    <a:pt x="20471" y="114152"/>
                  </a:lnTo>
                  <a:lnTo>
                    <a:pt x="20573" y="114327"/>
                  </a:lnTo>
                  <a:lnTo>
                    <a:pt x="20675" y="114459"/>
                  </a:lnTo>
                  <a:lnTo>
                    <a:pt x="20777" y="114459"/>
                  </a:lnTo>
                  <a:lnTo>
                    <a:pt x="20887" y="114371"/>
                  </a:lnTo>
                  <a:lnTo>
                    <a:pt x="20981" y="114196"/>
                  </a:lnTo>
                  <a:lnTo>
                    <a:pt x="21074" y="113933"/>
                  </a:lnTo>
                  <a:lnTo>
                    <a:pt x="21159" y="113582"/>
                  </a:lnTo>
                  <a:lnTo>
                    <a:pt x="21227" y="113188"/>
                  </a:lnTo>
                  <a:lnTo>
                    <a:pt x="21286" y="112750"/>
                  </a:lnTo>
                  <a:lnTo>
                    <a:pt x="21320" y="112311"/>
                  </a:lnTo>
                  <a:lnTo>
                    <a:pt x="21346" y="111917"/>
                  </a:lnTo>
                  <a:lnTo>
                    <a:pt x="21354" y="111479"/>
                  </a:lnTo>
                  <a:lnTo>
                    <a:pt x="21354" y="111084"/>
                  </a:lnTo>
                  <a:lnTo>
                    <a:pt x="21346" y="110690"/>
                  </a:lnTo>
                  <a:lnTo>
                    <a:pt x="21320" y="110339"/>
                  </a:lnTo>
                  <a:lnTo>
                    <a:pt x="21286" y="109945"/>
                  </a:lnTo>
                  <a:lnTo>
                    <a:pt x="21244" y="109638"/>
                  </a:lnTo>
                  <a:lnTo>
                    <a:pt x="21193" y="109332"/>
                  </a:lnTo>
                  <a:lnTo>
                    <a:pt x="21134" y="109069"/>
                  </a:lnTo>
                  <a:lnTo>
                    <a:pt x="21074" y="108806"/>
                  </a:lnTo>
                  <a:lnTo>
                    <a:pt x="21006" y="108630"/>
                  </a:lnTo>
                  <a:lnTo>
                    <a:pt x="20930" y="108455"/>
                  </a:lnTo>
                  <a:lnTo>
                    <a:pt x="20853" y="108368"/>
                  </a:lnTo>
                  <a:lnTo>
                    <a:pt x="20769" y="108280"/>
                  </a:lnTo>
                  <a:lnTo>
                    <a:pt x="20811" y="107929"/>
                  </a:lnTo>
                  <a:lnTo>
                    <a:pt x="20853" y="107535"/>
                  </a:lnTo>
                  <a:lnTo>
                    <a:pt x="20887" y="107141"/>
                  </a:lnTo>
                  <a:lnTo>
                    <a:pt x="20904" y="106702"/>
                  </a:lnTo>
                  <a:lnTo>
                    <a:pt x="20930" y="106308"/>
                  </a:lnTo>
                  <a:lnTo>
                    <a:pt x="20938" y="105870"/>
                  </a:lnTo>
                  <a:lnTo>
                    <a:pt x="20938" y="105475"/>
                  </a:lnTo>
                  <a:lnTo>
                    <a:pt x="20938" y="105037"/>
                  </a:lnTo>
                  <a:lnTo>
                    <a:pt x="20921" y="104643"/>
                  </a:lnTo>
                  <a:lnTo>
                    <a:pt x="20896" y="104248"/>
                  </a:lnTo>
                  <a:lnTo>
                    <a:pt x="20862" y="103898"/>
                  </a:lnTo>
                  <a:lnTo>
                    <a:pt x="20819" y="103547"/>
                  </a:lnTo>
                  <a:lnTo>
                    <a:pt x="20769" y="103197"/>
                  </a:lnTo>
                  <a:lnTo>
                    <a:pt x="20709" y="102934"/>
                  </a:lnTo>
                  <a:lnTo>
                    <a:pt x="20633" y="102671"/>
                  </a:lnTo>
                  <a:lnTo>
                    <a:pt x="20548" y="102452"/>
                  </a:lnTo>
                  <a:lnTo>
                    <a:pt x="20463" y="102277"/>
                  </a:lnTo>
                  <a:lnTo>
                    <a:pt x="20369" y="102189"/>
                  </a:lnTo>
                  <a:lnTo>
                    <a:pt x="20285" y="102189"/>
                  </a:lnTo>
                  <a:lnTo>
                    <a:pt x="20200" y="102233"/>
                  </a:lnTo>
                  <a:lnTo>
                    <a:pt x="20123" y="102320"/>
                  </a:lnTo>
                  <a:lnTo>
                    <a:pt x="20047" y="102496"/>
                  </a:lnTo>
                  <a:lnTo>
                    <a:pt x="19970" y="102715"/>
                  </a:lnTo>
                  <a:lnTo>
                    <a:pt x="19911" y="102978"/>
                  </a:lnTo>
                  <a:lnTo>
                    <a:pt x="19885" y="101838"/>
                  </a:lnTo>
                  <a:lnTo>
                    <a:pt x="19843" y="100743"/>
                  </a:lnTo>
                  <a:lnTo>
                    <a:pt x="19801" y="99604"/>
                  </a:lnTo>
                  <a:lnTo>
                    <a:pt x="19741" y="98508"/>
                  </a:lnTo>
                  <a:lnTo>
                    <a:pt x="19673" y="97413"/>
                  </a:lnTo>
                  <a:lnTo>
                    <a:pt x="19605" y="96361"/>
                  </a:lnTo>
                  <a:lnTo>
                    <a:pt x="19461" y="94301"/>
                  </a:lnTo>
                  <a:lnTo>
                    <a:pt x="19376" y="93162"/>
                  </a:lnTo>
                  <a:lnTo>
                    <a:pt x="19291" y="92067"/>
                  </a:lnTo>
                  <a:lnTo>
                    <a:pt x="19189" y="90927"/>
                  </a:lnTo>
                  <a:lnTo>
                    <a:pt x="19087" y="89832"/>
                  </a:lnTo>
                  <a:lnTo>
                    <a:pt x="18977" y="88736"/>
                  </a:lnTo>
                  <a:lnTo>
                    <a:pt x="18867" y="87641"/>
                  </a:lnTo>
                  <a:lnTo>
                    <a:pt x="18748" y="86589"/>
                  </a:lnTo>
                  <a:lnTo>
                    <a:pt x="18620" y="85537"/>
                  </a:lnTo>
                  <a:lnTo>
                    <a:pt x="19368" y="88605"/>
                  </a:lnTo>
                  <a:lnTo>
                    <a:pt x="19741" y="90138"/>
                  </a:lnTo>
                  <a:lnTo>
                    <a:pt x="20098" y="91716"/>
                  </a:lnTo>
                  <a:lnTo>
                    <a:pt x="20522" y="93644"/>
                  </a:lnTo>
                  <a:lnTo>
                    <a:pt x="20930" y="95660"/>
                  </a:lnTo>
                  <a:lnTo>
                    <a:pt x="21066" y="96361"/>
                  </a:lnTo>
                  <a:lnTo>
                    <a:pt x="21202" y="97106"/>
                  </a:lnTo>
                  <a:lnTo>
                    <a:pt x="21346" y="97807"/>
                  </a:lnTo>
                  <a:lnTo>
                    <a:pt x="21422" y="98157"/>
                  </a:lnTo>
                  <a:lnTo>
                    <a:pt x="21507" y="98420"/>
                  </a:lnTo>
                  <a:lnTo>
                    <a:pt x="21490" y="98464"/>
                  </a:lnTo>
                  <a:lnTo>
                    <a:pt x="21414" y="98902"/>
                  </a:lnTo>
                  <a:lnTo>
                    <a:pt x="21354" y="99341"/>
                  </a:lnTo>
                  <a:lnTo>
                    <a:pt x="21312" y="99823"/>
                  </a:lnTo>
                  <a:lnTo>
                    <a:pt x="21286" y="100305"/>
                  </a:lnTo>
                  <a:lnTo>
                    <a:pt x="21286" y="100568"/>
                  </a:lnTo>
                  <a:lnTo>
                    <a:pt x="21286" y="100831"/>
                  </a:lnTo>
                  <a:lnTo>
                    <a:pt x="21295" y="101093"/>
                  </a:lnTo>
                  <a:lnTo>
                    <a:pt x="21303" y="101356"/>
                  </a:lnTo>
                  <a:lnTo>
                    <a:pt x="21329" y="101619"/>
                  </a:lnTo>
                  <a:lnTo>
                    <a:pt x="21346" y="101882"/>
                  </a:lnTo>
                  <a:lnTo>
                    <a:pt x="21380" y="102101"/>
                  </a:lnTo>
                  <a:lnTo>
                    <a:pt x="21414" y="102364"/>
                  </a:lnTo>
                  <a:lnTo>
                    <a:pt x="21482" y="102715"/>
                  </a:lnTo>
                  <a:lnTo>
                    <a:pt x="21558" y="103022"/>
                  </a:lnTo>
                  <a:lnTo>
                    <a:pt x="21643" y="103284"/>
                  </a:lnTo>
                  <a:lnTo>
                    <a:pt x="21728" y="103460"/>
                  </a:lnTo>
                  <a:lnTo>
                    <a:pt x="21821" y="103591"/>
                  </a:lnTo>
                  <a:lnTo>
                    <a:pt x="21915" y="103723"/>
                  </a:lnTo>
                  <a:lnTo>
                    <a:pt x="22008" y="103766"/>
                  </a:lnTo>
                  <a:lnTo>
                    <a:pt x="22110" y="103810"/>
                  </a:lnTo>
                  <a:lnTo>
                    <a:pt x="22042" y="104336"/>
                  </a:lnTo>
                  <a:lnTo>
                    <a:pt x="21983" y="104862"/>
                  </a:lnTo>
                  <a:lnTo>
                    <a:pt x="21923" y="105388"/>
                  </a:lnTo>
                  <a:lnTo>
                    <a:pt x="21872" y="105957"/>
                  </a:lnTo>
                  <a:lnTo>
                    <a:pt x="21838" y="106527"/>
                  </a:lnTo>
                  <a:lnTo>
                    <a:pt x="21821" y="107141"/>
                  </a:lnTo>
                  <a:lnTo>
                    <a:pt x="21813" y="107710"/>
                  </a:lnTo>
                  <a:lnTo>
                    <a:pt x="21821" y="108368"/>
                  </a:lnTo>
                  <a:lnTo>
                    <a:pt x="21847" y="108850"/>
                  </a:lnTo>
                  <a:lnTo>
                    <a:pt x="21872" y="109332"/>
                  </a:lnTo>
                  <a:lnTo>
                    <a:pt x="21923" y="109770"/>
                  </a:lnTo>
                  <a:lnTo>
                    <a:pt x="21974" y="110208"/>
                  </a:lnTo>
                  <a:lnTo>
                    <a:pt x="22042" y="110602"/>
                  </a:lnTo>
                  <a:lnTo>
                    <a:pt x="22110" y="110909"/>
                  </a:lnTo>
                  <a:lnTo>
                    <a:pt x="22195" y="111172"/>
                  </a:lnTo>
                  <a:lnTo>
                    <a:pt x="22288" y="111391"/>
                  </a:lnTo>
                  <a:lnTo>
                    <a:pt x="22390" y="111479"/>
                  </a:lnTo>
                  <a:lnTo>
                    <a:pt x="22492" y="111435"/>
                  </a:lnTo>
                  <a:lnTo>
                    <a:pt x="22585" y="111347"/>
                  </a:lnTo>
                  <a:lnTo>
                    <a:pt x="22679" y="111172"/>
                  </a:lnTo>
                  <a:lnTo>
                    <a:pt x="22772" y="110909"/>
                  </a:lnTo>
                  <a:lnTo>
                    <a:pt x="22849" y="110602"/>
                  </a:lnTo>
                  <a:lnTo>
                    <a:pt x="22917" y="110208"/>
                  </a:lnTo>
                  <a:lnTo>
                    <a:pt x="22976" y="109770"/>
                  </a:lnTo>
                  <a:lnTo>
                    <a:pt x="23010" y="109463"/>
                  </a:lnTo>
                  <a:lnTo>
                    <a:pt x="23035" y="109156"/>
                  </a:lnTo>
                  <a:lnTo>
                    <a:pt x="23052" y="108850"/>
                  </a:lnTo>
                  <a:lnTo>
                    <a:pt x="23069" y="108543"/>
                  </a:lnTo>
                  <a:lnTo>
                    <a:pt x="23069" y="108192"/>
                  </a:lnTo>
                  <a:lnTo>
                    <a:pt x="23078" y="107886"/>
                  </a:lnTo>
                  <a:lnTo>
                    <a:pt x="23069" y="107228"/>
                  </a:lnTo>
                  <a:lnTo>
                    <a:pt x="23154" y="107579"/>
                  </a:lnTo>
                  <a:lnTo>
                    <a:pt x="23239" y="107886"/>
                  </a:lnTo>
                  <a:lnTo>
                    <a:pt x="23341" y="108105"/>
                  </a:lnTo>
                  <a:lnTo>
                    <a:pt x="23435" y="108236"/>
                  </a:lnTo>
                  <a:lnTo>
                    <a:pt x="23485" y="108280"/>
                  </a:lnTo>
                  <a:lnTo>
                    <a:pt x="23587" y="108280"/>
                  </a:lnTo>
                  <a:lnTo>
                    <a:pt x="23638" y="108236"/>
                  </a:lnTo>
                  <a:lnTo>
                    <a:pt x="23689" y="108148"/>
                  </a:lnTo>
                  <a:lnTo>
                    <a:pt x="23749" y="108017"/>
                  </a:lnTo>
                  <a:lnTo>
                    <a:pt x="23800" y="107886"/>
                  </a:lnTo>
                  <a:lnTo>
                    <a:pt x="23851" y="107710"/>
                  </a:lnTo>
                  <a:lnTo>
                    <a:pt x="23919" y="107403"/>
                  </a:lnTo>
                  <a:lnTo>
                    <a:pt x="23969" y="107053"/>
                  </a:lnTo>
                  <a:lnTo>
                    <a:pt x="24012" y="106659"/>
                  </a:lnTo>
                  <a:lnTo>
                    <a:pt x="24037" y="106264"/>
                  </a:lnTo>
                  <a:lnTo>
                    <a:pt x="24046" y="105826"/>
                  </a:lnTo>
                  <a:lnTo>
                    <a:pt x="24037" y="105388"/>
                  </a:lnTo>
                  <a:lnTo>
                    <a:pt x="24020" y="104950"/>
                  </a:lnTo>
                  <a:lnTo>
                    <a:pt x="23978" y="104555"/>
                  </a:lnTo>
                  <a:lnTo>
                    <a:pt x="23927" y="104161"/>
                  </a:lnTo>
                  <a:lnTo>
                    <a:pt x="23868" y="103810"/>
                  </a:lnTo>
                  <a:lnTo>
                    <a:pt x="23800" y="103547"/>
                  </a:lnTo>
                  <a:lnTo>
                    <a:pt x="23732" y="103328"/>
                  </a:lnTo>
                  <a:lnTo>
                    <a:pt x="23783" y="103109"/>
                  </a:lnTo>
                  <a:lnTo>
                    <a:pt x="23825" y="102890"/>
                  </a:lnTo>
                  <a:lnTo>
                    <a:pt x="23868" y="102627"/>
                  </a:lnTo>
                  <a:lnTo>
                    <a:pt x="23902" y="102320"/>
                  </a:lnTo>
                  <a:lnTo>
                    <a:pt x="23935" y="102014"/>
                  </a:lnTo>
                  <a:lnTo>
                    <a:pt x="23952" y="101707"/>
                  </a:lnTo>
                  <a:lnTo>
                    <a:pt x="23978" y="101400"/>
                  </a:lnTo>
                  <a:lnTo>
                    <a:pt x="23986" y="101050"/>
                  </a:lnTo>
                  <a:lnTo>
                    <a:pt x="23986" y="100743"/>
                  </a:lnTo>
                  <a:lnTo>
                    <a:pt x="23986" y="100392"/>
                  </a:lnTo>
                  <a:lnTo>
                    <a:pt x="23969" y="100042"/>
                  </a:lnTo>
                  <a:lnTo>
                    <a:pt x="23952" y="99735"/>
                  </a:lnTo>
                  <a:lnTo>
                    <a:pt x="23927" y="99384"/>
                  </a:lnTo>
                  <a:lnTo>
                    <a:pt x="23885" y="99078"/>
                  </a:lnTo>
                  <a:lnTo>
                    <a:pt x="23842" y="98771"/>
                  </a:lnTo>
                  <a:lnTo>
                    <a:pt x="23791" y="98464"/>
                  </a:lnTo>
                  <a:lnTo>
                    <a:pt x="23723" y="98201"/>
                  </a:lnTo>
                  <a:lnTo>
                    <a:pt x="23647" y="97982"/>
                  </a:lnTo>
                  <a:lnTo>
                    <a:pt x="23579" y="97807"/>
                  </a:lnTo>
                  <a:lnTo>
                    <a:pt x="23502" y="97675"/>
                  </a:lnTo>
                  <a:lnTo>
                    <a:pt x="23435" y="97632"/>
                  </a:lnTo>
                  <a:lnTo>
                    <a:pt x="23290" y="97632"/>
                  </a:lnTo>
                  <a:lnTo>
                    <a:pt x="23214" y="97719"/>
                  </a:lnTo>
                  <a:lnTo>
                    <a:pt x="23146" y="97851"/>
                  </a:lnTo>
                  <a:lnTo>
                    <a:pt x="23086" y="98026"/>
                  </a:lnTo>
                  <a:lnTo>
                    <a:pt x="23027" y="98201"/>
                  </a:lnTo>
                  <a:lnTo>
                    <a:pt x="22968" y="98420"/>
                  </a:lnTo>
                  <a:lnTo>
                    <a:pt x="22917" y="98727"/>
                  </a:lnTo>
                  <a:lnTo>
                    <a:pt x="22866" y="98990"/>
                  </a:lnTo>
                  <a:lnTo>
                    <a:pt x="22823" y="99341"/>
                  </a:lnTo>
                  <a:lnTo>
                    <a:pt x="22798" y="99691"/>
                  </a:lnTo>
                  <a:lnTo>
                    <a:pt x="22738" y="99341"/>
                  </a:lnTo>
                  <a:lnTo>
                    <a:pt x="22679" y="99034"/>
                  </a:lnTo>
                  <a:lnTo>
                    <a:pt x="22611" y="98771"/>
                  </a:lnTo>
                  <a:lnTo>
                    <a:pt x="22552" y="98508"/>
                  </a:lnTo>
                  <a:lnTo>
                    <a:pt x="22475" y="98245"/>
                  </a:lnTo>
                  <a:lnTo>
                    <a:pt x="22399" y="98070"/>
                  </a:lnTo>
                  <a:lnTo>
                    <a:pt x="22322" y="97895"/>
                  </a:lnTo>
                  <a:lnTo>
                    <a:pt x="22246" y="97763"/>
                  </a:lnTo>
                  <a:lnTo>
                    <a:pt x="22169" y="97632"/>
                  </a:lnTo>
                  <a:lnTo>
                    <a:pt x="22085" y="97588"/>
                  </a:lnTo>
                  <a:lnTo>
                    <a:pt x="22008" y="97544"/>
                  </a:lnTo>
                  <a:lnTo>
                    <a:pt x="21923" y="97588"/>
                  </a:lnTo>
                  <a:lnTo>
                    <a:pt x="21847" y="97632"/>
                  </a:lnTo>
                  <a:lnTo>
                    <a:pt x="21762" y="97719"/>
                  </a:lnTo>
                  <a:lnTo>
                    <a:pt x="21685" y="97895"/>
                  </a:lnTo>
                  <a:lnTo>
                    <a:pt x="21609" y="98070"/>
                  </a:lnTo>
                  <a:lnTo>
                    <a:pt x="21550" y="97632"/>
                  </a:lnTo>
                  <a:lnTo>
                    <a:pt x="21482" y="97150"/>
                  </a:lnTo>
                  <a:lnTo>
                    <a:pt x="21405" y="96755"/>
                  </a:lnTo>
                  <a:lnTo>
                    <a:pt x="21329" y="96317"/>
                  </a:lnTo>
                  <a:lnTo>
                    <a:pt x="21006" y="94783"/>
                  </a:lnTo>
                  <a:lnTo>
                    <a:pt x="20599" y="92811"/>
                  </a:lnTo>
                  <a:lnTo>
                    <a:pt x="20183" y="90883"/>
                  </a:lnTo>
                  <a:lnTo>
                    <a:pt x="19758" y="88955"/>
                  </a:lnTo>
                  <a:lnTo>
                    <a:pt x="19325" y="87027"/>
                  </a:lnTo>
                  <a:lnTo>
                    <a:pt x="19096" y="86107"/>
                  </a:lnTo>
                  <a:lnTo>
                    <a:pt x="18875" y="85231"/>
                  </a:lnTo>
                  <a:lnTo>
                    <a:pt x="18646" y="84354"/>
                  </a:lnTo>
                  <a:lnTo>
                    <a:pt x="18408" y="83565"/>
                  </a:lnTo>
                  <a:lnTo>
                    <a:pt x="18374" y="83478"/>
                  </a:lnTo>
                  <a:lnTo>
                    <a:pt x="18119" y="81506"/>
                  </a:lnTo>
                  <a:lnTo>
                    <a:pt x="17856" y="79578"/>
                  </a:lnTo>
                  <a:lnTo>
                    <a:pt x="17576" y="77694"/>
                  </a:lnTo>
                  <a:lnTo>
                    <a:pt x="17279" y="75897"/>
                  </a:lnTo>
                  <a:lnTo>
                    <a:pt x="16888" y="73662"/>
                  </a:lnTo>
                  <a:lnTo>
                    <a:pt x="16506" y="71427"/>
                  </a:lnTo>
                  <a:lnTo>
                    <a:pt x="16370" y="70595"/>
                  </a:lnTo>
                  <a:lnTo>
                    <a:pt x="16243" y="69718"/>
                  </a:lnTo>
                  <a:lnTo>
                    <a:pt x="15988" y="68009"/>
                  </a:lnTo>
                  <a:lnTo>
                    <a:pt x="15988" y="67922"/>
                  </a:lnTo>
                  <a:lnTo>
                    <a:pt x="16336" y="68886"/>
                  </a:lnTo>
                  <a:lnTo>
                    <a:pt x="16676" y="69762"/>
                  </a:lnTo>
                  <a:lnTo>
                    <a:pt x="17024" y="70595"/>
                  </a:lnTo>
                  <a:lnTo>
                    <a:pt x="17381" y="71384"/>
                  </a:lnTo>
                  <a:lnTo>
                    <a:pt x="17737" y="72085"/>
                  </a:lnTo>
                  <a:lnTo>
                    <a:pt x="18060" y="72654"/>
                  </a:lnTo>
                  <a:lnTo>
                    <a:pt x="18383" y="73224"/>
                  </a:lnTo>
                  <a:lnTo>
                    <a:pt x="18552" y="73487"/>
                  </a:lnTo>
                  <a:lnTo>
                    <a:pt x="18722" y="73706"/>
                  </a:lnTo>
                  <a:lnTo>
                    <a:pt x="18892" y="73881"/>
                  </a:lnTo>
                  <a:lnTo>
                    <a:pt x="19062" y="74013"/>
                  </a:lnTo>
                  <a:lnTo>
                    <a:pt x="19019" y="74363"/>
                  </a:lnTo>
                  <a:lnTo>
                    <a:pt x="18994" y="74714"/>
                  </a:lnTo>
                  <a:lnTo>
                    <a:pt x="18969" y="75064"/>
                  </a:lnTo>
                  <a:lnTo>
                    <a:pt x="18952" y="75459"/>
                  </a:lnTo>
                  <a:lnTo>
                    <a:pt x="18952" y="75809"/>
                  </a:lnTo>
                  <a:lnTo>
                    <a:pt x="18952" y="76160"/>
                  </a:lnTo>
                  <a:lnTo>
                    <a:pt x="18960" y="76510"/>
                  </a:lnTo>
                  <a:lnTo>
                    <a:pt x="18977" y="76861"/>
                  </a:lnTo>
                  <a:lnTo>
                    <a:pt x="19002" y="77212"/>
                  </a:lnTo>
                  <a:lnTo>
                    <a:pt x="19028" y="77518"/>
                  </a:lnTo>
                  <a:lnTo>
                    <a:pt x="19070" y="77825"/>
                  </a:lnTo>
                  <a:lnTo>
                    <a:pt x="19113" y="78132"/>
                  </a:lnTo>
                  <a:lnTo>
                    <a:pt x="19155" y="78395"/>
                  </a:lnTo>
                  <a:lnTo>
                    <a:pt x="19206" y="78658"/>
                  </a:lnTo>
                  <a:lnTo>
                    <a:pt x="19266" y="78877"/>
                  </a:lnTo>
                  <a:lnTo>
                    <a:pt x="19334" y="79052"/>
                  </a:lnTo>
                  <a:lnTo>
                    <a:pt x="19291" y="79403"/>
                  </a:lnTo>
                  <a:lnTo>
                    <a:pt x="19257" y="79797"/>
                  </a:lnTo>
                  <a:lnTo>
                    <a:pt x="19223" y="80147"/>
                  </a:lnTo>
                  <a:lnTo>
                    <a:pt x="19206" y="80542"/>
                  </a:lnTo>
                  <a:lnTo>
                    <a:pt x="19189" y="80936"/>
                  </a:lnTo>
                  <a:lnTo>
                    <a:pt x="19181" y="81374"/>
                  </a:lnTo>
                  <a:lnTo>
                    <a:pt x="19181" y="81725"/>
                  </a:lnTo>
                  <a:lnTo>
                    <a:pt x="19189" y="82119"/>
                  </a:lnTo>
                  <a:lnTo>
                    <a:pt x="19206" y="82514"/>
                  </a:lnTo>
                  <a:lnTo>
                    <a:pt x="19232" y="82864"/>
                  </a:lnTo>
                  <a:lnTo>
                    <a:pt x="19266" y="83171"/>
                  </a:lnTo>
                  <a:lnTo>
                    <a:pt x="19317" y="83478"/>
                  </a:lnTo>
                  <a:lnTo>
                    <a:pt x="19368" y="83785"/>
                  </a:lnTo>
                  <a:lnTo>
                    <a:pt x="19435" y="84004"/>
                  </a:lnTo>
                  <a:lnTo>
                    <a:pt x="19503" y="84223"/>
                  </a:lnTo>
                  <a:lnTo>
                    <a:pt x="19597" y="84398"/>
                  </a:lnTo>
                  <a:lnTo>
                    <a:pt x="19665" y="84486"/>
                  </a:lnTo>
                  <a:lnTo>
                    <a:pt x="19818" y="84486"/>
                  </a:lnTo>
                  <a:lnTo>
                    <a:pt x="19894" y="84398"/>
                  </a:lnTo>
                  <a:lnTo>
                    <a:pt x="19962" y="84267"/>
                  </a:lnTo>
                  <a:lnTo>
                    <a:pt x="20030" y="84047"/>
                  </a:lnTo>
                  <a:lnTo>
                    <a:pt x="20081" y="83828"/>
                  </a:lnTo>
                  <a:lnTo>
                    <a:pt x="20140" y="83522"/>
                  </a:lnTo>
                  <a:lnTo>
                    <a:pt x="20174" y="83215"/>
                  </a:lnTo>
                  <a:lnTo>
                    <a:pt x="20208" y="82908"/>
                  </a:lnTo>
                  <a:lnTo>
                    <a:pt x="20225" y="82558"/>
                  </a:lnTo>
                  <a:lnTo>
                    <a:pt x="20242" y="82251"/>
                  </a:lnTo>
                  <a:lnTo>
                    <a:pt x="20251" y="81900"/>
                  </a:lnTo>
                  <a:lnTo>
                    <a:pt x="20251" y="81550"/>
                  </a:lnTo>
                  <a:lnTo>
                    <a:pt x="20242" y="80892"/>
                  </a:lnTo>
                  <a:lnTo>
                    <a:pt x="20310" y="81112"/>
                  </a:lnTo>
                  <a:lnTo>
                    <a:pt x="20386" y="81287"/>
                  </a:lnTo>
                  <a:lnTo>
                    <a:pt x="20471" y="81418"/>
                  </a:lnTo>
                  <a:lnTo>
                    <a:pt x="20556" y="81462"/>
                  </a:lnTo>
                  <a:lnTo>
                    <a:pt x="20641" y="81462"/>
                  </a:lnTo>
                  <a:lnTo>
                    <a:pt x="20726" y="81374"/>
                  </a:lnTo>
                  <a:lnTo>
                    <a:pt x="20811" y="81199"/>
                  </a:lnTo>
                  <a:lnTo>
                    <a:pt x="20887" y="80980"/>
                  </a:lnTo>
                  <a:lnTo>
                    <a:pt x="20938" y="80761"/>
                  </a:lnTo>
                  <a:lnTo>
                    <a:pt x="20981" y="80542"/>
                  </a:lnTo>
                  <a:lnTo>
                    <a:pt x="21015" y="80323"/>
                  </a:lnTo>
                  <a:lnTo>
                    <a:pt x="21049" y="80104"/>
                  </a:lnTo>
                  <a:lnTo>
                    <a:pt x="21074" y="79885"/>
                  </a:lnTo>
                  <a:lnTo>
                    <a:pt x="21091" y="79622"/>
                  </a:lnTo>
                  <a:lnTo>
                    <a:pt x="21108" y="79359"/>
                  </a:lnTo>
                  <a:lnTo>
                    <a:pt x="21117" y="79096"/>
                  </a:lnTo>
                  <a:lnTo>
                    <a:pt x="21117" y="78614"/>
                  </a:lnTo>
                  <a:lnTo>
                    <a:pt x="21100" y="78088"/>
                  </a:lnTo>
                  <a:lnTo>
                    <a:pt x="21066" y="77606"/>
                  </a:lnTo>
                  <a:lnTo>
                    <a:pt x="21015" y="77124"/>
                  </a:lnTo>
                  <a:lnTo>
                    <a:pt x="21083" y="77036"/>
                  </a:lnTo>
                  <a:lnTo>
                    <a:pt x="21142" y="76861"/>
                  </a:lnTo>
                  <a:lnTo>
                    <a:pt x="21193" y="76686"/>
                  </a:lnTo>
                  <a:lnTo>
                    <a:pt x="21244" y="76423"/>
                  </a:lnTo>
                  <a:lnTo>
                    <a:pt x="21295" y="76204"/>
                  </a:lnTo>
                  <a:lnTo>
                    <a:pt x="21329" y="75897"/>
                  </a:lnTo>
                  <a:lnTo>
                    <a:pt x="21363" y="75590"/>
                  </a:lnTo>
                  <a:lnTo>
                    <a:pt x="21388" y="75283"/>
                  </a:lnTo>
                  <a:lnTo>
                    <a:pt x="21405" y="74933"/>
                  </a:lnTo>
                  <a:lnTo>
                    <a:pt x="21422" y="74582"/>
                  </a:lnTo>
                  <a:lnTo>
                    <a:pt x="21422" y="74232"/>
                  </a:lnTo>
                  <a:lnTo>
                    <a:pt x="21414" y="73881"/>
                  </a:lnTo>
                  <a:lnTo>
                    <a:pt x="21397" y="73487"/>
                  </a:lnTo>
                  <a:lnTo>
                    <a:pt x="21371" y="73136"/>
                  </a:lnTo>
                  <a:lnTo>
                    <a:pt x="21337" y="72786"/>
                  </a:lnTo>
                  <a:lnTo>
                    <a:pt x="21295" y="72435"/>
                  </a:lnTo>
                  <a:lnTo>
                    <a:pt x="21227" y="72041"/>
                  </a:lnTo>
                  <a:lnTo>
                    <a:pt x="21151" y="71734"/>
                  </a:lnTo>
                  <a:lnTo>
                    <a:pt x="21074" y="71471"/>
                  </a:lnTo>
                  <a:lnTo>
                    <a:pt x="20989" y="71296"/>
                  </a:lnTo>
                  <a:lnTo>
                    <a:pt x="20904" y="71208"/>
                  </a:lnTo>
                  <a:lnTo>
                    <a:pt x="20819" y="71164"/>
                  </a:lnTo>
                  <a:lnTo>
                    <a:pt x="20743" y="71208"/>
                  </a:lnTo>
                  <a:lnTo>
                    <a:pt x="20658" y="71296"/>
                  </a:lnTo>
                  <a:lnTo>
                    <a:pt x="20573" y="71427"/>
                  </a:lnTo>
                  <a:lnTo>
                    <a:pt x="20497" y="71603"/>
                  </a:lnTo>
                  <a:lnTo>
                    <a:pt x="20420" y="71866"/>
                  </a:lnTo>
                  <a:lnTo>
                    <a:pt x="20344" y="72128"/>
                  </a:lnTo>
                  <a:lnTo>
                    <a:pt x="20276" y="72435"/>
                  </a:lnTo>
                  <a:lnTo>
                    <a:pt x="20217" y="72786"/>
                  </a:lnTo>
                  <a:lnTo>
                    <a:pt x="20166" y="73180"/>
                  </a:lnTo>
                  <a:lnTo>
                    <a:pt x="20115" y="73575"/>
                  </a:lnTo>
                  <a:lnTo>
                    <a:pt x="20072" y="73355"/>
                  </a:lnTo>
                  <a:lnTo>
                    <a:pt x="20021" y="73136"/>
                  </a:lnTo>
                  <a:lnTo>
                    <a:pt x="19962" y="72961"/>
                  </a:lnTo>
                  <a:lnTo>
                    <a:pt x="19902" y="72786"/>
                  </a:lnTo>
                  <a:lnTo>
                    <a:pt x="19843" y="72698"/>
                  </a:lnTo>
                  <a:lnTo>
                    <a:pt x="19784" y="72567"/>
                  </a:lnTo>
                  <a:lnTo>
                    <a:pt x="19724" y="72523"/>
                  </a:lnTo>
                  <a:lnTo>
                    <a:pt x="19665" y="72479"/>
                  </a:lnTo>
                  <a:lnTo>
                    <a:pt x="19537" y="72479"/>
                  </a:lnTo>
                  <a:lnTo>
                    <a:pt x="19478" y="72523"/>
                  </a:lnTo>
                  <a:lnTo>
                    <a:pt x="19419" y="72610"/>
                  </a:lnTo>
                  <a:lnTo>
                    <a:pt x="19359" y="72698"/>
                  </a:lnTo>
                  <a:lnTo>
                    <a:pt x="19300" y="72873"/>
                  </a:lnTo>
                  <a:lnTo>
                    <a:pt x="19240" y="73049"/>
                  </a:lnTo>
                  <a:lnTo>
                    <a:pt x="19189" y="73268"/>
                  </a:lnTo>
                  <a:lnTo>
                    <a:pt x="19028" y="72961"/>
                  </a:lnTo>
                  <a:lnTo>
                    <a:pt x="18875" y="72654"/>
                  </a:lnTo>
                  <a:lnTo>
                    <a:pt x="18544" y="72172"/>
                  </a:lnTo>
                  <a:lnTo>
                    <a:pt x="18221" y="71646"/>
                  </a:lnTo>
                  <a:lnTo>
                    <a:pt x="17899" y="71121"/>
                  </a:lnTo>
                  <a:lnTo>
                    <a:pt x="17534" y="70376"/>
                  </a:lnTo>
                  <a:lnTo>
                    <a:pt x="17169" y="69587"/>
                  </a:lnTo>
                  <a:lnTo>
                    <a:pt x="16812" y="68710"/>
                  </a:lnTo>
                  <a:lnTo>
                    <a:pt x="16455" y="67790"/>
                  </a:lnTo>
                  <a:lnTo>
                    <a:pt x="16124" y="66870"/>
                  </a:lnTo>
                  <a:lnTo>
                    <a:pt x="15802" y="65906"/>
                  </a:lnTo>
                  <a:lnTo>
                    <a:pt x="15487" y="64898"/>
                  </a:lnTo>
                  <a:lnTo>
                    <a:pt x="15173" y="63803"/>
                  </a:lnTo>
                  <a:lnTo>
                    <a:pt x="15054" y="63364"/>
                  </a:lnTo>
                  <a:lnTo>
                    <a:pt x="14935" y="62882"/>
                  </a:lnTo>
                  <a:lnTo>
                    <a:pt x="14706" y="61875"/>
                  </a:lnTo>
                  <a:lnTo>
                    <a:pt x="14477" y="60867"/>
                  </a:lnTo>
                  <a:lnTo>
                    <a:pt x="14239" y="59947"/>
                  </a:lnTo>
                  <a:lnTo>
                    <a:pt x="14061" y="58982"/>
                  </a:lnTo>
                  <a:lnTo>
                    <a:pt x="13832" y="57536"/>
                  </a:lnTo>
                  <a:lnTo>
                    <a:pt x="13602" y="56047"/>
                  </a:lnTo>
                  <a:lnTo>
                    <a:pt x="13356" y="54338"/>
                  </a:lnTo>
                  <a:lnTo>
                    <a:pt x="13119" y="52585"/>
                  </a:lnTo>
                  <a:lnTo>
                    <a:pt x="12898" y="50788"/>
                  </a:lnTo>
                  <a:lnTo>
                    <a:pt x="12685" y="48948"/>
                  </a:lnTo>
                  <a:lnTo>
                    <a:pt x="12677" y="48816"/>
                  </a:lnTo>
                  <a:lnTo>
                    <a:pt x="12618" y="48027"/>
                  </a:lnTo>
                  <a:lnTo>
                    <a:pt x="12550" y="47239"/>
                  </a:lnTo>
                  <a:lnTo>
                    <a:pt x="12397" y="45617"/>
                  </a:lnTo>
                  <a:lnTo>
                    <a:pt x="12252" y="44040"/>
                  </a:lnTo>
                  <a:lnTo>
                    <a:pt x="12185" y="43251"/>
                  </a:lnTo>
                  <a:lnTo>
                    <a:pt x="12117" y="42462"/>
                  </a:lnTo>
                  <a:lnTo>
                    <a:pt x="12066" y="41586"/>
                  </a:lnTo>
                  <a:lnTo>
                    <a:pt x="12015" y="40710"/>
                  </a:lnTo>
                  <a:lnTo>
                    <a:pt x="11972" y="39789"/>
                  </a:lnTo>
                  <a:lnTo>
                    <a:pt x="11930" y="38913"/>
                  </a:lnTo>
                  <a:lnTo>
                    <a:pt x="11896" y="37861"/>
                  </a:lnTo>
                  <a:lnTo>
                    <a:pt x="11870" y="36766"/>
                  </a:lnTo>
                  <a:lnTo>
                    <a:pt x="11853" y="35714"/>
                  </a:lnTo>
                  <a:lnTo>
                    <a:pt x="11845" y="34662"/>
                  </a:lnTo>
                  <a:lnTo>
                    <a:pt x="12176" y="26424"/>
                  </a:lnTo>
                  <a:lnTo>
                    <a:pt x="12507" y="18142"/>
                  </a:lnTo>
                  <a:lnTo>
                    <a:pt x="12855" y="9904"/>
                  </a:lnTo>
                  <a:lnTo>
                    <a:pt x="13034" y="5785"/>
                  </a:lnTo>
                  <a:lnTo>
                    <a:pt x="13212" y="1666"/>
                  </a:lnTo>
                  <a:lnTo>
                    <a:pt x="13220" y="1535"/>
                  </a:lnTo>
                  <a:lnTo>
                    <a:pt x="13212" y="1403"/>
                  </a:lnTo>
                  <a:lnTo>
                    <a:pt x="13203" y="1315"/>
                  </a:lnTo>
                  <a:lnTo>
                    <a:pt x="13195" y="1228"/>
                  </a:lnTo>
                  <a:lnTo>
                    <a:pt x="13161" y="1096"/>
                  </a:lnTo>
                  <a:lnTo>
                    <a:pt x="13119" y="1053"/>
                  </a:lnTo>
                  <a:lnTo>
                    <a:pt x="13135" y="702"/>
                  </a:lnTo>
                  <a:lnTo>
                    <a:pt x="13135" y="439"/>
                  </a:lnTo>
                  <a:lnTo>
                    <a:pt x="13119" y="264"/>
                  </a:lnTo>
                  <a:lnTo>
                    <a:pt x="13093" y="132"/>
                  </a:lnTo>
                  <a:lnTo>
                    <a:pt x="13059" y="45"/>
                  </a:lnTo>
                  <a:lnTo>
                    <a:pt x="13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 name="Google Shape;736;p66"/>
          <p:cNvSpPr/>
          <p:nvPr/>
        </p:nvSpPr>
        <p:spPr>
          <a:xfrm rot="10800000" flipH="1">
            <a:off x="4303119" y="1433078"/>
            <a:ext cx="152657" cy="413376"/>
          </a:xfrm>
          <a:custGeom>
            <a:avLst/>
            <a:gdLst/>
            <a:ahLst/>
            <a:cxnLst/>
            <a:rect l="l" t="t" r="r" b="b"/>
            <a:pathLst>
              <a:path w="16167" h="151837" extrusionOk="0">
                <a:moveTo>
                  <a:pt x="6309" y="48247"/>
                </a:moveTo>
                <a:lnTo>
                  <a:pt x="6157" y="50087"/>
                </a:lnTo>
                <a:lnTo>
                  <a:pt x="6004" y="51884"/>
                </a:lnTo>
                <a:lnTo>
                  <a:pt x="5927" y="52409"/>
                </a:lnTo>
                <a:lnTo>
                  <a:pt x="5851" y="52935"/>
                </a:lnTo>
                <a:lnTo>
                  <a:pt x="5766" y="53417"/>
                </a:lnTo>
                <a:lnTo>
                  <a:pt x="5681" y="53899"/>
                </a:lnTo>
                <a:lnTo>
                  <a:pt x="5588" y="54338"/>
                </a:lnTo>
                <a:lnTo>
                  <a:pt x="5494" y="54776"/>
                </a:lnTo>
                <a:lnTo>
                  <a:pt x="5392" y="55214"/>
                </a:lnTo>
                <a:lnTo>
                  <a:pt x="5282" y="55608"/>
                </a:lnTo>
                <a:lnTo>
                  <a:pt x="5214" y="55871"/>
                </a:lnTo>
                <a:lnTo>
                  <a:pt x="5104" y="56222"/>
                </a:lnTo>
                <a:lnTo>
                  <a:pt x="5044" y="56397"/>
                </a:lnTo>
                <a:lnTo>
                  <a:pt x="4993" y="56485"/>
                </a:lnTo>
                <a:lnTo>
                  <a:pt x="4951" y="56529"/>
                </a:lnTo>
                <a:lnTo>
                  <a:pt x="4934" y="56529"/>
                </a:lnTo>
                <a:lnTo>
                  <a:pt x="4917" y="56485"/>
                </a:lnTo>
                <a:lnTo>
                  <a:pt x="4883" y="56309"/>
                </a:lnTo>
                <a:lnTo>
                  <a:pt x="4866" y="56134"/>
                </a:lnTo>
                <a:lnTo>
                  <a:pt x="4866" y="55915"/>
                </a:lnTo>
                <a:lnTo>
                  <a:pt x="4874" y="55740"/>
                </a:lnTo>
                <a:lnTo>
                  <a:pt x="4891" y="55521"/>
                </a:lnTo>
                <a:lnTo>
                  <a:pt x="4917" y="55302"/>
                </a:lnTo>
                <a:lnTo>
                  <a:pt x="4959" y="54995"/>
                </a:lnTo>
                <a:lnTo>
                  <a:pt x="4993" y="54776"/>
                </a:lnTo>
                <a:lnTo>
                  <a:pt x="5027" y="54557"/>
                </a:lnTo>
                <a:lnTo>
                  <a:pt x="5104" y="54162"/>
                </a:lnTo>
                <a:lnTo>
                  <a:pt x="5180" y="53812"/>
                </a:lnTo>
                <a:lnTo>
                  <a:pt x="5248" y="53461"/>
                </a:lnTo>
                <a:lnTo>
                  <a:pt x="5265" y="53286"/>
                </a:lnTo>
                <a:lnTo>
                  <a:pt x="5274" y="53154"/>
                </a:lnTo>
                <a:lnTo>
                  <a:pt x="5265" y="52979"/>
                </a:lnTo>
                <a:lnTo>
                  <a:pt x="5257" y="52848"/>
                </a:lnTo>
                <a:lnTo>
                  <a:pt x="5240" y="52760"/>
                </a:lnTo>
                <a:lnTo>
                  <a:pt x="5214" y="52716"/>
                </a:lnTo>
                <a:lnTo>
                  <a:pt x="5180" y="52716"/>
                </a:lnTo>
                <a:lnTo>
                  <a:pt x="5146" y="52760"/>
                </a:lnTo>
                <a:lnTo>
                  <a:pt x="4976" y="53286"/>
                </a:lnTo>
                <a:lnTo>
                  <a:pt x="4883" y="53549"/>
                </a:lnTo>
                <a:lnTo>
                  <a:pt x="4790" y="53812"/>
                </a:lnTo>
                <a:lnTo>
                  <a:pt x="4688" y="54031"/>
                </a:lnTo>
                <a:lnTo>
                  <a:pt x="4586" y="54118"/>
                </a:lnTo>
                <a:lnTo>
                  <a:pt x="4535" y="54162"/>
                </a:lnTo>
                <a:lnTo>
                  <a:pt x="4484" y="54118"/>
                </a:lnTo>
                <a:lnTo>
                  <a:pt x="4433" y="54075"/>
                </a:lnTo>
                <a:lnTo>
                  <a:pt x="4391" y="53987"/>
                </a:lnTo>
                <a:lnTo>
                  <a:pt x="4331" y="53856"/>
                </a:lnTo>
                <a:lnTo>
                  <a:pt x="4289" y="53724"/>
                </a:lnTo>
                <a:lnTo>
                  <a:pt x="4255" y="53593"/>
                </a:lnTo>
                <a:lnTo>
                  <a:pt x="4238" y="53417"/>
                </a:lnTo>
                <a:lnTo>
                  <a:pt x="4229" y="53286"/>
                </a:lnTo>
                <a:lnTo>
                  <a:pt x="4221" y="53154"/>
                </a:lnTo>
                <a:lnTo>
                  <a:pt x="4229" y="52979"/>
                </a:lnTo>
                <a:lnTo>
                  <a:pt x="4238" y="52848"/>
                </a:lnTo>
                <a:lnTo>
                  <a:pt x="4289" y="52541"/>
                </a:lnTo>
                <a:lnTo>
                  <a:pt x="4348" y="52234"/>
                </a:lnTo>
                <a:lnTo>
                  <a:pt x="4416" y="51971"/>
                </a:lnTo>
                <a:lnTo>
                  <a:pt x="4492" y="51752"/>
                </a:lnTo>
                <a:lnTo>
                  <a:pt x="4552" y="51533"/>
                </a:lnTo>
                <a:lnTo>
                  <a:pt x="4603" y="51270"/>
                </a:lnTo>
                <a:lnTo>
                  <a:pt x="4705" y="50744"/>
                </a:lnTo>
                <a:lnTo>
                  <a:pt x="4747" y="50481"/>
                </a:lnTo>
                <a:lnTo>
                  <a:pt x="4790" y="50262"/>
                </a:lnTo>
                <a:lnTo>
                  <a:pt x="4841" y="50087"/>
                </a:lnTo>
                <a:lnTo>
                  <a:pt x="4891" y="49956"/>
                </a:lnTo>
                <a:lnTo>
                  <a:pt x="4993" y="49736"/>
                </a:lnTo>
                <a:lnTo>
                  <a:pt x="5104" y="49561"/>
                </a:lnTo>
                <a:lnTo>
                  <a:pt x="5333" y="49342"/>
                </a:lnTo>
                <a:lnTo>
                  <a:pt x="5443" y="49211"/>
                </a:lnTo>
                <a:lnTo>
                  <a:pt x="5562" y="49035"/>
                </a:lnTo>
                <a:lnTo>
                  <a:pt x="5808" y="48597"/>
                </a:lnTo>
                <a:lnTo>
                  <a:pt x="5927" y="48378"/>
                </a:lnTo>
                <a:lnTo>
                  <a:pt x="5995" y="48334"/>
                </a:lnTo>
                <a:lnTo>
                  <a:pt x="6055" y="48290"/>
                </a:lnTo>
                <a:lnTo>
                  <a:pt x="6309" y="48247"/>
                </a:lnTo>
                <a:close/>
                <a:moveTo>
                  <a:pt x="6581" y="48290"/>
                </a:moveTo>
                <a:lnTo>
                  <a:pt x="6844" y="49649"/>
                </a:lnTo>
                <a:lnTo>
                  <a:pt x="6972" y="50306"/>
                </a:lnTo>
                <a:lnTo>
                  <a:pt x="7091" y="50963"/>
                </a:lnTo>
                <a:lnTo>
                  <a:pt x="7209" y="51665"/>
                </a:lnTo>
                <a:lnTo>
                  <a:pt x="7320" y="52409"/>
                </a:lnTo>
                <a:lnTo>
                  <a:pt x="7413" y="53198"/>
                </a:lnTo>
                <a:lnTo>
                  <a:pt x="7507" y="54075"/>
                </a:lnTo>
                <a:lnTo>
                  <a:pt x="7541" y="54557"/>
                </a:lnTo>
                <a:lnTo>
                  <a:pt x="7591" y="55214"/>
                </a:lnTo>
                <a:lnTo>
                  <a:pt x="7634" y="56003"/>
                </a:lnTo>
                <a:lnTo>
                  <a:pt x="7668" y="56791"/>
                </a:lnTo>
                <a:lnTo>
                  <a:pt x="7685" y="57580"/>
                </a:lnTo>
                <a:lnTo>
                  <a:pt x="7685" y="57975"/>
                </a:lnTo>
                <a:lnTo>
                  <a:pt x="7676" y="58325"/>
                </a:lnTo>
                <a:lnTo>
                  <a:pt x="7668" y="58632"/>
                </a:lnTo>
                <a:lnTo>
                  <a:pt x="7642" y="58939"/>
                </a:lnTo>
                <a:lnTo>
                  <a:pt x="7617" y="59158"/>
                </a:lnTo>
                <a:lnTo>
                  <a:pt x="7574" y="59333"/>
                </a:lnTo>
                <a:lnTo>
                  <a:pt x="7532" y="59464"/>
                </a:lnTo>
                <a:lnTo>
                  <a:pt x="7490" y="59508"/>
                </a:lnTo>
                <a:lnTo>
                  <a:pt x="7447" y="59508"/>
                </a:lnTo>
                <a:lnTo>
                  <a:pt x="7405" y="59464"/>
                </a:lnTo>
                <a:lnTo>
                  <a:pt x="7362" y="59377"/>
                </a:lnTo>
                <a:lnTo>
                  <a:pt x="7328" y="59245"/>
                </a:lnTo>
                <a:lnTo>
                  <a:pt x="7243" y="58939"/>
                </a:lnTo>
                <a:lnTo>
                  <a:pt x="7091" y="58194"/>
                </a:lnTo>
                <a:lnTo>
                  <a:pt x="7014" y="57887"/>
                </a:lnTo>
                <a:lnTo>
                  <a:pt x="6972" y="57756"/>
                </a:lnTo>
                <a:lnTo>
                  <a:pt x="6929" y="57668"/>
                </a:lnTo>
                <a:lnTo>
                  <a:pt x="6887" y="57668"/>
                </a:lnTo>
                <a:lnTo>
                  <a:pt x="6870" y="57712"/>
                </a:lnTo>
                <a:lnTo>
                  <a:pt x="6853" y="57799"/>
                </a:lnTo>
                <a:lnTo>
                  <a:pt x="6836" y="57887"/>
                </a:lnTo>
                <a:lnTo>
                  <a:pt x="6827" y="57975"/>
                </a:lnTo>
                <a:lnTo>
                  <a:pt x="6827" y="58106"/>
                </a:lnTo>
                <a:lnTo>
                  <a:pt x="6827" y="58194"/>
                </a:lnTo>
                <a:lnTo>
                  <a:pt x="6870" y="58851"/>
                </a:lnTo>
                <a:lnTo>
                  <a:pt x="6887" y="59245"/>
                </a:lnTo>
                <a:lnTo>
                  <a:pt x="6895" y="59552"/>
                </a:lnTo>
                <a:lnTo>
                  <a:pt x="6904" y="59771"/>
                </a:lnTo>
                <a:lnTo>
                  <a:pt x="6904" y="59947"/>
                </a:lnTo>
                <a:lnTo>
                  <a:pt x="6895" y="60078"/>
                </a:lnTo>
                <a:lnTo>
                  <a:pt x="6878" y="60122"/>
                </a:lnTo>
                <a:lnTo>
                  <a:pt x="6844" y="60122"/>
                </a:lnTo>
                <a:lnTo>
                  <a:pt x="6810" y="60034"/>
                </a:lnTo>
                <a:lnTo>
                  <a:pt x="6759" y="59903"/>
                </a:lnTo>
                <a:lnTo>
                  <a:pt x="6700" y="59684"/>
                </a:lnTo>
                <a:lnTo>
                  <a:pt x="6624" y="59114"/>
                </a:lnTo>
                <a:lnTo>
                  <a:pt x="6607" y="59026"/>
                </a:lnTo>
                <a:lnTo>
                  <a:pt x="6581" y="58982"/>
                </a:lnTo>
                <a:lnTo>
                  <a:pt x="6547" y="58939"/>
                </a:lnTo>
                <a:lnTo>
                  <a:pt x="6522" y="58939"/>
                </a:lnTo>
                <a:lnTo>
                  <a:pt x="6496" y="58982"/>
                </a:lnTo>
                <a:lnTo>
                  <a:pt x="6479" y="59070"/>
                </a:lnTo>
                <a:lnTo>
                  <a:pt x="6462" y="59202"/>
                </a:lnTo>
                <a:lnTo>
                  <a:pt x="6462" y="59377"/>
                </a:lnTo>
                <a:lnTo>
                  <a:pt x="6471" y="59640"/>
                </a:lnTo>
                <a:lnTo>
                  <a:pt x="6488" y="59903"/>
                </a:lnTo>
                <a:lnTo>
                  <a:pt x="6522" y="60472"/>
                </a:lnTo>
                <a:lnTo>
                  <a:pt x="6556" y="61480"/>
                </a:lnTo>
                <a:lnTo>
                  <a:pt x="6564" y="61743"/>
                </a:lnTo>
                <a:lnTo>
                  <a:pt x="6564" y="61962"/>
                </a:lnTo>
                <a:lnTo>
                  <a:pt x="6556" y="62181"/>
                </a:lnTo>
                <a:lnTo>
                  <a:pt x="6530" y="62313"/>
                </a:lnTo>
                <a:lnTo>
                  <a:pt x="6505" y="62444"/>
                </a:lnTo>
                <a:lnTo>
                  <a:pt x="6471" y="62488"/>
                </a:lnTo>
                <a:lnTo>
                  <a:pt x="6428" y="62532"/>
                </a:lnTo>
                <a:lnTo>
                  <a:pt x="6377" y="62532"/>
                </a:lnTo>
                <a:lnTo>
                  <a:pt x="6275" y="62663"/>
                </a:lnTo>
                <a:lnTo>
                  <a:pt x="6224" y="62663"/>
                </a:lnTo>
                <a:lnTo>
                  <a:pt x="6208" y="62576"/>
                </a:lnTo>
                <a:lnTo>
                  <a:pt x="6199" y="62488"/>
                </a:lnTo>
                <a:lnTo>
                  <a:pt x="6165" y="62094"/>
                </a:lnTo>
                <a:lnTo>
                  <a:pt x="6114" y="61436"/>
                </a:lnTo>
                <a:lnTo>
                  <a:pt x="6080" y="60779"/>
                </a:lnTo>
                <a:lnTo>
                  <a:pt x="6063" y="60078"/>
                </a:lnTo>
                <a:lnTo>
                  <a:pt x="6055" y="59333"/>
                </a:lnTo>
                <a:lnTo>
                  <a:pt x="6063" y="58588"/>
                </a:lnTo>
                <a:lnTo>
                  <a:pt x="6080" y="57843"/>
                </a:lnTo>
                <a:lnTo>
                  <a:pt x="6106" y="57142"/>
                </a:lnTo>
                <a:lnTo>
                  <a:pt x="6131" y="56485"/>
                </a:lnTo>
                <a:lnTo>
                  <a:pt x="6224" y="54557"/>
                </a:lnTo>
                <a:lnTo>
                  <a:pt x="6292" y="52629"/>
                </a:lnTo>
                <a:lnTo>
                  <a:pt x="6352" y="50876"/>
                </a:lnTo>
                <a:lnTo>
                  <a:pt x="6547" y="48466"/>
                </a:lnTo>
                <a:lnTo>
                  <a:pt x="6564" y="48378"/>
                </a:lnTo>
                <a:lnTo>
                  <a:pt x="6581" y="48290"/>
                </a:lnTo>
                <a:close/>
                <a:moveTo>
                  <a:pt x="9230" y="61699"/>
                </a:moveTo>
                <a:lnTo>
                  <a:pt x="9239" y="62181"/>
                </a:lnTo>
                <a:lnTo>
                  <a:pt x="9239" y="63233"/>
                </a:lnTo>
                <a:lnTo>
                  <a:pt x="9230" y="64285"/>
                </a:lnTo>
                <a:lnTo>
                  <a:pt x="9213" y="65336"/>
                </a:lnTo>
                <a:lnTo>
                  <a:pt x="9188" y="66388"/>
                </a:lnTo>
                <a:lnTo>
                  <a:pt x="9162" y="67396"/>
                </a:lnTo>
                <a:lnTo>
                  <a:pt x="9137" y="67922"/>
                </a:lnTo>
                <a:lnTo>
                  <a:pt x="9103" y="68448"/>
                </a:lnTo>
                <a:lnTo>
                  <a:pt x="9060" y="69017"/>
                </a:lnTo>
                <a:lnTo>
                  <a:pt x="8984" y="69806"/>
                </a:lnTo>
                <a:lnTo>
                  <a:pt x="8882" y="70639"/>
                </a:lnTo>
                <a:lnTo>
                  <a:pt x="8831" y="71033"/>
                </a:lnTo>
                <a:lnTo>
                  <a:pt x="8772" y="71384"/>
                </a:lnTo>
                <a:lnTo>
                  <a:pt x="8712" y="71690"/>
                </a:lnTo>
                <a:lnTo>
                  <a:pt x="8661" y="71953"/>
                </a:lnTo>
                <a:lnTo>
                  <a:pt x="8602" y="72085"/>
                </a:lnTo>
                <a:lnTo>
                  <a:pt x="8542" y="72172"/>
                </a:lnTo>
                <a:lnTo>
                  <a:pt x="8517" y="72172"/>
                </a:lnTo>
                <a:lnTo>
                  <a:pt x="8500" y="72128"/>
                </a:lnTo>
                <a:lnTo>
                  <a:pt x="8474" y="72041"/>
                </a:lnTo>
                <a:lnTo>
                  <a:pt x="8449" y="71953"/>
                </a:lnTo>
                <a:lnTo>
                  <a:pt x="8432" y="71778"/>
                </a:lnTo>
                <a:lnTo>
                  <a:pt x="8407" y="71603"/>
                </a:lnTo>
                <a:lnTo>
                  <a:pt x="8373" y="71121"/>
                </a:lnTo>
                <a:lnTo>
                  <a:pt x="8364" y="70814"/>
                </a:lnTo>
                <a:lnTo>
                  <a:pt x="8356" y="70507"/>
                </a:lnTo>
                <a:lnTo>
                  <a:pt x="8364" y="70244"/>
                </a:lnTo>
                <a:lnTo>
                  <a:pt x="8364" y="70025"/>
                </a:lnTo>
                <a:lnTo>
                  <a:pt x="8398" y="69543"/>
                </a:lnTo>
                <a:lnTo>
                  <a:pt x="8441" y="69105"/>
                </a:lnTo>
                <a:lnTo>
                  <a:pt x="8491" y="68667"/>
                </a:lnTo>
                <a:lnTo>
                  <a:pt x="8551" y="68272"/>
                </a:lnTo>
                <a:lnTo>
                  <a:pt x="8610" y="67834"/>
                </a:lnTo>
                <a:lnTo>
                  <a:pt x="8670" y="67396"/>
                </a:lnTo>
                <a:lnTo>
                  <a:pt x="8678" y="67221"/>
                </a:lnTo>
                <a:lnTo>
                  <a:pt x="8678" y="67089"/>
                </a:lnTo>
                <a:lnTo>
                  <a:pt x="8670" y="66958"/>
                </a:lnTo>
                <a:lnTo>
                  <a:pt x="8653" y="66826"/>
                </a:lnTo>
                <a:lnTo>
                  <a:pt x="8627" y="66739"/>
                </a:lnTo>
                <a:lnTo>
                  <a:pt x="8602" y="66695"/>
                </a:lnTo>
                <a:lnTo>
                  <a:pt x="8576" y="66695"/>
                </a:lnTo>
                <a:lnTo>
                  <a:pt x="8542" y="66739"/>
                </a:lnTo>
                <a:lnTo>
                  <a:pt x="8483" y="66914"/>
                </a:lnTo>
                <a:lnTo>
                  <a:pt x="8449" y="67045"/>
                </a:lnTo>
                <a:lnTo>
                  <a:pt x="8415" y="67089"/>
                </a:lnTo>
                <a:lnTo>
                  <a:pt x="8373" y="67133"/>
                </a:lnTo>
                <a:lnTo>
                  <a:pt x="8330" y="67133"/>
                </a:lnTo>
                <a:lnTo>
                  <a:pt x="8288" y="67089"/>
                </a:lnTo>
                <a:lnTo>
                  <a:pt x="8262" y="67002"/>
                </a:lnTo>
                <a:lnTo>
                  <a:pt x="8237" y="66914"/>
                </a:lnTo>
                <a:lnTo>
                  <a:pt x="8220" y="66826"/>
                </a:lnTo>
                <a:lnTo>
                  <a:pt x="8203" y="66695"/>
                </a:lnTo>
                <a:lnTo>
                  <a:pt x="8194" y="66520"/>
                </a:lnTo>
                <a:lnTo>
                  <a:pt x="8194" y="66169"/>
                </a:lnTo>
                <a:lnTo>
                  <a:pt x="8211" y="65775"/>
                </a:lnTo>
                <a:lnTo>
                  <a:pt x="8237" y="65380"/>
                </a:lnTo>
                <a:lnTo>
                  <a:pt x="8279" y="65030"/>
                </a:lnTo>
                <a:lnTo>
                  <a:pt x="8373" y="64504"/>
                </a:lnTo>
                <a:lnTo>
                  <a:pt x="8466" y="63978"/>
                </a:lnTo>
                <a:lnTo>
                  <a:pt x="8576" y="63496"/>
                </a:lnTo>
                <a:lnTo>
                  <a:pt x="8687" y="63058"/>
                </a:lnTo>
                <a:lnTo>
                  <a:pt x="8806" y="62663"/>
                </a:lnTo>
                <a:lnTo>
                  <a:pt x="8924" y="62357"/>
                </a:lnTo>
                <a:lnTo>
                  <a:pt x="9188" y="61787"/>
                </a:lnTo>
                <a:lnTo>
                  <a:pt x="9230" y="61699"/>
                </a:lnTo>
                <a:close/>
                <a:moveTo>
                  <a:pt x="9510" y="61130"/>
                </a:moveTo>
                <a:lnTo>
                  <a:pt x="9689" y="61524"/>
                </a:lnTo>
                <a:lnTo>
                  <a:pt x="9875" y="61831"/>
                </a:lnTo>
                <a:lnTo>
                  <a:pt x="10249" y="62488"/>
                </a:lnTo>
                <a:lnTo>
                  <a:pt x="10427" y="62839"/>
                </a:lnTo>
                <a:lnTo>
                  <a:pt x="10614" y="63189"/>
                </a:lnTo>
                <a:lnTo>
                  <a:pt x="10792" y="63584"/>
                </a:lnTo>
                <a:lnTo>
                  <a:pt x="10971" y="64066"/>
                </a:lnTo>
                <a:lnTo>
                  <a:pt x="11073" y="64372"/>
                </a:lnTo>
                <a:lnTo>
                  <a:pt x="11183" y="64723"/>
                </a:lnTo>
                <a:lnTo>
                  <a:pt x="11285" y="65161"/>
                </a:lnTo>
                <a:lnTo>
                  <a:pt x="11395" y="65643"/>
                </a:lnTo>
                <a:lnTo>
                  <a:pt x="11489" y="66125"/>
                </a:lnTo>
                <a:lnTo>
                  <a:pt x="11565" y="66651"/>
                </a:lnTo>
                <a:lnTo>
                  <a:pt x="11599" y="66958"/>
                </a:lnTo>
                <a:lnTo>
                  <a:pt x="11624" y="67221"/>
                </a:lnTo>
                <a:lnTo>
                  <a:pt x="11650" y="67527"/>
                </a:lnTo>
                <a:lnTo>
                  <a:pt x="11667" y="67834"/>
                </a:lnTo>
                <a:lnTo>
                  <a:pt x="11675" y="68316"/>
                </a:lnTo>
                <a:lnTo>
                  <a:pt x="11675" y="68711"/>
                </a:lnTo>
                <a:lnTo>
                  <a:pt x="11658" y="69017"/>
                </a:lnTo>
                <a:lnTo>
                  <a:pt x="11624" y="69236"/>
                </a:lnTo>
                <a:lnTo>
                  <a:pt x="11574" y="69368"/>
                </a:lnTo>
                <a:lnTo>
                  <a:pt x="11523" y="69455"/>
                </a:lnTo>
                <a:lnTo>
                  <a:pt x="11387" y="69455"/>
                </a:lnTo>
                <a:lnTo>
                  <a:pt x="11310" y="69368"/>
                </a:lnTo>
                <a:lnTo>
                  <a:pt x="11242" y="69280"/>
                </a:lnTo>
                <a:lnTo>
                  <a:pt x="11090" y="69017"/>
                </a:lnTo>
                <a:lnTo>
                  <a:pt x="10962" y="68711"/>
                </a:lnTo>
                <a:lnTo>
                  <a:pt x="10869" y="68404"/>
                </a:lnTo>
                <a:lnTo>
                  <a:pt x="10843" y="68316"/>
                </a:lnTo>
                <a:lnTo>
                  <a:pt x="10809" y="68316"/>
                </a:lnTo>
                <a:lnTo>
                  <a:pt x="10784" y="68360"/>
                </a:lnTo>
                <a:lnTo>
                  <a:pt x="10758" y="68491"/>
                </a:lnTo>
                <a:lnTo>
                  <a:pt x="10741" y="68623"/>
                </a:lnTo>
                <a:lnTo>
                  <a:pt x="10741" y="68798"/>
                </a:lnTo>
                <a:lnTo>
                  <a:pt x="10741" y="68973"/>
                </a:lnTo>
                <a:lnTo>
                  <a:pt x="10758" y="69105"/>
                </a:lnTo>
                <a:lnTo>
                  <a:pt x="10843" y="69543"/>
                </a:lnTo>
                <a:lnTo>
                  <a:pt x="10911" y="69981"/>
                </a:lnTo>
                <a:lnTo>
                  <a:pt x="10767" y="70376"/>
                </a:lnTo>
                <a:lnTo>
                  <a:pt x="10708" y="70069"/>
                </a:lnTo>
                <a:lnTo>
                  <a:pt x="10648" y="69806"/>
                </a:lnTo>
                <a:lnTo>
                  <a:pt x="10572" y="69543"/>
                </a:lnTo>
                <a:lnTo>
                  <a:pt x="10495" y="69368"/>
                </a:lnTo>
                <a:lnTo>
                  <a:pt x="10470" y="69368"/>
                </a:lnTo>
                <a:lnTo>
                  <a:pt x="10444" y="69412"/>
                </a:lnTo>
                <a:lnTo>
                  <a:pt x="10419" y="69455"/>
                </a:lnTo>
                <a:lnTo>
                  <a:pt x="10402" y="69543"/>
                </a:lnTo>
                <a:lnTo>
                  <a:pt x="10385" y="69675"/>
                </a:lnTo>
                <a:lnTo>
                  <a:pt x="10376" y="69806"/>
                </a:lnTo>
                <a:lnTo>
                  <a:pt x="10376" y="69937"/>
                </a:lnTo>
                <a:lnTo>
                  <a:pt x="10393" y="70069"/>
                </a:lnTo>
                <a:lnTo>
                  <a:pt x="10444" y="70376"/>
                </a:lnTo>
                <a:lnTo>
                  <a:pt x="10504" y="70726"/>
                </a:lnTo>
                <a:lnTo>
                  <a:pt x="10589" y="71033"/>
                </a:lnTo>
                <a:lnTo>
                  <a:pt x="10674" y="71296"/>
                </a:lnTo>
                <a:lnTo>
                  <a:pt x="10724" y="71778"/>
                </a:lnTo>
                <a:lnTo>
                  <a:pt x="10758" y="72260"/>
                </a:lnTo>
                <a:lnTo>
                  <a:pt x="10775" y="72523"/>
                </a:lnTo>
                <a:lnTo>
                  <a:pt x="10775" y="72742"/>
                </a:lnTo>
                <a:lnTo>
                  <a:pt x="10775" y="72961"/>
                </a:lnTo>
                <a:lnTo>
                  <a:pt x="10767" y="73180"/>
                </a:lnTo>
                <a:lnTo>
                  <a:pt x="10538" y="74407"/>
                </a:lnTo>
                <a:lnTo>
                  <a:pt x="10436" y="74013"/>
                </a:lnTo>
                <a:lnTo>
                  <a:pt x="10351" y="73575"/>
                </a:lnTo>
                <a:lnTo>
                  <a:pt x="10274" y="73136"/>
                </a:lnTo>
                <a:lnTo>
                  <a:pt x="10215" y="72698"/>
                </a:lnTo>
                <a:lnTo>
                  <a:pt x="10164" y="72216"/>
                </a:lnTo>
                <a:lnTo>
                  <a:pt x="10071" y="71252"/>
                </a:lnTo>
                <a:lnTo>
                  <a:pt x="9986" y="70244"/>
                </a:lnTo>
                <a:lnTo>
                  <a:pt x="9901" y="69280"/>
                </a:lnTo>
                <a:lnTo>
                  <a:pt x="9858" y="68711"/>
                </a:lnTo>
                <a:lnTo>
                  <a:pt x="9824" y="68185"/>
                </a:lnTo>
                <a:lnTo>
                  <a:pt x="9757" y="67045"/>
                </a:lnTo>
                <a:lnTo>
                  <a:pt x="9706" y="65906"/>
                </a:lnTo>
                <a:lnTo>
                  <a:pt x="9655" y="64767"/>
                </a:lnTo>
                <a:lnTo>
                  <a:pt x="9638" y="64197"/>
                </a:lnTo>
                <a:lnTo>
                  <a:pt x="9629" y="63584"/>
                </a:lnTo>
                <a:lnTo>
                  <a:pt x="9621" y="63014"/>
                </a:lnTo>
                <a:lnTo>
                  <a:pt x="9604" y="62444"/>
                </a:lnTo>
                <a:lnTo>
                  <a:pt x="9578" y="62094"/>
                </a:lnTo>
                <a:lnTo>
                  <a:pt x="9561" y="61787"/>
                </a:lnTo>
                <a:lnTo>
                  <a:pt x="9510" y="61130"/>
                </a:lnTo>
                <a:close/>
                <a:moveTo>
                  <a:pt x="4323" y="75240"/>
                </a:moveTo>
                <a:lnTo>
                  <a:pt x="4450" y="75590"/>
                </a:lnTo>
                <a:lnTo>
                  <a:pt x="4586" y="75941"/>
                </a:lnTo>
                <a:lnTo>
                  <a:pt x="4722" y="76291"/>
                </a:lnTo>
                <a:lnTo>
                  <a:pt x="4841" y="76686"/>
                </a:lnTo>
                <a:lnTo>
                  <a:pt x="4934" y="76992"/>
                </a:lnTo>
                <a:lnTo>
                  <a:pt x="5019" y="77343"/>
                </a:lnTo>
                <a:lnTo>
                  <a:pt x="5095" y="77694"/>
                </a:lnTo>
                <a:lnTo>
                  <a:pt x="5172" y="78088"/>
                </a:lnTo>
                <a:lnTo>
                  <a:pt x="5240" y="78482"/>
                </a:lnTo>
                <a:lnTo>
                  <a:pt x="5299" y="78921"/>
                </a:lnTo>
                <a:lnTo>
                  <a:pt x="5367" y="79359"/>
                </a:lnTo>
                <a:lnTo>
                  <a:pt x="5418" y="79797"/>
                </a:lnTo>
                <a:lnTo>
                  <a:pt x="5477" y="80323"/>
                </a:lnTo>
                <a:lnTo>
                  <a:pt x="5528" y="80892"/>
                </a:lnTo>
                <a:lnTo>
                  <a:pt x="5579" y="81550"/>
                </a:lnTo>
                <a:lnTo>
                  <a:pt x="5622" y="82207"/>
                </a:lnTo>
                <a:lnTo>
                  <a:pt x="5656" y="82864"/>
                </a:lnTo>
                <a:lnTo>
                  <a:pt x="5656" y="83215"/>
                </a:lnTo>
                <a:lnTo>
                  <a:pt x="5664" y="83522"/>
                </a:lnTo>
                <a:lnTo>
                  <a:pt x="5656" y="83872"/>
                </a:lnTo>
                <a:lnTo>
                  <a:pt x="5647" y="84135"/>
                </a:lnTo>
                <a:lnTo>
                  <a:pt x="5630" y="84442"/>
                </a:lnTo>
                <a:lnTo>
                  <a:pt x="5605" y="84705"/>
                </a:lnTo>
                <a:lnTo>
                  <a:pt x="5571" y="84968"/>
                </a:lnTo>
                <a:lnTo>
                  <a:pt x="5537" y="85143"/>
                </a:lnTo>
                <a:lnTo>
                  <a:pt x="5503" y="85274"/>
                </a:lnTo>
                <a:lnTo>
                  <a:pt x="5469" y="85362"/>
                </a:lnTo>
                <a:lnTo>
                  <a:pt x="5435" y="85406"/>
                </a:lnTo>
                <a:lnTo>
                  <a:pt x="5358" y="85406"/>
                </a:lnTo>
                <a:lnTo>
                  <a:pt x="5324" y="85362"/>
                </a:lnTo>
                <a:lnTo>
                  <a:pt x="5248" y="85143"/>
                </a:lnTo>
                <a:lnTo>
                  <a:pt x="5172" y="84880"/>
                </a:lnTo>
                <a:lnTo>
                  <a:pt x="5027" y="84267"/>
                </a:lnTo>
                <a:lnTo>
                  <a:pt x="4900" y="83697"/>
                </a:lnTo>
                <a:lnTo>
                  <a:pt x="4781" y="83083"/>
                </a:lnTo>
                <a:lnTo>
                  <a:pt x="4756" y="82996"/>
                </a:lnTo>
                <a:lnTo>
                  <a:pt x="4696" y="82996"/>
                </a:lnTo>
                <a:lnTo>
                  <a:pt x="4671" y="83083"/>
                </a:lnTo>
                <a:lnTo>
                  <a:pt x="4654" y="83171"/>
                </a:lnTo>
                <a:lnTo>
                  <a:pt x="4645" y="83303"/>
                </a:lnTo>
                <a:lnTo>
                  <a:pt x="4645" y="83478"/>
                </a:lnTo>
                <a:lnTo>
                  <a:pt x="4654" y="83609"/>
                </a:lnTo>
                <a:lnTo>
                  <a:pt x="4671" y="83828"/>
                </a:lnTo>
                <a:lnTo>
                  <a:pt x="4696" y="84223"/>
                </a:lnTo>
                <a:lnTo>
                  <a:pt x="4730" y="84705"/>
                </a:lnTo>
                <a:lnTo>
                  <a:pt x="4747" y="85187"/>
                </a:lnTo>
                <a:lnTo>
                  <a:pt x="4764" y="85713"/>
                </a:lnTo>
                <a:lnTo>
                  <a:pt x="4764" y="85932"/>
                </a:lnTo>
                <a:lnTo>
                  <a:pt x="4756" y="86107"/>
                </a:lnTo>
                <a:lnTo>
                  <a:pt x="4739" y="86282"/>
                </a:lnTo>
                <a:lnTo>
                  <a:pt x="4722" y="86414"/>
                </a:lnTo>
                <a:lnTo>
                  <a:pt x="4696" y="86501"/>
                </a:lnTo>
                <a:lnTo>
                  <a:pt x="4662" y="86501"/>
                </a:lnTo>
                <a:lnTo>
                  <a:pt x="4645" y="86458"/>
                </a:lnTo>
                <a:lnTo>
                  <a:pt x="4620" y="86370"/>
                </a:lnTo>
                <a:lnTo>
                  <a:pt x="4569" y="86063"/>
                </a:lnTo>
                <a:lnTo>
                  <a:pt x="4501" y="85450"/>
                </a:lnTo>
                <a:lnTo>
                  <a:pt x="4416" y="84836"/>
                </a:lnTo>
                <a:lnTo>
                  <a:pt x="4340" y="84135"/>
                </a:lnTo>
                <a:lnTo>
                  <a:pt x="4204" y="82777"/>
                </a:lnTo>
                <a:lnTo>
                  <a:pt x="4178" y="82470"/>
                </a:lnTo>
                <a:lnTo>
                  <a:pt x="4153" y="82163"/>
                </a:lnTo>
                <a:lnTo>
                  <a:pt x="4127" y="81506"/>
                </a:lnTo>
                <a:lnTo>
                  <a:pt x="4119" y="80892"/>
                </a:lnTo>
                <a:lnTo>
                  <a:pt x="4119" y="80235"/>
                </a:lnTo>
                <a:lnTo>
                  <a:pt x="4178" y="77957"/>
                </a:lnTo>
                <a:lnTo>
                  <a:pt x="4221" y="76817"/>
                </a:lnTo>
                <a:lnTo>
                  <a:pt x="4272" y="75678"/>
                </a:lnTo>
                <a:lnTo>
                  <a:pt x="4280" y="75503"/>
                </a:lnTo>
                <a:lnTo>
                  <a:pt x="4289" y="75415"/>
                </a:lnTo>
                <a:lnTo>
                  <a:pt x="4314" y="75327"/>
                </a:lnTo>
                <a:lnTo>
                  <a:pt x="4323" y="75240"/>
                </a:lnTo>
                <a:close/>
                <a:moveTo>
                  <a:pt x="3482" y="74100"/>
                </a:moveTo>
                <a:lnTo>
                  <a:pt x="3609" y="74144"/>
                </a:lnTo>
                <a:lnTo>
                  <a:pt x="3728" y="74188"/>
                </a:lnTo>
                <a:lnTo>
                  <a:pt x="3856" y="74319"/>
                </a:lnTo>
                <a:lnTo>
                  <a:pt x="3974" y="74495"/>
                </a:lnTo>
                <a:lnTo>
                  <a:pt x="4025" y="74582"/>
                </a:lnTo>
                <a:lnTo>
                  <a:pt x="4085" y="74626"/>
                </a:lnTo>
                <a:lnTo>
                  <a:pt x="4025" y="75766"/>
                </a:lnTo>
                <a:lnTo>
                  <a:pt x="4017" y="76204"/>
                </a:lnTo>
                <a:lnTo>
                  <a:pt x="3941" y="76992"/>
                </a:lnTo>
                <a:lnTo>
                  <a:pt x="3873" y="77781"/>
                </a:lnTo>
                <a:lnTo>
                  <a:pt x="3745" y="79403"/>
                </a:lnTo>
                <a:lnTo>
                  <a:pt x="3626" y="81112"/>
                </a:lnTo>
                <a:lnTo>
                  <a:pt x="3524" y="82733"/>
                </a:lnTo>
                <a:lnTo>
                  <a:pt x="3474" y="83609"/>
                </a:lnTo>
                <a:lnTo>
                  <a:pt x="3406" y="84661"/>
                </a:lnTo>
                <a:lnTo>
                  <a:pt x="3372" y="85143"/>
                </a:lnTo>
                <a:lnTo>
                  <a:pt x="3321" y="85625"/>
                </a:lnTo>
                <a:lnTo>
                  <a:pt x="3270" y="86019"/>
                </a:lnTo>
                <a:lnTo>
                  <a:pt x="3236" y="86195"/>
                </a:lnTo>
                <a:lnTo>
                  <a:pt x="3210" y="86326"/>
                </a:lnTo>
                <a:lnTo>
                  <a:pt x="3185" y="86501"/>
                </a:lnTo>
                <a:lnTo>
                  <a:pt x="3168" y="86545"/>
                </a:lnTo>
                <a:lnTo>
                  <a:pt x="3151" y="86589"/>
                </a:lnTo>
                <a:lnTo>
                  <a:pt x="3108" y="86545"/>
                </a:lnTo>
                <a:lnTo>
                  <a:pt x="3058" y="86414"/>
                </a:lnTo>
                <a:lnTo>
                  <a:pt x="2990" y="86458"/>
                </a:lnTo>
                <a:lnTo>
                  <a:pt x="2964" y="86458"/>
                </a:lnTo>
                <a:lnTo>
                  <a:pt x="2947" y="86414"/>
                </a:lnTo>
                <a:lnTo>
                  <a:pt x="2930" y="86326"/>
                </a:lnTo>
                <a:lnTo>
                  <a:pt x="2930" y="86238"/>
                </a:lnTo>
                <a:lnTo>
                  <a:pt x="2930" y="86107"/>
                </a:lnTo>
                <a:lnTo>
                  <a:pt x="2939" y="85932"/>
                </a:lnTo>
                <a:lnTo>
                  <a:pt x="2947" y="85625"/>
                </a:lnTo>
                <a:lnTo>
                  <a:pt x="2964" y="85318"/>
                </a:lnTo>
                <a:lnTo>
                  <a:pt x="3007" y="84749"/>
                </a:lnTo>
                <a:lnTo>
                  <a:pt x="3049" y="84354"/>
                </a:lnTo>
                <a:lnTo>
                  <a:pt x="3091" y="84004"/>
                </a:lnTo>
                <a:lnTo>
                  <a:pt x="3176" y="83259"/>
                </a:lnTo>
                <a:lnTo>
                  <a:pt x="3185" y="83127"/>
                </a:lnTo>
                <a:lnTo>
                  <a:pt x="3185" y="82996"/>
                </a:lnTo>
                <a:lnTo>
                  <a:pt x="3176" y="82864"/>
                </a:lnTo>
                <a:lnTo>
                  <a:pt x="3168" y="82777"/>
                </a:lnTo>
                <a:lnTo>
                  <a:pt x="3151" y="82689"/>
                </a:lnTo>
                <a:lnTo>
                  <a:pt x="3125" y="82601"/>
                </a:lnTo>
                <a:lnTo>
                  <a:pt x="3074" y="82601"/>
                </a:lnTo>
                <a:lnTo>
                  <a:pt x="3007" y="82777"/>
                </a:lnTo>
                <a:lnTo>
                  <a:pt x="2930" y="82952"/>
                </a:lnTo>
                <a:lnTo>
                  <a:pt x="2862" y="83127"/>
                </a:lnTo>
                <a:lnTo>
                  <a:pt x="2820" y="83171"/>
                </a:lnTo>
                <a:lnTo>
                  <a:pt x="2786" y="83215"/>
                </a:lnTo>
                <a:lnTo>
                  <a:pt x="2752" y="83303"/>
                </a:lnTo>
                <a:lnTo>
                  <a:pt x="2726" y="83346"/>
                </a:lnTo>
                <a:lnTo>
                  <a:pt x="2718" y="83346"/>
                </a:lnTo>
                <a:lnTo>
                  <a:pt x="2718" y="83303"/>
                </a:lnTo>
                <a:lnTo>
                  <a:pt x="2709" y="83127"/>
                </a:lnTo>
                <a:lnTo>
                  <a:pt x="2709" y="82864"/>
                </a:lnTo>
                <a:lnTo>
                  <a:pt x="2718" y="82777"/>
                </a:lnTo>
                <a:lnTo>
                  <a:pt x="2726" y="82645"/>
                </a:lnTo>
                <a:lnTo>
                  <a:pt x="2760" y="82470"/>
                </a:lnTo>
                <a:lnTo>
                  <a:pt x="2820" y="82295"/>
                </a:lnTo>
                <a:lnTo>
                  <a:pt x="2837" y="82251"/>
                </a:lnTo>
                <a:lnTo>
                  <a:pt x="2922" y="82032"/>
                </a:lnTo>
                <a:lnTo>
                  <a:pt x="3007" y="81813"/>
                </a:lnTo>
                <a:lnTo>
                  <a:pt x="3041" y="81681"/>
                </a:lnTo>
                <a:lnTo>
                  <a:pt x="3049" y="81550"/>
                </a:lnTo>
                <a:lnTo>
                  <a:pt x="3049" y="81374"/>
                </a:lnTo>
                <a:lnTo>
                  <a:pt x="3041" y="81243"/>
                </a:lnTo>
                <a:lnTo>
                  <a:pt x="3015" y="81112"/>
                </a:lnTo>
                <a:lnTo>
                  <a:pt x="2990" y="81024"/>
                </a:lnTo>
                <a:lnTo>
                  <a:pt x="2956" y="80980"/>
                </a:lnTo>
                <a:lnTo>
                  <a:pt x="2922" y="81068"/>
                </a:lnTo>
                <a:lnTo>
                  <a:pt x="2854" y="81243"/>
                </a:lnTo>
                <a:lnTo>
                  <a:pt x="2726" y="81506"/>
                </a:lnTo>
                <a:lnTo>
                  <a:pt x="2582" y="81769"/>
                </a:lnTo>
                <a:lnTo>
                  <a:pt x="2429" y="81944"/>
                </a:lnTo>
                <a:lnTo>
                  <a:pt x="2268" y="82076"/>
                </a:lnTo>
                <a:lnTo>
                  <a:pt x="2115" y="82076"/>
                </a:lnTo>
                <a:lnTo>
                  <a:pt x="2039" y="82032"/>
                </a:lnTo>
                <a:lnTo>
                  <a:pt x="1971" y="81944"/>
                </a:lnTo>
                <a:lnTo>
                  <a:pt x="1903" y="81813"/>
                </a:lnTo>
                <a:lnTo>
                  <a:pt x="1835" y="81681"/>
                </a:lnTo>
                <a:lnTo>
                  <a:pt x="1775" y="81462"/>
                </a:lnTo>
                <a:lnTo>
                  <a:pt x="1724" y="81243"/>
                </a:lnTo>
                <a:lnTo>
                  <a:pt x="1691" y="81024"/>
                </a:lnTo>
                <a:lnTo>
                  <a:pt x="1665" y="80805"/>
                </a:lnTo>
                <a:lnTo>
                  <a:pt x="1648" y="80586"/>
                </a:lnTo>
                <a:lnTo>
                  <a:pt x="1640" y="80367"/>
                </a:lnTo>
                <a:lnTo>
                  <a:pt x="1631" y="80104"/>
                </a:lnTo>
                <a:lnTo>
                  <a:pt x="1631" y="79885"/>
                </a:lnTo>
                <a:lnTo>
                  <a:pt x="1640" y="79359"/>
                </a:lnTo>
                <a:lnTo>
                  <a:pt x="1674" y="78833"/>
                </a:lnTo>
                <a:lnTo>
                  <a:pt x="1716" y="78351"/>
                </a:lnTo>
                <a:lnTo>
                  <a:pt x="1767" y="77913"/>
                </a:lnTo>
                <a:lnTo>
                  <a:pt x="1835" y="77562"/>
                </a:lnTo>
                <a:lnTo>
                  <a:pt x="1877" y="77343"/>
                </a:lnTo>
                <a:lnTo>
                  <a:pt x="1928" y="77212"/>
                </a:lnTo>
                <a:lnTo>
                  <a:pt x="2039" y="76949"/>
                </a:lnTo>
                <a:lnTo>
                  <a:pt x="2149" y="76730"/>
                </a:lnTo>
                <a:lnTo>
                  <a:pt x="2259" y="76510"/>
                </a:lnTo>
                <a:lnTo>
                  <a:pt x="2395" y="76160"/>
                </a:lnTo>
                <a:lnTo>
                  <a:pt x="2531" y="75766"/>
                </a:lnTo>
                <a:lnTo>
                  <a:pt x="2786" y="75021"/>
                </a:lnTo>
                <a:lnTo>
                  <a:pt x="2913" y="74670"/>
                </a:lnTo>
                <a:lnTo>
                  <a:pt x="3049" y="74407"/>
                </a:lnTo>
                <a:lnTo>
                  <a:pt x="3125" y="74276"/>
                </a:lnTo>
                <a:lnTo>
                  <a:pt x="3193" y="74188"/>
                </a:lnTo>
                <a:lnTo>
                  <a:pt x="3270" y="74144"/>
                </a:lnTo>
                <a:lnTo>
                  <a:pt x="3355" y="74100"/>
                </a:lnTo>
                <a:close/>
                <a:moveTo>
                  <a:pt x="12007" y="97807"/>
                </a:moveTo>
                <a:lnTo>
                  <a:pt x="12210" y="97851"/>
                </a:lnTo>
                <a:lnTo>
                  <a:pt x="12423" y="97895"/>
                </a:lnTo>
                <a:lnTo>
                  <a:pt x="12626" y="98070"/>
                </a:lnTo>
                <a:lnTo>
                  <a:pt x="12830" y="98289"/>
                </a:lnTo>
                <a:lnTo>
                  <a:pt x="12958" y="98464"/>
                </a:lnTo>
                <a:lnTo>
                  <a:pt x="13076" y="98683"/>
                </a:lnTo>
                <a:lnTo>
                  <a:pt x="13204" y="98902"/>
                </a:lnTo>
                <a:lnTo>
                  <a:pt x="13314" y="99165"/>
                </a:lnTo>
                <a:lnTo>
                  <a:pt x="13374" y="99384"/>
                </a:lnTo>
                <a:lnTo>
                  <a:pt x="13416" y="99560"/>
                </a:lnTo>
                <a:lnTo>
                  <a:pt x="13433" y="99691"/>
                </a:lnTo>
                <a:lnTo>
                  <a:pt x="13433" y="99823"/>
                </a:lnTo>
                <a:lnTo>
                  <a:pt x="13416" y="99954"/>
                </a:lnTo>
                <a:lnTo>
                  <a:pt x="13391" y="100086"/>
                </a:lnTo>
                <a:lnTo>
                  <a:pt x="13357" y="100173"/>
                </a:lnTo>
                <a:lnTo>
                  <a:pt x="13306" y="100261"/>
                </a:lnTo>
                <a:lnTo>
                  <a:pt x="13204" y="100392"/>
                </a:lnTo>
                <a:lnTo>
                  <a:pt x="13093" y="100480"/>
                </a:lnTo>
                <a:lnTo>
                  <a:pt x="12907" y="100568"/>
                </a:lnTo>
                <a:lnTo>
                  <a:pt x="12873" y="100611"/>
                </a:lnTo>
                <a:lnTo>
                  <a:pt x="12847" y="100743"/>
                </a:lnTo>
                <a:lnTo>
                  <a:pt x="12822" y="100874"/>
                </a:lnTo>
                <a:lnTo>
                  <a:pt x="12805" y="101006"/>
                </a:lnTo>
                <a:lnTo>
                  <a:pt x="12796" y="101181"/>
                </a:lnTo>
                <a:lnTo>
                  <a:pt x="12805" y="101356"/>
                </a:lnTo>
                <a:lnTo>
                  <a:pt x="12822" y="101488"/>
                </a:lnTo>
                <a:lnTo>
                  <a:pt x="12856" y="101619"/>
                </a:lnTo>
                <a:lnTo>
                  <a:pt x="12966" y="101882"/>
                </a:lnTo>
                <a:lnTo>
                  <a:pt x="13017" y="102014"/>
                </a:lnTo>
                <a:lnTo>
                  <a:pt x="13059" y="102233"/>
                </a:lnTo>
                <a:lnTo>
                  <a:pt x="13076" y="102320"/>
                </a:lnTo>
                <a:lnTo>
                  <a:pt x="13076" y="102408"/>
                </a:lnTo>
                <a:lnTo>
                  <a:pt x="13068" y="102452"/>
                </a:lnTo>
                <a:lnTo>
                  <a:pt x="13051" y="102496"/>
                </a:lnTo>
                <a:lnTo>
                  <a:pt x="12941" y="102496"/>
                </a:lnTo>
                <a:lnTo>
                  <a:pt x="12779" y="102364"/>
                </a:lnTo>
                <a:lnTo>
                  <a:pt x="12652" y="102189"/>
                </a:lnTo>
                <a:lnTo>
                  <a:pt x="12618" y="102145"/>
                </a:lnTo>
                <a:lnTo>
                  <a:pt x="12575" y="102145"/>
                </a:lnTo>
                <a:lnTo>
                  <a:pt x="12533" y="102233"/>
                </a:lnTo>
                <a:lnTo>
                  <a:pt x="12508" y="102364"/>
                </a:lnTo>
                <a:lnTo>
                  <a:pt x="12491" y="102539"/>
                </a:lnTo>
                <a:lnTo>
                  <a:pt x="12482" y="102759"/>
                </a:lnTo>
                <a:lnTo>
                  <a:pt x="12499" y="102934"/>
                </a:lnTo>
                <a:lnTo>
                  <a:pt x="12516" y="103109"/>
                </a:lnTo>
                <a:lnTo>
                  <a:pt x="12558" y="103197"/>
                </a:lnTo>
                <a:lnTo>
                  <a:pt x="12643" y="103328"/>
                </a:lnTo>
                <a:lnTo>
                  <a:pt x="12677" y="103460"/>
                </a:lnTo>
                <a:lnTo>
                  <a:pt x="12694" y="103635"/>
                </a:lnTo>
                <a:lnTo>
                  <a:pt x="12703" y="103854"/>
                </a:lnTo>
                <a:lnTo>
                  <a:pt x="12703" y="104161"/>
                </a:lnTo>
                <a:lnTo>
                  <a:pt x="12626" y="104073"/>
                </a:lnTo>
                <a:lnTo>
                  <a:pt x="12584" y="104029"/>
                </a:lnTo>
                <a:lnTo>
                  <a:pt x="12541" y="103942"/>
                </a:lnTo>
                <a:lnTo>
                  <a:pt x="12448" y="103723"/>
                </a:lnTo>
                <a:lnTo>
                  <a:pt x="12278" y="103153"/>
                </a:lnTo>
                <a:lnTo>
                  <a:pt x="12151" y="102846"/>
                </a:lnTo>
                <a:lnTo>
                  <a:pt x="12066" y="102671"/>
                </a:lnTo>
                <a:lnTo>
                  <a:pt x="11998" y="102452"/>
                </a:lnTo>
                <a:lnTo>
                  <a:pt x="11701" y="100392"/>
                </a:lnTo>
                <a:lnTo>
                  <a:pt x="11404" y="98333"/>
                </a:lnTo>
                <a:lnTo>
                  <a:pt x="11557" y="98201"/>
                </a:lnTo>
                <a:lnTo>
                  <a:pt x="11701" y="98026"/>
                </a:lnTo>
                <a:lnTo>
                  <a:pt x="11854" y="97895"/>
                </a:lnTo>
                <a:lnTo>
                  <a:pt x="12007" y="97807"/>
                </a:lnTo>
                <a:close/>
                <a:moveTo>
                  <a:pt x="11217" y="98902"/>
                </a:moveTo>
                <a:lnTo>
                  <a:pt x="11285" y="99341"/>
                </a:lnTo>
                <a:lnTo>
                  <a:pt x="11701" y="102233"/>
                </a:lnTo>
                <a:lnTo>
                  <a:pt x="11718" y="102539"/>
                </a:lnTo>
                <a:lnTo>
                  <a:pt x="11743" y="102759"/>
                </a:lnTo>
                <a:lnTo>
                  <a:pt x="11786" y="102978"/>
                </a:lnTo>
                <a:lnTo>
                  <a:pt x="11828" y="103153"/>
                </a:lnTo>
                <a:lnTo>
                  <a:pt x="11828" y="103284"/>
                </a:lnTo>
                <a:lnTo>
                  <a:pt x="11837" y="103416"/>
                </a:lnTo>
                <a:lnTo>
                  <a:pt x="11845" y="103504"/>
                </a:lnTo>
                <a:lnTo>
                  <a:pt x="11871" y="103635"/>
                </a:lnTo>
                <a:lnTo>
                  <a:pt x="11879" y="103723"/>
                </a:lnTo>
                <a:lnTo>
                  <a:pt x="11896" y="103810"/>
                </a:lnTo>
                <a:lnTo>
                  <a:pt x="11913" y="104161"/>
                </a:lnTo>
                <a:lnTo>
                  <a:pt x="11930" y="104599"/>
                </a:lnTo>
                <a:lnTo>
                  <a:pt x="11939" y="105081"/>
                </a:lnTo>
                <a:lnTo>
                  <a:pt x="11956" y="106045"/>
                </a:lnTo>
                <a:lnTo>
                  <a:pt x="11956" y="106702"/>
                </a:lnTo>
                <a:lnTo>
                  <a:pt x="11964" y="107272"/>
                </a:lnTo>
                <a:lnTo>
                  <a:pt x="11956" y="107842"/>
                </a:lnTo>
                <a:lnTo>
                  <a:pt x="11947" y="108236"/>
                </a:lnTo>
                <a:lnTo>
                  <a:pt x="11939" y="108674"/>
                </a:lnTo>
                <a:lnTo>
                  <a:pt x="11888" y="108718"/>
                </a:lnTo>
                <a:lnTo>
                  <a:pt x="11820" y="108718"/>
                </a:lnTo>
                <a:lnTo>
                  <a:pt x="11786" y="108674"/>
                </a:lnTo>
                <a:lnTo>
                  <a:pt x="11769" y="108587"/>
                </a:lnTo>
                <a:lnTo>
                  <a:pt x="11743" y="108455"/>
                </a:lnTo>
                <a:lnTo>
                  <a:pt x="11735" y="108280"/>
                </a:lnTo>
                <a:lnTo>
                  <a:pt x="11726" y="108061"/>
                </a:lnTo>
                <a:lnTo>
                  <a:pt x="11709" y="107929"/>
                </a:lnTo>
                <a:lnTo>
                  <a:pt x="11684" y="107798"/>
                </a:lnTo>
                <a:lnTo>
                  <a:pt x="11658" y="107710"/>
                </a:lnTo>
                <a:lnTo>
                  <a:pt x="11599" y="107710"/>
                </a:lnTo>
                <a:lnTo>
                  <a:pt x="11574" y="107798"/>
                </a:lnTo>
                <a:lnTo>
                  <a:pt x="11548" y="107886"/>
                </a:lnTo>
                <a:lnTo>
                  <a:pt x="11531" y="108061"/>
                </a:lnTo>
                <a:lnTo>
                  <a:pt x="11523" y="108192"/>
                </a:lnTo>
                <a:lnTo>
                  <a:pt x="11506" y="108280"/>
                </a:lnTo>
                <a:lnTo>
                  <a:pt x="11497" y="108324"/>
                </a:lnTo>
                <a:lnTo>
                  <a:pt x="11472" y="108368"/>
                </a:lnTo>
                <a:lnTo>
                  <a:pt x="11429" y="108368"/>
                </a:lnTo>
                <a:lnTo>
                  <a:pt x="11378" y="108280"/>
                </a:lnTo>
                <a:lnTo>
                  <a:pt x="11327" y="108192"/>
                </a:lnTo>
                <a:lnTo>
                  <a:pt x="11285" y="108061"/>
                </a:lnTo>
                <a:lnTo>
                  <a:pt x="11242" y="107886"/>
                </a:lnTo>
                <a:lnTo>
                  <a:pt x="11217" y="107754"/>
                </a:lnTo>
                <a:lnTo>
                  <a:pt x="11200" y="107623"/>
                </a:lnTo>
                <a:lnTo>
                  <a:pt x="11191" y="107447"/>
                </a:lnTo>
                <a:lnTo>
                  <a:pt x="11183" y="107097"/>
                </a:lnTo>
                <a:lnTo>
                  <a:pt x="11183" y="106352"/>
                </a:lnTo>
                <a:lnTo>
                  <a:pt x="11174" y="106220"/>
                </a:lnTo>
                <a:lnTo>
                  <a:pt x="11158" y="106045"/>
                </a:lnTo>
                <a:lnTo>
                  <a:pt x="11132" y="105957"/>
                </a:lnTo>
                <a:lnTo>
                  <a:pt x="11098" y="105870"/>
                </a:lnTo>
                <a:lnTo>
                  <a:pt x="11039" y="105870"/>
                </a:lnTo>
                <a:lnTo>
                  <a:pt x="11013" y="105957"/>
                </a:lnTo>
                <a:lnTo>
                  <a:pt x="10988" y="106133"/>
                </a:lnTo>
                <a:lnTo>
                  <a:pt x="10954" y="106615"/>
                </a:lnTo>
                <a:lnTo>
                  <a:pt x="10928" y="106834"/>
                </a:lnTo>
                <a:lnTo>
                  <a:pt x="10903" y="107009"/>
                </a:lnTo>
                <a:lnTo>
                  <a:pt x="10860" y="107141"/>
                </a:lnTo>
                <a:lnTo>
                  <a:pt x="10826" y="107184"/>
                </a:lnTo>
                <a:lnTo>
                  <a:pt x="10792" y="107141"/>
                </a:lnTo>
                <a:lnTo>
                  <a:pt x="10767" y="107053"/>
                </a:lnTo>
                <a:lnTo>
                  <a:pt x="10741" y="106921"/>
                </a:lnTo>
                <a:lnTo>
                  <a:pt x="10716" y="106746"/>
                </a:lnTo>
                <a:lnTo>
                  <a:pt x="10699" y="106571"/>
                </a:lnTo>
                <a:lnTo>
                  <a:pt x="10691" y="106352"/>
                </a:lnTo>
                <a:lnTo>
                  <a:pt x="10682" y="106001"/>
                </a:lnTo>
                <a:lnTo>
                  <a:pt x="10682" y="105651"/>
                </a:lnTo>
                <a:lnTo>
                  <a:pt x="10699" y="104862"/>
                </a:lnTo>
                <a:lnTo>
                  <a:pt x="10733" y="104117"/>
                </a:lnTo>
                <a:lnTo>
                  <a:pt x="10758" y="103416"/>
                </a:lnTo>
                <a:lnTo>
                  <a:pt x="10818" y="102408"/>
                </a:lnTo>
                <a:lnTo>
                  <a:pt x="10869" y="101707"/>
                </a:lnTo>
                <a:lnTo>
                  <a:pt x="10920" y="100962"/>
                </a:lnTo>
                <a:lnTo>
                  <a:pt x="10988" y="100261"/>
                </a:lnTo>
                <a:lnTo>
                  <a:pt x="11064" y="99647"/>
                </a:lnTo>
                <a:lnTo>
                  <a:pt x="11098" y="99384"/>
                </a:lnTo>
                <a:lnTo>
                  <a:pt x="11141" y="99165"/>
                </a:lnTo>
                <a:lnTo>
                  <a:pt x="11183" y="98990"/>
                </a:lnTo>
                <a:lnTo>
                  <a:pt x="11217" y="98902"/>
                </a:lnTo>
                <a:close/>
                <a:moveTo>
                  <a:pt x="12304" y="104511"/>
                </a:moveTo>
                <a:lnTo>
                  <a:pt x="12406" y="104818"/>
                </a:lnTo>
                <a:lnTo>
                  <a:pt x="12508" y="105037"/>
                </a:lnTo>
                <a:lnTo>
                  <a:pt x="12618" y="105213"/>
                </a:lnTo>
                <a:lnTo>
                  <a:pt x="12677" y="105256"/>
                </a:lnTo>
                <a:lnTo>
                  <a:pt x="12737" y="105256"/>
                </a:lnTo>
                <a:lnTo>
                  <a:pt x="12822" y="105213"/>
                </a:lnTo>
                <a:lnTo>
                  <a:pt x="13059" y="105563"/>
                </a:lnTo>
                <a:lnTo>
                  <a:pt x="13212" y="105870"/>
                </a:lnTo>
                <a:lnTo>
                  <a:pt x="13357" y="106220"/>
                </a:lnTo>
                <a:lnTo>
                  <a:pt x="13424" y="106396"/>
                </a:lnTo>
                <a:lnTo>
                  <a:pt x="13484" y="106659"/>
                </a:lnTo>
                <a:lnTo>
                  <a:pt x="13543" y="106921"/>
                </a:lnTo>
                <a:lnTo>
                  <a:pt x="13603" y="107228"/>
                </a:lnTo>
                <a:lnTo>
                  <a:pt x="13705" y="107973"/>
                </a:lnTo>
                <a:lnTo>
                  <a:pt x="13781" y="108455"/>
                </a:lnTo>
                <a:lnTo>
                  <a:pt x="13552" y="109156"/>
                </a:lnTo>
                <a:lnTo>
                  <a:pt x="13526" y="109156"/>
                </a:lnTo>
                <a:lnTo>
                  <a:pt x="13501" y="109244"/>
                </a:lnTo>
                <a:lnTo>
                  <a:pt x="13484" y="109332"/>
                </a:lnTo>
                <a:lnTo>
                  <a:pt x="13467" y="109419"/>
                </a:lnTo>
                <a:lnTo>
                  <a:pt x="13458" y="109551"/>
                </a:lnTo>
                <a:lnTo>
                  <a:pt x="13458" y="109682"/>
                </a:lnTo>
                <a:lnTo>
                  <a:pt x="13475" y="109770"/>
                </a:lnTo>
                <a:lnTo>
                  <a:pt x="13501" y="109857"/>
                </a:lnTo>
                <a:lnTo>
                  <a:pt x="13526" y="109945"/>
                </a:lnTo>
                <a:lnTo>
                  <a:pt x="13552" y="110033"/>
                </a:lnTo>
                <a:lnTo>
                  <a:pt x="13560" y="110164"/>
                </a:lnTo>
                <a:lnTo>
                  <a:pt x="13577" y="110252"/>
                </a:lnTo>
                <a:lnTo>
                  <a:pt x="13586" y="110471"/>
                </a:lnTo>
                <a:lnTo>
                  <a:pt x="13569" y="110690"/>
                </a:lnTo>
                <a:lnTo>
                  <a:pt x="13543" y="110865"/>
                </a:lnTo>
                <a:lnTo>
                  <a:pt x="13501" y="110997"/>
                </a:lnTo>
                <a:lnTo>
                  <a:pt x="13450" y="111084"/>
                </a:lnTo>
                <a:lnTo>
                  <a:pt x="13391" y="111041"/>
                </a:lnTo>
                <a:lnTo>
                  <a:pt x="13340" y="110953"/>
                </a:lnTo>
                <a:lnTo>
                  <a:pt x="13280" y="110821"/>
                </a:lnTo>
                <a:lnTo>
                  <a:pt x="13178" y="110471"/>
                </a:lnTo>
                <a:lnTo>
                  <a:pt x="12745" y="107491"/>
                </a:lnTo>
                <a:lnTo>
                  <a:pt x="12304" y="104511"/>
                </a:lnTo>
                <a:close/>
                <a:moveTo>
                  <a:pt x="3550" y="99384"/>
                </a:moveTo>
                <a:lnTo>
                  <a:pt x="3508" y="100655"/>
                </a:lnTo>
                <a:lnTo>
                  <a:pt x="3448" y="101970"/>
                </a:lnTo>
                <a:lnTo>
                  <a:pt x="3389" y="103241"/>
                </a:lnTo>
                <a:lnTo>
                  <a:pt x="3321" y="104511"/>
                </a:lnTo>
                <a:lnTo>
                  <a:pt x="3253" y="105081"/>
                </a:lnTo>
                <a:lnTo>
                  <a:pt x="3219" y="105256"/>
                </a:lnTo>
                <a:lnTo>
                  <a:pt x="3185" y="105475"/>
                </a:lnTo>
                <a:lnTo>
                  <a:pt x="3159" y="105738"/>
                </a:lnTo>
                <a:lnTo>
                  <a:pt x="3134" y="106001"/>
                </a:lnTo>
                <a:lnTo>
                  <a:pt x="3032" y="106702"/>
                </a:lnTo>
                <a:lnTo>
                  <a:pt x="2913" y="107404"/>
                </a:lnTo>
                <a:lnTo>
                  <a:pt x="2794" y="108105"/>
                </a:lnTo>
                <a:lnTo>
                  <a:pt x="2667" y="108762"/>
                </a:lnTo>
                <a:lnTo>
                  <a:pt x="2540" y="109375"/>
                </a:lnTo>
                <a:lnTo>
                  <a:pt x="2395" y="109945"/>
                </a:lnTo>
                <a:lnTo>
                  <a:pt x="2251" y="110471"/>
                </a:lnTo>
                <a:lnTo>
                  <a:pt x="2107" y="110997"/>
                </a:lnTo>
                <a:lnTo>
                  <a:pt x="1886" y="111698"/>
                </a:lnTo>
                <a:lnTo>
                  <a:pt x="1775" y="112005"/>
                </a:lnTo>
                <a:lnTo>
                  <a:pt x="1716" y="112092"/>
                </a:lnTo>
                <a:lnTo>
                  <a:pt x="1657" y="112224"/>
                </a:lnTo>
                <a:lnTo>
                  <a:pt x="1563" y="112311"/>
                </a:lnTo>
                <a:lnTo>
                  <a:pt x="1529" y="112268"/>
                </a:lnTo>
                <a:lnTo>
                  <a:pt x="1504" y="112268"/>
                </a:lnTo>
                <a:lnTo>
                  <a:pt x="1487" y="112224"/>
                </a:lnTo>
                <a:lnTo>
                  <a:pt x="1478" y="112136"/>
                </a:lnTo>
                <a:lnTo>
                  <a:pt x="1470" y="112048"/>
                </a:lnTo>
                <a:lnTo>
                  <a:pt x="1470" y="111917"/>
                </a:lnTo>
                <a:lnTo>
                  <a:pt x="1487" y="111654"/>
                </a:lnTo>
                <a:lnTo>
                  <a:pt x="1521" y="111347"/>
                </a:lnTo>
                <a:lnTo>
                  <a:pt x="1606" y="110690"/>
                </a:lnTo>
                <a:lnTo>
                  <a:pt x="1699" y="109945"/>
                </a:lnTo>
                <a:lnTo>
                  <a:pt x="1801" y="109025"/>
                </a:lnTo>
                <a:lnTo>
                  <a:pt x="1852" y="108587"/>
                </a:lnTo>
                <a:lnTo>
                  <a:pt x="1911" y="108148"/>
                </a:lnTo>
                <a:lnTo>
                  <a:pt x="1979" y="107754"/>
                </a:lnTo>
                <a:lnTo>
                  <a:pt x="2047" y="107404"/>
                </a:lnTo>
                <a:lnTo>
                  <a:pt x="2115" y="107316"/>
                </a:lnTo>
                <a:lnTo>
                  <a:pt x="2174" y="107184"/>
                </a:lnTo>
                <a:lnTo>
                  <a:pt x="2225" y="107009"/>
                </a:lnTo>
                <a:lnTo>
                  <a:pt x="2268" y="106834"/>
                </a:lnTo>
                <a:lnTo>
                  <a:pt x="2285" y="106702"/>
                </a:lnTo>
                <a:lnTo>
                  <a:pt x="2293" y="106571"/>
                </a:lnTo>
                <a:lnTo>
                  <a:pt x="2293" y="106396"/>
                </a:lnTo>
                <a:lnTo>
                  <a:pt x="2285" y="106308"/>
                </a:lnTo>
                <a:lnTo>
                  <a:pt x="2268" y="106177"/>
                </a:lnTo>
                <a:lnTo>
                  <a:pt x="2242" y="106089"/>
                </a:lnTo>
                <a:lnTo>
                  <a:pt x="2217" y="106045"/>
                </a:lnTo>
                <a:lnTo>
                  <a:pt x="2183" y="106045"/>
                </a:lnTo>
                <a:lnTo>
                  <a:pt x="2132" y="106133"/>
                </a:lnTo>
                <a:lnTo>
                  <a:pt x="2081" y="106220"/>
                </a:lnTo>
                <a:lnTo>
                  <a:pt x="2030" y="106352"/>
                </a:lnTo>
                <a:lnTo>
                  <a:pt x="1979" y="106527"/>
                </a:lnTo>
                <a:lnTo>
                  <a:pt x="1767" y="106746"/>
                </a:lnTo>
                <a:lnTo>
                  <a:pt x="1674" y="106878"/>
                </a:lnTo>
                <a:lnTo>
                  <a:pt x="1563" y="106965"/>
                </a:lnTo>
                <a:lnTo>
                  <a:pt x="1453" y="107053"/>
                </a:lnTo>
                <a:lnTo>
                  <a:pt x="1342" y="107009"/>
                </a:lnTo>
                <a:lnTo>
                  <a:pt x="1283" y="107009"/>
                </a:lnTo>
                <a:lnTo>
                  <a:pt x="1232" y="106921"/>
                </a:lnTo>
                <a:lnTo>
                  <a:pt x="1190" y="106834"/>
                </a:lnTo>
                <a:lnTo>
                  <a:pt x="1147" y="106702"/>
                </a:lnTo>
                <a:lnTo>
                  <a:pt x="1113" y="106527"/>
                </a:lnTo>
                <a:lnTo>
                  <a:pt x="1079" y="106308"/>
                </a:lnTo>
                <a:lnTo>
                  <a:pt x="1062" y="106045"/>
                </a:lnTo>
                <a:lnTo>
                  <a:pt x="1045" y="105738"/>
                </a:lnTo>
                <a:lnTo>
                  <a:pt x="1037" y="105300"/>
                </a:lnTo>
                <a:lnTo>
                  <a:pt x="1045" y="104862"/>
                </a:lnTo>
                <a:lnTo>
                  <a:pt x="1071" y="104468"/>
                </a:lnTo>
                <a:lnTo>
                  <a:pt x="1096" y="104117"/>
                </a:lnTo>
                <a:lnTo>
                  <a:pt x="1139" y="103766"/>
                </a:lnTo>
                <a:lnTo>
                  <a:pt x="1190" y="103460"/>
                </a:lnTo>
                <a:lnTo>
                  <a:pt x="1249" y="103153"/>
                </a:lnTo>
                <a:lnTo>
                  <a:pt x="1308" y="102890"/>
                </a:lnTo>
                <a:lnTo>
                  <a:pt x="1376" y="102671"/>
                </a:lnTo>
                <a:lnTo>
                  <a:pt x="1444" y="102452"/>
                </a:lnTo>
                <a:lnTo>
                  <a:pt x="1597" y="102057"/>
                </a:lnTo>
                <a:lnTo>
                  <a:pt x="1750" y="101751"/>
                </a:lnTo>
                <a:lnTo>
                  <a:pt x="1894" y="101532"/>
                </a:lnTo>
                <a:lnTo>
                  <a:pt x="2022" y="101313"/>
                </a:lnTo>
                <a:lnTo>
                  <a:pt x="2158" y="101006"/>
                </a:lnTo>
                <a:lnTo>
                  <a:pt x="2412" y="100436"/>
                </a:lnTo>
                <a:lnTo>
                  <a:pt x="2540" y="100129"/>
                </a:lnTo>
                <a:lnTo>
                  <a:pt x="2667" y="99866"/>
                </a:lnTo>
                <a:lnTo>
                  <a:pt x="2803" y="99691"/>
                </a:lnTo>
                <a:lnTo>
                  <a:pt x="2947" y="99560"/>
                </a:lnTo>
                <a:lnTo>
                  <a:pt x="3244" y="99428"/>
                </a:lnTo>
                <a:lnTo>
                  <a:pt x="3397" y="99384"/>
                </a:lnTo>
                <a:close/>
                <a:moveTo>
                  <a:pt x="12117" y="105037"/>
                </a:moveTo>
                <a:lnTo>
                  <a:pt x="12550" y="107929"/>
                </a:lnTo>
                <a:lnTo>
                  <a:pt x="13000" y="110821"/>
                </a:lnTo>
                <a:lnTo>
                  <a:pt x="13034" y="111216"/>
                </a:lnTo>
                <a:lnTo>
                  <a:pt x="13059" y="111610"/>
                </a:lnTo>
                <a:lnTo>
                  <a:pt x="13076" y="112048"/>
                </a:lnTo>
                <a:lnTo>
                  <a:pt x="13076" y="112530"/>
                </a:lnTo>
                <a:lnTo>
                  <a:pt x="13059" y="112881"/>
                </a:lnTo>
                <a:lnTo>
                  <a:pt x="13051" y="113100"/>
                </a:lnTo>
                <a:lnTo>
                  <a:pt x="13025" y="113275"/>
                </a:lnTo>
                <a:lnTo>
                  <a:pt x="13000" y="113451"/>
                </a:lnTo>
                <a:lnTo>
                  <a:pt x="12966" y="113582"/>
                </a:lnTo>
                <a:lnTo>
                  <a:pt x="12932" y="113626"/>
                </a:lnTo>
                <a:lnTo>
                  <a:pt x="12890" y="113582"/>
                </a:lnTo>
                <a:lnTo>
                  <a:pt x="12873" y="113494"/>
                </a:lnTo>
                <a:lnTo>
                  <a:pt x="12856" y="113319"/>
                </a:lnTo>
                <a:lnTo>
                  <a:pt x="12822" y="113056"/>
                </a:lnTo>
                <a:lnTo>
                  <a:pt x="12805" y="112969"/>
                </a:lnTo>
                <a:lnTo>
                  <a:pt x="12788" y="112881"/>
                </a:lnTo>
                <a:lnTo>
                  <a:pt x="12762" y="112837"/>
                </a:lnTo>
                <a:lnTo>
                  <a:pt x="12737" y="112837"/>
                </a:lnTo>
                <a:lnTo>
                  <a:pt x="12711" y="112881"/>
                </a:lnTo>
                <a:lnTo>
                  <a:pt x="12694" y="112925"/>
                </a:lnTo>
                <a:lnTo>
                  <a:pt x="12677" y="113012"/>
                </a:lnTo>
                <a:lnTo>
                  <a:pt x="12669" y="113144"/>
                </a:lnTo>
                <a:lnTo>
                  <a:pt x="12669" y="113407"/>
                </a:lnTo>
                <a:lnTo>
                  <a:pt x="12660" y="113538"/>
                </a:lnTo>
                <a:lnTo>
                  <a:pt x="12626" y="113626"/>
                </a:lnTo>
                <a:lnTo>
                  <a:pt x="12575" y="113757"/>
                </a:lnTo>
                <a:lnTo>
                  <a:pt x="12541" y="113933"/>
                </a:lnTo>
                <a:lnTo>
                  <a:pt x="12516" y="114020"/>
                </a:lnTo>
                <a:lnTo>
                  <a:pt x="12491" y="114064"/>
                </a:lnTo>
                <a:lnTo>
                  <a:pt x="12474" y="114020"/>
                </a:lnTo>
                <a:lnTo>
                  <a:pt x="12457" y="113976"/>
                </a:lnTo>
                <a:lnTo>
                  <a:pt x="12448" y="113845"/>
                </a:lnTo>
                <a:lnTo>
                  <a:pt x="12431" y="113670"/>
                </a:lnTo>
                <a:lnTo>
                  <a:pt x="12423" y="113451"/>
                </a:lnTo>
                <a:lnTo>
                  <a:pt x="12406" y="112837"/>
                </a:lnTo>
                <a:lnTo>
                  <a:pt x="12397" y="112706"/>
                </a:lnTo>
                <a:lnTo>
                  <a:pt x="12389" y="112574"/>
                </a:lnTo>
                <a:lnTo>
                  <a:pt x="12363" y="112487"/>
                </a:lnTo>
                <a:lnTo>
                  <a:pt x="12346" y="112443"/>
                </a:lnTo>
                <a:lnTo>
                  <a:pt x="12321" y="112399"/>
                </a:lnTo>
                <a:lnTo>
                  <a:pt x="12295" y="112443"/>
                </a:lnTo>
                <a:lnTo>
                  <a:pt x="12270" y="112487"/>
                </a:lnTo>
                <a:lnTo>
                  <a:pt x="12253" y="112618"/>
                </a:lnTo>
                <a:lnTo>
                  <a:pt x="12210" y="113056"/>
                </a:lnTo>
                <a:lnTo>
                  <a:pt x="12193" y="113275"/>
                </a:lnTo>
                <a:lnTo>
                  <a:pt x="12176" y="113363"/>
                </a:lnTo>
                <a:lnTo>
                  <a:pt x="11803" y="112750"/>
                </a:lnTo>
                <a:lnTo>
                  <a:pt x="11794" y="112311"/>
                </a:lnTo>
                <a:lnTo>
                  <a:pt x="11794" y="111961"/>
                </a:lnTo>
                <a:lnTo>
                  <a:pt x="11803" y="111303"/>
                </a:lnTo>
                <a:lnTo>
                  <a:pt x="11828" y="110602"/>
                </a:lnTo>
                <a:lnTo>
                  <a:pt x="11845" y="110296"/>
                </a:lnTo>
                <a:lnTo>
                  <a:pt x="11871" y="110033"/>
                </a:lnTo>
                <a:lnTo>
                  <a:pt x="11913" y="110033"/>
                </a:lnTo>
                <a:lnTo>
                  <a:pt x="11956" y="109989"/>
                </a:lnTo>
                <a:lnTo>
                  <a:pt x="11990" y="109945"/>
                </a:lnTo>
                <a:lnTo>
                  <a:pt x="12024" y="109814"/>
                </a:lnTo>
                <a:lnTo>
                  <a:pt x="12058" y="109638"/>
                </a:lnTo>
                <a:lnTo>
                  <a:pt x="12083" y="109419"/>
                </a:lnTo>
                <a:lnTo>
                  <a:pt x="12108" y="109112"/>
                </a:lnTo>
                <a:lnTo>
                  <a:pt x="12134" y="108762"/>
                </a:lnTo>
                <a:lnTo>
                  <a:pt x="12151" y="108324"/>
                </a:lnTo>
                <a:lnTo>
                  <a:pt x="12159" y="107842"/>
                </a:lnTo>
                <a:lnTo>
                  <a:pt x="12159" y="107360"/>
                </a:lnTo>
                <a:lnTo>
                  <a:pt x="12151" y="106921"/>
                </a:lnTo>
                <a:lnTo>
                  <a:pt x="12134" y="105957"/>
                </a:lnTo>
                <a:lnTo>
                  <a:pt x="12117" y="105037"/>
                </a:lnTo>
                <a:close/>
                <a:moveTo>
                  <a:pt x="3830" y="99297"/>
                </a:moveTo>
                <a:lnTo>
                  <a:pt x="3890" y="99341"/>
                </a:lnTo>
                <a:lnTo>
                  <a:pt x="3966" y="99472"/>
                </a:lnTo>
                <a:lnTo>
                  <a:pt x="4034" y="99647"/>
                </a:lnTo>
                <a:lnTo>
                  <a:pt x="4102" y="99823"/>
                </a:lnTo>
                <a:lnTo>
                  <a:pt x="4238" y="100305"/>
                </a:lnTo>
                <a:lnTo>
                  <a:pt x="4357" y="100743"/>
                </a:lnTo>
                <a:lnTo>
                  <a:pt x="4467" y="101137"/>
                </a:lnTo>
                <a:lnTo>
                  <a:pt x="4577" y="101532"/>
                </a:lnTo>
                <a:lnTo>
                  <a:pt x="4688" y="101970"/>
                </a:lnTo>
                <a:lnTo>
                  <a:pt x="4790" y="102452"/>
                </a:lnTo>
                <a:lnTo>
                  <a:pt x="4858" y="102846"/>
                </a:lnTo>
                <a:lnTo>
                  <a:pt x="4951" y="103416"/>
                </a:lnTo>
                <a:lnTo>
                  <a:pt x="4993" y="103723"/>
                </a:lnTo>
                <a:lnTo>
                  <a:pt x="5019" y="104029"/>
                </a:lnTo>
                <a:lnTo>
                  <a:pt x="5036" y="104292"/>
                </a:lnTo>
                <a:lnTo>
                  <a:pt x="5044" y="104555"/>
                </a:lnTo>
                <a:lnTo>
                  <a:pt x="5027" y="104774"/>
                </a:lnTo>
                <a:lnTo>
                  <a:pt x="4993" y="104993"/>
                </a:lnTo>
                <a:lnTo>
                  <a:pt x="4959" y="105213"/>
                </a:lnTo>
                <a:lnTo>
                  <a:pt x="4925" y="105388"/>
                </a:lnTo>
                <a:lnTo>
                  <a:pt x="4874" y="105563"/>
                </a:lnTo>
                <a:lnTo>
                  <a:pt x="4832" y="105651"/>
                </a:lnTo>
                <a:lnTo>
                  <a:pt x="4781" y="105738"/>
                </a:lnTo>
                <a:lnTo>
                  <a:pt x="4739" y="105782"/>
                </a:lnTo>
                <a:lnTo>
                  <a:pt x="4688" y="105826"/>
                </a:lnTo>
                <a:lnTo>
                  <a:pt x="4645" y="105826"/>
                </a:lnTo>
                <a:lnTo>
                  <a:pt x="4543" y="105782"/>
                </a:lnTo>
                <a:lnTo>
                  <a:pt x="4450" y="105738"/>
                </a:lnTo>
                <a:lnTo>
                  <a:pt x="4357" y="105738"/>
                </a:lnTo>
                <a:lnTo>
                  <a:pt x="4323" y="105782"/>
                </a:lnTo>
                <a:lnTo>
                  <a:pt x="4306" y="105826"/>
                </a:lnTo>
                <a:lnTo>
                  <a:pt x="4289" y="105914"/>
                </a:lnTo>
                <a:lnTo>
                  <a:pt x="4272" y="106001"/>
                </a:lnTo>
                <a:lnTo>
                  <a:pt x="4272" y="106133"/>
                </a:lnTo>
                <a:lnTo>
                  <a:pt x="4272" y="106264"/>
                </a:lnTo>
                <a:lnTo>
                  <a:pt x="4280" y="106396"/>
                </a:lnTo>
                <a:lnTo>
                  <a:pt x="4289" y="106483"/>
                </a:lnTo>
                <a:lnTo>
                  <a:pt x="4323" y="106659"/>
                </a:lnTo>
                <a:lnTo>
                  <a:pt x="4365" y="106834"/>
                </a:lnTo>
                <a:lnTo>
                  <a:pt x="4441" y="107097"/>
                </a:lnTo>
                <a:lnTo>
                  <a:pt x="4526" y="107360"/>
                </a:lnTo>
                <a:lnTo>
                  <a:pt x="4603" y="107623"/>
                </a:lnTo>
                <a:lnTo>
                  <a:pt x="4662" y="107798"/>
                </a:lnTo>
                <a:lnTo>
                  <a:pt x="4696" y="107973"/>
                </a:lnTo>
                <a:lnTo>
                  <a:pt x="4730" y="108192"/>
                </a:lnTo>
                <a:lnTo>
                  <a:pt x="4747" y="108411"/>
                </a:lnTo>
                <a:lnTo>
                  <a:pt x="4747" y="108674"/>
                </a:lnTo>
                <a:lnTo>
                  <a:pt x="4730" y="108937"/>
                </a:lnTo>
                <a:lnTo>
                  <a:pt x="4705" y="109244"/>
                </a:lnTo>
                <a:lnTo>
                  <a:pt x="4671" y="109551"/>
                </a:lnTo>
                <a:lnTo>
                  <a:pt x="4628" y="109595"/>
                </a:lnTo>
                <a:lnTo>
                  <a:pt x="4603" y="109682"/>
                </a:lnTo>
                <a:lnTo>
                  <a:pt x="4586" y="109726"/>
                </a:lnTo>
                <a:lnTo>
                  <a:pt x="4560" y="109814"/>
                </a:lnTo>
                <a:lnTo>
                  <a:pt x="4535" y="109901"/>
                </a:lnTo>
                <a:lnTo>
                  <a:pt x="4509" y="110120"/>
                </a:lnTo>
                <a:lnTo>
                  <a:pt x="4509" y="110252"/>
                </a:lnTo>
                <a:lnTo>
                  <a:pt x="4509" y="110339"/>
                </a:lnTo>
                <a:lnTo>
                  <a:pt x="4552" y="110821"/>
                </a:lnTo>
                <a:lnTo>
                  <a:pt x="4603" y="111260"/>
                </a:lnTo>
                <a:lnTo>
                  <a:pt x="4654" y="111698"/>
                </a:lnTo>
                <a:lnTo>
                  <a:pt x="4696" y="112092"/>
                </a:lnTo>
                <a:lnTo>
                  <a:pt x="4730" y="112530"/>
                </a:lnTo>
                <a:lnTo>
                  <a:pt x="4739" y="112750"/>
                </a:lnTo>
                <a:lnTo>
                  <a:pt x="4739" y="112969"/>
                </a:lnTo>
                <a:lnTo>
                  <a:pt x="4739" y="113232"/>
                </a:lnTo>
                <a:lnTo>
                  <a:pt x="4730" y="113451"/>
                </a:lnTo>
                <a:lnTo>
                  <a:pt x="4705" y="113714"/>
                </a:lnTo>
                <a:lnTo>
                  <a:pt x="4679" y="113976"/>
                </a:lnTo>
                <a:lnTo>
                  <a:pt x="4645" y="114239"/>
                </a:lnTo>
                <a:lnTo>
                  <a:pt x="4603" y="114415"/>
                </a:lnTo>
                <a:lnTo>
                  <a:pt x="4560" y="114590"/>
                </a:lnTo>
                <a:lnTo>
                  <a:pt x="4526" y="114721"/>
                </a:lnTo>
                <a:lnTo>
                  <a:pt x="4484" y="114809"/>
                </a:lnTo>
                <a:lnTo>
                  <a:pt x="4441" y="114853"/>
                </a:lnTo>
                <a:lnTo>
                  <a:pt x="4348" y="114853"/>
                </a:lnTo>
                <a:lnTo>
                  <a:pt x="4263" y="114765"/>
                </a:lnTo>
                <a:lnTo>
                  <a:pt x="4170" y="114546"/>
                </a:lnTo>
                <a:lnTo>
                  <a:pt x="4085" y="114283"/>
                </a:lnTo>
                <a:lnTo>
                  <a:pt x="3991" y="113976"/>
                </a:lnTo>
                <a:lnTo>
                  <a:pt x="3915" y="113626"/>
                </a:lnTo>
                <a:lnTo>
                  <a:pt x="3830" y="113275"/>
                </a:lnTo>
                <a:lnTo>
                  <a:pt x="3754" y="112881"/>
                </a:lnTo>
                <a:lnTo>
                  <a:pt x="3686" y="112443"/>
                </a:lnTo>
                <a:lnTo>
                  <a:pt x="3609" y="112005"/>
                </a:lnTo>
                <a:lnTo>
                  <a:pt x="3550" y="111566"/>
                </a:lnTo>
                <a:lnTo>
                  <a:pt x="3491" y="111084"/>
                </a:lnTo>
                <a:lnTo>
                  <a:pt x="3440" y="110602"/>
                </a:lnTo>
                <a:lnTo>
                  <a:pt x="3389" y="110077"/>
                </a:lnTo>
                <a:lnTo>
                  <a:pt x="3338" y="109375"/>
                </a:lnTo>
                <a:lnTo>
                  <a:pt x="3304" y="108543"/>
                </a:lnTo>
                <a:lnTo>
                  <a:pt x="3278" y="107710"/>
                </a:lnTo>
                <a:lnTo>
                  <a:pt x="3363" y="106746"/>
                </a:lnTo>
                <a:lnTo>
                  <a:pt x="3440" y="105738"/>
                </a:lnTo>
                <a:lnTo>
                  <a:pt x="3516" y="104687"/>
                </a:lnTo>
                <a:lnTo>
                  <a:pt x="3575" y="103679"/>
                </a:lnTo>
                <a:lnTo>
                  <a:pt x="3635" y="102627"/>
                </a:lnTo>
                <a:lnTo>
                  <a:pt x="3686" y="101575"/>
                </a:lnTo>
                <a:lnTo>
                  <a:pt x="3728" y="100524"/>
                </a:lnTo>
                <a:lnTo>
                  <a:pt x="3771" y="99428"/>
                </a:lnTo>
                <a:lnTo>
                  <a:pt x="3796" y="99472"/>
                </a:lnTo>
                <a:lnTo>
                  <a:pt x="3805" y="99472"/>
                </a:lnTo>
                <a:lnTo>
                  <a:pt x="3813" y="99428"/>
                </a:lnTo>
                <a:lnTo>
                  <a:pt x="3822" y="99384"/>
                </a:lnTo>
                <a:lnTo>
                  <a:pt x="3830" y="99297"/>
                </a:lnTo>
                <a:close/>
                <a:moveTo>
                  <a:pt x="13781" y="112224"/>
                </a:moveTo>
                <a:lnTo>
                  <a:pt x="13934" y="112268"/>
                </a:lnTo>
                <a:lnTo>
                  <a:pt x="14002" y="112311"/>
                </a:lnTo>
                <a:lnTo>
                  <a:pt x="14078" y="112399"/>
                </a:lnTo>
                <a:lnTo>
                  <a:pt x="14155" y="112399"/>
                </a:lnTo>
                <a:lnTo>
                  <a:pt x="14180" y="112443"/>
                </a:lnTo>
                <a:lnTo>
                  <a:pt x="14206" y="112530"/>
                </a:lnTo>
                <a:lnTo>
                  <a:pt x="14214" y="112618"/>
                </a:lnTo>
                <a:lnTo>
                  <a:pt x="14223" y="112750"/>
                </a:lnTo>
                <a:lnTo>
                  <a:pt x="14231" y="112881"/>
                </a:lnTo>
                <a:lnTo>
                  <a:pt x="14223" y="113056"/>
                </a:lnTo>
                <a:lnTo>
                  <a:pt x="14231" y="113188"/>
                </a:lnTo>
                <a:lnTo>
                  <a:pt x="14240" y="113319"/>
                </a:lnTo>
                <a:lnTo>
                  <a:pt x="14231" y="113407"/>
                </a:lnTo>
                <a:lnTo>
                  <a:pt x="14214" y="113451"/>
                </a:lnTo>
                <a:lnTo>
                  <a:pt x="14189" y="113451"/>
                </a:lnTo>
                <a:lnTo>
                  <a:pt x="14189" y="113494"/>
                </a:lnTo>
                <a:lnTo>
                  <a:pt x="14155" y="113494"/>
                </a:lnTo>
                <a:lnTo>
                  <a:pt x="14121" y="113582"/>
                </a:lnTo>
                <a:lnTo>
                  <a:pt x="14095" y="113714"/>
                </a:lnTo>
                <a:lnTo>
                  <a:pt x="14087" y="113889"/>
                </a:lnTo>
                <a:lnTo>
                  <a:pt x="14087" y="114064"/>
                </a:lnTo>
                <a:lnTo>
                  <a:pt x="14095" y="114283"/>
                </a:lnTo>
                <a:lnTo>
                  <a:pt x="14112" y="114415"/>
                </a:lnTo>
                <a:lnTo>
                  <a:pt x="14146" y="114546"/>
                </a:lnTo>
                <a:lnTo>
                  <a:pt x="14554" y="114546"/>
                </a:lnTo>
                <a:lnTo>
                  <a:pt x="14647" y="114634"/>
                </a:lnTo>
                <a:lnTo>
                  <a:pt x="14741" y="114721"/>
                </a:lnTo>
                <a:lnTo>
                  <a:pt x="14825" y="114853"/>
                </a:lnTo>
                <a:lnTo>
                  <a:pt x="14910" y="115072"/>
                </a:lnTo>
                <a:lnTo>
                  <a:pt x="14970" y="115291"/>
                </a:lnTo>
                <a:lnTo>
                  <a:pt x="15021" y="115554"/>
                </a:lnTo>
                <a:lnTo>
                  <a:pt x="15063" y="115773"/>
                </a:lnTo>
                <a:lnTo>
                  <a:pt x="15097" y="116036"/>
                </a:lnTo>
                <a:lnTo>
                  <a:pt x="15123" y="116255"/>
                </a:lnTo>
                <a:lnTo>
                  <a:pt x="15131" y="116518"/>
                </a:lnTo>
                <a:lnTo>
                  <a:pt x="15140" y="116781"/>
                </a:lnTo>
                <a:lnTo>
                  <a:pt x="15131" y="117044"/>
                </a:lnTo>
                <a:lnTo>
                  <a:pt x="15123" y="117263"/>
                </a:lnTo>
                <a:lnTo>
                  <a:pt x="15097" y="117526"/>
                </a:lnTo>
                <a:lnTo>
                  <a:pt x="15072" y="117745"/>
                </a:lnTo>
                <a:lnTo>
                  <a:pt x="15038" y="117964"/>
                </a:lnTo>
                <a:lnTo>
                  <a:pt x="15004" y="118183"/>
                </a:lnTo>
                <a:lnTo>
                  <a:pt x="14953" y="118358"/>
                </a:lnTo>
                <a:lnTo>
                  <a:pt x="14902" y="118534"/>
                </a:lnTo>
                <a:lnTo>
                  <a:pt x="14842" y="118665"/>
                </a:lnTo>
                <a:lnTo>
                  <a:pt x="14724" y="118490"/>
                </a:lnTo>
                <a:lnTo>
                  <a:pt x="14605" y="118315"/>
                </a:lnTo>
                <a:lnTo>
                  <a:pt x="14477" y="118139"/>
                </a:lnTo>
                <a:lnTo>
                  <a:pt x="14350" y="118052"/>
                </a:lnTo>
                <a:lnTo>
                  <a:pt x="14223" y="117964"/>
                </a:lnTo>
                <a:lnTo>
                  <a:pt x="14095" y="117964"/>
                </a:lnTo>
                <a:lnTo>
                  <a:pt x="13976" y="118008"/>
                </a:lnTo>
                <a:lnTo>
                  <a:pt x="13849" y="118139"/>
                </a:lnTo>
                <a:lnTo>
                  <a:pt x="13730" y="118358"/>
                </a:lnTo>
                <a:lnTo>
                  <a:pt x="13662" y="117876"/>
                </a:lnTo>
                <a:lnTo>
                  <a:pt x="13594" y="117482"/>
                </a:lnTo>
                <a:lnTo>
                  <a:pt x="13509" y="117088"/>
                </a:lnTo>
                <a:lnTo>
                  <a:pt x="13416" y="116781"/>
                </a:lnTo>
                <a:lnTo>
                  <a:pt x="13314" y="116518"/>
                </a:lnTo>
                <a:lnTo>
                  <a:pt x="13212" y="116343"/>
                </a:lnTo>
                <a:lnTo>
                  <a:pt x="13102" y="116211"/>
                </a:lnTo>
                <a:lnTo>
                  <a:pt x="12991" y="116167"/>
                </a:lnTo>
                <a:lnTo>
                  <a:pt x="12873" y="116211"/>
                </a:lnTo>
                <a:lnTo>
                  <a:pt x="12771" y="116343"/>
                </a:lnTo>
                <a:lnTo>
                  <a:pt x="12669" y="116562"/>
                </a:lnTo>
                <a:lnTo>
                  <a:pt x="12575" y="116825"/>
                </a:lnTo>
                <a:lnTo>
                  <a:pt x="12482" y="117175"/>
                </a:lnTo>
                <a:lnTo>
                  <a:pt x="12406" y="117570"/>
                </a:lnTo>
                <a:lnTo>
                  <a:pt x="12329" y="118008"/>
                </a:lnTo>
                <a:lnTo>
                  <a:pt x="12261" y="118490"/>
                </a:lnTo>
                <a:lnTo>
                  <a:pt x="12151" y="118928"/>
                </a:lnTo>
                <a:lnTo>
                  <a:pt x="12108" y="118884"/>
                </a:lnTo>
                <a:lnTo>
                  <a:pt x="12083" y="118753"/>
                </a:lnTo>
                <a:lnTo>
                  <a:pt x="12049" y="118621"/>
                </a:lnTo>
                <a:lnTo>
                  <a:pt x="12024" y="118490"/>
                </a:lnTo>
                <a:lnTo>
                  <a:pt x="12007" y="118271"/>
                </a:lnTo>
                <a:lnTo>
                  <a:pt x="11990" y="118096"/>
                </a:lnTo>
                <a:lnTo>
                  <a:pt x="11973" y="117657"/>
                </a:lnTo>
                <a:lnTo>
                  <a:pt x="11981" y="117175"/>
                </a:lnTo>
                <a:lnTo>
                  <a:pt x="11990" y="116956"/>
                </a:lnTo>
                <a:lnTo>
                  <a:pt x="11998" y="116781"/>
                </a:lnTo>
                <a:lnTo>
                  <a:pt x="12024" y="116562"/>
                </a:lnTo>
                <a:lnTo>
                  <a:pt x="12049" y="116430"/>
                </a:lnTo>
                <a:lnTo>
                  <a:pt x="12074" y="116299"/>
                </a:lnTo>
                <a:lnTo>
                  <a:pt x="12108" y="116167"/>
                </a:lnTo>
                <a:lnTo>
                  <a:pt x="12142" y="116080"/>
                </a:lnTo>
                <a:lnTo>
                  <a:pt x="12159" y="115948"/>
                </a:lnTo>
                <a:lnTo>
                  <a:pt x="12159" y="115817"/>
                </a:lnTo>
                <a:lnTo>
                  <a:pt x="12159" y="115685"/>
                </a:lnTo>
                <a:lnTo>
                  <a:pt x="12151" y="115554"/>
                </a:lnTo>
                <a:lnTo>
                  <a:pt x="12134" y="115466"/>
                </a:lnTo>
                <a:lnTo>
                  <a:pt x="12100" y="115423"/>
                </a:lnTo>
                <a:lnTo>
                  <a:pt x="12074" y="115423"/>
                </a:lnTo>
                <a:lnTo>
                  <a:pt x="12015" y="115510"/>
                </a:lnTo>
                <a:lnTo>
                  <a:pt x="11956" y="115642"/>
                </a:lnTo>
                <a:lnTo>
                  <a:pt x="11922" y="115642"/>
                </a:lnTo>
                <a:lnTo>
                  <a:pt x="11888" y="115598"/>
                </a:lnTo>
                <a:lnTo>
                  <a:pt x="11862" y="115554"/>
                </a:lnTo>
                <a:lnTo>
                  <a:pt x="11837" y="115466"/>
                </a:lnTo>
                <a:lnTo>
                  <a:pt x="11820" y="115247"/>
                </a:lnTo>
                <a:lnTo>
                  <a:pt x="11828" y="115072"/>
                </a:lnTo>
                <a:lnTo>
                  <a:pt x="11837" y="114897"/>
                </a:lnTo>
                <a:lnTo>
                  <a:pt x="11862" y="114765"/>
                </a:lnTo>
                <a:lnTo>
                  <a:pt x="11913" y="114809"/>
                </a:lnTo>
                <a:lnTo>
                  <a:pt x="11973" y="114809"/>
                </a:lnTo>
                <a:lnTo>
                  <a:pt x="12024" y="114765"/>
                </a:lnTo>
                <a:lnTo>
                  <a:pt x="12074" y="114678"/>
                </a:lnTo>
                <a:lnTo>
                  <a:pt x="12134" y="114502"/>
                </a:lnTo>
                <a:lnTo>
                  <a:pt x="12185" y="114327"/>
                </a:lnTo>
                <a:lnTo>
                  <a:pt x="12236" y="114108"/>
                </a:lnTo>
                <a:lnTo>
                  <a:pt x="12278" y="113845"/>
                </a:lnTo>
                <a:lnTo>
                  <a:pt x="12312" y="114283"/>
                </a:lnTo>
                <a:lnTo>
                  <a:pt x="12329" y="114459"/>
                </a:lnTo>
                <a:lnTo>
                  <a:pt x="12355" y="114634"/>
                </a:lnTo>
                <a:lnTo>
                  <a:pt x="12389" y="114765"/>
                </a:lnTo>
                <a:lnTo>
                  <a:pt x="12423" y="114897"/>
                </a:lnTo>
                <a:lnTo>
                  <a:pt x="12457" y="114984"/>
                </a:lnTo>
                <a:lnTo>
                  <a:pt x="12499" y="115072"/>
                </a:lnTo>
                <a:lnTo>
                  <a:pt x="12609" y="115072"/>
                </a:lnTo>
                <a:lnTo>
                  <a:pt x="12652" y="114984"/>
                </a:lnTo>
                <a:lnTo>
                  <a:pt x="12686" y="114897"/>
                </a:lnTo>
                <a:lnTo>
                  <a:pt x="12720" y="114765"/>
                </a:lnTo>
                <a:lnTo>
                  <a:pt x="12754" y="114590"/>
                </a:lnTo>
                <a:lnTo>
                  <a:pt x="12771" y="114371"/>
                </a:lnTo>
                <a:lnTo>
                  <a:pt x="12796" y="114152"/>
                </a:lnTo>
                <a:lnTo>
                  <a:pt x="12830" y="114371"/>
                </a:lnTo>
                <a:lnTo>
                  <a:pt x="12881" y="114546"/>
                </a:lnTo>
                <a:lnTo>
                  <a:pt x="12924" y="114634"/>
                </a:lnTo>
                <a:lnTo>
                  <a:pt x="12966" y="114721"/>
                </a:lnTo>
                <a:lnTo>
                  <a:pt x="13017" y="114678"/>
                </a:lnTo>
                <a:lnTo>
                  <a:pt x="13059" y="114590"/>
                </a:lnTo>
                <a:lnTo>
                  <a:pt x="13110" y="114371"/>
                </a:lnTo>
                <a:lnTo>
                  <a:pt x="13153" y="114064"/>
                </a:lnTo>
                <a:lnTo>
                  <a:pt x="13195" y="113670"/>
                </a:lnTo>
                <a:lnTo>
                  <a:pt x="13221" y="113232"/>
                </a:lnTo>
                <a:lnTo>
                  <a:pt x="13238" y="112793"/>
                </a:lnTo>
                <a:lnTo>
                  <a:pt x="13246" y="112311"/>
                </a:lnTo>
                <a:lnTo>
                  <a:pt x="13560" y="114196"/>
                </a:lnTo>
                <a:lnTo>
                  <a:pt x="13577" y="114283"/>
                </a:lnTo>
                <a:lnTo>
                  <a:pt x="13620" y="114283"/>
                </a:lnTo>
                <a:lnTo>
                  <a:pt x="13637" y="114239"/>
                </a:lnTo>
                <a:lnTo>
                  <a:pt x="13654" y="114152"/>
                </a:lnTo>
                <a:lnTo>
                  <a:pt x="13662" y="114064"/>
                </a:lnTo>
                <a:lnTo>
                  <a:pt x="13662" y="113933"/>
                </a:lnTo>
                <a:lnTo>
                  <a:pt x="13654" y="113845"/>
                </a:lnTo>
                <a:lnTo>
                  <a:pt x="13433" y="112224"/>
                </a:lnTo>
                <a:lnTo>
                  <a:pt x="13518" y="112268"/>
                </a:lnTo>
                <a:lnTo>
                  <a:pt x="13603" y="112268"/>
                </a:lnTo>
                <a:lnTo>
                  <a:pt x="13781" y="112224"/>
                </a:lnTo>
                <a:close/>
                <a:moveTo>
                  <a:pt x="3159" y="109595"/>
                </a:moveTo>
                <a:lnTo>
                  <a:pt x="3185" y="109989"/>
                </a:lnTo>
                <a:lnTo>
                  <a:pt x="3219" y="110383"/>
                </a:lnTo>
                <a:lnTo>
                  <a:pt x="3295" y="111128"/>
                </a:lnTo>
                <a:lnTo>
                  <a:pt x="3389" y="111873"/>
                </a:lnTo>
                <a:lnTo>
                  <a:pt x="3482" y="112618"/>
                </a:lnTo>
                <a:lnTo>
                  <a:pt x="3541" y="113012"/>
                </a:lnTo>
                <a:lnTo>
                  <a:pt x="3618" y="113451"/>
                </a:lnTo>
                <a:lnTo>
                  <a:pt x="3694" y="113889"/>
                </a:lnTo>
                <a:lnTo>
                  <a:pt x="3788" y="114371"/>
                </a:lnTo>
                <a:lnTo>
                  <a:pt x="3881" y="114765"/>
                </a:lnTo>
                <a:lnTo>
                  <a:pt x="3983" y="115160"/>
                </a:lnTo>
                <a:lnTo>
                  <a:pt x="4093" y="115466"/>
                </a:lnTo>
                <a:lnTo>
                  <a:pt x="4195" y="115729"/>
                </a:lnTo>
                <a:lnTo>
                  <a:pt x="4246" y="115992"/>
                </a:lnTo>
                <a:lnTo>
                  <a:pt x="4272" y="116299"/>
                </a:lnTo>
                <a:lnTo>
                  <a:pt x="4280" y="116474"/>
                </a:lnTo>
                <a:lnTo>
                  <a:pt x="4280" y="116693"/>
                </a:lnTo>
                <a:lnTo>
                  <a:pt x="4263" y="116912"/>
                </a:lnTo>
                <a:lnTo>
                  <a:pt x="4246" y="117088"/>
                </a:lnTo>
                <a:lnTo>
                  <a:pt x="4221" y="117219"/>
                </a:lnTo>
                <a:lnTo>
                  <a:pt x="4187" y="117263"/>
                </a:lnTo>
                <a:lnTo>
                  <a:pt x="4153" y="117263"/>
                </a:lnTo>
                <a:lnTo>
                  <a:pt x="4110" y="117175"/>
                </a:lnTo>
                <a:lnTo>
                  <a:pt x="4093" y="117132"/>
                </a:lnTo>
                <a:lnTo>
                  <a:pt x="4076" y="117132"/>
                </a:lnTo>
                <a:lnTo>
                  <a:pt x="4042" y="117219"/>
                </a:lnTo>
                <a:lnTo>
                  <a:pt x="4025" y="117351"/>
                </a:lnTo>
                <a:lnTo>
                  <a:pt x="4017" y="117438"/>
                </a:lnTo>
                <a:lnTo>
                  <a:pt x="4025" y="117526"/>
                </a:lnTo>
                <a:lnTo>
                  <a:pt x="4059" y="117876"/>
                </a:lnTo>
                <a:lnTo>
                  <a:pt x="4119" y="118271"/>
                </a:lnTo>
                <a:lnTo>
                  <a:pt x="4263" y="119060"/>
                </a:lnTo>
                <a:lnTo>
                  <a:pt x="4314" y="119498"/>
                </a:lnTo>
                <a:lnTo>
                  <a:pt x="4340" y="119717"/>
                </a:lnTo>
                <a:lnTo>
                  <a:pt x="4348" y="119892"/>
                </a:lnTo>
                <a:lnTo>
                  <a:pt x="4357" y="120111"/>
                </a:lnTo>
                <a:lnTo>
                  <a:pt x="4357" y="120287"/>
                </a:lnTo>
                <a:lnTo>
                  <a:pt x="4348" y="120506"/>
                </a:lnTo>
                <a:lnTo>
                  <a:pt x="4323" y="120681"/>
                </a:lnTo>
                <a:lnTo>
                  <a:pt x="4297" y="120769"/>
                </a:lnTo>
                <a:lnTo>
                  <a:pt x="4263" y="120856"/>
                </a:lnTo>
                <a:lnTo>
                  <a:pt x="4221" y="120900"/>
                </a:lnTo>
                <a:lnTo>
                  <a:pt x="4187" y="120900"/>
                </a:lnTo>
                <a:lnTo>
                  <a:pt x="4093" y="120856"/>
                </a:lnTo>
                <a:lnTo>
                  <a:pt x="3991" y="120725"/>
                </a:lnTo>
                <a:lnTo>
                  <a:pt x="3890" y="120549"/>
                </a:lnTo>
                <a:lnTo>
                  <a:pt x="3796" y="120330"/>
                </a:lnTo>
                <a:lnTo>
                  <a:pt x="3643" y="119980"/>
                </a:lnTo>
                <a:lnTo>
                  <a:pt x="3567" y="119717"/>
                </a:lnTo>
                <a:lnTo>
                  <a:pt x="3482" y="119454"/>
                </a:lnTo>
                <a:lnTo>
                  <a:pt x="3406" y="119103"/>
                </a:lnTo>
                <a:lnTo>
                  <a:pt x="3321" y="118753"/>
                </a:lnTo>
                <a:lnTo>
                  <a:pt x="3253" y="118358"/>
                </a:lnTo>
                <a:lnTo>
                  <a:pt x="3185" y="117920"/>
                </a:lnTo>
                <a:lnTo>
                  <a:pt x="3125" y="117526"/>
                </a:lnTo>
                <a:lnTo>
                  <a:pt x="3074" y="117088"/>
                </a:lnTo>
                <a:lnTo>
                  <a:pt x="3007" y="116387"/>
                </a:lnTo>
                <a:lnTo>
                  <a:pt x="2973" y="116036"/>
                </a:lnTo>
                <a:lnTo>
                  <a:pt x="2930" y="115685"/>
                </a:lnTo>
                <a:lnTo>
                  <a:pt x="2981" y="114941"/>
                </a:lnTo>
                <a:lnTo>
                  <a:pt x="3024" y="114196"/>
                </a:lnTo>
                <a:lnTo>
                  <a:pt x="3066" y="113407"/>
                </a:lnTo>
                <a:lnTo>
                  <a:pt x="3091" y="112618"/>
                </a:lnTo>
                <a:lnTo>
                  <a:pt x="3117" y="111873"/>
                </a:lnTo>
                <a:lnTo>
                  <a:pt x="3142" y="111084"/>
                </a:lnTo>
                <a:lnTo>
                  <a:pt x="3151" y="110339"/>
                </a:lnTo>
                <a:lnTo>
                  <a:pt x="3159" y="109595"/>
                </a:lnTo>
                <a:close/>
                <a:moveTo>
                  <a:pt x="2990" y="108280"/>
                </a:moveTo>
                <a:lnTo>
                  <a:pt x="2956" y="110383"/>
                </a:lnTo>
                <a:lnTo>
                  <a:pt x="2939" y="111435"/>
                </a:lnTo>
                <a:lnTo>
                  <a:pt x="2913" y="112443"/>
                </a:lnTo>
                <a:lnTo>
                  <a:pt x="2871" y="113451"/>
                </a:lnTo>
                <a:lnTo>
                  <a:pt x="2820" y="114459"/>
                </a:lnTo>
                <a:lnTo>
                  <a:pt x="2752" y="115466"/>
                </a:lnTo>
                <a:lnTo>
                  <a:pt x="2667" y="116430"/>
                </a:lnTo>
                <a:lnTo>
                  <a:pt x="2574" y="117482"/>
                </a:lnTo>
                <a:lnTo>
                  <a:pt x="2523" y="117964"/>
                </a:lnTo>
                <a:lnTo>
                  <a:pt x="2463" y="118402"/>
                </a:lnTo>
                <a:lnTo>
                  <a:pt x="2404" y="118841"/>
                </a:lnTo>
                <a:lnTo>
                  <a:pt x="2336" y="119279"/>
                </a:lnTo>
                <a:lnTo>
                  <a:pt x="2251" y="119673"/>
                </a:lnTo>
                <a:lnTo>
                  <a:pt x="2166" y="120024"/>
                </a:lnTo>
                <a:lnTo>
                  <a:pt x="2081" y="120287"/>
                </a:lnTo>
                <a:lnTo>
                  <a:pt x="1988" y="120462"/>
                </a:lnTo>
                <a:lnTo>
                  <a:pt x="1894" y="120593"/>
                </a:lnTo>
                <a:lnTo>
                  <a:pt x="1801" y="120725"/>
                </a:lnTo>
                <a:lnTo>
                  <a:pt x="1555" y="120988"/>
                </a:lnTo>
                <a:lnTo>
                  <a:pt x="1487" y="121032"/>
                </a:lnTo>
                <a:lnTo>
                  <a:pt x="1436" y="121032"/>
                </a:lnTo>
                <a:lnTo>
                  <a:pt x="1402" y="120944"/>
                </a:lnTo>
                <a:lnTo>
                  <a:pt x="1368" y="120856"/>
                </a:lnTo>
                <a:lnTo>
                  <a:pt x="1342" y="120681"/>
                </a:lnTo>
                <a:lnTo>
                  <a:pt x="1325" y="120418"/>
                </a:lnTo>
                <a:lnTo>
                  <a:pt x="1325" y="120155"/>
                </a:lnTo>
                <a:lnTo>
                  <a:pt x="1325" y="119805"/>
                </a:lnTo>
                <a:lnTo>
                  <a:pt x="1291" y="119191"/>
                </a:lnTo>
                <a:lnTo>
                  <a:pt x="1283" y="118972"/>
                </a:lnTo>
                <a:lnTo>
                  <a:pt x="1283" y="118797"/>
                </a:lnTo>
                <a:lnTo>
                  <a:pt x="1291" y="118621"/>
                </a:lnTo>
                <a:lnTo>
                  <a:pt x="1317" y="118534"/>
                </a:lnTo>
                <a:lnTo>
                  <a:pt x="1351" y="118402"/>
                </a:lnTo>
                <a:lnTo>
                  <a:pt x="1410" y="118315"/>
                </a:lnTo>
                <a:lnTo>
                  <a:pt x="1444" y="118271"/>
                </a:lnTo>
                <a:lnTo>
                  <a:pt x="1461" y="118139"/>
                </a:lnTo>
                <a:lnTo>
                  <a:pt x="1470" y="118008"/>
                </a:lnTo>
                <a:lnTo>
                  <a:pt x="1470" y="117833"/>
                </a:lnTo>
                <a:lnTo>
                  <a:pt x="1453" y="117701"/>
                </a:lnTo>
                <a:lnTo>
                  <a:pt x="1436" y="117570"/>
                </a:lnTo>
                <a:lnTo>
                  <a:pt x="1402" y="117526"/>
                </a:lnTo>
                <a:lnTo>
                  <a:pt x="1368" y="117526"/>
                </a:lnTo>
                <a:lnTo>
                  <a:pt x="1147" y="117701"/>
                </a:lnTo>
                <a:lnTo>
                  <a:pt x="1011" y="117789"/>
                </a:lnTo>
                <a:lnTo>
                  <a:pt x="960" y="117789"/>
                </a:lnTo>
                <a:lnTo>
                  <a:pt x="943" y="117745"/>
                </a:lnTo>
                <a:lnTo>
                  <a:pt x="918" y="117657"/>
                </a:lnTo>
                <a:lnTo>
                  <a:pt x="909" y="117482"/>
                </a:lnTo>
                <a:lnTo>
                  <a:pt x="909" y="117351"/>
                </a:lnTo>
                <a:lnTo>
                  <a:pt x="909" y="117175"/>
                </a:lnTo>
                <a:lnTo>
                  <a:pt x="926" y="116781"/>
                </a:lnTo>
                <a:lnTo>
                  <a:pt x="952" y="116387"/>
                </a:lnTo>
                <a:lnTo>
                  <a:pt x="994" y="115992"/>
                </a:lnTo>
                <a:lnTo>
                  <a:pt x="1037" y="115642"/>
                </a:lnTo>
                <a:lnTo>
                  <a:pt x="1113" y="115116"/>
                </a:lnTo>
                <a:lnTo>
                  <a:pt x="1164" y="114897"/>
                </a:lnTo>
                <a:lnTo>
                  <a:pt x="1215" y="114678"/>
                </a:lnTo>
                <a:lnTo>
                  <a:pt x="1342" y="114239"/>
                </a:lnTo>
                <a:lnTo>
                  <a:pt x="1410" y="114020"/>
                </a:lnTo>
                <a:lnTo>
                  <a:pt x="1461" y="113757"/>
                </a:lnTo>
                <a:lnTo>
                  <a:pt x="1504" y="113494"/>
                </a:lnTo>
                <a:lnTo>
                  <a:pt x="1538" y="113188"/>
                </a:lnTo>
                <a:lnTo>
                  <a:pt x="1606" y="113188"/>
                </a:lnTo>
                <a:lnTo>
                  <a:pt x="1682" y="113100"/>
                </a:lnTo>
                <a:lnTo>
                  <a:pt x="1750" y="113012"/>
                </a:lnTo>
                <a:lnTo>
                  <a:pt x="1818" y="112837"/>
                </a:lnTo>
                <a:lnTo>
                  <a:pt x="1894" y="112662"/>
                </a:lnTo>
                <a:lnTo>
                  <a:pt x="2022" y="112224"/>
                </a:lnTo>
                <a:lnTo>
                  <a:pt x="2149" y="111829"/>
                </a:lnTo>
                <a:lnTo>
                  <a:pt x="2234" y="111523"/>
                </a:lnTo>
                <a:lnTo>
                  <a:pt x="2319" y="111260"/>
                </a:lnTo>
                <a:lnTo>
                  <a:pt x="2472" y="110602"/>
                </a:lnTo>
                <a:lnTo>
                  <a:pt x="2616" y="109989"/>
                </a:lnTo>
                <a:lnTo>
                  <a:pt x="2769" y="109332"/>
                </a:lnTo>
                <a:lnTo>
                  <a:pt x="2879" y="108806"/>
                </a:lnTo>
                <a:lnTo>
                  <a:pt x="2990" y="108280"/>
                </a:lnTo>
                <a:close/>
                <a:moveTo>
                  <a:pt x="13051" y="117175"/>
                </a:moveTo>
                <a:lnTo>
                  <a:pt x="13144" y="117263"/>
                </a:lnTo>
                <a:lnTo>
                  <a:pt x="13246" y="117438"/>
                </a:lnTo>
                <a:lnTo>
                  <a:pt x="13331" y="117701"/>
                </a:lnTo>
                <a:lnTo>
                  <a:pt x="13416" y="117964"/>
                </a:lnTo>
                <a:lnTo>
                  <a:pt x="13492" y="118358"/>
                </a:lnTo>
                <a:lnTo>
                  <a:pt x="13552" y="118709"/>
                </a:lnTo>
                <a:lnTo>
                  <a:pt x="13603" y="119103"/>
                </a:lnTo>
                <a:lnTo>
                  <a:pt x="13645" y="119542"/>
                </a:lnTo>
                <a:lnTo>
                  <a:pt x="13679" y="119980"/>
                </a:lnTo>
                <a:lnTo>
                  <a:pt x="13705" y="120418"/>
                </a:lnTo>
                <a:lnTo>
                  <a:pt x="13722" y="120900"/>
                </a:lnTo>
                <a:lnTo>
                  <a:pt x="13739" y="121382"/>
                </a:lnTo>
                <a:lnTo>
                  <a:pt x="13739" y="121820"/>
                </a:lnTo>
                <a:lnTo>
                  <a:pt x="13756" y="121996"/>
                </a:lnTo>
                <a:lnTo>
                  <a:pt x="13764" y="122171"/>
                </a:lnTo>
                <a:lnTo>
                  <a:pt x="13773" y="122521"/>
                </a:lnTo>
                <a:lnTo>
                  <a:pt x="13790" y="122916"/>
                </a:lnTo>
                <a:lnTo>
                  <a:pt x="13798" y="123310"/>
                </a:lnTo>
                <a:lnTo>
                  <a:pt x="13790" y="123529"/>
                </a:lnTo>
                <a:lnTo>
                  <a:pt x="13781" y="123705"/>
                </a:lnTo>
                <a:lnTo>
                  <a:pt x="13764" y="123924"/>
                </a:lnTo>
                <a:lnTo>
                  <a:pt x="13747" y="124099"/>
                </a:lnTo>
                <a:lnTo>
                  <a:pt x="13705" y="124318"/>
                </a:lnTo>
                <a:lnTo>
                  <a:pt x="13654" y="124493"/>
                </a:lnTo>
                <a:lnTo>
                  <a:pt x="13611" y="124625"/>
                </a:lnTo>
                <a:lnTo>
                  <a:pt x="13552" y="124625"/>
                </a:lnTo>
                <a:lnTo>
                  <a:pt x="13501" y="124581"/>
                </a:lnTo>
                <a:lnTo>
                  <a:pt x="13450" y="124493"/>
                </a:lnTo>
                <a:lnTo>
                  <a:pt x="13408" y="124318"/>
                </a:lnTo>
                <a:lnTo>
                  <a:pt x="13365" y="124099"/>
                </a:lnTo>
                <a:lnTo>
                  <a:pt x="13323" y="123748"/>
                </a:lnTo>
                <a:lnTo>
                  <a:pt x="13297" y="123354"/>
                </a:lnTo>
                <a:lnTo>
                  <a:pt x="13289" y="122960"/>
                </a:lnTo>
                <a:lnTo>
                  <a:pt x="13297" y="122565"/>
                </a:lnTo>
                <a:lnTo>
                  <a:pt x="13280" y="122039"/>
                </a:lnTo>
                <a:lnTo>
                  <a:pt x="13263" y="121864"/>
                </a:lnTo>
                <a:lnTo>
                  <a:pt x="13238" y="121733"/>
                </a:lnTo>
                <a:lnTo>
                  <a:pt x="13212" y="121689"/>
                </a:lnTo>
                <a:lnTo>
                  <a:pt x="13178" y="121689"/>
                </a:lnTo>
                <a:lnTo>
                  <a:pt x="13144" y="121776"/>
                </a:lnTo>
                <a:lnTo>
                  <a:pt x="13119" y="121864"/>
                </a:lnTo>
                <a:lnTo>
                  <a:pt x="13093" y="121996"/>
                </a:lnTo>
                <a:lnTo>
                  <a:pt x="13085" y="122171"/>
                </a:lnTo>
                <a:lnTo>
                  <a:pt x="13076" y="123091"/>
                </a:lnTo>
                <a:lnTo>
                  <a:pt x="13059" y="123661"/>
                </a:lnTo>
                <a:lnTo>
                  <a:pt x="13042" y="124230"/>
                </a:lnTo>
                <a:lnTo>
                  <a:pt x="13008" y="124800"/>
                </a:lnTo>
                <a:lnTo>
                  <a:pt x="12983" y="125019"/>
                </a:lnTo>
                <a:lnTo>
                  <a:pt x="12966" y="125194"/>
                </a:lnTo>
                <a:lnTo>
                  <a:pt x="12932" y="125326"/>
                </a:lnTo>
                <a:lnTo>
                  <a:pt x="12898" y="125414"/>
                </a:lnTo>
                <a:lnTo>
                  <a:pt x="12864" y="125457"/>
                </a:lnTo>
                <a:lnTo>
                  <a:pt x="12822" y="125414"/>
                </a:lnTo>
                <a:lnTo>
                  <a:pt x="12779" y="125282"/>
                </a:lnTo>
                <a:lnTo>
                  <a:pt x="12745" y="125151"/>
                </a:lnTo>
                <a:lnTo>
                  <a:pt x="12720" y="125019"/>
                </a:lnTo>
                <a:lnTo>
                  <a:pt x="12694" y="124844"/>
                </a:lnTo>
                <a:lnTo>
                  <a:pt x="12677" y="124625"/>
                </a:lnTo>
                <a:lnTo>
                  <a:pt x="12660" y="124449"/>
                </a:lnTo>
                <a:lnTo>
                  <a:pt x="12635" y="123967"/>
                </a:lnTo>
                <a:lnTo>
                  <a:pt x="12635" y="123529"/>
                </a:lnTo>
                <a:lnTo>
                  <a:pt x="12635" y="123047"/>
                </a:lnTo>
                <a:lnTo>
                  <a:pt x="12652" y="122609"/>
                </a:lnTo>
                <a:lnTo>
                  <a:pt x="12669" y="122215"/>
                </a:lnTo>
                <a:lnTo>
                  <a:pt x="12677" y="122083"/>
                </a:lnTo>
                <a:lnTo>
                  <a:pt x="12669" y="121908"/>
                </a:lnTo>
                <a:lnTo>
                  <a:pt x="12652" y="121776"/>
                </a:lnTo>
                <a:lnTo>
                  <a:pt x="12626" y="121689"/>
                </a:lnTo>
                <a:lnTo>
                  <a:pt x="12592" y="121601"/>
                </a:lnTo>
                <a:lnTo>
                  <a:pt x="12567" y="121601"/>
                </a:lnTo>
                <a:lnTo>
                  <a:pt x="12533" y="121645"/>
                </a:lnTo>
                <a:lnTo>
                  <a:pt x="12508" y="121733"/>
                </a:lnTo>
                <a:lnTo>
                  <a:pt x="12431" y="122302"/>
                </a:lnTo>
                <a:lnTo>
                  <a:pt x="12363" y="122872"/>
                </a:lnTo>
                <a:lnTo>
                  <a:pt x="12244" y="124055"/>
                </a:lnTo>
                <a:lnTo>
                  <a:pt x="12185" y="124537"/>
                </a:lnTo>
                <a:lnTo>
                  <a:pt x="12125" y="125019"/>
                </a:lnTo>
                <a:lnTo>
                  <a:pt x="12083" y="125238"/>
                </a:lnTo>
                <a:lnTo>
                  <a:pt x="12041" y="125370"/>
                </a:lnTo>
                <a:lnTo>
                  <a:pt x="11990" y="125501"/>
                </a:lnTo>
                <a:lnTo>
                  <a:pt x="11939" y="125589"/>
                </a:lnTo>
                <a:lnTo>
                  <a:pt x="11854" y="125589"/>
                </a:lnTo>
                <a:lnTo>
                  <a:pt x="11811" y="125545"/>
                </a:lnTo>
                <a:lnTo>
                  <a:pt x="11786" y="125501"/>
                </a:lnTo>
                <a:lnTo>
                  <a:pt x="11760" y="125414"/>
                </a:lnTo>
                <a:lnTo>
                  <a:pt x="11735" y="125282"/>
                </a:lnTo>
                <a:lnTo>
                  <a:pt x="11718" y="125151"/>
                </a:lnTo>
                <a:lnTo>
                  <a:pt x="11701" y="125019"/>
                </a:lnTo>
                <a:lnTo>
                  <a:pt x="11684" y="124712"/>
                </a:lnTo>
                <a:lnTo>
                  <a:pt x="11684" y="124362"/>
                </a:lnTo>
                <a:lnTo>
                  <a:pt x="11692" y="123967"/>
                </a:lnTo>
                <a:lnTo>
                  <a:pt x="11718" y="123617"/>
                </a:lnTo>
                <a:lnTo>
                  <a:pt x="11752" y="123179"/>
                </a:lnTo>
                <a:lnTo>
                  <a:pt x="11786" y="122784"/>
                </a:lnTo>
                <a:lnTo>
                  <a:pt x="11828" y="122390"/>
                </a:lnTo>
                <a:lnTo>
                  <a:pt x="11871" y="122039"/>
                </a:lnTo>
                <a:lnTo>
                  <a:pt x="11973" y="121338"/>
                </a:lnTo>
                <a:lnTo>
                  <a:pt x="12083" y="120681"/>
                </a:lnTo>
                <a:lnTo>
                  <a:pt x="12159" y="120199"/>
                </a:lnTo>
                <a:lnTo>
                  <a:pt x="12210" y="119936"/>
                </a:lnTo>
                <a:lnTo>
                  <a:pt x="12270" y="119673"/>
                </a:lnTo>
                <a:lnTo>
                  <a:pt x="12380" y="119235"/>
                </a:lnTo>
                <a:lnTo>
                  <a:pt x="12431" y="119060"/>
                </a:lnTo>
                <a:lnTo>
                  <a:pt x="12499" y="118621"/>
                </a:lnTo>
                <a:lnTo>
                  <a:pt x="12567" y="118139"/>
                </a:lnTo>
                <a:lnTo>
                  <a:pt x="12652" y="117789"/>
                </a:lnTo>
                <a:lnTo>
                  <a:pt x="12703" y="117614"/>
                </a:lnTo>
                <a:lnTo>
                  <a:pt x="12754" y="117438"/>
                </a:lnTo>
                <a:lnTo>
                  <a:pt x="12796" y="117351"/>
                </a:lnTo>
                <a:lnTo>
                  <a:pt x="12847" y="117263"/>
                </a:lnTo>
                <a:lnTo>
                  <a:pt x="12949" y="117175"/>
                </a:lnTo>
                <a:close/>
                <a:moveTo>
                  <a:pt x="14138" y="118928"/>
                </a:moveTo>
                <a:lnTo>
                  <a:pt x="14240" y="118972"/>
                </a:lnTo>
                <a:lnTo>
                  <a:pt x="14341" y="119060"/>
                </a:lnTo>
                <a:lnTo>
                  <a:pt x="14545" y="119279"/>
                </a:lnTo>
                <a:lnTo>
                  <a:pt x="14741" y="119585"/>
                </a:lnTo>
                <a:lnTo>
                  <a:pt x="14936" y="119936"/>
                </a:lnTo>
                <a:lnTo>
                  <a:pt x="15114" y="120374"/>
                </a:lnTo>
                <a:lnTo>
                  <a:pt x="15284" y="120769"/>
                </a:lnTo>
                <a:lnTo>
                  <a:pt x="15369" y="121032"/>
                </a:lnTo>
                <a:lnTo>
                  <a:pt x="15462" y="121294"/>
                </a:lnTo>
                <a:lnTo>
                  <a:pt x="15539" y="121601"/>
                </a:lnTo>
                <a:lnTo>
                  <a:pt x="15615" y="121952"/>
                </a:lnTo>
                <a:lnTo>
                  <a:pt x="15666" y="122346"/>
                </a:lnTo>
                <a:lnTo>
                  <a:pt x="15691" y="122565"/>
                </a:lnTo>
                <a:lnTo>
                  <a:pt x="15700" y="122784"/>
                </a:lnTo>
                <a:lnTo>
                  <a:pt x="15708" y="123179"/>
                </a:lnTo>
                <a:lnTo>
                  <a:pt x="15708" y="123354"/>
                </a:lnTo>
                <a:lnTo>
                  <a:pt x="15700" y="123529"/>
                </a:lnTo>
                <a:lnTo>
                  <a:pt x="15691" y="123661"/>
                </a:lnTo>
                <a:lnTo>
                  <a:pt x="15674" y="123748"/>
                </a:lnTo>
                <a:lnTo>
                  <a:pt x="15641" y="123924"/>
                </a:lnTo>
                <a:lnTo>
                  <a:pt x="15581" y="124055"/>
                </a:lnTo>
                <a:lnTo>
                  <a:pt x="15522" y="124099"/>
                </a:lnTo>
                <a:lnTo>
                  <a:pt x="15454" y="124099"/>
                </a:lnTo>
                <a:lnTo>
                  <a:pt x="15377" y="124055"/>
                </a:lnTo>
                <a:lnTo>
                  <a:pt x="15292" y="123967"/>
                </a:lnTo>
                <a:lnTo>
                  <a:pt x="15216" y="123880"/>
                </a:lnTo>
                <a:lnTo>
                  <a:pt x="15063" y="123617"/>
                </a:lnTo>
                <a:lnTo>
                  <a:pt x="14944" y="123354"/>
                </a:lnTo>
                <a:lnTo>
                  <a:pt x="14859" y="123135"/>
                </a:lnTo>
                <a:lnTo>
                  <a:pt x="14825" y="123047"/>
                </a:lnTo>
                <a:lnTo>
                  <a:pt x="14791" y="123091"/>
                </a:lnTo>
                <a:lnTo>
                  <a:pt x="14758" y="123135"/>
                </a:lnTo>
                <a:lnTo>
                  <a:pt x="14732" y="123266"/>
                </a:lnTo>
                <a:lnTo>
                  <a:pt x="14715" y="123442"/>
                </a:lnTo>
                <a:lnTo>
                  <a:pt x="14707" y="123617"/>
                </a:lnTo>
                <a:lnTo>
                  <a:pt x="14715" y="123792"/>
                </a:lnTo>
                <a:lnTo>
                  <a:pt x="14741" y="123967"/>
                </a:lnTo>
                <a:lnTo>
                  <a:pt x="14800" y="124274"/>
                </a:lnTo>
                <a:lnTo>
                  <a:pt x="14825" y="124406"/>
                </a:lnTo>
                <a:lnTo>
                  <a:pt x="14842" y="124493"/>
                </a:lnTo>
                <a:lnTo>
                  <a:pt x="14859" y="124625"/>
                </a:lnTo>
                <a:lnTo>
                  <a:pt x="14859" y="124800"/>
                </a:lnTo>
                <a:lnTo>
                  <a:pt x="14851" y="124975"/>
                </a:lnTo>
                <a:lnTo>
                  <a:pt x="14842" y="125238"/>
                </a:lnTo>
                <a:lnTo>
                  <a:pt x="14842" y="125501"/>
                </a:lnTo>
                <a:lnTo>
                  <a:pt x="14825" y="125676"/>
                </a:lnTo>
                <a:lnTo>
                  <a:pt x="14817" y="125808"/>
                </a:lnTo>
                <a:lnTo>
                  <a:pt x="14791" y="125852"/>
                </a:lnTo>
                <a:lnTo>
                  <a:pt x="14766" y="125852"/>
                </a:lnTo>
                <a:lnTo>
                  <a:pt x="14741" y="125764"/>
                </a:lnTo>
                <a:lnTo>
                  <a:pt x="14698" y="125633"/>
                </a:lnTo>
                <a:lnTo>
                  <a:pt x="14664" y="125414"/>
                </a:lnTo>
                <a:lnTo>
                  <a:pt x="14537" y="124844"/>
                </a:lnTo>
                <a:lnTo>
                  <a:pt x="14503" y="124756"/>
                </a:lnTo>
                <a:lnTo>
                  <a:pt x="14469" y="124712"/>
                </a:lnTo>
                <a:lnTo>
                  <a:pt x="14435" y="124712"/>
                </a:lnTo>
                <a:lnTo>
                  <a:pt x="14409" y="124800"/>
                </a:lnTo>
                <a:lnTo>
                  <a:pt x="14384" y="124888"/>
                </a:lnTo>
                <a:lnTo>
                  <a:pt x="14367" y="125019"/>
                </a:lnTo>
                <a:lnTo>
                  <a:pt x="14358" y="125194"/>
                </a:lnTo>
                <a:lnTo>
                  <a:pt x="14358" y="125370"/>
                </a:lnTo>
                <a:lnTo>
                  <a:pt x="14375" y="125764"/>
                </a:lnTo>
                <a:lnTo>
                  <a:pt x="14392" y="126202"/>
                </a:lnTo>
                <a:lnTo>
                  <a:pt x="14392" y="126421"/>
                </a:lnTo>
                <a:lnTo>
                  <a:pt x="14384" y="126553"/>
                </a:lnTo>
                <a:lnTo>
                  <a:pt x="14367" y="126597"/>
                </a:lnTo>
                <a:lnTo>
                  <a:pt x="14350" y="126640"/>
                </a:lnTo>
                <a:lnTo>
                  <a:pt x="14308" y="126597"/>
                </a:lnTo>
                <a:lnTo>
                  <a:pt x="14214" y="125852"/>
                </a:lnTo>
                <a:lnTo>
                  <a:pt x="14112" y="125151"/>
                </a:lnTo>
                <a:lnTo>
                  <a:pt x="13908" y="123748"/>
                </a:lnTo>
                <a:lnTo>
                  <a:pt x="13925" y="123223"/>
                </a:lnTo>
                <a:lnTo>
                  <a:pt x="13942" y="122697"/>
                </a:lnTo>
                <a:lnTo>
                  <a:pt x="13942" y="122171"/>
                </a:lnTo>
                <a:lnTo>
                  <a:pt x="13934" y="121601"/>
                </a:lnTo>
                <a:lnTo>
                  <a:pt x="13925" y="121075"/>
                </a:lnTo>
                <a:lnTo>
                  <a:pt x="13900" y="120549"/>
                </a:lnTo>
                <a:lnTo>
                  <a:pt x="13883" y="120111"/>
                </a:lnTo>
                <a:lnTo>
                  <a:pt x="13858" y="119673"/>
                </a:lnTo>
                <a:lnTo>
                  <a:pt x="13807" y="119060"/>
                </a:lnTo>
                <a:lnTo>
                  <a:pt x="13866" y="118972"/>
                </a:lnTo>
                <a:lnTo>
                  <a:pt x="13925" y="118928"/>
                </a:lnTo>
                <a:close/>
                <a:moveTo>
                  <a:pt x="2879" y="116343"/>
                </a:moveTo>
                <a:lnTo>
                  <a:pt x="2930" y="117044"/>
                </a:lnTo>
                <a:lnTo>
                  <a:pt x="2990" y="117657"/>
                </a:lnTo>
                <a:lnTo>
                  <a:pt x="3066" y="118315"/>
                </a:lnTo>
                <a:lnTo>
                  <a:pt x="3168" y="118928"/>
                </a:lnTo>
                <a:lnTo>
                  <a:pt x="3287" y="119542"/>
                </a:lnTo>
                <a:lnTo>
                  <a:pt x="3406" y="120067"/>
                </a:lnTo>
                <a:lnTo>
                  <a:pt x="3533" y="120506"/>
                </a:lnTo>
                <a:lnTo>
                  <a:pt x="3669" y="120900"/>
                </a:lnTo>
                <a:lnTo>
                  <a:pt x="3822" y="121382"/>
                </a:lnTo>
                <a:lnTo>
                  <a:pt x="3966" y="121908"/>
                </a:lnTo>
                <a:lnTo>
                  <a:pt x="4068" y="122302"/>
                </a:lnTo>
                <a:lnTo>
                  <a:pt x="4178" y="122740"/>
                </a:lnTo>
                <a:lnTo>
                  <a:pt x="4280" y="123179"/>
                </a:lnTo>
                <a:lnTo>
                  <a:pt x="4374" y="123661"/>
                </a:lnTo>
                <a:lnTo>
                  <a:pt x="4467" y="124143"/>
                </a:lnTo>
                <a:lnTo>
                  <a:pt x="4552" y="124712"/>
                </a:lnTo>
                <a:lnTo>
                  <a:pt x="4628" y="125238"/>
                </a:lnTo>
                <a:lnTo>
                  <a:pt x="4705" y="125808"/>
                </a:lnTo>
                <a:lnTo>
                  <a:pt x="4764" y="126421"/>
                </a:lnTo>
                <a:lnTo>
                  <a:pt x="4824" y="127035"/>
                </a:lnTo>
                <a:lnTo>
                  <a:pt x="4858" y="127692"/>
                </a:lnTo>
                <a:lnTo>
                  <a:pt x="4891" y="128393"/>
                </a:lnTo>
                <a:lnTo>
                  <a:pt x="4900" y="128788"/>
                </a:lnTo>
                <a:lnTo>
                  <a:pt x="4917" y="129226"/>
                </a:lnTo>
                <a:lnTo>
                  <a:pt x="4908" y="129664"/>
                </a:lnTo>
                <a:lnTo>
                  <a:pt x="4900" y="129883"/>
                </a:lnTo>
                <a:lnTo>
                  <a:pt x="4891" y="130102"/>
                </a:lnTo>
                <a:lnTo>
                  <a:pt x="4866" y="130278"/>
                </a:lnTo>
                <a:lnTo>
                  <a:pt x="4832" y="130409"/>
                </a:lnTo>
                <a:lnTo>
                  <a:pt x="4807" y="130453"/>
                </a:lnTo>
                <a:lnTo>
                  <a:pt x="4773" y="130453"/>
                </a:lnTo>
                <a:lnTo>
                  <a:pt x="4730" y="130409"/>
                </a:lnTo>
                <a:lnTo>
                  <a:pt x="4696" y="130321"/>
                </a:lnTo>
                <a:lnTo>
                  <a:pt x="4603" y="130102"/>
                </a:lnTo>
                <a:lnTo>
                  <a:pt x="4492" y="129752"/>
                </a:lnTo>
                <a:lnTo>
                  <a:pt x="4382" y="129357"/>
                </a:lnTo>
                <a:lnTo>
                  <a:pt x="4280" y="128875"/>
                </a:lnTo>
                <a:lnTo>
                  <a:pt x="4187" y="128393"/>
                </a:lnTo>
                <a:lnTo>
                  <a:pt x="4102" y="127824"/>
                </a:lnTo>
                <a:lnTo>
                  <a:pt x="4025" y="127254"/>
                </a:lnTo>
                <a:lnTo>
                  <a:pt x="3958" y="126684"/>
                </a:lnTo>
                <a:lnTo>
                  <a:pt x="3890" y="126071"/>
                </a:lnTo>
                <a:lnTo>
                  <a:pt x="3873" y="125983"/>
                </a:lnTo>
                <a:lnTo>
                  <a:pt x="3856" y="125896"/>
                </a:lnTo>
                <a:lnTo>
                  <a:pt x="3830" y="125896"/>
                </a:lnTo>
                <a:lnTo>
                  <a:pt x="3805" y="125939"/>
                </a:lnTo>
                <a:lnTo>
                  <a:pt x="3788" y="125983"/>
                </a:lnTo>
                <a:lnTo>
                  <a:pt x="3771" y="126071"/>
                </a:lnTo>
                <a:lnTo>
                  <a:pt x="3762" y="126202"/>
                </a:lnTo>
                <a:lnTo>
                  <a:pt x="3762" y="126334"/>
                </a:lnTo>
                <a:lnTo>
                  <a:pt x="3796" y="126816"/>
                </a:lnTo>
                <a:lnTo>
                  <a:pt x="3830" y="127210"/>
                </a:lnTo>
                <a:lnTo>
                  <a:pt x="3907" y="128087"/>
                </a:lnTo>
                <a:lnTo>
                  <a:pt x="3974" y="128919"/>
                </a:lnTo>
                <a:lnTo>
                  <a:pt x="4008" y="129401"/>
                </a:lnTo>
                <a:lnTo>
                  <a:pt x="4025" y="129839"/>
                </a:lnTo>
                <a:lnTo>
                  <a:pt x="4034" y="130234"/>
                </a:lnTo>
                <a:lnTo>
                  <a:pt x="4042" y="130672"/>
                </a:lnTo>
                <a:lnTo>
                  <a:pt x="4042" y="131066"/>
                </a:lnTo>
                <a:lnTo>
                  <a:pt x="4034" y="131461"/>
                </a:lnTo>
                <a:lnTo>
                  <a:pt x="4008" y="131855"/>
                </a:lnTo>
                <a:lnTo>
                  <a:pt x="3974" y="132206"/>
                </a:lnTo>
                <a:lnTo>
                  <a:pt x="3949" y="132337"/>
                </a:lnTo>
                <a:lnTo>
                  <a:pt x="3924" y="132469"/>
                </a:lnTo>
                <a:lnTo>
                  <a:pt x="3890" y="132600"/>
                </a:lnTo>
                <a:lnTo>
                  <a:pt x="3847" y="132731"/>
                </a:lnTo>
                <a:lnTo>
                  <a:pt x="3796" y="132819"/>
                </a:lnTo>
                <a:lnTo>
                  <a:pt x="3754" y="132863"/>
                </a:lnTo>
                <a:lnTo>
                  <a:pt x="3703" y="132863"/>
                </a:lnTo>
                <a:lnTo>
                  <a:pt x="3652" y="132819"/>
                </a:lnTo>
                <a:lnTo>
                  <a:pt x="3609" y="132731"/>
                </a:lnTo>
                <a:lnTo>
                  <a:pt x="3567" y="132644"/>
                </a:lnTo>
                <a:lnTo>
                  <a:pt x="3482" y="132381"/>
                </a:lnTo>
                <a:lnTo>
                  <a:pt x="3321" y="131461"/>
                </a:lnTo>
                <a:lnTo>
                  <a:pt x="3151" y="130584"/>
                </a:lnTo>
                <a:lnTo>
                  <a:pt x="2981" y="129708"/>
                </a:lnTo>
                <a:lnTo>
                  <a:pt x="2794" y="128875"/>
                </a:lnTo>
                <a:lnTo>
                  <a:pt x="2701" y="128525"/>
                </a:lnTo>
                <a:lnTo>
                  <a:pt x="2608" y="128218"/>
                </a:lnTo>
                <a:lnTo>
                  <a:pt x="2523" y="127999"/>
                </a:lnTo>
                <a:lnTo>
                  <a:pt x="2421" y="127867"/>
                </a:lnTo>
                <a:lnTo>
                  <a:pt x="2327" y="127780"/>
                </a:lnTo>
                <a:lnTo>
                  <a:pt x="2225" y="127736"/>
                </a:lnTo>
                <a:lnTo>
                  <a:pt x="2115" y="127736"/>
                </a:lnTo>
                <a:lnTo>
                  <a:pt x="2005" y="127824"/>
                </a:lnTo>
                <a:lnTo>
                  <a:pt x="1979" y="127867"/>
                </a:lnTo>
                <a:lnTo>
                  <a:pt x="1962" y="127999"/>
                </a:lnTo>
                <a:lnTo>
                  <a:pt x="1962" y="128130"/>
                </a:lnTo>
                <a:lnTo>
                  <a:pt x="1962" y="128262"/>
                </a:lnTo>
                <a:lnTo>
                  <a:pt x="1894" y="128569"/>
                </a:lnTo>
                <a:lnTo>
                  <a:pt x="1835" y="128875"/>
                </a:lnTo>
                <a:lnTo>
                  <a:pt x="1775" y="129270"/>
                </a:lnTo>
                <a:lnTo>
                  <a:pt x="1724" y="129620"/>
                </a:lnTo>
                <a:lnTo>
                  <a:pt x="1631" y="130409"/>
                </a:lnTo>
                <a:lnTo>
                  <a:pt x="1555" y="131110"/>
                </a:lnTo>
                <a:lnTo>
                  <a:pt x="1512" y="131636"/>
                </a:lnTo>
                <a:lnTo>
                  <a:pt x="1461" y="131636"/>
                </a:lnTo>
                <a:lnTo>
                  <a:pt x="1410" y="131680"/>
                </a:lnTo>
                <a:lnTo>
                  <a:pt x="1368" y="131767"/>
                </a:lnTo>
                <a:lnTo>
                  <a:pt x="1325" y="131899"/>
                </a:lnTo>
                <a:lnTo>
                  <a:pt x="1283" y="132030"/>
                </a:lnTo>
                <a:lnTo>
                  <a:pt x="1249" y="132206"/>
                </a:lnTo>
                <a:lnTo>
                  <a:pt x="1181" y="132556"/>
                </a:lnTo>
                <a:lnTo>
                  <a:pt x="1122" y="132556"/>
                </a:lnTo>
                <a:lnTo>
                  <a:pt x="1096" y="132644"/>
                </a:lnTo>
                <a:lnTo>
                  <a:pt x="1071" y="132731"/>
                </a:lnTo>
                <a:lnTo>
                  <a:pt x="1028" y="132863"/>
                </a:lnTo>
                <a:lnTo>
                  <a:pt x="977" y="132994"/>
                </a:lnTo>
                <a:lnTo>
                  <a:pt x="909" y="133082"/>
                </a:lnTo>
                <a:lnTo>
                  <a:pt x="850" y="133170"/>
                </a:lnTo>
                <a:lnTo>
                  <a:pt x="791" y="133170"/>
                </a:lnTo>
                <a:lnTo>
                  <a:pt x="765" y="133126"/>
                </a:lnTo>
                <a:lnTo>
                  <a:pt x="748" y="133038"/>
                </a:lnTo>
                <a:lnTo>
                  <a:pt x="731" y="132951"/>
                </a:lnTo>
                <a:lnTo>
                  <a:pt x="723" y="132863"/>
                </a:lnTo>
                <a:lnTo>
                  <a:pt x="782" y="131986"/>
                </a:lnTo>
                <a:lnTo>
                  <a:pt x="791" y="131855"/>
                </a:lnTo>
                <a:lnTo>
                  <a:pt x="782" y="131724"/>
                </a:lnTo>
                <a:lnTo>
                  <a:pt x="774" y="131636"/>
                </a:lnTo>
                <a:lnTo>
                  <a:pt x="757" y="131548"/>
                </a:lnTo>
                <a:lnTo>
                  <a:pt x="740" y="131504"/>
                </a:lnTo>
                <a:lnTo>
                  <a:pt x="672" y="131504"/>
                </a:lnTo>
                <a:lnTo>
                  <a:pt x="629" y="131636"/>
                </a:lnTo>
                <a:lnTo>
                  <a:pt x="587" y="131811"/>
                </a:lnTo>
                <a:lnTo>
                  <a:pt x="510" y="132118"/>
                </a:lnTo>
                <a:lnTo>
                  <a:pt x="476" y="132249"/>
                </a:lnTo>
                <a:lnTo>
                  <a:pt x="434" y="132337"/>
                </a:lnTo>
                <a:lnTo>
                  <a:pt x="332" y="132337"/>
                </a:lnTo>
                <a:lnTo>
                  <a:pt x="273" y="132206"/>
                </a:lnTo>
                <a:lnTo>
                  <a:pt x="230" y="131986"/>
                </a:lnTo>
                <a:lnTo>
                  <a:pt x="205" y="131767"/>
                </a:lnTo>
                <a:lnTo>
                  <a:pt x="188" y="131504"/>
                </a:lnTo>
                <a:lnTo>
                  <a:pt x="171" y="131198"/>
                </a:lnTo>
                <a:lnTo>
                  <a:pt x="171" y="130891"/>
                </a:lnTo>
                <a:lnTo>
                  <a:pt x="171" y="130321"/>
                </a:lnTo>
                <a:lnTo>
                  <a:pt x="171" y="130015"/>
                </a:lnTo>
                <a:lnTo>
                  <a:pt x="179" y="129752"/>
                </a:lnTo>
                <a:lnTo>
                  <a:pt x="213" y="129138"/>
                </a:lnTo>
                <a:lnTo>
                  <a:pt x="264" y="128481"/>
                </a:lnTo>
                <a:lnTo>
                  <a:pt x="324" y="127867"/>
                </a:lnTo>
                <a:lnTo>
                  <a:pt x="400" y="127298"/>
                </a:lnTo>
                <a:lnTo>
                  <a:pt x="476" y="126728"/>
                </a:lnTo>
                <a:lnTo>
                  <a:pt x="561" y="126246"/>
                </a:lnTo>
                <a:lnTo>
                  <a:pt x="646" y="125852"/>
                </a:lnTo>
                <a:lnTo>
                  <a:pt x="808" y="125194"/>
                </a:lnTo>
                <a:lnTo>
                  <a:pt x="969" y="124581"/>
                </a:lnTo>
                <a:lnTo>
                  <a:pt x="1308" y="123442"/>
                </a:lnTo>
                <a:lnTo>
                  <a:pt x="1478" y="122872"/>
                </a:lnTo>
                <a:lnTo>
                  <a:pt x="1657" y="122302"/>
                </a:lnTo>
                <a:lnTo>
                  <a:pt x="1843" y="121820"/>
                </a:lnTo>
                <a:lnTo>
                  <a:pt x="1937" y="121601"/>
                </a:lnTo>
                <a:lnTo>
                  <a:pt x="2022" y="121426"/>
                </a:lnTo>
                <a:lnTo>
                  <a:pt x="2047" y="121338"/>
                </a:lnTo>
                <a:lnTo>
                  <a:pt x="2056" y="121251"/>
                </a:lnTo>
                <a:lnTo>
                  <a:pt x="2166" y="120988"/>
                </a:lnTo>
                <a:lnTo>
                  <a:pt x="2225" y="120812"/>
                </a:lnTo>
                <a:lnTo>
                  <a:pt x="2276" y="120637"/>
                </a:lnTo>
                <a:lnTo>
                  <a:pt x="2370" y="120199"/>
                </a:lnTo>
                <a:lnTo>
                  <a:pt x="2463" y="119761"/>
                </a:lnTo>
                <a:lnTo>
                  <a:pt x="2548" y="119235"/>
                </a:lnTo>
                <a:lnTo>
                  <a:pt x="2624" y="118709"/>
                </a:lnTo>
                <a:lnTo>
                  <a:pt x="2701" y="118139"/>
                </a:lnTo>
                <a:lnTo>
                  <a:pt x="2760" y="117570"/>
                </a:lnTo>
                <a:lnTo>
                  <a:pt x="2828" y="116956"/>
                </a:lnTo>
                <a:lnTo>
                  <a:pt x="2879" y="116343"/>
                </a:lnTo>
                <a:close/>
                <a:moveTo>
                  <a:pt x="13238" y="124362"/>
                </a:moveTo>
                <a:lnTo>
                  <a:pt x="13289" y="124669"/>
                </a:lnTo>
                <a:lnTo>
                  <a:pt x="13331" y="124975"/>
                </a:lnTo>
                <a:lnTo>
                  <a:pt x="13391" y="125194"/>
                </a:lnTo>
                <a:lnTo>
                  <a:pt x="13450" y="125326"/>
                </a:lnTo>
                <a:lnTo>
                  <a:pt x="13518" y="125414"/>
                </a:lnTo>
                <a:lnTo>
                  <a:pt x="13586" y="125414"/>
                </a:lnTo>
                <a:lnTo>
                  <a:pt x="13662" y="125282"/>
                </a:lnTo>
                <a:lnTo>
                  <a:pt x="13739" y="125063"/>
                </a:lnTo>
                <a:lnTo>
                  <a:pt x="13781" y="124888"/>
                </a:lnTo>
                <a:lnTo>
                  <a:pt x="13807" y="124712"/>
                </a:lnTo>
                <a:lnTo>
                  <a:pt x="13976" y="125808"/>
                </a:lnTo>
                <a:lnTo>
                  <a:pt x="14061" y="126378"/>
                </a:lnTo>
                <a:lnTo>
                  <a:pt x="14138" y="126991"/>
                </a:lnTo>
                <a:lnTo>
                  <a:pt x="14138" y="127122"/>
                </a:lnTo>
                <a:lnTo>
                  <a:pt x="14146" y="127210"/>
                </a:lnTo>
                <a:lnTo>
                  <a:pt x="14155" y="127342"/>
                </a:lnTo>
                <a:lnTo>
                  <a:pt x="14180" y="127429"/>
                </a:lnTo>
                <a:lnTo>
                  <a:pt x="14189" y="127473"/>
                </a:lnTo>
                <a:lnTo>
                  <a:pt x="14240" y="127955"/>
                </a:lnTo>
                <a:lnTo>
                  <a:pt x="14282" y="128437"/>
                </a:lnTo>
                <a:lnTo>
                  <a:pt x="14324" y="128963"/>
                </a:lnTo>
                <a:lnTo>
                  <a:pt x="14350" y="129445"/>
                </a:lnTo>
                <a:lnTo>
                  <a:pt x="14401" y="130321"/>
                </a:lnTo>
                <a:lnTo>
                  <a:pt x="14409" y="130760"/>
                </a:lnTo>
                <a:lnTo>
                  <a:pt x="14409" y="130979"/>
                </a:lnTo>
                <a:lnTo>
                  <a:pt x="14401" y="131154"/>
                </a:lnTo>
                <a:lnTo>
                  <a:pt x="14392" y="131373"/>
                </a:lnTo>
                <a:lnTo>
                  <a:pt x="14367" y="131548"/>
                </a:lnTo>
                <a:lnTo>
                  <a:pt x="14350" y="131680"/>
                </a:lnTo>
                <a:lnTo>
                  <a:pt x="14324" y="131811"/>
                </a:lnTo>
                <a:lnTo>
                  <a:pt x="14291" y="131855"/>
                </a:lnTo>
                <a:lnTo>
                  <a:pt x="14265" y="131943"/>
                </a:lnTo>
                <a:lnTo>
                  <a:pt x="14197" y="131986"/>
                </a:lnTo>
                <a:lnTo>
                  <a:pt x="14129" y="131943"/>
                </a:lnTo>
                <a:lnTo>
                  <a:pt x="14061" y="131855"/>
                </a:lnTo>
                <a:lnTo>
                  <a:pt x="14002" y="131724"/>
                </a:lnTo>
                <a:lnTo>
                  <a:pt x="13942" y="131592"/>
                </a:lnTo>
                <a:lnTo>
                  <a:pt x="13874" y="131417"/>
                </a:lnTo>
                <a:lnTo>
                  <a:pt x="13815" y="131198"/>
                </a:lnTo>
                <a:lnTo>
                  <a:pt x="13696" y="130716"/>
                </a:lnTo>
                <a:lnTo>
                  <a:pt x="13586" y="130190"/>
                </a:lnTo>
                <a:lnTo>
                  <a:pt x="13475" y="129664"/>
                </a:lnTo>
                <a:lnTo>
                  <a:pt x="13450" y="129576"/>
                </a:lnTo>
                <a:lnTo>
                  <a:pt x="13424" y="129533"/>
                </a:lnTo>
                <a:lnTo>
                  <a:pt x="13399" y="129533"/>
                </a:lnTo>
                <a:lnTo>
                  <a:pt x="13374" y="129576"/>
                </a:lnTo>
                <a:lnTo>
                  <a:pt x="13357" y="129620"/>
                </a:lnTo>
                <a:lnTo>
                  <a:pt x="13340" y="129708"/>
                </a:lnTo>
                <a:lnTo>
                  <a:pt x="13323" y="129839"/>
                </a:lnTo>
                <a:lnTo>
                  <a:pt x="13323" y="129971"/>
                </a:lnTo>
                <a:lnTo>
                  <a:pt x="13306" y="130716"/>
                </a:lnTo>
                <a:lnTo>
                  <a:pt x="13289" y="131592"/>
                </a:lnTo>
                <a:lnTo>
                  <a:pt x="13263" y="132030"/>
                </a:lnTo>
                <a:lnTo>
                  <a:pt x="13238" y="132425"/>
                </a:lnTo>
                <a:lnTo>
                  <a:pt x="13212" y="132775"/>
                </a:lnTo>
                <a:lnTo>
                  <a:pt x="13170" y="133082"/>
                </a:lnTo>
                <a:lnTo>
                  <a:pt x="13127" y="133257"/>
                </a:lnTo>
                <a:lnTo>
                  <a:pt x="13093" y="133345"/>
                </a:lnTo>
                <a:lnTo>
                  <a:pt x="13017" y="133345"/>
                </a:lnTo>
                <a:lnTo>
                  <a:pt x="12991" y="133213"/>
                </a:lnTo>
                <a:lnTo>
                  <a:pt x="12958" y="133082"/>
                </a:lnTo>
                <a:lnTo>
                  <a:pt x="12932" y="132907"/>
                </a:lnTo>
                <a:lnTo>
                  <a:pt x="12907" y="132688"/>
                </a:lnTo>
                <a:lnTo>
                  <a:pt x="12856" y="132206"/>
                </a:lnTo>
                <a:lnTo>
                  <a:pt x="12822" y="131724"/>
                </a:lnTo>
                <a:lnTo>
                  <a:pt x="12805" y="131242"/>
                </a:lnTo>
                <a:lnTo>
                  <a:pt x="12796" y="130891"/>
                </a:lnTo>
                <a:lnTo>
                  <a:pt x="12796" y="130716"/>
                </a:lnTo>
                <a:lnTo>
                  <a:pt x="12779" y="130584"/>
                </a:lnTo>
                <a:lnTo>
                  <a:pt x="12754" y="130497"/>
                </a:lnTo>
                <a:lnTo>
                  <a:pt x="12728" y="130453"/>
                </a:lnTo>
                <a:lnTo>
                  <a:pt x="12703" y="130409"/>
                </a:lnTo>
                <a:lnTo>
                  <a:pt x="12669" y="130453"/>
                </a:lnTo>
                <a:lnTo>
                  <a:pt x="12652" y="130497"/>
                </a:lnTo>
                <a:lnTo>
                  <a:pt x="12626" y="130628"/>
                </a:lnTo>
                <a:lnTo>
                  <a:pt x="12550" y="131417"/>
                </a:lnTo>
                <a:lnTo>
                  <a:pt x="12516" y="131724"/>
                </a:lnTo>
                <a:lnTo>
                  <a:pt x="12499" y="131943"/>
                </a:lnTo>
                <a:lnTo>
                  <a:pt x="12482" y="132118"/>
                </a:lnTo>
                <a:lnTo>
                  <a:pt x="12440" y="132337"/>
                </a:lnTo>
                <a:lnTo>
                  <a:pt x="12397" y="132512"/>
                </a:lnTo>
                <a:lnTo>
                  <a:pt x="12355" y="132644"/>
                </a:lnTo>
                <a:lnTo>
                  <a:pt x="12304" y="132688"/>
                </a:lnTo>
                <a:lnTo>
                  <a:pt x="12278" y="132556"/>
                </a:lnTo>
                <a:lnTo>
                  <a:pt x="12253" y="132512"/>
                </a:lnTo>
                <a:lnTo>
                  <a:pt x="12219" y="132512"/>
                </a:lnTo>
                <a:lnTo>
                  <a:pt x="12185" y="132556"/>
                </a:lnTo>
                <a:lnTo>
                  <a:pt x="12142" y="132381"/>
                </a:lnTo>
                <a:lnTo>
                  <a:pt x="12100" y="132118"/>
                </a:lnTo>
                <a:lnTo>
                  <a:pt x="12074" y="131855"/>
                </a:lnTo>
                <a:lnTo>
                  <a:pt x="12066" y="131548"/>
                </a:lnTo>
                <a:lnTo>
                  <a:pt x="12074" y="131242"/>
                </a:lnTo>
                <a:lnTo>
                  <a:pt x="12083" y="130935"/>
                </a:lnTo>
                <a:lnTo>
                  <a:pt x="12091" y="130672"/>
                </a:lnTo>
                <a:lnTo>
                  <a:pt x="12117" y="130365"/>
                </a:lnTo>
                <a:lnTo>
                  <a:pt x="12159" y="129664"/>
                </a:lnTo>
                <a:lnTo>
                  <a:pt x="12202" y="129051"/>
                </a:lnTo>
                <a:lnTo>
                  <a:pt x="12355" y="126947"/>
                </a:lnTo>
                <a:lnTo>
                  <a:pt x="12431" y="125939"/>
                </a:lnTo>
                <a:lnTo>
                  <a:pt x="12499" y="124888"/>
                </a:lnTo>
                <a:lnTo>
                  <a:pt x="12524" y="125194"/>
                </a:lnTo>
                <a:lnTo>
                  <a:pt x="12558" y="125457"/>
                </a:lnTo>
                <a:lnTo>
                  <a:pt x="12592" y="125676"/>
                </a:lnTo>
                <a:lnTo>
                  <a:pt x="12635" y="125939"/>
                </a:lnTo>
                <a:lnTo>
                  <a:pt x="12677" y="126158"/>
                </a:lnTo>
                <a:lnTo>
                  <a:pt x="12728" y="126334"/>
                </a:lnTo>
                <a:lnTo>
                  <a:pt x="12779" y="126509"/>
                </a:lnTo>
                <a:lnTo>
                  <a:pt x="12839" y="126597"/>
                </a:lnTo>
                <a:lnTo>
                  <a:pt x="12881" y="126684"/>
                </a:lnTo>
                <a:lnTo>
                  <a:pt x="12924" y="126728"/>
                </a:lnTo>
                <a:lnTo>
                  <a:pt x="12966" y="126684"/>
                </a:lnTo>
                <a:lnTo>
                  <a:pt x="13000" y="126640"/>
                </a:lnTo>
                <a:lnTo>
                  <a:pt x="13034" y="126597"/>
                </a:lnTo>
                <a:lnTo>
                  <a:pt x="13059" y="126465"/>
                </a:lnTo>
                <a:lnTo>
                  <a:pt x="13085" y="126334"/>
                </a:lnTo>
                <a:lnTo>
                  <a:pt x="13110" y="126158"/>
                </a:lnTo>
                <a:lnTo>
                  <a:pt x="13161" y="125808"/>
                </a:lnTo>
                <a:lnTo>
                  <a:pt x="13195" y="125370"/>
                </a:lnTo>
                <a:lnTo>
                  <a:pt x="13221" y="124888"/>
                </a:lnTo>
                <a:lnTo>
                  <a:pt x="13238" y="124362"/>
                </a:lnTo>
                <a:close/>
                <a:moveTo>
                  <a:pt x="2141" y="128525"/>
                </a:moveTo>
                <a:lnTo>
                  <a:pt x="2251" y="128569"/>
                </a:lnTo>
                <a:lnTo>
                  <a:pt x="2361" y="128656"/>
                </a:lnTo>
                <a:lnTo>
                  <a:pt x="2463" y="128788"/>
                </a:lnTo>
                <a:lnTo>
                  <a:pt x="2523" y="128875"/>
                </a:lnTo>
                <a:lnTo>
                  <a:pt x="2574" y="129051"/>
                </a:lnTo>
                <a:lnTo>
                  <a:pt x="2701" y="129489"/>
                </a:lnTo>
                <a:lnTo>
                  <a:pt x="2828" y="130015"/>
                </a:lnTo>
                <a:lnTo>
                  <a:pt x="3058" y="131154"/>
                </a:lnTo>
                <a:lnTo>
                  <a:pt x="3244" y="132118"/>
                </a:lnTo>
                <a:lnTo>
                  <a:pt x="3244" y="132206"/>
                </a:lnTo>
                <a:lnTo>
                  <a:pt x="3253" y="132293"/>
                </a:lnTo>
                <a:lnTo>
                  <a:pt x="3295" y="132600"/>
                </a:lnTo>
                <a:lnTo>
                  <a:pt x="3338" y="132819"/>
                </a:lnTo>
                <a:lnTo>
                  <a:pt x="3389" y="133038"/>
                </a:lnTo>
                <a:lnTo>
                  <a:pt x="3440" y="133257"/>
                </a:lnTo>
                <a:lnTo>
                  <a:pt x="3533" y="133915"/>
                </a:lnTo>
                <a:lnTo>
                  <a:pt x="3567" y="134221"/>
                </a:lnTo>
                <a:lnTo>
                  <a:pt x="3601" y="134572"/>
                </a:lnTo>
                <a:lnTo>
                  <a:pt x="3635" y="135054"/>
                </a:lnTo>
                <a:lnTo>
                  <a:pt x="3643" y="135273"/>
                </a:lnTo>
                <a:lnTo>
                  <a:pt x="3652" y="135492"/>
                </a:lnTo>
                <a:lnTo>
                  <a:pt x="3652" y="135711"/>
                </a:lnTo>
                <a:lnTo>
                  <a:pt x="3635" y="135886"/>
                </a:lnTo>
                <a:lnTo>
                  <a:pt x="3609" y="136106"/>
                </a:lnTo>
                <a:lnTo>
                  <a:pt x="3575" y="136281"/>
                </a:lnTo>
                <a:lnTo>
                  <a:pt x="3524" y="136412"/>
                </a:lnTo>
                <a:lnTo>
                  <a:pt x="3482" y="136500"/>
                </a:lnTo>
                <a:lnTo>
                  <a:pt x="3448" y="136500"/>
                </a:lnTo>
                <a:lnTo>
                  <a:pt x="3406" y="136456"/>
                </a:lnTo>
                <a:lnTo>
                  <a:pt x="3372" y="136368"/>
                </a:lnTo>
                <a:lnTo>
                  <a:pt x="3338" y="136193"/>
                </a:lnTo>
                <a:lnTo>
                  <a:pt x="3270" y="135843"/>
                </a:lnTo>
                <a:lnTo>
                  <a:pt x="3227" y="135580"/>
                </a:lnTo>
                <a:lnTo>
                  <a:pt x="3193" y="135317"/>
                </a:lnTo>
                <a:lnTo>
                  <a:pt x="3159" y="135010"/>
                </a:lnTo>
                <a:lnTo>
                  <a:pt x="3117" y="134791"/>
                </a:lnTo>
                <a:lnTo>
                  <a:pt x="3100" y="134703"/>
                </a:lnTo>
                <a:lnTo>
                  <a:pt x="3083" y="134660"/>
                </a:lnTo>
                <a:lnTo>
                  <a:pt x="3041" y="134660"/>
                </a:lnTo>
                <a:lnTo>
                  <a:pt x="3007" y="134791"/>
                </a:lnTo>
                <a:lnTo>
                  <a:pt x="2998" y="134835"/>
                </a:lnTo>
                <a:lnTo>
                  <a:pt x="2990" y="134966"/>
                </a:lnTo>
                <a:lnTo>
                  <a:pt x="2981" y="135185"/>
                </a:lnTo>
                <a:lnTo>
                  <a:pt x="2981" y="135536"/>
                </a:lnTo>
                <a:lnTo>
                  <a:pt x="2973" y="135886"/>
                </a:lnTo>
                <a:lnTo>
                  <a:pt x="2973" y="135974"/>
                </a:lnTo>
                <a:lnTo>
                  <a:pt x="2964" y="136062"/>
                </a:lnTo>
                <a:lnTo>
                  <a:pt x="2939" y="136149"/>
                </a:lnTo>
                <a:lnTo>
                  <a:pt x="2922" y="136193"/>
                </a:lnTo>
                <a:lnTo>
                  <a:pt x="2896" y="136237"/>
                </a:lnTo>
                <a:lnTo>
                  <a:pt x="2879" y="136193"/>
                </a:lnTo>
                <a:lnTo>
                  <a:pt x="2845" y="136062"/>
                </a:lnTo>
                <a:lnTo>
                  <a:pt x="2811" y="135886"/>
                </a:lnTo>
                <a:lnTo>
                  <a:pt x="2786" y="135624"/>
                </a:lnTo>
                <a:lnTo>
                  <a:pt x="2760" y="135361"/>
                </a:lnTo>
                <a:lnTo>
                  <a:pt x="2726" y="135010"/>
                </a:lnTo>
                <a:lnTo>
                  <a:pt x="2709" y="134879"/>
                </a:lnTo>
                <a:lnTo>
                  <a:pt x="2692" y="134835"/>
                </a:lnTo>
                <a:lnTo>
                  <a:pt x="2675" y="134791"/>
                </a:lnTo>
                <a:lnTo>
                  <a:pt x="2650" y="134791"/>
                </a:lnTo>
                <a:lnTo>
                  <a:pt x="2633" y="134835"/>
                </a:lnTo>
                <a:lnTo>
                  <a:pt x="2608" y="134879"/>
                </a:lnTo>
                <a:lnTo>
                  <a:pt x="2591" y="134966"/>
                </a:lnTo>
                <a:lnTo>
                  <a:pt x="2582" y="135098"/>
                </a:lnTo>
                <a:lnTo>
                  <a:pt x="2514" y="136149"/>
                </a:lnTo>
                <a:lnTo>
                  <a:pt x="2472" y="136763"/>
                </a:lnTo>
                <a:lnTo>
                  <a:pt x="2421" y="137333"/>
                </a:lnTo>
                <a:lnTo>
                  <a:pt x="2370" y="137902"/>
                </a:lnTo>
                <a:lnTo>
                  <a:pt x="2302" y="138384"/>
                </a:lnTo>
                <a:lnTo>
                  <a:pt x="2225" y="138822"/>
                </a:lnTo>
                <a:lnTo>
                  <a:pt x="2191" y="138998"/>
                </a:lnTo>
                <a:lnTo>
                  <a:pt x="2141" y="139129"/>
                </a:lnTo>
                <a:lnTo>
                  <a:pt x="2073" y="139304"/>
                </a:lnTo>
                <a:lnTo>
                  <a:pt x="2005" y="139392"/>
                </a:lnTo>
                <a:lnTo>
                  <a:pt x="1937" y="139392"/>
                </a:lnTo>
                <a:lnTo>
                  <a:pt x="1877" y="139348"/>
                </a:lnTo>
                <a:lnTo>
                  <a:pt x="1826" y="139217"/>
                </a:lnTo>
                <a:lnTo>
                  <a:pt x="1775" y="139042"/>
                </a:lnTo>
                <a:lnTo>
                  <a:pt x="1724" y="138822"/>
                </a:lnTo>
                <a:lnTo>
                  <a:pt x="1682" y="138559"/>
                </a:lnTo>
                <a:lnTo>
                  <a:pt x="1640" y="138253"/>
                </a:lnTo>
                <a:lnTo>
                  <a:pt x="1606" y="137902"/>
                </a:lnTo>
                <a:lnTo>
                  <a:pt x="1580" y="137595"/>
                </a:lnTo>
                <a:lnTo>
                  <a:pt x="1555" y="137245"/>
                </a:lnTo>
                <a:lnTo>
                  <a:pt x="1521" y="136544"/>
                </a:lnTo>
                <a:lnTo>
                  <a:pt x="1504" y="135886"/>
                </a:lnTo>
                <a:lnTo>
                  <a:pt x="1504" y="135361"/>
                </a:lnTo>
                <a:lnTo>
                  <a:pt x="1512" y="134835"/>
                </a:lnTo>
                <a:lnTo>
                  <a:pt x="1521" y="134265"/>
                </a:lnTo>
                <a:lnTo>
                  <a:pt x="1546" y="133695"/>
                </a:lnTo>
                <a:lnTo>
                  <a:pt x="1572" y="133126"/>
                </a:lnTo>
                <a:lnTo>
                  <a:pt x="1606" y="132600"/>
                </a:lnTo>
                <a:lnTo>
                  <a:pt x="1648" y="132074"/>
                </a:lnTo>
                <a:lnTo>
                  <a:pt x="1691" y="131592"/>
                </a:lnTo>
                <a:lnTo>
                  <a:pt x="1758" y="130847"/>
                </a:lnTo>
                <a:lnTo>
                  <a:pt x="1809" y="130409"/>
                </a:lnTo>
                <a:lnTo>
                  <a:pt x="1869" y="129971"/>
                </a:lnTo>
                <a:lnTo>
                  <a:pt x="1937" y="129533"/>
                </a:lnTo>
                <a:lnTo>
                  <a:pt x="1996" y="129138"/>
                </a:lnTo>
                <a:lnTo>
                  <a:pt x="2073" y="128788"/>
                </a:lnTo>
                <a:lnTo>
                  <a:pt x="2141" y="128525"/>
                </a:lnTo>
                <a:close/>
                <a:moveTo>
                  <a:pt x="15148" y="124931"/>
                </a:moveTo>
                <a:lnTo>
                  <a:pt x="15224" y="125019"/>
                </a:lnTo>
                <a:lnTo>
                  <a:pt x="15233" y="125151"/>
                </a:lnTo>
                <a:lnTo>
                  <a:pt x="15258" y="125282"/>
                </a:lnTo>
                <a:lnTo>
                  <a:pt x="15386" y="125589"/>
                </a:lnTo>
                <a:lnTo>
                  <a:pt x="15522" y="125896"/>
                </a:lnTo>
                <a:lnTo>
                  <a:pt x="15658" y="126202"/>
                </a:lnTo>
                <a:lnTo>
                  <a:pt x="15717" y="126421"/>
                </a:lnTo>
                <a:lnTo>
                  <a:pt x="15776" y="126640"/>
                </a:lnTo>
                <a:lnTo>
                  <a:pt x="15844" y="127035"/>
                </a:lnTo>
                <a:lnTo>
                  <a:pt x="15921" y="127561"/>
                </a:lnTo>
                <a:lnTo>
                  <a:pt x="15946" y="127824"/>
                </a:lnTo>
                <a:lnTo>
                  <a:pt x="15972" y="128087"/>
                </a:lnTo>
                <a:lnTo>
                  <a:pt x="15980" y="128349"/>
                </a:lnTo>
                <a:lnTo>
                  <a:pt x="15972" y="128612"/>
                </a:lnTo>
                <a:lnTo>
                  <a:pt x="15955" y="128788"/>
                </a:lnTo>
                <a:lnTo>
                  <a:pt x="15946" y="128919"/>
                </a:lnTo>
                <a:lnTo>
                  <a:pt x="15921" y="129051"/>
                </a:lnTo>
                <a:lnTo>
                  <a:pt x="15904" y="129138"/>
                </a:lnTo>
                <a:lnTo>
                  <a:pt x="15853" y="129270"/>
                </a:lnTo>
                <a:lnTo>
                  <a:pt x="15793" y="129313"/>
                </a:lnTo>
                <a:lnTo>
                  <a:pt x="15734" y="129313"/>
                </a:lnTo>
                <a:lnTo>
                  <a:pt x="15666" y="129270"/>
                </a:lnTo>
                <a:lnTo>
                  <a:pt x="15556" y="129138"/>
                </a:lnTo>
                <a:lnTo>
                  <a:pt x="15522" y="129138"/>
                </a:lnTo>
                <a:lnTo>
                  <a:pt x="15488" y="129226"/>
                </a:lnTo>
                <a:lnTo>
                  <a:pt x="15462" y="129313"/>
                </a:lnTo>
                <a:lnTo>
                  <a:pt x="15445" y="129445"/>
                </a:lnTo>
                <a:lnTo>
                  <a:pt x="15437" y="129620"/>
                </a:lnTo>
                <a:lnTo>
                  <a:pt x="15437" y="129795"/>
                </a:lnTo>
                <a:lnTo>
                  <a:pt x="15454" y="129927"/>
                </a:lnTo>
                <a:lnTo>
                  <a:pt x="15488" y="130058"/>
                </a:lnTo>
                <a:lnTo>
                  <a:pt x="15598" y="130365"/>
                </a:lnTo>
                <a:lnTo>
                  <a:pt x="15708" y="130760"/>
                </a:lnTo>
                <a:lnTo>
                  <a:pt x="15759" y="130935"/>
                </a:lnTo>
                <a:lnTo>
                  <a:pt x="15802" y="131198"/>
                </a:lnTo>
                <a:lnTo>
                  <a:pt x="15844" y="131417"/>
                </a:lnTo>
                <a:lnTo>
                  <a:pt x="15887" y="131680"/>
                </a:lnTo>
                <a:lnTo>
                  <a:pt x="15912" y="131855"/>
                </a:lnTo>
                <a:lnTo>
                  <a:pt x="15929" y="132074"/>
                </a:lnTo>
                <a:lnTo>
                  <a:pt x="15938" y="132249"/>
                </a:lnTo>
                <a:lnTo>
                  <a:pt x="15938" y="132469"/>
                </a:lnTo>
                <a:lnTo>
                  <a:pt x="15929" y="132688"/>
                </a:lnTo>
                <a:lnTo>
                  <a:pt x="15904" y="132907"/>
                </a:lnTo>
                <a:lnTo>
                  <a:pt x="15878" y="133126"/>
                </a:lnTo>
                <a:lnTo>
                  <a:pt x="15836" y="133345"/>
                </a:lnTo>
                <a:lnTo>
                  <a:pt x="15666" y="133213"/>
                </a:lnTo>
                <a:lnTo>
                  <a:pt x="15573" y="133038"/>
                </a:lnTo>
                <a:lnTo>
                  <a:pt x="15479" y="132863"/>
                </a:lnTo>
                <a:lnTo>
                  <a:pt x="15445" y="132819"/>
                </a:lnTo>
                <a:lnTo>
                  <a:pt x="15420" y="132863"/>
                </a:lnTo>
                <a:lnTo>
                  <a:pt x="15394" y="132951"/>
                </a:lnTo>
                <a:lnTo>
                  <a:pt x="15377" y="133082"/>
                </a:lnTo>
                <a:lnTo>
                  <a:pt x="15369" y="133213"/>
                </a:lnTo>
                <a:lnTo>
                  <a:pt x="15360" y="133389"/>
                </a:lnTo>
                <a:lnTo>
                  <a:pt x="15369" y="133520"/>
                </a:lnTo>
                <a:lnTo>
                  <a:pt x="15386" y="133652"/>
                </a:lnTo>
                <a:lnTo>
                  <a:pt x="15590" y="134791"/>
                </a:lnTo>
                <a:lnTo>
                  <a:pt x="15691" y="135361"/>
                </a:lnTo>
                <a:lnTo>
                  <a:pt x="15793" y="135974"/>
                </a:lnTo>
                <a:lnTo>
                  <a:pt x="15878" y="136500"/>
                </a:lnTo>
                <a:lnTo>
                  <a:pt x="15912" y="136851"/>
                </a:lnTo>
                <a:lnTo>
                  <a:pt x="15955" y="137201"/>
                </a:lnTo>
                <a:lnTo>
                  <a:pt x="15980" y="137552"/>
                </a:lnTo>
                <a:lnTo>
                  <a:pt x="15989" y="137946"/>
                </a:lnTo>
                <a:lnTo>
                  <a:pt x="15989" y="138121"/>
                </a:lnTo>
                <a:lnTo>
                  <a:pt x="15980" y="138297"/>
                </a:lnTo>
                <a:lnTo>
                  <a:pt x="15972" y="138472"/>
                </a:lnTo>
                <a:lnTo>
                  <a:pt x="15946" y="138603"/>
                </a:lnTo>
                <a:lnTo>
                  <a:pt x="15912" y="138822"/>
                </a:lnTo>
                <a:lnTo>
                  <a:pt x="15861" y="138954"/>
                </a:lnTo>
                <a:lnTo>
                  <a:pt x="15810" y="139042"/>
                </a:lnTo>
                <a:lnTo>
                  <a:pt x="15708" y="139042"/>
                </a:lnTo>
                <a:lnTo>
                  <a:pt x="15649" y="138998"/>
                </a:lnTo>
                <a:lnTo>
                  <a:pt x="15539" y="138822"/>
                </a:lnTo>
                <a:lnTo>
                  <a:pt x="15454" y="138340"/>
                </a:lnTo>
                <a:lnTo>
                  <a:pt x="15360" y="137902"/>
                </a:lnTo>
                <a:lnTo>
                  <a:pt x="15250" y="137464"/>
                </a:lnTo>
                <a:lnTo>
                  <a:pt x="15123" y="137070"/>
                </a:lnTo>
                <a:lnTo>
                  <a:pt x="14995" y="136675"/>
                </a:lnTo>
                <a:lnTo>
                  <a:pt x="14868" y="136325"/>
                </a:lnTo>
                <a:lnTo>
                  <a:pt x="14724" y="136062"/>
                </a:lnTo>
                <a:lnTo>
                  <a:pt x="14588" y="135799"/>
                </a:lnTo>
                <a:lnTo>
                  <a:pt x="14443" y="135624"/>
                </a:lnTo>
                <a:lnTo>
                  <a:pt x="14308" y="135492"/>
                </a:lnTo>
                <a:lnTo>
                  <a:pt x="14163" y="135448"/>
                </a:lnTo>
                <a:lnTo>
                  <a:pt x="14036" y="135448"/>
                </a:lnTo>
                <a:lnTo>
                  <a:pt x="13908" y="135536"/>
                </a:lnTo>
                <a:lnTo>
                  <a:pt x="13798" y="135711"/>
                </a:lnTo>
                <a:lnTo>
                  <a:pt x="13739" y="135843"/>
                </a:lnTo>
                <a:lnTo>
                  <a:pt x="13696" y="136018"/>
                </a:lnTo>
                <a:lnTo>
                  <a:pt x="13645" y="136193"/>
                </a:lnTo>
                <a:lnTo>
                  <a:pt x="13603" y="136368"/>
                </a:lnTo>
                <a:lnTo>
                  <a:pt x="13594" y="136456"/>
                </a:lnTo>
                <a:lnTo>
                  <a:pt x="13509" y="136763"/>
                </a:lnTo>
                <a:lnTo>
                  <a:pt x="13416" y="137157"/>
                </a:lnTo>
                <a:lnTo>
                  <a:pt x="13340" y="137552"/>
                </a:lnTo>
                <a:lnTo>
                  <a:pt x="13255" y="137990"/>
                </a:lnTo>
                <a:lnTo>
                  <a:pt x="13178" y="138428"/>
                </a:lnTo>
                <a:lnTo>
                  <a:pt x="13102" y="138954"/>
                </a:lnTo>
                <a:lnTo>
                  <a:pt x="13042" y="139480"/>
                </a:lnTo>
                <a:lnTo>
                  <a:pt x="12974" y="140006"/>
                </a:lnTo>
                <a:lnTo>
                  <a:pt x="12907" y="140181"/>
                </a:lnTo>
                <a:lnTo>
                  <a:pt x="12830" y="140312"/>
                </a:lnTo>
                <a:lnTo>
                  <a:pt x="12796" y="140356"/>
                </a:lnTo>
                <a:lnTo>
                  <a:pt x="12754" y="140356"/>
                </a:lnTo>
                <a:lnTo>
                  <a:pt x="12711" y="140312"/>
                </a:lnTo>
                <a:lnTo>
                  <a:pt x="12660" y="140225"/>
                </a:lnTo>
                <a:lnTo>
                  <a:pt x="12609" y="140093"/>
                </a:lnTo>
                <a:lnTo>
                  <a:pt x="12567" y="139918"/>
                </a:lnTo>
                <a:lnTo>
                  <a:pt x="12533" y="139699"/>
                </a:lnTo>
                <a:lnTo>
                  <a:pt x="12516" y="139480"/>
                </a:lnTo>
                <a:lnTo>
                  <a:pt x="12508" y="139173"/>
                </a:lnTo>
                <a:lnTo>
                  <a:pt x="12508" y="138910"/>
                </a:lnTo>
                <a:lnTo>
                  <a:pt x="12508" y="138603"/>
                </a:lnTo>
                <a:lnTo>
                  <a:pt x="12524" y="138297"/>
                </a:lnTo>
                <a:lnTo>
                  <a:pt x="12558" y="137683"/>
                </a:lnTo>
                <a:lnTo>
                  <a:pt x="12609" y="137070"/>
                </a:lnTo>
                <a:lnTo>
                  <a:pt x="12711" y="136062"/>
                </a:lnTo>
                <a:lnTo>
                  <a:pt x="12728" y="135886"/>
                </a:lnTo>
                <a:lnTo>
                  <a:pt x="12720" y="135711"/>
                </a:lnTo>
                <a:lnTo>
                  <a:pt x="12711" y="135536"/>
                </a:lnTo>
                <a:lnTo>
                  <a:pt x="12686" y="135404"/>
                </a:lnTo>
                <a:lnTo>
                  <a:pt x="12652" y="135317"/>
                </a:lnTo>
                <a:lnTo>
                  <a:pt x="12584" y="135317"/>
                </a:lnTo>
                <a:lnTo>
                  <a:pt x="12558" y="135448"/>
                </a:lnTo>
                <a:lnTo>
                  <a:pt x="12440" y="135536"/>
                </a:lnTo>
                <a:lnTo>
                  <a:pt x="12346" y="135580"/>
                </a:lnTo>
                <a:lnTo>
                  <a:pt x="12270" y="135536"/>
                </a:lnTo>
                <a:lnTo>
                  <a:pt x="12210" y="135448"/>
                </a:lnTo>
                <a:lnTo>
                  <a:pt x="12193" y="135361"/>
                </a:lnTo>
                <a:lnTo>
                  <a:pt x="12176" y="135273"/>
                </a:lnTo>
                <a:lnTo>
                  <a:pt x="12168" y="135185"/>
                </a:lnTo>
                <a:lnTo>
                  <a:pt x="12159" y="135054"/>
                </a:lnTo>
                <a:lnTo>
                  <a:pt x="12159" y="134791"/>
                </a:lnTo>
                <a:lnTo>
                  <a:pt x="12185" y="134440"/>
                </a:lnTo>
                <a:lnTo>
                  <a:pt x="12193" y="134177"/>
                </a:lnTo>
                <a:lnTo>
                  <a:pt x="12210" y="133915"/>
                </a:lnTo>
                <a:lnTo>
                  <a:pt x="12236" y="133695"/>
                </a:lnTo>
                <a:lnTo>
                  <a:pt x="12270" y="133476"/>
                </a:lnTo>
                <a:lnTo>
                  <a:pt x="12321" y="133433"/>
                </a:lnTo>
                <a:lnTo>
                  <a:pt x="12372" y="133301"/>
                </a:lnTo>
                <a:lnTo>
                  <a:pt x="12423" y="133170"/>
                </a:lnTo>
                <a:lnTo>
                  <a:pt x="12474" y="132994"/>
                </a:lnTo>
                <a:lnTo>
                  <a:pt x="12567" y="132600"/>
                </a:lnTo>
                <a:lnTo>
                  <a:pt x="12652" y="132162"/>
                </a:lnTo>
                <a:lnTo>
                  <a:pt x="12686" y="132600"/>
                </a:lnTo>
                <a:lnTo>
                  <a:pt x="12720" y="132994"/>
                </a:lnTo>
                <a:lnTo>
                  <a:pt x="12771" y="133433"/>
                </a:lnTo>
                <a:lnTo>
                  <a:pt x="12822" y="133783"/>
                </a:lnTo>
                <a:lnTo>
                  <a:pt x="12881" y="134046"/>
                </a:lnTo>
                <a:lnTo>
                  <a:pt x="12958" y="134265"/>
                </a:lnTo>
                <a:lnTo>
                  <a:pt x="12991" y="134353"/>
                </a:lnTo>
                <a:lnTo>
                  <a:pt x="13034" y="134397"/>
                </a:lnTo>
                <a:lnTo>
                  <a:pt x="13076" y="134440"/>
                </a:lnTo>
                <a:lnTo>
                  <a:pt x="13119" y="134397"/>
                </a:lnTo>
                <a:lnTo>
                  <a:pt x="13161" y="134353"/>
                </a:lnTo>
                <a:lnTo>
                  <a:pt x="13204" y="134309"/>
                </a:lnTo>
                <a:lnTo>
                  <a:pt x="13246" y="134177"/>
                </a:lnTo>
                <a:lnTo>
                  <a:pt x="13280" y="134046"/>
                </a:lnTo>
                <a:lnTo>
                  <a:pt x="13306" y="133827"/>
                </a:lnTo>
                <a:lnTo>
                  <a:pt x="13340" y="133652"/>
                </a:lnTo>
                <a:lnTo>
                  <a:pt x="13382" y="133170"/>
                </a:lnTo>
                <a:lnTo>
                  <a:pt x="13424" y="132644"/>
                </a:lnTo>
                <a:lnTo>
                  <a:pt x="13450" y="132074"/>
                </a:lnTo>
                <a:lnTo>
                  <a:pt x="13467" y="131504"/>
                </a:lnTo>
                <a:lnTo>
                  <a:pt x="13484" y="130979"/>
                </a:lnTo>
                <a:lnTo>
                  <a:pt x="13620" y="131504"/>
                </a:lnTo>
                <a:lnTo>
                  <a:pt x="13764" y="132030"/>
                </a:lnTo>
                <a:lnTo>
                  <a:pt x="13925" y="132512"/>
                </a:lnTo>
                <a:lnTo>
                  <a:pt x="14002" y="132688"/>
                </a:lnTo>
                <a:lnTo>
                  <a:pt x="14087" y="132863"/>
                </a:lnTo>
                <a:lnTo>
                  <a:pt x="14163" y="132951"/>
                </a:lnTo>
                <a:lnTo>
                  <a:pt x="14240" y="132994"/>
                </a:lnTo>
                <a:lnTo>
                  <a:pt x="14308" y="132994"/>
                </a:lnTo>
                <a:lnTo>
                  <a:pt x="14375" y="132907"/>
                </a:lnTo>
                <a:lnTo>
                  <a:pt x="14435" y="132731"/>
                </a:lnTo>
                <a:lnTo>
                  <a:pt x="14486" y="132512"/>
                </a:lnTo>
                <a:lnTo>
                  <a:pt x="14537" y="132162"/>
                </a:lnTo>
                <a:lnTo>
                  <a:pt x="14571" y="131724"/>
                </a:lnTo>
                <a:lnTo>
                  <a:pt x="14588" y="131242"/>
                </a:lnTo>
                <a:lnTo>
                  <a:pt x="14596" y="130760"/>
                </a:lnTo>
                <a:lnTo>
                  <a:pt x="14588" y="130234"/>
                </a:lnTo>
                <a:lnTo>
                  <a:pt x="14562" y="129708"/>
                </a:lnTo>
                <a:lnTo>
                  <a:pt x="14537" y="129182"/>
                </a:lnTo>
                <a:lnTo>
                  <a:pt x="14503" y="128700"/>
                </a:lnTo>
                <a:lnTo>
                  <a:pt x="14426" y="127780"/>
                </a:lnTo>
                <a:lnTo>
                  <a:pt x="14486" y="127692"/>
                </a:lnTo>
                <a:lnTo>
                  <a:pt x="14511" y="127604"/>
                </a:lnTo>
                <a:lnTo>
                  <a:pt x="14537" y="127517"/>
                </a:lnTo>
                <a:lnTo>
                  <a:pt x="14571" y="127298"/>
                </a:lnTo>
                <a:lnTo>
                  <a:pt x="14596" y="127035"/>
                </a:lnTo>
                <a:lnTo>
                  <a:pt x="14605" y="126772"/>
                </a:lnTo>
                <a:lnTo>
                  <a:pt x="14605" y="126509"/>
                </a:lnTo>
                <a:lnTo>
                  <a:pt x="14673" y="126684"/>
                </a:lnTo>
                <a:lnTo>
                  <a:pt x="14741" y="126860"/>
                </a:lnTo>
                <a:lnTo>
                  <a:pt x="14808" y="126991"/>
                </a:lnTo>
                <a:lnTo>
                  <a:pt x="14876" y="127035"/>
                </a:lnTo>
                <a:lnTo>
                  <a:pt x="14944" y="127079"/>
                </a:lnTo>
                <a:lnTo>
                  <a:pt x="15012" y="127035"/>
                </a:lnTo>
                <a:lnTo>
                  <a:pt x="15072" y="126903"/>
                </a:lnTo>
                <a:lnTo>
                  <a:pt x="15123" y="126684"/>
                </a:lnTo>
                <a:lnTo>
                  <a:pt x="15157" y="126465"/>
                </a:lnTo>
                <a:lnTo>
                  <a:pt x="15182" y="126246"/>
                </a:lnTo>
                <a:lnTo>
                  <a:pt x="15191" y="126027"/>
                </a:lnTo>
                <a:lnTo>
                  <a:pt x="15199" y="125808"/>
                </a:lnTo>
                <a:lnTo>
                  <a:pt x="15199" y="125589"/>
                </a:lnTo>
                <a:lnTo>
                  <a:pt x="15191" y="125370"/>
                </a:lnTo>
                <a:lnTo>
                  <a:pt x="15148" y="124931"/>
                </a:lnTo>
                <a:close/>
                <a:moveTo>
                  <a:pt x="1444" y="132556"/>
                </a:moveTo>
                <a:lnTo>
                  <a:pt x="1410" y="133126"/>
                </a:lnTo>
                <a:lnTo>
                  <a:pt x="1385" y="133739"/>
                </a:lnTo>
                <a:lnTo>
                  <a:pt x="1359" y="134309"/>
                </a:lnTo>
                <a:lnTo>
                  <a:pt x="1342" y="134922"/>
                </a:lnTo>
                <a:lnTo>
                  <a:pt x="1342" y="135536"/>
                </a:lnTo>
                <a:lnTo>
                  <a:pt x="1342" y="136149"/>
                </a:lnTo>
                <a:lnTo>
                  <a:pt x="1359" y="136719"/>
                </a:lnTo>
                <a:lnTo>
                  <a:pt x="1376" y="137289"/>
                </a:lnTo>
                <a:lnTo>
                  <a:pt x="1410" y="137771"/>
                </a:lnTo>
                <a:lnTo>
                  <a:pt x="1453" y="138209"/>
                </a:lnTo>
                <a:lnTo>
                  <a:pt x="1512" y="138691"/>
                </a:lnTo>
                <a:lnTo>
                  <a:pt x="1572" y="139129"/>
                </a:lnTo>
                <a:lnTo>
                  <a:pt x="1563" y="139173"/>
                </a:lnTo>
                <a:lnTo>
                  <a:pt x="1504" y="139743"/>
                </a:lnTo>
                <a:lnTo>
                  <a:pt x="1470" y="140049"/>
                </a:lnTo>
                <a:lnTo>
                  <a:pt x="1436" y="140268"/>
                </a:lnTo>
                <a:lnTo>
                  <a:pt x="1402" y="140444"/>
                </a:lnTo>
                <a:lnTo>
                  <a:pt x="1368" y="140575"/>
                </a:lnTo>
                <a:lnTo>
                  <a:pt x="1342" y="140619"/>
                </a:lnTo>
                <a:lnTo>
                  <a:pt x="1308" y="140663"/>
                </a:lnTo>
                <a:lnTo>
                  <a:pt x="1283" y="140663"/>
                </a:lnTo>
                <a:lnTo>
                  <a:pt x="1258" y="140619"/>
                </a:lnTo>
                <a:lnTo>
                  <a:pt x="1232" y="140531"/>
                </a:lnTo>
                <a:lnTo>
                  <a:pt x="1215" y="140444"/>
                </a:lnTo>
                <a:lnTo>
                  <a:pt x="1173" y="140181"/>
                </a:lnTo>
                <a:lnTo>
                  <a:pt x="1147" y="139874"/>
                </a:lnTo>
                <a:lnTo>
                  <a:pt x="1122" y="139524"/>
                </a:lnTo>
                <a:lnTo>
                  <a:pt x="1113" y="139173"/>
                </a:lnTo>
                <a:lnTo>
                  <a:pt x="1113" y="139042"/>
                </a:lnTo>
                <a:lnTo>
                  <a:pt x="1096" y="138910"/>
                </a:lnTo>
                <a:lnTo>
                  <a:pt x="1088" y="138866"/>
                </a:lnTo>
                <a:lnTo>
                  <a:pt x="1071" y="138779"/>
                </a:lnTo>
                <a:lnTo>
                  <a:pt x="1028" y="138779"/>
                </a:lnTo>
                <a:lnTo>
                  <a:pt x="1003" y="138822"/>
                </a:lnTo>
                <a:lnTo>
                  <a:pt x="986" y="138866"/>
                </a:lnTo>
                <a:lnTo>
                  <a:pt x="960" y="138910"/>
                </a:lnTo>
                <a:lnTo>
                  <a:pt x="918" y="138954"/>
                </a:lnTo>
                <a:lnTo>
                  <a:pt x="808" y="138998"/>
                </a:lnTo>
                <a:lnTo>
                  <a:pt x="706" y="138910"/>
                </a:lnTo>
                <a:lnTo>
                  <a:pt x="672" y="138866"/>
                </a:lnTo>
                <a:lnTo>
                  <a:pt x="655" y="138779"/>
                </a:lnTo>
                <a:lnTo>
                  <a:pt x="655" y="138691"/>
                </a:lnTo>
                <a:lnTo>
                  <a:pt x="663" y="138516"/>
                </a:lnTo>
                <a:lnTo>
                  <a:pt x="689" y="138121"/>
                </a:lnTo>
                <a:lnTo>
                  <a:pt x="757" y="137508"/>
                </a:lnTo>
                <a:lnTo>
                  <a:pt x="867" y="136368"/>
                </a:lnTo>
                <a:lnTo>
                  <a:pt x="926" y="135843"/>
                </a:lnTo>
                <a:lnTo>
                  <a:pt x="994" y="135317"/>
                </a:lnTo>
                <a:lnTo>
                  <a:pt x="1096" y="134572"/>
                </a:lnTo>
                <a:lnTo>
                  <a:pt x="1198" y="133783"/>
                </a:lnTo>
                <a:lnTo>
                  <a:pt x="1258" y="133433"/>
                </a:lnTo>
                <a:lnTo>
                  <a:pt x="1308" y="133082"/>
                </a:lnTo>
                <a:lnTo>
                  <a:pt x="1376" y="132819"/>
                </a:lnTo>
                <a:lnTo>
                  <a:pt x="1444" y="132556"/>
                </a:lnTo>
                <a:close/>
                <a:moveTo>
                  <a:pt x="14214" y="136588"/>
                </a:moveTo>
                <a:lnTo>
                  <a:pt x="14299" y="136631"/>
                </a:lnTo>
                <a:lnTo>
                  <a:pt x="14392" y="136719"/>
                </a:lnTo>
                <a:lnTo>
                  <a:pt x="14562" y="136938"/>
                </a:lnTo>
                <a:lnTo>
                  <a:pt x="14732" y="137289"/>
                </a:lnTo>
                <a:lnTo>
                  <a:pt x="14885" y="137639"/>
                </a:lnTo>
                <a:lnTo>
                  <a:pt x="15038" y="138077"/>
                </a:lnTo>
                <a:lnTo>
                  <a:pt x="15114" y="138340"/>
                </a:lnTo>
                <a:lnTo>
                  <a:pt x="15216" y="138735"/>
                </a:lnTo>
                <a:lnTo>
                  <a:pt x="15326" y="139217"/>
                </a:lnTo>
                <a:lnTo>
                  <a:pt x="15377" y="139480"/>
                </a:lnTo>
                <a:lnTo>
                  <a:pt x="15428" y="139786"/>
                </a:lnTo>
                <a:lnTo>
                  <a:pt x="15471" y="140049"/>
                </a:lnTo>
                <a:lnTo>
                  <a:pt x="15496" y="140356"/>
                </a:lnTo>
                <a:lnTo>
                  <a:pt x="15522" y="140663"/>
                </a:lnTo>
                <a:lnTo>
                  <a:pt x="15530" y="140926"/>
                </a:lnTo>
                <a:lnTo>
                  <a:pt x="15530" y="141232"/>
                </a:lnTo>
                <a:lnTo>
                  <a:pt x="15505" y="141495"/>
                </a:lnTo>
                <a:lnTo>
                  <a:pt x="15471" y="141758"/>
                </a:lnTo>
                <a:lnTo>
                  <a:pt x="15411" y="142021"/>
                </a:lnTo>
                <a:lnTo>
                  <a:pt x="15360" y="142153"/>
                </a:lnTo>
                <a:lnTo>
                  <a:pt x="15309" y="142240"/>
                </a:lnTo>
                <a:lnTo>
                  <a:pt x="15258" y="142284"/>
                </a:lnTo>
                <a:lnTo>
                  <a:pt x="15208" y="142284"/>
                </a:lnTo>
                <a:lnTo>
                  <a:pt x="15157" y="142197"/>
                </a:lnTo>
                <a:lnTo>
                  <a:pt x="15106" y="142109"/>
                </a:lnTo>
                <a:lnTo>
                  <a:pt x="15055" y="141977"/>
                </a:lnTo>
                <a:lnTo>
                  <a:pt x="15012" y="141802"/>
                </a:lnTo>
                <a:lnTo>
                  <a:pt x="14919" y="141452"/>
                </a:lnTo>
                <a:lnTo>
                  <a:pt x="14842" y="141013"/>
                </a:lnTo>
                <a:lnTo>
                  <a:pt x="14774" y="140575"/>
                </a:lnTo>
                <a:lnTo>
                  <a:pt x="14715" y="140181"/>
                </a:lnTo>
                <a:lnTo>
                  <a:pt x="14681" y="140006"/>
                </a:lnTo>
                <a:lnTo>
                  <a:pt x="14647" y="139962"/>
                </a:lnTo>
                <a:lnTo>
                  <a:pt x="14613" y="139962"/>
                </a:lnTo>
                <a:lnTo>
                  <a:pt x="14579" y="140006"/>
                </a:lnTo>
                <a:lnTo>
                  <a:pt x="14554" y="140137"/>
                </a:lnTo>
                <a:lnTo>
                  <a:pt x="14537" y="140268"/>
                </a:lnTo>
                <a:lnTo>
                  <a:pt x="14528" y="140488"/>
                </a:lnTo>
                <a:lnTo>
                  <a:pt x="14545" y="140707"/>
                </a:lnTo>
                <a:lnTo>
                  <a:pt x="14622" y="141539"/>
                </a:lnTo>
                <a:lnTo>
                  <a:pt x="14656" y="141977"/>
                </a:lnTo>
                <a:lnTo>
                  <a:pt x="14673" y="142416"/>
                </a:lnTo>
                <a:lnTo>
                  <a:pt x="14681" y="142898"/>
                </a:lnTo>
                <a:lnTo>
                  <a:pt x="14673" y="143380"/>
                </a:lnTo>
                <a:lnTo>
                  <a:pt x="14639" y="143774"/>
                </a:lnTo>
                <a:lnTo>
                  <a:pt x="14622" y="143993"/>
                </a:lnTo>
                <a:lnTo>
                  <a:pt x="14596" y="144125"/>
                </a:lnTo>
                <a:lnTo>
                  <a:pt x="14571" y="144300"/>
                </a:lnTo>
                <a:lnTo>
                  <a:pt x="14537" y="144388"/>
                </a:lnTo>
                <a:lnTo>
                  <a:pt x="14503" y="144475"/>
                </a:lnTo>
                <a:lnTo>
                  <a:pt x="14460" y="144563"/>
                </a:lnTo>
                <a:lnTo>
                  <a:pt x="14375" y="144563"/>
                </a:lnTo>
                <a:lnTo>
                  <a:pt x="14333" y="144519"/>
                </a:lnTo>
                <a:lnTo>
                  <a:pt x="14282" y="144388"/>
                </a:lnTo>
                <a:lnTo>
                  <a:pt x="14240" y="144300"/>
                </a:lnTo>
                <a:lnTo>
                  <a:pt x="14197" y="144125"/>
                </a:lnTo>
                <a:lnTo>
                  <a:pt x="14163" y="143993"/>
                </a:lnTo>
                <a:lnTo>
                  <a:pt x="14138" y="143774"/>
                </a:lnTo>
                <a:lnTo>
                  <a:pt x="14087" y="143380"/>
                </a:lnTo>
                <a:lnTo>
                  <a:pt x="14053" y="142898"/>
                </a:lnTo>
                <a:lnTo>
                  <a:pt x="14019" y="142416"/>
                </a:lnTo>
                <a:lnTo>
                  <a:pt x="14002" y="141934"/>
                </a:lnTo>
                <a:lnTo>
                  <a:pt x="13976" y="140970"/>
                </a:lnTo>
                <a:lnTo>
                  <a:pt x="13959" y="140750"/>
                </a:lnTo>
                <a:lnTo>
                  <a:pt x="13942" y="140575"/>
                </a:lnTo>
                <a:lnTo>
                  <a:pt x="13908" y="140488"/>
                </a:lnTo>
                <a:lnTo>
                  <a:pt x="13841" y="140488"/>
                </a:lnTo>
                <a:lnTo>
                  <a:pt x="13815" y="140575"/>
                </a:lnTo>
                <a:lnTo>
                  <a:pt x="13790" y="140750"/>
                </a:lnTo>
                <a:lnTo>
                  <a:pt x="13781" y="140970"/>
                </a:lnTo>
                <a:lnTo>
                  <a:pt x="13756" y="142021"/>
                </a:lnTo>
                <a:lnTo>
                  <a:pt x="13739" y="142591"/>
                </a:lnTo>
                <a:lnTo>
                  <a:pt x="13713" y="143161"/>
                </a:lnTo>
                <a:lnTo>
                  <a:pt x="13679" y="143643"/>
                </a:lnTo>
                <a:lnTo>
                  <a:pt x="13628" y="144125"/>
                </a:lnTo>
                <a:lnTo>
                  <a:pt x="13594" y="144344"/>
                </a:lnTo>
                <a:lnTo>
                  <a:pt x="13560" y="144563"/>
                </a:lnTo>
                <a:lnTo>
                  <a:pt x="13518" y="144738"/>
                </a:lnTo>
                <a:lnTo>
                  <a:pt x="13475" y="144870"/>
                </a:lnTo>
                <a:lnTo>
                  <a:pt x="13424" y="145001"/>
                </a:lnTo>
                <a:lnTo>
                  <a:pt x="13382" y="145089"/>
                </a:lnTo>
                <a:lnTo>
                  <a:pt x="13340" y="145132"/>
                </a:lnTo>
                <a:lnTo>
                  <a:pt x="13255" y="145132"/>
                </a:lnTo>
                <a:lnTo>
                  <a:pt x="13221" y="145089"/>
                </a:lnTo>
                <a:lnTo>
                  <a:pt x="13187" y="145045"/>
                </a:lnTo>
                <a:lnTo>
                  <a:pt x="13153" y="144957"/>
                </a:lnTo>
                <a:lnTo>
                  <a:pt x="13119" y="144826"/>
                </a:lnTo>
                <a:lnTo>
                  <a:pt x="13093" y="144694"/>
                </a:lnTo>
                <a:lnTo>
                  <a:pt x="13068" y="144519"/>
                </a:lnTo>
                <a:lnTo>
                  <a:pt x="13042" y="144344"/>
                </a:lnTo>
                <a:lnTo>
                  <a:pt x="13025" y="144125"/>
                </a:lnTo>
                <a:lnTo>
                  <a:pt x="13017" y="143906"/>
                </a:lnTo>
                <a:lnTo>
                  <a:pt x="13008" y="143643"/>
                </a:lnTo>
                <a:lnTo>
                  <a:pt x="13000" y="143423"/>
                </a:lnTo>
                <a:lnTo>
                  <a:pt x="13008" y="142985"/>
                </a:lnTo>
                <a:lnTo>
                  <a:pt x="13025" y="142591"/>
                </a:lnTo>
                <a:lnTo>
                  <a:pt x="13068" y="141758"/>
                </a:lnTo>
                <a:lnTo>
                  <a:pt x="13119" y="141057"/>
                </a:lnTo>
                <a:lnTo>
                  <a:pt x="13187" y="140356"/>
                </a:lnTo>
                <a:lnTo>
                  <a:pt x="13255" y="139743"/>
                </a:lnTo>
                <a:lnTo>
                  <a:pt x="13340" y="139173"/>
                </a:lnTo>
                <a:lnTo>
                  <a:pt x="13424" y="138647"/>
                </a:lnTo>
                <a:lnTo>
                  <a:pt x="13518" y="138121"/>
                </a:lnTo>
                <a:lnTo>
                  <a:pt x="13722" y="137070"/>
                </a:lnTo>
                <a:lnTo>
                  <a:pt x="13798" y="136894"/>
                </a:lnTo>
                <a:lnTo>
                  <a:pt x="13874" y="136763"/>
                </a:lnTo>
                <a:lnTo>
                  <a:pt x="13959" y="136631"/>
                </a:lnTo>
                <a:lnTo>
                  <a:pt x="14044" y="136588"/>
                </a:lnTo>
                <a:close/>
                <a:moveTo>
                  <a:pt x="2667" y="136325"/>
                </a:moveTo>
                <a:lnTo>
                  <a:pt x="2709" y="136719"/>
                </a:lnTo>
                <a:lnTo>
                  <a:pt x="2726" y="136894"/>
                </a:lnTo>
                <a:lnTo>
                  <a:pt x="2760" y="137026"/>
                </a:lnTo>
                <a:lnTo>
                  <a:pt x="2786" y="137157"/>
                </a:lnTo>
                <a:lnTo>
                  <a:pt x="2828" y="137245"/>
                </a:lnTo>
                <a:lnTo>
                  <a:pt x="2930" y="137245"/>
                </a:lnTo>
                <a:lnTo>
                  <a:pt x="2956" y="137201"/>
                </a:lnTo>
                <a:lnTo>
                  <a:pt x="2973" y="137289"/>
                </a:lnTo>
                <a:lnTo>
                  <a:pt x="2990" y="137333"/>
                </a:lnTo>
                <a:lnTo>
                  <a:pt x="3041" y="137464"/>
                </a:lnTo>
                <a:lnTo>
                  <a:pt x="3083" y="137683"/>
                </a:lnTo>
                <a:lnTo>
                  <a:pt x="3117" y="137946"/>
                </a:lnTo>
                <a:lnTo>
                  <a:pt x="3151" y="138253"/>
                </a:lnTo>
                <a:lnTo>
                  <a:pt x="3210" y="138866"/>
                </a:lnTo>
                <a:lnTo>
                  <a:pt x="3261" y="139436"/>
                </a:lnTo>
                <a:lnTo>
                  <a:pt x="3304" y="139918"/>
                </a:lnTo>
                <a:lnTo>
                  <a:pt x="3355" y="140444"/>
                </a:lnTo>
                <a:lnTo>
                  <a:pt x="3397" y="140970"/>
                </a:lnTo>
                <a:lnTo>
                  <a:pt x="3406" y="141232"/>
                </a:lnTo>
                <a:lnTo>
                  <a:pt x="3406" y="141495"/>
                </a:lnTo>
                <a:lnTo>
                  <a:pt x="3346" y="141715"/>
                </a:lnTo>
                <a:lnTo>
                  <a:pt x="3287" y="141890"/>
                </a:lnTo>
                <a:lnTo>
                  <a:pt x="3236" y="142021"/>
                </a:lnTo>
                <a:lnTo>
                  <a:pt x="3193" y="142109"/>
                </a:lnTo>
                <a:lnTo>
                  <a:pt x="3151" y="142109"/>
                </a:lnTo>
                <a:lnTo>
                  <a:pt x="3108" y="142065"/>
                </a:lnTo>
                <a:lnTo>
                  <a:pt x="3074" y="141934"/>
                </a:lnTo>
                <a:lnTo>
                  <a:pt x="3041" y="141758"/>
                </a:lnTo>
                <a:lnTo>
                  <a:pt x="3007" y="141539"/>
                </a:lnTo>
                <a:lnTo>
                  <a:pt x="2990" y="141452"/>
                </a:lnTo>
                <a:lnTo>
                  <a:pt x="2964" y="141408"/>
                </a:lnTo>
                <a:lnTo>
                  <a:pt x="2939" y="141452"/>
                </a:lnTo>
                <a:lnTo>
                  <a:pt x="2922" y="141495"/>
                </a:lnTo>
                <a:lnTo>
                  <a:pt x="2905" y="141583"/>
                </a:lnTo>
                <a:lnTo>
                  <a:pt x="2896" y="141715"/>
                </a:lnTo>
                <a:lnTo>
                  <a:pt x="2896" y="141802"/>
                </a:lnTo>
                <a:lnTo>
                  <a:pt x="2905" y="141934"/>
                </a:lnTo>
                <a:lnTo>
                  <a:pt x="2947" y="142328"/>
                </a:lnTo>
                <a:lnTo>
                  <a:pt x="2981" y="142766"/>
                </a:lnTo>
                <a:lnTo>
                  <a:pt x="3007" y="143161"/>
                </a:lnTo>
                <a:lnTo>
                  <a:pt x="3024" y="143599"/>
                </a:lnTo>
                <a:lnTo>
                  <a:pt x="3032" y="143949"/>
                </a:lnTo>
                <a:lnTo>
                  <a:pt x="3032" y="144300"/>
                </a:lnTo>
                <a:lnTo>
                  <a:pt x="3015" y="144650"/>
                </a:lnTo>
                <a:lnTo>
                  <a:pt x="2998" y="145001"/>
                </a:lnTo>
                <a:lnTo>
                  <a:pt x="2981" y="145132"/>
                </a:lnTo>
                <a:lnTo>
                  <a:pt x="2964" y="145220"/>
                </a:lnTo>
                <a:lnTo>
                  <a:pt x="2947" y="145308"/>
                </a:lnTo>
                <a:lnTo>
                  <a:pt x="2922" y="145352"/>
                </a:lnTo>
                <a:lnTo>
                  <a:pt x="2896" y="145308"/>
                </a:lnTo>
                <a:lnTo>
                  <a:pt x="2862" y="145264"/>
                </a:lnTo>
                <a:lnTo>
                  <a:pt x="2837" y="145176"/>
                </a:lnTo>
                <a:lnTo>
                  <a:pt x="2803" y="145001"/>
                </a:lnTo>
                <a:lnTo>
                  <a:pt x="2760" y="144694"/>
                </a:lnTo>
                <a:lnTo>
                  <a:pt x="2726" y="144344"/>
                </a:lnTo>
                <a:lnTo>
                  <a:pt x="2692" y="143993"/>
                </a:lnTo>
                <a:lnTo>
                  <a:pt x="2667" y="143862"/>
                </a:lnTo>
                <a:lnTo>
                  <a:pt x="2641" y="143686"/>
                </a:lnTo>
                <a:lnTo>
                  <a:pt x="2633" y="143643"/>
                </a:lnTo>
                <a:lnTo>
                  <a:pt x="2616" y="143599"/>
                </a:lnTo>
                <a:lnTo>
                  <a:pt x="2582" y="143599"/>
                </a:lnTo>
                <a:lnTo>
                  <a:pt x="2548" y="143686"/>
                </a:lnTo>
                <a:lnTo>
                  <a:pt x="2531" y="143862"/>
                </a:lnTo>
                <a:lnTo>
                  <a:pt x="2506" y="144256"/>
                </a:lnTo>
                <a:lnTo>
                  <a:pt x="2489" y="144694"/>
                </a:lnTo>
                <a:lnTo>
                  <a:pt x="2480" y="145176"/>
                </a:lnTo>
                <a:lnTo>
                  <a:pt x="2480" y="145658"/>
                </a:lnTo>
                <a:lnTo>
                  <a:pt x="2480" y="146622"/>
                </a:lnTo>
                <a:lnTo>
                  <a:pt x="2480" y="147061"/>
                </a:lnTo>
                <a:lnTo>
                  <a:pt x="2472" y="147499"/>
                </a:lnTo>
                <a:lnTo>
                  <a:pt x="2455" y="147981"/>
                </a:lnTo>
                <a:lnTo>
                  <a:pt x="2438" y="148507"/>
                </a:lnTo>
                <a:lnTo>
                  <a:pt x="2421" y="148770"/>
                </a:lnTo>
                <a:lnTo>
                  <a:pt x="2404" y="149032"/>
                </a:lnTo>
                <a:lnTo>
                  <a:pt x="2378" y="149252"/>
                </a:lnTo>
                <a:lnTo>
                  <a:pt x="2353" y="149427"/>
                </a:lnTo>
                <a:lnTo>
                  <a:pt x="2310" y="149558"/>
                </a:lnTo>
                <a:lnTo>
                  <a:pt x="2268" y="149690"/>
                </a:lnTo>
                <a:lnTo>
                  <a:pt x="2225" y="149734"/>
                </a:lnTo>
                <a:lnTo>
                  <a:pt x="2158" y="149734"/>
                </a:lnTo>
                <a:lnTo>
                  <a:pt x="2124" y="149646"/>
                </a:lnTo>
                <a:lnTo>
                  <a:pt x="2090" y="149558"/>
                </a:lnTo>
                <a:lnTo>
                  <a:pt x="2064" y="149427"/>
                </a:lnTo>
                <a:lnTo>
                  <a:pt x="2013" y="149120"/>
                </a:lnTo>
                <a:lnTo>
                  <a:pt x="1962" y="148770"/>
                </a:lnTo>
                <a:lnTo>
                  <a:pt x="1928" y="148419"/>
                </a:lnTo>
                <a:lnTo>
                  <a:pt x="1894" y="148025"/>
                </a:lnTo>
                <a:lnTo>
                  <a:pt x="1860" y="147543"/>
                </a:lnTo>
                <a:lnTo>
                  <a:pt x="1826" y="147017"/>
                </a:lnTo>
                <a:lnTo>
                  <a:pt x="1801" y="146491"/>
                </a:lnTo>
                <a:lnTo>
                  <a:pt x="1792" y="145965"/>
                </a:lnTo>
                <a:lnTo>
                  <a:pt x="1784" y="145395"/>
                </a:lnTo>
                <a:lnTo>
                  <a:pt x="1775" y="144870"/>
                </a:lnTo>
                <a:lnTo>
                  <a:pt x="1784" y="143774"/>
                </a:lnTo>
                <a:lnTo>
                  <a:pt x="1792" y="142898"/>
                </a:lnTo>
                <a:lnTo>
                  <a:pt x="1801" y="141977"/>
                </a:lnTo>
                <a:lnTo>
                  <a:pt x="1809" y="141057"/>
                </a:lnTo>
                <a:lnTo>
                  <a:pt x="1835" y="140181"/>
                </a:lnTo>
                <a:lnTo>
                  <a:pt x="1835" y="140093"/>
                </a:lnTo>
                <a:lnTo>
                  <a:pt x="1903" y="140181"/>
                </a:lnTo>
                <a:lnTo>
                  <a:pt x="1971" y="140225"/>
                </a:lnTo>
                <a:lnTo>
                  <a:pt x="2047" y="140181"/>
                </a:lnTo>
                <a:lnTo>
                  <a:pt x="2115" y="140093"/>
                </a:lnTo>
                <a:lnTo>
                  <a:pt x="2174" y="139962"/>
                </a:lnTo>
                <a:lnTo>
                  <a:pt x="2225" y="139830"/>
                </a:lnTo>
                <a:lnTo>
                  <a:pt x="2268" y="139655"/>
                </a:lnTo>
                <a:lnTo>
                  <a:pt x="2319" y="139480"/>
                </a:lnTo>
                <a:lnTo>
                  <a:pt x="2395" y="139042"/>
                </a:lnTo>
                <a:lnTo>
                  <a:pt x="2472" y="138559"/>
                </a:lnTo>
                <a:lnTo>
                  <a:pt x="2531" y="138034"/>
                </a:lnTo>
                <a:lnTo>
                  <a:pt x="2582" y="137464"/>
                </a:lnTo>
                <a:lnTo>
                  <a:pt x="2633" y="136894"/>
                </a:lnTo>
                <a:lnTo>
                  <a:pt x="2667" y="136325"/>
                </a:lnTo>
                <a:close/>
                <a:moveTo>
                  <a:pt x="14859" y="142503"/>
                </a:moveTo>
                <a:lnTo>
                  <a:pt x="14910" y="142679"/>
                </a:lnTo>
                <a:lnTo>
                  <a:pt x="14970" y="142898"/>
                </a:lnTo>
                <a:lnTo>
                  <a:pt x="15038" y="143029"/>
                </a:lnTo>
                <a:lnTo>
                  <a:pt x="15097" y="143161"/>
                </a:lnTo>
                <a:lnTo>
                  <a:pt x="15165" y="143248"/>
                </a:lnTo>
                <a:lnTo>
                  <a:pt x="15309" y="143248"/>
                </a:lnTo>
                <a:lnTo>
                  <a:pt x="15386" y="143161"/>
                </a:lnTo>
                <a:lnTo>
                  <a:pt x="15437" y="143073"/>
                </a:lnTo>
                <a:lnTo>
                  <a:pt x="15479" y="142985"/>
                </a:lnTo>
                <a:lnTo>
                  <a:pt x="15496" y="143029"/>
                </a:lnTo>
                <a:lnTo>
                  <a:pt x="15539" y="143029"/>
                </a:lnTo>
                <a:lnTo>
                  <a:pt x="15564" y="143117"/>
                </a:lnTo>
                <a:lnTo>
                  <a:pt x="15590" y="143248"/>
                </a:lnTo>
                <a:lnTo>
                  <a:pt x="15624" y="143423"/>
                </a:lnTo>
                <a:lnTo>
                  <a:pt x="15674" y="143862"/>
                </a:lnTo>
                <a:lnTo>
                  <a:pt x="15725" y="144431"/>
                </a:lnTo>
                <a:lnTo>
                  <a:pt x="15768" y="145001"/>
                </a:lnTo>
                <a:lnTo>
                  <a:pt x="15802" y="145571"/>
                </a:lnTo>
                <a:lnTo>
                  <a:pt x="15844" y="146316"/>
                </a:lnTo>
                <a:lnTo>
                  <a:pt x="15861" y="146754"/>
                </a:lnTo>
                <a:lnTo>
                  <a:pt x="15870" y="147192"/>
                </a:lnTo>
                <a:lnTo>
                  <a:pt x="15870" y="147630"/>
                </a:lnTo>
                <a:lnTo>
                  <a:pt x="15853" y="148068"/>
                </a:lnTo>
                <a:lnTo>
                  <a:pt x="15445" y="148901"/>
                </a:lnTo>
                <a:lnTo>
                  <a:pt x="15411" y="148813"/>
                </a:lnTo>
                <a:lnTo>
                  <a:pt x="15360" y="148682"/>
                </a:lnTo>
                <a:lnTo>
                  <a:pt x="15241" y="148200"/>
                </a:lnTo>
                <a:lnTo>
                  <a:pt x="15182" y="147893"/>
                </a:lnTo>
                <a:lnTo>
                  <a:pt x="15123" y="147586"/>
                </a:lnTo>
                <a:lnTo>
                  <a:pt x="15080" y="147280"/>
                </a:lnTo>
                <a:lnTo>
                  <a:pt x="15046" y="147061"/>
                </a:lnTo>
                <a:lnTo>
                  <a:pt x="15046" y="146666"/>
                </a:lnTo>
                <a:lnTo>
                  <a:pt x="15038" y="146491"/>
                </a:lnTo>
                <a:lnTo>
                  <a:pt x="15021" y="146359"/>
                </a:lnTo>
                <a:lnTo>
                  <a:pt x="14995" y="146272"/>
                </a:lnTo>
                <a:lnTo>
                  <a:pt x="14961" y="146228"/>
                </a:lnTo>
                <a:lnTo>
                  <a:pt x="14936" y="146228"/>
                </a:lnTo>
                <a:lnTo>
                  <a:pt x="14910" y="146272"/>
                </a:lnTo>
                <a:lnTo>
                  <a:pt x="14885" y="146403"/>
                </a:lnTo>
                <a:lnTo>
                  <a:pt x="14868" y="146579"/>
                </a:lnTo>
                <a:lnTo>
                  <a:pt x="14859" y="146754"/>
                </a:lnTo>
                <a:lnTo>
                  <a:pt x="14859" y="146929"/>
                </a:lnTo>
                <a:lnTo>
                  <a:pt x="14868" y="147236"/>
                </a:lnTo>
                <a:lnTo>
                  <a:pt x="14859" y="147849"/>
                </a:lnTo>
                <a:lnTo>
                  <a:pt x="14851" y="148550"/>
                </a:lnTo>
                <a:lnTo>
                  <a:pt x="14825" y="149208"/>
                </a:lnTo>
                <a:lnTo>
                  <a:pt x="14783" y="149821"/>
                </a:lnTo>
                <a:lnTo>
                  <a:pt x="14766" y="150128"/>
                </a:lnTo>
                <a:lnTo>
                  <a:pt x="14732" y="150391"/>
                </a:lnTo>
                <a:lnTo>
                  <a:pt x="14698" y="150566"/>
                </a:lnTo>
                <a:lnTo>
                  <a:pt x="14656" y="150741"/>
                </a:lnTo>
                <a:lnTo>
                  <a:pt x="14613" y="150829"/>
                </a:lnTo>
                <a:lnTo>
                  <a:pt x="14562" y="150873"/>
                </a:lnTo>
                <a:lnTo>
                  <a:pt x="14511" y="150873"/>
                </a:lnTo>
                <a:lnTo>
                  <a:pt x="14443" y="150785"/>
                </a:lnTo>
                <a:lnTo>
                  <a:pt x="14392" y="150610"/>
                </a:lnTo>
                <a:lnTo>
                  <a:pt x="14350" y="150435"/>
                </a:lnTo>
                <a:lnTo>
                  <a:pt x="14316" y="150172"/>
                </a:lnTo>
                <a:lnTo>
                  <a:pt x="14291" y="149909"/>
                </a:lnTo>
                <a:lnTo>
                  <a:pt x="14265" y="149558"/>
                </a:lnTo>
                <a:lnTo>
                  <a:pt x="14248" y="149208"/>
                </a:lnTo>
                <a:lnTo>
                  <a:pt x="14231" y="148463"/>
                </a:lnTo>
                <a:lnTo>
                  <a:pt x="14231" y="147674"/>
                </a:lnTo>
                <a:lnTo>
                  <a:pt x="14231" y="146841"/>
                </a:lnTo>
                <a:lnTo>
                  <a:pt x="14248" y="145483"/>
                </a:lnTo>
                <a:lnTo>
                  <a:pt x="14308" y="145571"/>
                </a:lnTo>
                <a:lnTo>
                  <a:pt x="14358" y="145614"/>
                </a:lnTo>
                <a:lnTo>
                  <a:pt x="14418" y="145658"/>
                </a:lnTo>
                <a:lnTo>
                  <a:pt x="14477" y="145614"/>
                </a:lnTo>
                <a:lnTo>
                  <a:pt x="14545" y="145571"/>
                </a:lnTo>
                <a:lnTo>
                  <a:pt x="14605" y="145483"/>
                </a:lnTo>
                <a:lnTo>
                  <a:pt x="14647" y="145395"/>
                </a:lnTo>
                <a:lnTo>
                  <a:pt x="14698" y="145264"/>
                </a:lnTo>
                <a:lnTo>
                  <a:pt x="14732" y="145089"/>
                </a:lnTo>
                <a:lnTo>
                  <a:pt x="14766" y="144913"/>
                </a:lnTo>
                <a:lnTo>
                  <a:pt x="14791" y="144738"/>
                </a:lnTo>
                <a:lnTo>
                  <a:pt x="14817" y="144519"/>
                </a:lnTo>
                <a:lnTo>
                  <a:pt x="14834" y="144300"/>
                </a:lnTo>
                <a:lnTo>
                  <a:pt x="14851" y="144081"/>
                </a:lnTo>
                <a:lnTo>
                  <a:pt x="14868" y="143555"/>
                </a:lnTo>
                <a:lnTo>
                  <a:pt x="14868" y="143029"/>
                </a:lnTo>
                <a:lnTo>
                  <a:pt x="14859" y="142503"/>
                </a:lnTo>
                <a:close/>
                <a:moveTo>
                  <a:pt x="7524" y="1"/>
                </a:moveTo>
                <a:lnTo>
                  <a:pt x="7549" y="2236"/>
                </a:lnTo>
                <a:lnTo>
                  <a:pt x="7574" y="4470"/>
                </a:lnTo>
                <a:lnTo>
                  <a:pt x="7651" y="8896"/>
                </a:lnTo>
                <a:lnTo>
                  <a:pt x="7583" y="17310"/>
                </a:lnTo>
                <a:lnTo>
                  <a:pt x="7558" y="19939"/>
                </a:lnTo>
                <a:lnTo>
                  <a:pt x="7532" y="22568"/>
                </a:lnTo>
                <a:lnTo>
                  <a:pt x="7532" y="23927"/>
                </a:lnTo>
                <a:lnTo>
                  <a:pt x="7532" y="25241"/>
                </a:lnTo>
                <a:lnTo>
                  <a:pt x="7541" y="26512"/>
                </a:lnTo>
                <a:lnTo>
                  <a:pt x="7566" y="27826"/>
                </a:lnTo>
                <a:lnTo>
                  <a:pt x="7362" y="31902"/>
                </a:lnTo>
                <a:lnTo>
                  <a:pt x="7141" y="35933"/>
                </a:lnTo>
                <a:lnTo>
                  <a:pt x="7023" y="37949"/>
                </a:lnTo>
                <a:lnTo>
                  <a:pt x="6895" y="39965"/>
                </a:lnTo>
                <a:lnTo>
                  <a:pt x="6768" y="41937"/>
                </a:lnTo>
                <a:lnTo>
                  <a:pt x="6632" y="43908"/>
                </a:lnTo>
                <a:lnTo>
                  <a:pt x="6496" y="45749"/>
                </a:lnTo>
                <a:lnTo>
                  <a:pt x="6360" y="47589"/>
                </a:lnTo>
                <a:lnTo>
                  <a:pt x="6224" y="47502"/>
                </a:lnTo>
                <a:lnTo>
                  <a:pt x="6089" y="47458"/>
                </a:lnTo>
                <a:lnTo>
                  <a:pt x="5953" y="47502"/>
                </a:lnTo>
                <a:lnTo>
                  <a:pt x="5825" y="47589"/>
                </a:lnTo>
                <a:lnTo>
                  <a:pt x="5647" y="47852"/>
                </a:lnTo>
                <a:lnTo>
                  <a:pt x="5477" y="48115"/>
                </a:lnTo>
                <a:lnTo>
                  <a:pt x="5299" y="48378"/>
                </a:lnTo>
                <a:lnTo>
                  <a:pt x="5121" y="48597"/>
                </a:lnTo>
                <a:lnTo>
                  <a:pt x="4985" y="48729"/>
                </a:lnTo>
                <a:lnTo>
                  <a:pt x="4917" y="48860"/>
                </a:lnTo>
                <a:lnTo>
                  <a:pt x="4858" y="48992"/>
                </a:lnTo>
                <a:lnTo>
                  <a:pt x="4798" y="49123"/>
                </a:lnTo>
                <a:lnTo>
                  <a:pt x="4739" y="49298"/>
                </a:lnTo>
                <a:lnTo>
                  <a:pt x="4688" y="49517"/>
                </a:lnTo>
                <a:lnTo>
                  <a:pt x="4628" y="49780"/>
                </a:lnTo>
                <a:lnTo>
                  <a:pt x="4509" y="50481"/>
                </a:lnTo>
                <a:lnTo>
                  <a:pt x="4450" y="50788"/>
                </a:lnTo>
                <a:lnTo>
                  <a:pt x="4374" y="51095"/>
                </a:lnTo>
                <a:lnTo>
                  <a:pt x="4255" y="51402"/>
                </a:lnTo>
                <a:lnTo>
                  <a:pt x="4195" y="51577"/>
                </a:lnTo>
                <a:lnTo>
                  <a:pt x="4144" y="51840"/>
                </a:lnTo>
                <a:lnTo>
                  <a:pt x="4102" y="52103"/>
                </a:lnTo>
                <a:lnTo>
                  <a:pt x="4068" y="52366"/>
                </a:lnTo>
                <a:lnTo>
                  <a:pt x="4042" y="52629"/>
                </a:lnTo>
                <a:lnTo>
                  <a:pt x="4017" y="52892"/>
                </a:lnTo>
                <a:lnTo>
                  <a:pt x="4008" y="53111"/>
                </a:lnTo>
                <a:lnTo>
                  <a:pt x="4008" y="53330"/>
                </a:lnTo>
                <a:lnTo>
                  <a:pt x="4008" y="53549"/>
                </a:lnTo>
                <a:lnTo>
                  <a:pt x="4017" y="53768"/>
                </a:lnTo>
                <a:lnTo>
                  <a:pt x="4042" y="53943"/>
                </a:lnTo>
                <a:lnTo>
                  <a:pt x="4059" y="54118"/>
                </a:lnTo>
                <a:lnTo>
                  <a:pt x="4093" y="54250"/>
                </a:lnTo>
                <a:lnTo>
                  <a:pt x="4136" y="54425"/>
                </a:lnTo>
                <a:lnTo>
                  <a:pt x="4178" y="54557"/>
                </a:lnTo>
                <a:lnTo>
                  <a:pt x="4229" y="54644"/>
                </a:lnTo>
                <a:lnTo>
                  <a:pt x="4340" y="54863"/>
                </a:lnTo>
                <a:lnTo>
                  <a:pt x="4408" y="54907"/>
                </a:lnTo>
                <a:lnTo>
                  <a:pt x="4467" y="54951"/>
                </a:lnTo>
                <a:lnTo>
                  <a:pt x="4577" y="54951"/>
                </a:lnTo>
                <a:lnTo>
                  <a:pt x="4688" y="54863"/>
                </a:lnTo>
                <a:lnTo>
                  <a:pt x="4790" y="54688"/>
                </a:lnTo>
                <a:lnTo>
                  <a:pt x="4756" y="54951"/>
                </a:lnTo>
                <a:lnTo>
                  <a:pt x="4730" y="55214"/>
                </a:lnTo>
                <a:lnTo>
                  <a:pt x="4713" y="55477"/>
                </a:lnTo>
                <a:lnTo>
                  <a:pt x="4696" y="55784"/>
                </a:lnTo>
                <a:lnTo>
                  <a:pt x="4688" y="56090"/>
                </a:lnTo>
                <a:lnTo>
                  <a:pt x="4688" y="56397"/>
                </a:lnTo>
                <a:lnTo>
                  <a:pt x="4696" y="56660"/>
                </a:lnTo>
                <a:lnTo>
                  <a:pt x="4722" y="56923"/>
                </a:lnTo>
                <a:lnTo>
                  <a:pt x="4756" y="57098"/>
                </a:lnTo>
                <a:lnTo>
                  <a:pt x="4798" y="57230"/>
                </a:lnTo>
                <a:lnTo>
                  <a:pt x="4849" y="57317"/>
                </a:lnTo>
                <a:lnTo>
                  <a:pt x="4917" y="57361"/>
                </a:lnTo>
                <a:lnTo>
                  <a:pt x="4968" y="57361"/>
                </a:lnTo>
                <a:lnTo>
                  <a:pt x="5027" y="57317"/>
                </a:lnTo>
                <a:lnTo>
                  <a:pt x="5078" y="57230"/>
                </a:lnTo>
                <a:lnTo>
                  <a:pt x="5138" y="57142"/>
                </a:lnTo>
                <a:lnTo>
                  <a:pt x="5248" y="56879"/>
                </a:lnTo>
                <a:lnTo>
                  <a:pt x="5350" y="56529"/>
                </a:lnTo>
                <a:lnTo>
                  <a:pt x="5452" y="56178"/>
                </a:lnTo>
                <a:lnTo>
                  <a:pt x="5554" y="55740"/>
                </a:lnTo>
                <a:lnTo>
                  <a:pt x="5732" y="54995"/>
                </a:lnTo>
                <a:lnTo>
                  <a:pt x="5477" y="57712"/>
                </a:lnTo>
                <a:lnTo>
                  <a:pt x="5214" y="60429"/>
                </a:lnTo>
                <a:lnTo>
                  <a:pt x="4891" y="63759"/>
                </a:lnTo>
                <a:lnTo>
                  <a:pt x="4739" y="65424"/>
                </a:lnTo>
                <a:lnTo>
                  <a:pt x="4586" y="67089"/>
                </a:lnTo>
                <a:lnTo>
                  <a:pt x="4450" y="68798"/>
                </a:lnTo>
                <a:lnTo>
                  <a:pt x="4323" y="70551"/>
                </a:lnTo>
                <a:lnTo>
                  <a:pt x="4212" y="72304"/>
                </a:lnTo>
                <a:lnTo>
                  <a:pt x="4110" y="74057"/>
                </a:lnTo>
                <a:lnTo>
                  <a:pt x="3856" y="73575"/>
                </a:lnTo>
                <a:lnTo>
                  <a:pt x="3728" y="73355"/>
                </a:lnTo>
                <a:lnTo>
                  <a:pt x="3652" y="73312"/>
                </a:lnTo>
                <a:lnTo>
                  <a:pt x="3584" y="73268"/>
                </a:lnTo>
                <a:lnTo>
                  <a:pt x="3397" y="73224"/>
                </a:lnTo>
                <a:lnTo>
                  <a:pt x="3312" y="73224"/>
                </a:lnTo>
                <a:lnTo>
                  <a:pt x="3219" y="73268"/>
                </a:lnTo>
                <a:lnTo>
                  <a:pt x="3134" y="73312"/>
                </a:lnTo>
                <a:lnTo>
                  <a:pt x="3049" y="73399"/>
                </a:lnTo>
                <a:lnTo>
                  <a:pt x="2956" y="73531"/>
                </a:lnTo>
                <a:lnTo>
                  <a:pt x="2871" y="73706"/>
                </a:lnTo>
                <a:lnTo>
                  <a:pt x="2777" y="73969"/>
                </a:lnTo>
                <a:lnTo>
                  <a:pt x="2675" y="74188"/>
                </a:lnTo>
                <a:lnTo>
                  <a:pt x="2489" y="74758"/>
                </a:lnTo>
                <a:lnTo>
                  <a:pt x="2302" y="75327"/>
                </a:lnTo>
                <a:lnTo>
                  <a:pt x="2208" y="75590"/>
                </a:lnTo>
                <a:lnTo>
                  <a:pt x="2107" y="75809"/>
                </a:lnTo>
                <a:lnTo>
                  <a:pt x="1979" y="76116"/>
                </a:lnTo>
                <a:lnTo>
                  <a:pt x="1852" y="76423"/>
                </a:lnTo>
                <a:lnTo>
                  <a:pt x="1792" y="76598"/>
                </a:lnTo>
                <a:lnTo>
                  <a:pt x="1741" y="76773"/>
                </a:lnTo>
                <a:lnTo>
                  <a:pt x="1682" y="77036"/>
                </a:lnTo>
                <a:lnTo>
                  <a:pt x="1640" y="77299"/>
                </a:lnTo>
                <a:lnTo>
                  <a:pt x="1563" y="77957"/>
                </a:lnTo>
                <a:lnTo>
                  <a:pt x="1529" y="78307"/>
                </a:lnTo>
                <a:lnTo>
                  <a:pt x="1504" y="78658"/>
                </a:lnTo>
                <a:lnTo>
                  <a:pt x="1478" y="79008"/>
                </a:lnTo>
                <a:lnTo>
                  <a:pt x="1461" y="79359"/>
                </a:lnTo>
                <a:lnTo>
                  <a:pt x="1453" y="79709"/>
                </a:lnTo>
                <a:lnTo>
                  <a:pt x="1453" y="80060"/>
                </a:lnTo>
                <a:lnTo>
                  <a:pt x="1453" y="80410"/>
                </a:lnTo>
                <a:lnTo>
                  <a:pt x="1470" y="80717"/>
                </a:lnTo>
                <a:lnTo>
                  <a:pt x="1487" y="81024"/>
                </a:lnTo>
                <a:lnTo>
                  <a:pt x="1512" y="81331"/>
                </a:lnTo>
                <a:lnTo>
                  <a:pt x="1555" y="81637"/>
                </a:lnTo>
                <a:lnTo>
                  <a:pt x="1606" y="81900"/>
                </a:lnTo>
                <a:lnTo>
                  <a:pt x="1665" y="82163"/>
                </a:lnTo>
                <a:lnTo>
                  <a:pt x="1733" y="82382"/>
                </a:lnTo>
                <a:lnTo>
                  <a:pt x="1818" y="82558"/>
                </a:lnTo>
                <a:lnTo>
                  <a:pt x="1920" y="82733"/>
                </a:lnTo>
                <a:lnTo>
                  <a:pt x="2013" y="82864"/>
                </a:lnTo>
                <a:lnTo>
                  <a:pt x="2115" y="82908"/>
                </a:lnTo>
                <a:lnTo>
                  <a:pt x="2217" y="82952"/>
                </a:lnTo>
                <a:lnTo>
                  <a:pt x="2310" y="82908"/>
                </a:lnTo>
                <a:lnTo>
                  <a:pt x="2412" y="82864"/>
                </a:lnTo>
                <a:lnTo>
                  <a:pt x="2514" y="82777"/>
                </a:lnTo>
                <a:lnTo>
                  <a:pt x="2497" y="82996"/>
                </a:lnTo>
                <a:lnTo>
                  <a:pt x="2489" y="83259"/>
                </a:lnTo>
                <a:lnTo>
                  <a:pt x="2497" y="83522"/>
                </a:lnTo>
                <a:lnTo>
                  <a:pt x="2514" y="83785"/>
                </a:lnTo>
                <a:lnTo>
                  <a:pt x="2540" y="84004"/>
                </a:lnTo>
                <a:lnTo>
                  <a:pt x="2582" y="84179"/>
                </a:lnTo>
                <a:lnTo>
                  <a:pt x="2624" y="84223"/>
                </a:lnTo>
                <a:lnTo>
                  <a:pt x="2675" y="84267"/>
                </a:lnTo>
                <a:lnTo>
                  <a:pt x="2726" y="84223"/>
                </a:lnTo>
                <a:lnTo>
                  <a:pt x="2786" y="84179"/>
                </a:lnTo>
                <a:lnTo>
                  <a:pt x="2896" y="83960"/>
                </a:lnTo>
                <a:lnTo>
                  <a:pt x="2896" y="83960"/>
                </a:lnTo>
                <a:lnTo>
                  <a:pt x="2820" y="84705"/>
                </a:lnTo>
                <a:lnTo>
                  <a:pt x="2794" y="85099"/>
                </a:lnTo>
                <a:lnTo>
                  <a:pt x="2769" y="85494"/>
                </a:lnTo>
                <a:lnTo>
                  <a:pt x="2760" y="85888"/>
                </a:lnTo>
                <a:lnTo>
                  <a:pt x="2752" y="86282"/>
                </a:lnTo>
                <a:lnTo>
                  <a:pt x="2769" y="86677"/>
                </a:lnTo>
                <a:lnTo>
                  <a:pt x="2794" y="87027"/>
                </a:lnTo>
                <a:lnTo>
                  <a:pt x="2811" y="87203"/>
                </a:lnTo>
                <a:lnTo>
                  <a:pt x="2837" y="87334"/>
                </a:lnTo>
                <a:lnTo>
                  <a:pt x="2888" y="87553"/>
                </a:lnTo>
                <a:lnTo>
                  <a:pt x="2947" y="87728"/>
                </a:lnTo>
                <a:lnTo>
                  <a:pt x="3015" y="87772"/>
                </a:lnTo>
                <a:lnTo>
                  <a:pt x="3083" y="87772"/>
                </a:lnTo>
                <a:lnTo>
                  <a:pt x="3151" y="87685"/>
                </a:lnTo>
                <a:lnTo>
                  <a:pt x="3210" y="87509"/>
                </a:lnTo>
                <a:lnTo>
                  <a:pt x="3270" y="87334"/>
                </a:lnTo>
                <a:lnTo>
                  <a:pt x="3312" y="87071"/>
                </a:lnTo>
                <a:lnTo>
                  <a:pt x="3355" y="86808"/>
                </a:lnTo>
                <a:lnTo>
                  <a:pt x="3431" y="86282"/>
                </a:lnTo>
                <a:lnTo>
                  <a:pt x="3499" y="85669"/>
                </a:lnTo>
                <a:lnTo>
                  <a:pt x="3550" y="85012"/>
                </a:lnTo>
                <a:lnTo>
                  <a:pt x="3601" y="84354"/>
                </a:lnTo>
                <a:lnTo>
                  <a:pt x="3643" y="83653"/>
                </a:lnTo>
                <a:lnTo>
                  <a:pt x="3720" y="82382"/>
                </a:lnTo>
                <a:lnTo>
                  <a:pt x="3805" y="81112"/>
                </a:lnTo>
                <a:lnTo>
                  <a:pt x="3898" y="79841"/>
                </a:lnTo>
                <a:lnTo>
                  <a:pt x="3864" y="81331"/>
                </a:lnTo>
                <a:lnTo>
                  <a:pt x="3839" y="82777"/>
                </a:lnTo>
                <a:lnTo>
                  <a:pt x="3796" y="85756"/>
                </a:lnTo>
                <a:lnTo>
                  <a:pt x="3728" y="91672"/>
                </a:lnTo>
                <a:lnTo>
                  <a:pt x="3703" y="93425"/>
                </a:lnTo>
                <a:lnTo>
                  <a:pt x="3669" y="95178"/>
                </a:lnTo>
                <a:lnTo>
                  <a:pt x="3626" y="96931"/>
                </a:lnTo>
                <a:lnTo>
                  <a:pt x="3575" y="98683"/>
                </a:lnTo>
                <a:lnTo>
                  <a:pt x="3465" y="98596"/>
                </a:lnTo>
                <a:lnTo>
                  <a:pt x="3355" y="98596"/>
                </a:lnTo>
                <a:lnTo>
                  <a:pt x="3142" y="98640"/>
                </a:lnTo>
                <a:lnTo>
                  <a:pt x="2939" y="98727"/>
                </a:lnTo>
                <a:lnTo>
                  <a:pt x="2837" y="98771"/>
                </a:lnTo>
                <a:lnTo>
                  <a:pt x="2735" y="98859"/>
                </a:lnTo>
                <a:lnTo>
                  <a:pt x="2633" y="98990"/>
                </a:lnTo>
                <a:lnTo>
                  <a:pt x="2540" y="99165"/>
                </a:lnTo>
                <a:lnTo>
                  <a:pt x="2344" y="99560"/>
                </a:lnTo>
                <a:lnTo>
                  <a:pt x="2158" y="99954"/>
                </a:lnTo>
                <a:lnTo>
                  <a:pt x="1962" y="100392"/>
                </a:lnTo>
                <a:lnTo>
                  <a:pt x="1869" y="100568"/>
                </a:lnTo>
                <a:lnTo>
                  <a:pt x="1767" y="100743"/>
                </a:lnTo>
                <a:lnTo>
                  <a:pt x="1606" y="101006"/>
                </a:lnTo>
                <a:lnTo>
                  <a:pt x="1444" y="101356"/>
                </a:lnTo>
                <a:lnTo>
                  <a:pt x="1368" y="101575"/>
                </a:lnTo>
                <a:lnTo>
                  <a:pt x="1291" y="101795"/>
                </a:lnTo>
                <a:lnTo>
                  <a:pt x="1224" y="102057"/>
                </a:lnTo>
                <a:lnTo>
                  <a:pt x="1156" y="102364"/>
                </a:lnTo>
                <a:lnTo>
                  <a:pt x="1105" y="102583"/>
                </a:lnTo>
                <a:lnTo>
                  <a:pt x="1062" y="102846"/>
                </a:lnTo>
                <a:lnTo>
                  <a:pt x="1020" y="103197"/>
                </a:lnTo>
                <a:lnTo>
                  <a:pt x="977" y="103504"/>
                </a:lnTo>
                <a:lnTo>
                  <a:pt x="943" y="103898"/>
                </a:lnTo>
                <a:lnTo>
                  <a:pt x="909" y="104248"/>
                </a:lnTo>
                <a:lnTo>
                  <a:pt x="884" y="104643"/>
                </a:lnTo>
                <a:lnTo>
                  <a:pt x="867" y="105037"/>
                </a:lnTo>
                <a:lnTo>
                  <a:pt x="858" y="105432"/>
                </a:lnTo>
                <a:lnTo>
                  <a:pt x="850" y="105826"/>
                </a:lnTo>
                <a:lnTo>
                  <a:pt x="858" y="106177"/>
                </a:lnTo>
                <a:lnTo>
                  <a:pt x="875" y="106527"/>
                </a:lnTo>
                <a:lnTo>
                  <a:pt x="901" y="106878"/>
                </a:lnTo>
                <a:lnTo>
                  <a:pt x="943" y="107184"/>
                </a:lnTo>
                <a:lnTo>
                  <a:pt x="994" y="107404"/>
                </a:lnTo>
                <a:lnTo>
                  <a:pt x="1062" y="107623"/>
                </a:lnTo>
                <a:lnTo>
                  <a:pt x="1139" y="107798"/>
                </a:lnTo>
                <a:lnTo>
                  <a:pt x="1215" y="107886"/>
                </a:lnTo>
                <a:lnTo>
                  <a:pt x="1300" y="107973"/>
                </a:lnTo>
                <a:lnTo>
                  <a:pt x="1478" y="107973"/>
                </a:lnTo>
                <a:lnTo>
                  <a:pt x="1563" y="107929"/>
                </a:lnTo>
                <a:lnTo>
                  <a:pt x="1724" y="107798"/>
                </a:lnTo>
                <a:lnTo>
                  <a:pt x="1750" y="107754"/>
                </a:lnTo>
                <a:lnTo>
                  <a:pt x="1648" y="108499"/>
                </a:lnTo>
                <a:lnTo>
                  <a:pt x="1555" y="109288"/>
                </a:lnTo>
                <a:lnTo>
                  <a:pt x="1393" y="110646"/>
                </a:lnTo>
                <a:lnTo>
                  <a:pt x="1351" y="111041"/>
                </a:lnTo>
                <a:lnTo>
                  <a:pt x="1317" y="111435"/>
                </a:lnTo>
                <a:lnTo>
                  <a:pt x="1300" y="111786"/>
                </a:lnTo>
                <a:lnTo>
                  <a:pt x="1291" y="112136"/>
                </a:lnTo>
                <a:lnTo>
                  <a:pt x="1291" y="112443"/>
                </a:lnTo>
                <a:lnTo>
                  <a:pt x="1317" y="112706"/>
                </a:lnTo>
                <a:lnTo>
                  <a:pt x="1351" y="112881"/>
                </a:lnTo>
                <a:lnTo>
                  <a:pt x="1402" y="113056"/>
                </a:lnTo>
                <a:lnTo>
                  <a:pt x="1300" y="113319"/>
                </a:lnTo>
                <a:lnTo>
                  <a:pt x="1249" y="113451"/>
                </a:lnTo>
                <a:lnTo>
                  <a:pt x="1207" y="113538"/>
                </a:lnTo>
                <a:lnTo>
                  <a:pt x="1079" y="114064"/>
                </a:lnTo>
                <a:lnTo>
                  <a:pt x="960" y="114678"/>
                </a:lnTo>
                <a:lnTo>
                  <a:pt x="918" y="114984"/>
                </a:lnTo>
                <a:lnTo>
                  <a:pt x="875" y="115247"/>
                </a:lnTo>
                <a:lnTo>
                  <a:pt x="841" y="115554"/>
                </a:lnTo>
                <a:lnTo>
                  <a:pt x="816" y="115861"/>
                </a:lnTo>
                <a:lnTo>
                  <a:pt x="791" y="116167"/>
                </a:lnTo>
                <a:lnTo>
                  <a:pt x="774" y="116518"/>
                </a:lnTo>
                <a:lnTo>
                  <a:pt x="765" y="116869"/>
                </a:lnTo>
                <a:lnTo>
                  <a:pt x="757" y="117219"/>
                </a:lnTo>
                <a:lnTo>
                  <a:pt x="765" y="117657"/>
                </a:lnTo>
                <a:lnTo>
                  <a:pt x="774" y="118008"/>
                </a:lnTo>
                <a:lnTo>
                  <a:pt x="808" y="118227"/>
                </a:lnTo>
                <a:lnTo>
                  <a:pt x="841" y="118446"/>
                </a:lnTo>
                <a:lnTo>
                  <a:pt x="884" y="118578"/>
                </a:lnTo>
                <a:lnTo>
                  <a:pt x="943" y="118621"/>
                </a:lnTo>
                <a:lnTo>
                  <a:pt x="1003" y="118665"/>
                </a:lnTo>
                <a:lnTo>
                  <a:pt x="1062" y="118665"/>
                </a:lnTo>
                <a:lnTo>
                  <a:pt x="1028" y="118972"/>
                </a:lnTo>
                <a:lnTo>
                  <a:pt x="1011" y="119323"/>
                </a:lnTo>
                <a:lnTo>
                  <a:pt x="994" y="119629"/>
                </a:lnTo>
                <a:lnTo>
                  <a:pt x="994" y="119980"/>
                </a:lnTo>
                <a:lnTo>
                  <a:pt x="1011" y="120330"/>
                </a:lnTo>
                <a:lnTo>
                  <a:pt x="1037" y="120681"/>
                </a:lnTo>
                <a:lnTo>
                  <a:pt x="1079" y="120988"/>
                </a:lnTo>
                <a:lnTo>
                  <a:pt x="1139" y="121251"/>
                </a:lnTo>
                <a:lnTo>
                  <a:pt x="1190" y="121426"/>
                </a:lnTo>
                <a:lnTo>
                  <a:pt x="1241" y="121557"/>
                </a:lnTo>
                <a:lnTo>
                  <a:pt x="1291" y="121645"/>
                </a:lnTo>
                <a:lnTo>
                  <a:pt x="1342" y="121733"/>
                </a:lnTo>
                <a:lnTo>
                  <a:pt x="1461" y="121820"/>
                </a:lnTo>
                <a:lnTo>
                  <a:pt x="1572" y="121820"/>
                </a:lnTo>
                <a:lnTo>
                  <a:pt x="1385" y="122302"/>
                </a:lnTo>
                <a:lnTo>
                  <a:pt x="1207" y="122872"/>
                </a:lnTo>
                <a:lnTo>
                  <a:pt x="1037" y="123485"/>
                </a:lnTo>
                <a:lnTo>
                  <a:pt x="875" y="124055"/>
                </a:lnTo>
                <a:lnTo>
                  <a:pt x="757" y="124537"/>
                </a:lnTo>
                <a:lnTo>
                  <a:pt x="646" y="125019"/>
                </a:lnTo>
                <a:lnTo>
                  <a:pt x="536" y="125501"/>
                </a:lnTo>
                <a:lnTo>
                  <a:pt x="434" y="125983"/>
                </a:lnTo>
                <a:lnTo>
                  <a:pt x="341" y="126553"/>
                </a:lnTo>
                <a:lnTo>
                  <a:pt x="247" y="127122"/>
                </a:lnTo>
                <a:lnTo>
                  <a:pt x="171" y="127780"/>
                </a:lnTo>
                <a:lnTo>
                  <a:pt x="94" y="128481"/>
                </a:lnTo>
                <a:lnTo>
                  <a:pt x="52" y="128875"/>
                </a:lnTo>
                <a:lnTo>
                  <a:pt x="26" y="129401"/>
                </a:lnTo>
                <a:lnTo>
                  <a:pt x="9" y="129927"/>
                </a:lnTo>
                <a:lnTo>
                  <a:pt x="1" y="130497"/>
                </a:lnTo>
                <a:lnTo>
                  <a:pt x="9" y="131066"/>
                </a:lnTo>
                <a:lnTo>
                  <a:pt x="26" y="131592"/>
                </a:lnTo>
                <a:lnTo>
                  <a:pt x="52" y="132118"/>
                </a:lnTo>
                <a:lnTo>
                  <a:pt x="77" y="132293"/>
                </a:lnTo>
                <a:lnTo>
                  <a:pt x="103" y="132512"/>
                </a:lnTo>
                <a:lnTo>
                  <a:pt x="154" y="132819"/>
                </a:lnTo>
                <a:lnTo>
                  <a:pt x="213" y="132994"/>
                </a:lnTo>
                <a:lnTo>
                  <a:pt x="273" y="133126"/>
                </a:lnTo>
                <a:lnTo>
                  <a:pt x="341" y="133126"/>
                </a:lnTo>
                <a:lnTo>
                  <a:pt x="400" y="133082"/>
                </a:lnTo>
                <a:lnTo>
                  <a:pt x="459" y="132994"/>
                </a:lnTo>
                <a:lnTo>
                  <a:pt x="519" y="132863"/>
                </a:lnTo>
                <a:lnTo>
                  <a:pt x="578" y="132688"/>
                </a:lnTo>
                <a:lnTo>
                  <a:pt x="570" y="133038"/>
                </a:lnTo>
                <a:lnTo>
                  <a:pt x="578" y="133213"/>
                </a:lnTo>
                <a:lnTo>
                  <a:pt x="587" y="133389"/>
                </a:lnTo>
                <a:lnTo>
                  <a:pt x="604" y="133564"/>
                </a:lnTo>
                <a:lnTo>
                  <a:pt x="629" y="133695"/>
                </a:lnTo>
                <a:lnTo>
                  <a:pt x="663" y="133827"/>
                </a:lnTo>
                <a:lnTo>
                  <a:pt x="706" y="133915"/>
                </a:lnTo>
                <a:lnTo>
                  <a:pt x="774" y="134002"/>
                </a:lnTo>
                <a:lnTo>
                  <a:pt x="850" y="134046"/>
                </a:lnTo>
                <a:lnTo>
                  <a:pt x="926" y="133958"/>
                </a:lnTo>
                <a:lnTo>
                  <a:pt x="1003" y="133871"/>
                </a:lnTo>
                <a:lnTo>
                  <a:pt x="774" y="135580"/>
                </a:lnTo>
                <a:lnTo>
                  <a:pt x="672" y="136500"/>
                </a:lnTo>
                <a:lnTo>
                  <a:pt x="578" y="137420"/>
                </a:lnTo>
                <a:lnTo>
                  <a:pt x="519" y="138121"/>
                </a:lnTo>
                <a:lnTo>
                  <a:pt x="502" y="138472"/>
                </a:lnTo>
                <a:lnTo>
                  <a:pt x="493" y="138866"/>
                </a:lnTo>
                <a:lnTo>
                  <a:pt x="493" y="139173"/>
                </a:lnTo>
                <a:lnTo>
                  <a:pt x="510" y="139524"/>
                </a:lnTo>
                <a:lnTo>
                  <a:pt x="527" y="139655"/>
                </a:lnTo>
                <a:lnTo>
                  <a:pt x="553" y="139830"/>
                </a:lnTo>
                <a:lnTo>
                  <a:pt x="578" y="139962"/>
                </a:lnTo>
                <a:lnTo>
                  <a:pt x="612" y="140093"/>
                </a:lnTo>
                <a:lnTo>
                  <a:pt x="672" y="140225"/>
                </a:lnTo>
                <a:lnTo>
                  <a:pt x="723" y="140312"/>
                </a:lnTo>
                <a:lnTo>
                  <a:pt x="765" y="140356"/>
                </a:lnTo>
                <a:lnTo>
                  <a:pt x="816" y="140312"/>
                </a:lnTo>
                <a:lnTo>
                  <a:pt x="858" y="140268"/>
                </a:lnTo>
                <a:lnTo>
                  <a:pt x="901" y="140181"/>
                </a:lnTo>
                <a:lnTo>
                  <a:pt x="977" y="139918"/>
                </a:lnTo>
                <a:lnTo>
                  <a:pt x="994" y="140225"/>
                </a:lnTo>
                <a:lnTo>
                  <a:pt x="1020" y="140575"/>
                </a:lnTo>
                <a:lnTo>
                  <a:pt x="1045" y="140882"/>
                </a:lnTo>
                <a:lnTo>
                  <a:pt x="1088" y="141189"/>
                </a:lnTo>
                <a:lnTo>
                  <a:pt x="1130" y="141408"/>
                </a:lnTo>
                <a:lnTo>
                  <a:pt x="1173" y="141627"/>
                </a:lnTo>
                <a:lnTo>
                  <a:pt x="1232" y="141758"/>
                </a:lnTo>
                <a:lnTo>
                  <a:pt x="1300" y="141802"/>
                </a:lnTo>
                <a:lnTo>
                  <a:pt x="1334" y="141758"/>
                </a:lnTo>
                <a:lnTo>
                  <a:pt x="1368" y="141758"/>
                </a:lnTo>
                <a:lnTo>
                  <a:pt x="1427" y="141583"/>
                </a:lnTo>
                <a:lnTo>
                  <a:pt x="1487" y="141320"/>
                </a:lnTo>
                <a:lnTo>
                  <a:pt x="1546" y="141057"/>
                </a:lnTo>
                <a:lnTo>
                  <a:pt x="1589" y="140707"/>
                </a:lnTo>
                <a:lnTo>
                  <a:pt x="1631" y="140312"/>
                </a:lnTo>
                <a:lnTo>
                  <a:pt x="1657" y="139962"/>
                </a:lnTo>
                <a:lnTo>
                  <a:pt x="1682" y="139611"/>
                </a:lnTo>
                <a:lnTo>
                  <a:pt x="1733" y="139830"/>
                </a:lnTo>
                <a:lnTo>
                  <a:pt x="1801" y="140006"/>
                </a:lnTo>
                <a:lnTo>
                  <a:pt x="1784" y="140049"/>
                </a:lnTo>
                <a:lnTo>
                  <a:pt x="1775" y="140093"/>
                </a:lnTo>
                <a:lnTo>
                  <a:pt x="1733" y="140707"/>
                </a:lnTo>
                <a:lnTo>
                  <a:pt x="1699" y="141364"/>
                </a:lnTo>
                <a:lnTo>
                  <a:pt x="1682" y="142109"/>
                </a:lnTo>
                <a:lnTo>
                  <a:pt x="1665" y="142810"/>
                </a:lnTo>
                <a:lnTo>
                  <a:pt x="1648" y="143555"/>
                </a:lnTo>
                <a:lnTo>
                  <a:pt x="1648" y="144256"/>
                </a:lnTo>
                <a:lnTo>
                  <a:pt x="1648" y="144957"/>
                </a:lnTo>
                <a:lnTo>
                  <a:pt x="1657" y="145571"/>
                </a:lnTo>
                <a:lnTo>
                  <a:pt x="1665" y="146184"/>
                </a:lnTo>
                <a:lnTo>
                  <a:pt x="1682" y="146754"/>
                </a:lnTo>
                <a:lnTo>
                  <a:pt x="1708" y="147367"/>
                </a:lnTo>
                <a:lnTo>
                  <a:pt x="1741" y="147981"/>
                </a:lnTo>
                <a:lnTo>
                  <a:pt x="1792" y="148550"/>
                </a:lnTo>
                <a:lnTo>
                  <a:pt x="1843" y="149120"/>
                </a:lnTo>
                <a:lnTo>
                  <a:pt x="1911" y="149602"/>
                </a:lnTo>
                <a:lnTo>
                  <a:pt x="1954" y="149821"/>
                </a:lnTo>
                <a:lnTo>
                  <a:pt x="1996" y="149996"/>
                </a:lnTo>
                <a:lnTo>
                  <a:pt x="2073" y="150303"/>
                </a:lnTo>
                <a:lnTo>
                  <a:pt x="2149" y="150479"/>
                </a:lnTo>
                <a:lnTo>
                  <a:pt x="2217" y="150522"/>
                </a:lnTo>
                <a:lnTo>
                  <a:pt x="2285" y="150479"/>
                </a:lnTo>
                <a:lnTo>
                  <a:pt x="2344" y="150347"/>
                </a:lnTo>
                <a:lnTo>
                  <a:pt x="2404" y="150128"/>
                </a:lnTo>
                <a:lnTo>
                  <a:pt x="2455" y="149777"/>
                </a:lnTo>
                <a:lnTo>
                  <a:pt x="2497" y="149383"/>
                </a:lnTo>
                <a:lnTo>
                  <a:pt x="2548" y="148857"/>
                </a:lnTo>
                <a:lnTo>
                  <a:pt x="2574" y="148331"/>
                </a:lnTo>
                <a:lnTo>
                  <a:pt x="2599" y="147805"/>
                </a:lnTo>
                <a:lnTo>
                  <a:pt x="2616" y="147236"/>
                </a:lnTo>
                <a:lnTo>
                  <a:pt x="2624" y="146666"/>
                </a:lnTo>
                <a:lnTo>
                  <a:pt x="2624" y="146053"/>
                </a:lnTo>
                <a:lnTo>
                  <a:pt x="2624" y="145395"/>
                </a:lnTo>
                <a:lnTo>
                  <a:pt x="2633" y="144782"/>
                </a:lnTo>
                <a:lnTo>
                  <a:pt x="2709" y="145395"/>
                </a:lnTo>
                <a:lnTo>
                  <a:pt x="2752" y="145658"/>
                </a:lnTo>
                <a:lnTo>
                  <a:pt x="2794" y="145921"/>
                </a:lnTo>
                <a:lnTo>
                  <a:pt x="2854" y="146053"/>
                </a:lnTo>
                <a:lnTo>
                  <a:pt x="2879" y="146140"/>
                </a:lnTo>
                <a:lnTo>
                  <a:pt x="2939" y="146140"/>
                </a:lnTo>
                <a:lnTo>
                  <a:pt x="2973" y="146097"/>
                </a:lnTo>
                <a:lnTo>
                  <a:pt x="3015" y="146053"/>
                </a:lnTo>
                <a:lnTo>
                  <a:pt x="3049" y="145921"/>
                </a:lnTo>
                <a:lnTo>
                  <a:pt x="3083" y="145834"/>
                </a:lnTo>
                <a:lnTo>
                  <a:pt x="3108" y="145658"/>
                </a:lnTo>
                <a:lnTo>
                  <a:pt x="3134" y="145527"/>
                </a:lnTo>
                <a:lnTo>
                  <a:pt x="3151" y="145352"/>
                </a:lnTo>
                <a:lnTo>
                  <a:pt x="3176" y="144957"/>
                </a:lnTo>
                <a:lnTo>
                  <a:pt x="3193" y="144519"/>
                </a:lnTo>
                <a:lnTo>
                  <a:pt x="3185" y="144081"/>
                </a:lnTo>
                <a:lnTo>
                  <a:pt x="3176" y="143599"/>
                </a:lnTo>
                <a:lnTo>
                  <a:pt x="3151" y="143117"/>
                </a:lnTo>
                <a:lnTo>
                  <a:pt x="3125" y="142679"/>
                </a:lnTo>
                <a:lnTo>
                  <a:pt x="3168" y="142810"/>
                </a:lnTo>
                <a:lnTo>
                  <a:pt x="3219" y="142898"/>
                </a:lnTo>
                <a:lnTo>
                  <a:pt x="3270" y="142941"/>
                </a:lnTo>
                <a:lnTo>
                  <a:pt x="3329" y="142941"/>
                </a:lnTo>
                <a:lnTo>
                  <a:pt x="3372" y="142854"/>
                </a:lnTo>
                <a:lnTo>
                  <a:pt x="3414" y="142722"/>
                </a:lnTo>
                <a:lnTo>
                  <a:pt x="3448" y="142591"/>
                </a:lnTo>
                <a:lnTo>
                  <a:pt x="3474" y="142416"/>
                </a:lnTo>
                <a:lnTo>
                  <a:pt x="3491" y="142197"/>
                </a:lnTo>
                <a:lnTo>
                  <a:pt x="3508" y="141977"/>
                </a:lnTo>
                <a:lnTo>
                  <a:pt x="3524" y="141539"/>
                </a:lnTo>
                <a:lnTo>
                  <a:pt x="3524" y="141101"/>
                </a:lnTo>
                <a:lnTo>
                  <a:pt x="3516" y="140663"/>
                </a:lnTo>
                <a:lnTo>
                  <a:pt x="3491" y="140225"/>
                </a:lnTo>
                <a:lnTo>
                  <a:pt x="3457" y="139786"/>
                </a:lnTo>
                <a:lnTo>
                  <a:pt x="3380" y="138954"/>
                </a:lnTo>
                <a:lnTo>
                  <a:pt x="3304" y="138209"/>
                </a:lnTo>
                <a:lnTo>
                  <a:pt x="3261" y="137815"/>
                </a:lnTo>
                <a:lnTo>
                  <a:pt x="3202" y="137376"/>
                </a:lnTo>
                <a:lnTo>
                  <a:pt x="3142" y="137026"/>
                </a:lnTo>
                <a:lnTo>
                  <a:pt x="3108" y="136894"/>
                </a:lnTo>
                <a:lnTo>
                  <a:pt x="3074" y="136763"/>
                </a:lnTo>
                <a:lnTo>
                  <a:pt x="3100" y="136412"/>
                </a:lnTo>
                <a:lnTo>
                  <a:pt x="3108" y="136018"/>
                </a:lnTo>
                <a:lnTo>
                  <a:pt x="3151" y="136325"/>
                </a:lnTo>
                <a:lnTo>
                  <a:pt x="3193" y="136631"/>
                </a:lnTo>
                <a:lnTo>
                  <a:pt x="3253" y="136894"/>
                </a:lnTo>
                <a:lnTo>
                  <a:pt x="3295" y="137026"/>
                </a:lnTo>
                <a:lnTo>
                  <a:pt x="3346" y="137157"/>
                </a:lnTo>
                <a:lnTo>
                  <a:pt x="3431" y="137289"/>
                </a:lnTo>
                <a:lnTo>
                  <a:pt x="3516" y="137376"/>
                </a:lnTo>
                <a:lnTo>
                  <a:pt x="3601" y="137376"/>
                </a:lnTo>
                <a:lnTo>
                  <a:pt x="3643" y="137333"/>
                </a:lnTo>
                <a:lnTo>
                  <a:pt x="3686" y="137245"/>
                </a:lnTo>
                <a:lnTo>
                  <a:pt x="3720" y="137070"/>
                </a:lnTo>
                <a:lnTo>
                  <a:pt x="3754" y="136894"/>
                </a:lnTo>
                <a:lnTo>
                  <a:pt x="3779" y="136719"/>
                </a:lnTo>
                <a:lnTo>
                  <a:pt x="3805" y="136500"/>
                </a:lnTo>
                <a:lnTo>
                  <a:pt x="3813" y="136281"/>
                </a:lnTo>
                <a:lnTo>
                  <a:pt x="3822" y="136018"/>
                </a:lnTo>
                <a:lnTo>
                  <a:pt x="3822" y="135799"/>
                </a:lnTo>
                <a:lnTo>
                  <a:pt x="3813" y="135536"/>
                </a:lnTo>
                <a:lnTo>
                  <a:pt x="3796" y="135054"/>
                </a:lnTo>
                <a:lnTo>
                  <a:pt x="3762" y="134572"/>
                </a:lnTo>
                <a:lnTo>
                  <a:pt x="3720" y="134090"/>
                </a:lnTo>
                <a:lnTo>
                  <a:pt x="3669" y="133652"/>
                </a:lnTo>
                <a:lnTo>
                  <a:pt x="3669" y="133652"/>
                </a:lnTo>
                <a:lnTo>
                  <a:pt x="3728" y="133695"/>
                </a:lnTo>
                <a:lnTo>
                  <a:pt x="3788" y="133695"/>
                </a:lnTo>
                <a:lnTo>
                  <a:pt x="3847" y="133608"/>
                </a:lnTo>
                <a:lnTo>
                  <a:pt x="3907" y="133520"/>
                </a:lnTo>
                <a:lnTo>
                  <a:pt x="3958" y="133389"/>
                </a:lnTo>
                <a:lnTo>
                  <a:pt x="4008" y="133213"/>
                </a:lnTo>
                <a:lnTo>
                  <a:pt x="4059" y="132994"/>
                </a:lnTo>
                <a:lnTo>
                  <a:pt x="4102" y="132731"/>
                </a:lnTo>
                <a:lnTo>
                  <a:pt x="4144" y="132425"/>
                </a:lnTo>
                <a:lnTo>
                  <a:pt x="4170" y="132118"/>
                </a:lnTo>
                <a:lnTo>
                  <a:pt x="4187" y="131724"/>
                </a:lnTo>
                <a:lnTo>
                  <a:pt x="4195" y="131373"/>
                </a:lnTo>
                <a:lnTo>
                  <a:pt x="4195" y="131022"/>
                </a:lnTo>
                <a:lnTo>
                  <a:pt x="4195" y="130628"/>
                </a:lnTo>
                <a:lnTo>
                  <a:pt x="4178" y="129927"/>
                </a:lnTo>
                <a:lnTo>
                  <a:pt x="4153" y="129226"/>
                </a:lnTo>
                <a:lnTo>
                  <a:pt x="4255" y="129752"/>
                </a:lnTo>
                <a:lnTo>
                  <a:pt x="4374" y="130234"/>
                </a:lnTo>
                <a:lnTo>
                  <a:pt x="4492" y="130672"/>
                </a:lnTo>
                <a:lnTo>
                  <a:pt x="4628" y="130979"/>
                </a:lnTo>
                <a:lnTo>
                  <a:pt x="4696" y="131110"/>
                </a:lnTo>
                <a:lnTo>
                  <a:pt x="4756" y="131198"/>
                </a:lnTo>
                <a:lnTo>
                  <a:pt x="4849" y="131198"/>
                </a:lnTo>
                <a:lnTo>
                  <a:pt x="4891" y="131154"/>
                </a:lnTo>
                <a:lnTo>
                  <a:pt x="4934" y="131066"/>
                </a:lnTo>
                <a:lnTo>
                  <a:pt x="4959" y="130935"/>
                </a:lnTo>
                <a:lnTo>
                  <a:pt x="4993" y="130803"/>
                </a:lnTo>
                <a:lnTo>
                  <a:pt x="5010" y="130584"/>
                </a:lnTo>
                <a:lnTo>
                  <a:pt x="5027" y="130409"/>
                </a:lnTo>
                <a:lnTo>
                  <a:pt x="5053" y="129927"/>
                </a:lnTo>
                <a:lnTo>
                  <a:pt x="5053" y="129357"/>
                </a:lnTo>
                <a:lnTo>
                  <a:pt x="5044" y="128744"/>
                </a:lnTo>
                <a:lnTo>
                  <a:pt x="5019" y="127911"/>
                </a:lnTo>
                <a:lnTo>
                  <a:pt x="4976" y="127122"/>
                </a:lnTo>
                <a:lnTo>
                  <a:pt x="4917" y="126378"/>
                </a:lnTo>
                <a:lnTo>
                  <a:pt x="4849" y="125633"/>
                </a:lnTo>
                <a:lnTo>
                  <a:pt x="4764" y="124975"/>
                </a:lnTo>
                <a:lnTo>
                  <a:pt x="4671" y="124318"/>
                </a:lnTo>
                <a:lnTo>
                  <a:pt x="4569" y="123705"/>
                </a:lnTo>
                <a:lnTo>
                  <a:pt x="4458" y="123047"/>
                </a:lnTo>
                <a:lnTo>
                  <a:pt x="4382" y="122653"/>
                </a:lnTo>
                <a:lnTo>
                  <a:pt x="4297" y="122302"/>
                </a:lnTo>
                <a:lnTo>
                  <a:pt x="4221" y="121952"/>
                </a:lnTo>
                <a:lnTo>
                  <a:pt x="4127" y="121645"/>
                </a:lnTo>
                <a:lnTo>
                  <a:pt x="4246" y="121733"/>
                </a:lnTo>
                <a:lnTo>
                  <a:pt x="4297" y="121689"/>
                </a:lnTo>
                <a:lnTo>
                  <a:pt x="4348" y="121645"/>
                </a:lnTo>
                <a:lnTo>
                  <a:pt x="4399" y="121557"/>
                </a:lnTo>
                <a:lnTo>
                  <a:pt x="4441" y="121426"/>
                </a:lnTo>
                <a:lnTo>
                  <a:pt x="4475" y="121207"/>
                </a:lnTo>
                <a:lnTo>
                  <a:pt x="4509" y="120944"/>
                </a:lnTo>
                <a:lnTo>
                  <a:pt x="4518" y="120725"/>
                </a:lnTo>
                <a:lnTo>
                  <a:pt x="4526" y="120549"/>
                </a:lnTo>
                <a:lnTo>
                  <a:pt x="4526" y="120155"/>
                </a:lnTo>
                <a:lnTo>
                  <a:pt x="4509" y="119761"/>
                </a:lnTo>
                <a:lnTo>
                  <a:pt x="4484" y="119454"/>
                </a:lnTo>
                <a:lnTo>
                  <a:pt x="4441" y="119103"/>
                </a:lnTo>
                <a:lnTo>
                  <a:pt x="4391" y="118797"/>
                </a:lnTo>
                <a:lnTo>
                  <a:pt x="4280" y="118227"/>
                </a:lnTo>
                <a:lnTo>
                  <a:pt x="4331" y="118271"/>
                </a:lnTo>
                <a:lnTo>
                  <a:pt x="4374" y="118271"/>
                </a:lnTo>
                <a:lnTo>
                  <a:pt x="4416" y="118227"/>
                </a:lnTo>
                <a:lnTo>
                  <a:pt x="4450" y="118139"/>
                </a:lnTo>
                <a:lnTo>
                  <a:pt x="4475" y="117964"/>
                </a:lnTo>
                <a:lnTo>
                  <a:pt x="4501" y="117789"/>
                </a:lnTo>
                <a:lnTo>
                  <a:pt x="4509" y="117526"/>
                </a:lnTo>
                <a:lnTo>
                  <a:pt x="4509" y="117175"/>
                </a:lnTo>
                <a:lnTo>
                  <a:pt x="4501" y="116912"/>
                </a:lnTo>
                <a:lnTo>
                  <a:pt x="4484" y="116606"/>
                </a:lnTo>
                <a:lnTo>
                  <a:pt x="4458" y="116255"/>
                </a:lnTo>
                <a:lnTo>
                  <a:pt x="4416" y="115948"/>
                </a:lnTo>
                <a:lnTo>
                  <a:pt x="4484" y="115905"/>
                </a:lnTo>
                <a:lnTo>
                  <a:pt x="4543" y="115861"/>
                </a:lnTo>
                <a:lnTo>
                  <a:pt x="4603" y="115729"/>
                </a:lnTo>
                <a:lnTo>
                  <a:pt x="4654" y="115598"/>
                </a:lnTo>
                <a:lnTo>
                  <a:pt x="4713" y="115379"/>
                </a:lnTo>
                <a:lnTo>
                  <a:pt x="4764" y="115072"/>
                </a:lnTo>
                <a:lnTo>
                  <a:pt x="4815" y="114765"/>
                </a:lnTo>
                <a:lnTo>
                  <a:pt x="4858" y="114415"/>
                </a:lnTo>
                <a:lnTo>
                  <a:pt x="4891" y="114020"/>
                </a:lnTo>
                <a:lnTo>
                  <a:pt x="4917" y="113626"/>
                </a:lnTo>
                <a:lnTo>
                  <a:pt x="4934" y="113275"/>
                </a:lnTo>
                <a:lnTo>
                  <a:pt x="4934" y="112925"/>
                </a:lnTo>
                <a:lnTo>
                  <a:pt x="4925" y="112443"/>
                </a:lnTo>
                <a:lnTo>
                  <a:pt x="4900" y="111917"/>
                </a:lnTo>
                <a:lnTo>
                  <a:pt x="4866" y="111479"/>
                </a:lnTo>
                <a:lnTo>
                  <a:pt x="4824" y="111041"/>
                </a:lnTo>
                <a:lnTo>
                  <a:pt x="4781" y="110734"/>
                </a:lnTo>
                <a:lnTo>
                  <a:pt x="4739" y="110471"/>
                </a:lnTo>
                <a:lnTo>
                  <a:pt x="4781" y="110427"/>
                </a:lnTo>
                <a:lnTo>
                  <a:pt x="4815" y="110383"/>
                </a:lnTo>
                <a:lnTo>
                  <a:pt x="4849" y="110296"/>
                </a:lnTo>
                <a:lnTo>
                  <a:pt x="4874" y="110208"/>
                </a:lnTo>
                <a:lnTo>
                  <a:pt x="4917" y="109945"/>
                </a:lnTo>
                <a:lnTo>
                  <a:pt x="4942" y="109595"/>
                </a:lnTo>
                <a:lnTo>
                  <a:pt x="4951" y="109244"/>
                </a:lnTo>
                <a:lnTo>
                  <a:pt x="4959" y="108893"/>
                </a:lnTo>
                <a:lnTo>
                  <a:pt x="4942" y="108543"/>
                </a:lnTo>
                <a:lnTo>
                  <a:pt x="4925" y="108192"/>
                </a:lnTo>
                <a:lnTo>
                  <a:pt x="4900" y="107886"/>
                </a:lnTo>
                <a:lnTo>
                  <a:pt x="4874" y="107666"/>
                </a:lnTo>
                <a:lnTo>
                  <a:pt x="4841" y="107447"/>
                </a:lnTo>
                <a:lnTo>
                  <a:pt x="4807" y="107272"/>
                </a:lnTo>
                <a:lnTo>
                  <a:pt x="4722" y="106965"/>
                </a:lnTo>
                <a:lnTo>
                  <a:pt x="4637" y="106702"/>
                </a:lnTo>
                <a:lnTo>
                  <a:pt x="4747" y="106746"/>
                </a:lnTo>
                <a:lnTo>
                  <a:pt x="4858" y="106702"/>
                </a:lnTo>
                <a:lnTo>
                  <a:pt x="4908" y="106659"/>
                </a:lnTo>
                <a:lnTo>
                  <a:pt x="4959" y="106571"/>
                </a:lnTo>
                <a:lnTo>
                  <a:pt x="5010" y="106483"/>
                </a:lnTo>
                <a:lnTo>
                  <a:pt x="5061" y="106352"/>
                </a:lnTo>
                <a:lnTo>
                  <a:pt x="5121" y="106045"/>
                </a:lnTo>
                <a:lnTo>
                  <a:pt x="5163" y="105695"/>
                </a:lnTo>
                <a:lnTo>
                  <a:pt x="5197" y="105344"/>
                </a:lnTo>
                <a:lnTo>
                  <a:pt x="5214" y="104950"/>
                </a:lnTo>
                <a:lnTo>
                  <a:pt x="5214" y="104511"/>
                </a:lnTo>
                <a:lnTo>
                  <a:pt x="5197" y="104117"/>
                </a:lnTo>
                <a:lnTo>
                  <a:pt x="5180" y="103723"/>
                </a:lnTo>
                <a:lnTo>
                  <a:pt x="5146" y="103372"/>
                </a:lnTo>
                <a:lnTo>
                  <a:pt x="5078" y="102846"/>
                </a:lnTo>
                <a:lnTo>
                  <a:pt x="5010" y="102320"/>
                </a:lnTo>
                <a:lnTo>
                  <a:pt x="4925" y="101882"/>
                </a:lnTo>
                <a:lnTo>
                  <a:pt x="4832" y="101444"/>
                </a:lnTo>
                <a:lnTo>
                  <a:pt x="4739" y="101050"/>
                </a:lnTo>
                <a:lnTo>
                  <a:pt x="4645" y="100655"/>
                </a:lnTo>
                <a:lnTo>
                  <a:pt x="4441" y="99954"/>
                </a:lnTo>
                <a:lnTo>
                  <a:pt x="4306" y="99472"/>
                </a:lnTo>
                <a:lnTo>
                  <a:pt x="4221" y="99209"/>
                </a:lnTo>
                <a:lnTo>
                  <a:pt x="4136" y="98946"/>
                </a:lnTo>
                <a:lnTo>
                  <a:pt x="4042" y="98771"/>
                </a:lnTo>
                <a:lnTo>
                  <a:pt x="3949" y="98640"/>
                </a:lnTo>
                <a:lnTo>
                  <a:pt x="3907" y="98640"/>
                </a:lnTo>
                <a:lnTo>
                  <a:pt x="3864" y="98683"/>
                </a:lnTo>
                <a:lnTo>
                  <a:pt x="3830" y="98727"/>
                </a:lnTo>
                <a:lnTo>
                  <a:pt x="3788" y="98815"/>
                </a:lnTo>
                <a:lnTo>
                  <a:pt x="3788" y="98815"/>
                </a:lnTo>
                <a:lnTo>
                  <a:pt x="3839" y="96843"/>
                </a:lnTo>
                <a:lnTo>
                  <a:pt x="3881" y="94827"/>
                </a:lnTo>
                <a:lnTo>
                  <a:pt x="3915" y="92855"/>
                </a:lnTo>
                <a:lnTo>
                  <a:pt x="3949" y="90883"/>
                </a:lnTo>
                <a:lnTo>
                  <a:pt x="4000" y="86940"/>
                </a:lnTo>
                <a:lnTo>
                  <a:pt x="4025" y="84968"/>
                </a:lnTo>
                <a:lnTo>
                  <a:pt x="4059" y="83040"/>
                </a:lnTo>
                <a:lnTo>
                  <a:pt x="4110" y="83653"/>
                </a:lnTo>
                <a:lnTo>
                  <a:pt x="4170" y="84267"/>
                </a:lnTo>
                <a:lnTo>
                  <a:pt x="4306" y="85537"/>
                </a:lnTo>
                <a:lnTo>
                  <a:pt x="4382" y="86195"/>
                </a:lnTo>
                <a:lnTo>
                  <a:pt x="4433" y="86545"/>
                </a:lnTo>
                <a:lnTo>
                  <a:pt x="4484" y="86852"/>
                </a:lnTo>
                <a:lnTo>
                  <a:pt x="4543" y="87115"/>
                </a:lnTo>
                <a:lnTo>
                  <a:pt x="4577" y="87246"/>
                </a:lnTo>
                <a:lnTo>
                  <a:pt x="4611" y="87290"/>
                </a:lnTo>
                <a:lnTo>
                  <a:pt x="4645" y="87334"/>
                </a:lnTo>
                <a:lnTo>
                  <a:pt x="4679" y="87378"/>
                </a:lnTo>
                <a:lnTo>
                  <a:pt x="4722" y="87334"/>
                </a:lnTo>
                <a:lnTo>
                  <a:pt x="4756" y="87246"/>
                </a:lnTo>
                <a:lnTo>
                  <a:pt x="4807" y="87071"/>
                </a:lnTo>
                <a:lnTo>
                  <a:pt x="4849" y="86852"/>
                </a:lnTo>
                <a:lnTo>
                  <a:pt x="4883" y="86589"/>
                </a:lnTo>
                <a:lnTo>
                  <a:pt x="4908" y="86326"/>
                </a:lnTo>
                <a:lnTo>
                  <a:pt x="4925" y="86019"/>
                </a:lnTo>
                <a:lnTo>
                  <a:pt x="4925" y="85713"/>
                </a:lnTo>
                <a:lnTo>
                  <a:pt x="4925" y="85362"/>
                </a:lnTo>
                <a:lnTo>
                  <a:pt x="4925" y="85055"/>
                </a:lnTo>
                <a:lnTo>
                  <a:pt x="4993" y="85362"/>
                </a:lnTo>
                <a:lnTo>
                  <a:pt x="5061" y="85669"/>
                </a:lnTo>
                <a:lnTo>
                  <a:pt x="5138" y="85932"/>
                </a:lnTo>
                <a:lnTo>
                  <a:pt x="5214" y="86151"/>
                </a:lnTo>
                <a:lnTo>
                  <a:pt x="5291" y="86326"/>
                </a:lnTo>
                <a:lnTo>
                  <a:pt x="5367" y="86414"/>
                </a:lnTo>
                <a:lnTo>
                  <a:pt x="5452" y="86414"/>
                </a:lnTo>
                <a:lnTo>
                  <a:pt x="5528" y="86326"/>
                </a:lnTo>
                <a:lnTo>
                  <a:pt x="5571" y="86238"/>
                </a:lnTo>
                <a:lnTo>
                  <a:pt x="5613" y="86107"/>
                </a:lnTo>
                <a:lnTo>
                  <a:pt x="5647" y="85976"/>
                </a:lnTo>
                <a:lnTo>
                  <a:pt x="5681" y="85800"/>
                </a:lnTo>
                <a:lnTo>
                  <a:pt x="5715" y="85581"/>
                </a:lnTo>
                <a:lnTo>
                  <a:pt x="5732" y="85362"/>
                </a:lnTo>
                <a:lnTo>
                  <a:pt x="5774" y="84880"/>
                </a:lnTo>
                <a:lnTo>
                  <a:pt x="5800" y="84354"/>
                </a:lnTo>
                <a:lnTo>
                  <a:pt x="5808" y="83872"/>
                </a:lnTo>
                <a:lnTo>
                  <a:pt x="5808" y="83346"/>
                </a:lnTo>
                <a:lnTo>
                  <a:pt x="5800" y="82908"/>
                </a:lnTo>
                <a:lnTo>
                  <a:pt x="5774" y="82119"/>
                </a:lnTo>
                <a:lnTo>
                  <a:pt x="5732" y="81374"/>
                </a:lnTo>
                <a:lnTo>
                  <a:pt x="5681" y="80673"/>
                </a:lnTo>
                <a:lnTo>
                  <a:pt x="5622" y="80016"/>
                </a:lnTo>
                <a:lnTo>
                  <a:pt x="5554" y="79403"/>
                </a:lnTo>
                <a:lnTo>
                  <a:pt x="5477" y="78789"/>
                </a:lnTo>
                <a:lnTo>
                  <a:pt x="5392" y="78219"/>
                </a:lnTo>
                <a:lnTo>
                  <a:pt x="5299" y="77737"/>
                </a:lnTo>
                <a:lnTo>
                  <a:pt x="5197" y="77255"/>
                </a:lnTo>
                <a:lnTo>
                  <a:pt x="5087" y="76773"/>
                </a:lnTo>
                <a:lnTo>
                  <a:pt x="4976" y="76379"/>
                </a:lnTo>
                <a:lnTo>
                  <a:pt x="4858" y="76028"/>
                </a:lnTo>
                <a:lnTo>
                  <a:pt x="4730" y="75678"/>
                </a:lnTo>
                <a:lnTo>
                  <a:pt x="4594" y="75371"/>
                </a:lnTo>
                <a:lnTo>
                  <a:pt x="4458" y="75108"/>
                </a:lnTo>
                <a:lnTo>
                  <a:pt x="4323" y="74889"/>
                </a:lnTo>
                <a:lnTo>
                  <a:pt x="4306" y="74801"/>
                </a:lnTo>
                <a:lnTo>
                  <a:pt x="4323" y="74539"/>
                </a:lnTo>
                <a:lnTo>
                  <a:pt x="4374" y="73443"/>
                </a:lnTo>
                <a:lnTo>
                  <a:pt x="4441" y="72348"/>
                </a:lnTo>
                <a:lnTo>
                  <a:pt x="4509" y="71252"/>
                </a:lnTo>
                <a:lnTo>
                  <a:pt x="4586" y="70200"/>
                </a:lnTo>
                <a:lnTo>
                  <a:pt x="4747" y="68097"/>
                </a:lnTo>
                <a:lnTo>
                  <a:pt x="4934" y="66037"/>
                </a:lnTo>
                <a:lnTo>
                  <a:pt x="5121" y="64022"/>
                </a:lnTo>
                <a:lnTo>
                  <a:pt x="5316" y="62006"/>
                </a:lnTo>
                <a:lnTo>
                  <a:pt x="5715" y="57975"/>
                </a:lnTo>
                <a:lnTo>
                  <a:pt x="5885" y="56134"/>
                </a:lnTo>
                <a:lnTo>
                  <a:pt x="6055" y="54250"/>
                </a:lnTo>
                <a:lnTo>
                  <a:pt x="5987" y="55915"/>
                </a:lnTo>
                <a:lnTo>
                  <a:pt x="5953" y="56748"/>
                </a:lnTo>
                <a:lnTo>
                  <a:pt x="5927" y="57536"/>
                </a:lnTo>
                <a:lnTo>
                  <a:pt x="5902" y="58369"/>
                </a:lnTo>
                <a:lnTo>
                  <a:pt x="5893" y="59245"/>
                </a:lnTo>
                <a:lnTo>
                  <a:pt x="5893" y="60078"/>
                </a:lnTo>
                <a:lnTo>
                  <a:pt x="5910" y="60954"/>
                </a:lnTo>
                <a:lnTo>
                  <a:pt x="5927" y="61436"/>
                </a:lnTo>
                <a:lnTo>
                  <a:pt x="5970" y="62050"/>
                </a:lnTo>
                <a:lnTo>
                  <a:pt x="6021" y="62663"/>
                </a:lnTo>
                <a:lnTo>
                  <a:pt x="6089" y="63277"/>
                </a:lnTo>
                <a:lnTo>
                  <a:pt x="6123" y="63540"/>
                </a:lnTo>
                <a:lnTo>
                  <a:pt x="6165" y="63759"/>
                </a:lnTo>
                <a:lnTo>
                  <a:pt x="6208" y="63978"/>
                </a:lnTo>
                <a:lnTo>
                  <a:pt x="6258" y="64153"/>
                </a:lnTo>
                <a:lnTo>
                  <a:pt x="6309" y="64241"/>
                </a:lnTo>
                <a:lnTo>
                  <a:pt x="6360" y="64285"/>
                </a:lnTo>
                <a:lnTo>
                  <a:pt x="6420" y="64241"/>
                </a:lnTo>
                <a:lnTo>
                  <a:pt x="6471" y="64153"/>
                </a:lnTo>
                <a:lnTo>
                  <a:pt x="6522" y="64022"/>
                </a:lnTo>
                <a:lnTo>
                  <a:pt x="6556" y="63890"/>
                </a:lnTo>
                <a:lnTo>
                  <a:pt x="6590" y="63759"/>
                </a:lnTo>
                <a:lnTo>
                  <a:pt x="6624" y="63584"/>
                </a:lnTo>
                <a:lnTo>
                  <a:pt x="6666" y="63233"/>
                </a:lnTo>
                <a:lnTo>
                  <a:pt x="6691" y="62839"/>
                </a:lnTo>
                <a:lnTo>
                  <a:pt x="6708" y="62400"/>
                </a:lnTo>
                <a:lnTo>
                  <a:pt x="6708" y="61918"/>
                </a:lnTo>
                <a:lnTo>
                  <a:pt x="6700" y="61436"/>
                </a:lnTo>
                <a:lnTo>
                  <a:pt x="6691" y="60998"/>
                </a:lnTo>
                <a:lnTo>
                  <a:pt x="6751" y="61217"/>
                </a:lnTo>
                <a:lnTo>
                  <a:pt x="6793" y="61305"/>
                </a:lnTo>
                <a:lnTo>
                  <a:pt x="6827" y="61349"/>
                </a:lnTo>
                <a:lnTo>
                  <a:pt x="6861" y="61393"/>
                </a:lnTo>
                <a:lnTo>
                  <a:pt x="6904" y="61349"/>
                </a:lnTo>
                <a:lnTo>
                  <a:pt x="6946" y="61261"/>
                </a:lnTo>
                <a:lnTo>
                  <a:pt x="6989" y="61130"/>
                </a:lnTo>
                <a:lnTo>
                  <a:pt x="7023" y="60954"/>
                </a:lnTo>
                <a:lnTo>
                  <a:pt x="7048" y="60779"/>
                </a:lnTo>
                <a:lnTo>
                  <a:pt x="7065" y="60516"/>
                </a:lnTo>
                <a:lnTo>
                  <a:pt x="7074" y="60253"/>
                </a:lnTo>
                <a:lnTo>
                  <a:pt x="7082" y="59947"/>
                </a:lnTo>
                <a:lnTo>
                  <a:pt x="7074" y="59640"/>
                </a:lnTo>
                <a:lnTo>
                  <a:pt x="7057" y="59070"/>
                </a:lnTo>
                <a:lnTo>
                  <a:pt x="7184" y="59640"/>
                </a:lnTo>
                <a:lnTo>
                  <a:pt x="7243" y="59947"/>
                </a:lnTo>
                <a:lnTo>
                  <a:pt x="7311" y="60166"/>
                </a:lnTo>
                <a:lnTo>
                  <a:pt x="7379" y="60385"/>
                </a:lnTo>
                <a:lnTo>
                  <a:pt x="7464" y="60472"/>
                </a:lnTo>
                <a:lnTo>
                  <a:pt x="7549" y="60472"/>
                </a:lnTo>
                <a:lnTo>
                  <a:pt x="7591" y="60429"/>
                </a:lnTo>
                <a:lnTo>
                  <a:pt x="7642" y="60341"/>
                </a:lnTo>
                <a:lnTo>
                  <a:pt x="7685" y="60253"/>
                </a:lnTo>
                <a:lnTo>
                  <a:pt x="7727" y="60122"/>
                </a:lnTo>
                <a:lnTo>
                  <a:pt x="7753" y="59947"/>
                </a:lnTo>
                <a:lnTo>
                  <a:pt x="7778" y="59727"/>
                </a:lnTo>
                <a:lnTo>
                  <a:pt x="7795" y="59552"/>
                </a:lnTo>
                <a:lnTo>
                  <a:pt x="7812" y="59289"/>
                </a:lnTo>
                <a:lnTo>
                  <a:pt x="7829" y="58807"/>
                </a:lnTo>
                <a:lnTo>
                  <a:pt x="7838" y="58281"/>
                </a:lnTo>
                <a:lnTo>
                  <a:pt x="7838" y="57756"/>
                </a:lnTo>
                <a:lnTo>
                  <a:pt x="7821" y="56835"/>
                </a:lnTo>
                <a:lnTo>
                  <a:pt x="7804" y="56134"/>
                </a:lnTo>
                <a:lnTo>
                  <a:pt x="7770" y="55433"/>
                </a:lnTo>
                <a:lnTo>
                  <a:pt x="7736" y="54776"/>
                </a:lnTo>
                <a:lnTo>
                  <a:pt x="7685" y="54075"/>
                </a:lnTo>
                <a:lnTo>
                  <a:pt x="7625" y="53417"/>
                </a:lnTo>
                <a:lnTo>
                  <a:pt x="7566" y="52804"/>
                </a:lnTo>
                <a:lnTo>
                  <a:pt x="7490" y="52190"/>
                </a:lnTo>
                <a:lnTo>
                  <a:pt x="7413" y="51577"/>
                </a:lnTo>
                <a:lnTo>
                  <a:pt x="7328" y="51007"/>
                </a:lnTo>
                <a:lnTo>
                  <a:pt x="7243" y="50438"/>
                </a:lnTo>
                <a:lnTo>
                  <a:pt x="7141" y="49912"/>
                </a:lnTo>
                <a:lnTo>
                  <a:pt x="7048" y="49430"/>
                </a:lnTo>
                <a:lnTo>
                  <a:pt x="6938" y="48948"/>
                </a:lnTo>
                <a:lnTo>
                  <a:pt x="6836" y="48466"/>
                </a:lnTo>
                <a:lnTo>
                  <a:pt x="6725" y="48071"/>
                </a:lnTo>
                <a:lnTo>
                  <a:pt x="6607" y="47677"/>
                </a:lnTo>
                <a:lnTo>
                  <a:pt x="6785" y="45354"/>
                </a:lnTo>
                <a:lnTo>
                  <a:pt x="6955" y="43032"/>
                </a:lnTo>
                <a:lnTo>
                  <a:pt x="7116" y="40710"/>
                </a:lnTo>
                <a:lnTo>
                  <a:pt x="7269" y="38343"/>
                </a:lnTo>
                <a:lnTo>
                  <a:pt x="7405" y="35977"/>
                </a:lnTo>
                <a:lnTo>
                  <a:pt x="7541" y="33567"/>
                </a:lnTo>
                <a:lnTo>
                  <a:pt x="7659" y="31201"/>
                </a:lnTo>
                <a:lnTo>
                  <a:pt x="7770" y="28791"/>
                </a:lnTo>
                <a:lnTo>
                  <a:pt x="7821" y="30368"/>
                </a:lnTo>
                <a:lnTo>
                  <a:pt x="7880" y="31946"/>
                </a:lnTo>
                <a:lnTo>
                  <a:pt x="7948" y="33523"/>
                </a:lnTo>
                <a:lnTo>
                  <a:pt x="8016" y="35101"/>
                </a:lnTo>
                <a:lnTo>
                  <a:pt x="8118" y="37116"/>
                </a:lnTo>
                <a:lnTo>
                  <a:pt x="8228" y="39088"/>
                </a:lnTo>
                <a:lnTo>
                  <a:pt x="8356" y="41060"/>
                </a:lnTo>
                <a:lnTo>
                  <a:pt x="8483" y="42988"/>
                </a:lnTo>
                <a:lnTo>
                  <a:pt x="8636" y="45048"/>
                </a:lnTo>
                <a:lnTo>
                  <a:pt x="8797" y="49035"/>
                </a:lnTo>
                <a:lnTo>
                  <a:pt x="8958" y="53023"/>
                </a:lnTo>
                <a:lnTo>
                  <a:pt x="9035" y="55039"/>
                </a:lnTo>
                <a:lnTo>
                  <a:pt x="9103" y="57054"/>
                </a:lnTo>
                <a:lnTo>
                  <a:pt x="9162" y="59026"/>
                </a:lnTo>
                <a:lnTo>
                  <a:pt x="9213" y="61086"/>
                </a:lnTo>
                <a:lnTo>
                  <a:pt x="9035" y="61305"/>
                </a:lnTo>
                <a:lnTo>
                  <a:pt x="8857" y="61612"/>
                </a:lnTo>
                <a:lnTo>
                  <a:pt x="8772" y="61787"/>
                </a:lnTo>
                <a:lnTo>
                  <a:pt x="8695" y="62006"/>
                </a:lnTo>
                <a:lnTo>
                  <a:pt x="8610" y="62225"/>
                </a:lnTo>
                <a:lnTo>
                  <a:pt x="8525" y="62532"/>
                </a:lnTo>
                <a:lnTo>
                  <a:pt x="8381" y="63102"/>
                </a:lnTo>
                <a:lnTo>
                  <a:pt x="8305" y="63452"/>
                </a:lnTo>
                <a:lnTo>
                  <a:pt x="8228" y="63803"/>
                </a:lnTo>
                <a:lnTo>
                  <a:pt x="8160" y="64197"/>
                </a:lnTo>
                <a:lnTo>
                  <a:pt x="8101" y="64591"/>
                </a:lnTo>
                <a:lnTo>
                  <a:pt x="8058" y="65030"/>
                </a:lnTo>
                <a:lnTo>
                  <a:pt x="8024" y="65468"/>
                </a:lnTo>
                <a:lnTo>
                  <a:pt x="8008" y="65775"/>
                </a:lnTo>
                <a:lnTo>
                  <a:pt x="7999" y="66125"/>
                </a:lnTo>
                <a:lnTo>
                  <a:pt x="7999" y="66520"/>
                </a:lnTo>
                <a:lnTo>
                  <a:pt x="8008" y="66914"/>
                </a:lnTo>
                <a:lnTo>
                  <a:pt x="8024" y="67308"/>
                </a:lnTo>
                <a:lnTo>
                  <a:pt x="8050" y="67659"/>
                </a:lnTo>
                <a:lnTo>
                  <a:pt x="8084" y="67966"/>
                </a:lnTo>
                <a:lnTo>
                  <a:pt x="8126" y="68185"/>
                </a:lnTo>
                <a:lnTo>
                  <a:pt x="8169" y="68272"/>
                </a:lnTo>
                <a:lnTo>
                  <a:pt x="8220" y="68360"/>
                </a:lnTo>
                <a:lnTo>
                  <a:pt x="8262" y="68360"/>
                </a:lnTo>
                <a:lnTo>
                  <a:pt x="8313" y="68316"/>
                </a:lnTo>
                <a:lnTo>
                  <a:pt x="8271" y="68623"/>
                </a:lnTo>
                <a:lnTo>
                  <a:pt x="8237" y="68930"/>
                </a:lnTo>
                <a:lnTo>
                  <a:pt x="8211" y="69280"/>
                </a:lnTo>
                <a:lnTo>
                  <a:pt x="8186" y="69675"/>
                </a:lnTo>
                <a:lnTo>
                  <a:pt x="8169" y="69981"/>
                </a:lnTo>
                <a:lnTo>
                  <a:pt x="8169" y="70288"/>
                </a:lnTo>
                <a:lnTo>
                  <a:pt x="8169" y="70682"/>
                </a:lnTo>
                <a:lnTo>
                  <a:pt x="8169" y="71033"/>
                </a:lnTo>
                <a:lnTo>
                  <a:pt x="8177" y="71384"/>
                </a:lnTo>
                <a:lnTo>
                  <a:pt x="8194" y="71734"/>
                </a:lnTo>
                <a:lnTo>
                  <a:pt x="8220" y="72085"/>
                </a:lnTo>
                <a:lnTo>
                  <a:pt x="8245" y="72348"/>
                </a:lnTo>
                <a:lnTo>
                  <a:pt x="8279" y="72654"/>
                </a:lnTo>
                <a:lnTo>
                  <a:pt x="8322" y="72873"/>
                </a:lnTo>
                <a:lnTo>
                  <a:pt x="8364" y="73005"/>
                </a:lnTo>
                <a:lnTo>
                  <a:pt x="8415" y="73136"/>
                </a:lnTo>
                <a:lnTo>
                  <a:pt x="8466" y="73180"/>
                </a:lnTo>
                <a:lnTo>
                  <a:pt x="8517" y="73180"/>
                </a:lnTo>
                <a:lnTo>
                  <a:pt x="8568" y="73136"/>
                </a:lnTo>
                <a:lnTo>
                  <a:pt x="8619" y="73049"/>
                </a:lnTo>
                <a:lnTo>
                  <a:pt x="8670" y="72961"/>
                </a:lnTo>
                <a:lnTo>
                  <a:pt x="8721" y="72830"/>
                </a:lnTo>
                <a:lnTo>
                  <a:pt x="8823" y="72479"/>
                </a:lnTo>
                <a:lnTo>
                  <a:pt x="8908" y="72085"/>
                </a:lnTo>
                <a:lnTo>
                  <a:pt x="8975" y="71646"/>
                </a:lnTo>
                <a:lnTo>
                  <a:pt x="9043" y="71208"/>
                </a:lnTo>
                <a:lnTo>
                  <a:pt x="9094" y="70726"/>
                </a:lnTo>
                <a:lnTo>
                  <a:pt x="9145" y="70244"/>
                </a:lnTo>
                <a:lnTo>
                  <a:pt x="9196" y="69718"/>
                </a:lnTo>
                <a:lnTo>
                  <a:pt x="9230" y="69236"/>
                </a:lnTo>
                <a:lnTo>
                  <a:pt x="9264" y="68711"/>
                </a:lnTo>
                <a:lnTo>
                  <a:pt x="9324" y="67703"/>
                </a:lnTo>
                <a:lnTo>
                  <a:pt x="9349" y="71866"/>
                </a:lnTo>
                <a:lnTo>
                  <a:pt x="9366" y="73969"/>
                </a:lnTo>
                <a:lnTo>
                  <a:pt x="9391" y="76028"/>
                </a:lnTo>
                <a:lnTo>
                  <a:pt x="9425" y="78132"/>
                </a:lnTo>
                <a:lnTo>
                  <a:pt x="9451" y="79140"/>
                </a:lnTo>
                <a:lnTo>
                  <a:pt x="9485" y="80191"/>
                </a:lnTo>
                <a:lnTo>
                  <a:pt x="9527" y="81199"/>
                </a:lnTo>
                <a:lnTo>
                  <a:pt x="9570" y="82207"/>
                </a:lnTo>
                <a:lnTo>
                  <a:pt x="9621" y="83259"/>
                </a:lnTo>
                <a:lnTo>
                  <a:pt x="9680" y="84267"/>
                </a:lnTo>
                <a:lnTo>
                  <a:pt x="9740" y="85187"/>
                </a:lnTo>
                <a:lnTo>
                  <a:pt x="9808" y="86107"/>
                </a:lnTo>
                <a:lnTo>
                  <a:pt x="9952" y="87947"/>
                </a:lnTo>
                <a:lnTo>
                  <a:pt x="10113" y="89744"/>
                </a:lnTo>
                <a:lnTo>
                  <a:pt x="10291" y="91497"/>
                </a:lnTo>
                <a:lnTo>
                  <a:pt x="10487" y="93206"/>
                </a:lnTo>
                <a:lnTo>
                  <a:pt x="10691" y="94871"/>
                </a:lnTo>
                <a:lnTo>
                  <a:pt x="10903" y="96536"/>
                </a:lnTo>
                <a:lnTo>
                  <a:pt x="11124" y="98158"/>
                </a:lnTo>
                <a:lnTo>
                  <a:pt x="11064" y="98289"/>
                </a:lnTo>
                <a:lnTo>
                  <a:pt x="11013" y="98508"/>
                </a:lnTo>
                <a:lnTo>
                  <a:pt x="10971" y="98727"/>
                </a:lnTo>
                <a:lnTo>
                  <a:pt x="10928" y="99034"/>
                </a:lnTo>
                <a:lnTo>
                  <a:pt x="10860" y="99647"/>
                </a:lnTo>
                <a:lnTo>
                  <a:pt x="10801" y="100217"/>
                </a:lnTo>
                <a:lnTo>
                  <a:pt x="10733" y="100831"/>
                </a:lnTo>
                <a:lnTo>
                  <a:pt x="10682" y="101488"/>
                </a:lnTo>
                <a:lnTo>
                  <a:pt x="10631" y="102101"/>
                </a:lnTo>
                <a:lnTo>
                  <a:pt x="10597" y="102759"/>
                </a:lnTo>
                <a:lnTo>
                  <a:pt x="10563" y="103460"/>
                </a:lnTo>
                <a:lnTo>
                  <a:pt x="10538" y="104117"/>
                </a:lnTo>
                <a:lnTo>
                  <a:pt x="10512" y="104818"/>
                </a:lnTo>
                <a:lnTo>
                  <a:pt x="10495" y="105519"/>
                </a:lnTo>
                <a:lnTo>
                  <a:pt x="10495" y="106396"/>
                </a:lnTo>
                <a:lnTo>
                  <a:pt x="10495" y="106834"/>
                </a:lnTo>
                <a:lnTo>
                  <a:pt x="10512" y="107272"/>
                </a:lnTo>
                <a:lnTo>
                  <a:pt x="10538" y="107710"/>
                </a:lnTo>
                <a:lnTo>
                  <a:pt x="10555" y="107886"/>
                </a:lnTo>
                <a:lnTo>
                  <a:pt x="10580" y="108061"/>
                </a:lnTo>
                <a:lnTo>
                  <a:pt x="10606" y="108236"/>
                </a:lnTo>
                <a:lnTo>
                  <a:pt x="10640" y="108368"/>
                </a:lnTo>
                <a:lnTo>
                  <a:pt x="10682" y="108499"/>
                </a:lnTo>
                <a:lnTo>
                  <a:pt x="10724" y="108587"/>
                </a:lnTo>
                <a:lnTo>
                  <a:pt x="10767" y="108630"/>
                </a:lnTo>
                <a:lnTo>
                  <a:pt x="10818" y="108630"/>
                </a:lnTo>
                <a:lnTo>
                  <a:pt x="10860" y="108587"/>
                </a:lnTo>
                <a:lnTo>
                  <a:pt x="10894" y="108543"/>
                </a:lnTo>
                <a:lnTo>
                  <a:pt x="10928" y="108411"/>
                </a:lnTo>
                <a:lnTo>
                  <a:pt x="10962" y="108280"/>
                </a:lnTo>
                <a:lnTo>
                  <a:pt x="11022" y="107973"/>
                </a:lnTo>
                <a:lnTo>
                  <a:pt x="11056" y="108587"/>
                </a:lnTo>
                <a:lnTo>
                  <a:pt x="11081" y="108893"/>
                </a:lnTo>
                <a:lnTo>
                  <a:pt x="11115" y="109156"/>
                </a:lnTo>
                <a:lnTo>
                  <a:pt x="11149" y="109419"/>
                </a:lnTo>
                <a:lnTo>
                  <a:pt x="11191" y="109638"/>
                </a:lnTo>
                <a:lnTo>
                  <a:pt x="11242" y="109814"/>
                </a:lnTo>
                <a:lnTo>
                  <a:pt x="11293" y="109989"/>
                </a:lnTo>
                <a:lnTo>
                  <a:pt x="11353" y="110077"/>
                </a:lnTo>
                <a:lnTo>
                  <a:pt x="11412" y="110120"/>
                </a:lnTo>
                <a:lnTo>
                  <a:pt x="11455" y="110077"/>
                </a:lnTo>
                <a:lnTo>
                  <a:pt x="11506" y="109989"/>
                </a:lnTo>
                <a:lnTo>
                  <a:pt x="11548" y="109857"/>
                </a:lnTo>
                <a:lnTo>
                  <a:pt x="11582" y="109726"/>
                </a:lnTo>
                <a:lnTo>
                  <a:pt x="11616" y="109507"/>
                </a:lnTo>
                <a:lnTo>
                  <a:pt x="11641" y="109288"/>
                </a:lnTo>
                <a:lnTo>
                  <a:pt x="11692" y="109551"/>
                </a:lnTo>
                <a:lnTo>
                  <a:pt x="11743" y="109726"/>
                </a:lnTo>
                <a:lnTo>
                  <a:pt x="11718" y="109945"/>
                </a:lnTo>
                <a:lnTo>
                  <a:pt x="11701" y="110164"/>
                </a:lnTo>
                <a:lnTo>
                  <a:pt x="11675" y="110690"/>
                </a:lnTo>
                <a:lnTo>
                  <a:pt x="11650" y="111260"/>
                </a:lnTo>
                <a:lnTo>
                  <a:pt x="11641" y="111829"/>
                </a:lnTo>
                <a:lnTo>
                  <a:pt x="11641" y="112443"/>
                </a:lnTo>
                <a:lnTo>
                  <a:pt x="11650" y="112925"/>
                </a:lnTo>
                <a:lnTo>
                  <a:pt x="11658" y="113363"/>
                </a:lnTo>
                <a:lnTo>
                  <a:pt x="11675" y="113670"/>
                </a:lnTo>
                <a:lnTo>
                  <a:pt x="11709" y="114020"/>
                </a:lnTo>
                <a:lnTo>
                  <a:pt x="11743" y="114283"/>
                </a:lnTo>
                <a:lnTo>
                  <a:pt x="11718" y="114546"/>
                </a:lnTo>
                <a:lnTo>
                  <a:pt x="11701" y="114809"/>
                </a:lnTo>
                <a:lnTo>
                  <a:pt x="11684" y="115116"/>
                </a:lnTo>
                <a:lnTo>
                  <a:pt x="11684" y="115379"/>
                </a:lnTo>
                <a:lnTo>
                  <a:pt x="11692" y="115642"/>
                </a:lnTo>
                <a:lnTo>
                  <a:pt x="11709" y="115861"/>
                </a:lnTo>
                <a:lnTo>
                  <a:pt x="11726" y="116036"/>
                </a:lnTo>
                <a:lnTo>
                  <a:pt x="11743" y="116167"/>
                </a:lnTo>
                <a:lnTo>
                  <a:pt x="11769" y="116255"/>
                </a:lnTo>
                <a:lnTo>
                  <a:pt x="11794" y="116343"/>
                </a:lnTo>
                <a:lnTo>
                  <a:pt x="11854" y="116430"/>
                </a:lnTo>
                <a:lnTo>
                  <a:pt x="11828" y="116737"/>
                </a:lnTo>
                <a:lnTo>
                  <a:pt x="11820" y="117088"/>
                </a:lnTo>
                <a:lnTo>
                  <a:pt x="11820" y="117482"/>
                </a:lnTo>
                <a:lnTo>
                  <a:pt x="11837" y="117833"/>
                </a:lnTo>
                <a:lnTo>
                  <a:pt x="11871" y="118358"/>
                </a:lnTo>
                <a:lnTo>
                  <a:pt x="11913" y="118797"/>
                </a:lnTo>
                <a:lnTo>
                  <a:pt x="11947" y="118972"/>
                </a:lnTo>
                <a:lnTo>
                  <a:pt x="11973" y="119147"/>
                </a:lnTo>
                <a:lnTo>
                  <a:pt x="12015" y="119279"/>
                </a:lnTo>
                <a:lnTo>
                  <a:pt x="12049" y="119410"/>
                </a:lnTo>
                <a:lnTo>
                  <a:pt x="11964" y="119892"/>
                </a:lnTo>
                <a:lnTo>
                  <a:pt x="11879" y="120374"/>
                </a:lnTo>
                <a:lnTo>
                  <a:pt x="11803" y="120900"/>
                </a:lnTo>
                <a:lnTo>
                  <a:pt x="11726" y="121426"/>
                </a:lnTo>
                <a:lnTo>
                  <a:pt x="11616" y="122346"/>
                </a:lnTo>
                <a:lnTo>
                  <a:pt x="11565" y="122872"/>
                </a:lnTo>
                <a:lnTo>
                  <a:pt x="11523" y="123398"/>
                </a:lnTo>
                <a:lnTo>
                  <a:pt x="11489" y="123967"/>
                </a:lnTo>
                <a:lnTo>
                  <a:pt x="11472" y="124537"/>
                </a:lnTo>
                <a:lnTo>
                  <a:pt x="11472" y="124800"/>
                </a:lnTo>
                <a:lnTo>
                  <a:pt x="11480" y="125063"/>
                </a:lnTo>
                <a:lnTo>
                  <a:pt x="11497" y="125326"/>
                </a:lnTo>
                <a:lnTo>
                  <a:pt x="11514" y="125589"/>
                </a:lnTo>
                <a:lnTo>
                  <a:pt x="11557" y="125939"/>
                </a:lnTo>
                <a:lnTo>
                  <a:pt x="11608" y="126246"/>
                </a:lnTo>
                <a:lnTo>
                  <a:pt x="11667" y="126465"/>
                </a:lnTo>
                <a:lnTo>
                  <a:pt x="11735" y="126597"/>
                </a:lnTo>
                <a:lnTo>
                  <a:pt x="11811" y="126684"/>
                </a:lnTo>
                <a:lnTo>
                  <a:pt x="11888" y="126684"/>
                </a:lnTo>
                <a:lnTo>
                  <a:pt x="11964" y="126640"/>
                </a:lnTo>
                <a:lnTo>
                  <a:pt x="12041" y="126509"/>
                </a:lnTo>
                <a:lnTo>
                  <a:pt x="12117" y="126334"/>
                </a:lnTo>
                <a:lnTo>
                  <a:pt x="12176" y="126115"/>
                </a:lnTo>
                <a:lnTo>
                  <a:pt x="12236" y="125852"/>
                </a:lnTo>
                <a:lnTo>
                  <a:pt x="12287" y="125545"/>
                </a:lnTo>
                <a:lnTo>
                  <a:pt x="12338" y="125194"/>
                </a:lnTo>
                <a:lnTo>
                  <a:pt x="12372" y="124888"/>
                </a:lnTo>
                <a:lnTo>
                  <a:pt x="12457" y="124143"/>
                </a:lnTo>
                <a:lnTo>
                  <a:pt x="12474" y="124493"/>
                </a:lnTo>
                <a:lnTo>
                  <a:pt x="12440" y="124493"/>
                </a:lnTo>
                <a:lnTo>
                  <a:pt x="12431" y="124537"/>
                </a:lnTo>
                <a:lnTo>
                  <a:pt x="12423" y="124581"/>
                </a:lnTo>
                <a:lnTo>
                  <a:pt x="12236" y="126334"/>
                </a:lnTo>
                <a:lnTo>
                  <a:pt x="12125" y="127385"/>
                </a:lnTo>
                <a:lnTo>
                  <a:pt x="12032" y="128481"/>
                </a:lnTo>
                <a:lnTo>
                  <a:pt x="11990" y="129051"/>
                </a:lnTo>
                <a:lnTo>
                  <a:pt x="11956" y="129620"/>
                </a:lnTo>
                <a:lnTo>
                  <a:pt x="11930" y="130146"/>
                </a:lnTo>
                <a:lnTo>
                  <a:pt x="11913" y="130716"/>
                </a:lnTo>
                <a:lnTo>
                  <a:pt x="11905" y="131242"/>
                </a:lnTo>
                <a:lnTo>
                  <a:pt x="11913" y="131724"/>
                </a:lnTo>
                <a:lnTo>
                  <a:pt x="11939" y="132206"/>
                </a:lnTo>
                <a:lnTo>
                  <a:pt x="11981" y="132600"/>
                </a:lnTo>
                <a:lnTo>
                  <a:pt x="12024" y="132951"/>
                </a:lnTo>
                <a:lnTo>
                  <a:pt x="12074" y="133213"/>
                </a:lnTo>
                <a:lnTo>
                  <a:pt x="12032" y="133564"/>
                </a:lnTo>
                <a:lnTo>
                  <a:pt x="11998" y="134002"/>
                </a:lnTo>
                <a:lnTo>
                  <a:pt x="11973" y="134440"/>
                </a:lnTo>
                <a:lnTo>
                  <a:pt x="11956" y="134879"/>
                </a:lnTo>
                <a:lnTo>
                  <a:pt x="11956" y="135317"/>
                </a:lnTo>
                <a:lnTo>
                  <a:pt x="11973" y="135711"/>
                </a:lnTo>
                <a:lnTo>
                  <a:pt x="12007" y="136149"/>
                </a:lnTo>
                <a:lnTo>
                  <a:pt x="12058" y="136500"/>
                </a:lnTo>
                <a:lnTo>
                  <a:pt x="12100" y="136719"/>
                </a:lnTo>
                <a:lnTo>
                  <a:pt x="12134" y="136851"/>
                </a:lnTo>
                <a:lnTo>
                  <a:pt x="12176" y="136982"/>
                </a:lnTo>
                <a:lnTo>
                  <a:pt x="12219" y="137070"/>
                </a:lnTo>
                <a:lnTo>
                  <a:pt x="12261" y="137113"/>
                </a:lnTo>
                <a:lnTo>
                  <a:pt x="12355" y="137113"/>
                </a:lnTo>
                <a:lnTo>
                  <a:pt x="12397" y="137070"/>
                </a:lnTo>
                <a:lnTo>
                  <a:pt x="12355" y="137639"/>
                </a:lnTo>
                <a:lnTo>
                  <a:pt x="12321" y="138209"/>
                </a:lnTo>
                <a:lnTo>
                  <a:pt x="12304" y="138779"/>
                </a:lnTo>
                <a:lnTo>
                  <a:pt x="12304" y="139348"/>
                </a:lnTo>
                <a:lnTo>
                  <a:pt x="12304" y="139611"/>
                </a:lnTo>
                <a:lnTo>
                  <a:pt x="12321" y="139874"/>
                </a:lnTo>
                <a:lnTo>
                  <a:pt x="12338" y="140137"/>
                </a:lnTo>
                <a:lnTo>
                  <a:pt x="12363" y="140356"/>
                </a:lnTo>
                <a:lnTo>
                  <a:pt x="12397" y="140575"/>
                </a:lnTo>
                <a:lnTo>
                  <a:pt x="12431" y="140794"/>
                </a:lnTo>
                <a:lnTo>
                  <a:pt x="12482" y="140970"/>
                </a:lnTo>
                <a:lnTo>
                  <a:pt x="12533" y="141145"/>
                </a:lnTo>
                <a:lnTo>
                  <a:pt x="12601" y="141276"/>
                </a:lnTo>
                <a:lnTo>
                  <a:pt x="12686" y="141364"/>
                </a:lnTo>
                <a:lnTo>
                  <a:pt x="12771" y="141408"/>
                </a:lnTo>
                <a:lnTo>
                  <a:pt x="12864" y="141364"/>
                </a:lnTo>
                <a:lnTo>
                  <a:pt x="12830" y="141802"/>
                </a:lnTo>
                <a:lnTo>
                  <a:pt x="12813" y="142284"/>
                </a:lnTo>
                <a:lnTo>
                  <a:pt x="12796" y="142722"/>
                </a:lnTo>
                <a:lnTo>
                  <a:pt x="12796" y="143204"/>
                </a:lnTo>
                <a:lnTo>
                  <a:pt x="12796" y="143643"/>
                </a:lnTo>
                <a:lnTo>
                  <a:pt x="12813" y="144081"/>
                </a:lnTo>
                <a:lnTo>
                  <a:pt x="12839" y="144519"/>
                </a:lnTo>
                <a:lnTo>
                  <a:pt x="12864" y="144913"/>
                </a:lnTo>
                <a:lnTo>
                  <a:pt x="12898" y="145132"/>
                </a:lnTo>
                <a:lnTo>
                  <a:pt x="12924" y="145352"/>
                </a:lnTo>
                <a:lnTo>
                  <a:pt x="12966" y="145571"/>
                </a:lnTo>
                <a:lnTo>
                  <a:pt x="13000" y="145702"/>
                </a:lnTo>
                <a:lnTo>
                  <a:pt x="13042" y="145877"/>
                </a:lnTo>
                <a:lnTo>
                  <a:pt x="13085" y="145965"/>
                </a:lnTo>
                <a:lnTo>
                  <a:pt x="13127" y="146053"/>
                </a:lnTo>
                <a:lnTo>
                  <a:pt x="13178" y="146140"/>
                </a:lnTo>
                <a:lnTo>
                  <a:pt x="13280" y="146184"/>
                </a:lnTo>
                <a:lnTo>
                  <a:pt x="13374" y="146140"/>
                </a:lnTo>
                <a:lnTo>
                  <a:pt x="13475" y="145965"/>
                </a:lnTo>
                <a:lnTo>
                  <a:pt x="13569" y="145746"/>
                </a:lnTo>
                <a:lnTo>
                  <a:pt x="13637" y="145527"/>
                </a:lnTo>
                <a:lnTo>
                  <a:pt x="13688" y="145308"/>
                </a:lnTo>
                <a:lnTo>
                  <a:pt x="13739" y="145045"/>
                </a:lnTo>
                <a:lnTo>
                  <a:pt x="13781" y="144738"/>
                </a:lnTo>
                <a:lnTo>
                  <a:pt x="13815" y="144431"/>
                </a:lnTo>
                <a:lnTo>
                  <a:pt x="13849" y="144125"/>
                </a:lnTo>
                <a:lnTo>
                  <a:pt x="13891" y="143467"/>
                </a:lnTo>
                <a:lnTo>
                  <a:pt x="13942" y="143993"/>
                </a:lnTo>
                <a:lnTo>
                  <a:pt x="14010" y="144519"/>
                </a:lnTo>
                <a:lnTo>
                  <a:pt x="14044" y="144738"/>
                </a:lnTo>
                <a:lnTo>
                  <a:pt x="14078" y="144957"/>
                </a:lnTo>
                <a:lnTo>
                  <a:pt x="14121" y="145132"/>
                </a:lnTo>
                <a:lnTo>
                  <a:pt x="14172" y="145308"/>
                </a:lnTo>
                <a:lnTo>
                  <a:pt x="14138" y="145658"/>
                </a:lnTo>
                <a:lnTo>
                  <a:pt x="14112" y="146097"/>
                </a:lnTo>
                <a:lnTo>
                  <a:pt x="14095" y="146535"/>
                </a:lnTo>
                <a:lnTo>
                  <a:pt x="14078" y="147017"/>
                </a:lnTo>
                <a:lnTo>
                  <a:pt x="14070" y="147543"/>
                </a:lnTo>
                <a:lnTo>
                  <a:pt x="14061" y="148068"/>
                </a:lnTo>
                <a:lnTo>
                  <a:pt x="14061" y="148550"/>
                </a:lnTo>
                <a:lnTo>
                  <a:pt x="14078" y="149076"/>
                </a:lnTo>
                <a:lnTo>
                  <a:pt x="14095" y="149558"/>
                </a:lnTo>
                <a:lnTo>
                  <a:pt x="14121" y="150040"/>
                </a:lnTo>
                <a:lnTo>
                  <a:pt x="14155" y="150479"/>
                </a:lnTo>
                <a:lnTo>
                  <a:pt x="14197" y="150873"/>
                </a:lnTo>
                <a:lnTo>
                  <a:pt x="14257" y="151180"/>
                </a:lnTo>
                <a:lnTo>
                  <a:pt x="14316" y="151486"/>
                </a:lnTo>
                <a:lnTo>
                  <a:pt x="14392" y="151662"/>
                </a:lnTo>
                <a:lnTo>
                  <a:pt x="14486" y="151793"/>
                </a:lnTo>
                <a:lnTo>
                  <a:pt x="14545" y="151837"/>
                </a:lnTo>
                <a:lnTo>
                  <a:pt x="14605" y="151793"/>
                </a:lnTo>
                <a:lnTo>
                  <a:pt x="14664" y="151749"/>
                </a:lnTo>
                <a:lnTo>
                  <a:pt x="14715" y="151662"/>
                </a:lnTo>
                <a:lnTo>
                  <a:pt x="14758" y="151486"/>
                </a:lnTo>
                <a:lnTo>
                  <a:pt x="14800" y="151311"/>
                </a:lnTo>
                <a:lnTo>
                  <a:pt x="14842" y="151136"/>
                </a:lnTo>
                <a:lnTo>
                  <a:pt x="14876" y="150873"/>
                </a:lnTo>
                <a:lnTo>
                  <a:pt x="14902" y="150654"/>
                </a:lnTo>
                <a:lnTo>
                  <a:pt x="14936" y="150347"/>
                </a:lnTo>
                <a:lnTo>
                  <a:pt x="14978" y="149777"/>
                </a:lnTo>
                <a:lnTo>
                  <a:pt x="15012" y="149120"/>
                </a:lnTo>
                <a:lnTo>
                  <a:pt x="15029" y="148463"/>
                </a:lnTo>
                <a:lnTo>
                  <a:pt x="15157" y="148989"/>
                </a:lnTo>
                <a:lnTo>
                  <a:pt x="15267" y="149383"/>
                </a:lnTo>
                <a:lnTo>
                  <a:pt x="15343" y="149646"/>
                </a:lnTo>
                <a:lnTo>
                  <a:pt x="15420" y="149821"/>
                </a:lnTo>
                <a:lnTo>
                  <a:pt x="15496" y="149953"/>
                </a:lnTo>
                <a:lnTo>
                  <a:pt x="15573" y="150040"/>
                </a:lnTo>
                <a:lnTo>
                  <a:pt x="15658" y="150040"/>
                </a:lnTo>
                <a:lnTo>
                  <a:pt x="15734" y="149953"/>
                </a:lnTo>
                <a:lnTo>
                  <a:pt x="15810" y="149777"/>
                </a:lnTo>
                <a:lnTo>
                  <a:pt x="15887" y="149514"/>
                </a:lnTo>
                <a:lnTo>
                  <a:pt x="15938" y="149164"/>
                </a:lnTo>
                <a:lnTo>
                  <a:pt x="15989" y="148813"/>
                </a:lnTo>
                <a:lnTo>
                  <a:pt x="16023" y="148375"/>
                </a:lnTo>
                <a:lnTo>
                  <a:pt x="16040" y="147893"/>
                </a:lnTo>
                <a:lnTo>
                  <a:pt x="16048" y="147411"/>
                </a:lnTo>
                <a:lnTo>
                  <a:pt x="16048" y="146885"/>
                </a:lnTo>
                <a:lnTo>
                  <a:pt x="16040" y="146316"/>
                </a:lnTo>
                <a:lnTo>
                  <a:pt x="16014" y="145790"/>
                </a:lnTo>
                <a:lnTo>
                  <a:pt x="15989" y="145264"/>
                </a:lnTo>
                <a:lnTo>
                  <a:pt x="15955" y="144738"/>
                </a:lnTo>
                <a:lnTo>
                  <a:pt x="15912" y="144212"/>
                </a:lnTo>
                <a:lnTo>
                  <a:pt x="15861" y="143774"/>
                </a:lnTo>
                <a:lnTo>
                  <a:pt x="15810" y="143336"/>
                </a:lnTo>
                <a:lnTo>
                  <a:pt x="15759" y="142898"/>
                </a:lnTo>
                <a:lnTo>
                  <a:pt x="15691" y="142591"/>
                </a:lnTo>
                <a:lnTo>
                  <a:pt x="15632" y="142284"/>
                </a:lnTo>
                <a:lnTo>
                  <a:pt x="15666" y="142021"/>
                </a:lnTo>
                <a:lnTo>
                  <a:pt x="15683" y="141715"/>
                </a:lnTo>
                <a:lnTo>
                  <a:pt x="15700" y="141452"/>
                </a:lnTo>
                <a:lnTo>
                  <a:pt x="15708" y="141101"/>
                </a:lnTo>
                <a:lnTo>
                  <a:pt x="15708" y="140794"/>
                </a:lnTo>
                <a:lnTo>
                  <a:pt x="15700" y="140444"/>
                </a:lnTo>
                <a:lnTo>
                  <a:pt x="15683" y="140137"/>
                </a:lnTo>
                <a:lnTo>
                  <a:pt x="15666" y="139830"/>
                </a:lnTo>
                <a:lnTo>
                  <a:pt x="15658" y="139743"/>
                </a:lnTo>
                <a:lnTo>
                  <a:pt x="15734" y="139830"/>
                </a:lnTo>
                <a:lnTo>
                  <a:pt x="15819" y="139830"/>
                </a:lnTo>
                <a:lnTo>
                  <a:pt x="15895" y="139786"/>
                </a:lnTo>
                <a:lnTo>
                  <a:pt x="15963" y="139699"/>
                </a:lnTo>
                <a:lnTo>
                  <a:pt x="16023" y="139480"/>
                </a:lnTo>
                <a:lnTo>
                  <a:pt x="16082" y="139217"/>
                </a:lnTo>
                <a:lnTo>
                  <a:pt x="16099" y="139042"/>
                </a:lnTo>
                <a:lnTo>
                  <a:pt x="16124" y="138866"/>
                </a:lnTo>
                <a:lnTo>
                  <a:pt x="16150" y="138384"/>
                </a:lnTo>
                <a:lnTo>
                  <a:pt x="16158" y="138121"/>
                </a:lnTo>
                <a:lnTo>
                  <a:pt x="16158" y="137815"/>
                </a:lnTo>
                <a:lnTo>
                  <a:pt x="16158" y="137552"/>
                </a:lnTo>
                <a:lnTo>
                  <a:pt x="16150" y="137289"/>
                </a:lnTo>
                <a:lnTo>
                  <a:pt x="16116" y="136719"/>
                </a:lnTo>
                <a:lnTo>
                  <a:pt x="16065" y="136193"/>
                </a:lnTo>
                <a:lnTo>
                  <a:pt x="16006" y="135667"/>
                </a:lnTo>
                <a:lnTo>
                  <a:pt x="15929" y="135185"/>
                </a:lnTo>
                <a:lnTo>
                  <a:pt x="15853" y="134703"/>
                </a:lnTo>
                <a:lnTo>
                  <a:pt x="15768" y="134265"/>
                </a:lnTo>
                <a:lnTo>
                  <a:pt x="15836" y="134309"/>
                </a:lnTo>
                <a:lnTo>
                  <a:pt x="15895" y="134309"/>
                </a:lnTo>
                <a:lnTo>
                  <a:pt x="15963" y="134221"/>
                </a:lnTo>
                <a:lnTo>
                  <a:pt x="16014" y="134134"/>
                </a:lnTo>
                <a:lnTo>
                  <a:pt x="16065" y="133958"/>
                </a:lnTo>
                <a:lnTo>
                  <a:pt x="16108" y="133739"/>
                </a:lnTo>
                <a:lnTo>
                  <a:pt x="16141" y="133389"/>
                </a:lnTo>
                <a:lnTo>
                  <a:pt x="16158" y="132994"/>
                </a:lnTo>
                <a:lnTo>
                  <a:pt x="16167" y="132600"/>
                </a:lnTo>
                <a:lnTo>
                  <a:pt x="16150" y="132206"/>
                </a:lnTo>
                <a:lnTo>
                  <a:pt x="16124" y="131811"/>
                </a:lnTo>
                <a:lnTo>
                  <a:pt x="16091" y="131461"/>
                </a:lnTo>
                <a:lnTo>
                  <a:pt x="16048" y="131110"/>
                </a:lnTo>
                <a:lnTo>
                  <a:pt x="15989" y="130760"/>
                </a:lnTo>
                <a:lnTo>
                  <a:pt x="15929" y="130453"/>
                </a:lnTo>
                <a:lnTo>
                  <a:pt x="15870" y="130190"/>
                </a:lnTo>
                <a:lnTo>
                  <a:pt x="15946" y="130102"/>
                </a:lnTo>
                <a:lnTo>
                  <a:pt x="16014" y="129927"/>
                </a:lnTo>
                <a:lnTo>
                  <a:pt x="16074" y="129752"/>
                </a:lnTo>
                <a:lnTo>
                  <a:pt x="16124" y="129445"/>
                </a:lnTo>
                <a:lnTo>
                  <a:pt x="16141" y="129313"/>
                </a:lnTo>
                <a:lnTo>
                  <a:pt x="16150" y="129138"/>
                </a:lnTo>
                <a:lnTo>
                  <a:pt x="16158" y="128919"/>
                </a:lnTo>
                <a:lnTo>
                  <a:pt x="16167" y="128700"/>
                </a:lnTo>
                <a:lnTo>
                  <a:pt x="16158" y="128218"/>
                </a:lnTo>
                <a:lnTo>
                  <a:pt x="16133" y="127604"/>
                </a:lnTo>
                <a:lnTo>
                  <a:pt x="16108" y="127254"/>
                </a:lnTo>
                <a:lnTo>
                  <a:pt x="16065" y="126860"/>
                </a:lnTo>
                <a:lnTo>
                  <a:pt x="16023" y="126553"/>
                </a:lnTo>
                <a:lnTo>
                  <a:pt x="15972" y="126246"/>
                </a:lnTo>
                <a:lnTo>
                  <a:pt x="15921" y="125939"/>
                </a:lnTo>
                <a:lnTo>
                  <a:pt x="15861" y="125676"/>
                </a:lnTo>
                <a:lnTo>
                  <a:pt x="15802" y="125414"/>
                </a:lnTo>
                <a:lnTo>
                  <a:pt x="15734" y="125194"/>
                </a:lnTo>
                <a:lnTo>
                  <a:pt x="15666" y="125019"/>
                </a:lnTo>
                <a:lnTo>
                  <a:pt x="15725" y="124888"/>
                </a:lnTo>
                <a:lnTo>
                  <a:pt x="15785" y="124756"/>
                </a:lnTo>
                <a:lnTo>
                  <a:pt x="15827" y="124625"/>
                </a:lnTo>
                <a:lnTo>
                  <a:pt x="15861" y="124449"/>
                </a:lnTo>
                <a:lnTo>
                  <a:pt x="15895" y="124274"/>
                </a:lnTo>
                <a:lnTo>
                  <a:pt x="15912" y="124055"/>
                </a:lnTo>
                <a:lnTo>
                  <a:pt x="15929" y="123836"/>
                </a:lnTo>
                <a:lnTo>
                  <a:pt x="15938" y="123661"/>
                </a:lnTo>
                <a:lnTo>
                  <a:pt x="15938" y="123442"/>
                </a:lnTo>
                <a:lnTo>
                  <a:pt x="15938" y="123179"/>
                </a:lnTo>
                <a:lnTo>
                  <a:pt x="15912" y="122740"/>
                </a:lnTo>
                <a:lnTo>
                  <a:pt x="15878" y="122302"/>
                </a:lnTo>
                <a:lnTo>
                  <a:pt x="15827" y="121864"/>
                </a:lnTo>
                <a:lnTo>
                  <a:pt x="15776" y="121470"/>
                </a:lnTo>
                <a:lnTo>
                  <a:pt x="15708" y="121075"/>
                </a:lnTo>
                <a:lnTo>
                  <a:pt x="15641" y="120769"/>
                </a:lnTo>
                <a:lnTo>
                  <a:pt x="15573" y="120462"/>
                </a:lnTo>
                <a:lnTo>
                  <a:pt x="15488" y="120155"/>
                </a:lnTo>
                <a:lnTo>
                  <a:pt x="15411" y="119892"/>
                </a:lnTo>
                <a:lnTo>
                  <a:pt x="15318" y="119629"/>
                </a:lnTo>
                <a:lnTo>
                  <a:pt x="15140" y="119235"/>
                </a:lnTo>
                <a:lnTo>
                  <a:pt x="15208" y="118928"/>
                </a:lnTo>
                <a:lnTo>
                  <a:pt x="15258" y="118534"/>
                </a:lnTo>
                <a:lnTo>
                  <a:pt x="15301" y="118139"/>
                </a:lnTo>
                <a:lnTo>
                  <a:pt x="15335" y="117701"/>
                </a:lnTo>
                <a:lnTo>
                  <a:pt x="15352" y="117219"/>
                </a:lnTo>
                <a:lnTo>
                  <a:pt x="15352" y="116781"/>
                </a:lnTo>
                <a:lnTo>
                  <a:pt x="15343" y="116299"/>
                </a:lnTo>
                <a:lnTo>
                  <a:pt x="15318" y="115861"/>
                </a:lnTo>
                <a:lnTo>
                  <a:pt x="15292" y="115554"/>
                </a:lnTo>
                <a:lnTo>
                  <a:pt x="15258" y="115247"/>
                </a:lnTo>
                <a:lnTo>
                  <a:pt x="15224" y="114984"/>
                </a:lnTo>
                <a:lnTo>
                  <a:pt x="15182" y="114765"/>
                </a:lnTo>
                <a:lnTo>
                  <a:pt x="15140" y="114546"/>
                </a:lnTo>
                <a:lnTo>
                  <a:pt x="15089" y="114371"/>
                </a:lnTo>
                <a:lnTo>
                  <a:pt x="14987" y="114064"/>
                </a:lnTo>
                <a:lnTo>
                  <a:pt x="14876" y="113845"/>
                </a:lnTo>
                <a:lnTo>
                  <a:pt x="14758" y="113670"/>
                </a:lnTo>
                <a:lnTo>
                  <a:pt x="14639" y="113538"/>
                </a:lnTo>
                <a:lnTo>
                  <a:pt x="14511" y="113494"/>
                </a:lnTo>
                <a:lnTo>
                  <a:pt x="14520" y="113319"/>
                </a:lnTo>
                <a:lnTo>
                  <a:pt x="14520" y="113100"/>
                </a:lnTo>
                <a:lnTo>
                  <a:pt x="14520" y="112925"/>
                </a:lnTo>
                <a:lnTo>
                  <a:pt x="14511" y="112750"/>
                </a:lnTo>
                <a:lnTo>
                  <a:pt x="14494" y="112530"/>
                </a:lnTo>
                <a:lnTo>
                  <a:pt x="14469" y="112355"/>
                </a:lnTo>
                <a:lnTo>
                  <a:pt x="14443" y="112180"/>
                </a:lnTo>
                <a:lnTo>
                  <a:pt x="14401" y="111961"/>
                </a:lnTo>
                <a:lnTo>
                  <a:pt x="14341" y="111742"/>
                </a:lnTo>
                <a:lnTo>
                  <a:pt x="14274" y="111523"/>
                </a:lnTo>
                <a:lnTo>
                  <a:pt x="14189" y="111347"/>
                </a:lnTo>
                <a:lnTo>
                  <a:pt x="14112" y="111260"/>
                </a:lnTo>
                <a:lnTo>
                  <a:pt x="14019" y="111172"/>
                </a:lnTo>
                <a:lnTo>
                  <a:pt x="13934" y="111084"/>
                </a:lnTo>
                <a:lnTo>
                  <a:pt x="13747" y="111084"/>
                </a:lnTo>
                <a:lnTo>
                  <a:pt x="13773" y="110821"/>
                </a:lnTo>
                <a:lnTo>
                  <a:pt x="13781" y="110515"/>
                </a:lnTo>
                <a:lnTo>
                  <a:pt x="13773" y="110252"/>
                </a:lnTo>
                <a:lnTo>
                  <a:pt x="13747" y="109945"/>
                </a:lnTo>
                <a:lnTo>
                  <a:pt x="13815" y="109901"/>
                </a:lnTo>
                <a:lnTo>
                  <a:pt x="13874" y="109770"/>
                </a:lnTo>
                <a:lnTo>
                  <a:pt x="13900" y="109638"/>
                </a:lnTo>
                <a:lnTo>
                  <a:pt x="13925" y="109551"/>
                </a:lnTo>
                <a:lnTo>
                  <a:pt x="13942" y="109375"/>
                </a:lnTo>
                <a:lnTo>
                  <a:pt x="13951" y="109200"/>
                </a:lnTo>
                <a:lnTo>
                  <a:pt x="13959" y="109069"/>
                </a:lnTo>
                <a:lnTo>
                  <a:pt x="13959" y="108893"/>
                </a:lnTo>
                <a:lnTo>
                  <a:pt x="13951" y="108543"/>
                </a:lnTo>
                <a:lnTo>
                  <a:pt x="13925" y="108236"/>
                </a:lnTo>
                <a:lnTo>
                  <a:pt x="13891" y="107886"/>
                </a:lnTo>
                <a:lnTo>
                  <a:pt x="13849" y="107579"/>
                </a:lnTo>
                <a:lnTo>
                  <a:pt x="13798" y="107272"/>
                </a:lnTo>
                <a:lnTo>
                  <a:pt x="13722" y="106790"/>
                </a:lnTo>
                <a:lnTo>
                  <a:pt x="13645" y="106396"/>
                </a:lnTo>
                <a:lnTo>
                  <a:pt x="13569" y="106045"/>
                </a:lnTo>
                <a:lnTo>
                  <a:pt x="13484" y="105738"/>
                </a:lnTo>
                <a:lnTo>
                  <a:pt x="13391" y="105432"/>
                </a:lnTo>
                <a:lnTo>
                  <a:pt x="13289" y="105213"/>
                </a:lnTo>
                <a:lnTo>
                  <a:pt x="13187" y="104993"/>
                </a:lnTo>
                <a:lnTo>
                  <a:pt x="13076" y="104818"/>
                </a:lnTo>
                <a:lnTo>
                  <a:pt x="12974" y="104687"/>
                </a:lnTo>
                <a:lnTo>
                  <a:pt x="12983" y="104424"/>
                </a:lnTo>
                <a:lnTo>
                  <a:pt x="12991" y="104205"/>
                </a:lnTo>
                <a:lnTo>
                  <a:pt x="12983" y="103942"/>
                </a:lnTo>
                <a:lnTo>
                  <a:pt x="12966" y="103635"/>
                </a:lnTo>
                <a:lnTo>
                  <a:pt x="13025" y="103679"/>
                </a:lnTo>
                <a:lnTo>
                  <a:pt x="13085" y="103635"/>
                </a:lnTo>
                <a:lnTo>
                  <a:pt x="13144" y="103591"/>
                </a:lnTo>
                <a:lnTo>
                  <a:pt x="13195" y="103504"/>
                </a:lnTo>
                <a:lnTo>
                  <a:pt x="13238" y="103416"/>
                </a:lnTo>
                <a:lnTo>
                  <a:pt x="13280" y="103241"/>
                </a:lnTo>
                <a:lnTo>
                  <a:pt x="13314" y="103022"/>
                </a:lnTo>
                <a:lnTo>
                  <a:pt x="13331" y="102715"/>
                </a:lnTo>
                <a:lnTo>
                  <a:pt x="13340" y="102583"/>
                </a:lnTo>
                <a:lnTo>
                  <a:pt x="13340" y="102408"/>
                </a:lnTo>
                <a:lnTo>
                  <a:pt x="13323" y="102101"/>
                </a:lnTo>
                <a:lnTo>
                  <a:pt x="13297" y="101838"/>
                </a:lnTo>
                <a:lnTo>
                  <a:pt x="13255" y="101575"/>
                </a:lnTo>
                <a:lnTo>
                  <a:pt x="13323" y="101488"/>
                </a:lnTo>
                <a:lnTo>
                  <a:pt x="13391" y="101400"/>
                </a:lnTo>
                <a:lnTo>
                  <a:pt x="13458" y="101313"/>
                </a:lnTo>
                <a:lnTo>
                  <a:pt x="13518" y="101137"/>
                </a:lnTo>
                <a:lnTo>
                  <a:pt x="13569" y="100962"/>
                </a:lnTo>
                <a:lnTo>
                  <a:pt x="13620" y="100743"/>
                </a:lnTo>
                <a:lnTo>
                  <a:pt x="13654" y="100436"/>
                </a:lnTo>
                <a:lnTo>
                  <a:pt x="13679" y="100129"/>
                </a:lnTo>
                <a:lnTo>
                  <a:pt x="13679" y="99910"/>
                </a:lnTo>
                <a:lnTo>
                  <a:pt x="13679" y="99735"/>
                </a:lnTo>
                <a:lnTo>
                  <a:pt x="13679" y="99516"/>
                </a:lnTo>
                <a:lnTo>
                  <a:pt x="13662" y="99341"/>
                </a:lnTo>
                <a:lnTo>
                  <a:pt x="13628" y="99034"/>
                </a:lnTo>
                <a:lnTo>
                  <a:pt x="13577" y="98771"/>
                </a:lnTo>
                <a:lnTo>
                  <a:pt x="13518" y="98508"/>
                </a:lnTo>
                <a:lnTo>
                  <a:pt x="13450" y="98289"/>
                </a:lnTo>
                <a:lnTo>
                  <a:pt x="13314" y="97982"/>
                </a:lnTo>
                <a:lnTo>
                  <a:pt x="13204" y="97719"/>
                </a:lnTo>
                <a:lnTo>
                  <a:pt x="13093" y="97544"/>
                </a:lnTo>
                <a:lnTo>
                  <a:pt x="12864" y="97193"/>
                </a:lnTo>
                <a:lnTo>
                  <a:pt x="12626" y="96974"/>
                </a:lnTo>
                <a:lnTo>
                  <a:pt x="12389" y="96843"/>
                </a:lnTo>
                <a:lnTo>
                  <a:pt x="12270" y="96799"/>
                </a:lnTo>
                <a:lnTo>
                  <a:pt x="12134" y="96755"/>
                </a:lnTo>
                <a:lnTo>
                  <a:pt x="11990" y="96799"/>
                </a:lnTo>
                <a:lnTo>
                  <a:pt x="11845" y="96843"/>
                </a:lnTo>
                <a:lnTo>
                  <a:pt x="11701" y="96974"/>
                </a:lnTo>
                <a:lnTo>
                  <a:pt x="11565" y="97150"/>
                </a:lnTo>
                <a:lnTo>
                  <a:pt x="11446" y="97413"/>
                </a:lnTo>
                <a:lnTo>
                  <a:pt x="11387" y="97588"/>
                </a:lnTo>
                <a:lnTo>
                  <a:pt x="11327" y="97807"/>
                </a:lnTo>
                <a:lnTo>
                  <a:pt x="11225" y="97062"/>
                </a:lnTo>
                <a:lnTo>
                  <a:pt x="10988" y="95222"/>
                </a:lnTo>
                <a:lnTo>
                  <a:pt x="10758" y="93337"/>
                </a:lnTo>
                <a:lnTo>
                  <a:pt x="10546" y="91409"/>
                </a:lnTo>
                <a:lnTo>
                  <a:pt x="10342" y="89481"/>
                </a:lnTo>
                <a:lnTo>
                  <a:pt x="10249" y="88473"/>
                </a:lnTo>
                <a:lnTo>
                  <a:pt x="10156" y="87465"/>
                </a:lnTo>
                <a:lnTo>
                  <a:pt x="10071" y="86458"/>
                </a:lnTo>
                <a:lnTo>
                  <a:pt x="9994" y="85406"/>
                </a:lnTo>
                <a:lnTo>
                  <a:pt x="9926" y="84354"/>
                </a:lnTo>
                <a:lnTo>
                  <a:pt x="9858" y="83303"/>
                </a:lnTo>
                <a:lnTo>
                  <a:pt x="9799" y="82251"/>
                </a:lnTo>
                <a:lnTo>
                  <a:pt x="9748" y="81155"/>
                </a:lnTo>
                <a:lnTo>
                  <a:pt x="9714" y="80235"/>
                </a:lnTo>
                <a:lnTo>
                  <a:pt x="9680" y="79359"/>
                </a:lnTo>
                <a:lnTo>
                  <a:pt x="9629" y="77518"/>
                </a:lnTo>
                <a:lnTo>
                  <a:pt x="9595" y="75634"/>
                </a:lnTo>
                <a:lnTo>
                  <a:pt x="9570" y="73794"/>
                </a:lnTo>
                <a:lnTo>
                  <a:pt x="9561" y="71909"/>
                </a:lnTo>
                <a:lnTo>
                  <a:pt x="9553" y="70069"/>
                </a:lnTo>
                <a:lnTo>
                  <a:pt x="9527" y="66344"/>
                </a:lnTo>
                <a:lnTo>
                  <a:pt x="9570" y="67133"/>
                </a:lnTo>
                <a:lnTo>
                  <a:pt x="9612" y="67966"/>
                </a:lnTo>
                <a:lnTo>
                  <a:pt x="9629" y="68404"/>
                </a:lnTo>
                <a:lnTo>
                  <a:pt x="9663" y="68886"/>
                </a:lnTo>
                <a:lnTo>
                  <a:pt x="9731" y="69762"/>
                </a:lnTo>
                <a:lnTo>
                  <a:pt x="9808" y="70639"/>
                </a:lnTo>
                <a:lnTo>
                  <a:pt x="9884" y="71515"/>
                </a:lnTo>
                <a:lnTo>
                  <a:pt x="9960" y="72348"/>
                </a:lnTo>
                <a:lnTo>
                  <a:pt x="10054" y="73136"/>
                </a:lnTo>
                <a:lnTo>
                  <a:pt x="10105" y="73531"/>
                </a:lnTo>
                <a:lnTo>
                  <a:pt x="10156" y="73881"/>
                </a:lnTo>
                <a:lnTo>
                  <a:pt x="10215" y="74232"/>
                </a:lnTo>
                <a:lnTo>
                  <a:pt x="10283" y="74539"/>
                </a:lnTo>
                <a:lnTo>
                  <a:pt x="10376" y="74933"/>
                </a:lnTo>
                <a:lnTo>
                  <a:pt x="10487" y="75240"/>
                </a:lnTo>
                <a:lnTo>
                  <a:pt x="10538" y="75327"/>
                </a:lnTo>
                <a:lnTo>
                  <a:pt x="10589" y="75415"/>
                </a:lnTo>
                <a:lnTo>
                  <a:pt x="10640" y="75459"/>
                </a:lnTo>
                <a:lnTo>
                  <a:pt x="10682" y="75459"/>
                </a:lnTo>
                <a:lnTo>
                  <a:pt x="10733" y="75415"/>
                </a:lnTo>
                <a:lnTo>
                  <a:pt x="10775" y="75327"/>
                </a:lnTo>
                <a:lnTo>
                  <a:pt x="10818" y="75196"/>
                </a:lnTo>
                <a:lnTo>
                  <a:pt x="10852" y="75021"/>
                </a:lnTo>
                <a:lnTo>
                  <a:pt x="10886" y="74801"/>
                </a:lnTo>
                <a:lnTo>
                  <a:pt x="10911" y="74495"/>
                </a:lnTo>
                <a:lnTo>
                  <a:pt x="10928" y="74188"/>
                </a:lnTo>
                <a:lnTo>
                  <a:pt x="10945" y="73794"/>
                </a:lnTo>
                <a:lnTo>
                  <a:pt x="10954" y="73268"/>
                </a:lnTo>
                <a:lnTo>
                  <a:pt x="10954" y="72698"/>
                </a:lnTo>
                <a:lnTo>
                  <a:pt x="10928" y="72172"/>
                </a:lnTo>
                <a:lnTo>
                  <a:pt x="10903" y="71646"/>
                </a:lnTo>
                <a:lnTo>
                  <a:pt x="10954" y="71603"/>
                </a:lnTo>
                <a:lnTo>
                  <a:pt x="10996" y="71515"/>
                </a:lnTo>
                <a:lnTo>
                  <a:pt x="11039" y="71384"/>
                </a:lnTo>
                <a:lnTo>
                  <a:pt x="11073" y="71208"/>
                </a:lnTo>
                <a:lnTo>
                  <a:pt x="11098" y="71077"/>
                </a:lnTo>
                <a:lnTo>
                  <a:pt x="11115" y="70902"/>
                </a:lnTo>
                <a:lnTo>
                  <a:pt x="11124" y="70682"/>
                </a:lnTo>
                <a:lnTo>
                  <a:pt x="11132" y="70507"/>
                </a:lnTo>
                <a:lnTo>
                  <a:pt x="11124" y="70332"/>
                </a:lnTo>
                <a:lnTo>
                  <a:pt x="11115" y="70113"/>
                </a:lnTo>
                <a:lnTo>
                  <a:pt x="11191" y="70244"/>
                </a:lnTo>
                <a:lnTo>
                  <a:pt x="11276" y="70376"/>
                </a:lnTo>
                <a:lnTo>
                  <a:pt x="11361" y="70463"/>
                </a:lnTo>
                <a:lnTo>
                  <a:pt x="11438" y="70507"/>
                </a:lnTo>
                <a:lnTo>
                  <a:pt x="11514" y="70463"/>
                </a:lnTo>
                <a:lnTo>
                  <a:pt x="11591" y="70419"/>
                </a:lnTo>
                <a:lnTo>
                  <a:pt x="11667" y="70288"/>
                </a:lnTo>
                <a:lnTo>
                  <a:pt x="11735" y="70113"/>
                </a:lnTo>
                <a:lnTo>
                  <a:pt x="11777" y="69937"/>
                </a:lnTo>
                <a:lnTo>
                  <a:pt x="11811" y="69718"/>
                </a:lnTo>
                <a:lnTo>
                  <a:pt x="11845" y="69499"/>
                </a:lnTo>
                <a:lnTo>
                  <a:pt x="11862" y="69236"/>
                </a:lnTo>
                <a:lnTo>
                  <a:pt x="11871" y="69017"/>
                </a:lnTo>
                <a:lnTo>
                  <a:pt x="11879" y="68711"/>
                </a:lnTo>
                <a:lnTo>
                  <a:pt x="11871" y="68448"/>
                </a:lnTo>
                <a:lnTo>
                  <a:pt x="11862" y="68185"/>
                </a:lnTo>
                <a:lnTo>
                  <a:pt x="11837" y="67615"/>
                </a:lnTo>
                <a:lnTo>
                  <a:pt x="11794" y="67089"/>
                </a:lnTo>
                <a:lnTo>
                  <a:pt x="11735" y="66607"/>
                </a:lnTo>
                <a:lnTo>
                  <a:pt x="11684" y="66169"/>
                </a:lnTo>
                <a:lnTo>
                  <a:pt x="11574" y="65468"/>
                </a:lnTo>
                <a:lnTo>
                  <a:pt x="11455" y="64811"/>
                </a:lnTo>
                <a:lnTo>
                  <a:pt x="11327" y="64241"/>
                </a:lnTo>
                <a:lnTo>
                  <a:pt x="11191" y="63759"/>
                </a:lnTo>
                <a:lnTo>
                  <a:pt x="11047" y="63321"/>
                </a:lnTo>
                <a:lnTo>
                  <a:pt x="10894" y="62882"/>
                </a:lnTo>
                <a:lnTo>
                  <a:pt x="10741" y="62532"/>
                </a:lnTo>
                <a:lnTo>
                  <a:pt x="10580" y="62181"/>
                </a:lnTo>
                <a:lnTo>
                  <a:pt x="10325" y="61655"/>
                </a:lnTo>
                <a:lnTo>
                  <a:pt x="10190" y="61393"/>
                </a:lnTo>
                <a:lnTo>
                  <a:pt x="10045" y="61173"/>
                </a:lnTo>
                <a:lnTo>
                  <a:pt x="9909" y="60954"/>
                </a:lnTo>
                <a:lnTo>
                  <a:pt x="9765" y="60823"/>
                </a:lnTo>
                <a:lnTo>
                  <a:pt x="9629" y="60735"/>
                </a:lnTo>
                <a:lnTo>
                  <a:pt x="9485" y="60735"/>
                </a:lnTo>
                <a:lnTo>
                  <a:pt x="9502" y="60648"/>
                </a:lnTo>
                <a:lnTo>
                  <a:pt x="9519" y="60516"/>
                </a:lnTo>
                <a:lnTo>
                  <a:pt x="9527" y="60297"/>
                </a:lnTo>
                <a:lnTo>
                  <a:pt x="9527" y="60166"/>
                </a:lnTo>
                <a:lnTo>
                  <a:pt x="9519" y="60078"/>
                </a:lnTo>
                <a:lnTo>
                  <a:pt x="9502" y="59990"/>
                </a:lnTo>
                <a:lnTo>
                  <a:pt x="9485" y="59903"/>
                </a:lnTo>
                <a:lnTo>
                  <a:pt x="9434" y="59771"/>
                </a:lnTo>
                <a:lnTo>
                  <a:pt x="9417" y="59771"/>
                </a:lnTo>
                <a:lnTo>
                  <a:pt x="9341" y="57142"/>
                </a:lnTo>
                <a:lnTo>
                  <a:pt x="9247" y="54513"/>
                </a:lnTo>
                <a:lnTo>
                  <a:pt x="9154" y="51884"/>
                </a:lnTo>
                <a:lnTo>
                  <a:pt x="9052" y="49298"/>
                </a:lnTo>
                <a:lnTo>
                  <a:pt x="9111" y="49736"/>
                </a:lnTo>
                <a:lnTo>
                  <a:pt x="9120" y="49780"/>
                </a:lnTo>
                <a:lnTo>
                  <a:pt x="9137" y="49780"/>
                </a:lnTo>
                <a:lnTo>
                  <a:pt x="9145" y="49736"/>
                </a:lnTo>
                <a:lnTo>
                  <a:pt x="9145" y="49649"/>
                </a:lnTo>
                <a:lnTo>
                  <a:pt x="9103" y="48860"/>
                </a:lnTo>
                <a:lnTo>
                  <a:pt x="9052" y="48071"/>
                </a:lnTo>
                <a:lnTo>
                  <a:pt x="8933" y="46450"/>
                </a:lnTo>
                <a:lnTo>
                  <a:pt x="8755" y="42068"/>
                </a:lnTo>
                <a:lnTo>
                  <a:pt x="8356" y="32033"/>
                </a:lnTo>
                <a:lnTo>
                  <a:pt x="8288" y="30105"/>
                </a:lnTo>
                <a:lnTo>
                  <a:pt x="8220" y="28133"/>
                </a:lnTo>
                <a:lnTo>
                  <a:pt x="8143" y="26161"/>
                </a:lnTo>
                <a:lnTo>
                  <a:pt x="8101" y="25197"/>
                </a:lnTo>
                <a:lnTo>
                  <a:pt x="8050" y="24233"/>
                </a:lnTo>
                <a:lnTo>
                  <a:pt x="8016" y="22831"/>
                </a:lnTo>
                <a:lnTo>
                  <a:pt x="8008" y="22743"/>
                </a:lnTo>
                <a:lnTo>
                  <a:pt x="8016" y="21297"/>
                </a:lnTo>
                <a:lnTo>
                  <a:pt x="8016" y="19895"/>
                </a:lnTo>
                <a:lnTo>
                  <a:pt x="8050" y="18931"/>
                </a:lnTo>
                <a:lnTo>
                  <a:pt x="8084" y="17967"/>
                </a:lnTo>
                <a:lnTo>
                  <a:pt x="8118" y="17003"/>
                </a:lnTo>
                <a:lnTo>
                  <a:pt x="8135" y="16083"/>
                </a:lnTo>
                <a:lnTo>
                  <a:pt x="8152" y="15119"/>
                </a:lnTo>
                <a:lnTo>
                  <a:pt x="8160" y="14155"/>
                </a:lnTo>
                <a:lnTo>
                  <a:pt x="8169" y="13191"/>
                </a:lnTo>
                <a:lnTo>
                  <a:pt x="8160" y="12227"/>
                </a:lnTo>
                <a:lnTo>
                  <a:pt x="8160" y="11263"/>
                </a:lnTo>
                <a:lnTo>
                  <a:pt x="8143" y="10299"/>
                </a:lnTo>
                <a:lnTo>
                  <a:pt x="8126" y="9334"/>
                </a:lnTo>
                <a:lnTo>
                  <a:pt x="8101" y="8370"/>
                </a:lnTo>
                <a:lnTo>
                  <a:pt x="8067" y="7406"/>
                </a:lnTo>
                <a:lnTo>
                  <a:pt x="8024" y="6442"/>
                </a:lnTo>
                <a:lnTo>
                  <a:pt x="7982" y="5522"/>
                </a:lnTo>
                <a:lnTo>
                  <a:pt x="7931" y="4558"/>
                </a:lnTo>
                <a:lnTo>
                  <a:pt x="7914" y="3638"/>
                </a:lnTo>
                <a:lnTo>
                  <a:pt x="7923" y="570"/>
                </a:lnTo>
                <a:lnTo>
                  <a:pt x="7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 name="Google Shape;737;p66"/>
          <p:cNvGrpSpPr/>
          <p:nvPr/>
        </p:nvGrpSpPr>
        <p:grpSpPr>
          <a:xfrm flipH="1">
            <a:off x="3431457" y="1447453"/>
            <a:ext cx="213825" cy="384627"/>
            <a:chOff x="5700756" y="4774690"/>
            <a:chExt cx="213825" cy="384627"/>
          </a:xfrm>
        </p:grpSpPr>
        <p:sp>
          <p:nvSpPr>
            <p:cNvPr id="738" name="Google Shape;738;p66"/>
            <p:cNvSpPr/>
            <p:nvPr/>
          </p:nvSpPr>
          <p:spPr>
            <a:xfrm rot="10800000">
              <a:off x="5700756" y="4774690"/>
              <a:ext cx="213825" cy="384627"/>
            </a:xfrm>
            <a:custGeom>
              <a:avLst/>
              <a:gdLst/>
              <a:ahLst/>
              <a:cxnLst/>
              <a:rect l="l" t="t" r="r" b="b"/>
              <a:pathLst>
                <a:path w="22645" h="141277" extrusionOk="0">
                  <a:moveTo>
                    <a:pt x="15929" y="8239"/>
                  </a:moveTo>
                  <a:lnTo>
                    <a:pt x="15742" y="9948"/>
                  </a:lnTo>
                  <a:lnTo>
                    <a:pt x="15598" y="11131"/>
                  </a:lnTo>
                  <a:lnTo>
                    <a:pt x="15453" y="12358"/>
                  </a:lnTo>
                  <a:lnTo>
                    <a:pt x="15309" y="13541"/>
                  </a:lnTo>
                  <a:lnTo>
                    <a:pt x="15165" y="14724"/>
                  </a:lnTo>
                  <a:lnTo>
                    <a:pt x="14919" y="17090"/>
                  </a:lnTo>
                  <a:lnTo>
                    <a:pt x="14783" y="18274"/>
                  </a:lnTo>
                  <a:lnTo>
                    <a:pt x="14647" y="19457"/>
                  </a:lnTo>
                  <a:lnTo>
                    <a:pt x="14494" y="20552"/>
                  </a:lnTo>
                  <a:lnTo>
                    <a:pt x="14409" y="21078"/>
                  </a:lnTo>
                  <a:lnTo>
                    <a:pt x="14324" y="21560"/>
                  </a:lnTo>
                  <a:lnTo>
                    <a:pt x="14231" y="22042"/>
                  </a:lnTo>
                  <a:lnTo>
                    <a:pt x="14129" y="22480"/>
                  </a:lnTo>
                  <a:lnTo>
                    <a:pt x="14027" y="22918"/>
                  </a:lnTo>
                  <a:lnTo>
                    <a:pt x="13917" y="23269"/>
                  </a:lnTo>
                  <a:lnTo>
                    <a:pt x="13755" y="23751"/>
                  </a:lnTo>
                  <a:lnTo>
                    <a:pt x="13586" y="24145"/>
                  </a:lnTo>
                  <a:lnTo>
                    <a:pt x="13399" y="24452"/>
                  </a:lnTo>
                  <a:lnTo>
                    <a:pt x="13220" y="24671"/>
                  </a:lnTo>
                  <a:lnTo>
                    <a:pt x="13025" y="24847"/>
                  </a:lnTo>
                  <a:lnTo>
                    <a:pt x="12838" y="24978"/>
                  </a:lnTo>
                  <a:lnTo>
                    <a:pt x="12635" y="25022"/>
                  </a:lnTo>
                  <a:lnTo>
                    <a:pt x="12244" y="25022"/>
                  </a:lnTo>
                  <a:lnTo>
                    <a:pt x="12040" y="24934"/>
                  </a:lnTo>
                  <a:lnTo>
                    <a:pt x="11650" y="24715"/>
                  </a:lnTo>
                  <a:lnTo>
                    <a:pt x="11268" y="24408"/>
                  </a:lnTo>
                  <a:lnTo>
                    <a:pt x="10903" y="24102"/>
                  </a:lnTo>
                  <a:lnTo>
                    <a:pt x="10520" y="23795"/>
                  </a:lnTo>
                  <a:lnTo>
                    <a:pt x="10147" y="23400"/>
                  </a:lnTo>
                  <a:lnTo>
                    <a:pt x="9773" y="23006"/>
                  </a:lnTo>
                  <a:lnTo>
                    <a:pt x="9408" y="22568"/>
                  </a:lnTo>
                  <a:lnTo>
                    <a:pt x="9272" y="22349"/>
                  </a:lnTo>
                  <a:lnTo>
                    <a:pt x="9136" y="22173"/>
                  </a:lnTo>
                  <a:lnTo>
                    <a:pt x="8873" y="21691"/>
                  </a:lnTo>
                  <a:lnTo>
                    <a:pt x="9094" y="21472"/>
                  </a:lnTo>
                  <a:lnTo>
                    <a:pt x="9306" y="21253"/>
                  </a:lnTo>
                  <a:lnTo>
                    <a:pt x="9536" y="21122"/>
                  </a:lnTo>
                  <a:lnTo>
                    <a:pt x="9765" y="21034"/>
                  </a:lnTo>
                  <a:lnTo>
                    <a:pt x="10385" y="21034"/>
                  </a:lnTo>
                  <a:lnTo>
                    <a:pt x="10690" y="20990"/>
                  </a:lnTo>
                  <a:lnTo>
                    <a:pt x="10843" y="20947"/>
                  </a:lnTo>
                  <a:lnTo>
                    <a:pt x="10996" y="20859"/>
                  </a:lnTo>
                  <a:lnTo>
                    <a:pt x="11166" y="20684"/>
                  </a:lnTo>
                  <a:lnTo>
                    <a:pt x="11344" y="20508"/>
                  </a:lnTo>
                  <a:lnTo>
                    <a:pt x="11684" y="20026"/>
                  </a:lnTo>
                  <a:lnTo>
                    <a:pt x="12032" y="19632"/>
                  </a:lnTo>
                  <a:lnTo>
                    <a:pt x="12202" y="19457"/>
                  </a:lnTo>
                  <a:lnTo>
                    <a:pt x="12380" y="19325"/>
                  </a:lnTo>
                  <a:lnTo>
                    <a:pt x="12983" y="19062"/>
                  </a:lnTo>
                  <a:lnTo>
                    <a:pt x="13288" y="18887"/>
                  </a:lnTo>
                  <a:lnTo>
                    <a:pt x="13586" y="18624"/>
                  </a:lnTo>
                  <a:lnTo>
                    <a:pt x="13704" y="18449"/>
                  </a:lnTo>
                  <a:lnTo>
                    <a:pt x="13806" y="18230"/>
                  </a:lnTo>
                  <a:lnTo>
                    <a:pt x="13900" y="17923"/>
                  </a:lnTo>
                  <a:lnTo>
                    <a:pt x="13976" y="17572"/>
                  </a:lnTo>
                  <a:lnTo>
                    <a:pt x="14044" y="17178"/>
                  </a:lnTo>
                  <a:lnTo>
                    <a:pt x="14112" y="16740"/>
                  </a:lnTo>
                  <a:lnTo>
                    <a:pt x="14256" y="15776"/>
                  </a:lnTo>
                  <a:lnTo>
                    <a:pt x="14452" y="14593"/>
                  </a:lnTo>
                  <a:lnTo>
                    <a:pt x="14655" y="13453"/>
                  </a:lnTo>
                  <a:lnTo>
                    <a:pt x="15071" y="11219"/>
                  </a:lnTo>
                  <a:lnTo>
                    <a:pt x="15165" y="10693"/>
                  </a:lnTo>
                  <a:lnTo>
                    <a:pt x="15267" y="10254"/>
                  </a:lnTo>
                  <a:lnTo>
                    <a:pt x="15369" y="9816"/>
                  </a:lnTo>
                  <a:lnTo>
                    <a:pt x="15470" y="9466"/>
                  </a:lnTo>
                  <a:lnTo>
                    <a:pt x="15581" y="9115"/>
                  </a:lnTo>
                  <a:lnTo>
                    <a:pt x="15691" y="8808"/>
                  </a:lnTo>
                  <a:lnTo>
                    <a:pt x="15810" y="8502"/>
                  </a:lnTo>
                  <a:lnTo>
                    <a:pt x="15929" y="8239"/>
                  </a:lnTo>
                  <a:close/>
                  <a:moveTo>
                    <a:pt x="16090" y="24145"/>
                  </a:moveTo>
                  <a:lnTo>
                    <a:pt x="16031" y="25854"/>
                  </a:lnTo>
                  <a:lnTo>
                    <a:pt x="15954" y="27563"/>
                  </a:lnTo>
                  <a:lnTo>
                    <a:pt x="16090" y="24145"/>
                  </a:lnTo>
                  <a:close/>
                  <a:moveTo>
                    <a:pt x="14435" y="45179"/>
                  </a:moveTo>
                  <a:lnTo>
                    <a:pt x="14375" y="46099"/>
                  </a:lnTo>
                  <a:lnTo>
                    <a:pt x="14358" y="46274"/>
                  </a:lnTo>
                  <a:lnTo>
                    <a:pt x="14333" y="46406"/>
                  </a:lnTo>
                  <a:lnTo>
                    <a:pt x="14256" y="46976"/>
                  </a:lnTo>
                  <a:lnTo>
                    <a:pt x="14435" y="45179"/>
                  </a:lnTo>
                  <a:close/>
                  <a:moveTo>
                    <a:pt x="14596" y="40140"/>
                  </a:moveTo>
                  <a:lnTo>
                    <a:pt x="14503" y="40622"/>
                  </a:lnTo>
                  <a:lnTo>
                    <a:pt x="14418" y="41060"/>
                  </a:lnTo>
                  <a:lnTo>
                    <a:pt x="14222" y="41936"/>
                  </a:lnTo>
                  <a:lnTo>
                    <a:pt x="13849" y="43514"/>
                  </a:lnTo>
                  <a:lnTo>
                    <a:pt x="13696" y="44127"/>
                  </a:lnTo>
                  <a:lnTo>
                    <a:pt x="13543" y="44697"/>
                  </a:lnTo>
                  <a:lnTo>
                    <a:pt x="13382" y="45267"/>
                  </a:lnTo>
                  <a:lnTo>
                    <a:pt x="13212" y="45792"/>
                  </a:lnTo>
                  <a:lnTo>
                    <a:pt x="12872" y="46756"/>
                  </a:lnTo>
                  <a:lnTo>
                    <a:pt x="12533" y="47677"/>
                  </a:lnTo>
                  <a:lnTo>
                    <a:pt x="12193" y="48465"/>
                  </a:lnTo>
                  <a:lnTo>
                    <a:pt x="12032" y="48904"/>
                  </a:lnTo>
                  <a:lnTo>
                    <a:pt x="11870" y="49342"/>
                  </a:lnTo>
                  <a:lnTo>
                    <a:pt x="11675" y="49955"/>
                  </a:lnTo>
                  <a:lnTo>
                    <a:pt x="11582" y="50218"/>
                  </a:lnTo>
                  <a:lnTo>
                    <a:pt x="11488" y="50437"/>
                  </a:lnTo>
                  <a:lnTo>
                    <a:pt x="11386" y="50613"/>
                  </a:lnTo>
                  <a:lnTo>
                    <a:pt x="11285" y="50788"/>
                  </a:lnTo>
                  <a:lnTo>
                    <a:pt x="11183" y="50876"/>
                  </a:lnTo>
                  <a:lnTo>
                    <a:pt x="11064" y="50963"/>
                  </a:lnTo>
                  <a:lnTo>
                    <a:pt x="10852" y="51007"/>
                  </a:lnTo>
                  <a:lnTo>
                    <a:pt x="10648" y="50919"/>
                  </a:lnTo>
                  <a:lnTo>
                    <a:pt x="10436" y="50832"/>
                  </a:lnTo>
                  <a:lnTo>
                    <a:pt x="10232" y="50656"/>
                  </a:lnTo>
                  <a:lnTo>
                    <a:pt x="10028" y="50437"/>
                  </a:lnTo>
                  <a:lnTo>
                    <a:pt x="9816" y="50174"/>
                  </a:lnTo>
                  <a:lnTo>
                    <a:pt x="9417" y="49649"/>
                  </a:lnTo>
                  <a:lnTo>
                    <a:pt x="9238" y="49430"/>
                  </a:lnTo>
                  <a:lnTo>
                    <a:pt x="9060" y="49123"/>
                  </a:lnTo>
                  <a:lnTo>
                    <a:pt x="8712" y="48509"/>
                  </a:lnTo>
                  <a:lnTo>
                    <a:pt x="8372" y="47808"/>
                  </a:lnTo>
                  <a:lnTo>
                    <a:pt x="8024" y="47107"/>
                  </a:lnTo>
                  <a:lnTo>
                    <a:pt x="7685" y="46450"/>
                  </a:lnTo>
                  <a:lnTo>
                    <a:pt x="7506" y="46143"/>
                  </a:lnTo>
                  <a:lnTo>
                    <a:pt x="7336" y="45836"/>
                  </a:lnTo>
                  <a:lnTo>
                    <a:pt x="7158" y="45573"/>
                  </a:lnTo>
                  <a:lnTo>
                    <a:pt x="6980" y="45354"/>
                  </a:lnTo>
                  <a:lnTo>
                    <a:pt x="6793" y="45179"/>
                  </a:lnTo>
                  <a:lnTo>
                    <a:pt x="6615" y="45048"/>
                  </a:lnTo>
                  <a:lnTo>
                    <a:pt x="6394" y="44960"/>
                  </a:lnTo>
                  <a:lnTo>
                    <a:pt x="6173" y="44916"/>
                  </a:lnTo>
                  <a:lnTo>
                    <a:pt x="5953" y="44916"/>
                  </a:lnTo>
                  <a:lnTo>
                    <a:pt x="5732" y="44960"/>
                  </a:lnTo>
                  <a:lnTo>
                    <a:pt x="5910" y="44785"/>
                  </a:lnTo>
                  <a:lnTo>
                    <a:pt x="6088" y="44609"/>
                  </a:lnTo>
                  <a:lnTo>
                    <a:pt x="6267" y="44478"/>
                  </a:lnTo>
                  <a:lnTo>
                    <a:pt x="6445" y="44346"/>
                  </a:lnTo>
                  <a:lnTo>
                    <a:pt x="6623" y="44303"/>
                  </a:lnTo>
                  <a:lnTo>
                    <a:pt x="6802" y="44259"/>
                  </a:lnTo>
                  <a:lnTo>
                    <a:pt x="7158" y="44259"/>
                  </a:lnTo>
                  <a:lnTo>
                    <a:pt x="7549" y="44390"/>
                  </a:lnTo>
                  <a:lnTo>
                    <a:pt x="7939" y="44522"/>
                  </a:lnTo>
                  <a:lnTo>
                    <a:pt x="8720" y="44828"/>
                  </a:lnTo>
                  <a:lnTo>
                    <a:pt x="9502" y="45179"/>
                  </a:lnTo>
                  <a:lnTo>
                    <a:pt x="10283" y="45573"/>
                  </a:lnTo>
                  <a:lnTo>
                    <a:pt x="10648" y="45749"/>
                  </a:lnTo>
                  <a:lnTo>
                    <a:pt x="11013" y="45836"/>
                  </a:lnTo>
                  <a:lnTo>
                    <a:pt x="11369" y="45880"/>
                  </a:lnTo>
                  <a:lnTo>
                    <a:pt x="11556" y="45880"/>
                  </a:lnTo>
                  <a:lnTo>
                    <a:pt x="11735" y="45836"/>
                  </a:lnTo>
                  <a:lnTo>
                    <a:pt x="11913" y="45792"/>
                  </a:lnTo>
                  <a:lnTo>
                    <a:pt x="12091" y="45661"/>
                  </a:lnTo>
                  <a:lnTo>
                    <a:pt x="12270" y="45530"/>
                  </a:lnTo>
                  <a:lnTo>
                    <a:pt x="12439" y="45398"/>
                  </a:lnTo>
                  <a:lnTo>
                    <a:pt x="12618" y="45179"/>
                  </a:lnTo>
                  <a:lnTo>
                    <a:pt x="12796" y="44916"/>
                  </a:lnTo>
                  <a:lnTo>
                    <a:pt x="12974" y="44653"/>
                  </a:lnTo>
                  <a:lnTo>
                    <a:pt x="13144" y="44303"/>
                  </a:lnTo>
                  <a:lnTo>
                    <a:pt x="13288" y="43996"/>
                  </a:lnTo>
                  <a:lnTo>
                    <a:pt x="13433" y="43645"/>
                  </a:lnTo>
                  <a:lnTo>
                    <a:pt x="13704" y="42900"/>
                  </a:lnTo>
                  <a:lnTo>
                    <a:pt x="13976" y="42112"/>
                  </a:lnTo>
                  <a:lnTo>
                    <a:pt x="14239" y="41235"/>
                  </a:lnTo>
                  <a:lnTo>
                    <a:pt x="14596" y="40140"/>
                  </a:lnTo>
                  <a:close/>
                  <a:moveTo>
                    <a:pt x="16956" y="19062"/>
                  </a:moveTo>
                  <a:lnTo>
                    <a:pt x="17050" y="20377"/>
                  </a:lnTo>
                  <a:lnTo>
                    <a:pt x="17126" y="21297"/>
                  </a:lnTo>
                  <a:lnTo>
                    <a:pt x="17203" y="22217"/>
                  </a:lnTo>
                  <a:lnTo>
                    <a:pt x="17296" y="23138"/>
                  </a:lnTo>
                  <a:lnTo>
                    <a:pt x="17389" y="24014"/>
                  </a:lnTo>
                  <a:lnTo>
                    <a:pt x="17491" y="24847"/>
                  </a:lnTo>
                  <a:lnTo>
                    <a:pt x="17602" y="25679"/>
                  </a:lnTo>
                  <a:lnTo>
                    <a:pt x="17729" y="26468"/>
                  </a:lnTo>
                  <a:lnTo>
                    <a:pt x="17848" y="27257"/>
                  </a:lnTo>
                  <a:lnTo>
                    <a:pt x="17992" y="28002"/>
                  </a:lnTo>
                  <a:lnTo>
                    <a:pt x="18136" y="28659"/>
                  </a:lnTo>
                  <a:lnTo>
                    <a:pt x="18289" y="29316"/>
                  </a:lnTo>
                  <a:lnTo>
                    <a:pt x="18451" y="29973"/>
                  </a:lnTo>
                  <a:lnTo>
                    <a:pt x="18773" y="31157"/>
                  </a:lnTo>
                  <a:lnTo>
                    <a:pt x="19104" y="32296"/>
                  </a:lnTo>
                  <a:lnTo>
                    <a:pt x="19427" y="33479"/>
                  </a:lnTo>
                  <a:lnTo>
                    <a:pt x="19741" y="34618"/>
                  </a:lnTo>
                  <a:lnTo>
                    <a:pt x="20378" y="36941"/>
                  </a:lnTo>
                  <a:lnTo>
                    <a:pt x="20709" y="38168"/>
                  </a:lnTo>
                  <a:lnTo>
                    <a:pt x="20870" y="38825"/>
                  </a:lnTo>
                  <a:lnTo>
                    <a:pt x="21023" y="39482"/>
                  </a:lnTo>
                  <a:lnTo>
                    <a:pt x="21176" y="40184"/>
                  </a:lnTo>
                  <a:lnTo>
                    <a:pt x="21320" y="40885"/>
                  </a:lnTo>
                  <a:lnTo>
                    <a:pt x="21456" y="41673"/>
                  </a:lnTo>
                  <a:lnTo>
                    <a:pt x="21584" y="42506"/>
                  </a:lnTo>
                  <a:lnTo>
                    <a:pt x="21643" y="42988"/>
                  </a:lnTo>
                  <a:lnTo>
                    <a:pt x="21703" y="43470"/>
                  </a:lnTo>
                  <a:lnTo>
                    <a:pt x="21813" y="44522"/>
                  </a:lnTo>
                  <a:lnTo>
                    <a:pt x="21898" y="45573"/>
                  </a:lnTo>
                  <a:lnTo>
                    <a:pt x="21974" y="46669"/>
                  </a:lnTo>
                  <a:lnTo>
                    <a:pt x="22034" y="47808"/>
                  </a:lnTo>
                  <a:lnTo>
                    <a:pt x="22085" y="48947"/>
                  </a:lnTo>
                  <a:lnTo>
                    <a:pt x="22127" y="50087"/>
                  </a:lnTo>
                  <a:lnTo>
                    <a:pt x="22170" y="51226"/>
                  </a:lnTo>
                  <a:lnTo>
                    <a:pt x="22246" y="53505"/>
                  </a:lnTo>
                  <a:lnTo>
                    <a:pt x="22280" y="54644"/>
                  </a:lnTo>
                  <a:lnTo>
                    <a:pt x="22331" y="55783"/>
                  </a:lnTo>
                  <a:lnTo>
                    <a:pt x="22416" y="57536"/>
                  </a:lnTo>
                  <a:lnTo>
                    <a:pt x="22450" y="58456"/>
                  </a:lnTo>
                  <a:lnTo>
                    <a:pt x="22458" y="58895"/>
                  </a:lnTo>
                  <a:lnTo>
                    <a:pt x="22467" y="59333"/>
                  </a:lnTo>
                  <a:lnTo>
                    <a:pt x="22373" y="58807"/>
                  </a:lnTo>
                  <a:lnTo>
                    <a:pt x="22288" y="58237"/>
                  </a:lnTo>
                  <a:lnTo>
                    <a:pt x="22203" y="57624"/>
                  </a:lnTo>
                  <a:lnTo>
                    <a:pt x="22127" y="57010"/>
                  </a:lnTo>
                  <a:lnTo>
                    <a:pt x="21974" y="55783"/>
                  </a:lnTo>
                  <a:lnTo>
                    <a:pt x="21889" y="55170"/>
                  </a:lnTo>
                  <a:lnTo>
                    <a:pt x="21804" y="54600"/>
                  </a:lnTo>
                  <a:lnTo>
                    <a:pt x="21703" y="53943"/>
                  </a:lnTo>
                  <a:lnTo>
                    <a:pt x="21584" y="53329"/>
                  </a:lnTo>
                  <a:lnTo>
                    <a:pt x="21465" y="52760"/>
                  </a:lnTo>
                  <a:lnTo>
                    <a:pt x="21346" y="52190"/>
                  </a:lnTo>
                  <a:lnTo>
                    <a:pt x="21091" y="51138"/>
                  </a:lnTo>
                  <a:lnTo>
                    <a:pt x="20836" y="50087"/>
                  </a:lnTo>
                  <a:lnTo>
                    <a:pt x="20531" y="48772"/>
                  </a:lnTo>
                  <a:lnTo>
                    <a:pt x="20225" y="47414"/>
                  </a:lnTo>
                  <a:lnTo>
                    <a:pt x="19928" y="46055"/>
                  </a:lnTo>
                  <a:lnTo>
                    <a:pt x="19622" y="44697"/>
                  </a:lnTo>
                  <a:lnTo>
                    <a:pt x="19317" y="43426"/>
                  </a:lnTo>
                  <a:lnTo>
                    <a:pt x="18994" y="42155"/>
                  </a:lnTo>
                  <a:lnTo>
                    <a:pt x="18680" y="40885"/>
                  </a:lnTo>
                  <a:lnTo>
                    <a:pt x="18527" y="40271"/>
                  </a:lnTo>
                  <a:lnTo>
                    <a:pt x="18383" y="39570"/>
                  </a:lnTo>
                  <a:lnTo>
                    <a:pt x="18247" y="38913"/>
                  </a:lnTo>
                  <a:lnTo>
                    <a:pt x="18128" y="38212"/>
                  </a:lnTo>
                  <a:lnTo>
                    <a:pt x="18009" y="37467"/>
                  </a:lnTo>
                  <a:lnTo>
                    <a:pt x="17899" y="36678"/>
                  </a:lnTo>
                  <a:lnTo>
                    <a:pt x="17788" y="35845"/>
                  </a:lnTo>
                  <a:lnTo>
                    <a:pt x="17695" y="35013"/>
                  </a:lnTo>
                  <a:lnTo>
                    <a:pt x="17602" y="34136"/>
                  </a:lnTo>
                  <a:lnTo>
                    <a:pt x="17525" y="33260"/>
                  </a:lnTo>
                  <a:lnTo>
                    <a:pt x="17449" y="32384"/>
                  </a:lnTo>
                  <a:lnTo>
                    <a:pt x="17372" y="31463"/>
                  </a:lnTo>
                  <a:lnTo>
                    <a:pt x="17313" y="30543"/>
                  </a:lnTo>
                  <a:lnTo>
                    <a:pt x="17253" y="29623"/>
                  </a:lnTo>
                  <a:lnTo>
                    <a:pt x="17203" y="28659"/>
                  </a:lnTo>
                  <a:lnTo>
                    <a:pt x="17152" y="27739"/>
                  </a:lnTo>
                  <a:lnTo>
                    <a:pt x="17109" y="26818"/>
                  </a:lnTo>
                  <a:lnTo>
                    <a:pt x="17075" y="25854"/>
                  </a:lnTo>
                  <a:lnTo>
                    <a:pt x="17033" y="24189"/>
                  </a:lnTo>
                  <a:lnTo>
                    <a:pt x="16999" y="22480"/>
                  </a:lnTo>
                  <a:lnTo>
                    <a:pt x="16973" y="20771"/>
                  </a:lnTo>
                  <a:lnTo>
                    <a:pt x="16956" y="19062"/>
                  </a:lnTo>
                  <a:close/>
                  <a:moveTo>
                    <a:pt x="14953" y="53505"/>
                  </a:moveTo>
                  <a:lnTo>
                    <a:pt x="14970" y="54776"/>
                  </a:lnTo>
                  <a:lnTo>
                    <a:pt x="15003" y="56046"/>
                  </a:lnTo>
                  <a:lnTo>
                    <a:pt x="15054" y="57317"/>
                  </a:lnTo>
                  <a:lnTo>
                    <a:pt x="15122" y="58544"/>
                  </a:lnTo>
                  <a:lnTo>
                    <a:pt x="15207" y="59771"/>
                  </a:lnTo>
                  <a:lnTo>
                    <a:pt x="15318" y="60954"/>
                  </a:lnTo>
                  <a:lnTo>
                    <a:pt x="15377" y="61568"/>
                  </a:lnTo>
                  <a:lnTo>
                    <a:pt x="15445" y="62137"/>
                  </a:lnTo>
                  <a:lnTo>
                    <a:pt x="15513" y="62751"/>
                  </a:lnTo>
                  <a:lnTo>
                    <a:pt x="15598" y="63320"/>
                  </a:lnTo>
                  <a:lnTo>
                    <a:pt x="15785" y="64591"/>
                  </a:lnTo>
                  <a:lnTo>
                    <a:pt x="15980" y="65862"/>
                  </a:lnTo>
                  <a:lnTo>
                    <a:pt x="16167" y="67177"/>
                  </a:lnTo>
                  <a:lnTo>
                    <a:pt x="16345" y="68491"/>
                  </a:lnTo>
                  <a:lnTo>
                    <a:pt x="16430" y="69192"/>
                  </a:lnTo>
                  <a:lnTo>
                    <a:pt x="16515" y="69893"/>
                  </a:lnTo>
                  <a:lnTo>
                    <a:pt x="16668" y="71383"/>
                  </a:lnTo>
                  <a:lnTo>
                    <a:pt x="16812" y="72873"/>
                  </a:lnTo>
                  <a:lnTo>
                    <a:pt x="16939" y="74407"/>
                  </a:lnTo>
                  <a:lnTo>
                    <a:pt x="17211" y="77562"/>
                  </a:lnTo>
                  <a:lnTo>
                    <a:pt x="17338" y="79183"/>
                  </a:lnTo>
                  <a:lnTo>
                    <a:pt x="17457" y="80805"/>
                  </a:lnTo>
                  <a:lnTo>
                    <a:pt x="17508" y="81550"/>
                  </a:lnTo>
                  <a:lnTo>
                    <a:pt x="17542" y="82338"/>
                  </a:lnTo>
                  <a:lnTo>
                    <a:pt x="17576" y="83127"/>
                  </a:lnTo>
                  <a:lnTo>
                    <a:pt x="17602" y="83916"/>
                  </a:lnTo>
                  <a:lnTo>
                    <a:pt x="17483" y="82952"/>
                  </a:lnTo>
                  <a:lnTo>
                    <a:pt x="17364" y="81988"/>
                  </a:lnTo>
                  <a:lnTo>
                    <a:pt x="17186" y="80498"/>
                  </a:lnTo>
                  <a:lnTo>
                    <a:pt x="17007" y="78964"/>
                  </a:lnTo>
                  <a:lnTo>
                    <a:pt x="16659" y="75853"/>
                  </a:lnTo>
                  <a:lnTo>
                    <a:pt x="16498" y="74319"/>
                  </a:lnTo>
                  <a:lnTo>
                    <a:pt x="16328" y="72829"/>
                  </a:lnTo>
                  <a:lnTo>
                    <a:pt x="16158" y="71296"/>
                  </a:lnTo>
                  <a:lnTo>
                    <a:pt x="16065" y="70595"/>
                  </a:lnTo>
                  <a:lnTo>
                    <a:pt x="15971" y="69893"/>
                  </a:lnTo>
                  <a:lnTo>
                    <a:pt x="15581" y="67264"/>
                  </a:lnTo>
                  <a:lnTo>
                    <a:pt x="15403" y="65950"/>
                  </a:lnTo>
                  <a:lnTo>
                    <a:pt x="15318" y="65249"/>
                  </a:lnTo>
                  <a:lnTo>
                    <a:pt x="15233" y="64547"/>
                  </a:lnTo>
                  <a:lnTo>
                    <a:pt x="15173" y="63890"/>
                  </a:lnTo>
                  <a:lnTo>
                    <a:pt x="15114" y="63233"/>
                  </a:lnTo>
                  <a:lnTo>
                    <a:pt x="15071" y="62575"/>
                  </a:lnTo>
                  <a:lnTo>
                    <a:pt x="15029" y="61874"/>
                  </a:lnTo>
                  <a:lnTo>
                    <a:pt x="14995" y="61217"/>
                  </a:lnTo>
                  <a:lnTo>
                    <a:pt x="14961" y="60516"/>
                  </a:lnTo>
                  <a:lnTo>
                    <a:pt x="14936" y="59815"/>
                  </a:lnTo>
                  <a:lnTo>
                    <a:pt x="14919" y="59114"/>
                  </a:lnTo>
                  <a:lnTo>
                    <a:pt x="14910" y="58456"/>
                  </a:lnTo>
                  <a:lnTo>
                    <a:pt x="14902" y="57755"/>
                  </a:lnTo>
                  <a:lnTo>
                    <a:pt x="14902" y="56309"/>
                  </a:lnTo>
                  <a:lnTo>
                    <a:pt x="14919" y="54907"/>
                  </a:lnTo>
                  <a:lnTo>
                    <a:pt x="14953" y="53505"/>
                  </a:lnTo>
                  <a:close/>
                  <a:moveTo>
                    <a:pt x="6122" y="70463"/>
                  </a:moveTo>
                  <a:lnTo>
                    <a:pt x="6182" y="70551"/>
                  </a:lnTo>
                  <a:lnTo>
                    <a:pt x="6233" y="70638"/>
                  </a:lnTo>
                  <a:lnTo>
                    <a:pt x="6292" y="70814"/>
                  </a:lnTo>
                  <a:lnTo>
                    <a:pt x="6360" y="71033"/>
                  </a:lnTo>
                  <a:lnTo>
                    <a:pt x="6419" y="71339"/>
                  </a:lnTo>
                  <a:lnTo>
                    <a:pt x="6496" y="71734"/>
                  </a:lnTo>
                  <a:lnTo>
                    <a:pt x="6555" y="72172"/>
                  </a:lnTo>
                  <a:lnTo>
                    <a:pt x="6606" y="72654"/>
                  </a:lnTo>
                  <a:lnTo>
                    <a:pt x="6649" y="73136"/>
                  </a:lnTo>
                  <a:lnTo>
                    <a:pt x="6691" y="73662"/>
                  </a:lnTo>
                  <a:lnTo>
                    <a:pt x="6725" y="74188"/>
                  </a:lnTo>
                  <a:lnTo>
                    <a:pt x="6776" y="75196"/>
                  </a:lnTo>
                  <a:lnTo>
                    <a:pt x="6802" y="75721"/>
                  </a:lnTo>
                  <a:lnTo>
                    <a:pt x="6819" y="76247"/>
                  </a:lnTo>
                  <a:lnTo>
                    <a:pt x="6836" y="77299"/>
                  </a:lnTo>
                  <a:lnTo>
                    <a:pt x="6844" y="77869"/>
                  </a:lnTo>
                  <a:lnTo>
                    <a:pt x="6861" y="78351"/>
                  </a:lnTo>
                  <a:lnTo>
                    <a:pt x="6886" y="78877"/>
                  </a:lnTo>
                  <a:lnTo>
                    <a:pt x="6912" y="79359"/>
                  </a:lnTo>
                  <a:lnTo>
                    <a:pt x="6929" y="79490"/>
                  </a:lnTo>
                  <a:lnTo>
                    <a:pt x="6954" y="79621"/>
                  </a:lnTo>
                  <a:lnTo>
                    <a:pt x="6980" y="79709"/>
                  </a:lnTo>
                  <a:lnTo>
                    <a:pt x="7005" y="79753"/>
                  </a:lnTo>
                  <a:lnTo>
                    <a:pt x="7039" y="79753"/>
                  </a:lnTo>
                  <a:lnTo>
                    <a:pt x="7065" y="79709"/>
                  </a:lnTo>
                  <a:lnTo>
                    <a:pt x="7099" y="79621"/>
                  </a:lnTo>
                  <a:lnTo>
                    <a:pt x="7116" y="79490"/>
                  </a:lnTo>
                  <a:lnTo>
                    <a:pt x="7192" y="78833"/>
                  </a:lnTo>
                  <a:lnTo>
                    <a:pt x="7252" y="78175"/>
                  </a:lnTo>
                  <a:lnTo>
                    <a:pt x="7319" y="77474"/>
                  </a:lnTo>
                  <a:lnTo>
                    <a:pt x="7387" y="76817"/>
                  </a:lnTo>
                  <a:lnTo>
                    <a:pt x="7421" y="76554"/>
                  </a:lnTo>
                  <a:lnTo>
                    <a:pt x="7455" y="76335"/>
                  </a:lnTo>
                  <a:lnTo>
                    <a:pt x="7498" y="76116"/>
                  </a:lnTo>
                  <a:lnTo>
                    <a:pt x="7540" y="75941"/>
                  </a:lnTo>
                  <a:lnTo>
                    <a:pt x="7583" y="75809"/>
                  </a:lnTo>
                  <a:lnTo>
                    <a:pt x="7625" y="75721"/>
                  </a:lnTo>
                  <a:lnTo>
                    <a:pt x="7668" y="75634"/>
                  </a:lnTo>
                  <a:lnTo>
                    <a:pt x="7761" y="75634"/>
                  </a:lnTo>
                  <a:lnTo>
                    <a:pt x="7803" y="75678"/>
                  </a:lnTo>
                  <a:lnTo>
                    <a:pt x="7846" y="75765"/>
                  </a:lnTo>
                  <a:lnTo>
                    <a:pt x="7888" y="75897"/>
                  </a:lnTo>
                  <a:lnTo>
                    <a:pt x="7922" y="76072"/>
                  </a:lnTo>
                  <a:lnTo>
                    <a:pt x="7965" y="76291"/>
                  </a:lnTo>
                  <a:lnTo>
                    <a:pt x="7999" y="76554"/>
                  </a:lnTo>
                  <a:lnTo>
                    <a:pt x="8024" y="76861"/>
                  </a:lnTo>
                  <a:lnTo>
                    <a:pt x="8058" y="77299"/>
                  </a:lnTo>
                  <a:lnTo>
                    <a:pt x="8084" y="77737"/>
                  </a:lnTo>
                  <a:lnTo>
                    <a:pt x="8101" y="78219"/>
                  </a:lnTo>
                  <a:lnTo>
                    <a:pt x="8109" y="78701"/>
                  </a:lnTo>
                  <a:lnTo>
                    <a:pt x="8118" y="79665"/>
                  </a:lnTo>
                  <a:lnTo>
                    <a:pt x="8118" y="80717"/>
                  </a:lnTo>
                  <a:lnTo>
                    <a:pt x="8101" y="81725"/>
                  </a:lnTo>
                  <a:lnTo>
                    <a:pt x="8084" y="82733"/>
                  </a:lnTo>
                  <a:lnTo>
                    <a:pt x="8058" y="83697"/>
                  </a:lnTo>
                  <a:lnTo>
                    <a:pt x="8050" y="84617"/>
                  </a:lnTo>
                  <a:lnTo>
                    <a:pt x="8041" y="85187"/>
                  </a:lnTo>
                  <a:lnTo>
                    <a:pt x="8016" y="86282"/>
                  </a:lnTo>
                  <a:lnTo>
                    <a:pt x="7999" y="87334"/>
                  </a:lnTo>
                  <a:lnTo>
                    <a:pt x="7965" y="89525"/>
                  </a:lnTo>
                  <a:lnTo>
                    <a:pt x="7965" y="89656"/>
                  </a:lnTo>
                  <a:lnTo>
                    <a:pt x="7948" y="90883"/>
                  </a:lnTo>
                  <a:lnTo>
                    <a:pt x="7922" y="92066"/>
                  </a:lnTo>
                  <a:lnTo>
                    <a:pt x="7888" y="93293"/>
                  </a:lnTo>
                  <a:lnTo>
                    <a:pt x="7846" y="94476"/>
                  </a:lnTo>
                  <a:lnTo>
                    <a:pt x="7803" y="94783"/>
                  </a:lnTo>
                  <a:lnTo>
                    <a:pt x="7744" y="95046"/>
                  </a:lnTo>
                  <a:lnTo>
                    <a:pt x="7693" y="95265"/>
                  </a:lnTo>
                  <a:lnTo>
                    <a:pt x="7625" y="95440"/>
                  </a:lnTo>
                  <a:lnTo>
                    <a:pt x="7557" y="95616"/>
                  </a:lnTo>
                  <a:lnTo>
                    <a:pt x="7481" y="95703"/>
                  </a:lnTo>
                  <a:lnTo>
                    <a:pt x="7404" y="95791"/>
                  </a:lnTo>
                  <a:lnTo>
                    <a:pt x="7319" y="95835"/>
                  </a:lnTo>
                  <a:lnTo>
                    <a:pt x="7243" y="95791"/>
                  </a:lnTo>
                  <a:lnTo>
                    <a:pt x="7175" y="95747"/>
                  </a:lnTo>
                  <a:lnTo>
                    <a:pt x="7133" y="95353"/>
                  </a:lnTo>
                  <a:lnTo>
                    <a:pt x="7090" y="94958"/>
                  </a:lnTo>
                  <a:lnTo>
                    <a:pt x="7022" y="94126"/>
                  </a:lnTo>
                  <a:lnTo>
                    <a:pt x="6963" y="93206"/>
                  </a:lnTo>
                  <a:lnTo>
                    <a:pt x="6920" y="92285"/>
                  </a:lnTo>
                  <a:lnTo>
                    <a:pt x="6886" y="91365"/>
                  </a:lnTo>
                  <a:lnTo>
                    <a:pt x="6869" y="90445"/>
                  </a:lnTo>
                  <a:lnTo>
                    <a:pt x="6836" y="88648"/>
                  </a:lnTo>
                  <a:lnTo>
                    <a:pt x="6836" y="88605"/>
                  </a:lnTo>
                  <a:lnTo>
                    <a:pt x="6827" y="88561"/>
                  </a:lnTo>
                  <a:lnTo>
                    <a:pt x="6810" y="88473"/>
                  </a:lnTo>
                  <a:lnTo>
                    <a:pt x="6785" y="88517"/>
                  </a:lnTo>
                  <a:lnTo>
                    <a:pt x="6776" y="88561"/>
                  </a:lnTo>
                  <a:lnTo>
                    <a:pt x="6768" y="88605"/>
                  </a:lnTo>
                  <a:lnTo>
                    <a:pt x="6742" y="89437"/>
                  </a:lnTo>
                  <a:lnTo>
                    <a:pt x="6725" y="90314"/>
                  </a:lnTo>
                  <a:lnTo>
                    <a:pt x="6734" y="91190"/>
                  </a:lnTo>
                  <a:lnTo>
                    <a:pt x="6759" y="92110"/>
                  </a:lnTo>
                  <a:lnTo>
                    <a:pt x="6802" y="93030"/>
                  </a:lnTo>
                  <a:lnTo>
                    <a:pt x="6853" y="93907"/>
                  </a:lnTo>
                  <a:lnTo>
                    <a:pt x="6929" y="94739"/>
                  </a:lnTo>
                  <a:lnTo>
                    <a:pt x="7014" y="95528"/>
                  </a:lnTo>
                  <a:lnTo>
                    <a:pt x="6895" y="95309"/>
                  </a:lnTo>
                  <a:lnTo>
                    <a:pt x="6785" y="95046"/>
                  </a:lnTo>
                  <a:lnTo>
                    <a:pt x="6572" y="94476"/>
                  </a:lnTo>
                  <a:lnTo>
                    <a:pt x="6547" y="94082"/>
                  </a:lnTo>
                  <a:lnTo>
                    <a:pt x="6513" y="93644"/>
                  </a:lnTo>
                  <a:lnTo>
                    <a:pt x="6470" y="93249"/>
                  </a:lnTo>
                  <a:lnTo>
                    <a:pt x="6436" y="92855"/>
                  </a:lnTo>
                  <a:lnTo>
                    <a:pt x="6411" y="92373"/>
                  </a:lnTo>
                  <a:lnTo>
                    <a:pt x="6386" y="91891"/>
                  </a:lnTo>
                  <a:lnTo>
                    <a:pt x="6352" y="90883"/>
                  </a:lnTo>
                  <a:lnTo>
                    <a:pt x="6326" y="89875"/>
                  </a:lnTo>
                  <a:lnTo>
                    <a:pt x="6301" y="88867"/>
                  </a:lnTo>
                  <a:lnTo>
                    <a:pt x="6301" y="88780"/>
                  </a:lnTo>
                  <a:lnTo>
                    <a:pt x="6284" y="88736"/>
                  </a:lnTo>
                  <a:lnTo>
                    <a:pt x="6258" y="88692"/>
                  </a:lnTo>
                  <a:lnTo>
                    <a:pt x="6233" y="88736"/>
                  </a:lnTo>
                  <a:lnTo>
                    <a:pt x="6224" y="88780"/>
                  </a:lnTo>
                  <a:lnTo>
                    <a:pt x="6216" y="88867"/>
                  </a:lnTo>
                  <a:lnTo>
                    <a:pt x="6207" y="89306"/>
                  </a:lnTo>
                  <a:lnTo>
                    <a:pt x="6199" y="89744"/>
                  </a:lnTo>
                  <a:lnTo>
                    <a:pt x="6199" y="90182"/>
                  </a:lnTo>
                  <a:lnTo>
                    <a:pt x="6207" y="90620"/>
                  </a:lnTo>
                  <a:lnTo>
                    <a:pt x="6233" y="91497"/>
                  </a:lnTo>
                  <a:lnTo>
                    <a:pt x="6275" y="92373"/>
                  </a:lnTo>
                  <a:lnTo>
                    <a:pt x="6309" y="92811"/>
                  </a:lnTo>
                  <a:lnTo>
                    <a:pt x="6352" y="93293"/>
                  </a:lnTo>
                  <a:lnTo>
                    <a:pt x="6453" y="94126"/>
                  </a:lnTo>
                  <a:lnTo>
                    <a:pt x="6453" y="94126"/>
                  </a:lnTo>
                  <a:lnTo>
                    <a:pt x="6377" y="93907"/>
                  </a:lnTo>
                  <a:lnTo>
                    <a:pt x="6250" y="93600"/>
                  </a:lnTo>
                  <a:lnTo>
                    <a:pt x="6122" y="93249"/>
                  </a:lnTo>
                  <a:lnTo>
                    <a:pt x="6097" y="93118"/>
                  </a:lnTo>
                  <a:lnTo>
                    <a:pt x="6054" y="92987"/>
                  </a:lnTo>
                  <a:lnTo>
                    <a:pt x="5961" y="91321"/>
                  </a:lnTo>
                  <a:lnTo>
                    <a:pt x="5876" y="89656"/>
                  </a:lnTo>
                  <a:lnTo>
                    <a:pt x="5868" y="89569"/>
                  </a:lnTo>
                  <a:lnTo>
                    <a:pt x="5859" y="89525"/>
                  </a:lnTo>
                  <a:lnTo>
                    <a:pt x="5834" y="89525"/>
                  </a:lnTo>
                  <a:lnTo>
                    <a:pt x="5817" y="89569"/>
                  </a:lnTo>
                  <a:lnTo>
                    <a:pt x="5808" y="89612"/>
                  </a:lnTo>
                  <a:lnTo>
                    <a:pt x="5800" y="89700"/>
                  </a:lnTo>
                  <a:lnTo>
                    <a:pt x="5800" y="90051"/>
                  </a:lnTo>
                  <a:lnTo>
                    <a:pt x="5808" y="90401"/>
                  </a:lnTo>
                  <a:lnTo>
                    <a:pt x="5834" y="91146"/>
                  </a:lnTo>
                  <a:lnTo>
                    <a:pt x="5876" y="91847"/>
                  </a:lnTo>
                  <a:lnTo>
                    <a:pt x="5927" y="92548"/>
                  </a:lnTo>
                  <a:lnTo>
                    <a:pt x="5902" y="92373"/>
                  </a:lnTo>
                  <a:lnTo>
                    <a:pt x="5876" y="92154"/>
                  </a:lnTo>
                  <a:lnTo>
                    <a:pt x="5859" y="92066"/>
                  </a:lnTo>
                  <a:lnTo>
                    <a:pt x="5842" y="92022"/>
                  </a:lnTo>
                  <a:lnTo>
                    <a:pt x="5800" y="92022"/>
                  </a:lnTo>
                  <a:lnTo>
                    <a:pt x="5545" y="90664"/>
                  </a:lnTo>
                  <a:lnTo>
                    <a:pt x="5299" y="89218"/>
                  </a:lnTo>
                  <a:lnTo>
                    <a:pt x="5078" y="87728"/>
                  </a:lnTo>
                  <a:lnTo>
                    <a:pt x="4866" y="86151"/>
                  </a:lnTo>
                  <a:lnTo>
                    <a:pt x="4798" y="85625"/>
                  </a:lnTo>
                  <a:lnTo>
                    <a:pt x="4738" y="85099"/>
                  </a:lnTo>
                  <a:lnTo>
                    <a:pt x="4628" y="84003"/>
                  </a:lnTo>
                  <a:lnTo>
                    <a:pt x="4535" y="82864"/>
                  </a:lnTo>
                  <a:lnTo>
                    <a:pt x="4441" y="81725"/>
                  </a:lnTo>
                  <a:lnTo>
                    <a:pt x="4348" y="80542"/>
                  </a:lnTo>
                  <a:lnTo>
                    <a:pt x="4246" y="79446"/>
                  </a:lnTo>
                  <a:lnTo>
                    <a:pt x="4136" y="78307"/>
                  </a:lnTo>
                  <a:lnTo>
                    <a:pt x="4076" y="77781"/>
                  </a:lnTo>
                  <a:lnTo>
                    <a:pt x="4008" y="77255"/>
                  </a:lnTo>
                  <a:lnTo>
                    <a:pt x="3872" y="76247"/>
                  </a:lnTo>
                  <a:lnTo>
                    <a:pt x="3728" y="75283"/>
                  </a:lnTo>
                  <a:lnTo>
                    <a:pt x="3584" y="74363"/>
                  </a:lnTo>
                  <a:lnTo>
                    <a:pt x="3431" y="73443"/>
                  </a:lnTo>
                  <a:lnTo>
                    <a:pt x="3363" y="73092"/>
                  </a:lnTo>
                  <a:lnTo>
                    <a:pt x="3303" y="72786"/>
                  </a:lnTo>
                  <a:lnTo>
                    <a:pt x="3168" y="72216"/>
                  </a:lnTo>
                  <a:lnTo>
                    <a:pt x="3023" y="71690"/>
                  </a:lnTo>
                  <a:lnTo>
                    <a:pt x="2887" y="71120"/>
                  </a:lnTo>
                  <a:lnTo>
                    <a:pt x="2972" y="70945"/>
                  </a:lnTo>
                  <a:lnTo>
                    <a:pt x="3057" y="70857"/>
                  </a:lnTo>
                  <a:lnTo>
                    <a:pt x="3151" y="70726"/>
                  </a:lnTo>
                  <a:lnTo>
                    <a:pt x="3236" y="70682"/>
                  </a:lnTo>
                  <a:lnTo>
                    <a:pt x="3414" y="70638"/>
                  </a:lnTo>
                  <a:lnTo>
                    <a:pt x="3601" y="70682"/>
                  </a:lnTo>
                  <a:lnTo>
                    <a:pt x="3770" y="70814"/>
                  </a:lnTo>
                  <a:lnTo>
                    <a:pt x="3949" y="71033"/>
                  </a:lnTo>
                  <a:lnTo>
                    <a:pt x="4119" y="71383"/>
                  </a:lnTo>
                  <a:lnTo>
                    <a:pt x="4195" y="71602"/>
                  </a:lnTo>
                  <a:lnTo>
                    <a:pt x="4271" y="71821"/>
                  </a:lnTo>
                  <a:lnTo>
                    <a:pt x="4348" y="72041"/>
                  </a:lnTo>
                  <a:lnTo>
                    <a:pt x="4407" y="72304"/>
                  </a:lnTo>
                  <a:lnTo>
                    <a:pt x="4535" y="72873"/>
                  </a:lnTo>
                  <a:lnTo>
                    <a:pt x="4636" y="73487"/>
                  </a:lnTo>
                  <a:lnTo>
                    <a:pt x="4730" y="74188"/>
                  </a:lnTo>
                  <a:lnTo>
                    <a:pt x="4823" y="74889"/>
                  </a:lnTo>
                  <a:lnTo>
                    <a:pt x="4900" y="75634"/>
                  </a:lnTo>
                  <a:lnTo>
                    <a:pt x="5044" y="77124"/>
                  </a:lnTo>
                  <a:lnTo>
                    <a:pt x="5061" y="77255"/>
                  </a:lnTo>
                  <a:lnTo>
                    <a:pt x="5086" y="77343"/>
                  </a:lnTo>
                  <a:lnTo>
                    <a:pt x="5112" y="77387"/>
                  </a:lnTo>
                  <a:lnTo>
                    <a:pt x="5137" y="77430"/>
                  </a:lnTo>
                  <a:lnTo>
                    <a:pt x="5171" y="77387"/>
                  </a:lnTo>
                  <a:lnTo>
                    <a:pt x="5197" y="77343"/>
                  </a:lnTo>
                  <a:lnTo>
                    <a:pt x="5222" y="77255"/>
                  </a:lnTo>
                  <a:lnTo>
                    <a:pt x="5239" y="77124"/>
                  </a:lnTo>
                  <a:lnTo>
                    <a:pt x="5282" y="76729"/>
                  </a:lnTo>
                  <a:lnTo>
                    <a:pt x="5324" y="76247"/>
                  </a:lnTo>
                  <a:lnTo>
                    <a:pt x="5426" y="75020"/>
                  </a:lnTo>
                  <a:lnTo>
                    <a:pt x="5528" y="73618"/>
                  </a:lnTo>
                  <a:lnTo>
                    <a:pt x="5587" y="72961"/>
                  </a:lnTo>
                  <a:lnTo>
                    <a:pt x="5655" y="72304"/>
                  </a:lnTo>
                  <a:lnTo>
                    <a:pt x="5723" y="71734"/>
                  </a:lnTo>
                  <a:lnTo>
                    <a:pt x="5800" y="71208"/>
                  </a:lnTo>
                  <a:lnTo>
                    <a:pt x="5842" y="70989"/>
                  </a:lnTo>
                  <a:lnTo>
                    <a:pt x="5885" y="70814"/>
                  </a:lnTo>
                  <a:lnTo>
                    <a:pt x="5927" y="70682"/>
                  </a:lnTo>
                  <a:lnTo>
                    <a:pt x="5969" y="70551"/>
                  </a:lnTo>
                  <a:lnTo>
                    <a:pt x="6020" y="70507"/>
                  </a:lnTo>
                  <a:lnTo>
                    <a:pt x="6071" y="70463"/>
                  </a:lnTo>
                  <a:close/>
                  <a:moveTo>
                    <a:pt x="3049" y="76905"/>
                  </a:moveTo>
                  <a:lnTo>
                    <a:pt x="3108" y="76948"/>
                  </a:lnTo>
                  <a:lnTo>
                    <a:pt x="3159" y="77036"/>
                  </a:lnTo>
                  <a:lnTo>
                    <a:pt x="3261" y="77387"/>
                  </a:lnTo>
                  <a:lnTo>
                    <a:pt x="3346" y="77650"/>
                  </a:lnTo>
                  <a:lnTo>
                    <a:pt x="3507" y="78132"/>
                  </a:lnTo>
                  <a:lnTo>
                    <a:pt x="3669" y="78614"/>
                  </a:lnTo>
                  <a:lnTo>
                    <a:pt x="3745" y="78877"/>
                  </a:lnTo>
                  <a:lnTo>
                    <a:pt x="3813" y="79139"/>
                  </a:lnTo>
                  <a:lnTo>
                    <a:pt x="3889" y="79446"/>
                  </a:lnTo>
                  <a:lnTo>
                    <a:pt x="3957" y="79797"/>
                  </a:lnTo>
                  <a:lnTo>
                    <a:pt x="3983" y="79928"/>
                  </a:lnTo>
                  <a:lnTo>
                    <a:pt x="4017" y="79972"/>
                  </a:lnTo>
                  <a:lnTo>
                    <a:pt x="4051" y="79928"/>
                  </a:lnTo>
                  <a:lnTo>
                    <a:pt x="4076" y="79884"/>
                  </a:lnTo>
                  <a:lnTo>
                    <a:pt x="4161" y="80761"/>
                  </a:lnTo>
                  <a:lnTo>
                    <a:pt x="4237" y="81681"/>
                  </a:lnTo>
                  <a:lnTo>
                    <a:pt x="4331" y="82952"/>
                  </a:lnTo>
                  <a:lnTo>
                    <a:pt x="4424" y="84135"/>
                  </a:lnTo>
                  <a:lnTo>
                    <a:pt x="4467" y="84748"/>
                  </a:lnTo>
                  <a:lnTo>
                    <a:pt x="4526" y="85318"/>
                  </a:lnTo>
                  <a:lnTo>
                    <a:pt x="4586" y="85888"/>
                  </a:lnTo>
                  <a:lnTo>
                    <a:pt x="4653" y="86457"/>
                  </a:lnTo>
                  <a:lnTo>
                    <a:pt x="4806" y="87640"/>
                  </a:lnTo>
                  <a:lnTo>
                    <a:pt x="4976" y="88780"/>
                  </a:lnTo>
                  <a:lnTo>
                    <a:pt x="5146" y="89875"/>
                  </a:lnTo>
                  <a:lnTo>
                    <a:pt x="5324" y="90971"/>
                  </a:lnTo>
                  <a:lnTo>
                    <a:pt x="5621" y="92680"/>
                  </a:lnTo>
                  <a:lnTo>
                    <a:pt x="5511" y="92724"/>
                  </a:lnTo>
                  <a:lnTo>
                    <a:pt x="5401" y="92811"/>
                  </a:lnTo>
                  <a:lnTo>
                    <a:pt x="5256" y="92811"/>
                  </a:lnTo>
                  <a:lnTo>
                    <a:pt x="5103" y="91891"/>
                  </a:lnTo>
                  <a:lnTo>
                    <a:pt x="4934" y="91015"/>
                  </a:lnTo>
                  <a:lnTo>
                    <a:pt x="4764" y="90182"/>
                  </a:lnTo>
                  <a:lnTo>
                    <a:pt x="4577" y="89393"/>
                  </a:lnTo>
                  <a:lnTo>
                    <a:pt x="4484" y="89043"/>
                  </a:lnTo>
                  <a:lnTo>
                    <a:pt x="4382" y="88692"/>
                  </a:lnTo>
                  <a:lnTo>
                    <a:pt x="4280" y="88385"/>
                  </a:lnTo>
                  <a:lnTo>
                    <a:pt x="4178" y="88079"/>
                  </a:lnTo>
                  <a:lnTo>
                    <a:pt x="4068" y="87816"/>
                  </a:lnTo>
                  <a:lnTo>
                    <a:pt x="3957" y="87597"/>
                  </a:lnTo>
                  <a:lnTo>
                    <a:pt x="3847" y="87421"/>
                  </a:lnTo>
                  <a:lnTo>
                    <a:pt x="3728" y="87246"/>
                  </a:lnTo>
                  <a:lnTo>
                    <a:pt x="3711" y="87246"/>
                  </a:lnTo>
                  <a:lnTo>
                    <a:pt x="3686" y="87290"/>
                  </a:lnTo>
                  <a:lnTo>
                    <a:pt x="3669" y="87378"/>
                  </a:lnTo>
                  <a:lnTo>
                    <a:pt x="3660" y="87465"/>
                  </a:lnTo>
                  <a:lnTo>
                    <a:pt x="3652" y="87553"/>
                  </a:lnTo>
                  <a:lnTo>
                    <a:pt x="3652" y="87684"/>
                  </a:lnTo>
                  <a:lnTo>
                    <a:pt x="3660" y="87772"/>
                  </a:lnTo>
                  <a:lnTo>
                    <a:pt x="3686" y="87860"/>
                  </a:lnTo>
                  <a:lnTo>
                    <a:pt x="4119" y="89043"/>
                  </a:lnTo>
                  <a:lnTo>
                    <a:pt x="4339" y="89656"/>
                  </a:lnTo>
                  <a:lnTo>
                    <a:pt x="4441" y="90007"/>
                  </a:lnTo>
                  <a:lnTo>
                    <a:pt x="4543" y="90357"/>
                  </a:lnTo>
                  <a:lnTo>
                    <a:pt x="4687" y="90927"/>
                  </a:lnTo>
                  <a:lnTo>
                    <a:pt x="4815" y="91540"/>
                  </a:lnTo>
                  <a:lnTo>
                    <a:pt x="4942" y="92154"/>
                  </a:lnTo>
                  <a:lnTo>
                    <a:pt x="5061" y="92811"/>
                  </a:lnTo>
                  <a:lnTo>
                    <a:pt x="4925" y="92899"/>
                  </a:lnTo>
                  <a:lnTo>
                    <a:pt x="4781" y="93030"/>
                  </a:lnTo>
                  <a:lnTo>
                    <a:pt x="4662" y="93249"/>
                  </a:lnTo>
                  <a:lnTo>
                    <a:pt x="4543" y="93469"/>
                  </a:lnTo>
                  <a:lnTo>
                    <a:pt x="4433" y="93731"/>
                  </a:lnTo>
                  <a:lnTo>
                    <a:pt x="4322" y="94038"/>
                  </a:lnTo>
                  <a:lnTo>
                    <a:pt x="4246" y="93775"/>
                  </a:lnTo>
                  <a:lnTo>
                    <a:pt x="4169" y="93512"/>
                  </a:lnTo>
                  <a:lnTo>
                    <a:pt x="4017" y="92943"/>
                  </a:lnTo>
                  <a:lnTo>
                    <a:pt x="3872" y="92373"/>
                  </a:lnTo>
                  <a:lnTo>
                    <a:pt x="3796" y="92110"/>
                  </a:lnTo>
                  <a:lnTo>
                    <a:pt x="3719" y="91891"/>
                  </a:lnTo>
                  <a:lnTo>
                    <a:pt x="3694" y="91847"/>
                  </a:lnTo>
                  <a:lnTo>
                    <a:pt x="3677" y="91847"/>
                  </a:lnTo>
                  <a:lnTo>
                    <a:pt x="3660" y="91891"/>
                  </a:lnTo>
                  <a:lnTo>
                    <a:pt x="3652" y="91935"/>
                  </a:lnTo>
                  <a:lnTo>
                    <a:pt x="3643" y="92022"/>
                  </a:lnTo>
                  <a:lnTo>
                    <a:pt x="3643" y="92110"/>
                  </a:lnTo>
                  <a:lnTo>
                    <a:pt x="3643" y="92198"/>
                  </a:lnTo>
                  <a:lnTo>
                    <a:pt x="3652" y="92285"/>
                  </a:lnTo>
                  <a:lnTo>
                    <a:pt x="3711" y="92592"/>
                  </a:lnTo>
                  <a:lnTo>
                    <a:pt x="3770" y="92899"/>
                  </a:lnTo>
                  <a:lnTo>
                    <a:pt x="3906" y="93469"/>
                  </a:lnTo>
                  <a:lnTo>
                    <a:pt x="4051" y="93951"/>
                  </a:lnTo>
                  <a:lnTo>
                    <a:pt x="4203" y="94389"/>
                  </a:lnTo>
                  <a:lnTo>
                    <a:pt x="4144" y="94564"/>
                  </a:lnTo>
                  <a:lnTo>
                    <a:pt x="4025" y="95046"/>
                  </a:lnTo>
                  <a:lnTo>
                    <a:pt x="3906" y="95528"/>
                  </a:lnTo>
                  <a:lnTo>
                    <a:pt x="3796" y="96054"/>
                  </a:lnTo>
                  <a:lnTo>
                    <a:pt x="3686" y="96580"/>
                  </a:lnTo>
                  <a:lnTo>
                    <a:pt x="3567" y="96098"/>
                  </a:lnTo>
                  <a:lnTo>
                    <a:pt x="3456" y="95528"/>
                  </a:lnTo>
                  <a:lnTo>
                    <a:pt x="3363" y="94915"/>
                  </a:lnTo>
                  <a:lnTo>
                    <a:pt x="3269" y="94301"/>
                  </a:lnTo>
                  <a:lnTo>
                    <a:pt x="3091" y="92987"/>
                  </a:lnTo>
                  <a:lnTo>
                    <a:pt x="3006" y="92329"/>
                  </a:lnTo>
                  <a:lnTo>
                    <a:pt x="2921" y="91716"/>
                  </a:lnTo>
                  <a:lnTo>
                    <a:pt x="2760" y="90664"/>
                  </a:lnTo>
                  <a:lnTo>
                    <a:pt x="2582" y="89700"/>
                  </a:lnTo>
                  <a:lnTo>
                    <a:pt x="2395" y="88780"/>
                  </a:lnTo>
                  <a:lnTo>
                    <a:pt x="2200" y="87947"/>
                  </a:lnTo>
                  <a:lnTo>
                    <a:pt x="1962" y="87115"/>
                  </a:lnTo>
                  <a:lnTo>
                    <a:pt x="1716" y="86326"/>
                  </a:lnTo>
                  <a:lnTo>
                    <a:pt x="1461" y="85669"/>
                  </a:lnTo>
                  <a:lnTo>
                    <a:pt x="1198" y="85055"/>
                  </a:lnTo>
                  <a:lnTo>
                    <a:pt x="1087" y="84836"/>
                  </a:lnTo>
                  <a:lnTo>
                    <a:pt x="969" y="84661"/>
                  </a:lnTo>
                  <a:lnTo>
                    <a:pt x="722" y="84310"/>
                  </a:lnTo>
                  <a:lnTo>
                    <a:pt x="603" y="84135"/>
                  </a:lnTo>
                  <a:lnTo>
                    <a:pt x="485" y="83916"/>
                  </a:lnTo>
                  <a:lnTo>
                    <a:pt x="366" y="83653"/>
                  </a:lnTo>
                  <a:lnTo>
                    <a:pt x="264" y="83302"/>
                  </a:lnTo>
                  <a:lnTo>
                    <a:pt x="315" y="83039"/>
                  </a:lnTo>
                  <a:lnTo>
                    <a:pt x="357" y="82776"/>
                  </a:lnTo>
                  <a:lnTo>
                    <a:pt x="417" y="82514"/>
                  </a:lnTo>
                  <a:lnTo>
                    <a:pt x="468" y="82294"/>
                  </a:lnTo>
                  <a:lnTo>
                    <a:pt x="586" y="81944"/>
                  </a:lnTo>
                  <a:lnTo>
                    <a:pt x="714" y="81637"/>
                  </a:lnTo>
                  <a:lnTo>
                    <a:pt x="850" y="81462"/>
                  </a:lnTo>
                  <a:lnTo>
                    <a:pt x="994" y="81330"/>
                  </a:lnTo>
                  <a:lnTo>
                    <a:pt x="1147" y="81287"/>
                  </a:lnTo>
                  <a:lnTo>
                    <a:pt x="1291" y="81287"/>
                  </a:lnTo>
                  <a:lnTo>
                    <a:pt x="1444" y="81330"/>
                  </a:lnTo>
                  <a:lnTo>
                    <a:pt x="1597" y="81462"/>
                  </a:lnTo>
                  <a:lnTo>
                    <a:pt x="1750" y="81637"/>
                  </a:lnTo>
                  <a:lnTo>
                    <a:pt x="1894" y="81856"/>
                  </a:lnTo>
                  <a:lnTo>
                    <a:pt x="2030" y="82119"/>
                  </a:lnTo>
                  <a:lnTo>
                    <a:pt x="2166" y="82426"/>
                  </a:lnTo>
                  <a:lnTo>
                    <a:pt x="2285" y="82733"/>
                  </a:lnTo>
                  <a:lnTo>
                    <a:pt x="2395" y="83083"/>
                  </a:lnTo>
                  <a:lnTo>
                    <a:pt x="2429" y="83171"/>
                  </a:lnTo>
                  <a:lnTo>
                    <a:pt x="2463" y="83171"/>
                  </a:lnTo>
                  <a:lnTo>
                    <a:pt x="2497" y="83127"/>
                  </a:lnTo>
                  <a:lnTo>
                    <a:pt x="2522" y="83039"/>
                  </a:lnTo>
                  <a:lnTo>
                    <a:pt x="2548" y="82908"/>
                  </a:lnTo>
                  <a:lnTo>
                    <a:pt x="2565" y="82776"/>
                  </a:lnTo>
                  <a:lnTo>
                    <a:pt x="2573" y="82601"/>
                  </a:lnTo>
                  <a:lnTo>
                    <a:pt x="2565" y="82426"/>
                  </a:lnTo>
                  <a:lnTo>
                    <a:pt x="2522" y="81856"/>
                  </a:lnTo>
                  <a:lnTo>
                    <a:pt x="2463" y="81330"/>
                  </a:lnTo>
                  <a:lnTo>
                    <a:pt x="2403" y="80805"/>
                  </a:lnTo>
                  <a:lnTo>
                    <a:pt x="2344" y="80279"/>
                  </a:lnTo>
                  <a:lnTo>
                    <a:pt x="2319" y="79928"/>
                  </a:lnTo>
                  <a:lnTo>
                    <a:pt x="2293" y="79534"/>
                  </a:lnTo>
                  <a:lnTo>
                    <a:pt x="2285" y="79139"/>
                  </a:lnTo>
                  <a:lnTo>
                    <a:pt x="2293" y="78789"/>
                  </a:lnTo>
                  <a:lnTo>
                    <a:pt x="2302" y="78614"/>
                  </a:lnTo>
                  <a:lnTo>
                    <a:pt x="2319" y="78482"/>
                  </a:lnTo>
                  <a:lnTo>
                    <a:pt x="2336" y="78351"/>
                  </a:lnTo>
                  <a:lnTo>
                    <a:pt x="2361" y="78219"/>
                  </a:lnTo>
                  <a:lnTo>
                    <a:pt x="2386" y="78132"/>
                  </a:lnTo>
                  <a:lnTo>
                    <a:pt x="2420" y="78088"/>
                  </a:lnTo>
                  <a:lnTo>
                    <a:pt x="2514" y="78088"/>
                  </a:lnTo>
                  <a:lnTo>
                    <a:pt x="2548" y="78132"/>
                  </a:lnTo>
                  <a:lnTo>
                    <a:pt x="2582" y="78175"/>
                  </a:lnTo>
                  <a:lnTo>
                    <a:pt x="2650" y="78394"/>
                  </a:lnTo>
                  <a:lnTo>
                    <a:pt x="2709" y="78657"/>
                  </a:lnTo>
                  <a:lnTo>
                    <a:pt x="2752" y="78964"/>
                  </a:lnTo>
                  <a:lnTo>
                    <a:pt x="2777" y="79139"/>
                  </a:lnTo>
                  <a:lnTo>
                    <a:pt x="2803" y="79227"/>
                  </a:lnTo>
                  <a:lnTo>
                    <a:pt x="2845" y="79271"/>
                  </a:lnTo>
                  <a:lnTo>
                    <a:pt x="2879" y="79227"/>
                  </a:lnTo>
                  <a:lnTo>
                    <a:pt x="2913" y="79183"/>
                  </a:lnTo>
                  <a:lnTo>
                    <a:pt x="2938" y="79052"/>
                  </a:lnTo>
                  <a:lnTo>
                    <a:pt x="2955" y="78877"/>
                  </a:lnTo>
                  <a:lnTo>
                    <a:pt x="2964" y="78701"/>
                  </a:lnTo>
                  <a:lnTo>
                    <a:pt x="2947" y="77869"/>
                  </a:lnTo>
                  <a:lnTo>
                    <a:pt x="2938" y="77387"/>
                  </a:lnTo>
                  <a:lnTo>
                    <a:pt x="2947" y="77211"/>
                  </a:lnTo>
                  <a:lnTo>
                    <a:pt x="2955" y="77080"/>
                  </a:lnTo>
                  <a:lnTo>
                    <a:pt x="2981" y="76992"/>
                  </a:lnTo>
                  <a:lnTo>
                    <a:pt x="2998" y="76948"/>
                  </a:lnTo>
                  <a:lnTo>
                    <a:pt x="3049" y="76905"/>
                  </a:lnTo>
                  <a:close/>
                  <a:moveTo>
                    <a:pt x="10334" y="84792"/>
                  </a:moveTo>
                  <a:lnTo>
                    <a:pt x="10393" y="84880"/>
                  </a:lnTo>
                  <a:lnTo>
                    <a:pt x="10444" y="84967"/>
                  </a:lnTo>
                  <a:lnTo>
                    <a:pt x="10486" y="85143"/>
                  </a:lnTo>
                  <a:lnTo>
                    <a:pt x="10529" y="85318"/>
                  </a:lnTo>
                  <a:lnTo>
                    <a:pt x="10563" y="85581"/>
                  </a:lnTo>
                  <a:lnTo>
                    <a:pt x="10597" y="85844"/>
                  </a:lnTo>
                  <a:lnTo>
                    <a:pt x="10648" y="86414"/>
                  </a:lnTo>
                  <a:lnTo>
                    <a:pt x="10682" y="87027"/>
                  </a:lnTo>
                  <a:lnTo>
                    <a:pt x="10707" y="87640"/>
                  </a:lnTo>
                  <a:lnTo>
                    <a:pt x="10724" y="88210"/>
                  </a:lnTo>
                  <a:lnTo>
                    <a:pt x="10733" y="88429"/>
                  </a:lnTo>
                  <a:lnTo>
                    <a:pt x="10750" y="88605"/>
                  </a:lnTo>
                  <a:lnTo>
                    <a:pt x="10775" y="88736"/>
                  </a:lnTo>
                  <a:lnTo>
                    <a:pt x="10809" y="88824"/>
                  </a:lnTo>
                  <a:lnTo>
                    <a:pt x="10886" y="88824"/>
                  </a:lnTo>
                  <a:lnTo>
                    <a:pt x="10911" y="88736"/>
                  </a:lnTo>
                  <a:lnTo>
                    <a:pt x="10945" y="88561"/>
                  </a:lnTo>
                  <a:lnTo>
                    <a:pt x="10996" y="88079"/>
                  </a:lnTo>
                  <a:lnTo>
                    <a:pt x="11064" y="87640"/>
                  </a:lnTo>
                  <a:lnTo>
                    <a:pt x="11132" y="87158"/>
                  </a:lnTo>
                  <a:lnTo>
                    <a:pt x="11208" y="86764"/>
                  </a:lnTo>
                  <a:lnTo>
                    <a:pt x="11285" y="86326"/>
                  </a:lnTo>
                  <a:lnTo>
                    <a:pt x="11369" y="85975"/>
                  </a:lnTo>
                  <a:lnTo>
                    <a:pt x="11463" y="85669"/>
                  </a:lnTo>
                  <a:lnTo>
                    <a:pt x="11548" y="85406"/>
                  </a:lnTo>
                  <a:lnTo>
                    <a:pt x="11641" y="85230"/>
                  </a:lnTo>
                  <a:lnTo>
                    <a:pt x="11735" y="85143"/>
                  </a:lnTo>
                  <a:lnTo>
                    <a:pt x="11836" y="85143"/>
                  </a:lnTo>
                  <a:lnTo>
                    <a:pt x="11930" y="85187"/>
                  </a:lnTo>
                  <a:lnTo>
                    <a:pt x="11972" y="85274"/>
                  </a:lnTo>
                  <a:lnTo>
                    <a:pt x="12023" y="85406"/>
                  </a:lnTo>
                  <a:lnTo>
                    <a:pt x="12066" y="85537"/>
                  </a:lnTo>
                  <a:lnTo>
                    <a:pt x="12117" y="85712"/>
                  </a:lnTo>
                  <a:lnTo>
                    <a:pt x="12159" y="85888"/>
                  </a:lnTo>
                  <a:lnTo>
                    <a:pt x="12202" y="86151"/>
                  </a:lnTo>
                  <a:lnTo>
                    <a:pt x="12286" y="86720"/>
                  </a:lnTo>
                  <a:lnTo>
                    <a:pt x="12329" y="87071"/>
                  </a:lnTo>
                  <a:lnTo>
                    <a:pt x="12363" y="87465"/>
                  </a:lnTo>
                  <a:lnTo>
                    <a:pt x="12388" y="87860"/>
                  </a:lnTo>
                  <a:lnTo>
                    <a:pt x="12397" y="88254"/>
                  </a:lnTo>
                  <a:lnTo>
                    <a:pt x="12405" y="88648"/>
                  </a:lnTo>
                  <a:lnTo>
                    <a:pt x="12405" y="89043"/>
                  </a:lnTo>
                  <a:lnTo>
                    <a:pt x="12397" y="89437"/>
                  </a:lnTo>
                  <a:lnTo>
                    <a:pt x="12388" y="89831"/>
                  </a:lnTo>
                  <a:lnTo>
                    <a:pt x="12371" y="90226"/>
                  </a:lnTo>
                  <a:lnTo>
                    <a:pt x="12346" y="90620"/>
                  </a:lnTo>
                  <a:lnTo>
                    <a:pt x="12286" y="91409"/>
                  </a:lnTo>
                  <a:lnTo>
                    <a:pt x="12210" y="92110"/>
                  </a:lnTo>
                  <a:lnTo>
                    <a:pt x="12125" y="92811"/>
                  </a:lnTo>
                  <a:lnTo>
                    <a:pt x="12108" y="92987"/>
                  </a:lnTo>
                  <a:lnTo>
                    <a:pt x="12108" y="93206"/>
                  </a:lnTo>
                  <a:lnTo>
                    <a:pt x="12117" y="93381"/>
                  </a:lnTo>
                  <a:lnTo>
                    <a:pt x="12142" y="93556"/>
                  </a:lnTo>
                  <a:lnTo>
                    <a:pt x="12176" y="93688"/>
                  </a:lnTo>
                  <a:lnTo>
                    <a:pt x="12210" y="93731"/>
                  </a:lnTo>
                  <a:lnTo>
                    <a:pt x="12244" y="93731"/>
                  </a:lnTo>
                  <a:lnTo>
                    <a:pt x="12286" y="93644"/>
                  </a:lnTo>
                  <a:lnTo>
                    <a:pt x="12465" y="93074"/>
                  </a:lnTo>
                  <a:lnTo>
                    <a:pt x="12652" y="92592"/>
                  </a:lnTo>
                  <a:lnTo>
                    <a:pt x="12838" y="92198"/>
                  </a:lnTo>
                  <a:lnTo>
                    <a:pt x="13025" y="91891"/>
                  </a:lnTo>
                  <a:lnTo>
                    <a:pt x="13220" y="91672"/>
                  </a:lnTo>
                  <a:lnTo>
                    <a:pt x="13416" y="91540"/>
                  </a:lnTo>
                  <a:lnTo>
                    <a:pt x="13620" y="91453"/>
                  </a:lnTo>
                  <a:lnTo>
                    <a:pt x="13815" y="91453"/>
                  </a:lnTo>
                  <a:lnTo>
                    <a:pt x="14019" y="91497"/>
                  </a:lnTo>
                  <a:lnTo>
                    <a:pt x="14222" y="91584"/>
                  </a:lnTo>
                  <a:lnTo>
                    <a:pt x="14426" y="91716"/>
                  </a:lnTo>
                  <a:lnTo>
                    <a:pt x="14621" y="91935"/>
                  </a:lnTo>
                  <a:lnTo>
                    <a:pt x="14825" y="92154"/>
                  </a:lnTo>
                  <a:lnTo>
                    <a:pt x="15020" y="92417"/>
                  </a:lnTo>
                  <a:lnTo>
                    <a:pt x="15403" y="92987"/>
                  </a:lnTo>
                  <a:lnTo>
                    <a:pt x="15513" y="93162"/>
                  </a:lnTo>
                  <a:lnTo>
                    <a:pt x="15572" y="93293"/>
                  </a:lnTo>
                  <a:lnTo>
                    <a:pt x="15640" y="93425"/>
                  </a:lnTo>
                  <a:lnTo>
                    <a:pt x="15708" y="93600"/>
                  </a:lnTo>
                  <a:lnTo>
                    <a:pt x="15751" y="93819"/>
                  </a:lnTo>
                  <a:lnTo>
                    <a:pt x="15768" y="93951"/>
                  </a:lnTo>
                  <a:lnTo>
                    <a:pt x="15785" y="94082"/>
                  </a:lnTo>
                  <a:lnTo>
                    <a:pt x="15785" y="94213"/>
                  </a:lnTo>
                  <a:lnTo>
                    <a:pt x="15785" y="94345"/>
                  </a:lnTo>
                  <a:lnTo>
                    <a:pt x="15768" y="94476"/>
                  </a:lnTo>
                  <a:lnTo>
                    <a:pt x="15734" y="94608"/>
                  </a:lnTo>
                  <a:lnTo>
                    <a:pt x="15700" y="94739"/>
                  </a:lnTo>
                  <a:lnTo>
                    <a:pt x="15649" y="94827"/>
                  </a:lnTo>
                  <a:lnTo>
                    <a:pt x="15555" y="94958"/>
                  </a:lnTo>
                  <a:lnTo>
                    <a:pt x="15487" y="95046"/>
                  </a:lnTo>
                  <a:lnTo>
                    <a:pt x="15352" y="95178"/>
                  </a:lnTo>
                  <a:lnTo>
                    <a:pt x="15216" y="95309"/>
                  </a:lnTo>
                  <a:lnTo>
                    <a:pt x="15080" y="95440"/>
                  </a:lnTo>
                  <a:lnTo>
                    <a:pt x="14944" y="95616"/>
                  </a:lnTo>
                  <a:lnTo>
                    <a:pt x="14783" y="95835"/>
                  </a:lnTo>
                  <a:lnTo>
                    <a:pt x="14630" y="96185"/>
                  </a:lnTo>
                  <a:lnTo>
                    <a:pt x="14477" y="96536"/>
                  </a:lnTo>
                  <a:lnTo>
                    <a:pt x="14333" y="96930"/>
                  </a:lnTo>
                  <a:lnTo>
                    <a:pt x="14188" y="97412"/>
                  </a:lnTo>
                  <a:lnTo>
                    <a:pt x="14053" y="97894"/>
                  </a:lnTo>
                  <a:lnTo>
                    <a:pt x="13917" y="98420"/>
                  </a:lnTo>
                  <a:lnTo>
                    <a:pt x="13789" y="98946"/>
                  </a:lnTo>
                  <a:lnTo>
                    <a:pt x="13687" y="99428"/>
                  </a:lnTo>
                  <a:lnTo>
                    <a:pt x="13653" y="99516"/>
                  </a:lnTo>
                  <a:lnTo>
                    <a:pt x="13636" y="99647"/>
                  </a:lnTo>
                  <a:lnTo>
                    <a:pt x="13382" y="100830"/>
                  </a:lnTo>
                  <a:lnTo>
                    <a:pt x="13136" y="102101"/>
                  </a:lnTo>
                  <a:lnTo>
                    <a:pt x="12652" y="104599"/>
                  </a:lnTo>
                  <a:lnTo>
                    <a:pt x="12567" y="105037"/>
                  </a:lnTo>
                  <a:lnTo>
                    <a:pt x="12482" y="105388"/>
                  </a:lnTo>
                  <a:lnTo>
                    <a:pt x="12397" y="105782"/>
                  </a:lnTo>
                  <a:lnTo>
                    <a:pt x="12303" y="106089"/>
                  </a:lnTo>
                  <a:lnTo>
                    <a:pt x="12210" y="106395"/>
                  </a:lnTo>
                  <a:lnTo>
                    <a:pt x="12117" y="106702"/>
                  </a:lnTo>
                  <a:lnTo>
                    <a:pt x="12015" y="106965"/>
                  </a:lnTo>
                  <a:lnTo>
                    <a:pt x="11921" y="107184"/>
                  </a:lnTo>
                  <a:lnTo>
                    <a:pt x="11709" y="107622"/>
                  </a:lnTo>
                  <a:lnTo>
                    <a:pt x="11497" y="107929"/>
                  </a:lnTo>
                  <a:lnTo>
                    <a:pt x="11276" y="108148"/>
                  </a:lnTo>
                  <a:lnTo>
                    <a:pt x="11055" y="108324"/>
                  </a:lnTo>
                  <a:lnTo>
                    <a:pt x="10911" y="108367"/>
                  </a:lnTo>
                  <a:lnTo>
                    <a:pt x="10631" y="108367"/>
                  </a:lnTo>
                  <a:lnTo>
                    <a:pt x="10486" y="108324"/>
                  </a:lnTo>
                  <a:lnTo>
                    <a:pt x="10342" y="108280"/>
                  </a:lnTo>
                  <a:lnTo>
                    <a:pt x="10206" y="108148"/>
                  </a:lnTo>
                  <a:lnTo>
                    <a:pt x="10062" y="108017"/>
                  </a:lnTo>
                  <a:lnTo>
                    <a:pt x="9926" y="107798"/>
                  </a:lnTo>
                  <a:lnTo>
                    <a:pt x="10121" y="107666"/>
                  </a:lnTo>
                  <a:lnTo>
                    <a:pt x="10223" y="107579"/>
                  </a:lnTo>
                  <a:lnTo>
                    <a:pt x="10317" y="107447"/>
                  </a:lnTo>
                  <a:lnTo>
                    <a:pt x="10402" y="107272"/>
                  </a:lnTo>
                  <a:lnTo>
                    <a:pt x="10478" y="107009"/>
                  </a:lnTo>
                  <a:lnTo>
                    <a:pt x="10512" y="106877"/>
                  </a:lnTo>
                  <a:lnTo>
                    <a:pt x="10546" y="106702"/>
                  </a:lnTo>
                  <a:lnTo>
                    <a:pt x="10571" y="106527"/>
                  </a:lnTo>
                  <a:lnTo>
                    <a:pt x="10588" y="106308"/>
                  </a:lnTo>
                  <a:lnTo>
                    <a:pt x="10588" y="106264"/>
                  </a:lnTo>
                  <a:lnTo>
                    <a:pt x="10588" y="106176"/>
                  </a:lnTo>
                  <a:lnTo>
                    <a:pt x="10571" y="106089"/>
                  </a:lnTo>
                  <a:lnTo>
                    <a:pt x="10546" y="106045"/>
                  </a:lnTo>
                  <a:lnTo>
                    <a:pt x="10520" y="106045"/>
                  </a:lnTo>
                  <a:lnTo>
                    <a:pt x="10351" y="106571"/>
                  </a:lnTo>
                  <a:lnTo>
                    <a:pt x="10257" y="106746"/>
                  </a:lnTo>
                  <a:lnTo>
                    <a:pt x="10164" y="106921"/>
                  </a:lnTo>
                  <a:lnTo>
                    <a:pt x="9977" y="107140"/>
                  </a:lnTo>
                  <a:lnTo>
                    <a:pt x="9790" y="107316"/>
                  </a:lnTo>
                  <a:lnTo>
                    <a:pt x="9765" y="107359"/>
                  </a:lnTo>
                  <a:lnTo>
                    <a:pt x="9748" y="107491"/>
                  </a:lnTo>
                  <a:lnTo>
                    <a:pt x="9646" y="107228"/>
                  </a:lnTo>
                  <a:lnTo>
                    <a:pt x="9544" y="106965"/>
                  </a:lnTo>
                  <a:lnTo>
                    <a:pt x="9434" y="106615"/>
                  </a:lnTo>
                  <a:lnTo>
                    <a:pt x="9323" y="106176"/>
                  </a:lnTo>
                  <a:lnTo>
                    <a:pt x="9213" y="105738"/>
                  </a:lnTo>
                  <a:lnTo>
                    <a:pt x="9111" y="105212"/>
                  </a:lnTo>
                  <a:lnTo>
                    <a:pt x="9221" y="105344"/>
                  </a:lnTo>
                  <a:lnTo>
                    <a:pt x="9332" y="105431"/>
                  </a:lnTo>
                  <a:lnTo>
                    <a:pt x="9553" y="105431"/>
                  </a:lnTo>
                  <a:lnTo>
                    <a:pt x="9663" y="105344"/>
                  </a:lnTo>
                  <a:lnTo>
                    <a:pt x="9773" y="105256"/>
                  </a:lnTo>
                  <a:lnTo>
                    <a:pt x="9875" y="105125"/>
                  </a:lnTo>
                  <a:lnTo>
                    <a:pt x="9969" y="104993"/>
                  </a:lnTo>
                  <a:lnTo>
                    <a:pt x="10096" y="104730"/>
                  </a:lnTo>
                  <a:lnTo>
                    <a:pt x="10206" y="104380"/>
                  </a:lnTo>
                  <a:lnTo>
                    <a:pt x="10300" y="103985"/>
                  </a:lnTo>
                  <a:lnTo>
                    <a:pt x="10376" y="103503"/>
                  </a:lnTo>
                  <a:lnTo>
                    <a:pt x="10444" y="102977"/>
                  </a:lnTo>
                  <a:lnTo>
                    <a:pt x="10495" y="102408"/>
                  </a:lnTo>
                  <a:lnTo>
                    <a:pt x="10529" y="101794"/>
                  </a:lnTo>
                  <a:lnTo>
                    <a:pt x="10546" y="101093"/>
                  </a:lnTo>
                  <a:lnTo>
                    <a:pt x="10537" y="100962"/>
                  </a:lnTo>
                  <a:lnTo>
                    <a:pt x="10529" y="100874"/>
                  </a:lnTo>
                  <a:lnTo>
                    <a:pt x="10512" y="100830"/>
                  </a:lnTo>
                  <a:lnTo>
                    <a:pt x="10495" y="100786"/>
                  </a:lnTo>
                  <a:lnTo>
                    <a:pt x="10478" y="100830"/>
                  </a:lnTo>
                  <a:lnTo>
                    <a:pt x="10453" y="100830"/>
                  </a:lnTo>
                  <a:lnTo>
                    <a:pt x="10436" y="100918"/>
                  </a:lnTo>
                  <a:lnTo>
                    <a:pt x="10427" y="101006"/>
                  </a:lnTo>
                  <a:lnTo>
                    <a:pt x="10376" y="101663"/>
                  </a:lnTo>
                  <a:lnTo>
                    <a:pt x="10325" y="102233"/>
                  </a:lnTo>
                  <a:lnTo>
                    <a:pt x="10257" y="102802"/>
                  </a:lnTo>
                  <a:lnTo>
                    <a:pt x="10189" y="103284"/>
                  </a:lnTo>
                  <a:lnTo>
                    <a:pt x="10113" y="103722"/>
                  </a:lnTo>
                  <a:lnTo>
                    <a:pt x="10062" y="103898"/>
                  </a:lnTo>
                  <a:lnTo>
                    <a:pt x="10011" y="104073"/>
                  </a:lnTo>
                  <a:lnTo>
                    <a:pt x="9960" y="104204"/>
                  </a:lnTo>
                  <a:lnTo>
                    <a:pt x="9901" y="104336"/>
                  </a:lnTo>
                  <a:lnTo>
                    <a:pt x="9833" y="104467"/>
                  </a:lnTo>
                  <a:lnTo>
                    <a:pt x="9765" y="104555"/>
                  </a:lnTo>
                  <a:lnTo>
                    <a:pt x="9569" y="104730"/>
                  </a:lnTo>
                  <a:lnTo>
                    <a:pt x="9476" y="104774"/>
                  </a:lnTo>
                  <a:lnTo>
                    <a:pt x="9383" y="104818"/>
                  </a:lnTo>
                  <a:lnTo>
                    <a:pt x="9289" y="104774"/>
                  </a:lnTo>
                  <a:lnTo>
                    <a:pt x="9196" y="104774"/>
                  </a:lnTo>
                  <a:lnTo>
                    <a:pt x="9103" y="104686"/>
                  </a:lnTo>
                  <a:lnTo>
                    <a:pt x="9009" y="104599"/>
                  </a:lnTo>
                  <a:lnTo>
                    <a:pt x="8967" y="104380"/>
                  </a:lnTo>
                  <a:lnTo>
                    <a:pt x="8873" y="103722"/>
                  </a:lnTo>
                  <a:lnTo>
                    <a:pt x="8865" y="103109"/>
                  </a:lnTo>
                  <a:lnTo>
                    <a:pt x="8856" y="102452"/>
                  </a:lnTo>
                  <a:lnTo>
                    <a:pt x="9162" y="101926"/>
                  </a:lnTo>
                  <a:lnTo>
                    <a:pt x="9230" y="101838"/>
                  </a:lnTo>
                  <a:lnTo>
                    <a:pt x="9289" y="101663"/>
                  </a:lnTo>
                  <a:lnTo>
                    <a:pt x="9349" y="101488"/>
                  </a:lnTo>
                  <a:lnTo>
                    <a:pt x="9391" y="101181"/>
                  </a:lnTo>
                  <a:lnTo>
                    <a:pt x="9400" y="101093"/>
                  </a:lnTo>
                  <a:lnTo>
                    <a:pt x="9391" y="100962"/>
                  </a:lnTo>
                  <a:lnTo>
                    <a:pt x="9374" y="100918"/>
                  </a:lnTo>
                  <a:lnTo>
                    <a:pt x="9349" y="100918"/>
                  </a:lnTo>
                  <a:lnTo>
                    <a:pt x="9204" y="101225"/>
                  </a:lnTo>
                  <a:lnTo>
                    <a:pt x="9060" y="101575"/>
                  </a:lnTo>
                  <a:lnTo>
                    <a:pt x="8950" y="101838"/>
                  </a:lnTo>
                  <a:lnTo>
                    <a:pt x="8899" y="101970"/>
                  </a:lnTo>
                  <a:lnTo>
                    <a:pt x="8848" y="102189"/>
                  </a:lnTo>
                  <a:lnTo>
                    <a:pt x="8814" y="101093"/>
                  </a:lnTo>
                  <a:lnTo>
                    <a:pt x="8780" y="99998"/>
                  </a:lnTo>
                  <a:lnTo>
                    <a:pt x="8695" y="97807"/>
                  </a:lnTo>
                  <a:lnTo>
                    <a:pt x="8627" y="95791"/>
                  </a:lnTo>
                  <a:lnTo>
                    <a:pt x="8593" y="94783"/>
                  </a:lnTo>
                  <a:lnTo>
                    <a:pt x="8568" y="93775"/>
                  </a:lnTo>
                  <a:lnTo>
                    <a:pt x="8551" y="92767"/>
                  </a:lnTo>
                  <a:lnTo>
                    <a:pt x="8551" y="92285"/>
                  </a:lnTo>
                  <a:lnTo>
                    <a:pt x="8559" y="91760"/>
                  </a:lnTo>
                  <a:lnTo>
                    <a:pt x="8568" y="91278"/>
                  </a:lnTo>
                  <a:lnTo>
                    <a:pt x="8585" y="90796"/>
                  </a:lnTo>
                  <a:lnTo>
                    <a:pt x="8610" y="90314"/>
                  </a:lnTo>
                  <a:lnTo>
                    <a:pt x="8636" y="89831"/>
                  </a:lnTo>
                  <a:lnTo>
                    <a:pt x="8644" y="89700"/>
                  </a:lnTo>
                  <a:lnTo>
                    <a:pt x="8644" y="89612"/>
                  </a:lnTo>
                  <a:lnTo>
                    <a:pt x="8636" y="89525"/>
                  </a:lnTo>
                  <a:lnTo>
                    <a:pt x="8619" y="89437"/>
                  </a:lnTo>
                  <a:lnTo>
                    <a:pt x="8653" y="89043"/>
                  </a:lnTo>
                  <a:lnTo>
                    <a:pt x="8686" y="88648"/>
                  </a:lnTo>
                  <a:lnTo>
                    <a:pt x="8729" y="88298"/>
                  </a:lnTo>
                  <a:lnTo>
                    <a:pt x="8780" y="87991"/>
                  </a:lnTo>
                  <a:lnTo>
                    <a:pt x="8848" y="87684"/>
                  </a:lnTo>
                  <a:lnTo>
                    <a:pt x="8933" y="87465"/>
                  </a:lnTo>
                  <a:lnTo>
                    <a:pt x="9018" y="87290"/>
                  </a:lnTo>
                  <a:lnTo>
                    <a:pt x="9060" y="87246"/>
                  </a:lnTo>
                  <a:lnTo>
                    <a:pt x="9145" y="87246"/>
                  </a:lnTo>
                  <a:lnTo>
                    <a:pt x="9187" y="87334"/>
                  </a:lnTo>
                  <a:lnTo>
                    <a:pt x="9221" y="87421"/>
                  </a:lnTo>
                  <a:lnTo>
                    <a:pt x="9255" y="87553"/>
                  </a:lnTo>
                  <a:lnTo>
                    <a:pt x="9281" y="87728"/>
                  </a:lnTo>
                  <a:lnTo>
                    <a:pt x="9298" y="87947"/>
                  </a:lnTo>
                  <a:lnTo>
                    <a:pt x="9315" y="88210"/>
                  </a:lnTo>
                  <a:lnTo>
                    <a:pt x="9323" y="88517"/>
                  </a:lnTo>
                  <a:lnTo>
                    <a:pt x="9332" y="88780"/>
                  </a:lnTo>
                  <a:lnTo>
                    <a:pt x="9357" y="88955"/>
                  </a:lnTo>
                  <a:lnTo>
                    <a:pt x="9391" y="89043"/>
                  </a:lnTo>
                  <a:lnTo>
                    <a:pt x="9425" y="89130"/>
                  </a:lnTo>
                  <a:lnTo>
                    <a:pt x="9468" y="89130"/>
                  </a:lnTo>
                  <a:lnTo>
                    <a:pt x="9502" y="89043"/>
                  </a:lnTo>
                  <a:lnTo>
                    <a:pt x="9536" y="88911"/>
                  </a:lnTo>
                  <a:lnTo>
                    <a:pt x="9553" y="88692"/>
                  </a:lnTo>
                  <a:lnTo>
                    <a:pt x="9595" y="88123"/>
                  </a:lnTo>
                  <a:lnTo>
                    <a:pt x="9654" y="87509"/>
                  </a:lnTo>
                  <a:lnTo>
                    <a:pt x="9714" y="86939"/>
                  </a:lnTo>
                  <a:lnTo>
                    <a:pt x="9799" y="86370"/>
                  </a:lnTo>
                  <a:lnTo>
                    <a:pt x="9884" y="85844"/>
                  </a:lnTo>
                  <a:lnTo>
                    <a:pt x="9986" y="85406"/>
                  </a:lnTo>
                  <a:lnTo>
                    <a:pt x="10036" y="85230"/>
                  </a:lnTo>
                  <a:lnTo>
                    <a:pt x="10087" y="85055"/>
                  </a:lnTo>
                  <a:lnTo>
                    <a:pt x="10147" y="84924"/>
                  </a:lnTo>
                  <a:lnTo>
                    <a:pt x="10206" y="84836"/>
                  </a:lnTo>
                  <a:lnTo>
                    <a:pt x="10274" y="84792"/>
                  </a:lnTo>
                  <a:close/>
                  <a:moveTo>
                    <a:pt x="13730" y="100874"/>
                  </a:moveTo>
                  <a:lnTo>
                    <a:pt x="13738" y="100918"/>
                  </a:lnTo>
                  <a:lnTo>
                    <a:pt x="13738" y="100962"/>
                  </a:lnTo>
                  <a:lnTo>
                    <a:pt x="13738" y="101049"/>
                  </a:lnTo>
                  <a:lnTo>
                    <a:pt x="13738" y="101181"/>
                  </a:lnTo>
                  <a:lnTo>
                    <a:pt x="13755" y="101444"/>
                  </a:lnTo>
                  <a:lnTo>
                    <a:pt x="13781" y="101619"/>
                  </a:lnTo>
                  <a:lnTo>
                    <a:pt x="13806" y="101663"/>
                  </a:lnTo>
                  <a:lnTo>
                    <a:pt x="13823" y="101707"/>
                  </a:lnTo>
                  <a:lnTo>
                    <a:pt x="13883" y="101794"/>
                  </a:lnTo>
                  <a:lnTo>
                    <a:pt x="13951" y="101838"/>
                  </a:lnTo>
                  <a:lnTo>
                    <a:pt x="14205" y="101838"/>
                  </a:lnTo>
                  <a:lnTo>
                    <a:pt x="14341" y="101751"/>
                  </a:lnTo>
                  <a:lnTo>
                    <a:pt x="14604" y="101531"/>
                  </a:lnTo>
                  <a:lnTo>
                    <a:pt x="14732" y="101400"/>
                  </a:lnTo>
                  <a:lnTo>
                    <a:pt x="14859" y="101356"/>
                  </a:lnTo>
                  <a:lnTo>
                    <a:pt x="15199" y="101312"/>
                  </a:lnTo>
                  <a:lnTo>
                    <a:pt x="15369" y="101312"/>
                  </a:lnTo>
                  <a:lnTo>
                    <a:pt x="15538" y="101356"/>
                  </a:lnTo>
                  <a:lnTo>
                    <a:pt x="15615" y="101400"/>
                  </a:lnTo>
                  <a:lnTo>
                    <a:pt x="15700" y="101531"/>
                  </a:lnTo>
                  <a:lnTo>
                    <a:pt x="15776" y="101663"/>
                  </a:lnTo>
                  <a:lnTo>
                    <a:pt x="15844" y="101882"/>
                  </a:lnTo>
                  <a:lnTo>
                    <a:pt x="15903" y="102145"/>
                  </a:lnTo>
                  <a:lnTo>
                    <a:pt x="15954" y="102452"/>
                  </a:lnTo>
                  <a:lnTo>
                    <a:pt x="15971" y="102627"/>
                  </a:lnTo>
                  <a:lnTo>
                    <a:pt x="15980" y="102846"/>
                  </a:lnTo>
                  <a:lnTo>
                    <a:pt x="15988" y="103065"/>
                  </a:lnTo>
                  <a:lnTo>
                    <a:pt x="15997" y="103284"/>
                  </a:lnTo>
                  <a:lnTo>
                    <a:pt x="15988" y="103722"/>
                  </a:lnTo>
                  <a:lnTo>
                    <a:pt x="15963" y="104161"/>
                  </a:lnTo>
                  <a:lnTo>
                    <a:pt x="15912" y="104949"/>
                  </a:lnTo>
                  <a:lnTo>
                    <a:pt x="15903" y="105168"/>
                  </a:lnTo>
                  <a:lnTo>
                    <a:pt x="15912" y="105388"/>
                  </a:lnTo>
                  <a:lnTo>
                    <a:pt x="15937" y="105563"/>
                  </a:lnTo>
                  <a:lnTo>
                    <a:pt x="15963" y="105694"/>
                  </a:lnTo>
                  <a:lnTo>
                    <a:pt x="16005" y="105738"/>
                  </a:lnTo>
                  <a:lnTo>
                    <a:pt x="16039" y="105782"/>
                  </a:lnTo>
                  <a:lnTo>
                    <a:pt x="16082" y="105694"/>
                  </a:lnTo>
                  <a:lnTo>
                    <a:pt x="16116" y="105607"/>
                  </a:lnTo>
                  <a:lnTo>
                    <a:pt x="16175" y="105300"/>
                  </a:lnTo>
                  <a:lnTo>
                    <a:pt x="16235" y="104993"/>
                  </a:lnTo>
                  <a:lnTo>
                    <a:pt x="16303" y="104730"/>
                  </a:lnTo>
                  <a:lnTo>
                    <a:pt x="16370" y="104511"/>
                  </a:lnTo>
                  <a:lnTo>
                    <a:pt x="16438" y="104336"/>
                  </a:lnTo>
                  <a:lnTo>
                    <a:pt x="16506" y="104161"/>
                  </a:lnTo>
                  <a:lnTo>
                    <a:pt x="16659" y="103898"/>
                  </a:lnTo>
                  <a:lnTo>
                    <a:pt x="16812" y="103679"/>
                  </a:lnTo>
                  <a:lnTo>
                    <a:pt x="16973" y="103591"/>
                  </a:lnTo>
                  <a:lnTo>
                    <a:pt x="17135" y="103547"/>
                  </a:lnTo>
                  <a:lnTo>
                    <a:pt x="17304" y="103547"/>
                  </a:lnTo>
                  <a:lnTo>
                    <a:pt x="17483" y="103635"/>
                  </a:lnTo>
                  <a:lnTo>
                    <a:pt x="17585" y="103679"/>
                  </a:lnTo>
                  <a:lnTo>
                    <a:pt x="17678" y="103810"/>
                  </a:lnTo>
                  <a:lnTo>
                    <a:pt x="17763" y="103985"/>
                  </a:lnTo>
                  <a:lnTo>
                    <a:pt x="17839" y="104204"/>
                  </a:lnTo>
                  <a:lnTo>
                    <a:pt x="17873" y="104380"/>
                  </a:lnTo>
                  <a:lnTo>
                    <a:pt x="17899" y="104555"/>
                  </a:lnTo>
                  <a:lnTo>
                    <a:pt x="17924" y="104730"/>
                  </a:lnTo>
                  <a:lnTo>
                    <a:pt x="17941" y="104949"/>
                  </a:lnTo>
                  <a:lnTo>
                    <a:pt x="17958" y="105256"/>
                  </a:lnTo>
                  <a:lnTo>
                    <a:pt x="17967" y="105519"/>
                  </a:lnTo>
                  <a:lnTo>
                    <a:pt x="17967" y="105782"/>
                  </a:lnTo>
                  <a:lnTo>
                    <a:pt x="17958" y="106045"/>
                  </a:lnTo>
                  <a:lnTo>
                    <a:pt x="17941" y="106220"/>
                  </a:lnTo>
                  <a:lnTo>
                    <a:pt x="17916" y="106439"/>
                  </a:lnTo>
                  <a:lnTo>
                    <a:pt x="17890" y="106615"/>
                  </a:lnTo>
                  <a:lnTo>
                    <a:pt x="17856" y="106790"/>
                  </a:lnTo>
                  <a:lnTo>
                    <a:pt x="17780" y="107053"/>
                  </a:lnTo>
                  <a:lnTo>
                    <a:pt x="17695" y="107316"/>
                  </a:lnTo>
                  <a:lnTo>
                    <a:pt x="17517" y="107798"/>
                  </a:lnTo>
                  <a:lnTo>
                    <a:pt x="17491" y="107885"/>
                  </a:lnTo>
                  <a:lnTo>
                    <a:pt x="17474" y="108061"/>
                  </a:lnTo>
                  <a:lnTo>
                    <a:pt x="17466" y="108236"/>
                  </a:lnTo>
                  <a:lnTo>
                    <a:pt x="17466" y="108411"/>
                  </a:lnTo>
                  <a:lnTo>
                    <a:pt x="17474" y="108586"/>
                  </a:lnTo>
                  <a:lnTo>
                    <a:pt x="17491" y="108718"/>
                  </a:lnTo>
                  <a:lnTo>
                    <a:pt x="17517" y="108849"/>
                  </a:lnTo>
                  <a:lnTo>
                    <a:pt x="17551" y="108937"/>
                  </a:lnTo>
                  <a:lnTo>
                    <a:pt x="17771" y="109156"/>
                  </a:lnTo>
                  <a:lnTo>
                    <a:pt x="18001" y="109331"/>
                  </a:lnTo>
                  <a:lnTo>
                    <a:pt x="18238" y="109507"/>
                  </a:lnTo>
                  <a:lnTo>
                    <a:pt x="18476" y="109726"/>
                  </a:lnTo>
                  <a:lnTo>
                    <a:pt x="18595" y="109857"/>
                  </a:lnTo>
                  <a:lnTo>
                    <a:pt x="18714" y="110032"/>
                  </a:lnTo>
                  <a:lnTo>
                    <a:pt x="18824" y="110208"/>
                  </a:lnTo>
                  <a:lnTo>
                    <a:pt x="18935" y="110427"/>
                  </a:lnTo>
                  <a:lnTo>
                    <a:pt x="19036" y="110690"/>
                  </a:lnTo>
                  <a:lnTo>
                    <a:pt x="19138" y="110997"/>
                  </a:lnTo>
                  <a:lnTo>
                    <a:pt x="19232" y="111347"/>
                  </a:lnTo>
                  <a:lnTo>
                    <a:pt x="19317" y="111741"/>
                  </a:lnTo>
                  <a:lnTo>
                    <a:pt x="19410" y="112311"/>
                  </a:lnTo>
                  <a:lnTo>
                    <a:pt x="19520" y="112968"/>
                  </a:lnTo>
                  <a:lnTo>
                    <a:pt x="19622" y="113713"/>
                  </a:lnTo>
                  <a:lnTo>
                    <a:pt x="19724" y="114502"/>
                  </a:lnTo>
                  <a:lnTo>
                    <a:pt x="19809" y="115335"/>
                  </a:lnTo>
                  <a:lnTo>
                    <a:pt x="19843" y="115773"/>
                  </a:lnTo>
                  <a:lnTo>
                    <a:pt x="19877" y="116167"/>
                  </a:lnTo>
                  <a:lnTo>
                    <a:pt x="19894" y="116605"/>
                  </a:lnTo>
                  <a:lnTo>
                    <a:pt x="19911" y="117000"/>
                  </a:lnTo>
                  <a:lnTo>
                    <a:pt x="19928" y="117438"/>
                  </a:lnTo>
                  <a:lnTo>
                    <a:pt x="19928" y="117832"/>
                  </a:lnTo>
                  <a:lnTo>
                    <a:pt x="19733" y="117307"/>
                  </a:lnTo>
                  <a:lnTo>
                    <a:pt x="19554" y="116737"/>
                  </a:lnTo>
                  <a:lnTo>
                    <a:pt x="19368" y="116167"/>
                  </a:lnTo>
                  <a:lnTo>
                    <a:pt x="19274" y="115904"/>
                  </a:lnTo>
                  <a:lnTo>
                    <a:pt x="19172" y="115641"/>
                  </a:lnTo>
                  <a:lnTo>
                    <a:pt x="19020" y="115335"/>
                  </a:lnTo>
                  <a:lnTo>
                    <a:pt x="18858" y="115072"/>
                  </a:lnTo>
                  <a:lnTo>
                    <a:pt x="18697" y="114809"/>
                  </a:lnTo>
                  <a:lnTo>
                    <a:pt x="18527" y="114634"/>
                  </a:lnTo>
                  <a:lnTo>
                    <a:pt x="18340" y="114458"/>
                  </a:lnTo>
                  <a:lnTo>
                    <a:pt x="18145" y="114327"/>
                  </a:lnTo>
                  <a:lnTo>
                    <a:pt x="17950" y="114239"/>
                  </a:lnTo>
                  <a:lnTo>
                    <a:pt x="17754" y="114195"/>
                  </a:lnTo>
                  <a:lnTo>
                    <a:pt x="17559" y="114239"/>
                  </a:lnTo>
                  <a:lnTo>
                    <a:pt x="17372" y="114327"/>
                  </a:lnTo>
                  <a:lnTo>
                    <a:pt x="17177" y="114458"/>
                  </a:lnTo>
                  <a:lnTo>
                    <a:pt x="16982" y="114677"/>
                  </a:lnTo>
                  <a:lnTo>
                    <a:pt x="16803" y="114940"/>
                  </a:lnTo>
                  <a:lnTo>
                    <a:pt x="16608" y="115291"/>
                  </a:lnTo>
                  <a:lnTo>
                    <a:pt x="16218" y="116080"/>
                  </a:lnTo>
                  <a:lnTo>
                    <a:pt x="15810" y="116912"/>
                  </a:lnTo>
                  <a:lnTo>
                    <a:pt x="15606" y="117307"/>
                  </a:lnTo>
                  <a:lnTo>
                    <a:pt x="15394" y="117701"/>
                  </a:lnTo>
                  <a:lnTo>
                    <a:pt x="15190" y="118008"/>
                  </a:lnTo>
                  <a:lnTo>
                    <a:pt x="14978" y="118227"/>
                  </a:lnTo>
                  <a:lnTo>
                    <a:pt x="14774" y="118358"/>
                  </a:lnTo>
                  <a:lnTo>
                    <a:pt x="14672" y="118402"/>
                  </a:lnTo>
                  <a:lnTo>
                    <a:pt x="14469" y="118402"/>
                  </a:lnTo>
                  <a:lnTo>
                    <a:pt x="14375" y="118358"/>
                  </a:lnTo>
                  <a:lnTo>
                    <a:pt x="14273" y="118271"/>
                  </a:lnTo>
                  <a:lnTo>
                    <a:pt x="14180" y="118139"/>
                  </a:lnTo>
                  <a:lnTo>
                    <a:pt x="14078" y="117964"/>
                  </a:lnTo>
                  <a:lnTo>
                    <a:pt x="13985" y="117745"/>
                  </a:lnTo>
                  <a:lnTo>
                    <a:pt x="13891" y="117482"/>
                  </a:lnTo>
                  <a:lnTo>
                    <a:pt x="13798" y="117175"/>
                  </a:lnTo>
                  <a:lnTo>
                    <a:pt x="13713" y="116036"/>
                  </a:lnTo>
                  <a:lnTo>
                    <a:pt x="13620" y="114896"/>
                  </a:lnTo>
                  <a:lnTo>
                    <a:pt x="13713" y="115116"/>
                  </a:lnTo>
                  <a:lnTo>
                    <a:pt x="13798" y="115291"/>
                  </a:lnTo>
                  <a:lnTo>
                    <a:pt x="13900" y="115466"/>
                  </a:lnTo>
                  <a:lnTo>
                    <a:pt x="13993" y="115598"/>
                  </a:lnTo>
                  <a:lnTo>
                    <a:pt x="14095" y="115685"/>
                  </a:lnTo>
                  <a:lnTo>
                    <a:pt x="14197" y="115729"/>
                  </a:lnTo>
                  <a:lnTo>
                    <a:pt x="14290" y="115685"/>
                  </a:lnTo>
                  <a:lnTo>
                    <a:pt x="14384" y="115641"/>
                  </a:lnTo>
                  <a:lnTo>
                    <a:pt x="14401" y="115598"/>
                  </a:lnTo>
                  <a:lnTo>
                    <a:pt x="14418" y="115510"/>
                  </a:lnTo>
                  <a:lnTo>
                    <a:pt x="14426" y="115379"/>
                  </a:lnTo>
                  <a:lnTo>
                    <a:pt x="14418" y="115203"/>
                  </a:lnTo>
                  <a:lnTo>
                    <a:pt x="14401" y="115159"/>
                  </a:lnTo>
                  <a:lnTo>
                    <a:pt x="14384" y="115116"/>
                  </a:lnTo>
                  <a:lnTo>
                    <a:pt x="14282" y="115072"/>
                  </a:lnTo>
                  <a:lnTo>
                    <a:pt x="14180" y="115028"/>
                  </a:lnTo>
                  <a:lnTo>
                    <a:pt x="14078" y="114984"/>
                  </a:lnTo>
                  <a:lnTo>
                    <a:pt x="13976" y="114940"/>
                  </a:lnTo>
                  <a:lnTo>
                    <a:pt x="13874" y="114809"/>
                  </a:lnTo>
                  <a:lnTo>
                    <a:pt x="13772" y="114721"/>
                  </a:lnTo>
                  <a:lnTo>
                    <a:pt x="13679" y="114546"/>
                  </a:lnTo>
                  <a:lnTo>
                    <a:pt x="13577" y="114371"/>
                  </a:lnTo>
                  <a:lnTo>
                    <a:pt x="13484" y="113363"/>
                  </a:lnTo>
                  <a:lnTo>
                    <a:pt x="13382" y="112355"/>
                  </a:lnTo>
                  <a:lnTo>
                    <a:pt x="13382" y="112355"/>
                  </a:lnTo>
                  <a:lnTo>
                    <a:pt x="13543" y="112530"/>
                  </a:lnTo>
                  <a:lnTo>
                    <a:pt x="13730" y="112662"/>
                  </a:lnTo>
                  <a:lnTo>
                    <a:pt x="13934" y="112749"/>
                  </a:lnTo>
                  <a:lnTo>
                    <a:pt x="14120" y="112837"/>
                  </a:lnTo>
                  <a:lnTo>
                    <a:pt x="14460" y="112837"/>
                  </a:lnTo>
                  <a:lnTo>
                    <a:pt x="14579" y="112793"/>
                  </a:lnTo>
                  <a:lnTo>
                    <a:pt x="14647" y="112749"/>
                  </a:lnTo>
                  <a:lnTo>
                    <a:pt x="14672" y="112662"/>
                  </a:lnTo>
                  <a:lnTo>
                    <a:pt x="14681" y="112618"/>
                  </a:lnTo>
                  <a:lnTo>
                    <a:pt x="14689" y="112486"/>
                  </a:lnTo>
                  <a:lnTo>
                    <a:pt x="14689" y="112399"/>
                  </a:lnTo>
                  <a:lnTo>
                    <a:pt x="14689" y="112311"/>
                  </a:lnTo>
                  <a:lnTo>
                    <a:pt x="14672" y="112223"/>
                  </a:lnTo>
                  <a:lnTo>
                    <a:pt x="14655" y="112136"/>
                  </a:lnTo>
                  <a:lnTo>
                    <a:pt x="14299" y="112136"/>
                  </a:lnTo>
                  <a:lnTo>
                    <a:pt x="13959" y="112092"/>
                  </a:lnTo>
                  <a:lnTo>
                    <a:pt x="13789" y="112004"/>
                  </a:lnTo>
                  <a:lnTo>
                    <a:pt x="13620" y="111917"/>
                  </a:lnTo>
                  <a:lnTo>
                    <a:pt x="13458" y="111785"/>
                  </a:lnTo>
                  <a:lnTo>
                    <a:pt x="13288" y="111610"/>
                  </a:lnTo>
                  <a:lnTo>
                    <a:pt x="13161" y="110602"/>
                  </a:lnTo>
                  <a:lnTo>
                    <a:pt x="13186" y="110558"/>
                  </a:lnTo>
                  <a:lnTo>
                    <a:pt x="13356" y="110076"/>
                  </a:lnTo>
                  <a:lnTo>
                    <a:pt x="13543" y="109594"/>
                  </a:lnTo>
                  <a:lnTo>
                    <a:pt x="13628" y="109331"/>
                  </a:lnTo>
                  <a:lnTo>
                    <a:pt x="13713" y="109025"/>
                  </a:lnTo>
                  <a:lnTo>
                    <a:pt x="13789" y="108718"/>
                  </a:lnTo>
                  <a:lnTo>
                    <a:pt x="13857" y="108367"/>
                  </a:lnTo>
                  <a:lnTo>
                    <a:pt x="13866" y="108280"/>
                  </a:lnTo>
                  <a:lnTo>
                    <a:pt x="13866" y="108192"/>
                  </a:lnTo>
                  <a:lnTo>
                    <a:pt x="13866" y="108017"/>
                  </a:lnTo>
                  <a:lnTo>
                    <a:pt x="13849" y="107973"/>
                  </a:lnTo>
                  <a:lnTo>
                    <a:pt x="13840" y="107929"/>
                  </a:lnTo>
                  <a:lnTo>
                    <a:pt x="13823" y="107885"/>
                  </a:lnTo>
                  <a:lnTo>
                    <a:pt x="13806" y="107929"/>
                  </a:lnTo>
                  <a:lnTo>
                    <a:pt x="13721" y="108104"/>
                  </a:lnTo>
                  <a:lnTo>
                    <a:pt x="13636" y="108367"/>
                  </a:lnTo>
                  <a:lnTo>
                    <a:pt x="13475" y="108893"/>
                  </a:lnTo>
                  <a:lnTo>
                    <a:pt x="13119" y="109989"/>
                  </a:lnTo>
                  <a:lnTo>
                    <a:pt x="13102" y="110076"/>
                  </a:lnTo>
                  <a:lnTo>
                    <a:pt x="13093" y="110164"/>
                  </a:lnTo>
                  <a:lnTo>
                    <a:pt x="13025" y="109726"/>
                  </a:lnTo>
                  <a:lnTo>
                    <a:pt x="12949" y="109288"/>
                  </a:lnTo>
                  <a:lnTo>
                    <a:pt x="12872" y="108893"/>
                  </a:lnTo>
                  <a:lnTo>
                    <a:pt x="12787" y="108499"/>
                  </a:lnTo>
                  <a:lnTo>
                    <a:pt x="12703" y="108148"/>
                  </a:lnTo>
                  <a:lnTo>
                    <a:pt x="12618" y="107841"/>
                  </a:lnTo>
                  <a:lnTo>
                    <a:pt x="12524" y="107535"/>
                  </a:lnTo>
                  <a:lnTo>
                    <a:pt x="12431" y="107272"/>
                  </a:lnTo>
                  <a:lnTo>
                    <a:pt x="12405" y="107228"/>
                  </a:lnTo>
                  <a:lnTo>
                    <a:pt x="12584" y="106571"/>
                  </a:lnTo>
                  <a:lnTo>
                    <a:pt x="12762" y="105870"/>
                  </a:lnTo>
                  <a:lnTo>
                    <a:pt x="12923" y="105081"/>
                  </a:lnTo>
                  <a:lnTo>
                    <a:pt x="13093" y="104248"/>
                  </a:lnTo>
                  <a:lnTo>
                    <a:pt x="13407" y="102583"/>
                  </a:lnTo>
                  <a:lnTo>
                    <a:pt x="13569" y="101707"/>
                  </a:lnTo>
                  <a:lnTo>
                    <a:pt x="13730" y="100874"/>
                  </a:lnTo>
                  <a:close/>
                  <a:moveTo>
                    <a:pt x="4611" y="94433"/>
                  </a:moveTo>
                  <a:lnTo>
                    <a:pt x="4636" y="94520"/>
                  </a:lnTo>
                  <a:lnTo>
                    <a:pt x="4662" y="94564"/>
                  </a:lnTo>
                  <a:lnTo>
                    <a:pt x="4738" y="94520"/>
                  </a:lnTo>
                  <a:lnTo>
                    <a:pt x="4815" y="94520"/>
                  </a:lnTo>
                  <a:lnTo>
                    <a:pt x="4985" y="94608"/>
                  </a:lnTo>
                  <a:lnTo>
                    <a:pt x="4815" y="94871"/>
                  </a:lnTo>
                  <a:lnTo>
                    <a:pt x="4645" y="95178"/>
                  </a:lnTo>
                  <a:lnTo>
                    <a:pt x="4475" y="95616"/>
                  </a:lnTo>
                  <a:lnTo>
                    <a:pt x="4322" y="96054"/>
                  </a:lnTo>
                  <a:lnTo>
                    <a:pt x="4169" y="96580"/>
                  </a:lnTo>
                  <a:lnTo>
                    <a:pt x="4025" y="97149"/>
                  </a:lnTo>
                  <a:lnTo>
                    <a:pt x="3889" y="97719"/>
                  </a:lnTo>
                  <a:lnTo>
                    <a:pt x="3762" y="98333"/>
                  </a:lnTo>
                  <a:lnTo>
                    <a:pt x="3592" y="99253"/>
                  </a:lnTo>
                  <a:lnTo>
                    <a:pt x="3422" y="100261"/>
                  </a:lnTo>
                  <a:lnTo>
                    <a:pt x="3261" y="101312"/>
                  </a:lnTo>
                  <a:lnTo>
                    <a:pt x="3185" y="101882"/>
                  </a:lnTo>
                  <a:lnTo>
                    <a:pt x="3108" y="102495"/>
                  </a:lnTo>
                  <a:lnTo>
                    <a:pt x="3049" y="103065"/>
                  </a:lnTo>
                  <a:lnTo>
                    <a:pt x="2981" y="103679"/>
                  </a:lnTo>
                  <a:lnTo>
                    <a:pt x="2930" y="104292"/>
                  </a:lnTo>
                  <a:lnTo>
                    <a:pt x="2887" y="104906"/>
                  </a:lnTo>
                  <a:lnTo>
                    <a:pt x="2853" y="105563"/>
                  </a:lnTo>
                  <a:lnTo>
                    <a:pt x="2828" y="106176"/>
                  </a:lnTo>
                  <a:lnTo>
                    <a:pt x="2811" y="106834"/>
                  </a:lnTo>
                  <a:lnTo>
                    <a:pt x="2803" y="107491"/>
                  </a:lnTo>
                  <a:lnTo>
                    <a:pt x="2811" y="107535"/>
                  </a:lnTo>
                  <a:lnTo>
                    <a:pt x="2819" y="107579"/>
                  </a:lnTo>
                  <a:lnTo>
                    <a:pt x="2836" y="107622"/>
                  </a:lnTo>
                  <a:lnTo>
                    <a:pt x="2862" y="107579"/>
                  </a:lnTo>
                  <a:lnTo>
                    <a:pt x="2862" y="107535"/>
                  </a:lnTo>
                  <a:lnTo>
                    <a:pt x="2870" y="107491"/>
                  </a:lnTo>
                  <a:lnTo>
                    <a:pt x="2879" y="106877"/>
                  </a:lnTo>
                  <a:lnTo>
                    <a:pt x="2904" y="106264"/>
                  </a:lnTo>
                  <a:lnTo>
                    <a:pt x="2930" y="105650"/>
                  </a:lnTo>
                  <a:lnTo>
                    <a:pt x="2972" y="105081"/>
                  </a:lnTo>
                  <a:lnTo>
                    <a:pt x="3023" y="104467"/>
                  </a:lnTo>
                  <a:lnTo>
                    <a:pt x="3083" y="103898"/>
                  </a:lnTo>
                  <a:lnTo>
                    <a:pt x="3151" y="103328"/>
                  </a:lnTo>
                  <a:lnTo>
                    <a:pt x="3219" y="102802"/>
                  </a:lnTo>
                  <a:lnTo>
                    <a:pt x="3371" y="101707"/>
                  </a:lnTo>
                  <a:lnTo>
                    <a:pt x="3541" y="100699"/>
                  </a:lnTo>
                  <a:lnTo>
                    <a:pt x="3711" y="99779"/>
                  </a:lnTo>
                  <a:lnTo>
                    <a:pt x="3881" y="98902"/>
                  </a:lnTo>
                  <a:lnTo>
                    <a:pt x="3966" y="98508"/>
                  </a:lnTo>
                  <a:lnTo>
                    <a:pt x="4059" y="98113"/>
                  </a:lnTo>
                  <a:lnTo>
                    <a:pt x="4144" y="97763"/>
                  </a:lnTo>
                  <a:lnTo>
                    <a:pt x="4237" y="97456"/>
                  </a:lnTo>
                  <a:lnTo>
                    <a:pt x="4424" y="96843"/>
                  </a:lnTo>
                  <a:lnTo>
                    <a:pt x="4619" y="96361"/>
                  </a:lnTo>
                  <a:lnTo>
                    <a:pt x="4823" y="95966"/>
                  </a:lnTo>
                  <a:lnTo>
                    <a:pt x="5027" y="95660"/>
                  </a:lnTo>
                  <a:lnTo>
                    <a:pt x="5248" y="95397"/>
                  </a:lnTo>
                  <a:lnTo>
                    <a:pt x="5477" y="95178"/>
                  </a:lnTo>
                  <a:lnTo>
                    <a:pt x="5562" y="95309"/>
                  </a:lnTo>
                  <a:lnTo>
                    <a:pt x="5766" y="95616"/>
                  </a:lnTo>
                  <a:lnTo>
                    <a:pt x="5961" y="95966"/>
                  </a:lnTo>
                  <a:lnTo>
                    <a:pt x="6148" y="96361"/>
                  </a:lnTo>
                  <a:lnTo>
                    <a:pt x="6343" y="96843"/>
                  </a:lnTo>
                  <a:lnTo>
                    <a:pt x="6267" y="97149"/>
                  </a:lnTo>
                  <a:lnTo>
                    <a:pt x="6190" y="97456"/>
                  </a:lnTo>
                  <a:lnTo>
                    <a:pt x="6054" y="98201"/>
                  </a:lnTo>
                  <a:lnTo>
                    <a:pt x="5936" y="98946"/>
                  </a:lnTo>
                  <a:lnTo>
                    <a:pt x="5834" y="99647"/>
                  </a:lnTo>
                  <a:lnTo>
                    <a:pt x="5825" y="99735"/>
                  </a:lnTo>
                  <a:lnTo>
                    <a:pt x="5825" y="99822"/>
                  </a:lnTo>
                  <a:lnTo>
                    <a:pt x="5834" y="99910"/>
                  </a:lnTo>
                  <a:lnTo>
                    <a:pt x="5851" y="99954"/>
                  </a:lnTo>
                  <a:lnTo>
                    <a:pt x="5868" y="99998"/>
                  </a:lnTo>
                  <a:lnTo>
                    <a:pt x="5885" y="99998"/>
                  </a:lnTo>
                  <a:lnTo>
                    <a:pt x="5902" y="99954"/>
                  </a:lnTo>
                  <a:lnTo>
                    <a:pt x="5919" y="99910"/>
                  </a:lnTo>
                  <a:lnTo>
                    <a:pt x="6020" y="99253"/>
                  </a:lnTo>
                  <a:lnTo>
                    <a:pt x="6131" y="98639"/>
                  </a:lnTo>
                  <a:lnTo>
                    <a:pt x="6258" y="98070"/>
                  </a:lnTo>
                  <a:lnTo>
                    <a:pt x="6386" y="97588"/>
                  </a:lnTo>
                  <a:lnTo>
                    <a:pt x="6453" y="97412"/>
                  </a:lnTo>
                  <a:lnTo>
                    <a:pt x="6513" y="97281"/>
                  </a:lnTo>
                  <a:lnTo>
                    <a:pt x="6666" y="97719"/>
                  </a:lnTo>
                  <a:lnTo>
                    <a:pt x="6819" y="98201"/>
                  </a:lnTo>
                  <a:lnTo>
                    <a:pt x="6971" y="98683"/>
                  </a:lnTo>
                  <a:lnTo>
                    <a:pt x="7116" y="99253"/>
                  </a:lnTo>
                  <a:lnTo>
                    <a:pt x="7099" y="99253"/>
                  </a:lnTo>
                  <a:lnTo>
                    <a:pt x="6742" y="100743"/>
                  </a:lnTo>
                  <a:lnTo>
                    <a:pt x="6564" y="101488"/>
                  </a:lnTo>
                  <a:lnTo>
                    <a:pt x="6394" y="102276"/>
                  </a:lnTo>
                  <a:lnTo>
                    <a:pt x="6233" y="103109"/>
                  </a:lnTo>
                  <a:lnTo>
                    <a:pt x="6080" y="103985"/>
                  </a:lnTo>
                  <a:lnTo>
                    <a:pt x="5944" y="104949"/>
                  </a:lnTo>
                  <a:lnTo>
                    <a:pt x="5817" y="105957"/>
                  </a:lnTo>
                  <a:lnTo>
                    <a:pt x="5757" y="106483"/>
                  </a:lnTo>
                  <a:lnTo>
                    <a:pt x="5706" y="107053"/>
                  </a:lnTo>
                  <a:lnTo>
                    <a:pt x="5655" y="107622"/>
                  </a:lnTo>
                  <a:lnTo>
                    <a:pt x="5613" y="108236"/>
                  </a:lnTo>
                  <a:lnTo>
                    <a:pt x="5536" y="109419"/>
                  </a:lnTo>
                  <a:lnTo>
                    <a:pt x="5477" y="110646"/>
                  </a:lnTo>
                  <a:lnTo>
                    <a:pt x="5426" y="111566"/>
                  </a:lnTo>
                  <a:lnTo>
                    <a:pt x="5392" y="112574"/>
                  </a:lnTo>
                  <a:lnTo>
                    <a:pt x="5375" y="113056"/>
                  </a:lnTo>
                  <a:lnTo>
                    <a:pt x="5375" y="113582"/>
                  </a:lnTo>
                  <a:lnTo>
                    <a:pt x="5375" y="114064"/>
                  </a:lnTo>
                  <a:lnTo>
                    <a:pt x="5392" y="114546"/>
                  </a:lnTo>
                  <a:lnTo>
                    <a:pt x="5392" y="114590"/>
                  </a:lnTo>
                  <a:lnTo>
                    <a:pt x="5401" y="114634"/>
                  </a:lnTo>
                  <a:lnTo>
                    <a:pt x="5426" y="114634"/>
                  </a:lnTo>
                  <a:lnTo>
                    <a:pt x="5443" y="114590"/>
                  </a:lnTo>
                  <a:lnTo>
                    <a:pt x="5452" y="114502"/>
                  </a:lnTo>
                  <a:lnTo>
                    <a:pt x="5460" y="113889"/>
                  </a:lnTo>
                  <a:lnTo>
                    <a:pt x="5469" y="113275"/>
                  </a:lnTo>
                  <a:lnTo>
                    <a:pt x="5494" y="112662"/>
                  </a:lnTo>
                  <a:lnTo>
                    <a:pt x="5528" y="112048"/>
                  </a:lnTo>
                  <a:lnTo>
                    <a:pt x="5596" y="110821"/>
                  </a:lnTo>
                  <a:lnTo>
                    <a:pt x="5672" y="109682"/>
                  </a:lnTo>
                  <a:lnTo>
                    <a:pt x="5740" y="108630"/>
                  </a:lnTo>
                  <a:lnTo>
                    <a:pt x="5825" y="107579"/>
                  </a:lnTo>
                  <a:lnTo>
                    <a:pt x="5927" y="106615"/>
                  </a:lnTo>
                  <a:lnTo>
                    <a:pt x="6046" y="105650"/>
                  </a:lnTo>
                  <a:lnTo>
                    <a:pt x="6173" y="104774"/>
                  </a:lnTo>
                  <a:lnTo>
                    <a:pt x="6309" y="103942"/>
                  </a:lnTo>
                  <a:lnTo>
                    <a:pt x="6453" y="103153"/>
                  </a:lnTo>
                  <a:lnTo>
                    <a:pt x="6615" y="102408"/>
                  </a:lnTo>
                  <a:lnTo>
                    <a:pt x="6768" y="101751"/>
                  </a:lnTo>
                  <a:lnTo>
                    <a:pt x="6920" y="101137"/>
                  </a:lnTo>
                  <a:lnTo>
                    <a:pt x="6997" y="100830"/>
                  </a:lnTo>
                  <a:lnTo>
                    <a:pt x="7065" y="100524"/>
                  </a:lnTo>
                  <a:lnTo>
                    <a:pt x="7133" y="100129"/>
                  </a:lnTo>
                  <a:lnTo>
                    <a:pt x="7192" y="99735"/>
                  </a:lnTo>
                  <a:lnTo>
                    <a:pt x="7201" y="99647"/>
                  </a:lnTo>
                  <a:lnTo>
                    <a:pt x="7201" y="99560"/>
                  </a:lnTo>
                  <a:lnTo>
                    <a:pt x="7370" y="100129"/>
                  </a:lnTo>
                  <a:lnTo>
                    <a:pt x="7447" y="100436"/>
                  </a:lnTo>
                  <a:lnTo>
                    <a:pt x="7515" y="100786"/>
                  </a:lnTo>
                  <a:lnTo>
                    <a:pt x="7574" y="101093"/>
                  </a:lnTo>
                  <a:lnTo>
                    <a:pt x="7617" y="101488"/>
                  </a:lnTo>
                  <a:lnTo>
                    <a:pt x="7651" y="101882"/>
                  </a:lnTo>
                  <a:lnTo>
                    <a:pt x="7685" y="102276"/>
                  </a:lnTo>
                  <a:lnTo>
                    <a:pt x="7574" y="102671"/>
                  </a:lnTo>
                  <a:lnTo>
                    <a:pt x="7472" y="103109"/>
                  </a:lnTo>
                  <a:lnTo>
                    <a:pt x="7370" y="103591"/>
                  </a:lnTo>
                  <a:lnTo>
                    <a:pt x="7277" y="104029"/>
                  </a:lnTo>
                  <a:lnTo>
                    <a:pt x="7192" y="104511"/>
                  </a:lnTo>
                  <a:lnTo>
                    <a:pt x="7107" y="104993"/>
                  </a:lnTo>
                  <a:lnTo>
                    <a:pt x="7031" y="105519"/>
                  </a:lnTo>
                  <a:lnTo>
                    <a:pt x="6954" y="106045"/>
                  </a:lnTo>
                  <a:lnTo>
                    <a:pt x="6886" y="106571"/>
                  </a:lnTo>
                  <a:lnTo>
                    <a:pt x="6827" y="107097"/>
                  </a:lnTo>
                  <a:lnTo>
                    <a:pt x="6708" y="108280"/>
                  </a:lnTo>
                  <a:lnTo>
                    <a:pt x="6606" y="109507"/>
                  </a:lnTo>
                  <a:lnTo>
                    <a:pt x="6504" y="110865"/>
                  </a:lnTo>
                  <a:lnTo>
                    <a:pt x="6504" y="110953"/>
                  </a:lnTo>
                  <a:lnTo>
                    <a:pt x="6513" y="111040"/>
                  </a:lnTo>
                  <a:lnTo>
                    <a:pt x="6521" y="111128"/>
                  </a:lnTo>
                  <a:lnTo>
                    <a:pt x="6538" y="111128"/>
                  </a:lnTo>
                  <a:lnTo>
                    <a:pt x="6555" y="111172"/>
                  </a:lnTo>
                  <a:lnTo>
                    <a:pt x="6581" y="111128"/>
                  </a:lnTo>
                  <a:lnTo>
                    <a:pt x="6589" y="111084"/>
                  </a:lnTo>
                  <a:lnTo>
                    <a:pt x="6606" y="110997"/>
                  </a:lnTo>
                  <a:lnTo>
                    <a:pt x="6666" y="110164"/>
                  </a:lnTo>
                  <a:lnTo>
                    <a:pt x="6725" y="109375"/>
                  </a:lnTo>
                  <a:lnTo>
                    <a:pt x="6802" y="108586"/>
                  </a:lnTo>
                  <a:lnTo>
                    <a:pt x="6878" y="107841"/>
                  </a:lnTo>
                  <a:lnTo>
                    <a:pt x="6971" y="107097"/>
                  </a:lnTo>
                  <a:lnTo>
                    <a:pt x="7065" y="106395"/>
                  </a:lnTo>
                  <a:lnTo>
                    <a:pt x="7167" y="105694"/>
                  </a:lnTo>
                  <a:lnTo>
                    <a:pt x="7286" y="105081"/>
                  </a:lnTo>
                  <a:lnTo>
                    <a:pt x="7336" y="104818"/>
                  </a:lnTo>
                  <a:lnTo>
                    <a:pt x="7387" y="104599"/>
                  </a:lnTo>
                  <a:lnTo>
                    <a:pt x="7515" y="104117"/>
                  </a:lnTo>
                  <a:lnTo>
                    <a:pt x="7583" y="103854"/>
                  </a:lnTo>
                  <a:lnTo>
                    <a:pt x="7642" y="103591"/>
                  </a:lnTo>
                  <a:lnTo>
                    <a:pt x="7693" y="103328"/>
                  </a:lnTo>
                  <a:lnTo>
                    <a:pt x="7736" y="103021"/>
                  </a:lnTo>
                  <a:lnTo>
                    <a:pt x="7744" y="103153"/>
                  </a:lnTo>
                  <a:lnTo>
                    <a:pt x="7761" y="103284"/>
                  </a:lnTo>
                  <a:lnTo>
                    <a:pt x="7481" y="105212"/>
                  </a:lnTo>
                  <a:lnTo>
                    <a:pt x="7345" y="106176"/>
                  </a:lnTo>
                  <a:lnTo>
                    <a:pt x="7226" y="107184"/>
                  </a:lnTo>
                  <a:lnTo>
                    <a:pt x="7082" y="108586"/>
                  </a:lnTo>
                  <a:lnTo>
                    <a:pt x="6963" y="110032"/>
                  </a:lnTo>
                  <a:lnTo>
                    <a:pt x="6844" y="111522"/>
                  </a:lnTo>
                  <a:lnTo>
                    <a:pt x="6742" y="113012"/>
                  </a:lnTo>
                  <a:lnTo>
                    <a:pt x="6649" y="114502"/>
                  </a:lnTo>
                  <a:lnTo>
                    <a:pt x="6555" y="115992"/>
                  </a:lnTo>
                  <a:lnTo>
                    <a:pt x="6369" y="119016"/>
                  </a:lnTo>
                  <a:lnTo>
                    <a:pt x="6190" y="121995"/>
                  </a:lnTo>
                  <a:lnTo>
                    <a:pt x="6105" y="123485"/>
                  </a:lnTo>
                  <a:lnTo>
                    <a:pt x="6029" y="125019"/>
                  </a:lnTo>
                  <a:lnTo>
                    <a:pt x="5961" y="126859"/>
                  </a:lnTo>
                  <a:lnTo>
                    <a:pt x="5919" y="127823"/>
                  </a:lnTo>
                  <a:lnTo>
                    <a:pt x="5868" y="128744"/>
                  </a:lnTo>
                  <a:lnTo>
                    <a:pt x="5825" y="129313"/>
                  </a:lnTo>
                  <a:lnTo>
                    <a:pt x="5766" y="130014"/>
                  </a:lnTo>
                  <a:lnTo>
                    <a:pt x="5698" y="130628"/>
                  </a:lnTo>
                  <a:lnTo>
                    <a:pt x="5655" y="130935"/>
                  </a:lnTo>
                  <a:lnTo>
                    <a:pt x="5604" y="131198"/>
                  </a:lnTo>
                  <a:lnTo>
                    <a:pt x="5562" y="131460"/>
                  </a:lnTo>
                  <a:lnTo>
                    <a:pt x="5503" y="131636"/>
                  </a:lnTo>
                  <a:lnTo>
                    <a:pt x="5452" y="131767"/>
                  </a:lnTo>
                  <a:lnTo>
                    <a:pt x="5392" y="131811"/>
                  </a:lnTo>
                  <a:lnTo>
                    <a:pt x="5333" y="131767"/>
                  </a:lnTo>
                  <a:lnTo>
                    <a:pt x="5273" y="131680"/>
                  </a:lnTo>
                  <a:lnTo>
                    <a:pt x="5205" y="131504"/>
                  </a:lnTo>
                  <a:lnTo>
                    <a:pt x="5137" y="131198"/>
                  </a:lnTo>
                  <a:lnTo>
                    <a:pt x="5086" y="130847"/>
                  </a:lnTo>
                  <a:lnTo>
                    <a:pt x="5036" y="130496"/>
                  </a:lnTo>
                  <a:lnTo>
                    <a:pt x="5002" y="130102"/>
                  </a:lnTo>
                  <a:lnTo>
                    <a:pt x="4985" y="129708"/>
                  </a:lnTo>
                  <a:lnTo>
                    <a:pt x="4968" y="129313"/>
                  </a:lnTo>
                  <a:lnTo>
                    <a:pt x="4959" y="128875"/>
                  </a:lnTo>
                  <a:lnTo>
                    <a:pt x="4951" y="128437"/>
                  </a:lnTo>
                  <a:lnTo>
                    <a:pt x="4959" y="127999"/>
                  </a:lnTo>
                  <a:lnTo>
                    <a:pt x="4976" y="127122"/>
                  </a:lnTo>
                  <a:lnTo>
                    <a:pt x="5010" y="126246"/>
                  </a:lnTo>
                  <a:lnTo>
                    <a:pt x="5078" y="124625"/>
                  </a:lnTo>
                  <a:lnTo>
                    <a:pt x="5078" y="124449"/>
                  </a:lnTo>
                  <a:lnTo>
                    <a:pt x="5069" y="124274"/>
                  </a:lnTo>
                  <a:lnTo>
                    <a:pt x="5053" y="124099"/>
                  </a:lnTo>
                  <a:lnTo>
                    <a:pt x="5027" y="124011"/>
                  </a:lnTo>
                  <a:lnTo>
                    <a:pt x="4993" y="123923"/>
                  </a:lnTo>
                  <a:lnTo>
                    <a:pt x="4959" y="123923"/>
                  </a:lnTo>
                  <a:lnTo>
                    <a:pt x="4925" y="123967"/>
                  </a:lnTo>
                  <a:lnTo>
                    <a:pt x="4900" y="124099"/>
                  </a:lnTo>
                  <a:lnTo>
                    <a:pt x="4594" y="125589"/>
                  </a:lnTo>
                  <a:lnTo>
                    <a:pt x="4441" y="126290"/>
                  </a:lnTo>
                  <a:lnTo>
                    <a:pt x="4356" y="126596"/>
                  </a:lnTo>
                  <a:lnTo>
                    <a:pt x="4271" y="126903"/>
                  </a:lnTo>
                  <a:lnTo>
                    <a:pt x="4161" y="127210"/>
                  </a:lnTo>
                  <a:lnTo>
                    <a:pt x="4034" y="127473"/>
                  </a:lnTo>
                  <a:lnTo>
                    <a:pt x="3966" y="127560"/>
                  </a:lnTo>
                  <a:lnTo>
                    <a:pt x="3906" y="127648"/>
                  </a:lnTo>
                  <a:lnTo>
                    <a:pt x="3838" y="127692"/>
                  </a:lnTo>
                  <a:lnTo>
                    <a:pt x="3770" y="127692"/>
                  </a:lnTo>
                  <a:lnTo>
                    <a:pt x="3711" y="127648"/>
                  </a:lnTo>
                  <a:lnTo>
                    <a:pt x="3652" y="127560"/>
                  </a:lnTo>
                  <a:lnTo>
                    <a:pt x="3592" y="127473"/>
                  </a:lnTo>
                  <a:lnTo>
                    <a:pt x="3541" y="127298"/>
                  </a:lnTo>
                  <a:lnTo>
                    <a:pt x="3490" y="127078"/>
                  </a:lnTo>
                  <a:lnTo>
                    <a:pt x="3456" y="126816"/>
                  </a:lnTo>
                  <a:lnTo>
                    <a:pt x="3422" y="126465"/>
                  </a:lnTo>
                  <a:lnTo>
                    <a:pt x="3397" y="126071"/>
                  </a:lnTo>
                  <a:lnTo>
                    <a:pt x="3388" y="125632"/>
                  </a:lnTo>
                  <a:lnTo>
                    <a:pt x="3388" y="125194"/>
                  </a:lnTo>
                  <a:lnTo>
                    <a:pt x="3397" y="124756"/>
                  </a:lnTo>
                  <a:lnTo>
                    <a:pt x="3414" y="124318"/>
                  </a:lnTo>
                  <a:lnTo>
                    <a:pt x="3439" y="123880"/>
                  </a:lnTo>
                  <a:lnTo>
                    <a:pt x="3473" y="123441"/>
                  </a:lnTo>
                  <a:lnTo>
                    <a:pt x="3550" y="122609"/>
                  </a:lnTo>
                  <a:lnTo>
                    <a:pt x="3728" y="120856"/>
                  </a:lnTo>
                  <a:lnTo>
                    <a:pt x="3796" y="120023"/>
                  </a:lnTo>
                  <a:lnTo>
                    <a:pt x="3830" y="119629"/>
                  </a:lnTo>
                  <a:lnTo>
                    <a:pt x="3847" y="119191"/>
                  </a:lnTo>
                  <a:lnTo>
                    <a:pt x="3847" y="119016"/>
                  </a:lnTo>
                  <a:lnTo>
                    <a:pt x="3847" y="118840"/>
                  </a:lnTo>
                  <a:lnTo>
                    <a:pt x="3830" y="118709"/>
                  </a:lnTo>
                  <a:lnTo>
                    <a:pt x="3804" y="118621"/>
                  </a:lnTo>
                  <a:lnTo>
                    <a:pt x="3779" y="118534"/>
                  </a:lnTo>
                  <a:lnTo>
                    <a:pt x="3753" y="118490"/>
                  </a:lnTo>
                  <a:lnTo>
                    <a:pt x="3719" y="118490"/>
                  </a:lnTo>
                  <a:lnTo>
                    <a:pt x="3686" y="118534"/>
                  </a:lnTo>
                  <a:lnTo>
                    <a:pt x="3567" y="118972"/>
                  </a:lnTo>
                  <a:lnTo>
                    <a:pt x="3456" y="119454"/>
                  </a:lnTo>
                  <a:lnTo>
                    <a:pt x="3346" y="119980"/>
                  </a:lnTo>
                  <a:lnTo>
                    <a:pt x="3244" y="120505"/>
                  </a:lnTo>
                  <a:lnTo>
                    <a:pt x="3142" y="120987"/>
                  </a:lnTo>
                  <a:lnTo>
                    <a:pt x="3032" y="121513"/>
                  </a:lnTo>
                  <a:lnTo>
                    <a:pt x="2913" y="121952"/>
                  </a:lnTo>
                  <a:lnTo>
                    <a:pt x="2845" y="122127"/>
                  </a:lnTo>
                  <a:lnTo>
                    <a:pt x="2777" y="122346"/>
                  </a:lnTo>
                  <a:lnTo>
                    <a:pt x="2641" y="122653"/>
                  </a:lnTo>
                  <a:lnTo>
                    <a:pt x="2480" y="122916"/>
                  </a:lnTo>
                  <a:lnTo>
                    <a:pt x="2310" y="123135"/>
                  </a:lnTo>
                  <a:lnTo>
                    <a:pt x="2225" y="123222"/>
                  </a:lnTo>
                  <a:lnTo>
                    <a:pt x="2064" y="123222"/>
                  </a:lnTo>
                  <a:lnTo>
                    <a:pt x="1987" y="123178"/>
                  </a:lnTo>
                  <a:lnTo>
                    <a:pt x="1911" y="123091"/>
                  </a:lnTo>
                  <a:lnTo>
                    <a:pt x="1843" y="122916"/>
                  </a:lnTo>
                  <a:lnTo>
                    <a:pt x="1784" y="122696"/>
                  </a:lnTo>
                  <a:lnTo>
                    <a:pt x="1724" y="122434"/>
                  </a:lnTo>
                  <a:lnTo>
                    <a:pt x="1682" y="122039"/>
                  </a:lnTo>
                  <a:lnTo>
                    <a:pt x="1639" y="121645"/>
                  </a:lnTo>
                  <a:lnTo>
                    <a:pt x="1605" y="121031"/>
                  </a:lnTo>
                  <a:lnTo>
                    <a:pt x="1588" y="120418"/>
                  </a:lnTo>
                  <a:lnTo>
                    <a:pt x="1571" y="119717"/>
                  </a:lnTo>
                  <a:lnTo>
                    <a:pt x="1571" y="119059"/>
                  </a:lnTo>
                  <a:lnTo>
                    <a:pt x="1571" y="118358"/>
                  </a:lnTo>
                  <a:lnTo>
                    <a:pt x="1588" y="117657"/>
                  </a:lnTo>
                  <a:lnTo>
                    <a:pt x="1614" y="116912"/>
                  </a:lnTo>
                  <a:lnTo>
                    <a:pt x="1639" y="116211"/>
                  </a:lnTo>
                  <a:lnTo>
                    <a:pt x="1673" y="115466"/>
                  </a:lnTo>
                  <a:lnTo>
                    <a:pt x="1716" y="114765"/>
                  </a:lnTo>
                  <a:lnTo>
                    <a:pt x="1801" y="113407"/>
                  </a:lnTo>
                  <a:lnTo>
                    <a:pt x="1903" y="112136"/>
                  </a:lnTo>
                  <a:lnTo>
                    <a:pt x="2013" y="111040"/>
                  </a:lnTo>
                  <a:lnTo>
                    <a:pt x="2081" y="110295"/>
                  </a:lnTo>
                  <a:lnTo>
                    <a:pt x="2157" y="109550"/>
                  </a:lnTo>
                  <a:lnTo>
                    <a:pt x="2285" y="108061"/>
                  </a:lnTo>
                  <a:lnTo>
                    <a:pt x="2361" y="107316"/>
                  </a:lnTo>
                  <a:lnTo>
                    <a:pt x="2429" y="106571"/>
                  </a:lnTo>
                  <a:lnTo>
                    <a:pt x="2514" y="105870"/>
                  </a:lnTo>
                  <a:lnTo>
                    <a:pt x="2599" y="105168"/>
                  </a:lnTo>
                  <a:lnTo>
                    <a:pt x="2794" y="103766"/>
                  </a:lnTo>
                  <a:lnTo>
                    <a:pt x="2989" y="102408"/>
                  </a:lnTo>
                  <a:lnTo>
                    <a:pt x="3185" y="101093"/>
                  </a:lnTo>
                  <a:lnTo>
                    <a:pt x="3388" y="99779"/>
                  </a:lnTo>
                  <a:lnTo>
                    <a:pt x="3609" y="98464"/>
                  </a:lnTo>
                  <a:lnTo>
                    <a:pt x="3728" y="97807"/>
                  </a:lnTo>
                  <a:lnTo>
                    <a:pt x="3847" y="97193"/>
                  </a:lnTo>
                  <a:lnTo>
                    <a:pt x="3974" y="96580"/>
                  </a:lnTo>
                  <a:lnTo>
                    <a:pt x="4110" y="96010"/>
                  </a:lnTo>
                  <a:lnTo>
                    <a:pt x="4246" y="95528"/>
                  </a:lnTo>
                  <a:lnTo>
                    <a:pt x="4382" y="95046"/>
                  </a:lnTo>
                  <a:lnTo>
                    <a:pt x="4501" y="94696"/>
                  </a:lnTo>
                  <a:lnTo>
                    <a:pt x="4611" y="94433"/>
                  </a:lnTo>
                  <a:close/>
                  <a:moveTo>
                    <a:pt x="7956" y="106395"/>
                  </a:moveTo>
                  <a:lnTo>
                    <a:pt x="8067" y="106483"/>
                  </a:lnTo>
                  <a:lnTo>
                    <a:pt x="8186" y="106571"/>
                  </a:lnTo>
                  <a:lnTo>
                    <a:pt x="8296" y="106702"/>
                  </a:lnTo>
                  <a:lnTo>
                    <a:pt x="8279" y="107316"/>
                  </a:lnTo>
                  <a:lnTo>
                    <a:pt x="8270" y="107929"/>
                  </a:lnTo>
                  <a:lnTo>
                    <a:pt x="8253" y="109200"/>
                  </a:lnTo>
                  <a:lnTo>
                    <a:pt x="8236" y="109813"/>
                  </a:lnTo>
                  <a:lnTo>
                    <a:pt x="8211" y="110383"/>
                  </a:lnTo>
                  <a:lnTo>
                    <a:pt x="8186" y="110997"/>
                  </a:lnTo>
                  <a:lnTo>
                    <a:pt x="8135" y="111566"/>
                  </a:lnTo>
                  <a:lnTo>
                    <a:pt x="8135" y="111654"/>
                  </a:lnTo>
                  <a:lnTo>
                    <a:pt x="8135" y="111741"/>
                  </a:lnTo>
                  <a:lnTo>
                    <a:pt x="8152" y="111873"/>
                  </a:lnTo>
                  <a:lnTo>
                    <a:pt x="8160" y="111873"/>
                  </a:lnTo>
                  <a:lnTo>
                    <a:pt x="8177" y="111917"/>
                  </a:lnTo>
                  <a:lnTo>
                    <a:pt x="8194" y="111873"/>
                  </a:lnTo>
                  <a:lnTo>
                    <a:pt x="8203" y="111829"/>
                  </a:lnTo>
                  <a:lnTo>
                    <a:pt x="8245" y="111566"/>
                  </a:lnTo>
                  <a:lnTo>
                    <a:pt x="8279" y="111259"/>
                  </a:lnTo>
                  <a:lnTo>
                    <a:pt x="8304" y="110997"/>
                  </a:lnTo>
                  <a:lnTo>
                    <a:pt x="8330" y="110646"/>
                  </a:lnTo>
                  <a:lnTo>
                    <a:pt x="8364" y="110032"/>
                  </a:lnTo>
                  <a:lnTo>
                    <a:pt x="8398" y="109375"/>
                  </a:lnTo>
                  <a:lnTo>
                    <a:pt x="8440" y="108192"/>
                  </a:lnTo>
                  <a:lnTo>
                    <a:pt x="8457" y="107579"/>
                  </a:lnTo>
                  <a:lnTo>
                    <a:pt x="8466" y="106965"/>
                  </a:lnTo>
                  <a:lnTo>
                    <a:pt x="8712" y="107403"/>
                  </a:lnTo>
                  <a:lnTo>
                    <a:pt x="8933" y="107798"/>
                  </a:lnTo>
                  <a:lnTo>
                    <a:pt x="9230" y="108324"/>
                  </a:lnTo>
                  <a:lnTo>
                    <a:pt x="9544" y="108849"/>
                  </a:lnTo>
                  <a:lnTo>
                    <a:pt x="9722" y="109331"/>
                  </a:lnTo>
                  <a:lnTo>
                    <a:pt x="9901" y="109770"/>
                  </a:lnTo>
                  <a:lnTo>
                    <a:pt x="9935" y="110646"/>
                  </a:lnTo>
                  <a:lnTo>
                    <a:pt x="9977" y="111522"/>
                  </a:lnTo>
                  <a:lnTo>
                    <a:pt x="10003" y="112486"/>
                  </a:lnTo>
                  <a:lnTo>
                    <a:pt x="10019" y="113450"/>
                  </a:lnTo>
                  <a:lnTo>
                    <a:pt x="10028" y="114414"/>
                  </a:lnTo>
                  <a:lnTo>
                    <a:pt x="10028" y="115379"/>
                  </a:lnTo>
                  <a:lnTo>
                    <a:pt x="10003" y="117131"/>
                  </a:lnTo>
                  <a:lnTo>
                    <a:pt x="9986" y="118008"/>
                  </a:lnTo>
                  <a:lnTo>
                    <a:pt x="9969" y="118884"/>
                  </a:lnTo>
                  <a:lnTo>
                    <a:pt x="9935" y="119717"/>
                  </a:lnTo>
                  <a:lnTo>
                    <a:pt x="9909" y="120593"/>
                  </a:lnTo>
                  <a:lnTo>
                    <a:pt x="9867" y="121426"/>
                  </a:lnTo>
                  <a:lnTo>
                    <a:pt x="9816" y="122302"/>
                  </a:lnTo>
                  <a:lnTo>
                    <a:pt x="9816" y="122390"/>
                  </a:lnTo>
                  <a:lnTo>
                    <a:pt x="9833" y="122434"/>
                  </a:lnTo>
                  <a:lnTo>
                    <a:pt x="9850" y="122434"/>
                  </a:lnTo>
                  <a:lnTo>
                    <a:pt x="9867" y="122390"/>
                  </a:lnTo>
                  <a:lnTo>
                    <a:pt x="9943" y="121601"/>
                  </a:lnTo>
                  <a:lnTo>
                    <a:pt x="10011" y="120768"/>
                  </a:lnTo>
                  <a:lnTo>
                    <a:pt x="10070" y="119892"/>
                  </a:lnTo>
                  <a:lnTo>
                    <a:pt x="10113" y="119016"/>
                  </a:lnTo>
                  <a:lnTo>
                    <a:pt x="10147" y="118095"/>
                  </a:lnTo>
                  <a:lnTo>
                    <a:pt x="10172" y="117175"/>
                  </a:lnTo>
                  <a:lnTo>
                    <a:pt x="10189" y="116299"/>
                  </a:lnTo>
                  <a:lnTo>
                    <a:pt x="10198" y="115379"/>
                  </a:lnTo>
                  <a:lnTo>
                    <a:pt x="10215" y="114152"/>
                  </a:lnTo>
                  <a:lnTo>
                    <a:pt x="10206" y="112837"/>
                  </a:lnTo>
                  <a:lnTo>
                    <a:pt x="10198" y="112136"/>
                  </a:lnTo>
                  <a:lnTo>
                    <a:pt x="10181" y="111479"/>
                  </a:lnTo>
                  <a:lnTo>
                    <a:pt x="10155" y="110821"/>
                  </a:lnTo>
                  <a:lnTo>
                    <a:pt x="10121" y="110208"/>
                  </a:lnTo>
                  <a:lnTo>
                    <a:pt x="10223" y="110558"/>
                  </a:lnTo>
                  <a:lnTo>
                    <a:pt x="10317" y="110997"/>
                  </a:lnTo>
                  <a:lnTo>
                    <a:pt x="10402" y="111435"/>
                  </a:lnTo>
                  <a:lnTo>
                    <a:pt x="10478" y="111917"/>
                  </a:lnTo>
                  <a:lnTo>
                    <a:pt x="10486" y="115116"/>
                  </a:lnTo>
                  <a:lnTo>
                    <a:pt x="10486" y="116737"/>
                  </a:lnTo>
                  <a:lnTo>
                    <a:pt x="10478" y="118358"/>
                  </a:lnTo>
                  <a:lnTo>
                    <a:pt x="10461" y="119936"/>
                  </a:lnTo>
                  <a:lnTo>
                    <a:pt x="10444" y="121557"/>
                  </a:lnTo>
                  <a:lnTo>
                    <a:pt x="10410" y="123135"/>
                  </a:lnTo>
                  <a:lnTo>
                    <a:pt x="10368" y="124756"/>
                  </a:lnTo>
                  <a:lnTo>
                    <a:pt x="10308" y="126509"/>
                  </a:lnTo>
                  <a:lnTo>
                    <a:pt x="10240" y="128262"/>
                  </a:lnTo>
                  <a:lnTo>
                    <a:pt x="10155" y="130014"/>
                  </a:lnTo>
                  <a:lnTo>
                    <a:pt x="10062" y="131767"/>
                  </a:lnTo>
                  <a:lnTo>
                    <a:pt x="10045" y="132205"/>
                  </a:lnTo>
                  <a:lnTo>
                    <a:pt x="10028" y="132424"/>
                  </a:lnTo>
                  <a:lnTo>
                    <a:pt x="10011" y="132644"/>
                  </a:lnTo>
                  <a:lnTo>
                    <a:pt x="10003" y="132950"/>
                  </a:lnTo>
                  <a:lnTo>
                    <a:pt x="9994" y="133038"/>
                  </a:lnTo>
                  <a:lnTo>
                    <a:pt x="9977" y="133082"/>
                  </a:lnTo>
                  <a:lnTo>
                    <a:pt x="9969" y="133126"/>
                  </a:lnTo>
                  <a:lnTo>
                    <a:pt x="9952" y="133082"/>
                  </a:lnTo>
                  <a:lnTo>
                    <a:pt x="9909" y="132863"/>
                  </a:lnTo>
                  <a:lnTo>
                    <a:pt x="9875" y="132775"/>
                  </a:lnTo>
                  <a:lnTo>
                    <a:pt x="9850" y="132644"/>
                  </a:lnTo>
                  <a:lnTo>
                    <a:pt x="9833" y="132512"/>
                  </a:lnTo>
                  <a:lnTo>
                    <a:pt x="9833" y="132293"/>
                  </a:lnTo>
                  <a:lnTo>
                    <a:pt x="9799" y="131811"/>
                  </a:lnTo>
                  <a:lnTo>
                    <a:pt x="9773" y="131329"/>
                  </a:lnTo>
                  <a:lnTo>
                    <a:pt x="9756" y="130847"/>
                  </a:lnTo>
                  <a:lnTo>
                    <a:pt x="9731" y="130584"/>
                  </a:lnTo>
                  <a:lnTo>
                    <a:pt x="9714" y="130365"/>
                  </a:lnTo>
                  <a:lnTo>
                    <a:pt x="9697" y="130233"/>
                  </a:lnTo>
                  <a:lnTo>
                    <a:pt x="9671" y="130146"/>
                  </a:lnTo>
                  <a:lnTo>
                    <a:pt x="9646" y="130102"/>
                  </a:lnTo>
                  <a:lnTo>
                    <a:pt x="9595" y="130102"/>
                  </a:lnTo>
                  <a:lnTo>
                    <a:pt x="9569" y="130190"/>
                  </a:lnTo>
                  <a:lnTo>
                    <a:pt x="9544" y="130277"/>
                  </a:lnTo>
                  <a:lnTo>
                    <a:pt x="9527" y="130365"/>
                  </a:lnTo>
                  <a:lnTo>
                    <a:pt x="9493" y="130628"/>
                  </a:lnTo>
                  <a:lnTo>
                    <a:pt x="9468" y="130891"/>
                  </a:lnTo>
                  <a:lnTo>
                    <a:pt x="9425" y="131548"/>
                  </a:lnTo>
                  <a:lnTo>
                    <a:pt x="9349" y="132950"/>
                  </a:lnTo>
                  <a:lnTo>
                    <a:pt x="9315" y="133608"/>
                  </a:lnTo>
                  <a:lnTo>
                    <a:pt x="9264" y="134221"/>
                  </a:lnTo>
                  <a:lnTo>
                    <a:pt x="9230" y="134528"/>
                  </a:lnTo>
                  <a:lnTo>
                    <a:pt x="9196" y="134747"/>
                  </a:lnTo>
                  <a:lnTo>
                    <a:pt x="9153" y="134966"/>
                  </a:lnTo>
                  <a:lnTo>
                    <a:pt x="9111" y="135141"/>
                  </a:lnTo>
                  <a:lnTo>
                    <a:pt x="9069" y="135273"/>
                  </a:lnTo>
                  <a:lnTo>
                    <a:pt x="9035" y="135317"/>
                  </a:lnTo>
                  <a:lnTo>
                    <a:pt x="9001" y="135360"/>
                  </a:lnTo>
                  <a:lnTo>
                    <a:pt x="8967" y="135317"/>
                  </a:lnTo>
                  <a:lnTo>
                    <a:pt x="8941" y="135273"/>
                  </a:lnTo>
                  <a:lnTo>
                    <a:pt x="8916" y="135185"/>
                  </a:lnTo>
                  <a:lnTo>
                    <a:pt x="8856" y="134922"/>
                  </a:lnTo>
                  <a:lnTo>
                    <a:pt x="8814" y="134572"/>
                  </a:lnTo>
                  <a:lnTo>
                    <a:pt x="8771" y="134133"/>
                  </a:lnTo>
                  <a:lnTo>
                    <a:pt x="8737" y="133651"/>
                  </a:lnTo>
                  <a:lnTo>
                    <a:pt x="8703" y="133126"/>
                  </a:lnTo>
                  <a:lnTo>
                    <a:pt x="8653" y="131942"/>
                  </a:lnTo>
                  <a:lnTo>
                    <a:pt x="8610" y="130847"/>
                  </a:lnTo>
                  <a:lnTo>
                    <a:pt x="8576" y="129883"/>
                  </a:lnTo>
                  <a:lnTo>
                    <a:pt x="8551" y="129269"/>
                  </a:lnTo>
                  <a:lnTo>
                    <a:pt x="8525" y="129094"/>
                  </a:lnTo>
                  <a:lnTo>
                    <a:pt x="8500" y="128963"/>
                  </a:lnTo>
                  <a:lnTo>
                    <a:pt x="8466" y="128919"/>
                  </a:lnTo>
                  <a:lnTo>
                    <a:pt x="8432" y="128875"/>
                  </a:lnTo>
                  <a:lnTo>
                    <a:pt x="8398" y="128963"/>
                  </a:lnTo>
                  <a:lnTo>
                    <a:pt x="8372" y="129050"/>
                  </a:lnTo>
                  <a:lnTo>
                    <a:pt x="8347" y="129226"/>
                  </a:lnTo>
                  <a:lnTo>
                    <a:pt x="8338" y="129445"/>
                  </a:lnTo>
                  <a:lnTo>
                    <a:pt x="8330" y="129883"/>
                  </a:lnTo>
                  <a:lnTo>
                    <a:pt x="8313" y="130277"/>
                  </a:lnTo>
                  <a:lnTo>
                    <a:pt x="8262" y="131154"/>
                  </a:lnTo>
                  <a:lnTo>
                    <a:pt x="8203" y="132030"/>
                  </a:lnTo>
                  <a:lnTo>
                    <a:pt x="8160" y="132906"/>
                  </a:lnTo>
                  <a:lnTo>
                    <a:pt x="8109" y="133827"/>
                  </a:lnTo>
                  <a:lnTo>
                    <a:pt x="8075" y="134309"/>
                  </a:lnTo>
                  <a:lnTo>
                    <a:pt x="8033" y="134747"/>
                  </a:lnTo>
                  <a:lnTo>
                    <a:pt x="7982" y="135141"/>
                  </a:lnTo>
                  <a:lnTo>
                    <a:pt x="7922" y="135492"/>
                  </a:lnTo>
                  <a:lnTo>
                    <a:pt x="7846" y="135755"/>
                  </a:lnTo>
                  <a:lnTo>
                    <a:pt x="7761" y="136018"/>
                  </a:lnTo>
                  <a:lnTo>
                    <a:pt x="7685" y="136105"/>
                  </a:lnTo>
                  <a:lnTo>
                    <a:pt x="7608" y="136193"/>
                  </a:lnTo>
                  <a:lnTo>
                    <a:pt x="7532" y="136193"/>
                  </a:lnTo>
                  <a:lnTo>
                    <a:pt x="7464" y="136149"/>
                  </a:lnTo>
                  <a:lnTo>
                    <a:pt x="7396" y="136062"/>
                  </a:lnTo>
                  <a:lnTo>
                    <a:pt x="7328" y="135930"/>
                  </a:lnTo>
                  <a:lnTo>
                    <a:pt x="7260" y="135755"/>
                  </a:lnTo>
                  <a:lnTo>
                    <a:pt x="7201" y="135536"/>
                  </a:lnTo>
                  <a:lnTo>
                    <a:pt x="7141" y="135317"/>
                  </a:lnTo>
                  <a:lnTo>
                    <a:pt x="7082" y="135054"/>
                  </a:lnTo>
                  <a:lnTo>
                    <a:pt x="6980" y="134484"/>
                  </a:lnTo>
                  <a:lnTo>
                    <a:pt x="6886" y="133827"/>
                  </a:lnTo>
                  <a:lnTo>
                    <a:pt x="6819" y="133213"/>
                  </a:lnTo>
                  <a:lnTo>
                    <a:pt x="6751" y="132468"/>
                  </a:lnTo>
                  <a:lnTo>
                    <a:pt x="6691" y="131767"/>
                  </a:lnTo>
                  <a:lnTo>
                    <a:pt x="6632" y="131022"/>
                  </a:lnTo>
                  <a:lnTo>
                    <a:pt x="6589" y="130277"/>
                  </a:lnTo>
                  <a:lnTo>
                    <a:pt x="6555" y="129532"/>
                  </a:lnTo>
                  <a:lnTo>
                    <a:pt x="6521" y="128744"/>
                  </a:lnTo>
                  <a:lnTo>
                    <a:pt x="6504" y="127955"/>
                  </a:lnTo>
                  <a:lnTo>
                    <a:pt x="6479" y="127166"/>
                  </a:lnTo>
                  <a:lnTo>
                    <a:pt x="6470" y="126377"/>
                  </a:lnTo>
                  <a:lnTo>
                    <a:pt x="6462" y="125589"/>
                  </a:lnTo>
                  <a:lnTo>
                    <a:pt x="6470" y="124011"/>
                  </a:lnTo>
                  <a:lnTo>
                    <a:pt x="6487" y="122434"/>
                  </a:lnTo>
                  <a:lnTo>
                    <a:pt x="6521" y="120900"/>
                  </a:lnTo>
                  <a:lnTo>
                    <a:pt x="6521" y="120812"/>
                  </a:lnTo>
                  <a:lnTo>
                    <a:pt x="6521" y="120725"/>
                  </a:lnTo>
                  <a:lnTo>
                    <a:pt x="6496" y="120549"/>
                  </a:lnTo>
                  <a:lnTo>
                    <a:pt x="6717" y="117044"/>
                  </a:lnTo>
                  <a:lnTo>
                    <a:pt x="6946" y="113582"/>
                  </a:lnTo>
                  <a:lnTo>
                    <a:pt x="7065" y="111741"/>
                  </a:lnTo>
                  <a:lnTo>
                    <a:pt x="7141" y="110865"/>
                  </a:lnTo>
                  <a:lnTo>
                    <a:pt x="7209" y="109989"/>
                  </a:lnTo>
                  <a:lnTo>
                    <a:pt x="7294" y="109112"/>
                  </a:lnTo>
                  <a:lnTo>
                    <a:pt x="7379" y="108236"/>
                  </a:lnTo>
                  <a:lnTo>
                    <a:pt x="7472" y="107403"/>
                  </a:lnTo>
                  <a:lnTo>
                    <a:pt x="7574" y="106571"/>
                  </a:lnTo>
                  <a:lnTo>
                    <a:pt x="7591" y="106571"/>
                  </a:lnTo>
                  <a:lnTo>
                    <a:pt x="7523" y="107359"/>
                  </a:lnTo>
                  <a:lnTo>
                    <a:pt x="7455" y="108104"/>
                  </a:lnTo>
                  <a:lnTo>
                    <a:pt x="7404" y="108893"/>
                  </a:lnTo>
                  <a:lnTo>
                    <a:pt x="7362" y="109594"/>
                  </a:lnTo>
                  <a:lnTo>
                    <a:pt x="7328" y="110164"/>
                  </a:lnTo>
                  <a:lnTo>
                    <a:pt x="7303" y="110777"/>
                  </a:lnTo>
                  <a:lnTo>
                    <a:pt x="7277" y="111391"/>
                  </a:lnTo>
                  <a:lnTo>
                    <a:pt x="7269" y="112004"/>
                  </a:lnTo>
                  <a:lnTo>
                    <a:pt x="7252" y="112618"/>
                  </a:lnTo>
                  <a:lnTo>
                    <a:pt x="7252" y="113231"/>
                  </a:lnTo>
                  <a:lnTo>
                    <a:pt x="7252" y="114502"/>
                  </a:lnTo>
                  <a:lnTo>
                    <a:pt x="7260" y="115203"/>
                  </a:lnTo>
                  <a:lnTo>
                    <a:pt x="7269" y="115948"/>
                  </a:lnTo>
                  <a:lnTo>
                    <a:pt x="7286" y="116343"/>
                  </a:lnTo>
                  <a:lnTo>
                    <a:pt x="7311" y="116693"/>
                  </a:lnTo>
                  <a:lnTo>
                    <a:pt x="7336" y="117000"/>
                  </a:lnTo>
                  <a:lnTo>
                    <a:pt x="7387" y="117263"/>
                  </a:lnTo>
                  <a:lnTo>
                    <a:pt x="7404" y="117307"/>
                  </a:lnTo>
                  <a:lnTo>
                    <a:pt x="7430" y="117307"/>
                  </a:lnTo>
                  <a:lnTo>
                    <a:pt x="7438" y="117175"/>
                  </a:lnTo>
                  <a:lnTo>
                    <a:pt x="7438" y="117087"/>
                  </a:lnTo>
                  <a:lnTo>
                    <a:pt x="7404" y="116649"/>
                  </a:lnTo>
                  <a:lnTo>
                    <a:pt x="7387" y="116211"/>
                  </a:lnTo>
                  <a:lnTo>
                    <a:pt x="7379" y="115685"/>
                  </a:lnTo>
                  <a:lnTo>
                    <a:pt x="7370" y="115159"/>
                  </a:lnTo>
                  <a:lnTo>
                    <a:pt x="7379" y="114152"/>
                  </a:lnTo>
                  <a:lnTo>
                    <a:pt x="7396" y="113231"/>
                  </a:lnTo>
                  <a:lnTo>
                    <a:pt x="7421" y="112311"/>
                  </a:lnTo>
                  <a:lnTo>
                    <a:pt x="7447" y="111391"/>
                  </a:lnTo>
                  <a:lnTo>
                    <a:pt x="7489" y="110471"/>
                  </a:lnTo>
                  <a:lnTo>
                    <a:pt x="7549" y="109594"/>
                  </a:lnTo>
                  <a:lnTo>
                    <a:pt x="7600" y="108849"/>
                  </a:lnTo>
                  <a:lnTo>
                    <a:pt x="7659" y="108104"/>
                  </a:lnTo>
                  <a:lnTo>
                    <a:pt x="7727" y="107403"/>
                  </a:lnTo>
                  <a:lnTo>
                    <a:pt x="7803" y="106702"/>
                  </a:lnTo>
                  <a:lnTo>
                    <a:pt x="7846" y="106395"/>
                  </a:lnTo>
                  <a:close/>
                  <a:moveTo>
                    <a:pt x="11684" y="109813"/>
                  </a:moveTo>
                  <a:lnTo>
                    <a:pt x="11828" y="109857"/>
                  </a:lnTo>
                  <a:lnTo>
                    <a:pt x="11964" y="109901"/>
                  </a:lnTo>
                  <a:lnTo>
                    <a:pt x="12100" y="110076"/>
                  </a:lnTo>
                  <a:lnTo>
                    <a:pt x="12219" y="110252"/>
                  </a:lnTo>
                  <a:lnTo>
                    <a:pt x="12337" y="110515"/>
                  </a:lnTo>
                  <a:lnTo>
                    <a:pt x="12499" y="110997"/>
                  </a:lnTo>
                  <a:lnTo>
                    <a:pt x="12652" y="111522"/>
                  </a:lnTo>
                  <a:lnTo>
                    <a:pt x="12796" y="112136"/>
                  </a:lnTo>
                  <a:lnTo>
                    <a:pt x="12932" y="112793"/>
                  </a:lnTo>
                  <a:lnTo>
                    <a:pt x="13059" y="113494"/>
                  </a:lnTo>
                  <a:lnTo>
                    <a:pt x="13186" y="114239"/>
                  </a:lnTo>
                  <a:lnTo>
                    <a:pt x="13433" y="115685"/>
                  </a:lnTo>
                  <a:lnTo>
                    <a:pt x="13552" y="117219"/>
                  </a:lnTo>
                  <a:lnTo>
                    <a:pt x="13653" y="118709"/>
                  </a:lnTo>
                  <a:lnTo>
                    <a:pt x="13764" y="120374"/>
                  </a:lnTo>
                  <a:lnTo>
                    <a:pt x="13849" y="122083"/>
                  </a:lnTo>
                  <a:lnTo>
                    <a:pt x="13925" y="123836"/>
                  </a:lnTo>
                  <a:lnTo>
                    <a:pt x="13985" y="125589"/>
                  </a:lnTo>
                  <a:lnTo>
                    <a:pt x="14002" y="126465"/>
                  </a:lnTo>
                  <a:lnTo>
                    <a:pt x="14019" y="127341"/>
                  </a:lnTo>
                  <a:lnTo>
                    <a:pt x="14036" y="128218"/>
                  </a:lnTo>
                  <a:lnTo>
                    <a:pt x="14036" y="129094"/>
                  </a:lnTo>
                  <a:lnTo>
                    <a:pt x="14036" y="130014"/>
                  </a:lnTo>
                  <a:lnTo>
                    <a:pt x="14027" y="130891"/>
                  </a:lnTo>
                  <a:lnTo>
                    <a:pt x="14019" y="131767"/>
                  </a:lnTo>
                  <a:lnTo>
                    <a:pt x="14002" y="132644"/>
                  </a:lnTo>
                  <a:lnTo>
                    <a:pt x="13976" y="133213"/>
                  </a:lnTo>
                  <a:lnTo>
                    <a:pt x="13951" y="133871"/>
                  </a:lnTo>
                  <a:lnTo>
                    <a:pt x="13917" y="134615"/>
                  </a:lnTo>
                  <a:lnTo>
                    <a:pt x="13866" y="135360"/>
                  </a:lnTo>
                  <a:lnTo>
                    <a:pt x="13806" y="136149"/>
                  </a:lnTo>
                  <a:lnTo>
                    <a:pt x="13747" y="136938"/>
                  </a:lnTo>
                  <a:lnTo>
                    <a:pt x="13670" y="137683"/>
                  </a:lnTo>
                  <a:lnTo>
                    <a:pt x="13594" y="138384"/>
                  </a:lnTo>
                  <a:lnTo>
                    <a:pt x="13501" y="138997"/>
                  </a:lnTo>
                  <a:lnTo>
                    <a:pt x="13458" y="139260"/>
                  </a:lnTo>
                  <a:lnTo>
                    <a:pt x="13407" y="139479"/>
                  </a:lnTo>
                  <a:lnTo>
                    <a:pt x="13356" y="139699"/>
                  </a:lnTo>
                  <a:lnTo>
                    <a:pt x="13305" y="139830"/>
                  </a:lnTo>
                  <a:lnTo>
                    <a:pt x="13254" y="139961"/>
                  </a:lnTo>
                  <a:lnTo>
                    <a:pt x="13195" y="140049"/>
                  </a:lnTo>
                  <a:lnTo>
                    <a:pt x="13136" y="140093"/>
                  </a:lnTo>
                  <a:lnTo>
                    <a:pt x="13076" y="140049"/>
                  </a:lnTo>
                  <a:lnTo>
                    <a:pt x="13017" y="140005"/>
                  </a:lnTo>
                  <a:lnTo>
                    <a:pt x="12957" y="139874"/>
                  </a:lnTo>
                  <a:lnTo>
                    <a:pt x="12889" y="139699"/>
                  </a:lnTo>
                  <a:lnTo>
                    <a:pt x="12830" y="139436"/>
                  </a:lnTo>
                  <a:lnTo>
                    <a:pt x="12762" y="139129"/>
                  </a:lnTo>
                  <a:lnTo>
                    <a:pt x="12694" y="138778"/>
                  </a:lnTo>
                  <a:lnTo>
                    <a:pt x="12618" y="138253"/>
                  </a:lnTo>
                  <a:lnTo>
                    <a:pt x="12550" y="137727"/>
                  </a:lnTo>
                  <a:lnTo>
                    <a:pt x="12499" y="137157"/>
                  </a:lnTo>
                  <a:lnTo>
                    <a:pt x="12448" y="136587"/>
                  </a:lnTo>
                  <a:lnTo>
                    <a:pt x="12414" y="135974"/>
                  </a:lnTo>
                  <a:lnTo>
                    <a:pt x="12380" y="135317"/>
                  </a:lnTo>
                  <a:lnTo>
                    <a:pt x="12329" y="134046"/>
                  </a:lnTo>
                  <a:lnTo>
                    <a:pt x="12295" y="132731"/>
                  </a:lnTo>
                  <a:lnTo>
                    <a:pt x="12261" y="131417"/>
                  </a:lnTo>
                  <a:lnTo>
                    <a:pt x="12219" y="130146"/>
                  </a:lnTo>
                  <a:lnTo>
                    <a:pt x="12202" y="129532"/>
                  </a:lnTo>
                  <a:lnTo>
                    <a:pt x="12168" y="128919"/>
                  </a:lnTo>
                  <a:lnTo>
                    <a:pt x="12151" y="128700"/>
                  </a:lnTo>
                  <a:lnTo>
                    <a:pt x="12117" y="128568"/>
                  </a:lnTo>
                  <a:lnTo>
                    <a:pt x="12083" y="128524"/>
                  </a:lnTo>
                  <a:lnTo>
                    <a:pt x="12040" y="128524"/>
                  </a:lnTo>
                  <a:lnTo>
                    <a:pt x="12006" y="128568"/>
                  </a:lnTo>
                  <a:lnTo>
                    <a:pt x="11972" y="128700"/>
                  </a:lnTo>
                  <a:lnTo>
                    <a:pt x="11947" y="128875"/>
                  </a:lnTo>
                  <a:lnTo>
                    <a:pt x="11938" y="129094"/>
                  </a:lnTo>
                  <a:lnTo>
                    <a:pt x="11921" y="130058"/>
                  </a:lnTo>
                  <a:lnTo>
                    <a:pt x="11887" y="130978"/>
                  </a:lnTo>
                  <a:lnTo>
                    <a:pt x="11853" y="131942"/>
                  </a:lnTo>
                  <a:lnTo>
                    <a:pt x="11811" y="132863"/>
                  </a:lnTo>
                  <a:lnTo>
                    <a:pt x="11769" y="133827"/>
                  </a:lnTo>
                  <a:lnTo>
                    <a:pt x="11735" y="134353"/>
                  </a:lnTo>
                  <a:lnTo>
                    <a:pt x="11701" y="134922"/>
                  </a:lnTo>
                  <a:lnTo>
                    <a:pt x="11658" y="135448"/>
                  </a:lnTo>
                  <a:lnTo>
                    <a:pt x="11599" y="135886"/>
                  </a:lnTo>
                  <a:lnTo>
                    <a:pt x="11573" y="136105"/>
                  </a:lnTo>
                  <a:lnTo>
                    <a:pt x="11539" y="136281"/>
                  </a:lnTo>
                  <a:lnTo>
                    <a:pt x="11505" y="136456"/>
                  </a:lnTo>
                  <a:lnTo>
                    <a:pt x="11463" y="136587"/>
                  </a:lnTo>
                  <a:lnTo>
                    <a:pt x="11429" y="136675"/>
                  </a:lnTo>
                  <a:lnTo>
                    <a:pt x="11395" y="136719"/>
                  </a:lnTo>
                  <a:lnTo>
                    <a:pt x="11361" y="136763"/>
                  </a:lnTo>
                  <a:lnTo>
                    <a:pt x="11327" y="136763"/>
                  </a:lnTo>
                  <a:lnTo>
                    <a:pt x="11268" y="136675"/>
                  </a:lnTo>
                  <a:lnTo>
                    <a:pt x="11208" y="136500"/>
                  </a:lnTo>
                  <a:lnTo>
                    <a:pt x="11157" y="136281"/>
                  </a:lnTo>
                  <a:lnTo>
                    <a:pt x="11115" y="135930"/>
                  </a:lnTo>
                  <a:lnTo>
                    <a:pt x="11072" y="135580"/>
                  </a:lnTo>
                  <a:lnTo>
                    <a:pt x="11038" y="135185"/>
                  </a:lnTo>
                  <a:lnTo>
                    <a:pt x="11004" y="134747"/>
                  </a:lnTo>
                  <a:lnTo>
                    <a:pt x="10979" y="134309"/>
                  </a:lnTo>
                  <a:lnTo>
                    <a:pt x="10936" y="133432"/>
                  </a:lnTo>
                  <a:lnTo>
                    <a:pt x="10903" y="132644"/>
                  </a:lnTo>
                  <a:lnTo>
                    <a:pt x="10894" y="132074"/>
                  </a:lnTo>
                  <a:lnTo>
                    <a:pt x="10877" y="130584"/>
                  </a:lnTo>
                  <a:lnTo>
                    <a:pt x="10869" y="129839"/>
                  </a:lnTo>
                  <a:lnTo>
                    <a:pt x="10852" y="129138"/>
                  </a:lnTo>
                  <a:lnTo>
                    <a:pt x="10826" y="128393"/>
                  </a:lnTo>
                  <a:lnTo>
                    <a:pt x="10801" y="127692"/>
                  </a:lnTo>
                  <a:lnTo>
                    <a:pt x="10750" y="126991"/>
                  </a:lnTo>
                  <a:lnTo>
                    <a:pt x="10690" y="126290"/>
                  </a:lnTo>
                  <a:lnTo>
                    <a:pt x="10665" y="126158"/>
                  </a:lnTo>
                  <a:lnTo>
                    <a:pt x="10631" y="126071"/>
                  </a:lnTo>
                  <a:lnTo>
                    <a:pt x="10588" y="126027"/>
                  </a:lnTo>
                  <a:lnTo>
                    <a:pt x="10546" y="126071"/>
                  </a:lnTo>
                  <a:lnTo>
                    <a:pt x="10597" y="124449"/>
                  </a:lnTo>
                  <a:lnTo>
                    <a:pt x="10639" y="122828"/>
                  </a:lnTo>
                  <a:lnTo>
                    <a:pt x="10673" y="121207"/>
                  </a:lnTo>
                  <a:lnTo>
                    <a:pt x="10690" y="119585"/>
                  </a:lnTo>
                  <a:lnTo>
                    <a:pt x="10707" y="117964"/>
                  </a:lnTo>
                  <a:lnTo>
                    <a:pt x="10716" y="116343"/>
                  </a:lnTo>
                  <a:lnTo>
                    <a:pt x="10716" y="113056"/>
                  </a:lnTo>
                  <a:lnTo>
                    <a:pt x="10784" y="112267"/>
                  </a:lnTo>
                  <a:lnTo>
                    <a:pt x="10826" y="111917"/>
                  </a:lnTo>
                  <a:lnTo>
                    <a:pt x="10869" y="111566"/>
                  </a:lnTo>
                  <a:lnTo>
                    <a:pt x="10911" y="111259"/>
                  </a:lnTo>
                  <a:lnTo>
                    <a:pt x="10970" y="110953"/>
                  </a:lnTo>
                  <a:lnTo>
                    <a:pt x="11038" y="110690"/>
                  </a:lnTo>
                  <a:lnTo>
                    <a:pt x="11115" y="110471"/>
                  </a:lnTo>
                  <a:lnTo>
                    <a:pt x="11149" y="111522"/>
                  </a:lnTo>
                  <a:lnTo>
                    <a:pt x="11191" y="112574"/>
                  </a:lnTo>
                  <a:lnTo>
                    <a:pt x="11276" y="114677"/>
                  </a:lnTo>
                  <a:lnTo>
                    <a:pt x="11302" y="115510"/>
                  </a:lnTo>
                  <a:lnTo>
                    <a:pt x="11319" y="116343"/>
                  </a:lnTo>
                  <a:lnTo>
                    <a:pt x="11344" y="117964"/>
                  </a:lnTo>
                  <a:lnTo>
                    <a:pt x="11361" y="121294"/>
                  </a:lnTo>
                  <a:lnTo>
                    <a:pt x="11361" y="121382"/>
                  </a:lnTo>
                  <a:lnTo>
                    <a:pt x="11369" y="121469"/>
                  </a:lnTo>
                  <a:lnTo>
                    <a:pt x="11386" y="121469"/>
                  </a:lnTo>
                  <a:lnTo>
                    <a:pt x="11395" y="121513"/>
                  </a:lnTo>
                  <a:lnTo>
                    <a:pt x="11412" y="121469"/>
                  </a:lnTo>
                  <a:lnTo>
                    <a:pt x="11420" y="121469"/>
                  </a:lnTo>
                  <a:lnTo>
                    <a:pt x="11437" y="121382"/>
                  </a:lnTo>
                  <a:lnTo>
                    <a:pt x="11437" y="121294"/>
                  </a:lnTo>
                  <a:lnTo>
                    <a:pt x="11454" y="119717"/>
                  </a:lnTo>
                  <a:lnTo>
                    <a:pt x="11471" y="118183"/>
                  </a:lnTo>
                  <a:lnTo>
                    <a:pt x="11471" y="117394"/>
                  </a:lnTo>
                  <a:lnTo>
                    <a:pt x="11471" y="116605"/>
                  </a:lnTo>
                  <a:lnTo>
                    <a:pt x="11471" y="115817"/>
                  </a:lnTo>
                  <a:lnTo>
                    <a:pt x="11454" y="115028"/>
                  </a:lnTo>
                  <a:lnTo>
                    <a:pt x="11420" y="113845"/>
                  </a:lnTo>
                  <a:lnTo>
                    <a:pt x="11386" y="112618"/>
                  </a:lnTo>
                  <a:lnTo>
                    <a:pt x="11336" y="111347"/>
                  </a:lnTo>
                  <a:lnTo>
                    <a:pt x="11302" y="110734"/>
                  </a:lnTo>
                  <a:lnTo>
                    <a:pt x="11268" y="110164"/>
                  </a:lnTo>
                  <a:lnTo>
                    <a:pt x="11403" y="109989"/>
                  </a:lnTo>
                  <a:lnTo>
                    <a:pt x="11539" y="109901"/>
                  </a:lnTo>
                  <a:lnTo>
                    <a:pt x="11684" y="109813"/>
                  </a:lnTo>
                  <a:close/>
                  <a:moveTo>
                    <a:pt x="16905" y="1"/>
                  </a:moveTo>
                  <a:lnTo>
                    <a:pt x="16880" y="44"/>
                  </a:lnTo>
                  <a:lnTo>
                    <a:pt x="16854" y="132"/>
                  </a:lnTo>
                  <a:lnTo>
                    <a:pt x="16837" y="220"/>
                  </a:lnTo>
                  <a:lnTo>
                    <a:pt x="16710" y="1447"/>
                  </a:lnTo>
                  <a:lnTo>
                    <a:pt x="16574" y="2674"/>
                  </a:lnTo>
                  <a:lnTo>
                    <a:pt x="16438" y="3857"/>
                  </a:lnTo>
                  <a:lnTo>
                    <a:pt x="16320" y="5084"/>
                  </a:lnTo>
                  <a:lnTo>
                    <a:pt x="16286" y="5434"/>
                  </a:lnTo>
                  <a:lnTo>
                    <a:pt x="16184" y="6179"/>
                  </a:lnTo>
                  <a:lnTo>
                    <a:pt x="16082" y="6924"/>
                  </a:lnTo>
                  <a:lnTo>
                    <a:pt x="15870" y="7275"/>
                  </a:lnTo>
                  <a:lnTo>
                    <a:pt x="15666" y="7713"/>
                  </a:lnTo>
                  <a:lnTo>
                    <a:pt x="15555" y="7932"/>
                  </a:lnTo>
                  <a:lnTo>
                    <a:pt x="15453" y="8239"/>
                  </a:lnTo>
                  <a:lnTo>
                    <a:pt x="15360" y="8545"/>
                  </a:lnTo>
                  <a:lnTo>
                    <a:pt x="15267" y="8852"/>
                  </a:lnTo>
                  <a:lnTo>
                    <a:pt x="15173" y="9203"/>
                  </a:lnTo>
                  <a:lnTo>
                    <a:pt x="15088" y="9597"/>
                  </a:lnTo>
                  <a:lnTo>
                    <a:pt x="14919" y="10430"/>
                  </a:lnTo>
                  <a:lnTo>
                    <a:pt x="14528" y="12577"/>
                  </a:lnTo>
                  <a:lnTo>
                    <a:pt x="14137" y="14724"/>
                  </a:lnTo>
                  <a:lnTo>
                    <a:pt x="14061" y="15250"/>
                  </a:lnTo>
                  <a:lnTo>
                    <a:pt x="13985" y="15820"/>
                  </a:lnTo>
                  <a:lnTo>
                    <a:pt x="13908" y="16345"/>
                  </a:lnTo>
                  <a:lnTo>
                    <a:pt x="13823" y="16827"/>
                  </a:lnTo>
                  <a:lnTo>
                    <a:pt x="13764" y="17090"/>
                  </a:lnTo>
                  <a:lnTo>
                    <a:pt x="13696" y="17266"/>
                  </a:lnTo>
                  <a:lnTo>
                    <a:pt x="13620" y="17441"/>
                  </a:lnTo>
                  <a:lnTo>
                    <a:pt x="13543" y="17529"/>
                  </a:lnTo>
                  <a:lnTo>
                    <a:pt x="13382" y="17616"/>
                  </a:lnTo>
                  <a:lnTo>
                    <a:pt x="13220" y="17748"/>
                  </a:lnTo>
                  <a:lnTo>
                    <a:pt x="12906" y="17923"/>
                  </a:lnTo>
                  <a:lnTo>
                    <a:pt x="12584" y="18098"/>
                  </a:lnTo>
                  <a:lnTo>
                    <a:pt x="12270" y="18274"/>
                  </a:lnTo>
                  <a:lnTo>
                    <a:pt x="12108" y="18361"/>
                  </a:lnTo>
                  <a:lnTo>
                    <a:pt x="11947" y="18536"/>
                  </a:lnTo>
                  <a:lnTo>
                    <a:pt x="11633" y="18931"/>
                  </a:lnTo>
                  <a:lnTo>
                    <a:pt x="11319" y="19325"/>
                  </a:lnTo>
                  <a:lnTo>
                    <a:pt x="11157" y="19500"/>
                  </a:lnTo>
                  <a:lnTo>
                    <a:pt x="10996" y="19676"/>
                  </a:lnTo>
                  <a:lnTo>
                    <a:pt x="10835" y="19807"/>
                  </a:lnTo>
                  <a:lnTo>
                    <a:pt x="10673" y="19851"/>
                  </a:lnTo>
                  <a:lnTo>
                    <a:pt x="10351" y="19895"/>
                  </a:lnTo>
                  <a:lnTo>
                    <a:pt x="9722" y="19895"/>
                  </a:lnTo>
                  <a:lnTo>
                    <a:pt x="9400" y="19939"/>
                  </a:lnTo>
                  <a:lnTo>
                    <a:pt x="9264" y="20026"/>
                  </a:lnTo>
                  <a:lnTo>
                    <a:pt x="9119" y="20158"/>
                  </a:lnTo>
                  <a:lnTo>
                    <a:pt x="8984" y="20289"/>
                  </a:lnTo>
                  <a:lnTo>
                    <a:pt x="8848" y="20465"/>
                  </a:lnTo>
                  <a:lnTo>
                    <a:pt x="8568" y="20859"/>
                  </a:lnTo>
                  <a:lnTo>
                    <a:pt x="8296" y="21253"/>
                  </a:lnTo>
                  <a:lnTo>
                    <a:pt x="8253" y="21341"/>
                  </a:lnTo>
                  <a:lnTo>
                    <a:pt x="8228" y="21516"/>
                  </a:lnTo>
                  <a:lnTo>
                    <a:pt x="8219" y="21691"/>
                  </a:lnTo>
                  <a:lnTo>
                    <a:pt x="8219" y="21867"/>
                  </a:lnTo>
                  <a:lnTo>
                    <a:pt x="8228" y="22086"/>
                  </a:lnTo>
                  <a:lnTo>
                    <a:pt x="8253" y="22261"/>
                  </a:lnTo>
                  <a:lnTo>
                    <a:pt x="8279" y="22349"/>
                  </a:lnTo>
                  <a:lnTo>
                    <a:pt x="8321" y="22393"/>
                  </a:lnTo>
                  <a:lnTo>
                    <a:pt x="8423" y="22393"/>
                  </a:lnTo>
                  <a:lnTo>
                    <a:pt x="8508" y="22436"/>
                  </a:lnTo>
                  <a:lnTo>
                    <a:pt x="8602" y="22568"/>
                  </a:lnTo>
                  <a:lnTo>
                    <a:pt x="8695" y="22656"/>
                  </a:lnTo>
                  <a:lnTo>
                    <a:pt x="8865" y="22962"/>
                  </a:lnTo>
                  <a:lnTo>
                    <a:pt x="9043" y="23269"/>
                  </a:lnTo>
                  <a:lnTo>
                    <a:pt x="9213" y="23488"/>
                  </a:lnTo>
                  <a:lnTo>
                    <a:pt x="9383" y="23707"/>
                  </a:lnTo>
                  <a:lnTo>
                    <a:pt x="9714" y="24102"/>
                  </a:lnTo>
                  <a:lnTo>
                    <a:pt x="10121" y="24540"/>
                  </a:lnTo>
                  <a:lnTo>
                    <a:pt x="10529" y="24934"/>
                  </a:lnTo>
                  <a:lnTo>
                    <a:pt x="10936" y="25329"/>
                  </a:lnTo>
                  <a:lnTo>
                    <a:pt x="11344" y="25635"/>
                  </a:lnTo>
                  <a:lnTo>
                    <a:pt x="11667" y="25854"/>
                  </a:lnTo>
                  <a:lnTo>
                    <a:pt x="11998" y="26030"/>
                  </a:lnTo>
                  <a:lnTo>
                    <a:pt x="12337" y="26117"/>
                  </a:lnTo>
                  <a:lnTo>
                    <a:pt x="12507" y="26161"/>
                  </a:lnTo>
                  <a:lnTo>
                    <a:pt x="12677" y="26117"/>
                  </a:lnTo>
                  <a:lnTo>
                    <a:pt x="12847" y="26073"/>
                  </a:lnTo>
                  <a:lnTo>
                    <a:pt x="13017" y="25986"/>
                  </a:lnTo>
                  <a:lnTo>
                    <a:pt x="13178" y="25854"/>
                  </a:lnTo>
                  <a:lnTo>
                    <a:pt x="13348" y="25723"/>
                  </a:lnTo>
                  <a:lnTo>
                    <a:pt x="13509" y="25504"/>
                  </a:lnTo>
                  <a:lnTo>
                    <a:pt x="13662" y="25197"/>
                  </a:lnTo>
                  <a:lnTo>
                    <a:pt x="13815" y="24890"/>
                  </a:lnTo>
                  <a:lnTo>
                    <a:pt x="13959" y="24496"/>
                  </a:lnTo>
                  <a:lnTo>
                    <a:pt x="14070" y="24145"/>
                  </a:lnTo>
                  <a:lnTo>
                    <a:pt x="14171" y="23795"/>
                  </a:lnTo>
                  <a:lnTo>
                    <a:pt x="14273" y="23400"/>
                  </a:lnTo>
                  <a:lnTo>
                    <a:pt x="14367" y="22962"/>
                  </a:lnTo>
                  <a:lnTo>
                    <a:pt x="14452" y="22524"/>
                  </a:lnTo>
                  <a:lnTo>
                    <a:pt x="14536" y="22042"/>
                  </a:lnTo>
                  <a:lnTo>
                    <a:pt x="14689" y="21078"/>
                  </a:lnTo>
                  <a:lnTo>
                    <a:pt x="14834" y="20026"/>
                  </a:lnTo>
                  <a:lnTo>
                    <a:pt x="14970" y="18931"/>
                  </a:lnTo>
                  <a:lnTo>
                    <a:pt x="15097" y="17792"/>
                  </a:lnTo>
                  <a:lnTo>
                    <a:pt x="15216" y="16696"/>
                  </a:lnTo>
                  <a:lnTo>
                    <a:pt x="15360" y="15425"/>
                  </a:lnTo>
                  <a:lnTo>
                    <a:pt x="15504" y="14154"/>
                  </a:lnTo>
                  <a:lnTo>
                    <a:pt x="15649" y="12927"/>
                  </a:lnTo>
                  <a:lnTo>
                    <a:pt x="15802" y="11701"/>
                  </a:lnTo>
                  <a:lnTo>
                    <a:pt x="15929" y="10649"/>
                  </a:lnTo>
                  <a:lnTo>
                    <a:pt x="16048" y="9641"/>
                  </a:lnTo>
                  <a:lnTo>
                    <a:pt x="16014" y="10561"/>
                  </a:lnTo>
                  <a:lnTo>
                    <a:pt x="15954" y="13366"/>
                  </a:lnTo>
                  <a:lnTo>
                    <a:pt x="15895" y="16126"/>
                  </a:lnTo>
                  <a:lnTo>
                    <a:pt x="15844" y="18887"/>
                  </a:lnTo>
                  <a:lnTo>
                    <a:pt x="15793" y="21648"/>
                  </a:lnTo>
                  <a:lnTo>
                    <a:pt x="15708" y="23795"/>
                  </a:lnTo>
                  <a:lnTo>
                    <a:pt x="15640" y="25942"/>
                  </a:lnTo>
                  <a:lnTo>
                    <a:pt x="15555" y="28089"/>
                  </a:lnTo>
                  <a:lnTo>
                    <a:pt x="15504" y="29141"/>
                  </a:lnTo>
                  <a:lnTo>
                    <a:pt x="15453" y="30193"/>
                  </a:lnTo>
                  <a:lnTo>
                    <a:pt x="15343" y="32033"/>
                  </a:lnTo>
                  <a:lnTo>
                    <a:pt x="15216" y="33873"/>
                  </a:lnTo>
                  <a:lnTo>
                    <a:pt x="15080" y="35670"/>
                  </a:lnTo>
                  <a:lnTo>
                    <a:pt x="14936" y="37423"/>
                  </a:lnTo>
                  <a:lnTo>
                    <a:pt x="14910" y="37554"/>
                  </a:lnTo>
                  <a:lnTo>
                    <a:pt x="14893" y="37686"/>
                  </a:lnTo>
                  <a:lnTo>
                    <a:pt x="14859" y="38080"/>
                  </a:lnTo>
                  <a:lnTo>
                    <a:pt x="14825" y="38475"/>
                  </a:lnTo>
                  <a:lnTo>
                    <a:pt x="14613" y="39176"/>
                  </a:lnTo>
                  <a:lnTo>
                    <a:pt x="14401" y="39833"/>
                  </a:lnTo>
                  <a:lnTo>
                    <a:pt x="14180" y="40490"/>
                  </a:lnTo>
                  <a:lnTo>
                    <a:pt x="13968" y="41148"/>
                  </a:lnTo>
                  <a:lnTo>
                    <a:pt x="13662" y="42068"/>
                  </a:lnTo>
                  <a:lnTo>
                    <a:pt x="13509" y="42506"/>
                  </a:lnTo>
                  <a:lnTo>
                    <a:pt x="13348" y="42900"/>
                  </a:lnTo>
                  <a:lnTo>
                    <a:pt x="13186" y="43251"/>
                  </a:lnTo>
                  <a:lnTo>
                    <a:pt x="13025" y="43601"/>
                  </a:lnTo>
                  <a:lnTo>
                    <a:pt x="12855" y="43908"/>
                  </a:lnTo>
                  <a:lnTo>
                    <a:pt x="12686" y="44171"/>
                  </a:lnTo>
                  <a:lnTo>
                    <a:pt x="12499" y="44434"/>
                  </a:lnTo>
                  <a:lnTo>
                    <a:pt x="12312" y="44609"/>
                  </a:lnTo>
                  <a:lnTo>
                    <a:pt x="12125" y="44785"/>
                  </a:lnTo>
                  <a:lnTo>
                    <a:pt x="11930" y="44872"/>
                  </a:lnTo>
                  <a:lnTo>
                    <a:pt x="11743" y="44916"/>
                  </a:lnTo>
                  <a:lnTo>
                    <a:pt x="11556" y="44960"/>
                  </a:lnTo>
                  <a:lnTo>
                    <a:pt x="11369" y="44960"/>
                  </a:lnTo>
                  <a:lnTo>
                    <a:pt x="11174" y="44916"/>
                  </a:lnTo>
                  <a:lnTo>
                    <a:pt x="10792" y="44785"/>
                  </a:lnTo>
                  <a:lnTo>
                    <a:pt x="10419" y="44609"/>
                  </a:lnTo>
                  <a:lnTo>
                    <a:pt x="9654" y="44215"/>
                  </a:lnTo>
                  <a:lnTo>
                    <a:pt x="8924" y="43821"/>
                  </a:lnTo>
                  <a:lnTo>
                    <a:pt x="8194" y="43470"/>
                  </a:lnTo>
                  <a:lnTo>
                    <a:pt x="7829" y="43339"/>
                  </a:lnTo>
                  <a:lnTo>
                    <a:pt x="7455" y="43207"/>
                  </a:lnTo>
                  <a:lnTo>
                    <a:pt x="7090" y="43163"/>
                  </a:lnTo>
                  <a:lnTo>
                    <a:pt x="6725" y="43119"/>
                  </a:lnTo>
                  <a:lnTo>
                    <a:pt x="6445" y="43163"/>
                  </a:lnTo>
                  <a:lnTo>
                    <a:pt x="6309" y="43207"/>
                  </a:lnTo>
                  <a:lnTo>
                    <a:pt x="6173" y="43295"/>
                  </a:lnTo>
                  <a:lnTo>
                    <a:pt x="6037" y="43426"/>
                  </a:lnTo>
                  <a:lnTo>
                    <a:pt x="5902" y="43601"/>
                  </a:lnTo>
                  <a:lnTo>
                    <a:pt x="5774" y="43777"/>
                  </a:lnTo>
                  <a:lnTo>
                    <a:pt x="5638" y="44040"/>
                  </a:lnTo>
                  <a:lnTo>
                    <a:pt x="5290" y="44697"/>
                  </a:lnTo>
                  <a:lnTo>
                    <a:pt x="5112" y="45048"/>
                  </a:lnTo>
                  <a:lnTo>
                    <a:pt x="4942" y="45398"/>
                  </a:lnTo>
                  <a:lnTo>
                    <a:pt x="4815" y="45617"/>
                  </a:lnTo>
                  <a:lnTo>
                    <a:pt x="4696" y="45880"/>
                  </a:lnTo>
                  <a:lnTo>
                    <a:pt x="4645" y="46055"/>
                  </a:lnTo>
                  <a:lnTo>
                    <a:pt x="4594" y="46274"/>
                  </a:lnTo>
                  <a:lnTo>
                    <a:pt x="4543" y="46494"/>
                  </a:lnTo>
                  <a:lnTo>
                    <a:pt x="4501" y="46756"/>
                  </a:lnTo>
                  <a:lnTo>
                    <a:pt x="4484" y="46932"/>
                  </a:lnTo>
                  <a:lnTo>
                    <a:pt x="4475" y="47107"/>
                  </a:lnTo>
                  <a:lnTo>
                    <a:pt x="4484" y="47326"/>
                  </a:lnTo>
                  <a:lnTo>
                    <a:pt x="4501" y="47501"/>
                  </a:lnTo>
                  <a:lnTo>
                    <a:pt x="4526" y="47633"/>
                  </a:lnTo>
                  <a:lnTo>
                    <a:pt x="4552" y="47721"/>
                  </a:lnTo>
                  <a:lnTo>
                    <a:pt x="4594" y="47721"/>
                  </a:lnTo>
                  <a:lnTo>
                    <a:pt x="4628" y="47589"/>
                  </a:lnTo>
                  <a:lnTo>
                    <a:pt x="4815" y="46976"/>
                  </a:lnTo>
                  <a:lnTo>
                    <a:pt x="5010" y="46362"/>
                  </a:lnTo>
                  <a:lnTo>
                    <a:pt x="5120" y="46274"/>
                  </a:lnTo>
                  <a:lnTo>
                    <a:pt x="5222" y="46187"/>
                  </a:lnTo>
                  <a:lnTo>
                    <a:pt x="5333" y="46143"/>
                  </a:lnTo>
                  <a:lnTo>
                    <a:pt x="5443" y="46099"/>
                  </a:lnTo>
                  <a:lnTo>
                    <a:pt x="5859" y="46055"/>
                  </a:lnTo>
                  <a:lnTo>
                    <a:pt x="6063" y="46055"/>
                  </a:lnTo>
                  <a:lnTo>
                    <a:pt x="6267" y="46099"/>
                  </a:lnTo>
                  <a:lnTo>
                    <a:pt x="6462" y="46143"/>
                  </a:lnTo>
                  <a:lnTo>
                    <a:pt x="6657" y="46274"/>
                  </a:lnTo>
                  <a:lnTo>
                    <a:pt x="6853" y="46406"/>
                  </a:lnTo>
                  <a:lnTo>
                    <a:pt x="7039" y="46625"/>
                  </a:lnTo>
                  <a:lnTo>
                    <a:pt x="7235" y="46844"/>
                  </a:lnTo>
                  <a:lnTo>
                    <a:pt x="7438" y="47151"/>
                  </a:lnTo>
                  <a:lnTo>
                    <a:pt x="7625" y="47458"/>
                  </a:lnTo>
                  <a:lnTo>
                    <a:pt x="7812" y="47852"/>
                  </a:lnTo>
                  <a:lnTo>
                    <a:pt x="8169" y="48641"/>
                  </a:lnTo>
                  <a:lnTo>
                    <a:pt x="8534" y="49430"/>
                  </a:lnTo>
                  <a:lnTo>
                    <a:pt x="8712" y="49824"/>
                  </a:lnTo>
                  <a:lnTo>
                    <a:pt x="8899" y="50131"/>
                  </a:lnTo>
                  <a:lnTo>
                    <a:pt x="9289" y="50656"/>
                  </a:lnTo>
                  <a:lnTo>
                    <a:pt x="9671" y="51182"/>
                  </a:lnTo>
                  <a:lnTo>
                    <a:pt x="10070" y="51577"/>
                  </a:lnTo>
                  <a:lnTo>
                    <a:pt x="10266" y="51752"/>
                  </a:lnTo>
                  <a:lnTo>
                    <a:pt x="10461" y="51883"/>
                  </a:lnTo>
                  <a:lnTo>
                    <a:pt x="10639" y="52015"/>
                  </a:lnTo>
                  <a:lnTo>
                    <a:pt x="10809" y="52059"/>
                  </a:lnTo>
                  <a:lnTo>
                    <a:pt x="10987" y="52059"/>
                  </a:lnTo>
                  <a:lnTo>
                    <a:pt x="11157" y="51971"/>
                  </a:lnTo>
                  <a:lnTo>
                    <a:pt x="11319" y="51796"/>
                  </a:lnTo>
                  <a:lnTo>
                    <a:pt x="11488" y="51577"/>
                  </a:lnTo>
                  <a:lnTo>
                    <a:pt x="11650" y="51270"/>
                  </a:lnTo>
                  <a:lnTo>
                    <a:pt x="11803" y="50832"/>
                  </a:lnTo>
                  <a:lnTo>
                    <a:pt x="12134" y="49912"/>
                  </a:lnTo>
                  <a:lnTo>
                    <a:pt x="12473" y="49035"/>
                  </a:lnTo>
                  <a:lnTo>
                    <a:pt x="12804" y="48159"/>
                  </a:lnTo>
                  <a:lnTo>
                    <a:pt x="13136" y="47239"/>
                  </a:lnTo>
                  <a:lnTo>
                    <a:pt x="13450" y="46274"/>
                  </a:lnTo>
                  <a:lnTo>
                    <a:pt x="13755" y="45223"/>
                  </a:lnTo>
                  <a:lnTo>
                    <a:pt x="13908" y="44653"/>
                  </a:lnTo>
                  <a:lnTo>
                    <a:pt x="14053" y="44083"/>
                  </a:lnTo>
                  <a:lnTo>
                    <a:pt x="14197" y="43470"/>
                  </a:lnTo>
                  <a:lnTo>
                    <a:pt x="14333" y="42813"/>
                  </a:lnTo>
                  <a:lnTo>
                    <a:pt x="14503" y="42024"/>
                  </a:lnTo>
                  <a:lnTo>
                    <a:pt x="14265" y="44478"/>
                  </a:lnTo>
                  <a:lnTo>
                    <a:pt x="14027" y="46976"/>
                  </a:lnTo>
                  <a:lnTo>
                    <a:pt x="13806" y="49517"/>
                  </a:lnTo>
                  <a:lnTo>
                    <a:pt x="13696" y="50788"/>
                  </a:lnTo>
                  <a:lnTo>
                    <a:pt x="13603" y="52103"/>
                  </a:lnTo>
                  <a:lnTo>
                    <a:pt x="13535" y="52935"/>
                  </a:lnTo>
                  <a:lnTo>
                    <a:pt x="13450" y="53855"/>
                  </a:lnTo>
                  <a:lnTo>
                    <a:pt x="13365" y="54776"/>
                  </a:lnTo>
                  <a:lnTo>
                    <a:pt x="13288" y="55740"/>
                  </a:lnTo>
                  <a:lnTo>
                    <a:pt x="13212" y="56704"/>
                  </a:lnTo>
                  <a:lnTo>
                    <a:pt x="13153" y="57668"/>
                  </a:lnTo>
                  <a:lnTo>
                    <a:pt x="13136" y="58150"/>
                  </a:lnTo>
                  <a:lnTo>
                    <a:pt x="13119" y="58632"/>
                  </a:lnTo>
                  <a:lnTo>
                    <a:pt x="13119" y="59114"/>
                  </a:lnTo>
                  <a:lnTo>
                    <a:pt x="13119" y="59596"/>
                  </a:lnTo>
                  <a:lnTo>
                    <a:pt x="13085" y="59859"/>
                  </a:lnTo>
                  <a:lnTo>
                    <a:pt x="13051" y="60078"/>
                  </a:lnTo>
                  <a:lnTo>
                    <a:pt x="13008" y="60253"/>
                  </a:lnTo>
                  <a:lnTo>
                    <a:pt x="12974" y="60428"/>
                  </a:lnTo>
                  <a:lnTo>
                    <a:pt x="12889" y="60691"/>
                  </a:lnTo>
                  <a:lnTo>
                    <a:pt x="12796" y="60867"/>
                  </a:lnTo>
                  <a:lnTo>
                    <a:pt x="12703" y="60998"/>
                  </a:lnTo>
                  <a:lnTo>
                    <a:pt x="12592" y="61129"/>
                  </a:lnTo>
                  <a:lnTo>
                    <a:pt x="12482" y="61261"/>
                  </a:lnTo>
                  <a:lnTo>
                    <a:pt x="12363" y="61480"/>
                  </a:lnTo>
                  <a:lnTo>
                    <a:pt x="12261" y="61699"/>
                  </a:lnTo>
                  <a:lnTo>
                    <a:pt x="12159" y="61962"/>
                  </a:lnTo>
                  <a:lnTo>
                    <a:pt x="12057" y="62269"/>
                  </a:lnTo>
                  <a:lnTo>
                    <a:pt x="11972" y="62619"/>
                  </a:lnTo>
                  <a:lnTo>
                    <a:pt x="11879" y="63014"/>
                  </a:lnTo>
                  <a:lnTo>
                    <a:pt x="11803" y="63452"/>
                  </a:lnTo>
                  <a:lnTo>
                    <a:pt x="11650" y="64328"/>
                  </a:lnTo>
                  <a:lnTo>
                    <a:pt x="11556" y="64942"/>
                  </a:lnTo>
                  <a:lnTo>
                    <a:pt x="11471" y="65511"/>
                  </a:lnTo>
                  <a:lnTo>
                    <a:pt x="11395" y="66169"/>
                  </a:lnTo>
                  <a:lnTo>
                    <a:pt x="11319" y="66782"/>
                  </a:lnTo>
                  <a:lnTo>
                    <a:pt x="11183" y="68097"/>
                  </a:lnTo>
                  <a:lnTo>
                    <a:pt x="11055" y="69455"/>
                  </a:lnTo>
                  <a:lnTo>
                    <a:pt x="10818" y="72172"/>
                  </a:lnTo>
                  <a:lnTo>
                    <a:pt x="10690" y="73530"/>
                  </a:lnTo>
                  <a:lnTo>
                    <a:pt x="10554" y="74845"/>
                  </a:lnTo>
                  <a:lnTo>
                    <a:pt x="10419" y="76072"/>
                  </a:lnTo>
                  <a:lnTo>
                    <a:pt x="10283" y="77343"/>
                  </a:lnTo>
                  <a:lnTo>
                    <a:pt x="10155" y="78614"/>
                  </a:lnTo>
                  <a:lnTo>
                    <a:pt x="10036" y="79928"/>
                  </a:lnTo>
                  <a:lnTo>
                    <a:pt x="9926" y="81287"/>
                  </a:lnTo>
                  <a:lnTo>
                    <a:pt x="9824" y="82645"/>
                  </a:lnTo>
                  <a:lnTo>
                    <a:pt x="9731" y="84003"/>
                  </a:lnTo>
                  <a:lnTo>
                    <a:pt x="9646" y="85362"/>
                  </a:lnTo>
                  <a:lnTo>
                    <a:pt x="9544" y="86107"/>
                  </a:lnTo>
                  <a:lnTo>
                    <a:pt x="9451" y="86852"/>
                  </a:lnTo>
                  <a:lnTo>
                    <a:pt x="9425" y="86676"/>
                  </a:lnTo>
                  <a:lnTo>
                    <a:pt x="9383" y="86545"/>
                  </a:lnTo>
                  <a:lnTo>
                    <a:pt x="9349" y="86370"/>
                  </a:lnTo>
                  <a:lnTo>
                    <a:pt x="9306" y="86282"/>
                  </a:lnTo>
                  <a:lnTo>
                    <a:pt x="9264" y="86151"/>
                  </a:lnTo>
                  <a:lnTo>
                    <a:pt x="9213" y="86107"/>
                  </a:lnTo>
                  <a:lnTo>
                    <a:pt x="9162" y="86063"/>
                  </a:lnTo>
                  <a:lnTo>
                    <a:pt x="9103" y="86019"/>
                  </a:lnTo>
                  <a:lnTo>
                    <a:pt x="9043" y="86019"/>
                  </a:lnTo>
                  <a:lnTo>
                    <a:pt x="8992" y="86063"/>
                  </a:lnTo>
                  <a:lnTo>
                    <a:pt x="8933" y="86107"/>
                  </a:lnTo>
                  <a:lnTo>
                    <a:pt x="8882" y="86194"/>
                  </a:lnTo>
                  <a:lnTo>
                    <a:pt x="8788" y="86457"/>
                  </a:lnTo>
                  <a:lnTo>
                    <a:pt x="8695" y="86764"/>
                  </a:lnTo>
                  <a:lnTo>
                    <a:pt x="8619" y="87115"/>
                  </a:lnTo>
                  <a:lnTo>
                    <a:pt x="8551" y="87553"/>
                  </a:lnTo>
                  <a:lnTo>
                    <a:pt x="8491" y="88035"/>
                  </a:lnTo>
                  <a:lnTo>
                    <a:pt x="8440" y="88561"/>
                  </a:lnTo>
                  <a:lnTo>
                    <a:pt x="8372" y="89393"/>
                  </a:lnTo>
                  <a:lnTo>
                    <a:pt x="8313" y="90314"/>
                  </a:lnTo>
                  <a:lnTo>
                    <a:pt x="8287" y="88867"/>
                  </a:lnTo>
                  <a:lnTo>
                    <a:pt x="8270" y="87378"/>
                  </a:lnTo>
                  <a:lnTo>
                    <a:pt x="8270" y="85932"/>
                  </a:lnTo>
                  <a:lnTo>
                    <a:pt x="8279" y="84442"/>
                  </a:lnTo>
                  <a:lnTo>
                    <a:pt x="8304" y="83784"/>
                  </a:lnTo>
                  <a:lnTo>
                    <a:pt x="8304" y="83565"/>
                  </a:lnTo>
                  <a:lnTo>
                    <a:pt x="8287" y="83390"/>
                  </a:lnTo>
                  <a:lnTo>
                    <a:pt x="8330" y="81111"/>
                  </a:lnTo>
                  <a:lnTo>
                    <a:pt x="8338" y="79841"/>
                  </a:lnTo>
                  <a:lnTo>
                    <a:pt x="8338" y="79183"/>
                  </a:lnTo>
                  <a:lnTo>
                    <a:pt x="8330" y="78526"/>
                  </a:lnTo>
                  <a:lnTo>
                    <a:pt x="8321" y="77912"/>
                  </a:lnTo>
                  <a:lnTo>
                    <a:pt x="8296" y="77299"/>
                  </a:lnTo>
                  <a:lnTo>
                    <a:pt x="8270" y="76729"/>
                  </a:lnTo>
                  <a:lnTo>
                    <a:pt x="8228" y="76203"/>
                  </a:lnTo>
                  <a:lnTo>
                    <a:pt x="8177" y="75721"/>
                  </a:lnTo>
                  <a:lnTo>
                    <a:pt x="8109" y="75283"/>
                  </a:lnTo>
                  <a:lnTo>
                    <a:pt x="8024" y="74933"/>
                  </a:lnTo>
                  <a:lnTo>
                    <a:pt x="7982" y="74801"/>
                  </a:lnTo>
                  <a:lnTo>
                    <a:pt x="7931" y="74670"/>
                  </a:lnTo>
                  <a:lnTo>
                    <a:pt x="7846" y="74495"/>
                  </a:lnTo>
                  <a:lnTo>
                    <a:pt x="7769" y="74407"/>
                  </a:lnTo>
                  <a:lnTo>
                    <a:pt x="7693" y="74363"/>
                  </a:lnTo>
                  <a:lnTo>
                    <a:pt x="7625" y="74407"/>
                  </a:lnTo>
                  <a:lnTo>
                    <a:pt x="7566" y="74451"/>
                  </a:lnTo>
                  <a:lnTo>
                    <a:pt x="7506" y="74626"/>
                  </a:lnTo>
                  <a:lnTo>
                    <a:pt x="7447" y="74801"/>
                  </a:lnTo>
                  <a:lnTo>
                    <a:pt x="7396" y="75020"/>
                  </a:lnTo>
                  <a:lnTo>
                    <a:pt x="7345" y="75239"/>
                  </a:lnTo>
                  <a:lnTo>
                    <a:pt x="7303" y="75546"/>
                  </a:lnTo>
                  <a:lnTo>
                    <a:pt x="7218" y="76160"/>
                  </a:lnTo>
                  <a:lnTo>
                    <a:pt x="7141" y="76861"/>
                  </a:lnTo>
                  <a:lnTo>
                    <a:pt x="7073" y="77562"/>
                  </a:lnTo>
                  <a:lnTo>
                    <a:pt x="7048" y="76466"/>
                  </a:lnTo>
                  <a:lnTo>
                    <a:pt x="7039" y="75941"/>
                  </a:lnTo>
                  <a:lnTo>
                    <a:pt x="7022" y="75459"/>
                  </a:lnTo>
                  <a:lnTo>
                    <a:pt x="6946" y="74056"/>
                  </a:lnTo>
                  <a:lnTo>
                    <a:pt x="6903" y="73355"/>
                  </a:lnTo>
                  <a:lnTo>
                    <a:pt x="6853" y="72698"/>
                  </a:lnTo>
                  <a:lnTo>
                    <a:pt x="6802" y="72216"/>
                  </a:lnTo>
                  <a:lnTo>
                    <a:pt x="6759" y="71778"/>
                  </a:lnTo>
                  <a:lnTo>
                    <a:pt x="6700" y="71296"/>
                  </a:lnTo>
                  <a:lnTo>
                    <a:pt x="6640" y="70901"/>
                  </a:lnTo>
                  <a:lnTo>
                    <a:pt x="6572" y="70507"/>
                  </a:lnTo>
                  <a:lnTo>
                    <a:pt x="6487" y="70156"/>
                  </a:lnTo>
                  <a:lnTo>
                    <a:pt x="6403" y="69893"/>
                  </a:lnTo>
                  <a:lnTo>
                    <a:pt x="6309" y="69674"/>
                  </a:lnTo>
                  <a:lnTo>
                    <a:pt x="6250" y="69587"/>
                  </a:lnTo>
                  <a:lnTo>
                    <a:pt x="6190" y="69499"/>
                  </a:lnTo>
                  <a:lnTo>
                    <a:pt x="6080" y="69499"/>
                  </a:lnTo>
                  <a:lnTo>
                    <a:pt x="6020" y="69543"/>
                  </a:lnTo>
                  <a:lnTo>
                    <a:pt x="5969" y="69587"/>
                  </a:lnTo>
                  <a:lnTo>
                    <a:pt x="5859" y="69806"/>
                  </a:lnTo>
                  <a:lnTo>
                    <a:pt x="5757" y="70069"/>
                  </a:lnTo>
                  <a:lnTo>
                    <a:pt x="5664" y="70419"/>
                  </a:lnTo>
                  <a:lnTo>
                    <a:pt x="5579" y="70857"/>
                  </a:lnTo>
                  <a:lnTo>
                    <a:pt x="5503" y="71296"/>
                  </a:lnTo>
                  <a:lnTo>
                    <a:pt x="5435" y="71821"/>
                  </a:lnTo>
                  <a:lnTo>
                    <a:pt x="5384" y="72304"/>
                  </a:lnTo>
                  <a:lnTo>
                    <a:pt x="5333" y="72873"/>
                  </a:lnTo>
                  <a:lnTo>
                    <a:pt x="5299" y="73399"/>
                  </a:lnTo>
                  <a:lnTo>
                    <a:pt x="5231" y="74538"/>
                  </a:lnTo>
                  <a:lnTo>
                    <a:pt x="5188" y="75108"/>
                  </a:lnTo>
                  <a:lnTo>
                    <a:pt x="5146" y="75634"/>
                  </a:lnTo>
                  <a:lnTo>
                    <a:pt x="5061" y="74801"/>
                  </a:lnTo>
                  <a:lnTo>
                    <a:pt x="4976" y="74012"/>
                  </a:lnTo>
                  <a:lnTo>
                    <a:pt x="4874" y="73268"/>
                  </a:lnTo>
                  <a:lnTo>
                    <a:pt x="4764" y="72566"/>
                  </a:lnTo>
                  <a:lnTo>
                    <a:pt x="4645" y="71909"/>
                  </a:lnTo>
                  <a:lnTo>
                    <a:pt x="4518" y="71339"/>
                  </a:lnTo>
                  <a:lnTo>
                    <a:pt x="4450" y="71033"/>
                  </a:lnTo>
                  <a:lnTo>
                    <a:pt x="4373" y="70814"/>
                  </a:lnTo>
                  <a:lnTo>
                    <a:pt x="4288" y="70595"/>
                  </a:lnTo>
                  <a:lnTo>
                    <a:pt x="4203" y="70375"/>
                  </a:lnTo>
                  <a:lnTo>
                    <a:pt x="4017" y="69981"/>
                  </a:lnTo>
                  <a:lnTo>
                    <a:pt x="3915" y="69850"/>
                  </a:lnTo>
                  <a:lnTo>
                    <a:pt x="3821" y="69718"/>
                  </a:lnTo>
                  <a:lnTo>
                    <a:pt x="3719" y="69631"/>
                  </a:lnTo>
                  <a:lnTo>
                    <a:pt x="3618" y="69543"/>
                  </a:lnTo>
                  <a:lnTo>
                    <a:pt x="3516" y="69499"/>
                  </a:lnTo>
                  <a:lnTo>
                    <a:pt x="3320" y="69499"/>
                  </a:lnTo>
                  <a:lnTo>
                    <a:pt x="3219" y="69543"/>
                  </a:lnTo>
                  <a:lnTo>
                    <a:pt x="3117" y="69631"/>
                  </a:lnTo>
                  <a:lnTo>
                    <a:pt x="3015" y="69718"/>
                  </a:lnTo>
                  <a:lnTo>
                    <a:pt x="2921" y="69850"/>
                  </a:lnTo>
                  <a:lnTo>
                    <a:pt x="2819" y="70025"/>
                  </a:lnTo>
                  <a:lnTo>
                    <a:pt x="2726" y="70200"/>
                  </a:lnTo>
                  <a:lnTo>
                    <a:pt x="2633" y="70463"/>
                  </a:lnTo>
                  <a:lnTo>
                    <a:pt x="2616" y="70507"/>
                  </a:lnTo>
                  <a:lnTo>
                    <a:pt x="2599" y="70638"/>
                  </a:lnTo>
                  <a:lnTo>
                    <a:pt x="2590" y="70726"/>
                  </a:lnTo>
                  <a:lnTo>
                    <a:pt x="2582" y="70857"/>
                  </a:lnTo>
                  <a:lnTo>
                    <a:pt x="2582" y="70989"/>
                  </a:lnTo>
                  <a:lnTo>
                    <a:pt x="2590" y="71120"/>
                  </a:lnTo>
                  <a:lnTo>
                    <a:pt x="2599" y="71252"/>
                  </a:lnTo>
                  <a:lnTo>
                    <a:pt x="2616" y="71339"/>
                  </a:lnTo>
                  <a:lnTo>
                    <a:pt x="2718" y="71865"/>
                  </a:lnTo>
                  <a:lnTo>
                    <a:pt x="2819" y="72347"/>
                  </a:lnTo>
                  <a:lnTo>
                    <a:pt x="3040" y="73268"/>
                  </a:lnTo>
                  <a:lnTo>
                    <a:pt x="3151" y="73750"/>
                  </a:lnTo>
                  <a:lnTo>
                    <a:pt x="3261" y="74232"/>
                  </a:lnTo>
                  <a:lnTo>
                    <a:pt x="3363" y="74757"/>
                  </a:lnTo>
                  <a:lnTo>
                    <a:pt x="3456" y="75327"/>
                  </a:lnTo>
                  <a:lnTo>
                    <a:pt x="3626" y="76466"/>
                  </a:lnTo>
                  <a:lnTo>
                    <a:pt x="3796" y="77606"/>
                  </a:lnTo>
                  <a:lnTo>
                    <a:pt x="3643" y="77168"/>
                  </a:lnTo>
                  <a:lnTo>
                    <a:pt x="3516" y="76773"/>
                  </a:lnTo>
                  <a:lnTo>
                    <a:pt x="3388" y="76379"/>
                  </a:lnTo>
                  <a:lnTo>
                    <a:pt x="3253" y="76028"/>
                  </a:lnTo>
                  <a:lnTo>
                    <a:pt x="3185" y="75897"/>
                  </a:lnTo>
                  <a:lnTo>
                    <a:pt x="3117" y="75765"/>
                  </a:lnTo>
                  <a:lnTo>
                    <a:pt x="3023" y="75721"/>
                  </a:lnTo>
                  <a:lnTo>
                    <a:pt x="2947" y="75721"/>
                  </a:lnTo>
                  <a:lnTo>
                    <a:pt x="2887" y="75853"/>
                  </a:lnTo>
                  <a:lnTo>
                    <a:pt x="2836" y="76028"/>
                  </a:lnTo>
                  <a:lnTo>
                    <a:pt x="2794" y="76291"/>
                  </a:lnTo>
                  <a:lnTo>
                    <a:pt x="2769" y="76598"/>
                  </a:lnTo>
                  <a:lnTo>
                    <a:pt x="2752" y="76948"/>
                  </a:lnTo>
                  <a:lnTo>
                    <a:pt x="2735" y="77299"/>
                  </a:lnTo>
                  <a:lnTo>
                    <a:pt x="2667" y="77124"/>
                  </a:lnTo>
                  <a:lnTo>
                    <a:pt x="2599" y="76992"/>
                  </a:lnTo>
                  <a:lnTo>
                    <a:pt x="2522" y="76905"/>
                  </a:lnTo>
                  <a:lnTo>
                    <a:pt x="2446" y="76861"/>
                  </a:lnTo>
                  <a:lnTo>
                    <a:pt x="2378" y="76905"/>
                  </a:lnTo>
                  <a:lnTo>
                    <a:pt x="2302" y="76992"/>
                  </a:lnTo>
                  <a:lnTo>
                    <a:pt x="2234" y="77124"/>
                  </a:lnTo>
                  <a:lnTo>
                    <a:pt x="2174" y="77343"/>
                  </a:lnTo>
                  <a:lnTo>
                    <a:pt x="2123" y="77562"/>
                  </a:lnTo>
                  <a:lnTo>
                    <a:pt x="2089" y="77781"/>
                  </a:lnTo>
                  <a:lnTo>
                    <a:pt x="2064" y="78000"/>
                  </a:lnTo>
                  <a:lnTo>
                    <a:pt x="2047" y="78263"/>
                  </a:lnTo>
                  <a:lnTo>
                    <a:pt x="2030" y="78482"/>
                  </a:lnTo>
                  <a:lnTo>
                    <a:pt x="2030" y="78701"/>
                  </a:lnTo>
                  <a:lnTo>
                    <a:pt x="2030" y="78964"/>
                  </a:lnTo>
                  <a:lnTo>
                    <a:pt x="2030" y="79183"/>
                  </a:lnTo>
                  <a:lnTo>
                    <a:pt x="2055" y="79709"/>
                  </a:lnTo>
                  <a:lnTo>
                    <a:pt x="2098" y="80191"/>
                  </a:lnTo>
                  <a:lnTo>
                    <a:pt x="2140" y="80717"/>
                  </a:lnTo>
                  <a:lnTo>
                    <a:pt x="2191" y="81199"/>
                  </a:lnTo>
                  <a:lnTo>
                    <a:pt x="2055" y="80892"/>
                  </a:lnTo>
                  <a:lnTo>
                    <a:pt x="1911" y="80673"/>
                  </a:lnTo>
                  <a:lnTo>
                    <a:pt x="1758" y="80454"/>
                  </a:lnTo>
                  <a:lnTo>
                    <a:pt x="1605" y="80279"/>
                  </a:lnTo>
                  <a:lnTo>
                    <a:pt x="1453" y="80191"/>
                  </a:lnTo>
                  <a:lnTo>
                    <a:pt x="1300" y="80103"/>
                  </a:lnTo>
                  <a:lnTo>
                    <a:pt x="1147" y="80103"/>
                  </a:lnTo>
                  <a:lnTo>
                    <a:pt x="994" y="80147"/>
                  </a:lnTo>
                  <a:lnTo>
                    <a:pt x="841" y="80279"/>
                  </a:lnTo>
                  <a:lnTo>
                    <a:pt x="697" y="80454"/>
                  </a:lnTo>
                  <a:lnTo>
                    <a:pt x="561" y="80717"/>
                  </a:lnTo>
                  <a:lnTo>
                    <a:pt x="434" y="81024"/>
                  </a:lnTo>
                  <a:lnTo>
                    <a:pt x="306" y="81462"/>
                  </a:lnTo>
                  <a:lnTo>
                    <a:pt x="196" y="81944"/>
                  </a:lnTo>
                  <a:lnTo>
                    <a:pt x="145" y="82207"/>
                  </a:lnTo>
                  <a:lnTo>
                    <a:pt x="103" y="82470"/>
                  </a:lnTo>
                  <a:lnTo>
                    <a:pt x="52" y="82820"/>
                  </a:lnTo>
                  <a:lnTo>
                    <a:pt x="9" y="83127"/>
                  </a:lnTo>
                  <a:lnTo>
                    <a:pt x="1" y="83302"/>
                  </a:lnTo>
                  <a:lnTo>
                    <a:pt x="1" y="83521"/>
                  </a:lnTo>
                  <a:lnTo>
                    <a:pt x="9" y="83697"/>
                  </a:lnTo>
                  <a:lnTo>
                    <a:pt x="26" y="83872"/>
                  </a:lnTo>
                  <a:lnTo>
                    <a:pt x="119" y="84223"/>
                  </a:lnTo>
                  <a:lnTo>
                    <a:pt x="221" y="84529"/>
                  </a:lnTo>
                  <a:lnTo>
                    <a:pt x="323" y="84792"/>
                  </a:lnTo>
                  <a:lnTo>
                    <a:pt x="425" y="84967"/>
                  </a:lnTo>
                  <a:lnTo>
                    <a:pt x="646" y="85318"/>
                  </a:lnTo>
                  <a:lnTo>
                    <a:pt x="867" y="85669"/>
                  </a:lnTo>
                  <a:lnTo>
                    <a:pt x="1019" y="85932"/>
                  </a:lnTo>
                  <a:lnTo>
                    <a:pt x="1181" y="86238"/>
                  </a:lnTo>
                  <a:lnTo>
                    <a:pt x="1325" y="86589"/>
                  </a:lnTo>
                  <a:lnTo>
                    <a:pt x="1478" y="86983"/>
                  </a:lnTo>
                  <a:lnTo>
                    <a:pt x="1622" y="87378"/>
                  </a:lnTo>
                  <a:lnTo>
                    <a:pt x="1767" y="87816"/>
                  </a:lnTo>
                  <a:lnTo>
                    <a:pt x="1903" y="88298"/>
                  </a:lnTo>
                  <a:lnTo>
                    <a:pt x="2038" y="88780"/>
                  </a:lnTo>
                  <a:lnTo>
                    <a:pt x="2174" y="89349"/>
                  </a:lnTo>
                  <a:lnTo>
                    <a:pt x="2310" y="89963"/>
                  </a:lnTo>
                  <a:lnTo>
                    <a:pt x="2429" y="90576"/>
                  </a:lnTo>
                  <a:lnTo>
                    <a:pt x="2548" y="91234"/>
                  </a:lnTo>
                  <a:lnTo>
                    <a:pt x="2667" y="91891"/>
                  </a:lnTo>
                  <a:lnTo>
                    <a:pt x="2777" y="92592"/>
                  </a:lnTo>
                  <a:lnTo>
                    <a:pt x="2981" y="94038"/>
                  </a:lnTo>
                  <a:lnTo>
                    <a:pt x="3108" y="94915"/>
                  </a:lnTo>
                  <a:lnTo>
                    <a:pt x="3176" y="95353"/>
                  </a:lnTo>
                  <a:lnTo>
                    <a:pt x="3244" y="95791"/>
                  </a:lnTo>
                  <a:lnTo>
                    <a:pt x="3312" y="96185"/>
                  </a:lnTo>
                  <a:lnTo>
                    <a:pt x="3388" y="96580"/>
                  </a:lnTo>
                  <a:lnTo>
                    <a:pt x="3473" y="96887"/>
                  </a:lnTo>
                  <a:lnTo>
                    <a:pt x="3567" y="97149"/>
                  </a:lnTo>
                  <a:lnTo>
                    <a:pt x="3439" y="97851"/>
                  </a:lnTo>
                  <a:lnTo>
                    <a:pt x="3320" y="98595"/>
                  </a:lnTo>
                  <a:lnTo>
                    <a:pt x="3083" y="100085"/>
                  </a:lnTo>
                  <a:lnTo>
                    <a:pt x="2845" y="101575"/>
                  </a:lnTo>
                  <a:lnTo>
                    <a:pt x="2616" y="103109"/>
                  </a:lnTo>
                  <a:lnTo>
                    <a:pt x="2497" y="103898"/>
                  </a:lnTo>
                  <a:lnTo>
                    <a:pt x="2395" y="104686"/>
                  </a:lnTo>
                  <a:lnTo>
                    <a:pt x="2293" y="105519"/>
                  </a:lnTo>
                  <a:lnTo>
                    <a:pt x="2208" y="106352"/>
                  </a:lnTo>
                  <a:lnTo>
                    <a:pt x="2115" y="107316"/>
                  </a:lnTo>
                  <a:lnTo>
                    <a:pt x="2030" y="108280"/>
                  </a:lnTo>
                  <a:lnTo>
                    <a:pt x="1945" y="109244"/>
                  </a:lnTo>
                  <a:lnTo>
                    <a:pt x="1852" y="110208"/>
                  </a:lnTo>
                  <a:lnTo>
                    <a:pt x="1767" y="111040"/>
                  </a:lnTo>
                  <a:lnTo>
                    <a:pt x="1682" y="111873"/>
                  </a:lnTo>
                  <a:lnTo>
                    <a:pt x="1614" y="112749"/>
                  </a:lnTo>
                  <a:lnTo>
                    <a:pt x="1554" y="113626"/>
                  </a:lnTo>
                  <a:lnTo>
                    <a:pt x="1495" y="114765"/>
                  </a:lnTo>
                  <a:lnTo>
                    <a:pt x="1436" y="116080"/>
                  </a:lnTo>
                  <a:lnTo>
                    <a:pt x="1385" y="117438"/>
                  </a:lnTo>
                  <a:lnTo>
                    <a:pt x="1359" y="118183"/>
                  </a:lnTo>
                  <a:lnTo>
                    <a:pt x="1351" y="118884"/>
                  </a:lnTo>
                  <a:lnTo>
                    <a:pt x="1342" y="119629"/>
                  </a:lnTo>
                  <a:lnTo>
                    <a:pt x="1351" y="120286"/>
                  </a:lnTo>
                  <a:lnTo>
                    <a:pt x="1368" y="120987"/>
                  </a:lnTo>
                  <a:lnTo>
                    <a:pt x="1393" y="121601"/>
                  </a:lnTo>
                  <a:lnTo>
                    <a:pt x="1436" y="122214"/>
                  </a:lnTo>
                  <a:lnTo>
                    <a:pt x="1495" y="122784"/>
                  </a:lnTo>
                  <a:lnTo>
                    <a:pt x="1529" y="123047"/>
                  </a:lnTo>
                  <a:lnTo>
                    <a:pt x="1563" y="123266"/>
                  </a:lnTo>
                  <a:lnTo>
                    <a:pt x="1605" y="123485"/>
                  </a:lnTo>
                  <a:lnTo>
                    <a:pt x="1656" y="123704"/>
                  </a:lnTo>
                  <a:lnTo>
                    <a:pt x="1707" y="123923"/>
                  </a:lnTo>
                  <a:lnTo>
                    <a:pt x="1767" y="124055"/>
                  </a:lnTo>
                  <a:lnTo>
                    <a:pt x="1835" y="124186"/>
                  </a:lnTo>
                  <a:lnTo>
                    <a:pt x="1894" y="124274"/>
                  </a:lnTo>
                  <a:lnTo>
                    <a:pt x="1962" y="124362"/>
                  </a:lnTo>
                  <a:lnTo>
                    <a:pt x="2030" y="124405"/>
                  </a:lnTo>
                  <a:lnTo>
                    <a:pt x="2174" y="124362"/>
                  </a:lnTo>
                  <a:lnTo>
                    <a:pt x="2310" y="124274"/>
                  </a:lnTo>
                  <a:lnTo>
                    <a:pt x="2454" y="124143"/>
                  </a:lnTo>
                  <a:lnTo>
                    <a:pt x="2582" y="123923"/>
                  </a:lnTo>
                  <a:lnTo>
                    <a:pt x="2709" y="123704"/>
                  </a:lnTo>
                  <a:lnTo>
                    <a:pt x="2845" y="123441"/>
                  </a:lnTo>
                  <a:lnTo>
                    <a:pt x="2972" y="123091"/>
                  </a:lnTo>
                  <a:lnTo>
                    <a:pt x="3100" y="122740"/>
                  </a:lnTo>
                  <a:lnTo>
                    <a:pt x="3219" y="122302"/>
                  </a:lnTo>
                  <a:lnTo>
                    <a:pt x="3286" y="121995"/>
                  </a:lnTo>
                  <a:lnTo>
                    <a:pt x="3354" y="121689"/>
                  </a:lnTo>
                  <a:lnTo>
                    <a:pt x="3482" y="120987"/>
                  </a:lnTo>
                  <a:lnTo>
                    <a:pt x="3312" y="122784"/>
                  </a:lnTo>
                  <a:lnTo>
                    <a:pt x="3236" y="123704"/>
                  </a:lnTo>
                  <a:lnTo>
                    <a:pt x="3210" y="124143"/>
                  </a:lnTo>
                  <a:lnTo>
                    <a:pt x="3185" y="124625"/>
                  </a:lnTo>
                  <a:lnTo>
                    <a:pt x="3168" y="125063"/>
                  </a:lnTo>
                  <a:lnTo>
                    <a:pt x="3159" y="125501"/>
                  </a:lnTo>
                  <a:lnTo>
                    <a:pt x="3168" y="125939"/>
                  </a:lnTo>
                  <a:lnTo>
                    <a:pt x="3176" y="126377"/>
                  </a:lnTo>
                  <a:lnTo>
                    <a:pt x="3202" y="126772"/>
                  </a:lnTo>
                  <a:lnTo>
                    <a:pt x="3244" y="127166"/>
                  </a:lnTo>
                  <a:lnTo>
                    <a:pt x="3295" y="127560"/>
                  </a:lnTo>
                  <a:lnTo>
                    <a:pt x="3363" y="127955"/>
                  </a:lnTo>
                  <a:lnTo>
                    <a:pt x="3456" y="128305"/>
                  </a:lnTo>
                  <a:lnTo>
                    <a:pt x="3550" y="128612"/>
                  </a:lnTo>
                  <a:lnTo>
                    <a:pt x="3643" y="128787"/>
                  </a:lnTo>
                  <a:lnTo>
                    <a:pt x="3736" y="128875"/>
                  </a:lnTo>
                  <a:lnTo>
                    <a:pt x="3830" y="128919"/>
                  </a:lnTo>
                  <a:lnTo>
                    <a:pt x="3923" y="128875"/>
                  </a:lnTo>
                  <a:lnTo>
                    <a:pt x="4017" y="128744"/>
                  </a:lnTo>
                  <a:lnTo>
                    <a:pt x="4110" y="128612"/>
                  </a:lnTo>
                  <a:lnTo>
                    <a:pt x="4203" y="128393"/>
                  </a:lnTo>
                  <a:lnTo>
                    <a:pt x="4297" y="128130"/>
                  </a:lnTo>
                  <a:lnTo>
                    <a:pt x="4390" y="127823"/>
                  </a:lnTo>
                  <a:lnTo>
                    <a:pt x="4475" y="127517"/>
                  </a:lnTo>
                  <a:lnTo>
                    <a:pt x="4645" y="126816"/>
                  </a:lnTo>
                  <a:lnTo>
                    <a:pt x="4806" y="126071"/>
                  </a:lnTo>
                  <a:lnTo>
                    <a:pt x="4781" y="127122"/>
                  </a:lnTo>
                  <a:lnTo>
                    <a:pt x="4764" y="128262"/>
                  </a:lnTo>
                  <a:lnTo>
                    <a:pt x="4764" y="128787"/>
                  </a:lnTo>
                  <a:lnTo>
                    <a:pt x="4772" y="129357"/>
                  </a:lnTo>
                  <a:lnTo>
                    <a:pt x="4781" y="129883"/>
                  </a:lnTo>
                  <a:lnTo>
                    <a:pt x="4798" y="130409"/>
                  </a:lnTo>
                  <a:lnTo>
                    <a:pt x="4823" y="130891"/>
                  </a:lnTo>
                  <a:lnTo>
                    <a:pt x="4866" y="131329"/>
                  </a:lnTo>
                  <a:lnTo>
                    <a:pt x="4908" y="131723"/>
                  </a:lnTo>
                  <a:lnTo>
                    <a:pt x="4968" y="132074"/>
                  </a:lnTo>
                  <a:lnTo>
                    <a:pt x="5036" y="132381"/>
                  </a:lnTo>
                  <a:lnTo>
                    <a:pt x="5120" y="132644"/>
                  </a:lnTo>
                  <a:lnTo>
                    <a:pt x="5214" y="132775"/>
                  </a:lnTo>
                  <a:lnTo>
                    <a:pt x="5324" y="132863"/>
                  </a:lnTo>
                  <a:lnTo>
                    <a:pt x="5435" y="132863"/>
                  </a:lnTo>
                  <a:lnTo>
                    <a:pt x="5528" y="132775"/>
                  </a:lnTo>
                  <a:lnTo>
                    <a:pt x="5613" y="132600"/>
                  </a:lnTo>
                  <a:lnTo>
                    <a:pt x="5689" y="132381"/>
                  </a:lnTo>
                  <a:lnTo>
                    <a:pt x="5766" y="132030"/>
                  </a:lnTo>
                  <a:lnTo>
                    <a:pt x="5825" y="131680"/>
                  </a:lnTo>
                  <a:lnTo>
                    <a:pt x="5885" y="131285"/>
                  </a:lnTo>
                  <a:lnTo>
                    <a:pt x="5936" y="130847"/>
                  </a:lnTo>
                  <a:lnTo>
                    <a:pt x="5978" y="130365"/>
                  </a:lnTo>
                  <a:lnTo>
                    <a:pt x="6020" y="129839"/>
                  </a:lnTo>
                  <a:lnTo>
                    <a:pt x="6080" y="128831"/>
                  </a:lnTo>
                  <a:lnTo>
                    <a:pt x="6131" y="127867"/>
                  </a:lnTo>
                  <a:lnTo>
                    <a:pt x="6173" y="126991"/>
                  </a:lnTo>
                  <a:lnTo>
                    <a:pt x="6267" y="124800"/>
                  </a:lnTo>
                  <a:lnTo>
                    <a:pt x="6267" y="125589"/>
                  </a:lnTo>
                  <a:lnTo>
                    <a:pt x="6267" y="126377"/>
                  </a:lnTo>
                  <a:lnTo>
                    <a:pt x="6267" y="127166"/>
                  </a:lnTo>
                  <a:lnTo>
                    <a:pt x="6275" y="127955"/>
                  </a:lnTo>
                  <a:lnTo>
                    <a:pt x="6301" y="128744"/>
                  </a:lnTo>
                  <a:lnTo>
                    <a:pt x="6318" y="129532"/>
                  </a:lnTo>
                  <a:lnTo>
                    <a:pt x="6352" y="130321"/>
                  </a:lnTo>
                  <a:lnTo>
                    <a:pt x="6394" y="131066"/>
                  </a:lnTo>
                  <a:lnTo>
                    <a:pt x="6436" y="131811"/>
                  </a:lnTo>
                  <a:lnTo>
                    <a:pt x="6487" y="132556"/>
                  </a:lnTo>
                  <a:lnTo>
                    <a:pt x="6555" y="133213"/>
                  </a:lnTo>
                  <a:lnTo>
                    <a:pt x="6623" y="133871"/>
                  </a:lnTo>
                  <a:lnTo>
                    <a:pt x="6708" y="134528"/>
                  </a:lnTo>
                  <a:lnTo>
                    <a:pt x="6793" y="135097"/>
                  </a:lnTo>
                  <a:lnTo>
                    <a:pt x="6895" y="135623"/>
                  </a:lnTo>
                  <a:lnTo>
                    <a:pt x="7005" y="136149"/>
                  </a:lnTo>
                  <a:lnTo>
                    <a:pt x="7116" y="136544"/>
                  </a:lnTo>
                  <a:lnTo>
                    <a:pt x="7243" y="136894"/>
                  </a:lnTo>
                  <a:lnTo>
                    <a:pt x="7370" y="137113"/>
                  </a:lnTo>
                  <a:lnTo>
                    <a:pt x="7438" y="137201"/>
                  </a:lnTo>
                  <a:lnTo>
                    <a:pt x="7506" y="137245"/>
                  </a:lnTo>
                  <a:lnTo>
                    <a:pt x="7634" y="137245"/>
                  </a:lnTo>
                  <a:lnTo>
                    <a:pt x="7702" y="137201"/>
                  </a:lnTo>
                  <a:lnTo>
                    <a:pt x="7769" y="137113"/>
                  </a:lnTo>
                  <a:lnTo>
                    <a:pt x="7837" y="137026"/>
                  </a:lnTo>
                  <a:lnTo>
                    <a:pt x="7897" y="136850"/>
                  </a:lnTo>
                  <a:lnTo>
                    <a:pt x="7956" y="136675"/>
                  </a:lnTo>
                  <a:lnTo>
                    <a:pt x="8016" y="136456"/>
                  </a:lnTo>
                  <a:lnTo>
                    <a:pt x="8084" y="136149"/>
                  </a:lnTo>
                  <a:lnTo>
                    <a:pt x="8143" y="135842"/>
                  </a:lnTo>
                  <a:lnTo>
                    <a:pt x="8194" y="135492"/>
                  </a:lnTo>
                  <a:lnTo>
                    <a:pt x="8236" y="135097"/>
                  </a:lnTo>
                  <a:lnTo>
                    <a:pt x="8270" y="134703"/>
                  </a:lnTo>
                  <a:lnTo>
                    <a:pt x="8296" y="134309"/>
                  </a:lnTo>
                  <a:lnTo>
                    <a:pt x="8347" y="133432"/>
                  </a:lnTo>
                  <a:lnTo>
                    <a:pt x="8389" y="132687"/>
                  </a:lnTo>
                  <a:lnTo>
                    <a:pt x="8440" y="131942"/>
                  </a:lnTo>
                  <a:lnTo>
                    <a:pt x="8466" y="132775"/>
                  </a:lnTo>
                  <a:lnTo>
                    <a:pt x="8500" y="133564"/>
                  </a:lnTo>
                  <a:lnTo>
                    <a:pt x="8542" y="134309"/>
                  </a:lnTo>
                  <a:lnTo>
                    <a:pt x="8568" y="134659"/>
                  </a:lnTo>
                  <a:lnTo>
                    <a:pt x="8593" y="135010"/>
                  </a:lnTo>
                  <a:lnTo>
                    <a:pt x="8627" y="135317"/>
                  </a:lnTo>
                  <a:lnTo>
                    <a:pt x="8669" y="135623"/>
                  </a:lnTo>
                  <a:lnTo>
                    <a:pt x="8712" y="135842"/>
                  </a:lnTo>
                  <a:lnTo>
                    <a:pt x="8763" y="136062"/>
                  </a:lnTo>
                  <a:lnTo>
                    <a:pt x="8822" y="136237"/>
                  </a:lnTo>
                  <a:lnTo>
                    <a:pt x="8882" y="136368"/>
                  </a:lnTo>
                  <a:lnTo>
                    <a:pt x="8950" y="136412"/>
                  </a:lnTo>
                  <a:lnTo>
                    <a:pt x="9026" y="136456"/>
                  </a:lnTo>
                  <a:lnTo>
                    <a:pt x="9094" y="136412"/>
                  </a:lnTo>
                  <a:lnTo>
                    <a:pt x="9162" y="136324"/>
                  </a:lnTo>
                  <a:lnTo>
                    <a:pt x="9213" y="136193"/>
                  </a:lnTo>
                  <a:lnTo>
                    <a:pt x="9264" y="136018"/>
                  </a:lnTo>
                  <a:lnTo>
                    <a:pt x="9306" y="135799"/>
                  </a:lnTo>
                  <a:lnTo>
                    <a:pt x="9349" y="135536"/>
                  </a:lnTo>
                  <a:lnTo>
                    <a:pt x="9383" y="135273"/>
                  </a:lnTo>
                  <a:lnTo>
                    <a:pt x="9417" y="134966"/>
                  </a:lnTo>
                  <a:lnTo>
                    <a:pt x="9476" y="134309"/>
                  </a:lnTo>
                  <a:lnTo>
                    <a:pt x="9519" y="133564"/>
                  </a:lnTo>
                  <a:lnTo>
                    <a:pt x="9603" y="132162"/>
                  </a:lnTo>
                  <a:lnTo>
                    <a:pt x="9654" y="133082"/>
                  </a:lnTo>
                  <a:lnTo>
                    <a:pt x="9688" y="133520"/>
                  </a:lnTo>
                  <a:lnTo>
                    <a:pt x="9731" y="133871"/>
                  </a:lnTo>
                  <a:lnTo>
                    <a:pt x="9782" y="134177"/>
                  </a:lnTo>
                  <a:lnTo>
                    <a:pt x="9807" y="134265"/>
                  </a:lnTo>
                  <a:lnTo>
                    <a:pt x="9841" y="134353"/>
                  </a:lnTo>
                  <a:lnTo>
                    <a:pt x="9875" y="134440"/>
                  </a:lnTo>
                  <a:lnTo>
                    <a:pt x="9960" y="134440"/>
                  </a:lnTo>
                  <a:lnTo>
                    <a:pt x="10003" y="134353"/>
                  </a:lnTo>
                  <a:lnTo>
                    <a:pt x="10053" y="134265"/>
                  </a:lnTo>
                  <a:lnTo>
                    <a:pt x="10104" y="134090"/>
                  </a:lnTo>
                  <a:lnTo>
                    <a:pt x="10147" y="133827"/>
                  </a:lnTo>
                  <a:lnTo>
                    <a:pt x="10181" y="133564"/>
                  </a:lnTo>
                  <a:lnTo>
                    <a:pt x="10215" y="133257"/>
                  </a:lnTo>
                  <a:lnTo>
                    <a:pt x="10249" y="132906"/>
                  </a:lnTo>
                  <a:lnTo>
                    <a:pt x="10300" y="132118"/>
                  </a:lnTo>
                  <a:lnTo>
                    <a:pt x="10334" y="131329"/>
                  </a:lnTo>
                  <a:lnTo>
                    <a:pt x="10368" y="130540"/>
                  </a:lnTo>
                  <a:lnTo>
                    <a:pt x="10419" y="129357"/>
                  </a:lnTo>
                  <a:lnTo>
                    <a:pt x="10469" y="128042"/>
                  </a:lnTo>
                  <a:lnTo>
                    <a:pt x="10495" y="128042"/>
                  </a:lnTo>
                  <a:lnTo>
                    <a:pt x="10520" y="127999"/>
                  </a:lnTo>
                  <a:lnTo>
                    <a:pt x="10546" y="127955"/>
                  </a:lnTo>
                  <a:lnTo>
                    <a:pt x="10571" y="127911"/>
                  </a:lnTo>
                  <a:lnTo>
                    <a:pt x="10597" y="128349"/>
                  </a:lnTo>
                  <a:lnTo>
                    <a:pt x="10614" y="128831"/>
                  </a:lnTo>
                  <a:lnTo>
                    <a:pt x="10639" y="129795"/>
                  </a:lnTo>
                  <a:lnTo>
                    <a:pt x="10648" y="130759"/>
                  </a:lnTo>
                  <a:lnTo>
                    <a:pt x="10656" y="131723"/>
                  </a:lnTo>
                  <a:lnTo>
                    <a:pt x="10673" y="132687"/>
                  </a:lnTo>
                  <a:lnTo>
                    <a:pt x="10690" y="133651"/>
                  </a:lnTo>
                  <a:lnTo>
                    <a:pt x="10707" y="134133"/>
                  </a:lnTo>
                  <a:lnTo>
                    <a:pt x="10733" y="134615"/>
                  </a:lnTo>
                  <a:lnTo>
                    <a:pt x="10767" y="135054"/>
                  </a:lnTo>
                  <a:lnTo>
                    <a:pt x="10801" y="135492"/>
                  </a:lnTo>
                  <a:lnTo>
                    <a:pt x="10852" y="136018"/>
                  </a:lnTo>
                  <a:lnTo>
                    <a:pt x="10919" y="136500"/>
                  </a:lnTo>
                  <a:lnTo>
                    <a:pt x="10996" y="136938"/>
                  </a:lnTo>
                  <a:lnTo>
                    <a:pt x="11089" y="137376"/>
                  </a:lnTo>
                  <a:lnTo>
                    <a:pt x="11132" y="137551"/>
                  </a:lnTo>
                  <a:lnTo>
                    <a:pt x="11183" y="137683"/>
                  </a:lnTo>
                  <a:lnTo>
                    <a:pt x="11234" y="137771"/>
                  </a:lnTo>
                  <a:lnTo>
                    <a:pt x="11285" y="137858"/>
                  </a:lnTo>
                  <a:lnTo>
                    <a:pt x="11344" y="137902"/>
                  </a:lnTo>
                  <a:lnTo>
                    <a:pt x="11395" y="137946"/>
                  </a:lnTo>
                  <a:lnTo>
                    <a:pt x="11454" y="137902"/>
                  </a:lnTo>
                  <a:lnTo>
                    <a:pt x="11514" y="137814"/>
                  </a:lnTo>
                  <a:lnTo>
                    <a:pt x="11573" y="137683"/>
                  </a:lnTo>
                  <a:lnTo>
                    <a:pt x="11624" y="137508"/>
                  </a:lnTo>
                  <a:lnTo>
                    <a:pt x="11675" y="137332"/>
                  </a:lnTo>
                  <a:lnTo>
                    <a:pt x="11718" y="137113"/>
                  </a:lnTo>
                  <a:lnTo>
                    <a:pt x="11760" y="136850"/>
                  </a:lnTo>
                  <a:lnTo>
                    <a:pt x="11803" y="136587"/>
                  </a:lnTo>
                  <a:lnTo>
                    <a:pt x="11879" y="135974"/>
                  </a:lnTo>
                  <a:lnTo>
                    <a:pt x="11938" y="135317"/>
                  </a:lnTo>
                  <a:lnTo>
                    <a:pt x="11989" y="134572"/>
                  </a:lnTo>
                  <a:lnTo>
                    <a:pt x="12032" y="133827"/>
                  </a:lnTo>
                  <a:lnTo>
                    <a:pt x="12074" y="133038"/>
                  </a:lnTo>
                  <a:lnTo>
                    <a:pt x="12100" y="134133"/>
                  </a:lnTo>
                  <a:lnTo>
                    <a:pt x="12142" y="135229"/>
                  </a:lnTo>
                  <a:lnTo>
                    <a:pt x="12193" y="136281"/>
                  </a:lnTo>
                  <a:lnTo>
                    <a:pt x="12253" y="137288"/>
                  </a:lnTo>
                  <a:lnTo>
                    <a:pt x="12295" y="137771"/>
                  </a:lnTo>
                  <a:lnTo>
                    <a:pt x="12337" y="138253"/>
                  </a:lnTo>
                  <a:lnTo>
                    <a:pt x="12388" y="138691"/>
                  </a:lnTo>
                  <a:lnTo>
                    <a:pt x="12439" y="139129"/>
                  </a:lnTo>
                  <a:lnTo>
                    <a:pt x="12507" y="139567"/>
                  </a:lnTo>
                  <a:lnTo>
                    <a:pt x="12575" y="139918"/>
                  </a:lnTo>
                  <a:lnTo>
                    <a:pt x="12652" y="140312"/>
                  </a:lnTo>
                  <a:lnTo>
                    <a:pt x="12745" y="140619"/>
                  </a:lnTo>
                  <a:lnTo>
                    <a:pt x="12804" y="140794"/>
                  </a:lnTo>
                  <a:lnTo>
                    <a:pt x="12864" y="140969"/>
                  </a:lnTo>
                  <a:lnTo>
                    <a:pt x="12923" y="141101"/>
                  </a:lnTo>
                  <a:lnTo>
                    <a:pt x="12974" y="141188"/>
                  </a:lnTo>
                  <a:lnTo>
                    <a:pt x="13034" y="141232"/>
                  </a:lnTo>
                  <a:lnTo>
                    <a:pt x="13093" y="141276"/>
                  </a:lnTo>
                  <a:lnTo>
                    <a:pt x="13144" y="141276"/>
                  </a:lnTo>
                  <a:lnTo>
                    <a:pt x="13203" y="141232"/>
                  </a:lnTo>
                  <a:lnTo>
                    <a:pt x="13305" y="141101"/>
                  </a:lnTo>
                  <a:lnTo>
                    <a:pt x="13407" y="140882"/>
                  </a:lnTo>
                  <a:lnTo>
                    <a:pt x="13501" y="140575"/>
                  </a:lnTo>
                  <a:lnTo>
                    <a:pt x="13594" y="140224"/>
                  </a:lnTo>
                  <a:lnTo>
                    <a:pt x="13679" y="139786"/>
                  </a:lnTo>
                  <a:lnTo>
                    <a:pt x="13764" y="139304"/>
                  </a:lnTo>
                  <a:lnTo>
                    <a:pt x="13832" y="138778"/>
                  </a:lnTo>
                  <a:lnTo>
                    <a:pt x="13900" y="138253"/>
                  </a:lnTo>
                  <a:lnTo>
                    <a:pt x="13959" y="137683"/>
                  </a:lnTo>
                  <a:lnTo>
                    <a:pt x="14019" y="137113"/>
                  </a:lnTo>
                  <a:lnTo>
                    <a:pt x="14061" y="136587"/>
                  </a:lnTo>
                  <a:lnTo>
                    <a:pt x="14095" y="136018"/>
                  </a:lnTo>
                  <a:lnTo>
                    <a:pt x="14154" y="135010"/>
                  </a:lnTo>
                  <a:lnTo>
                    <a:pt x="14197" y="134002"/>
                  </a:lnTo>
                  <a:lnTo>
                    <a:pt x="14231" y="132950"/>
                  </a:lnTo>
                  <a:lnTo>
                    <a:pt x="14256" y="131899"/>
                  </a:lnTo>
                  <a:lnTo>
                    <a:pt x="14273" y="130803"/>
                  </a:lnTo>
                  <a:lnTo>
                    <a:pt x="14282" y="129751"/>
                  </a:lnTo>
                  <a:lnTo>
                    <a:pt x="14273" y="128656"/>
                  </a:lnTo>
                  <a:lnTo>
                    <a:pt x="14265" y="127604"/>
                  </a:lnTo>
                  <a:lnTo>
                    <a:pt x="14248" y="126509"/>
                  </a:lnTo>
                  <a:lnTo>
                    <a:pt x="14214" y="125457"/>
                  </a:lnTo>
                  <a:lnTo>
                    <a:pt x="14188" y="124405"/>
                  </a:lnTo>
                  <a:lnTo>
                    <a:pt x="14146" y="123354"/>
                  </a:lnTo>
                  <a:lnTo>
                    <a:pt x="14103" y="122302"/>
                  </a:lnTo>
                  <a:lnTo>
                    <a:pt x="14053" y="121250"/>
                  </a:lnTo>
                  <a:lnTo>
                    <a:pt x="13993" y="120243"/>
                  </a:lnTo>
                  <a:lnTo>
                    <a:pt x="13934" y="119235"/>
                  </a:lnTo>
                  <a:lnTo>
                    <a:pt x="13891" y="118534"/>
                  </a:lnTo>
                  <a:lnTo>
                    <a:pt x="14027" y="118884"/>
                  </a:lnTo>
                  <a:lnTo>
                    <a:pt x="14180" y="119103"/>
                  </a:lnTo>
                  <a:lnTo>
                    <a:pt x="14333" y="119278"/>
                  </a:lnTo>
                  <a:lnTo>
                    <a:pt x="14486" y="119366"/>
                  </a:lnTo>
                  <a:lnTo>
                    <a:pt x="14638" y="119410"/>
                  </a:lnTo>
                  <a:lnTo>
                    <a:pt x="14800" y="119366"/>
                  </a:lnTo>
                  <a:lnTo>
                    <a:pt x="14961" y="119278"/>
                  </a:lnTo>
                  <a:lnTo>
                    <a:pt x="15122" y="119103"/>
                  </a:lnTo>
                  <a:lnTo>
                    <a:pt x="15292" y="118928"/>
                  </a:lnTo>
                  <a:lnTo>
                    <a:pt x="15445" y="118709"/>
                  </a:lnTo>
                  <a:lnTo>
                    <a:pt x="15768" y="118183"/>
                  </a:lnTo>
                  <a:lnTo>
                    <a:pt x="16065" y="117613"/>
                  </a:lnTo>
                  <a:lnTo>
                    <a:pt x="16345" y="117044"/>
                  </a:lnTo>
                  <a:lnTo>
                    <a:pt x="16591" y="116562"/>
                  </a:lnTo>
                  <a:lnTo>
                    <a:pt x="16829" y="116167"/>
                  </a:lnTo>
                  <a:lnTo>
                    <a:pt x="17075" y="115817"/>
                  </a:lnTo>
                  <a:lnTo>
                    <a:pt x="17321" y="115598"/>
                  </a:lnTo>
                  <a:lnTo>
                    <a:pt x="17576" y="115466"/>
                  </a:lnTo>
                  <a:lnTo>
                    <a:pt x="17703" y="115422"/>
                  </a:lnTo>
                  <a:lnTo>
                    <a:pt x="17958" y="115422"/>
                  </a:lnTo>
                  <a:lnTo>
                    <a:pt x="18086" y="115466"/>
                  </a:lnTo>
                  <a:lnTo>
                    <a:pt x="18213" y="115554"/>
                  </a:lnTo>
                  <a:lnTo>
                    <a:pt x="18340" y="115641"/>
                  </a:lnTo>
                  <a:lnTo>
                    <a:pt x="18578" y="115904"/>
                  </a:lnTo>
                  <a:lnTo>
                    <a:pt x="18807" y="116211"/>
                  </a:lnTo>
                  <a:lnTo>
                    <a:pt x="18918" y="116430"/>
                  </a:lnTo>
                  <a:lnTo>
                    <a:pt x="19028" y="116649"/>
                  </a:lnTo>
                  <a:lnTo>
                    <a:pt x="19138" y="116912"/>
                  </a:lnTo>
                  <a:lnTo>
                    <a:pt x="19240" y="117175"/>
                  </a:lnTo>
                  <a:lnTo>
                    <a:pt x="19427" y="117745"/>
                  </a:lnTo>
                  <a:lnTo>
                    <a:pt x="19605" y="118314"/>
                  </a:lnTo>
                  <a:lnTo>
                    <a:pt x="19792" y="118840"/>
                  </a:lnTo>
                  <a:lnTo>
                    <a:pt x="19894" y="119059"/>
                  </a:lnTo>
                  <a:lnTo>
                    <a:pt x="19987" y="119278"/>
                  </a:lnTo>
                  <a:lnTo>
                    <a:pt x="20013" y="119322"/>
                  </a:lnTo>
                  <a:lnTo>
                    <a:pt x="20038" y="119322"/>
                  </a:lnTo>
                  <a:lnTo>
                    <a:pt x="20081" y="119235"/>
                  </a:lnTo>
                  <a:lnTo>
                    <a:pt x="20115" y="119059"/>
                  </a:lnTo>
                  <a:lnTo>
                    <a:pt x="20132" y="118884"/>
                  </a:lnTo>
                  <a:lnTo>
                    <a:pt x="20157" y="118358"/>
                  </a:lnTo>
                  <a:lnTo>
                    <a:pt x="20166" y="117876"/>
                  </a:lnTo>
                  <a:lnTo>
                    <a:pt x="20166" y="117350"/>
                  </a:lnTo>
                  <a:lnTo>
                    <a:pt x="20149" y="116868"/>
                  </a:lnTo>
                  <a:lnTo>
                    <a:pt x="20132" y="116343"/>
                  </a:lnTo>
                  <a:lnTo>
                    <a:pt x="20098" y="115861"/>
                  </a:lnTo>
                  <a:lnTo>
                    <a:pt x="20064" y="115335"/>
                  </a:lnTo>
                  <a:lnTo>
                    <a:pt x="20021" y="114853"/>
                  </a:lnTo>
                  <a:lnTo>
                    <a:pt x="19920" y="113889"/>
                  </a:lnTo>
                  <a:lnTo>
                    <a:pt x="19809" y="113012"/>
                  </a:lnTo>
                  <a:lnTo>
                    <a:pt x="19690" y="112180"/>
                  </a:lnTo>
                  <a:lnTo>
                    <a:pt x="19571" y="111391"/>
                  </a:lnTo>
                  <a:lnTo>
                    <a:pt x="19486" y="110953"/>
                  </a:lnTo>
                  <a:lnTo>
                    <a:pt x="19402" y="110515"/>
                  </a:lnTo>
                  <a:lnTo>
                    <a:pt x="19308" y="110164"/>
                  </a:lnTo>
                  <a:lnTo>
                    <a:pt x="19215" y="109857"/>
                  </a:lnTo>
                  <a:lnTo>
                    <a:pt x="19121" y="109594"/>
                  </a:lnTo>
                  <a:lnTo>
                    <a:pt x="19011" y="109331"/>
                  </a:lnTo>
                  <a:lnTo>
                    <a:pt x="18909" y="109112"/>
                  </a:lnTo>
                  <a:lnTo>
                    <a:pt x="18790" y="108937"/>
                  </a:lnTo>
                  <a:lnTo>
                    <a:pt x="18536" y="108630"/>
                  </a:lnTo>
                  <a:lnTo>
                    <a:pt x="18281" y="108280"/>
                  </a:lnTo>
                  <a:lnTo>
                    <a:pt x="18196" y="108192"/>
                  </a:lnTo>
                  <a:lnTo>
                    <a:pt x="18120" y="108104"/>
                  </a:lnTo>
                  <a:lnTo>
                    <a:pt x="17950" y="107973"/>
                  </a:lnTo>
                  <a:lnTo>
                    <a:pt x="18001" y="107798"/>
                  </a:lnTo>
                  <a:lnTo>
                    <a:pt x="18052" y="107579"/>
                  </a:lnTo>
                  <a:lnTo>
                    <a:pt x="18086" y="107359"/>
                  </a:lnTo>
                  <a:lnTo>
                    <a:pt x="18128" y="107097"/>
                  </a:lnTo>
                  <a:lnTo>
                    <a:pt x="18153" y="106834"/>
                  </a:lnTo>
                  <a:lnTo>
                    <a:pt x="18179" y="106483"/>
                  </a:lnTo>
                  <a:lnTo>
                    <a:pt x="18196" y="106133"/>
                  </a:lnTo>
                  <a:lnTo>
                    <a:pt x="18204" y="105738"/>
                  </a:lnTo>
                  <a:lnTo>
                    <a:pt x="18204" y="105212"/>
                  </a:lnTo>
                  <a:lnTo>
                    <a:pt x="18196" y="104774"/>
                  </a:lnTo>
                  <a:lnTo>
                    <a:pt x="18162" y="104292"/>
                  </a:lnTo>
                  <a:lnTo>
                    <a:pt x="18120" y="103898"/>
                  </a:lnTo>
                  <a:lnTo>
                    <a:pt x="18060" y="103547"/>
                  </a:lnTo>
                  <a:lnTo>
                    <a:pt x="17992" y="103197"/>
                  </a:lnTo>
                  <a:lnTo>
                    <a:pt x="17916" y="102934"/>
                  </a:lnTo>
                  <a:lnTo>
                    <a:pt x="17831" y="102715"/>
                  </a:lnTo>
                  <a:lnTo>
                    <a:pt x="17737" y="102583"/>
                  </a:lnTo>
                  <a:lnTo>
                    <a:pt x="17636" y="102408"/>
                  </a:lnTo>
                  <a:lnTo>
                    <a:pt x="17542" y="102320"/>
                  </a:lnTo>
                  <a:lnTo>
                    <a:pt x="17440" y="102233"/>
                  </a:lnTo>
                  <a:lnTo>
                    <a:pt x="17330" y="102189"/>
                  </a:lnTo>
                  <a:lnTo>
                    <a:pt x="17228" y="102145"/>
                  </a:lnTo>
                  <a:lnTo>
                    <a:pt x="17118" y="102145"/>
                  </a:lnTo>
                  <a:lnTo>
                    <a:pt x="17016" y="102189"/>
                  </a:lnTo>
                  <a:lnTo>
                    <a:pt x="16905" y="102276"/>
                  </a:lnTo>
                  <a:lnTo>
                    <a:pt x="16803" y="102364"/>
                  </a:lnTo>
                  <a:lnTo>
                    <a:pt x="16702" y="102495"/>
                  </a:lnTo>
                  <a:lnTo>
                    <a:pt x="16600" y="102627"/>
                  </a:lnTo>
                  <a:lnTo>
                    <a:pt x="16498" y="102802"/>
                  </a:lnTo>
                  <a:lnTo>
                    <a:pt x="16396" y="103021"/>
                  </a:lnTo>
                  <a:lnTo>
                    <a:pt x="16303" y="103240"/>
                  </a:lnTo>
                  <a:lnTo>
                    <a:pt x="16218" y="103503"/>
                  </a:lnTo>
                  <a:lnTo>
                    <a:pt x="16218" y="102934"/>
                  </a:lnTo>
                  <a:lnTo>
                    <a:pt x="16192" y="102364"/>
                  </a:lnTo>
                  <a:lnTo>
                    <a:pt x="16184" y="102101"/>
                  </a:lnTo>
                  <a:lnTo>
                    <a:pt x="16158" y="101838"/>
                  </a:lnTo>
                  <a:lnTo>
                    <a:pt x="16133" y="101619"/>
                  </a:lnTo>
                  <a:lnTo>
                    <a:pt x="16107" y="101356"/>
                  </a:lnTo>
                  <a:lnTo>
                    <a:pt x="16065" y="101181"/>
                  </a:lnTo>
                  <a:lnTo>
                    <a:pt x="16031" y="100962"/>
                  </a:lnTo>
                  <a:lnTo>
                    <a:pt x="15980" y="100786"/>
                  </a:lnTo>
                  <a:lnTo>
                    <a:pt x="15929" y="100611"/>
                  </a:lnTo>
                  <a:lnTo>
                    <a:pt x="15878" y="100480"/>
                  </a:lnTo>
                  <a:lnTo>
                    <a:pt x="15810" y="100348"/>
                  </a:lnTo>
                  <a:lnTo>
                    <a:pt x="15751" y="100261"/>
                  </a:lnTo>
                  <a:lnTo>
                    <a:pt x="15674" y="100173"/>
                  </a:lnTo>
                  <a:lnTo>
                    <a:pt x="15555" y="100085"/>
                  </a:lnTo>
                  <a:lnTo>
                    <a:pt x="15445" y="100042"/>
                  </a:lnTo>
                  <a:lnTo>
                    <a:pt x="15326" y="99998"/>
                  </a:lnTo>
                  <a:lnTo>
                    <a:pt x="15207" y="99998"/>
                  </a:lnTo>
                  <a:lnTo>
                    <a:pt x="14970" y="100042"/>
                  </a:lnTo>
                  <a:lnTo>
                    <a:pt x="14740" y="100129"/>
                  </a:lnTo>
                  <a:lnTo>
                    <a:pt x="14655" y="100173"/>
                  </a:lnTo>
                  <a:lnTo>
                    <a:pt x="14562" y="100217"/>
                  </a:lnTo>
                  <a:lnTo>
                    <a:pt x="14375" y="100392"/>
                  </a:lnTo>
                  <a:lnTo>
                    <a:pt x="14180" y="100524"/>
                  </a:lnTo>
                  <a:lnTo>
                    <a:pt x="14086" y="100567"/>
                  </a:lnTo>
                  <a:lnTo>
                    <a:pt x="13993" y="100567"/>
                  </a:lnTo>
                  <a:lnTo>
                    <a:pt x="13993" y="100392"/>
                  </a:lnTo>
                  <a:lnTo>
                    <a:pt x="13985" y="100173"/>
                  </a:lnTo>
                  <a:lnTo>
                    <a:pt x="13968" y="99998"/>
                  </a:lnTo>
                  <a:lnTo>
                    <a:pt x="13951" y="99866"/>
                  </a:lnTo>
                  <a:lnTo>
                    <a:pt x="14103" y="99209"/>
                  </a:lnTo>
                  <a:lnTo>
                    <a:pt x="14273" y="98595"/>
                  </a:lnTo>
                  <a:lnTo>
                    <a:pt x="14418" y="98113"/>
                  </a:lnTo>
                  <a:lnTo>
                    <a:pt x="14562" y="97719"/>
                  </a:lnTo>
                  <a:lnTo>
                    <a:pt x="14706" y="97412"/>
                  </a:lnTo>
                  <a:lnTo>
                    <a:pt x="14851" y="97149"/>
                  </a:lnTo>
                  <a:lnTo>
                    <a:pt x="15003" y="96887"/>
                  </a:lnTo>
                  <a:lnTo>
                    <a:pt x="15156" y="96667"/>
                  </a:lnTo>
                  <a:lnTo>
                    <a:pt x="15479" y="96317"/>
                  </a:lnTo>
                  <a:lnTo>
                    <a:pt x="15572" y="96185"/>
                  </a:lnTo>
                  <a:lnTo>
                    <a:pt x="15674" y="96010"/>
                  </a:lnTo>
                  <a:lnTo>
                    <a:pt x="15759" y="95835"/>
                  </a:lnTo>
                  <a:lnTo>
                    <a:pt x="15844" y="95616"/>
                  </a:lnTo>
                  <a:lnTo>
                    <a:pt x="15912" y="95309"/>
                  </a:lnTo>
                  <a:lnTo>
                    <a:pt x="15980" y="94958"/>
                  </a:lnTo>
                  <a:lnTo>
                    <a:pt x="16039" y="94564"/>
                  </a:lnTo>
                  <a:lnTo>
                    <a:pt x="16082" y="94082"/>
                  </a:lnTo>
                  <a:lnTo>
                    <a:pt x="16082" y="93907"/>
                  </a:lnTo>
                  <a:lnTo>
                    <a:pt x="16082" y="93731"/>
                  </a:lnTo>
                  <a:lnTo>
                    <a:pt x="16065" y="93600"/>
                  </a:lnTo>
                  <a:lnTo>
                    <a:pt x="16048" y="93469"/>
                  </a:lnTo>
                  <a:lnTo>
                    <a:pt x="15946" y="93074"/>
                  </a:lnTo>
                  <a:lnTo>
                    <a:pt x="15844" y="92724"/>
                  </a:lnTo>
                  <a:lnTo>
                    <a:pt x="15742" y="92417"/>
                  </a:lnTo>
                  <a:lnTo>
                    <a:pt x="15632" y="92154"/>
                  </a:lnTo>
                  <a:lnTo>
                    <a:pt x="15521" y="91935"/>
                  </a:lnTo>
                  <a:lnTo>
                    <a:pt x="15403" y="91760"/>
                  </a:lnTo>
                  <a:lnTo>
                    <a:pt x="15165" y="91365"/>
                  </a:lnTo>
                  <a:lnTo>
                    <a:pt x="14885" y="90971"/>
                  </a:lnTo>
                  <a:lnTo>
                    <a:pt x="14596" y="90576"/>
                  </a:lnTo>
                  <a:lnTo>
                    <a:pt x="14460" y="90401"/>
                  </a:lnTo>
                  <a:lnTo>
                    <a:pt x="14316" y="90270"/>
                  </a:lnTo>
                  <a:lnTo>
                    <a:pt x="14163" y="90182"/>
                  </a:lnTo>
                  <a:lnTo>
                    <a:pt x="14019" y="90138"/>
                  </a:lnTo>
                  <a:lnTo>
                    <a:pt x="13832" y="90138"/>
                  </a:lnTo>
                  <a:lnTo>
                    <a:pt x="13645" y="90182"/>
                  </a:lnTo>
                  <a:lnTo>
                    <a:pt x="13450" y="90270"/>
                  </a:lnTo>
                  <a:lnTo>
                    <a:pt x="13263" y="90401"/>
                  </a:lnTo>
                  <a:lnTo>
                    <a:pt x="13068" y="90620"/>
                  </a:lnTo>
                  <a:lnTo>
                    <a:pt x="12881" y="90883"/>
                  </a:lnTo>
                  <a:lnTo>
                    <a:pt x="12703" y="91190"/>
                  </a:lnTo>
                  <a:lnTo>
                    <a:pt x="12524" y="91540"/>
                  </a:lnTo>
                  <a:lnTo>
                    <a:pt x="12584" y="90664"/>
                  </a:lnTo>
                  <a:lnTo>
                    <a:pt x="12609" y="90226"/>
                  </a:lnTo>
                  <a:lnTo>
                    <a:pt x="12626" y="89788"/>
                  </a:lnTo>
                  <a:lnTo>
                    <a:pt x="12635" y="89349"/>
                  </a:lnTo>
                  <a:lnTo>
                    <a:pt x="12635" y="88911"/>
                  </a:lnTo>
                  <a:lnTo>
                    <a:pt x="12635" y="88473"/>
                  </a:lnTo>
                  <a:lnTo>
                    <a:pt x="12626" y="88035"/>
                  </a:lnTo>
                  <a:lnTo>
                    <a:pt x="12609" y="87597"/>
                  </a:lnTo>
                  <a:lnTo>
                    <a:pt x="12592" y="87158"/>
                  </a:lnTo>
                  <a:lnTo>
                    <a:pt x="12558" y="86764"/>
                  </a:lnTo>
                  <a:lnTo>
                    <a:pt x="12524" y="86370"/>
                  </a:lnTo>
                  <a:lnTo>
                    <a:pt x="12473" y="85975"/>
                  </a:lnTo>
                  <a:lnTo>
                    <a:pt x="12422" y="85581"/>
                  </a:lnTo>
                  <a:lnTo>
                    <a:pt x="12354" y="85230"/>
                  </a:lnTo>
                  <a:lnTo>
                    <a:pt x="12278" y="84924"/>
                  </a:lnTo>
                  <a:lnTo>
                    <a:pt x="12185" y="84529"/>
                  </a:lnTo>
                  <a:lnTo>
                    <a:pt x="12091" y="84266"/>
                  </a:lnTo>
                  <a:lnTo>
                    <a:pt x="11989" y="84091"/>
                  </a:lnTo>
                  <a:lnTo>
                    <a:pt x="11896" y="83960"/>
                  </a:lnTo>
                  <a:lnTo>
                    <a:pt x="11803" y="83916"/>
                  </a:lnTo>
                  <a:lnTo>
                    <a:pt x="11709" y="83916"/>
                  </a:lnTo>
                  <a:lnTo>
                    <a:pt x="11616" y="84003"/>
                  </a:lnTo>
                  <a:lnTo>
                    <a:pt x="11522" y="84135"/>
                  </a:lnTo>
                  <a:lnTo>
                    <a:pt x="11437" y="84310"/>
                  </a:lnTo>
                  <a:lnTo>
                    <a:pt x="11353" y="84529"/>
                  </a:lnTo>
                  <a:lnTo>
                    <a:pt x="11268" y="84792"/>
                  </a:lnTo>
                  <a:lnTo>
                    <a:pt x="11191" y="85099"/>
                  </a:lnTo>
                  <a:lnTo>
                    <a:pt x="11115" y="85449"/>
                  </a:lnTo>
                  <a:lnTo>
                    <a:pt x="11038" y="85844"/>
                  </a:lnTo>
                  <a:lnTo>
                    <a:pt x="10970" y="86238"/>
                  </a:lnTo>
                  <a:lnTo>
                    <a:pt x="10903" y="86633"/>
                  </a:lnTo>
                  <a:lnTo>
                    <a:pt x="10869" y="86063"/>
                  </a:lnTo>
                  <a:lnTo>
                    <a:pt x="10826" y="85537"/>
                  </a:lnTo>
                  <a:lnTo>
                    <a:pt x="10775" y="85011"/>
                  </a:lnTo>
                  <a:lnTo>
                    <a:pt x="10716" y="84529"/>
                  </a:lnTo>
                  <a:lnTo>
                    <a:pt x="10639" y="84135"/>
                  </a:lnTo>
                  <a:lnTo>
                    <a:pt x="10597" y="84003"/>
                  </a:lnTo>
                  <a:lnTo>
                    <a:pt x="10554" y="83828"/>
                  </a:lnTo>
                  <a:lnTo>
                    <a:pt x="10503" y="83741"/>
                  </a:lnTo>
                  <a:lnTo>
                    <a:pt x="10453" y="83653"/>
                  </a:lnTo>
                  <a:lnTo>
                    <a:pt x="10393" y="83565"/>
                  </a:lnTo>
                  <a:lnTo>
                    <a:pt x="10334" y="83521"/>
                  </a:lnTo>
                  <a:lnTo>
                    <a:pt x="10232" y="83565"/>
                  </a:lnTo>
                  <a:lnTo>
                    <a:pt x="10130" y="83653"/>
                  </a:lnTo>
                  <a:lnTo>
                    <a:pt x="10036" y="83828"/>
                  </a:lnTo>
                  <a:lnTo>
                    <a:pt x="9943" y="84091"/>
                  </a:lnTo>
                  <a:lnTo>
                    <a:pt x="9943" y="84091"/>
                  </a:lnTo>
                  <a:lnTo>
                    <a:pt x="10070" y="82426"/>
                  </a:lnTo>
                  <a:lnTo>
                    <a:pt x="10198" y="80805"/>
                  </a:lnTo>
                  <a:lnTo>
                    <a:pt x="10342" y="79315"/>
                  </a:lnTo>
                  <a:lnTo>
                    <a:pt x="10486" y="77825"/>
                  </a:lnTo>
                  <a:lnTo>
                    <a:pt x="10648" y="76379"/>
                  </a:lnTo>
                  <a:lnTo>
                    <a:pt x="10809" y="74933"/>
                  </a:lnTo>
                  <a:lnTo>
                    <a:pt x="10886" y="74232"/>
                  </a:lnTo>
                  <a:lnTo>
                    <a:pt x="10962" y="73574"/>
                  </a:lnTo>
                  <a:lnTo>
                    <a:pt x="11098" y="72128"/>
                  </a:lnTo>
                  <a:lnTo>
                    <a:pt x="11361" y="69236"/>
                  </a:lnTo>
                  <a:lnTo>
                    <a:pt x="11505" y="67834"/>
                  </a:lnTo>
                  <a:lnTo>
                    <a:pt x="11582" y="67133"/>
                  </a:lnTo>
                  <a:lnTo>
                    <a:pt x="11658" y="66475"/>
                  </a:lnTo>
                  <a:lnTo>
                    <a:pt x="11752" y="65818"/>
                  </a:lnTo>
                  <a:lnTo>
                    <a:pt x="11845" y="65205"/>
                  </a:lnTo>
                  <a:lnTo>
                    <a:pt x="11947" y="64591"/>
                  </a:lnTo>
                  <a:lnTo>
                    <a:pt x="12057" y="64022"/>
                  </a:lnTo>
                  <a:lnTo>
                    <a:pt x="12117" y="63759"/>
                  </a:lnTo>
                  <a:lnTo>
                    <a:pt x="12176" y="63540"/>
                  </a:lnTo>
                  <a:lnTo>
                    <a:pt x="12236" y="63364"/>
                  </a:lnTo>
                  <a:lnTo>
                    <a:pt x="12295" y="63189"/>
                  </a:lnTo>
                  <a:lnTo>
                    <a:pt x="12414" y="62926"/>
                  </a:lnTo>
                  <a:lnTo>
                    <a:pt x="12541" y="62751"/>
                  </a:lnTo>
                  <a:lnTo>
                    <a:pt x="12787" y="62400"/>
                  </a:lnTo>
                  <a:lnTo>
                    <a:pt x="12915" y="62181"/>
                  </a:lnTo>
                  <a:lnTo>
                    <a:pt x="13051" y="61918"/>
                  </a:lnTo>
                  <a:lnTo>
                    <a:pt x="13110" y="61699"/>
                  </a:lnTo>
                  <a:lnTo>
                    <a:pt x="13170" y="61480"/>
                  </a:lnTo>
                  <a:lnTo>
                    <a:pt x="13220" y="61261"/>
                  </a:lnTo>
                  <a:lnTo>
                    <a:pt x="13263" y="60954"/>
                  </a:lnTo>
                  <a:lnTo>
                    <a:pt x="13297" y="60691"/>
                  </a:lnTo>
                  <a:lnTo>
                    <a:pt x="13331" y="60384"/>
                  </a:lnTo>
                  <a:lnTo>
                    <a:pt x="13390" y="59683"/>
                  </a:lnTo>
                  <a:lnTo>
                    <a:pt x="13679" y="56265"/>
                  </a:lnTo>
                  <a:lnTo>
                    <a:pt x="13968" y="52847"/>
                  </a:lnTo>
                  <a:lnTo>
                    <a:pt x="14036" y="52146"/>
                  </a:lnTo>
                  <a:lnTo>
                    <a:pt x="14154" y="51533"/>
                  </a:lnTo>
                  <a:lnTo>
                    <a:pt x="14265" y="50919"/>
                  </a:lnTo>
                  <a:lnTo>
                    <a:pt x="14375" y="50218"/>
                  </a:lnTo>
                  <a:lnTo>
                    <a:pt x="14477" y="49517"/>
                  </a:lnTo>
                  <a:lnTo>
                    <a:pt x="14570" y="48816"/>
                  </a:lnTo>
                  <a:lnTo>
                    <a:pt x="14664" y="48027"/>
                  </a:lnTo>
                  <a:lnTo>
                    <a:pt x="14749" y="47282"/>
                  </a:lnTo>
                  <a:lnTo>
                    <a:pt x="14825" y="46450"/>
                  </a:lnTo>
                  <a:lnTo>
                    <a:pt x="14978" y="44828"/>
                  </a:lnTo>
                  <a:lnTo>
                    <a:pt x="15114" y="43163"/>
                  </a:lnTo>
                  <a:lnTo>
                    <a:pt x="15224" y="41498"/>
                  </a:lnTo>
                  <a:lnTo>
                    <a:pt x="15335" y="39877"/>
                  </a:lnTo>
                  <a:lnTo>
                    <a:pt x="15360" y="39395"/>
                  </a:lnTo>
                  <a:lnTo>
                    <a:pt x="15377" y="39263"/>
                  </a:lnTo>
                  <a:lnTo>
                    <a:pt x="15377" y="39439"/>
                  </a:lnTo>
                  <a:lnTo>
                    <a:pt x="15360" y="39877"/>
                  </a:lnTo>
                  <a:lnTo>
                    <a:pt x="15360" y="39921"/>
                  </a:lnTo>
                  <a:lnTo>
                    <a:pt x="15275" y="41542"/>
                  </a:lnTo>
                  <a:lnTo>
                    <a:pt x="15190" y="43163"/>
                  </a:lnTo>
                  <a:lnTo>
                    <a:pt x="15122" y="44785"/>
                  </a:lnTo>
                  <a:lnTo>
                    <a:pt x="15054" y="46406"/>
                  </a:lnTo>
                  <a:lnTo>
                    <a:pt x="14961" y="48246"/>
                  </a:lnTo>
                  <a:lnTo>
                    <a:pt x="14876" y="50043"/>
                  </a:lnTo>
                  <a:lnTo>
                    <a:pt x="14808" y="51708"/>
                  </a:lnTo>
                  <a:lnTo>
                    <a:pt x="14757" y="53373"/>
                  </a:lnTo>
                  <a:lnTo>
                    <a:pt x="14723" y="55038"/>
                  </a:lnTo>
                  <a:lnTo>
                    <a:pt x="14715" y="55871"/>
                  </a:lnTo>
                  <a:lnTo>
                    <a:pt x="14706" y="56704"/>
                  </a:lnTo>
                  <a:lnTo>
                    <a:pt x="14706" y="57536"/>
                  </a:lnTo>
                  <a:lnTo>
                    <a:pt x="14715" y="58369"/>
                  </a:lnTo>
                  <a:lnTo>
                    <a:pt x="14732" y="59201"/>
                  </a:lnTo>
                  <a:lnTo>
                    <a:pt x="14749" y="60034"/>
                  </a:lnTo>
                  <a:lnTo>
                    <a:pt x="14783" y="60867"/>
                  </a:lnTo>
                  <a:lnTo>
                    <a:pt x="14817" y="61655"/>
                  </a:lnTo>
                  <a:lnTo>
                    <a:pt x="14859" y="62488"/>
                  </a:lnTo>
                  <a:lnTo>
                    <a:pt x="14919" y="63277"/>
                  </a:lnTo>
                  <a:lnTo>
                    <a:pt x="14978" y="64022"/>
                  </a:lnTo>
                  <a:lnTo>
                    <a:pt x="15046" y="64723"/>
                  </a:lnTo>
                  <a:lnTo>
                    <a:pt x="15114" y="65424"/>
                  </a:lnTo>
                  <a:lnTo>
                    <a:pt x="15190" y="66081"/>
                  </a:lnTo>
                  <a:lnTo>
                    <a:pt x="15369" y="67396"/>
                  </a:lnTo>
                  <a:lnTo>
                    <a:pt x="15547" y="68666"/>
                  </a:lnTo>
                  <a:lnTo>
                    <a:pt x="15768" y="70156"/>
                  </a:lnTo>
                  <a:lnTo>
                    <a:pt x="15963" y="71646"/>
                  </a:lnTo>
                  <a:lnTo>
                    <a:pt x="16150" y="73224"/>
                  </a:lnTo>
                  <a:lnTo>
                    <a:pt x="16336" y="74801"/>
                  </a:lnTo>
                  <a:lnTo>
                    <a:pt x="16693" y="78088"/>
                  </a:lnTo>
                  <a:lnTo>
                    <a:pt x="17075" y="81330"/>
                  </a:lnTo>
                  <a:lnTo>
                    <a:pt x="17253" y="82733"/>
                  </a:lnTo>
                  <a:lnTo>
                    <a:pt x="17432" y="84179"/>
                  </a:lnTo>
                  <a:lnTo>
                    <a:pt x="17517" y="84924"/>
                  </a:lnTo>
                  <a:lnTo>
                    <a:pt x="17593" y="85669"/>
                  </a:lnTo>
                  <a:lnTo>
                    <a:pt x="17644" y="86457"/>
                  </a:lnTo>
                  <a:lnTo>
                    <a:pt x="17686" y="87290"/>
                  </a:lnTo>
                  <a:lnTo>
                    <a:pt x="17703" y="87465"/>
                  </a:lnTo>
                  <a:lnTo>
                    <a:pt x="17729" y="87553"/>
                  </a:lnTo>
                  <a:lnTo>
                    <a:pt x="17754" y="87597"/>
                  </a:lnTo>
                  <a:lnTo>
                    <a:pt x="17788" y="87597"/>
                  </a:lnTo>
                  <a:lnTo>
                    <a:pt x="17814" y="87509"/>
                  </a:lnTo>
                  <a:lnTo>
                    <a:pt x="17839" y="87378"/>
                  </a:lnTo>
                  <a:lnTo>
                    <a:pt x="17856" y="87246"/>
                  </a:lnTo>
                  <a:lnTo>
                    <a:pt x="17856" y="87027"/>
                  </a:lnTo>
                  <a:lnTo>
                    <a:pt x="17814" y="85406"/>
                  </a:lnTo>
                  <a:lnTo>
                    <a:pt x="17771" y="83784"/>
                  </a:lnTo>
                  <a:lnTo>
                    <a:pt x="17746" y="82952"/>
                  </a:lnTo>
                  <a:lnTo>
                    <a:pt x="17712" y="82163"/>
                  </a:lnTo>
                  <a:lnTo>
                    <a:pt x="17678" y="81330"/>
                  </a:lnTo>
                  <a:lnTo>
                    <a:pt x="17627" y="80542"/>
                  </a:lnTo>
                  <a:lnTo>
                    <a:pt x="17525" y="79183"/>
                  </a:lnTo>
                  <a:lnTo>
                    <a:pt x="17415" y="77825"/>
                  </a:lnTo>
                  <a:lnTo>
                    <a:pt x="17186" y="75108"/>
                  </a:lnTo>
                  <a:lnTo>
                    <a:pt x="17075" y="73750"/>
                  </a:lnTo>
                  <a:lnTo>
                    <a:pt x="16948" y="72391"/>
                  </a:lnTo>
                  <a:lnTo>
                    <a:pt x="16820" y="71077"/>
                  </a:lnTo>
                  <a:lnTo>
                    <a:pt x="16685" y="69806"/>
                  </a:lnTo>
                  <a:lnTo>
                    <a:pt x="16549" y="68579"/>
                  </a:lnTo>
                  <a:lnTo>
                    <a:pt x="16396" y="67352"/>
                  </a:lnTo>
                  <a:lnTo>
                    <a:pt x="16226" y="66125"/>
                  </a:lnTo>
                  <a:lnTo>
                    <a:pt x="16056" y="64942"/>
                  </a:lnTo>
                  <a:lnTo>
                    <a:pt x="15853" y="63540"/>
                  </a:lnTo>
                  <a:lnTo>
                    <a:pt x="15666" y="62137"/>
                  </a:lnTo>
                  <a:lnTo>
                    <a:pt x="15589" y="61436"/>
                  </a:lnTo>
                  <a:lnTo>
                    <a:pt x="15504" y="60735"/>
                  </a:lnTo>
                  <a:lnTo>
                    <a:pt x="15436" y="60034"/>
                  </a:lnTo>
                  <a:lnTo>
                    <a:pt x="15369" y="59289"/>
                  </a:lnTo>
                  <a:lnTo>
                    <a:pt x="15309" y="58544"/>
                  </a:lnTo>
                  <a:lnTo>
                    <a:pt x="15258" y="57799"/>
                  </a:lnTo>
                  <a:lnTo>
                    <a:pt x="15216" y="57010"/>
                  </a:lnTo>
                  <a:lnTo>
                    <a:pt x="15173" y="56222"/>
                  </a:lnTo>
                  <a:lnTo>
                    <a:pt x="15148" y="55389"/>
                  </a:lnTo>
                  <a:lnTo>
                    <a:pt x="15122" y="54556"/>
                  </a:lnTo>
                  <a:lnTo>
                    <a:pt x="15105" y="53680"/>
                  </a:lnTo>
                  <a:lnTo>
                    <a:pt x="15105" y="52804"/>
                  </a:lnTo>
                  <a:lnTo>
                    <a:pt x="15105" y="51489"/>
                  </a:lnTo>
                  <a:lnTo>
                    <a:pt x="15131" y="50174"/>
                  </a:lnTo>
                  <a:lnTo>
                    <a:pt x="15156" y="48904"/>
                  </a:lnTo>
                  <a:lnTo>
                    <a:pt x="15190" y="47633"/>
                  </a:lnTo>
                  <a:lnTo>
                    <a:pt x="15445" y="42944"/>
                  </a:lnTo>
                  <a:lnTo>
                    <a:pt x="15487" y="42112"/>
                  </a:lnTo>
                  <a:lnTo>
                    <a:pt x="15504" y="41279"/>
                  </a:lnTo>
                  <a:lnTo>
                    <a:pt x="15538" y="39570"/>
                  </a:lnTo>
                  <a:lnTo>
                    <a:pt x="15555" y="38737"/>
                  </a:lnTo>
                  <a:lnTo>
                    <a:pt x="15581" y="37861"/>
                  </a:lnTo>
                  <a:lnTo>
                    <a:pt x="15615" y="37072"/>
                  </a:lnTo>
                  <a:lnTo>
                    <a:pt x="15666" y="36284"/>
                  </a:lnTo>
                  <a:lnTo>
                    <a:pt x="15666" y="36108"/>
                  </a:lnTo>
                  <a:lnTo>
                    <a:pt x="15657" y="35933"/>
                  </a:lnTo>
                  <a:lnTo>
                    <a:pt x="15691" y="35407"/>
                  </a:lnTo>
                  <a:lnTo>
                    <a:pt x="15827" y="33611"/>
                  </a:lnTo>
                  <a:lnTo>
                    <a:pt x="15954" y="31814"/>
                  </a:lnTo>
                  <a:lnTo>
                    <a:pt x="16056" y="29973"/>
                  </a:lnTo>
                  <a:lnTo>
                    <a:pt x="16158" y="28133"/>
                  </a:lnTo>
                  <a:lnTo>
                    <a:pt x="16218" y="26950"/>
                  </a:lnTo>
                  <a:lnTo>
                    <a:pt x="16260" y="25767"/>
                  </a:lnTo>
                  <a:lnTo>
                    <a:pt x="16345" y="23357"/>
                  </a:lnTo>
                  <a:lnTo>
                    <a:pt x="16413" y="20947"/>
                  </a:lnTo>
                  <a:lnTo>
                    <a:pt x="16498" y="18536"/>
                  </a:lnTo>
                  <a:lnTo>
                    <a:pt x="16549" y="17397"/>
                  </a:lnTo>
                  <a:lnTo>
                    <a:pt x="16608" y="16258"/>
                  </a:lnTo>
                  <a:lnTo>
                    <a:pt x="16736" y="13979"/>
                  </a:lnTo>
                  <a:lnTo>
                    <a:pt x="16736" y="14023"/>
                  </a:lnTo>
                  <a:lnTo>
                    <a:pt x="16727" y="15688"/>
                  </a:lnTo>
                  <a:lnTo>
                    <a:pt x="16727" y="17353"/>
                  </a:lnTo>
                  <a:lnTo>
                    <a:pt x="16736" y="19062"/>
                  </a:lnTo>
                  <a:lnTo>
                    <a:pt x="16753" y="20727"/>
                  </a:lnTo>
                  <a:lnTo>
                    <a:pt x="16778" y="22393"/>
                  </a:lnTo>
                  <a:lnTo>
                    <a:pt x="16812" y="24102"/>
                  </a:lnTo>
                  <a:lnTo>
                    <a:pt x="16863" y="25723"/>
                  </a:lnTo>
                  <a:lnTo>
                    <a:pt x="16931" y="27388"/>
                  </a:lnTo>
                  <a:lnTo>
                    <a:pt x="17007" y="29009"/>
                  </a:lnTo>
                  <a:lnTo>
                    <a:pt x="17101" y="30587"/>
                  </a:lnTo>
                  <a:lnTo>
                    <a:pt x="17211" y="32121"/>
                  </a:lnTo>
                  <a:lnTo>
                    <a:pt x="17330" y="33654"/>
                  </a:lnTo>
                  <a:lnTo>
                    <a:pt x="17406" y="34355"/>
                  </a:lnTo>
                  <a:lnTo>
                    <a:pt x="17474" y="35100"/>
                  </a:lnTo>
                  <a:lnTo>
                    <a:pt x="17559" y="35802"/>
                  </a:lnTo>
                  <a:lnTo>
                    <a:pt x="17636" y="36503"/>
                  </a:lnTo>
                  <a:lnTo>
                    <a:pt x="17729" y="37204"/>
                  </a:lnTo>
                  <a:lnTo>
                    <a:pt x="17822" y="37861"/>
                  </a:lnTo>
                  <a:lnTo>
                    <a:pt x="17916" y="38518"/>
                  </a:lnTo>
                  <a:lnTo>
                    <a:pt x="18026" y="39132"/>
                  </a:lnTo>
                  <a:lnTo>
                    <a:pt x="18162" y="39921"/>
                  </a:lnTo>
                  <a:lnTo>
                    <a:pt x="18315" y="40622"/>
                  </a:lnTo>
                  <a:lnTo>
                    <a:pt x="18468" y="41323"/>
                  </a:lnTo>
                  <a:lnTo>
                    <a:pt x="18629" y="41980"/>
                  </a:lnTo>
                  <a:lnTo>
                    <a:pt x="18960" y="43295"/>
                  </a:lnTo>
                  <a:lnTo>
                    <a:pt x="19291" y="44609"/>
                  </a:lnTo>
                  <a:lnTo>
                    <a:pt x="19597" y="45968"/>
                  </a:lnTo>
                  <a:lnTo>
                    <a:pt x="19911" y="47326"/>
                  </a:lnTo>
                  <a:lnTo>
                    <a:pt x="20522" y="50131"/>
                  </a:lnTo>
                  <a:lnTo>
                    <a:pt x="20667" y="50744"/>
                  </a:lnTo>
                  <a:lnTo>
                    <a:pt x="20811" y="51358"/>
                  </a:lnTo>
                  <a:lnTo>
                    <a:pt x="21108" y="52541"/>
                  </a:lnTo>
                  <a:lnTo>
                    <a:pt x="21253" y="53154"/>
                  </a:lnTo>
                  <a:lnTo>
                    <a:pt x="21388" y="53812"/>
                  </a:lnTo>
                  <a:lnTo>
                    <a:pt x="21524" y="54513"/>
                  </a:lnTo>
                  <a:lnTo>
                    <a:pt x="21643" y="55214"/>
                  </a:lnTo>
                  <a:lnTo>
                    <a:pt x="21745" y="55915"/>
                  </a:lnTo>
                  <a:lnTo>
                    <a:pt x="21847" y="56616"/>
                  </a:lnTo>
                  <a:lnTo>
                    <a:pt x="22034" y="58062"/>
                  </a:lnTo>
                  <a:lnTo>
                    <a:pt x="22136" y="58763"/>
                  </a:lnTo>
                  <a:lnTo>
                    <a:pt x="22237" y="59420"/>
                  </a:lnTo>
                  <a:lnTo>
                    <a:pt x="22356" y="60078"/>
                  </a:lnTo>
                  <a:lnTo>
                    <a:pt x="22484" y="60647"/>
                  </a:lnTo>
                  <a:lnTo>
                    <a:pt x="22509" y="60735"/>
                  </a:lnTo>
                  <a:lnTo>
                    <a:pt x="22577" y="60735"/>
                  </a:lnTo>
                  <a:lnTo>
                    <a:pt x="22594" y="60647"/>
                  </a:lnTo>
                  <a:lnTo>
                    <a:pt x="22611" y="60560"/>
                  </a:lnTo>
                  <a:lnTo>
                    <a:pt x="22628" y="60472"/>
                  </a:lnTo>
                  <a:lnTo>
                    <a:pt x="22628" y="60341"/>
                  </a:lnTo>
                  <a:lnTo>
                    <a:pt x="22636" y="59815"/>
                  </a:lnTo>
                  <a:lnTo>
                    <a:pt x="22645" y="59333"/>
                  </a:lnTo>
                  <a:lnTo>
                    <a:pt x="22628" y="58281"/>
                  </a:lnTo>
                  <a:lnTo>
                    <a:pt x="22603" y="57273"/>
                  </a:lnTo>
                  <a:lnTo>
                    <a:pt x="22560" y="56222"/>
                  </a:lnTo>
                  <a:lnTo>
                    <a:pt x="22475" y="54162"/>
                  </a:lnTo>
                  <a:lnTo>
                    <a:pt x="22433" y="53154"/>
                  </a:lnTo>
                  <a:lnTo>
                    <a:pt x="22399" y="52190"/>
                  </a:lnTo>
                  <a:lnTo>
                    <a:pt x="22331" y="50043"/>
                  </a:lnTo>
                  <a:lnTo>
                    <a:pt x="22297" y="48991"/>
                  </a:lnTo>
                  <a:lnTo>
                    <a:pt x="22246" y="47896"/>
                  </a:lnTo>
                  <a:lnTo>
                    <a:pt x="22195" y="46844"/>
                  </a:lnTo>
                  <a:lnTo>
                    <a:pt x="22136" y="45836"/>
                  </a:lnTo>
                  <a:lnTo>
                    <a:pt x="22059" y="44828"/>
                  </a:lnTo>
                  <a:lnTo>
                    <a:pt x="21974" y="43821"/>
                  </a:lnTo>
                  <a:lnTo>
                    <a:pt x="21889" y="43032"/>
                  </a:lnTo>
                  <a:lnTo>
                    <a:pt x="21804" y="42287"/>
                  </a:lnTo>
                  <a:lnTo>
                    <a:pt x="21703" y="41542"/>
                  </a:lnTo>
                  <a:lnTo>
                    <a:pt x="21592" y="40841"/>
                  </a:lnTo>
                  <a:lnTo>
                    <a:pt x="21473" y="40184"/>
                  </a:lnTo>
                  <a:lnTo>
                    <a:pt x="21354" y="39570"/>
                  </a:lnTo>
                  <a:lnTo>
                    <a:pt x="21227" y="38957"/>
                  </a:lnTo>
                  <a:lnTo>
                    <a:pt x="21100" y="38387"/>
                  </a:lnTo>
                  <a:lnTo>
                    <a:pt x="20828" y="37291"/>
                  </a:lnTo>
                  <a:lnTo>
                    <a:pt x="20539" y="36240"/>
                  </a:lnTo>
                  <a:lnTo>
                    <a:pt x="19979" y="34224"/>
                  </a:lnTo>
                  <a:lnTo>
                    <a:pt x="19622" y="32953"/>
                  </a:lnTo>
                  <a:lnTo>
                    <a:pt x="19266" y="31682"/>
                  </a:lnTo>
                  <a:lnTo>
                    <a:pt x="18918" y="30412"/>
                  </a:lnTo>
                  <a:lnTo>
                    <a:pt x="18748" y="29754"/>
                  </a:lnTo>
                  <a:lnTo>
                    <a:pt x="18586" y="29053"/>
                  </a:lnTo>
                  <a:lnTo>
                    <a:pt x="18425" y="28396"/>
                  </a:lnTo>
                  <a:lnTo>
                    <a:pt x="18264" y="27651"/>
                  </a:lnTo>
                  <a:lnTo>
                    <a:pt x="18111" y="26906"/>
                  </a:lnTo>
                  <a:lnTo>
                    <a:pt x="17967" y="26117"/>
                  </a:lnTo>
                  <a:lnTo>
                    <a:pt x="17831" y="25285"/>
                  </a:lnTo>
                  <a:lnTo>
                    <a:pt x="17703" y="24408"/>
                  </a:lnTo>
                  <a:lnTo>
                    <a:pt x="17576" y="23488"/>
                  </a:lnTo>
                  <a:lnTo>
                    <a:pt x="17474" y="22480"/>
                  </a:lnTo>
                  <a:lnTo>
                    <a:pt x="17381" y="21560"/>
                  </a:lnTo>
                  <a:lnTo>
                    <a:pt x="17296" y="20596"/>
                  </a:lnTo>
                  <a:lnTo>
                    <a:pt x="17228" y="19588"/>
                  </a:lnTo>
                  <a:lnTo>
                    <a:pt x="17160" y="18624"/>
                  </a:lnTo>
                  <a:lnTo>
                    <a:pt x="17109" y="17616"/>
                  </a:lnTo>
                  <a:lnTo>
                    <a:pt x="17058" y="16608"/>
                  </a:lnTo>
                  <a:lnTo>
                    <a:pt x="16973" y="14505"/>
                  </a:lnTo>
                  <a:lnTo>
                    <a:pt x="16939" y="13497"/>
                  </a:lnTo>
                  <a:lnTo>
                    <a:pt x="16914" y="11219"/>
                  </a:lnTo>
                  <a:lnTo>
                    <a:pt x="16982" y="10123"/>
                  </a:lnTo>
                  <a:lnTo>
                    <a:pt x="17118" y="8940"/>
                  </a:lnTo>
                  <a:lnTo>
                    <a:pt x="17186" y="8326"/>
                  </a:lnTo>
                  <a:lnTo>
                    <a:pt x="17245" y="7713"/>
                  </a:lnTo>
                  <a:lnTo>
                    <a:pt x="17338" y="6617"/>
                  </a:lnTo>
                  <a:lnTo>
                    <a:pt x="17423" y="5522"/>
                  </a:lnTo>
                  <a:lnTo>
                    <a:pt x="17593" y="3243"/>
                  </a:lnTo>
                  <a:lnTo>
                    <a:pt x="17602" y="3068"/>
                  </a:lnTo>
                  <a:lnTo>
                    <a:pt x="17593" y="2937"/>
                  </a:lnTo>
                  <a:lnTo>
                    <a:pt x="17576" y="2805"/>
                  </a:lnTo>
                  <a:lnTo>
                    <a:pt x="17551" y="2717"/>
                  </a:lnTo>
                  <a:lnTo>
                    <a:pt x="17517" y="2630"/>
                  </a:lnTo>
                  <a:lnTo>
                    <a:pt x="17491" y="2630"/>
                  </a:lnTo>
                  <a:lnTo>
                    <a:pt x="17457" y="2674"/>
                  </a:lnTo>
                  <a:lnTo>
                    <a:pt x="17423" y="2761"/>
                  </a:lnTo>
                  <a:lnTo>
                    <a:pt x="17432" y="2367"/>
                  </a:lnTo>
                  <a:lnTo>
                    <a:pt x="17432" y="2192"/>
                  </a:lnTo>
                  <a:lnTo>
                    <a:pt x="17415" y="2060"/>
                  </a:lnTo>
                  <a:lnTo>
                    <a:pt x="17398" y="1973"/>
                  </a:lnTo>
                  <a:lnTo>
                    <a:pt x="17364" y="1929"/>
                  </a:lnTo>
                  <a:lnTo>
                    <a:pt x="17338" y="1885"/>
                  </a:lnTo>
                  <a:lnTo>
                    <a:pt x="17304" y="1929"/>
                  </a:lnTo>
                  <a:lnTo>
                    <a:pt x="17279" y="2016"/>
                  </a:lnTo>
                  <a:lnTo>
                    <a:pt x="17253" y="2148"/>
                  </a:lnTo>
                  <a:lnTo>
                    <a:pt x="17203" y="2542"/>
                  </a:lnTo>
                  <a:lnTo>
                    <a:pt x="17194" y="2455"/>
                  </a:lnTo>
                  <a:lnTo>
                    <a:pt x="17186" y="2367"/>
                  </a:lnTo>
                  <a:lnTo>
                    <a:pt x="17169" y="2279"/>
                  </a:lnTo>
                  <a:lnTo>
                    <a:pt x="17143" y="2235"/>
                  </a:lnTo>
                  <a:lnTo>
                    <a:pt x="17126" y="2192"/>
                  </a:lnTo>
                  <a:lnTo>
                    <a:pt x="17101" y="2192"/>
                  </a:lnTo>
                  <a:lnTo>
                    <a:pt x="17075" y="2235"/>
                  </a:lnTo>
                  <a:lnTo>
                    <a:pt x="17058" y="2279"/>
                  </a:lnTo>
                  <a:lnTo>
                    <a:pt x="17041" y="2148"/>
                  </a:lnTo>
                  <a:lnTo>
                    <a:pt x="17058" y="1929"/>
                  </a:lnTo>
                  <a:lnTo>
                    <a:pt x="17058" y="1797"/>
                  </a:lnTo>
                  <a:lnTo>
                    <a:pt x="17058" y="1622"/>
                  </a:lnTo>
                  <a:lnTo>
                    <a:pt x="17050" y="1534"/>
                  </a:lnTo>
                  <a:lnTo>
                    <a:pt x="17024" y="1447"/>
                  </a:lnTo>
                  <a:lnTo>
                    <a:pt x="16999" y="1359"/>
                  </a:lnTo>
                  <a:lnTo>
                    <a:pt x="16973" y="1315"/>
                  </a:lnTo>
                  <a:lnTo>
                    <a:pt x="16948" y="1359"/>
                  </a:lnTo>
                  <a:lnTo>
                    <a:pt x="16922" y="1359"/>
                  </a:lnTo>
                  <a:lnTo>
                    <a:pt x="16931" y="1228"/>
                  </a:lnTo>
                  <a:lnTo>
                    <a:pt x="16956" y="1184"/>
                  </a:lnTo>
                  <a:lnTo>
                    <a:pt x="16973" y="1096"/>
                  </a:lnTo>
                  <a:lnTo>
                    <a:pt x="16982" y="1008"/>
                  </a:lnTo>
                  <a:lnTo>
                    <a:pt x="16990" y="833"/>
                  </a:lnTo>
                  <a:lnTo>
                    <a:pt x="16999" y="439"/>
                  </a:lnTo>
                  <a:lnTo>
                    <a:pt x="16990" y="307"/>
                  </a:lnTo>
                  <a:lnTo>
                    <a:pt x="16982" y="176"/>
                  </a:lnTo>
                  <a:lnTo>
                    <a:pt x="16956" y="88"/>
                  </a:lnTo>
                  <a:lnTo>
                    <a:pt x="16931" y="44"/>
                  </a:lnTo>
                  <a:lnTo>
                    <a:pt x="169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6"/>
            <p:cNvSpPr/>
            <p:nvPr/>
          </p:nvSpPr>
          <p:spPr>
            <a:xfrm rot="10800000">
              <a:off x="5823735" y="4835463"/>
              <a:ext cx="3616" cy="24935"/>
            </a:xfrm>
            <a:custGeom>
              <a:avLst/>
              <a:gdLst/>
              <a:ahLst/>
              <a:cxnLst/>
              <a:rect l="l" t="t" r="r" b="b"/>
              <a:pathLst>
                <a:path w="383" h="9159" extrusionOk="0">
                  <a:moveTo>
                    <a:pt x="272" y="1"/>
                  </a:moveTo>
                  <a:lnTo>
                    <a:pt x="255" y="44"/>
                  </a:lnTo>
                  <a:lnTo>
                    <a:pt x="247" y="132"/>
                  </a:lnTo>
                  <a:lnTo>
                    <a:pt x="238" y="220"/>
                  </a:lnTo>
                  <a:lnTo>
                    <a:pt x="204" y="1315"/>
                  </a:lnTo>
                  <a:lnTo>
                    <a:pt x="179" y="2367"/>
                  </a:lnTo>
                  <a:lnTo>
                    <a:pt x="128" y="4558"/>
                  </a:lnTo>
                  <a:lnTo>
                    <a:pt x="77" y="6705"/>
                  </a:lnTo>
                  <a:lnTo>
                    <a:pt x="43" y="7801"/>
                  </a:lnTo>
                  <a:lnTo>
                    <a:pt x="0" y="8852"/>
                  </a:lnTo>
                  <a:lnTo>
                    <a:pt x="0" y="8984"/>
                  </a:lnTo>
                  <a:lnTo>
                    <a:pt x="9" y="9071"/>
                  </a:lnTo>
                  <a:lnTo>
                    <a:pt x="17" y="9115"/>
                  </a:lnTo>
                  <a:lnTo>
                    <a:pt x="34" y="9159"/>
                  </a:lnTo>
                  <a:lnTo>
                    <a:pt x="68" y="9159"/>
                  </a:lnTo>
                  <a:lnTo>
                    <a:pt x="85" y="9071"/>
                  </a:lnTo>
                  <a:lnTo>
                    <a:pt x="94" y="8984"/>
                  </a:lnTo>
                  <a:lnTo>
                    <a:pt x="213" y="6880"/>
                  </a:lnTo>
                  <a:lnTo>
                    <a:pt x="272" y="5785"/>
                  </a:lnTo>
                  <a:lnTo>
                    <a:pt x="323" y="4645"/>
                  </a:lnTo>
                  <a:lnTo>
                    <a:pt x="357" y="3550"/>
                  </a:lnTo>
                  <a:lnTo>
                    <a:pt x="382" y="2411"/>
                  </a:lnTo>
                  <a:lnTo>
                    <a:pt x="382" y="1885"/>
                  </a:lnTo>
                  <a:lnTo>
                    <a:pt x="382" y="1315"/>
                  </a:lnTo>
                  <a:lnTo>
                    <a:pt x="365" y="789"/>
                  </a:lnTo>
                  <a:lnTo>
                    <a:pt x="357" y="220"/>
                  </a:lnTo>
                  <a:lnTo>
                    <a:pt x="348" y="132"/>
                  </a:lnTo>
                  <a:lnTo>
                    <a:pt x="331" y="44"/>
                  </a:lnTo>
                  <a:lnTo>
                    <a:pt x="3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6"/>
            <p:cNvSpPr/>
            <p:nvPr/>
          </p:nvSpPr>
          <p:spPr>
            <a:xfrm rot="10800000">
              <a:off x="5798485" y="4828661"/>
              <a:ext cx="4816" cy="29947"/>
            </a:xfrm>
            <a:custGeom>
              <a:avLst/>
              <a:gdLst/>
              <a:ahLst/>
              <a:cxnLst/>
              <a:rect l="l" t="t" r="r" b="b"/>
              <a:pathLst>
                <a:path w="510" h="11000" extrusionOk="0">
                  <a:moveTo>
                    <a:pt x="60" y="1"/>
                  </a:moveTo>
                  <a:lnTo>
                    <a:pt x="26" y="45"/>
                  </a:lnTo>
                  <a:lnTo>
                    <a:pt x="9" y="45"/>
                  </a:lnTo>
                  <a:lnTo>
                    <a:pt x="1" y="132"/>
                  </a:lnTo>
                  <a:lnTo>
                    <a:pt x="1" y="220"/>
                  </a:lnTo>
                  <a:lnTo>
                    <a:pt x="1" y="308"/>
                  </a:lnTo>
                  <a:lnTo>
                    <a:pt x="145" y="2893"/>
                  </a:lnTo>
                  <a:lnTo>
                    <a:pt x="213" y="4164"/>
                  </a:lnTo>
                  <a:lnTo>
                    <a:pt x="264" y="5435"/>
                  </a:lnTo>
                  <a:lnTo>
                    <a:pt x="315" y="6705"/>
                  </a:lnTo>
                  <a:lnTo>
                    <a:pt x="357" y="7976"/>
                  </a:lnTo>
                  <a:lnTo>
                    <a:pt x="383" y="9335"/>
                  </a:lnTo>
                  <a:lnTo>
                    <a:pt x="391" y="10693"/>
                  </a:lnTo>
                  <a:lnTo>
                    <a:pt x="400" y="10824"/>
                  </a:lnTo>
                  <a:lnTo>
                    <a:pt x="408" y="10912"/>
                  </a:lnTo>
                  <a:lnTo>
                    <a:pt x="434" y="10956"/>
                  </a:lnTo>
                  <a:lnTo>
                    <a:pt x="451" y="11000"/>
                  </a:lnTo>
                  <a:lnTo>
                    <a:pt x="476" y="10956"/>
                  </a:lnTo>
                  <a:lnTo>
                    <a:pt x="493" y="10912"/>
                  </a:lnTo>
                  <a:lnTo>
                    <a:pt x="510" y="10824"/>
                  </a:lnTo>
                  <a:lnTo>
                    <a:pt x="510" y="10693"/>
                  </a:lnTo>
                  <a:lnTo>
                    <a:pt x="510" y="9335"/>
                  </a:lnTo>
                  <a:lnTo>
                    <a:pt x="501" y="7976"/>
                  </a:lnTo>
                  <a:lnTo>
                    <a:pt x="485" y="6574"/>
                  </a:lnTo>
                  <a:lnTo>
                    <a:pt x="451" y="5215"/>
                  </a:lnTo>
                  <a:lnTo>
                    <a:pt x="425" y="4514"/>
                  </a:lnTo>
                  <a:lnTo>
                    <a:pt x="391" y="3857"/>
                  </a:lnTo>
                  <a:lnTo>
                    <a:pt x="357" y="3200"/>
                  </a:lnTo>
                  <a:lnTo>
                    <a:pt x="315" y="2542"/>
                  </a:lnTo>
                  <a:lnTo>
                    <a:pt x="272" y="1929"/>
                  </a:lnTo>
                  <a:lnTo>
                    <a:pt x="213" y="1272"/>
                  </a:lnTo>
                  <a:lnTo>
                    <a:pt x="153" y="702"/>
                  </a:lnTo>
                  <a:lnTo>
                    <a:pt x="85" y="132"/>
                  </a:lnTo>
                  <a:lnTo>
                    <a:pt x="68" y="45"/>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6"/>
            <p:cNvSpPr/>
            <p:nvPr/>
          </p:nvSpPr>
          <p:spPr>
            <a:xfrm rot="10800000">
              <a:off x="5789827" y="4814698"/>
              <a:ext cx="2332" cy="23743"/>
            </a:xfrm>
            <a:custGeom>
              <a:avLst/>
              <a:gdLst/>
              <a:ahLst/>
              <a:cxnLst/>
              <a:rect l="l" t="t" r="r" b="b"/>
              <a:pathLst>
                <a:path w="247" h="8721" extrusionOk="0">
                  <a:moveTo>
                    <a:pt x="35" y="0"/>
                  </a:moveTo>
                  <a:lnTo>
                    <a:pt x="26" y="44"/>
                  </a:lnTo>
                  <a:lnTo>
                    <a:pt x="9" y="88"/>
                  </a:lnTo>
                  <a:lnTo>
                    <a:pt x="1" y="176"/>
                  </a:lnTo>
                  <a:lnTo>
                    <a:pt x="1" y="263"/>
                  </a:lnTo>
                  <a:lnTo>
                    <a:pt x="43" y="1315"/>
                  </a:lnTo>
                  <a:lnTo>
                    <a:pt x="77" y="2367"/>
                  </a:lnTo>
                  <a:lnTo>
                    <a:pt x="103" y="3418"/>
                  </a:lnTo>
                  <a:lnTo>
                    <a:pt x="120" y="4426"/>
                  </a:lnTo>
                  <a:lnTo>
                    <a:pt x="128" y="5478"/>
                  </a:lnTo>
                  <a:lnTo>
                    <a:pt x="128" y="6486"/>
                  </a:lnTo>
                  <a:lnTo>
                    <a:pt x="111" y="7537"/>
                  </a:lnTo>
                  <a:lnTo>
                    <a:pt x="86" y="8589"/>
                  </a:lnTo>
                  <a:lnTo>
                    <a:pt x="86" y="8677"/>
                  </a:lnTo>
                  <a:lnTo>
                    <a:pt x="94" y="8721"/>
                  </a:lnTo>
                  <a:lnTo>
                    <a:pt x="111" y="8721"/>
                  </a:lnTo>
                  <a:lnTo>
                    <a:pt x="120" y="8677"/>
                  </a:lnTo>
                  <a:lnTo>
                    <a:pt x="171" y="7625"/>
                  </a:lnTo>
                  <a:lnTo>
                    <a:pt x="213" y="6573"/>
                  </a:lnTo>
                  <a:lnTo>
                    <a:pt x="238" y="5478"/>
                  </a:lnTo>
                  <a:lnTo>
                    <a:pt x="247" y="4382"/>
                  </a:lnTo>
                  <a:lnTo>
                    <a:pt x="238" y="3287"/>
                  </a:lnTo>
                  <a:lnTo>
                    <a:pt x="213" y="2235"/>
                  </a:lnTo>
                  <a:lnTo>
                    <a:pt x="188" y="1666"/>
                  </a:lnTo>
                  <a:lnTo>
                    <a:pt x="162" y="1184"/>
                  </a:lnTo>
                  <a:lnTo>
                    <a:pt x="137" y="658"/>
                  </a:lnTo>
                  <a:lnTo>
                    <a:pt x="94" y="176"/>
                  </a:lnTo>
                  <a:lnTo>
                    <a:pt x="86" y="44"/>
                  </a:lnTo>
                  <a:lnTo>
                    <a:pt x="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6"/>
            <p:cNvSpPr/>
            <p:nvPr/>
          </p:nvSpPr>
          <p:spPr>
            <a:xfrm rot="10800000">
              <a:off x="5864385" y="4864814"/>
              <a:ext cx="8904" cy="19090"/>
            </a:xfrm>
            <a:custGeom>
              <a:avLst/>
              <a:gdLst/>
              <a:ahLst/>
              <a:cxnLst/>
              <a:rect l="l" t="t" r="r" b="b"/>
              <a:pathLst>
                <a:path w="943" h="7012" extrusionOk="0">
                  <a:moveTo>
                    <a:pt x="875" y="0"/>
                  </a:moveTo>
                  <a:lnTo>
                    <a:pt x="858" y="44"/>
                  </a:lnTo>
                  <a:lnTo>
                    <a:pt x="764" y="394"/>
                  </a:lnTo>
                  <a:lnTo>
                    <a:pt x="680" y="833"/>
                  </a:lnTo>
                  <a:lnTo>
                    <a:pt x="595" y="1271"/>
                  </a:lnTo>
                  <a:lnTo>
                    <a:pt x="518" y="1709"/>
                  </a:lnTo>
                  <a:lnTo>
                    <a:pt x="433" y="2191"/>
                  </a:lnTo>
                  <a:lnTo>
                    <a:pt x="365" y="2673"/>
                  </a:lnTo>
                  <a:lnTo>
                    <a:pt x="238" y="3681"/>
                  </a:lnTo>
                  <a:lnTo>
                    <a:pt x="145" y="4426"/>
                  </a:lnTo>
                  <a:lnTo>
                    <a:pt x="102" y="4820"/>
                  </a:lnTo>
                  <a:lnTo>
                    <a:pt x="60" y="5258"/>
                  </a:lnTo>
                  <a:lnTo>
                    <a:pt x="34" y="5653"/>
                  </a:lnTo>
                  <a:lnTo>
                    <a:pt x="9" y="6091"/>
                  </a:lnTo>
                  <a:lnTo>
                    <a:pt x="0" y="6529"/>
                  </a:lnTo>
                  <a:lnTo>
                    <a:pt x="9" y="6924"/>
                  </a:lnTo>
                  <a:lnTo>
                    <a:pt x="26" y="7011"/>
                  </a:lnTo>
                  <a:lnTo>
                    <a:pt x="34" y="7011"/>
                  </a:lnTo>
                  <a:lnTo>
                    <a:pt x="51" y="6967"/>
                  </a:lnTo>
                  <a:lnTo>
                    <a:pt x="51" y="6880"/>
                  </a:lnTo>
                  <a:lnTo>
                    <a:pt x="51" y="6661"/>
                  </a:lnTo>
                  <a:lnTo>
                    <a:pt x="60" y="6442"/>
                  </a:lnTo>
                  <a:lnTo>
                    <a:pt x="85" y="5960"/>
                  </a:lnTo>
                  <a:lnTo>
                    <a:pt x="128" y="5478"/>
                  </a:lnTo>
                  <a:lnTo>
                    <a:pt x="187" y="4996"/>
                  </a:lnTo>
                  <a:lnTo>
                    <a:pt x="255" y="4513"/>
                  </a:lnTo>
                  <a:lnTo>
                    <a:pt x="314" y="4075"/>
                  </a:lnTo>
                  <a:lnTo>
                    <a:pt x="433" y="3330"/>
                  </a:lnTo>
                  <a:lnTo>
                    <a:pt x="552" y="2585"/>
                  </a:lnTo>
                  <a:lnTo>
                    <a:pt x="688" y="1884"/>
                  </a:lnTo>
                  <a:lnTo>
                    <a:pt x="815" y="1183"/>
                  </a:lnTo>
                  <a:lnTo>
                    <a:pt x="934" y="438"/>
                  </a:lnTo>
                  <a:lnTo>
                    <a:pt x="943" y="351"/>
                  </a:lnTo>
                  <a:lnTo>
                    <a:pt x="943" y="263"/>
                  </a:lnTo>
                  <a:lnTo>
                    <a:pt x="934" y="175"/>
                  </a:lnTo>
                  <a:lnTo>
                    <a:pt x="926" y="88"/>
                  </a:lnTo>
                  <a:lnTo>
                    <a:pt x="909" y="44"/>
                  </a:lnTo>
                  <a:lnTo>
                    <a:pt x="8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6"/>
            <p:cNvSpPr/>
            <p:nvPr/>
          </p:nvSpPr>
          <p:spPr>
            <a:xfrm rot="10800000">
              <a:off x="5873922" y="4875672"/>
              <a:ext cx="4504" cy="11097"/>
            </a:xfrm>
            <a:custGeom>
              <a:avLst/>
              <a:gdLst/>
              <a:ahLst/>
              <a:cxnLst/>
              <a:rect l="l" t="t" r="r" b="b"/>
              <a:pathLst>
                <a:path w="477" h="4076" extrusionOk="0">
                  <a:moveTo>
                    <a:pt x="417" y="0"/>
                  </a:moveTo>
                  <a:lnTo>
                    <a:pt x="400" y="44"/>
                  </a:lnTo>
                  <a:lnTo>
                    <a:pt x="391" y="88"/>
                  </a:lnTo>
                  <a:lnTo>
                    <a:pt x="332" y="526"/>
                  </a:lnTo>
                  <a:lnTo>
                    <a:pt x="273" y="1008"/>
                  </a:lnTo>
                  <a:lnTo>
                    <a:pt x="171" y="1928"/>
                  </a:lnTo>
                  <a:lnTo>
                    <a:pt x="86" y="2936"/>
                  </a:lnTo>
                  <a:lnTo>
                    <a:pt x="1" y="3900"/>
                  </a:lnTo>
                  <a:lnTo>
                    <a:pt x="1" y="3944"/>
                  </a:lnTo>
                  <a:lnTo>
                    <a:pt x="9" y="4032"/>
                  </a:lnTo>
                  <a:lnTo>
                    <a:pt x="18" y="4076"/>
                  </a:lnTo>
                  <a:lnTo>
                    <a:pt x="52" y="4076"/>
                  </a:lnTo>
                  <a:lnTo>
                    <a:pt x="60" y="4032"/>
                  </a:lnTo>
                  <a:lnTo>
                    <a:pt x="154" y="3068"/>
                  </a:lnTo>
                  <a:lnTo>
                    <a:pt x="264" y="2191"/>
                  </a:lnTo>
                  <a:lnTo>
                    <a:pt x="366" y="1271"/>
                  </a:lnTo>
                  <a:lnTo>
                    <a:pt x="468" y="351"/>
                  </a:lnTo>
                  <a:lnTo>
                    <a:pt x="476" y="263"/>
                  </a:lnTo>
                  <a:lnTo>
                    <a:pt x="468" y="176"/>
                  </a:lnTo>
                  <a:lnTo>
                    <a:pt x="468" y="88"/>
                  </a:lnTo>
                  <a:lnTo>
                    <a:pt x="451" y="44"/>
                  </a:lnTo>
                  <a:lnTo>
                    <a:pt x="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66"/>
          <p:cNvGrpSpPr/>
          <p:nvPr/>
        </p:nvGrpSpPr>
        <p:grpSpPr>
          <a:xfrm flipH="1">
            <a:off x="2622668" y="3852228"/>
            <a:ext cx="149286" cy="444499"/>
            <a:chOff x="6358246" y="7164993"/>
            <a:chExt cx="149286" cy="444499"/>
          </a:xfrm>
        </p:grpSpPr>
        <p:sp>
          <p:nvSpPr>
            <p:cNvPr id="745" name="Google Shape;745;p66"/>
            <p:cNvSpPr/>
            <p:nvPr/>
          </p:nvSpPr>
          <p:spPr>
            <a:xfrm rot="10800000">
              <a:off x="6392240" y="7174165"/>
              <a:ext cx="69676" cy="435328"/>
            </a:xfrm>
            <a:custGeom>
              <a:avLst/>
              <a:gdLst/>
              <a:ahLst/>
              <a:cxnLst/>
              <a:rect l="l" t="t" r="r" b="b"/>
              <a:pathLst>
                <a:path w="7379" h="159900" extrusionOk="0">
                  <a:moveTo>
                    <a:pt x="1452" y="1"/>
                  </a:moveTo>
                  <a:lnTo>
                    <a:pt x="1401" y="614"/>
                  </a:lnTo>
                  <a:lnTo>
                    <a:pt x="1274" y="2323"/>
                  </a:lnTo>
                  <a:lnTo>
                    <a:pt x="1181" y="3550"/>
                  </a:lnTo>
                  <a:lnTo>
                    <a:pt x="1087" y="4996"/>
                  </a:lnTo>
                  <a:lnTo>
                    <a:pt x="977" y="6705"/>
                  </a:lnTo>
                  <a:lnTo>
                    <a:pt x="867" y="8590"/>
                  </a:lnTo>
                  <a:lnTo>
                    <a:pt x="748" y="10649"/>
                  </a:lnTo>
                  <a:lnTo>
                    <a:pt x="629" y="12928"/>
                  </a:lnTo>
                  <a:lnTo>
                    <a:pt x="518" y="15382"/>
                  </a:lnTo>
                  <a:lnTo>
                    <a:pt x="408" y="18011"/>
                  </a:lnTo>
                  <a:lnTo>
                    <a:pt x="306" y="20815"/>
                  </a:lnTo>
                  <a:lnTo>
                    <a:pt x="213" y="23751"/>
                  </a:lnTo>
                  <a:lnTo>
                    <a:pt x="136" y="26775"/>
                  </a:lnTo>
                  <a:lnTo>
                    <a:pt x="77" y="29974"/>
                  </a:lnTo>
                  <a:lnTo>
                    <a:pt x="51" y="31639"/>
                  </a:lnTo>
                  <a:lnTo>
                    <a:pt x="26" y="33304"/>
                  </a:lnTo>
                  <a:lnTo>
                    <a:pt x="17" y="35013"/>
                  </a:lnTo>
                  <a:lnTo>
                    <a:pt x="9" y="36722"/>
                  </a:lnTo>
                  <a:lnTo>
                    <a:pt x="1" y="38475"/>
                  </a:lnTo>
                  <a:lnTo>
                    <a:pt x="9" y="40228"/>
                  </a:lnTo>
                  <a:lnTo>
                    <a:pt x="17" y="42024"/>
                  </a:lnTo>
                  <a:lnTo>
                    <a:pt x="34" y="43821"/>
                  </a:lnTo>
                  <a:lnTo>
                    <a:pt x="51" y="45617"/>
                  </a:lnTo>
                  <a:lnTo>
                    <a:pt x="85" y="47458"/>
                  </a:lnTo>
                  <a:lnTo>
                    <a:pt x="128" y="49342"/>
                  </a:lnTo>
                  <a:lnTo>
                    <a:pt x="170" y="51226"/>
                  </a:lnTo>
                  <a:lnTo>
                    <a:pt x="230" y="53111"/>
                  </a:lnTo>
                  <a:lnTo>
                    <a:pt x="298" y="54995"/>
                  </a:lnTo>
                  <a:lnTo>
                    <a:pt x="366" y="56879"/>
                  </a:lnTo>
                  <a:lnTo>
                    <a:pt x="451" y="58807"/>
                  </a:lnTo>
                  <a:lnTo>
                    <a:pt x="544" y="60735"/>
                  </a:lnTo>
                  <a:lnTo>
                    <a:pt x="646" y="62663"/>
                  </a:lnTo>
                  <a:lnTo>
                    <a:pt x="765" y="64591"/>
                  </a:lnTo>
                  <a:lnTo>
                    <a:pt x="892" y="66520"/>
                  </a:lnTo>
                  <a:lnTo>
                    <a:pt x="1028" y="68491"/>
                  </a:lnTo>
                  <a:lnTo>
                    <a:pt x="1172" y="70420"/>
                  </a:lnTo>
                  <a:lnTo>
                    <a:pt x="1334" y="72348"/>
                  </a:lnTo>
                  <a:lnTo>
                    <a:pt x="1503" y="74319"/>
                  </a:lnTo>
                  <a:lnTo>
                    <a:pt x="1690" y="76248"/>
                  </a:lnTo>
                  <a:lnTo>
                    <a:pt x="1894" y="78176"/>
                  </a:lnTo>
                  <a:lnTo>
                    <a:pt x="2098" y="80104"/>
                  </a:lnTo>
                  <a:lnTo>
                    <a:pt x="2327" y="82032"/>
                  </a:lnTo>
                  <a:lnTo>
                    <a:pt x="2565" y="83916"/>
                  </a:lnTo>
                  <a:lnTo>
                    <a:pt x="2819" y="85844"/>
                  </a:lnTo>
                  <a:lnTo>
                    <a:pt x="3083" y="87728"/>
                  </a:lnTo>
                  <a:lnTo>
                    <a:pt x="3371" y="89613"/>
                  </a:lnTo>
                  <a:lnTo>
                    <a:pt x="3601" y="91146"/>
                  </a:lnTo>
                  <a:lnTo>
                    <a:pt x="3821" y="92680"/>
                  </a:lnTo>
                  <a:lnTo>
                    <a:pt x="4034" y="94214"/>
                  </a:lnTo>
                  <a:lnTo>
                    <a:pt x="4237" y="95747"/>
                  </a:lnTo>
                  <a:lnTo>
                    <a:pt x="4433" y="97281"/>
                  </a:lnTo>
                  <a:lnTo>
                    <a:pt x="4619" y="98815"/>
                  </a:lnTo>
                  <a:lnTo>
                    <a:pt x="4798" y="100349"/>
                  </a:lnTo>
                  <a:lnTo>
                    <a:pt x="4967" y="101926"/>
                  </a:lnTo>
                  <a:lnTo>
                    <a:pt x="5129" y="103460"/>
                  </a:lnTo>
                  <a:lnTo>
                    <a:pt x="5282" y="104993"/>
                  </a:lnTo>
                  <a:lnTo>
                    <a:pt x="5426" y="106527"/>
                  </a:lnTo>
                  <a:lnTo>
                    <a:pt x="5562" y="108105"/>
                  </a:lnTo>
                  <a:lnTo>
                    <a:pt x="5698" y="109638"/>
                  </a:lnTo>
                  <a:lnTo>
                    <a:pt x="5817" y="111128"/>
                  </a:lnTo>
                  <a:lnTo>
                    <a:pt x="5935" y="112662"/>
                  </a:lnTo>
                  <a:lnTo>
                    <a:pt x="6046" y="114196"/>
                  </a:lnTo>
                  <a:lnTo>
                    <a:pt x="6148" y="115686"/>
                  </a:lnTo>
                  <a:lnTo>
                    <a:pt x="6250" y="117175"/>
                  </a:lnTo>
                  <a:lnTo>
                    <a:pt x="6334" y="118665"/>
                  </a:lnTo>
                  <a:lnTo>
                    <a:pt x="6419" y="120155"/>
                  </a:lnTo>
                  <a:lnTo>
                    <a:pt x="6572" y="123047"/>
                  </a:lnTo>
                  <a:lnTo>
                    <a:pt x="6708" y="125939"/>
                  </a:lnTo>
                  <a:lnTo>
                    <a:pt x="6818" y="128744"/>
                  </a:lnTo>
                  <a:lnTo>
                    <a:pt x="6903" y="131461"/>
                  </a:lnTo>
                  <a:lnTo>
                    <a:pt x="6980" y="134090"/>
                  </a:lnTo>
                  <a:lnTo>
                    <a:pt x="7039" y="136675"/>
                  </a:lnTo>
                  <a:lnTo>
                    <a:pt x="7082" y="139129"/>
                  </a:lnTo>
                  <a:lnTo>
                    <a:pt x="7107" y="141495"/>
                  </a:lnTo>
                  <a:lnTo>
                    <a:pt x="7124" y="143730"/>
                  </a:lnTo>
                  <a:lnTo>
                    <a:pt x="7133" y="145877"/>
                  </a:lnTo>
                  <a:lnTo>
                    <a:pt x="7133" y="147893"/>
                  </a:lnTo>
                  <a:lnTo>
                    <a:pt x="7116" y="149777"/>
                  </a:lnTo>
                  <a:lnTo>
                    <a:pt x="7107" y="151530"/>
                  </a:lnTo>
                  <a:lnTo>
                    <a:pt x="7082" y="153108"/>
                  </a:lnTo>
                  <a:lnTo>
                    <a:pt x="7031" y="155825"/>
                  </a:lnTo>
                  <a:lnTo>
                    <a:pt x="6988" y="157884"/>
                  </a:lnTo>
                  <a:lnTo>
                    <a:pt x="6946" y="159155"/>
                  </a:lnTo>
                  <a:lnTo>
                    <a:pt x="6929" y="159637"/>
                  </a:lnTo>
                  <a:lnTo>
                    <a:pt x="7175" y="159900"/>
                  </a:lnTo>
                  <a:lnTo>
                    <a:pt x="7192" y="159418"/>
                  </a:lnTo>
                  <a:lnTo>
                    <a:pt x="7234" y="158103"/>
                  </a:lnTo>
                  <a:lnTo>
                    <a:pt x="7285" y="156044"/>
                  </a:lnTo>
                  <a:lnTo>
                    <a:pt x="7311" y="154729"/>
                  </a:lnTo>
                  <a:lnTo>
                    <a:pt x="7328" y="153283"/>
                  </a:lnTo>
                  <a:lnTo>
                    <a:pt x="7353" y="151662"/>
                  </a:lnTo>
                  <a:lnTo>
                    <a:pt x="7370" y="149865"/>
                  </a:lnTo>
                  <a:lnTo>
                    <a:pt x="7379" y="147981"/>
                  </a:lnTo>
                  <a:lnTo>
                    <a:pt x="7379" y="145921"/>
                  </a:lnTo>
                  <a:lnTo>
                    <a:pt x="7370" y="143774"/>
                  </a:lnTo>
                  <a:lnTo>
                    <a:pt x="7353" y="141452"/>
                  </a:lnTo>
                  <a:lnTo>
                    <a:pt x="7328" y="139042"/>
                  </a:lnTo>
                  <a:lnTo>
                    <a:pt x="7285" y="136544"/>
                  </a:lnTo>
                  <a:lnTo>
                    <a:pt x="7226" y="133958"/>
                  </a:lnTo>
                  <a:lnTo>
                    <a:pt x="7150" y="131285"/>
                  </a:lnTo>
                  <a:lnTo>
                    <a:pt x="7065" y="128525"/>
                  </a:lnTo>
                  <a:lnTo>
                    <a:pt x="6946" y="125676"/>
                  </a:lnTo>
                  <a:lnTo>
                    <a:pt x="6818" y="122741"/>
                  </a:lnTo>
                  <a:lnTo>
                    <a:pt x="6666" y="119805"/>
                  </a:lnTo>
                  <a:lnTo>
                    <a:pt x="6572" y="118315"/>
                  </a:lnTo>
                  <a:lnTo>
                    <a:pt x="6487" y="116781"/>
                  </a:lnTo>
                  <a:lnTo>
                    <a:pt x="6385" y="115291"/>
                  </a:lnTo>
                  <a:lnTo>
                    <a:pt x="6284" y="113757"/>
                  </a:lnTo>
                  <a:lnTo>
                    <a:pt x="6165" y="112224"/>
                  </a:lnTo>
                  <a:lnTo>
                    <a:pt x="6046" y="110646"/>
                  </a:lnTo>
                  <a:lnTo>
                    <a:pt x="5927" y="109113"/>
                  </a:lnTo>
                  <a:lnTo>
                    <a:pt x="5791" y="107535"/>
                  </a:lnTo>
                  <a:lnTo>
                    <a:pt x="5647" y="106001"/>
                  </a:lnTo>
                  <a:lnTo>
                    <a:pt x="5502" y="104424"/>
                  </a:lnTo>
                  <a:lnTo>
                    <a:pt x="5350" y="102846"/>
                  </a:lnTo>
                  <a:lnTo>
                    <a:pt x="5180" y="101269"/>
                  </a:lnTo>
                  <a:lnTo>
                    <a:pt x="5010" y="99735"/>
                  </a:lnTo>
                  <a:lnTo>
                    <a:pt x="4832" y="98158"/>
                  </a:lnTo>
                  <a:lnTo>
                    <a:pt x="4645" y="96580"/>
                  </a:lnTo>
                  <a:lnTo>
                    <a:pt x="4441" y="95002"/>
                  </a:lnTo>
                  <a:lnTo>
                    <a:pt x="4237" y="93469"/>
                  </a:lnTo>
                  <a:lnTo>
                    <a:pt x="4025" y="91891"/>
                  </a:lnTo>
                  <a:lnTo>
                    <a:pt x="3796" y="90358"/>
                  </a:lnTo>
                  <a:lnTo>
                    <a:pt x="3567" y="88780"/>
                  </a:lnTo>
                  <a:lnTo>
                    <a:pt x="3286" y="86940"/>
                  </a:lnTo>
                  <a:lnTo>
                    <a:pt x="3023" y="85099"/>
                  </a:lnTo>
                  <a:lnTo>
                    <a:pt x="2777" y="83215"/>
                  </a:lnTo>
                  <a:lnTo>
                    <a:pt x="2539" y="81331"/>
                  </a:lnTo>
                  <a:lnTo>
                    <a:pt x="2318" y="79446"/>
                  </a:lnTo>
                  <a:lnTo>
                    <a:pt x="2106" y="77518"/>
                  </a:lnTo>
                  <a:lnTo>
                    <a:pt x="1911" y="75634"/>
                  </a:lnTo>
                  <a:lnTo>
                    <a:pt x="1733" y="73706"/>
                  </a:lnTo>
                  <a:lnTo>
                    <a:pt x="1563" y="71822"/>
                  </a:lnTo>
                  <a:lnTo>
                    <a:pt x="1401" y="69894"/>
                  </a:lnTo>
                  <a:lnTo>
                    <a:pt x="1257" y="68009"/>
                  </a:lnTo>
                  <a:lnTo>
                    <a:pt x="1121" y="66081"/>
                  </a:lnTo>
                  <a:lnTo>
                    <a:pt x="1002" y="64153"/>
                  </a:lnTo>
                  <a:lnTo>
                    <a:pt x="892" y="62269"/>
                  </a:lnTo>
                  <a:lnTo>
                    <a:pt x="782" y="60385"/>
                  </a:lnTo>
                  <a:lnTo>
                    <a:pt x="697" y="58457"/>
                  </a:lnTo>
                  <a:lnTo>
                    <a:pt x="612" y="56572"/>
                  </a:lnTo>
                  <a:lnTo>
                    <a:pt x="535" y="54688"/>
                  </a:lnTo>
                  <a:lnTo>
                    <a:pt x="476" y="52848"/>
                  </a:lnTo>
                  <a:lnTo>
                    <a:pt x="417" y="50963"/>
                  </a:lnTo>
                  <a:lnTo>
                    <a:pt x="374" y="49123"/>
                  </a:lnTo>
                  <a:lnTo>
                    <a:pt x="332" y="47326"/>
                  </a:lnTo>
                  <a:lnTo>
                    <a:pt x="306" y="45486"/>
                  </a:lnTo>
                  <a:lnTo>
                    <a:pt x="281" y="43689"/>
                  </a:lnTo>
                  <a:lnTo>
                    <a:pt x="264" y="41937"/>
                  </a:lnTo>
                  <a:lnTo>
                    <a:pt x="255" y="40140"/>
                  </a:lnTo>
                  <a:lnTo>
                    <a:pt x="255" y="38431"/>
                  </a:lnTo>
                  <a:lnTo>
                    <a:pt x="255" y="36722"/>
                  </a:lnTo>
                  <a:lnTo>
                    <a:pt x="264" y="35013"/>
                  </a:lnTo>
                  <a:lnTo>
                    <a:pt x="281" y="33348"/>
                  </a:lnTo>
                  <a:lnTo>
                    <a:pt x="298" y="31683"/>
                  </a:lnTo>
                  <a:lnTo>
                    <a:pt x="323" y="30061"/>
                  </a:lnTo>
                  <a:lnTo>
                    <a:pt x="383" y="26950"/>
                  </a:lnTo>
                  <a:lnTo>
                    <a:pt x="459" y="23927"/>
                  </a:lnTo>
                  <a:lnTo>
                    <a:pt x="552" y="21034"/>
                  </a:lnTo>
                  <a:lnTo>
                    <a:pt x="654" y="18274"/>
                  </a:lnTo>
                  <a:lnTo>
                    <a:pt x="756" y="15688"/>
                  </a:lnTo>
                  <a:lnTo>
                    <a:pt x="875" y="13278"/>
                  </a:lnTo>
                  <a:lnTo>
                    <a:pt x="985" y="11044"/>
                  </a:lnTo>
                  <a:lnTo>
                    <a:pt x="1104" y="8984"/>
                  </a:lnTo>
                  <a:lnTo>
                    <a:pt x="1215" y="7144"/>
                  </a:lnTo>
                  <a:lnTo>
                    <a:pt x="1317" y="5478"/>
                  </a:lnTo>
                  <a:lnTo>
                    <a:pt x="1418" y="4032"/>
                  </a:lnTo>
                  <a:lnTo>
                    <a:pt x="1503" y="2849"/>
                  </a:lnTo>
                  <a:lnTo>
                    <a:pt x="1631" y="1140"/>
                  </a:lnTo>
                  <a:lnTo>
                    <a:pt x="1682" y="527"/>
                  </a:lnTo>
                  <a:lnTo>
                    <a:pt x="145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6"/>
            <p:cNvSpPr/>
            <p:nvPr/>
          </p:nvSpPr>
          <p:spPr>
            <a:xfrm rot="10800000">
              <a:off x="6373477" y="7395336"/>
              <a:ext cx="87957" cy="171196"/>
            </a:xfrm>
            <a:custGeom>
              <a:avLst/>
              <a:gdLst/>
              <a:ahLst/>
              <a:cxnLst/>
              <a:rect l="l" t="t" r="r" b="b"/>
              <a:pathLst>
                <a:path w="9315" h="62882" extrusionOk="0">
                  <a:moveTo>
                    <a:pt x="688" y="0"/>
                  </a:moveTo>
                  <a:lnTo>
                    <a:pt x="442" y="132"/>
                  </a:lnTo>
                  <a:lnTo>
                    <a:pt x="467" y="1271"/>
                  </a:lnTo>
                  <a:lnTo>
                    <a:pt x="510" y="2323"/>
                  </a:lnTo>
                  <a:lnTo>
                    <a:pt x="552" y="3330"/>
                  </a:lnTo>
                  <a:lnTo>
                    <a:pt x="612" y="4294"/>
                  </a:lnTo>
                  <a:lnTo>
                    <a:pt x="680" y="5258"/>
                  </a:lnTo>
                  <a:lnTo>
                    <a:pt x="748" y="6135"/>
                  </a:lnTo>
                  <a:lnTo>
                    <a:pt x="833" y="7011"/>
                  </a:lnTo>
                  <a:lnTo>
                    <a:pt x="917" y="7844"/>
                  </a:lnTo>
                  <a:lnTo>
                    <a:pt x="1011" y="8589"/>
                  </a:lnTo>
                  <a:lnTo>
                    <a:pt x="1113" y="9378"/>
                  </a:lnTo>
                  <a:lnTo>
                    <a:pt x="1223" y="10079"/>
                  </a:lnTo>
                  <a:lnTo>
                    <a:pt x="1333" y="10736"/>
                  </a:lnTo>
                  <a:lnTo>
                    <a:pt x="1452" y="11393"/>
                  </a:lnTo>
                  <a:lnTo>
                    <a:pt x="1571" y="12051"/>
                  </a:lnTo>
                  <a:lnTo>
                    <a:pt x="1699" y="12620"/>
                  </a:lnTo>
                  <a:lnTo>
                    <a:pt x="1834" y="13190"/>
                  </a:lnTo>
                  <a:lnTo>
                    <a:pt x="1970" y="13760"/>
                  </a:lnTo>
                  <a:lnTo>
                    <a:pt x="2106" y="14242"/>
                  </a:lnTo>
                  <a:lnTo>
                    <a:pt x="2250" y="14767"/>
                  </a:lnTo>
                  <a:lnTo>
                    <a:pt x="2395" y="15206"/>
                  </a:lnTo>
                  <a:lnTo>
                    <a:pt x="2692" y="16126"/>
                  </a:lnTo>
                  <a:lnTo>
                    <a:pt x="2989" y="16915"/>
                  </a:lnTo>
                  <a:lnTo>
                    <a:pt x="3295" y="17703"/>
                  </a:lnTo>
                  <a:lnTo>
                    <a:pt x="3600" y="18404"/>
                  </a:lnTo>
                  <a:lnTo>
                    <a:pt x="4195" y="19719"/>
                  </a:lnTo>
                  <a:lnTo>
                    <a:pt x="4602" y="20595"/>
                  </a:lnTo>
                  <a:lnTo>
                    <a:pt x="4984" y="21472"/>
                  </a:lnTo>
                  <a:lnTo>
                    <a:pt x="5163" y="21910"/>
                  </a:lnTo>
                  <a:lnTo>
                    <a:pt x="5333" y="22392"/>
                  </a:lnTo>
                  <a:lnTo>
                    <a:pt x="5494" y="22830"/>
                  </a:lnTo>
                  <a:lnTo>
                    <a:pt x="5638" y="23312"/>
                  </a:lnTo>
                  <a:lnTo>
                    <a:pt x="5850" y="24189"/>
                  </a:lnTo>
                  <a:lnTo>
                    <a:pt x="6020" y="24977"/>
                  </a:lnTo>
                  <a:lnTo>
                    <a:pt x="6165" y="25722"/>
                  </a:lnTo>
                  <a:lnTo>
                    <a:pt x="6275" y="26423"/>
                  </a:lnTo>
                  <a:lnTo>
                    <a:pt x="6360" y="27168"/>
                  </a:lnTo>
                  <a:lnTo>
                    <a:pt x="6436" y="27870"/>
                  </a:lnTo>
                  <a:lnTo>
                    <a:pt x="6496" y="28614"/>
                  </a:lnTo>
                  <a:lnTo>
                    <a:pt x="6555" y="29359"/>
                  </a:lnTo>
                  <a:lnTo>
                    <a:pt x="6632" y="30280"/>
                  </a:lnTo>
                  <a:lnTo>
                    <a:pt x="6716" y="31244"/>
                  </a:lnTo>
                  <a:lnTo>
                    <a:pt x="6818" y="32295"/>
                  </a:lnTo>
                  <a:lnTo>
                    <a:pt x="6954" y="33435"/>
                  </a:lnTo>
                  <a:lnTo>
                    <a:pt x="7039" y="34048"/>
                  </a:lnTo>
                  <a:lnTo>
                    <a:pt x="7133" y="34705"/>
                  </a:lnTo>
                  <a:lnTo>
                    <a:pt x="7234" y="35407"/>
                  </a:lnTo>
                  <a:lnTo>
                    <a:pt x="7345" y="36108"/>
                  </a:lnTo>
                  <a:lnTo>
                    <a:pt x="7481" y="36853"/>
                  </a:lnTo>
                  <a:lnTo>
                    <a:pt x="7616" y="37641"/>
                  </a:lnTo>
                  <a:lnTo>
                    <a:pt x="7778" y="38474"/>
                  </a:lnTo>
                  <a:lnTo>
                    <a:pt x="7956" y="39350"/>
                  </a:lnTo>
                  <a:lnTo>
                    <a:pt x="8066" y="39876"/>
                  </a:lnTo>
                  <a:lnTo>
                    <a:pt x="8160" y="40402"/>
                  </a:lnTo>
                  <a:lnTo>
                    <a:pt x="8347" y="41498"/>
                  </a:lnTo>
                  <a:lnTo>
                    <a:pt x="8500" y="42593"/>
                  </a:lnTo>
                  <a:lnTo>
                    <a:pt x="8635" y="43645"/>
                  </a:lnTo>
                  <a:lnTo>
                    <a:pt x="8754" y="44740"/>
                  </a:lnTo>
                  <a:lnTo>
                    <a:pt x="8848" y="45792"/>
                  </a:lnTo>
                  <a:lnTo>
                    <a:pt x="8916" y="46844"/>
                  </a:lnTo>
                  <a:lnTo>
                    <a:pt x="8975" y="47851"/>
                  </a:lnTo>
                  <a:lnTo>
                    <a:pt x="9017" y="48859"/>
                  </a:lnTo>
                  <a:lnTo>
                    <a:pt x="9051" y="49823"/>
                  </a:lnTo>
                  <a:lnTo>
                    <a:pt x="9068" y="50787"/>
                  </a:lnTo>
                  <a:lnTo>
                    <a:pt x="9068" y="51708"/>
                  </a:lnTo>
                  <a:lnTo>
                    <a:pt x="9068" y="52540"/>
                  </a:lnTo>
                  <a:lnTo>
                    <a:pt x="9051" y="53373"/>
                  </a:lnTo>
                  <a:lnTo>
                    <a:pt x="9034" y="54118"/>
                  </a:lnTo>
                  <a:lnTo>
                    <a:pt x="9009" y="54819"/>
                  </a:lnTo>
                  <a:lnTo>
                    <a:pt x="8983" y="54293"/>
                  </a:lnTo>
                  <a:lnTo>
                    <a:pt x="8941" y="53723"/>
                  </a:lnTo>
                  <a:lnTo>
                    <a:pt x="8890" y="53154"/>
                  </a:lnTo>
                  <a:lnTo>
                    <a:pt x="8831" y="52540"/>
                  </a:lnTo>
                  <a:lnTo>
                    <a:pt x="8763" y="51883"/>
                  </a:lnTo>
                  <a:lnTo>
                    <a:pt x="8678" y="51269"/>
                  </a:lnTo>
                  <a:lnTo>
                    <a:pt x="8584" y="50612"/>
                  </a:lnTo>
                  <a:lnTo>
                    <a:pt x="8474" y="49955"/>
                  </a:lnTo>
                  <a:lnTo>
                    <a:pt x="8355" y="49254"/>
                  </a:lnTo>
                  <a:lnTo>
                    <a:pt x="8219" y="48596"/>
                  </a:lnTo>
                  <a:lnTo>
                    <a:pt x="8066" y="47939"/>
                  </a:lnTo>
                  <a:lnTo>
                    <a:pt x="7897" y="47238"/>
                  </a:lnTo>
                  <a:lnTo>
                    <a:pt x="7710" y="46581"/>
                  </a:lnTo>
                  <a:lnTo>
                    <a:pt x="7506" y="45923"/>
                  </a:lnTo>
                  <a:lnTo>
                    <a:pt x="7285" y="45266"/>
                  </a:lnTo>
                  <a:lnTo>
                    <a:pt x="7039" y="44653"/>
                  </a:lnTo>
                  <a:lnTo>
                    <a:pt x="6869" y="44171"/>
                  </a:lnTo>
                  <a:lnTo>
                    <a:pt x="6716" y="43732"/>
                  </a:lnTo>
                  <a:lnTo>
                    <a:pt x="6572" y="43250"/>
                  </a:lnTo>
                  <a:lnTo>
                    <a:pt x="6436" y="42768"/>
                  </a:lnTo>
                  <a:lnTo>
                    <a:pt x="6317" y="42286"/>
                  </a:lnTo>
                  <a:lnTo>
                    <a:pt x="6207" y="41760"/>
                  </a:lnTo>
                  <a:lnTo>
                    <a:pt x="6105" y="41278"/>
                  </a:lnTo>
                  <a:lnTo>
                    <a:pt x="6012" y="40753"/>
                  </a:lnTo>
                  <a:lnTo>
                    <a:pt x="5927" y="40227"/>
                  </a:lnTo>
                  <a:lnTo>
                    <a:pt x="5850" y="39701"/>
                  </a:lnTo>
                  <a:lnTo>
                    <a:pt x="5706" y="38649"/>
                  </a:lnTo>
                  <a:lnTo>
                    <a:pt x="5587" y="37598"/>
                  </a:lnTo>
                  <a:lnTo>
                    <a:pt x="5468" y="36502"/>
                  </a:lnTo>
                  <a:lnTo>
                    <a:pt x="5316" y="35144"/>
                  </a:lnTo>
                  <a:lnTo>
                    <a:pt x="5231" y="34486"/>
                  </a:lnTo>
                  <a:lnTo>
                    <a:pt x="5146" y="33829"/>
                  </a:lnTo>
                  <a:lnTo>
                    <a:pt x="5061" y="33216"/>
                  </a:lnTo>
                  <a:lnTo>
                    <a:pt x="4959" y="32602"/>
                  </a:lnTo>
                  <a:lnTo>
                    <a:pt x="4849" y="31989"/>
                  </a:lnTo>
                  <a:lnTo>
                    <a:pt x="4721" y="31419"/>
                  </a:lnTo>
                  <a:lnTo>
                    <a:pt x="4577" y="30893"/>
                  </a:lnTo>
                  <a:lnTo>
                    <a:pt x="4424" y="30411"/>
                  </a:lnTo>
                  <a:lnTo>
                    <a:pt x="4254" y="29929"/>
                  </a:lnTo>
                  <a:lnTo>
                    <a:pt x="4059" y="29491"/>
                  </a:lnTo>
                  <a:lnTo>
                    <a:pt x="3838" y="29140"/>
                  </a:lnTo>
                  <a:lnTo>
                    <a:pt x="3600" y="28790"/>
                  </a:lnTo>
                  <a:lnTo>
                    <a:pt x="3329" y="28483"/>
                  </a:lnTo>
                  <a:lnTo>
                    <a:pt x="3040" y="28264"/>
                  </a:lnTo>
                  <a:lnTo>
                    <a:pt x="2794" y="28045"/>
                  </a:lnTo>
                  <a:lnTo>
                    <a:pt x="2565" y="27782"/>
                  </a:lnTo>
                  <a:lnTo>
                    <a:pt x="2344" y="27475"/>
                  </a:lnTo>
                  <a:lnTo>
                    <a:pt x="2140" y="27125"/>
                  </a:lnTo>
                  <a:lnTo>
                    <a:pt x="1953" y="26730"/>
                  </a:lnTo>
                  <a:lnTo>
                    <a:pt x="1775" y="26292"/>
                  </a:lnTo>
                  <a:lnTo>
                    <a:pt x="1614" y="25810"/>
                  </a:lnTo>
                  <a:lnTo>
                    <a:pt x="1461" y="25328"/>
                  </a:lnTo>
                  <a:lnTo>
                    <a:pt x="1325" y="24802"/>
                  </a:lnTo>
                  <a:lnTo>
                    <a:pt x="1198" y="24232"/>
                  </a:lnTo>
                  <a:lnTo>
                    <a:pt x="1079" y="23663"/>
                  </a:lnTo>
                  <a:lnTo>
                    <a:pt x="968" y="23093"/>
                  </a:lnTo>
                  <a:lnTo>
                    <a:pt x="875" y="22480"/>
                  </a:lnTo>
                  <a:lnTo>
                    <a:pt x="782" y="21866"/>
                  </a:lnTo>
                  <a:lnTo>
                    <a:pt x="705" y="21253"/>
                  </a:lnTo>
                  <a:lnTo>
                    <a:pt x="637" y="20683"/>
                  </a:lnTo>
                  <a:lnTo>
                    <a:pt x="569" y="20070"/>
                  </a:lnTo>
                  <a:lnTo>
                    <a:pt x="518" y="19456"/>
                  </a:lnTo>
                  <a:lnTo>
                    <a:pt x="425" y="18317"/>
                  </a:lnTo>
                  <a:lnTo>
                    <a:pt x="357" y="17265"/>
                  </a:lnTo>
                  <a:lnTo>
                    <a:pt x="306" y="16345"/>
                  </a:lnTo>
                  <a:lnTo>
                    <a:pt x="281" y="15556"/>
                  </a:lnTo>
                  <a:lnTo>
                    <a:pt x="264" y="14943"/>
                  </a:lnTo>
                  <a:lnTo>
                    <a:pt x="255" y="14373"/>
                  </a:lnTo>
                  <a:lnTo>
                    <a:pt x="0" y="14417"/>
                  </a:lnTo>
                  <a:lnTo>
                    <a:pt x="9" y="14986"/>
                  </a:lnTo>
                  <a:lnTo>
                    <a:pt x="34" y="15688"/>
                  </a:lnTo>
                  <a:lnTo>
                    <a:pt x="60" y="16520"/>
                  </a:lnTo>
                  <a:lnTo>
                    <a:pt x="111" y="17572"/>
                  </a:lnTo>
                  <a:lnTo>
                    <a:pt x="187" y="18711"/>
                  </a:lnTo>
                  <a:lnTo>
                    <a:pt x="230" y="19325"/>
                  </a:lnTo>
                  <a:lnTo>
                    <a:pt x="281" y="19982"/>
                  </a:lnTo>
                  <a:lnTo>
                    <a:pt x="349" y="20595"/>
                  </a:lnTo>
                  <a:lnTo>
                    <a:pt x="416" y="21253"/>
                  </a:lnTo>
                  <a:lnTo>
                    <a:pt x="493" y="21910"/>
                  </a:lnTo>
                  <a:lnTo>
                    <a:pt x="578" y="22611"/>
                  </a:lnTo>
                  <a:lnTo>
                    <a:pt x="671" y="23268"/>
                  </a:lnTo>
                  <a:lnTo>
                    <a:pt x="773" y="23926"/>
                  </a:lnTo>
                  <a:lnTo>
                    <a:pt x="892" y="24539"/>
                  </a:lnTo>
                  <a:lnTo>
                    <a:pt x="1019" y="25153"/>
                  </a:lnTo>
                  <a:lnTo>
                    <a:pt x="1155" y="25766"/>
                  </a:lnTo>
                  <a:lnTo>
                    <a:pt x="1308" y="26336"/>
                  </a:lnTo>
                  <a:lnTo>
                    <a:pt x="1469" y="26905"/>
                  </a:lnTo>
                  <a:lnTo>
                    <a:pt x="1648" y="27431"/>
                  </a:lnTo>
                  <a:lnTo>
                    <a:pt x="1834" y="27870"/>
                  </a:lnTo>
                  <a:lnTo>
                    <a:pt x="2038" y="28308"/>
                  </a:lnTo>
                  <a:lnTo>
                    <a:pt x="2259" y="28702"/>
                  </a:lnTo>
                  <a:lnTo>
                    <a:pt x="2488" y="29053"/>
                  </a:lnTo>
                  <a:lnTo>
                    <a:pt x="2743" y="29316"/>
                  </a:lnTo>
                  <a:lnTo>
                    <a:pt x="3006" y="29535"/>
                  </a:lnTo>
                  <a:lnTo>
                    <a:pt x="3278" y="29754"/>
                  </a:lnTo>
                  <a:lnTo>
                    <a:pt x="3524" y="30017"/>
                  </a:lnTo>
                  <a:lnTo>
                    <a:pt x="3745" y="30323"/>
                  </a:lnTo>
                  <a:lnTo>
                    <a:pt x="3940" y="30674"/>
                  </a:lnTo>
                  <a:lnTo>
                    <a:pt x="4127" y="31068"/>
                  </a:lnTo>
                  <a:lnTo>
                    <a:pt x="4280" y="31463"/>
                  </a:lnTo>
                  <a:lnTo>
                    <a:pt x="4424" y="31945"/>
                  </a:lnTo>
                  <a:lnTo>
                    <a:pt x="4551" y="32427"/>
                  </a:lnTo>
                  <a:lnTo>
                    <a:pt x="4670" y="32909"/>
                  </a:lnTo>
                  <a:lnTo>
                    <a:pt x="4772" y="33478"/>
                  </a:lnTo>
                  <a:lnTo>
                    <a:pt x="4866" y="34048"/>
                  </a:lnTo>
                  <a:lnTo>
                    <a:pt x="4950" y="34618"/>
                  </a:lnTo>
                  <a:lnTo>
                    <a:pt x="5027" y="35231"/>
                  </a:lnTo>
                  <a:lnTo>
                    <a:pt x="5103" y="35845"/>
                  </a:lnTo>
                  <a:lnTo>
                    <a:pt x="5248" y="37159"/>
                  </a:lnTo>
                  <a:lnTo>
                    <a:pt x="5366" y="38255"/>
                  </a:lnTo>
                  <a:lnTo>
                    <a:pt x="5502" y="39350"/>
                  </a:lnTo>
                  <a:lnTo>
                    <a:pt x="5647" y="40490"/>
                  </a:lnTo>
                  <a:lnTo>
                    <a:pt x="5732" y="41059"/>
                  </a:lnTo>
                  <a:lnTo>
                    <a:pt x="5825" y="41585"/>
                  </a:lnTo>
                  <a:lnTo>
                    <a:pt x="5927" y="42155"/>
                  </a:lnTo>
                  <a:lnTo>
                    <a:pt x="6037" y="42724"/>
                  </a:lnTo>
                  <a:lnTo>
                    <a:pt x="6156" y="43250"/>
                  </a:lnTo>
                  <a:lnTo>
                    <a:pt x="6283" y="43776"/>
                  </a:lnTo>
                  <a:lnTo>
                    <a:pt x="6428" y="44302"/>
                  </a:lnTo>
                  <a:lnTo>
                    <a:pt x="6581" y="44828"/>
                  </a:lnTo>
                  <a:lnTo>
                    <a:pt x="6750" y="45310"/>
                  </a:lnTo>
                  <a:lnTo>
                    <a:pt x="6929" y="45792"/>
                  </a:lnTo>
                  <a:lnTo>
                    <a:pt x="7124" y="46318"/>
                  </a:lnTo>
                  <a:lnTo>
                    <a:pt x="7302" y="46800"/>
                  </a:lnTo>
                  <a:lnTo>
                    <a:pt x="7464" y="47326"/>
                  </a:lnTo>
                  <a:lnTo>
                    <a:pt x="7616" y="47808"/>
                  </a:lnTo>
                  <a:lnTo>
                    <a:pt x="7761" y="48333"/>
                  </a:lnTo>
                  <a:lnTo>
                    <a:pt x="7888" y="48859"/>
                  </a:lnTo>
                  <a:lnTo>
                    <a:pt x="8007" y="49385"/>
                  </a:lnTo>
                  <a:lnTo>
                    <a:pt x="8117" y="49911"/>
                  </a:lnTo>
                  <a:lnTo>
                    <a:pt x="8219" y="50393"/>
                  </a:lnTo>
                  <a:lnTo>
                    <a:pt x="8304" y="50919"/>
                  </a:lnTo>
                  <a:lnTo>
                    <a:pt x="8389" y="51445"/>
                  </a:lnTo>
                  <a:lnTo>
                    <a:pt x="8457" y="51927"/>
                  </a:lnTo>
                  <a:lnTo>
                    <a:pt x="8525" y="52409"/>
                  </a:lnTo>
                  <a:lnTo>
                    <a:pt x="8584" y="52891"/>
                  </a:lnTo>
                  <a:lnTo>
                    <a:pt x="8669" y="53811"/>
                  </a:lnTo>
                  <a:lnTo>
                    <a:pt x="8737" y="54644"/>
                  </a:lnTo>
                  <a:lnTo>
                    <a:pt x="8788" y="55432"/>
                  </a:lnTo>
                  <a:lnTo>
                    <a:pt x="8814" y="56133"/>
                  </a:lnTo>
                  <a:lnTo>
                    <a:pt x="8831" y="56747"/>
                  </a:lnTo>
                  <a:lnTo>
                    <a:pt x="8831" y="57273"/>
                  </a:lnTo>
                  <a:lnTo>
                    <a:pt x="8831" y="57667"/>
                  </a:lnTo>
                  <a:lnTo>
                    <a:pt x="8822" y="58061"/>
                  </a:lnTo>
                  <a:lnTo>
                    <a:pt x="8652" y="62882"/>
                  </a:lnTo>
                  <a:lnTo>
                    <a:pt x="9060" y="58456"/>
                  </a:lnTo>
                  <a:lnTo>
                    <a:pt x="9102" y="57930"/>
                  </a:lnTo>
                  <a:lnTo>
                    <a:pt x="9136" y="57360"/>
                  </a:lnTo>
                  <a:lnTo>
                    <a:pt x="9187" y="56572"/>
                  </a:lnTo>
                  <a:lnTo>
                    <a:pt x="9230" y="55608"/>
                  </a:lnTo>
                  <a:lnTo>
                    <a:pt x="9272" y="54468"/>
                  </a:lnTo>
                  <a:lnTo>
                    <a:pt x="9298" y="53197"/>
                  </a:lnTo>
                  <a:lnTo>
                    <a:pt x="9306" y="52540"/>
                  </a:lnTo>
                  <a:lnTo>
                    <a:pt x="9315" y="51839"/>
                  </a:lnTo>
                  <a:lnTo>
                    <a:pt x="9306" y="51094"/>
                  </a:lnTo>
                  <a:lnTo>
                    <a:pt x="9298" y="50305"/>
                  </a:lnTo>
                  <a:lnTo>
                    <a:pt x="9281" y="49560"/>
                  </a:lnTo>
                  <a:lnTo>
                    <a:pt x="9264" y="48728"/>
                  </a:lnTo>
                  <a:lnTo>
                    <a:pt x="9230" y="47939"/>
                  </a:lnTo>
                  <a:lnTo>
                    <a:pt x="9187" y="47106"/>
                  </a:lnTo>
                  <a:lnTo>
                    <a:pt x="9136" y="46230"/>
                  </a:lnTo>
                  <a:lnTo>
                    <a:pt x="9077" y="45398"/>
                  </a:lnTo>
                  <a:lnTo>
                    <a:pt x="9009" y="44521"/>
                  </a:lnTo>
                  <a:lnTo>
                    <a:pt x="8924" y="43645"/>
                  </a:lnTo>
                  <a:lnTo>
                    <a:pt x="8822" y="42768"/>
                  </a:lnTo>
                  <a:lnTo>
                    <a:pt x="8712" y="41892"/>
                  </a:lnTo>
                  <a:lnTo>
                    <a:pt x="8593" y="41016"/>
                  </a:lnTo>
                  <a:lnTo>
                    <a:pt x="8449" y="40139"/>
                  </a:lnTo>
                  <a:lnTo>
                    <a:pt x="8296" y="39263"/>
                  </a:lnTo>
                  <a:lnTo>
                    <a:pt x="8126" y="38386"/>
                  </a:lnTo>
                  <a:lnTo>
                    <a:pt x="7956" y="37554"/>
                  </a:lnTo>
                  <a:lnTo>
                    <a:pt x="7803" y="36765"/>
                  </a:lnTo>
                  <a:lnTo>
                    <a:pt x="7667" y="36020"/>
                  </a:lnTo>
                  <a:lnTo>
                    <a:pt x="7549" y="35319"/>
                  </a:lnTo>
                  <a:lnTo>
                    <a:pt x="7438" y="34662"/>
                  </a:lnTo>
                  <a:lnTo>
                    <a:pt x="7336" y="34004"/>
                  </a:lnTo>
                  <a:lnTo>
                    <a:pt x="7251" y="33391"/>
                  </a:lnTo>
                  <a:lnTo>
                    <a:pt x="7175" y="32821"/>
                  </a:lnTo>
                  <a:lnTo>
                    <a:pt x="7048" y="31726"/>
                  </a:lnTo>
                  <a:lnTo>
                    <a:pt x="6946" y="30718"/>
                  </a:lnTo>
                  <a:lnTo>
                    <a:pt x="6861" y="29754"/>
                  </a:lnTo>
                  <a:lnTo>
                    <a:pt x="6793" y="28877"/>
                  </a:lnTo>
                  <a:lnTo>
                    <a:pt x="6725" y="28045"/>
                  </a:lnTo>
                  <a:lnTo>
                    <a:pt x="6657" y="27256"/>
                  </a:lnTo>
                  <a:lnTo>
                    <a:pt x="6581" y="26511"/>
                  </a:lnTo>
                  <a:lnTo>
                    <a:pt x="6479" y="25722"/>
                  </a:lnTo>
                  <a:lnTo>
                    <a:pt x="6360" y="24890"/>
                  </a:lnTo>
                  <a:lnTo>
                    <a:pt x="6283" y="24495"/>
                  </a:lnTo>
                  <a:lnTo>
                    <a:pt x="6207" y="24057"/>
                  </a:lnTo>
                  <a:lnTo>
                    <a:pt x="6114" y="23619"/>
                  </a:lnTo>
                  <a:lnTo>
                    <a:pt x="6012" y="23181"/>
                  </a:lnTo>
                  <a:lnTo>
                    <a:pt x="5901" y="22743"/>
                  </a:lnTo>
                  <a:lnTo>
                    <a:pt x="5783" y="22261"/>
                  </a:lnTo>
                  <a:lnTo>
                    <a:pt x="5630" y="21779"/>
                  </a:lnTo>
                  <a:lnTo>
                    <a:pt x="5468" y="21253"/>
                  </a:lnTo>
                  <a:lnTo>
                    <a:pt x="5290" y="20771"/>
                  </a:lnTo>
                  <a:lnTo>
                    <a:pt x="5103" y="20333"/>
                  </a:lnTo>
                  <a:lnTo>
                    <a:pt x="4713" y="19412"/>
                  </a:lnTo>
                  <a:lnTo>
                    <a:pt x="4288" y="18492"/>
                  </a:lnTo>
                  <a:lnTo>
                    <a:pt x="3719" y="17265"/>
                  </a:lnTo>
                  <a:lnTo>
                    <a:pt x="3422" y="16564"/>
                  </a:lnTo>
                  <a:lnTo>
                    <a:pt x="3133" y="15863"/>
                  </a:lnTo>
                  <a:lnTo>
                    <a:pt x="2845" y="15074"/>
                  </a:lnTo>
                  <a:lnTo>
                    <a:pt x="2565" y="14242"/>
                  </a:lnTo>
                  <a:lnTo>
                    <a:pt x="2284" y="13277"/>
                  </a:lnTo>
                  <a:lnTo>
                    <a:pt x="2157" y="12795"/>
                  </a:lnTo>
                  <a:lnTo>
                    <a:pt x="2021" y="12270"/>
                  </a:lnTo>
                  <a:lnTo>
                    <a:pt x="1894" y="11744"/>
                  </a:lnTo>
                  <a:lnTo>
                    <a:pt x="1775" y="11174"/>
                  </a:lnTo>
                  <a:lnTo>
                    <a:pt x="1656" y="10604"/>
                  </a:lnTo>
                  <a:lnTo>
                    <a:pt x="1546" y="9991"/>
                  </a:lnTo>
                  <a:lnTo>
                    <a:pt x="1435" y="9334"/>
                  </a:lnTo>
                  <a:lnTo>
                    <a:pt x="1333" y="8676"/>
                  </a:lnTo>
                  <a:lnTo>
                    <a:pt x="1240" y="7931"/>
                  </a:lnTo>
                  <a:lnTo>
                    <a:pt x="1147" y="7230"/>
                  </a:lnTo>
                  <a:lnTo>
                    <a:pt x="1062" y="6442"/>
                  </a:lnTo>
                  <a:lnTo>
                    <a:pt x="985" y="5653"/>
                  </a:lnTo>
                  <a:lnTo>
                    <a:pt x="917" y="4776"/>
                  </a:lnTo>
                  <a:lnTo>
                    <a:pt x="850" y="3900"/>
                  </a:lnTo>
                  <a:lnTo>
                    <a:pt x="799" y="2980"/>
                  </a:lnTo>
                  <a:lnTo>
                    <a:pt x="756" y="2016"/>
                  </a:lnTo>
                  <a:lnTo>
                    <a:pt x="714" y="1052"/>
                  </a:lnTo>
                  <a:lnTo>
                    <a:pt x="68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6"/>
            <p:cNvSpPr/>
            <p:nvPr/>
          </p:nvSpPr>
          <p:spPr>
            <a:xfrm rot="10800000">
              <a:off x="6375725" y="7417163"/>
              <a:ext cx="84104" cy="129324"/>
            </a:xfrm>
            <a:custGeom>
              <a:avLst/>
              <a:gdLst/>
              <a:ahLst/>
              <a:cxnLst/>
              <a:rect l="l" t="t" r="r" b="b"/>
              <a:pathLst>
                <a:path w="8907" h="47502" extrusionOk="0">
                  <a:moveTo>
                    <a:pt x="238" y="1"/>
                  </a:moveTo>
                  <a:lnTo>
                    <a:pt x="0" y="308"/>
                  </a:lnTo>
                  <a:lnTo>
                    <a:pt x="34" y="1009"/>
                  </a:lnTo>
                  <a:lnTo>
                    <a:pt x="85" y="1797"/>
                  </a:lnTo>
                  <a:lnTo>
                    <a:pt x="153" y="2805"/>
                  </a:lnTo>
                  <a:lnTo>
                    <a:pt x="246" y="3988"/>
                  </a:lnTo>
                  <a:lnTo>
                    <a:pt x="374" y="5303"/>
                  </a:lnTo>
                  <a:lnTo>
                    <a:pt x="518" y="6749"/>
                  </a:lnTo>
                  <a:lnTo>
                    <a:pt x="603" y="7494"/>
                  </a:lnTo>
                  <a:lnTo>
                    <a:pt x="696" y="8239"/>
                  </a:lnTo>
                  <a:lnTo>
                    <a:pt x="798" y="9028"/>
                  </a:lnTo>
                  <a:lnTo>
                    <a:pt x="909" y="9773"/>
                  </a:lnTo>
                  <a:lnTo>
                    <a:pt x="1028" y="10518"/>
                  </a:lnTo>
                  <a:lnTo>
                    <a:pt x="1155" y="11263"/>
                  </a:lnTo>
                  <a:lnTo>
                    <a:pt x="1291" y="12007"/>
                  </a:lnTo>
                  <a:lnTo>
                    <a:pt x="1435" y="12709"/>
                  </a:lnTo>
                  <a:lnTo>
                    <a:pt x="1588" y="13366"/>
                  </a:lnTo>
                  <a:lnTo>
                    <a:pt x="1758" y="14023"/>
                  </a:lnTo>
                  <a:lnTo>
                    <a:pt x="1928" y="14593"/>
                  </a:lnTo>
                  <a:lnTo>
                    <a:pt x="2114" y="15163"/>
                  </a:lnTo>
                  <a:lnTo>
                    <a:pt x="2310" y="15688"/>
                  </a:lnTo>
                  <a:lnTo>
                    <a:pt x="2513" y="16170"/>
                  </a:lnTo>
                  <a:lnTo>
                    <a:pt x="2734" y="16565"/>
                  </a:lnTo>
                  <a:lnTo>
                    <a:pt x="2963" y="16871"/>
                  </a:lnTo>
                  <a:lnTo>
                    <a:pt x="3201" y="17178"/>
                  </a:lnTo>
                  <a:lnTo>
                    <a:pt x="3456" y="17354"/>
                  </a:lnTo>
                  <a:lnTo>
                    <a:pt x="3711" y="17529"/>
                  </a:lnTo>
                  <a:lnTo>
                    <a:pt x="3948" y="17792"/>
                  </a:lnTo>
                  <a:lnTo>
                    <a:pt x="4152" y="18098"/>
                  </a:lnTo>
                  <a:lnTo>
                    <a:pt x="4347" y="18493"/>
                  </a:lnTo>
                  <a:lnTo>
                    <a:pt x="4517" y="18887"/>
                  </a:lnTo>
                  <a:lnTo>
                    <a:pt x="4670" y="19369"/>
                  </a:lnTo>
                  <a:lnTo>
                    <a:pt x="4814" y="19895"/>
                  </a:lnTo>
                  <a:lnTo>
                    <a:pt x="4933" y="20421"/>
                  </a:lnTo>
                  <a:lnTo>
                    <a:pt x="5052" y="21034"/>
                  </a:lnTo>
                  <a:lnTo>
                    <a:pt x="5154" y="21648"/>
                  </a:lnTo>
                  <a:lnTo>
                    <a:pt x="5247" y="22349"/>
                  </a:lnTo>
                  <a:lnTo>
                    <a:pt x="5332" y="23050"/>
                  </a:lnTo>
                  <a:lnTo>
                    <a:pt x="5417" y="23795"/>
                  </a:lnTo>
                  <a:lnTo>
                    <a:pt x="5494" y="24584"/>
                  </a:lnTo>
                  <a:lnTo>
                    <a:pt x="5646" y="26205"/>
                  </a:lnTo>
                  <a:lnTo>
                    <a:pt x="5782" y="27564"/>
                  </a:lnTo>
                  <a:lnTo>
                    <a:pt x="5918" y="28922"/>
                  </a:lnTo>
                  <a:lnTo>
                    <a:pt x="6080" y="30324"/>
                  </a:lnTo>
                  <a:lnTo>
                    <a:pt x="6164" y="31069"/>
                  </a:lnTo>
                  <a:lnTo>
                    <a:pt x="6258" y="31770"/>
                  </a:lnTo>
                  <a:lnTo>
                    <a:pt x="6368" y="32471"/>
                  </a:lnTo>
                  <a:lnTo>
                    <a:pt x="6479" y="33172"/>
                  </a:lnTo>
                  <a:lnTo>
                    <a:pt x="6597" y="33874"/>
                  </a:lnTo>
                  <a:lnTo>
                    <a:pt x="6733" y="34575"/>
                  </a:lnTo>
                  <a:lnTo>
                    <a:pt x="6869" y="35276"/>
                  </a:lnTo>
                  <a:lnTo>
                    <a:pt x="7030" y="35977"/>
                  </a:lnTo>
                  <a:lnTo>
                    <a:pt x="7200" y="36678"/>
                  </a:lnTo>
                  <a:lnTo>
                    <a:pt x="7379" y="37335"/>
                  </a:lnTo>
                  <a:lnTo>
                    <a:pt x="7523" y="37861"/>
                  </a:lnTo>
                  <a:lnTo>
                    <a:pt x="7659" y="38387"/>
                  </a:lnTo>
                  <a:lnTo>
                    <a:pt x="7786" y="38957"/>
                  </a:lnTo>
                  <a:lnTo>
                    <a:pt x="7905" y="39526"/>
                  </a:lnTo>
                  <a:lnTo>
                    <a:pt x="8015" y="40096"/>
                  </a:lnTo>
                  <a:lnTo>
                    <a:pt x="8117" y="40710"/>
                  </a:lnTo>
                  <a:lnTo>
                    <a:pt x="8211" y="41323"/>
                  </a:lnTo>
                  <a:lnTo>
                    <a:pt x="8296" y="41936"/>
                  </a:lnTo>
                  <a:lnTo>
                    <a:pt x="8372" y="42594"/>
                  </a:lnTo>
                  <a:lnTo>
                    <a:pt x="8440" y="43251"/>
                  </a:lnTo>
                  <a:lnTo>
                    <a:pt x="8491" y="43908"/>
                  </a:lnTo>
                  <a:lnTo>
                    <a:pt x="8542" y="44610"/>
                  </a:lnTo>
                  <a:lnTo>
                    <a:pt x="8584" y="45311"/>
                  </a:lnTo>
                  <a:lnTo>
                    <a:pt x="8618" y="46012"/>
                  </a:lnTo>
                  <a:lnTo>
                    <a:pt x="8644" y="46757"/>
                  </a:lnTo>
                  <a:lnTo>
                    <a:pt x="8661" y="47502"/>
                  </a:lnTo>
                  <a:lnTo>
                    <a:pt x="8907" y="47414"/>
                  </a:lnTo>
                  <a:lnTo>
                    <a:pt x="8890" y="46581"/>
                  </a:lnTo>
                  <a:lnTo>
                    <a:pt x="8864" y="45793"/>
                  </a:lnTo>
                  <a:lnTo>
                    <a:pt x="8830" y="45004"/>
                  </a:lnTo>
                  <a:lnTo>
                    <a:pt x="8788" y="44215"/>
                  </a:lnTo>
                  <a:lnTo>
                    <a:pt x="8729" y="43470"/>
                  </a:lnTo>
                  <a:lnTo>
                    <a:pt x="8669" y="42725"/>
                  </a:lnTo>
                  <a:lnTo>
                    <a:pt x="8593" y="42024"/>
                  </a:lnTo>
                  <a:lnTo>
                    <a:pt x="8508" y="41279"/>
                  </a:lnTo>
                  <a:lnTo>
                    <a:pt x="8423" y="40622"/>
                  </a:lnTo>
                  <a:lnTo>
                    <a:pt x="8321" y="39921"/>
                  </a:lnTo>
                  <a:lnTo>
                    <a:pt x="8211" y="39263"/>
                  </a:lnTo>
                  <a:lnTo>
                    <a:pt x="8092" y="38650"/>
                  </a:lnTo>
                  <a:lnTo>
                    <a:pt x="7964" y="38037"/>
                  </a:lnTo>
                  <a:lnTo>
                    <a:pt x="7820" y="37423"/>
                  </a:lnTo>
                  <a:lnTo>
                    <a:pt x="7676" y="36810"/>
                  </a:lnTo>
                  <a:lnTo>
                    <a:pt x="7523" y="36240"/>
                  </a:lnTo>
                  <a:lnTo>
                    <a:pt x="7345" y="35626"/>
                  </a:lnTo>
                  <a:lnTo>
                    <a:pt x="7192" y="34969"/>
                  </a:lnTo>
                  <a:lnTo>
                    <a:pt x="7039" y="34312"/>
                  </a:lnTo>
                  <a:lnTo>
                    <a:pt x="6903" y="33655"/>
                  </a:lnTo>
                  <a:lnTo>
                    <a:pt x="6784" y="32997"/>
                  </a:lnTo>
                  <a:lnTo>
                    <a:pt x="6665" y="32340"/>
                  </a:lnTo>
                  <a:lnTo>
                    <a:pt x="6555" y="31639"/>
                  </a:lnTo>
                  <a:lnTo>
                    <a:pt x="6462" y="30982"/>
                  </a:lnTo>
                  <a:lnTo>
                    <a:pt x="6368" y="30280"/>
                  </a:lnTo>
                  <a:lnTo>
                    <a:pt x="6283" y="29623"/>
                  </a:lnTo>
                  <a:lnTo>
                    <a:pt x="6130" y="28265"/>
                  </a:lnTo>
                  <a:lnTo>
                    <a:pt x="6003" y="26906"/>
                  </a:lnTo>
                  <a:lnTo>
                    <a:pt x="5876" y="25635"/>
                  </a:lnTo>
                  <a:lnTo>
                    <a:pt x="5714" y="23926"/>
                  </a:lnTo>
                  <a:lnTo>
                    <a:pt x="5630" y="23094"/>
                  </a:lnTo>
                  <a:lnTo>
                    <a:pt x="5545" y="22305"/>
                  </a:lnTo>
                  <a:lnTo>
                    <a:pt x="5443" y="21560"/>
                  </a:lnTo>
                  <a:lnTo>
                    <a:pt x="5341" y="20815"/>
                  </a:lnTo>
                  <a:lnTo>
                    <a:pt x="5230" y="20114"/>
                  </a:lnTo>
                  <a:lnTo>
                    <a:pt x="5112" y="19457"/>
                  </a:lnTo>
                  <a:lnTo>
                    <a:pt x="4976" y="18843"/>
                  </a:lnTo>
                  <a:lnTo>
                    <a:pt x="4823" y="18274"/>
                  </a:lnTo>
                  <a:lnTo>
                    <a:pt x="4653" y="17792"/>
                  </a:lnTo>
                  <a:lnTo>
                    <a:pt x="4466" y="17310"/>
                  </a:lnTo>
                  <a:lnTo>
                    <a:pt x="4254" y="16915"/>
                  </a:lnTo>
                  <a:lnTo>
                    <a:pt x="4025" y="16565"/>
                  </a:lnTo>
                  <a:lnTo>
                    <a:pt x="3762" y="16302"/>
                  </a:lnTo>
                  <a:lnTo>
                    <a:pt x="3481" y="16083"/>
                  </a:lnTo>
                  <a:lnTo>
                    <a:pt x="3244" y="15864"/>
                  </a:lnTo>
                  <a:lnTo>
                    <a:pt x="3023" y="15645"/>
                  </a:lnTo>
                  <a:lnTo>
                    <a:pt x="2811" y="15294"/>
                  </a:lnTo>
                  <a:lnTo>
                    <a:pt x="2607" y="14943"/>
                  </a:lnTo>
                  <a:lnTo>
                    <a:pt x="2412" y="14505"/>
                  </a:lnTo>
                  <a:lnTo>
                    <a:pt x="2233" y="14023"/>
                  </a:lnTo>
                  <a:lnTo>
                    <a:pt x="2055" y="13497"/>
                  </a:lnTo>
                  <a:lnTo>
                    <a:pt x="1894" y="12928"/>
                  </a:lnTo>
                  <a:lnTo>
                    <a:pt x="1741" y="12314"/>
                  </a:lnTo>
                  <a:lnTo>
                    <a:pt x="1596" y="11701"/>
                  </a:lnTo>
                  <a:lnTo>
                    <a:pt x="1461" y="11000"/>
                  </a:lnTo>
                  <a:lnTo>
                    <a:pt x="1333" y="10342"/>
                  </a:lnTo>
                  <a:lnTo>
                    <a:pt x="1214" y="9641"/>
                  </a:lnTo>
                  <a:lnTo>
                    <a:pt x="1104" y="8940"/>
                  </a:lnTo>
                  <a:lnTo>
                    <a:pt x="994" y="8239"/>
                  </a:lnTo>
                  <a:lnTo>
                    <a:pt x="900" y="7494"/>
                  </a:lnTo>
                  <a:lnTo>
                    <a:pt x="815" y="6793"/>
                  </a:lnTo>
                  <a:lnTo>
                    <a:pt x="730" y="6092"/>
                  </a:lnTo>
                  <a:lnTo>
                    <a:pt x="595" y="4733"/>
                  </a:lnTo>
                  <a:lnTo>
                    <a:pt x="476" y="3463"/>
                  </a:lnTo>
                  <a:lnTo>
                    <a:pt x="391" y="2367"/>
                  </a:lnTo>
                  <a:lnTo>
                    <a:pt x="323" y="1403"/>
                  </a:lnTo>
                  <a:lnTo>
                    <a:pt x="280" y="658"/>
                  </a:lnTo>
                  <a:lnTo>
                    <a:pt x="23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6"/>
            <p:cNvSpPr/>
            <p:nvPr/>
          </p:nvSpPr>
          <p:spPr>
            <a:xfrm rot="10800000">
              <a:off x="6369464" y="7353430"/>
              <a:ext cx="85313" cy="86614"/>
            </a:xfrm>
            <a:custGeom>
              <a:avLst/>
              <a:gdLst/>
              <a:ahLst/>
              <a:cxnLst/>
              <a:rect l="l" t="t" r="r" b="b"/>
              <a:pathLst>
                <a:path w="9035" h="31814" extrusionOk="0">
                  <a:moveTo>
                    <a:pt x="645" y="0"/>
                  </a:moveTo>
                  <a:lnTo>
                    <a:pt x="510" y="44"/>
                  </a:lnTo>
                  <a:lnTo>
                    <a:pt x="382" y="132"/>
                  </a:lnTo>
                  <a:lnTo>
                    <a:pt x="272" y="219"/>
                  </a:lnTo>
                  <a:lnTo>
                    <a:pt x="187" y="351"/>
                  </a:lnTo>
                  <a:lnTo>
                    <a:pt x="60" y="614"/>
                  </a:lnTo>
                  <a:lnTo>
                    <a:pt x="0" y="745"/>
                  </a:lnTo>
                  <a:lnTo>
                    <a:pt x="128" y="1884"/>
                  </a:lnTo>
                  <a:lnTo>
                    <a:pt x="178" y="1753"/>
                  </a:lnTo>
                  <a:lnTo>
                    <a:pt x="238" y="1622"/>
                  </a:lnTo>
                  <a:lnTo>
                    <a:pt x="306" y="1534"/>
                  </a:lnTo>
                  <a:lnTo>
                    <a:pt x="399" y="1402"/>
                  </a:lnTo>
                  <a:lnTo>
                    <a:pt x="510" y="1359"/>
                  </a:lnTo>
                  <a:lnTo>
                    <a:pt x="628" y="1315"/>
                  </a:lnTo>
                  <a:lnTo>
                    <a:pt x="773" y="1315"/>
                  </a:lnTo>
                  <a:lnTo>
                    <a:pt x="926" y="1446"/>
                  </a:lnTo>
                  <a:lnTo>
                    <a:pt x="1095" y="1622"/>
                  </a:lnTo>
                  <a:lnTo>
                    <a:pt x="1282" y="1928"/>
                  </a:lnTo>
                  <a:lnTo>
                    <a:pt x="1478" y="2323"/>
                  </a:lnTo>
                  <a:lnTo>
                    <a:pt x="1690" y="2892"/>
                  </a:lnTo>
                  <a:lnTo>
                    <a:pt x="1800" y="3243"/>
                  </a:lnTo>
                  <a:lnTo>
                    <a:pt x="1919" y="3637"/>
                  </a:lnTo>
                  <a:lnTo>
                    <a:pt x="2038" y="4032"/>
                  </a:lnTo>
                  <a:lnTo>
                    <a:pt x="2157" y="4514"/>
                  </a:lnTo>
                  <a:lnTo>
                    <a:pt x="2284" y="5039"/>
                  </a:lnTo>
                  <a:lnTo>
                    <a:pt x="2411" y="5609"/>
                  </a:lnTo>
                  <a:lnTo>
                    <a:pt x="2598" y="6486"/>
                  </a:lnTo>
                  <a:lnTo>
                    <a:pt x="2760" y="7362"/>
                  </a:lnTo>
                  <a:lnTo>
                    <a:pt x="2904" y="8195"/>
                  </a:lnTo>
                  <a:lnTo>
                    <a:pt x="3031" y="8983"/>
                  </a:lnTo>
                  <a:lnTo>
                    <a:pt x="3150" y="9772"/>
                  </a:lnTo>
                  <a:lnTo>
                    <a:pt x="3252" y="10517"/>
                  </a:lnTo>
                  <a:lnTo>
                    <a:pt x="3439" y="11919"/>
                  </a:lnTo>
                  <a:lnTo>
                    <a:pt x="3583" y="13059"/>
                  </a:lnTo>
                  <a:lnTo>
                    <a:pt x="3728" y="14066"/>
                  </a:lnTo>
                  <a:lnTo>
                    <a:pt x="3812" y="14548"/>
                  </a:lnTo>
                  <a:lnTo>
                    <a:pt x="3889" y="15030"/>
                  </a:lnTo>
                  <a:lnTo>
                    <a:pt x="3982" y="15469"/>
                  </a:lnTo>
                  <a:lnTo>
                    <a:pt x="4084" y="15907"/>
                  </a:lnTo>
                  <a:lnTo>
                    <a:pt x="4195" y="16301"/>
                  </a:lnTo>
                  <a:lnTo>
                    <a:pt x="4322" y="16696"/>
                  </a:lnTo>
                  <a:lnTo>
                    <a:pt x="4458" y="17046"/>
                  </a:lnTo>
                  <a:lnTo>
                    <a:pt x="4602" y="17353"/>
                  </a:lnTo>
                  <a:lnTo>
                    <a:pt x="4772" y="17660"/>
                  </a:lnTo>
                  <a:lnTo>
                    <a:pt x="4959" y="17923"/>
                  </a:lnTo>
                  <a:lnTo>
                    <a:pt x="5171" y="18185"/>
                  </a:lnTo>
                  <a:lnTo>
                    <a:pt x="5392" y="18448"/>
                  </a:lnTo>
                  <a:lnTo>
                    <a:pt x="5553" y="18580"/>
                  </a:lnTo>
                  <a:lnTo>
                    <a:pt x="5689" y="18799"/>
                  </a:lnTo>
                  <a:lnTo>
                    <a:pt x="5816" y="19018"/>
                  </a:lnTo>
                  <a:lnTo>
                    <a:pt x="5935" y="19281"/>
                  </a:lnTo>
                  <a:lnTo>
                    <a:pt x="6037" y="19588"/>
                  </a:lnTo>
                  <a:lnTo>
                    <a:pt x="6130" y="19894"/>
                  </a:lnTo>
                  <a:lnTo>
                    <a:pt x="6215" y="20245"/>
                  </a:lnTo>
                  <a:lnTo>
                    <a:pt x="6292" y="20596"/>
                  </a:lnTo>
                  <a:lnTo>
                    <a:pt x="6360" y="20990"/>
                  </a:lnTo>
                  <a:lnTo>
                    <a:pt x="6428" y="21384"/>
                  </a:lnTo>
                  <a:lnTo>
                    <a:pt x="6478" y="21779"/>
                  </a:lnTo>
                  <a:lnTo>
                    <a:pt x="6538" y="22217"/>
                  </a:lnTo>
                  <a:lnTo>
                    <a:pt x="6631" y="23093"/>
                  </a:lnTo>
                  <a:lnTo>
                    <a:pt x="6716" y="24014"/>
                  </a:lnTo>
                  <a:lnTo>
                    <a:pt x="6801" y="24890"/>
                  </a:lnTo>
                  <a:lnTo>
                    <a:pt x="6895" y="25766"/>
                  </a:lnTo>
                  <a:lnTo>
                    <a:pt x="7005" y="26599"/>
                  </a:lnTo>
                  <a:lnTo>
                    <a:pt x="7064" y="26993"/>
                  </a:lnTo>
                  <a:lnTo>
                    <a:pt x="7124" y="27388"/>
                  </a:lnTo>
                  <a:lnTo>
                    <a:pt x="7200" y="27738"/>
                  </a:lnTo>
                  <a:lnTo>
                    <a:pt x="7277" y="28089"/>
                  </a:lnTo>
                  <a:lnTo>
                    <a:pt x="7361" y="28396"/>
                  </a:lnTo>
                  <a:lnTo>
                    <a:pt x="7455" y="28702"/>
                  </a:lnTo>
                  <a:lnTo>
                    <a:pt x="7565" y="28965"/>
                  </a:lnTo>
                  <a:lnTo>
                    <a:pt x="7676" y="29184"/>
                  </a:lnTo>
                  <a:lnTo>
                    <a:pt x="7803" y="29403"/>
                  </a:lnTo>
                  <a:lnTo>
                    <a:pt x="7939" y="29579"/>
                  </a:lnTo>
                  <a:lnTo>
                    <a:pt x="7710" y="29929"/>
                  </a:lnTo>
                  <a:lnTo>
                    <a:pt x="7463" y="30236"/>
                  </a:lnTo>
                  <a:lnTo>
                    <a:pt x="7328" y="30367"/>
                  </a:lnTo>
                  <a:lnTo>
                    <a:pt x="7200" y="30455"/>
                  </a:lnTo>
                  <a:lnTo>
                    <a:pt x="7064" y="30499"/>
                  </a:lnTo>
                  <a:lnTo>
                    <a:pt x="6937" y="30543"/>
                  </a:lnTo>
                  <a:lnTo>
                    <a:pt x="6801" y="30543"/>
                  </a:lnTo>
                  <a:lnTo>
                    <a:pt x="6674" y="30455"/>
                  </a:lnTo>
                  <a:lnTo>
                    <a:pt x="6555" y="30367"/>
                  </a:lnTo>
                  <a:lnTo>
                    <a:pt x="6436" y="30192"/>
                  </a:lnTo>
                  <a:lnTo>
                    <a:pt x="6326" y="29929"/>
                  </a:lnTo>
                  <a:lnTo>
                    <a:pt x="6224" y="29666"/>
                  </a:lnTo>
                  <a:lnTo>
                    <a:pt x="6130" y="29272"/>
                  </a:lnTo>
                  <a:lnTo>
                    <a:pt x="6045" y="28834"/>
                  </a:lnTo>
                  <a:lnTo>
                    <a:pt x="5952" y="28264"/>
                  </a:lnTo>
                  <a:lnTo>
                    <a:pt x="5859" y="27826"/>
                  </a:lnTo>
                  <a:lnTo>
                    <a:pt x="5765" y="27431"/>
                  </a:lnTo>
                  <a:lnTo>
                    <a:pt x="5663" y="27125"/>
                  </a:lnTo>
                  <a:lnTo>
                    <a:pt x="5561" y="26906"/>
                  </a:lnTo>
                  <a:lnTo>
                    <a:pt x="5460" y="26687"/>
                  </a:lnTo>
                  <a:lnTo>
                    <a:pt x="5358" y="26555"/>
                  </a:lnTo>
                  <a:lnTo>
                    <a:pt x="5256" y="26467"/>
                  </a:lnTo>
                  <a:lnTo>
                    <a:pt x="5154" y="26424"/>
                  </a:lnTo>
                  <a:lnTo>
                    <a:pt x="5052" y="26380"/>
                  </a:lnTo>
                  <a:lnTo>
                    <a:pt x="4942" y="26380"/>
                  </a:lnTo>
                  <a:lnTo>
                    <a:pt x="4840" y="26424"/>
                  </a:lnTo>
                  <a:lnTo>
                    <a:pt x="4636" y="26555"/>
                  </a:lnTo>
                  <a:lnTo>
                    <a:pt x="4432" y="26730"/>
                  </a:lnTo>
                  <a:lnTo>
                    <a:pt x="4211" y="26906"/>
                  </a:lnTo>
                  <a:lnTo>
                    <a:pt x="3999" y="26993"/>
                  </a:lnTo>
                  <a:lnTo>
                    <a:pt x="3897" y="27037"/>
                  </a:lnTo>
                  <a:lnTo>
                    <a:pt x="3795" y="26993"/>
                  </a:lnTo>
                  <a:lnTo>
                    <a:pt x="3702" y="26949"/>
                  </a:lnTo>
                  <a:lnTo>
                    <a:pt x="3609" y="26818"/>
                  </a:lnTo>
                  <a:lnTo>
                    <a:pt x="3456" y="26511"/>
                  </a:lnTo>
                  <a:lnTo>
                    <a:pt x="3320" y="26205"/>
                  </a:lnTo>
                  <a:lnTo>
                    <a:pt x="3193" y="25854"/>
                  </a:lnTo>
                  <a:lnTo>
                    <a:pt x="3082" y="25503"/>
                  </a:lnTo>
                  <a:lnTo>
                    <a:pt x="2980" y="25109"/>
                  </a:lnTo>
                  <a:lnTo>
                    <a:pt x="2887" y="24715"/>
                  </a:lnTo>
                  <a:lnTo>
                    <a:pt x="2811" y="24320"/>
                  </a:lnTo>
                  <a:lnTo>
                    <a:pt x="2743" y="23882"/>
                  </a:lnTo>
                  <a:lnTo>
                    <a:pt x="2683" y="23444"/>
                  </a:lnTo>
                  <a:lnTo>
                    <a:pt x="2624" y="23006"/>
                  </a:lnTo>
                  <a:lnTo>
                    <a:pt x="2573" y="22524"/>
                  </a:lnTo>
                  <a:lnTo>
                    <a:pt x="2530" y="22085"/>
                  </a:lnTo>
                  <a:lnTo>
                    <a:pt x="2462" y="21121"/>
                  </a:lnTo>
                  <a:lnTo>
                    <a:pt x="2395" y="20157"/>
                  </a:lnTo>
                  <a:lnTo>
                    <a:pt x="2293" y="18799"/>
                  </a:lnTo>
                  <a:lnTo>
                    <a:pt x="2233" y="18098"/>
                  </a:lnTo>
                  <a:lnTo>
                    <a:pt x="2165" y="17484"/>
                  </a:lnTo>
                  <a:lnTo>
                    <a:pt x="2089" y="16871"/>
                  </a:lnTo>
                  <a:lnTo>
                    <a:pt x="2038" y="16564"/>
                  </a:lnTo>
                  <a:lnTo>
                    <a:pt x="1987" y="16301"/>
                  </a:lnTo>
                  <a:lnTo>
                    <a:pt x="1936" y="16038"/>
                  </a:lnTo>
                  <a:lnTo>
                    <a:pt x="1877" y="15775"/>
                  </a:lnTo>
                  <a:lnTo>
                    <a:pt x="1809" y="15556"/>
                  </a:lnTo>
                  <a:lnTo>
                    <a:pt x="1732" y="15337"/>
                  </a:lnTo>
                  <a:lnTo>
                    <a:pt x="1554" y="14811"/>
                  </a:lnTo>
                  <a:lnTo>
                    <a:pt x="1367" y="14198"/>
                  </a:lnTo>
                  <a:lnTo>
                    <a:pt x="1163" y="13497"/>
                  </a:lnTo>
                  <a:lnTo>
                    <a:pt x="1019" y="14548"/>
                  </a:lnTo>
                  <a:lnTo>
                    <a:pt x="1240" y="15337"/>
                  </a:lnTo>
                  <a:lnTo>
                    <a:pt x="1427" y="15951"/>
                  </a:lnTo>
                  <a:lnTo>
                    <a:pt x="1622" y="16520"/>
                  </a:lnTo>
                  <a:lnTo>
                    <a:pt x="1732" y="16827"/>
                  </a:lnTo>
                  <a:lnTo>
                    <a:pt x="1817" y="17265"/>
                  </a:lnTo>
                  <a:lnTo>
                    <a:pt x="1894" y="17703"/>
                  </a:lnTo>
                  <a:lnTo>
                    <a:pt x="1961" y="18229"/>
                  </a:lnTo>
                  <a:lnTo>
                    <a:pt x="2021" y="18755"/>
                  </a:lnTo>
                  <a:lnTo>
                    <a:pt x="2063" y="19325"/>
                  </a:lnTo>
                  <a:lnTo>
                    <a:pt x="2157" y="20596"/>
                  </a:lnTo>
                  <a:lnTo>
                    <a:pt x="2225" y="21603"/>
                  </a:lnTo>
                  <a:lnTo>
                    <a:pt x="2310" y="22611"/>
                  </a:lnTo>
                  <a:lnTo>
                    <a:pt x="2352" y="23137"/>
                  </a:lnTo>
                  <a:lnTo>
                    <a:pt x="2411" y="23619"/>
                  </a:lnTo>
                  <a:lnTo>
                    <a:pt x="2471" y="24145"/>
                  </a:lnTo>
                  <a:lnTo>
                    <a:pt x="2539" y="24627"/>
                  </a:lnTo>
                  <a:lnTo>
                    <a:pt x="2615" y="25153"/>
                  </a:lnTo>
                  <a:lnTo>
                    <a:pt x="2709" y="25635"/>
                  </a:lnTo>
                  <a:lnTo>
                    <a:pt x="2811" y="26073"/>
                  </a:lnTo>
                  <a:lnTo>
                    <a:pt x="2929" y="26511"/>
                  </a:lnTo>
                  <a:lnTo>
                    <a:pt x="3057" y="26949"/>
                  </a:lnTo>
                  <a:lnTo>
                    <a:pt x="3193" y="27344"/>
                  </a:lnTo>
                  <a:lnTo>
                    <a:pt x="3354" y="27694"/>
                  </a:lnTo>
                  <a:lnTo>
                    <a:pt x="3532" y="28045"/>
                  </a:lnTo>
                  <a:lnTo>
                    <a:pt x="3643" y="28176"/>
                  </a:lnTo>
                  <a:lnTo>
                    <a:pt x="3761" y="28264"/>
                  </a:lnTo>
                  <a:lnTo>
                    <a:pt x="3872" y="28308"/>
                  </a:lnTo>
                  <a:lnTo>
                    <a:pt x="3991" y="28308"/>
                  </a:lnTo>
                  <a:lnTo>
                    <a:pt x="4110" y="28264"/>
                  </a:lnTo>
                  <a:lnTo>
                    <a:pt x="4228" y="28176"/>
                  </a:lnTo>
                  <a:lnTo>
                    <a:pt x="4475" y="28001"/>
                  </a:lnTo>
                  <a:lnTo>
                    <a:pt x="4661" y="27870"/>
                  </a:lnTo>
                  <a:lnTo>
                    <a:pt x="4848" y="27738"/>
                  </a:lnTo>
                  <a:lnTo>
                    <a:pt x="5027" y="27694"/>
                  </a:lnTo>
                  <a:lnTo>
                    <a:pt x="5120" y="27694"/>
                  </a:lnTo>
                  <a:lnTo>
                    <a:pt x="5205" y="27738"/>
                  </a:lnTo>
                  <a:lnTo>
                    <a:pt x="5290" y="27826"/>
                  </a:lnTo>
                  <a:lnTo>
                    <a:pt x="5375" y="27913"/>
                  </a:lnTo>
                  <a:lnTo>
                    <a:pt x="5460" y="28089"/>
                  </a:lnTo>
                  <a:lnTo>
                    <a:pt x="5545" y="28264"/>
                  </a:lnTo>
                  <a:lnTo>
                    <a:pt x="5621" y="28527"/>
                  </a:lnTo>
                  <a:lnTo>
                    <a:pt x="5697" y="28834"/>
                  </a:lnTo>
                  <a:lnTo>
                    <a:pt x="5774" y="29184"/>
                  </a:lnTo>
                  <a:lnTo>
                    <a:pt x="5850" y="29622"/>
                  </a:lnTo>
                  <a:lnTo>
                    <a:pt x="5918" y="30061"/>
                  </a:lnTo>
                  <a:lnTo>
                    <a:pt x="6003" y="30411"/>
                  </a:lnTo>
                  <a:lnTo>
                    <a:pt x="6088" y="30718"/>
                  </a:lnTo>
                  <a:lnTo>
                    <a:pt x="6173" y="31025"/>
                  </a:lnTo>
                  <a:lnTo>
                    <a:pt x="6266" y="31244"/>
                  </a:lnTo>
                  <a:lnTo>
                    <a:pt x="6368" y="31419"/>
                  </a:lnTo>
                  <a:lnTo>
                    <a:pt x="6470" y="31551"/>
                  </a:lnTo>
                  <a:lnTo>
                    <a:pt x="6572" y="31682"/>
                  </a:lnTo>
                  <a:lnTo>
                    <a:pt x="6674" y="31770"/>
                  </a:lnTo>
                  <a:lnTo>
                    <a:pt x="6784" y="31813"/>
                  </a:lnTo>
                  <a:lnTo>
                    <a:pt x="7005" y="31813"/>
                  </a:lnTo>
                  <a:lnTo>
                    <a:pt x="7226" y="31726"/>
                  </a:lnTo>
                  <a:lnTo>
                    <a:pt x="7438" y="31551"/>
                  </a:lnTo>
                  <a:lnTo>
                    <a:pt x="7650" y="31331"/>
                  </a:lnTo>
                  <a:lnTo>
                    <a:pt x="7845" y="31069"/>
                  </a:lnTo>
                  <a:lnTo>
                    <a:pt x="8032" y="30806"/>
                  </a:lnTo>
                  <a:lnTo>
                    <a:pt x="8185" y="30543"/>
                  </a:lnTo>
                  <a:lnTo>
                    <a:pt x="8431" y="30061"/>
                  </a:lnTo>
                  <a:lnTo>
                    <a:pt x="8542" y="29798"/>
                  </a:lnTo>
                  <a:lnTo>
                    <a:pt x="9034" y="28615"/>
                  </a:lnTo>
                  <a:lnTo>
                    <a:pt x="8491" y="28571"/>
                  </a:lnTo>
                  <a:lnTo>
                    <a:pt x="8295" y="28527"/>
                  </a:lnTo>
                  <a:lnTo>
                    <a:pt x="8126" y="28439"/>
                  </a:lnTo>
                  <a:lnTo>
                    <a:pt x="7973" y="28308"/>
                  </a:lnTo>
                  <a:lnTo>
                    <a:pt x="7837" y="28089"/>
                  </a:lnTo>
                  <a:lnTo>
                    <a:pt x="7710" y="27870"/>
                  </a:lnTo>
                  <a:lnTo>
                    <a:pt x="7599" y="27607"/>
                  </a:lnTo>
                  <a:lnTo>
                    <a:pt x="7506" y="27300"/>
                  </a:lnTo>
                  <a:lnTo>
                    <a:pt x="7412" y="26993"/>
                  </a:lnTo>
                  <a:lnTo>
                    <a:pt x="7336" y="26599"/>
                  </a:lnTo>
                  <a:lnTo>
                    <a:pt x="7268" y="26205"/>
                  </a:lnTo>
                  <a:lnTo>
                    <a:pt x="7200" y="25810"/>
                  </a:lnTo>
                  <a:lnTo>
                    <a:pt x="7149" y="25372"/>
                  </a:lnTo>
                  <a:lnTo>
                    <a:pt x="7039" y="24408"/>
                  </a:lnTo>
                  <a:lnTo>
                    <a:pt x="6945" y="23444"/>
                  </a:lnTo>
                  <a:lnTo>
                    <a:pt x="6852" y="22480"/>
                  </a:lnTo>
                  <a:lnTo>
                    <a:pt x="6750" y="21516"/>
                  </a:lnTo>
                  <a:lnTo>
                    <a:pt x="6691" y="21034"/>
                  </a:lnTo>
                  <a:lnTo>
                    <a:pt x="6623" y="20596"/>
                  </a:lnTo>
                  <a:lnTo>
                    <a:pt x="6555" y="20114"/>
                  </a:lnTo>
                  <a:lnTo>
                    <a:pt x="6470" y="19675"/>
                  </a:lnTo>
                  <a:lnTo>
                    <a:pt x="6385" y="19281"/>
                  </a:lnTo>
                  <a:lnTo>
                    <a:pt x="6292" y="18887"/>
                  </a:lnTo>
                  <a:lnTo>
                    <a:pt x="6181" y="18492"/>
                  </a:lnTo>
                  <a:lnTo>
                    <a:pt x="6062" y="18185"/>
                  </a:lnTo>
                  <a:lnTo>
                    <a:pt x="5927" y="17835"/>
                  </a:lnTo>
                  <a:lnTo>
                    <a:pt x="5782" y="17572"/>
                  </a:lnTo>
                  <a:lnTo>
                    <a:pt x="5621" y="17353"/>
                  </a:lnTo>
                  <a:lnTo>
                    <a:pt x="5443" y="17134"/>
                  </a:lnTo>
                  <a:lnTo>
                    <a:pt x="5230" y="16959"/>
                  </a:lnTo>
                  <a:lnTo>
                    <a:pt x="5044" y="16696"/>
                  </a:lnTo>
                  <a:lnTo>
                    <a:pt x="4874" y="16476"/>
                  </a:lnTo>
                  <a:lnTo>
                    <a:pt x="4721" y="16214"/>
                  </a:lnTo>
                  <a:lnTo>
                    <a:pt x="4585" y="15907"/>
                  </a:lnTo>
                  <a:lnTo>
                    <a:pt x="4458" y="15600"/>
                  </a:lnTo>
                  <a:lnTo>
                    <a:pt x="4347" y="15293"/>
                  </a:lnTo>
                  <a:lnTo>
                    <a:pt x="4245" y="14899"/>
                  </a:lnTo>
                  <a:lnTo>
                    <a:pt x="4161" y="14548"/>
                  </a:lnTo>
                  <a:lnTo>
                    <a:pt x="4076" y="14154"/>
                  </a:lnTo>
                  <a:lnTo>
                    <a:pt x="3999" y="13716"/>
                  </a:lnTo>
                  <a:lnTo>
                    <a:pt x="3923" y="13278"/>
                  </a:lnTo>
                  <a:lnTo>
                    <a:pt x="3787" y="12270"/>
                  </a:lnTo>
                  <a:lnTo>
                    <a:pt x="3643" y="11218"/>
                  </a:lnTo>
                  <a:lnTo>
                    <a:pt x="3464" y="9772"/>
                  </a:lnTo>
                  <a:lnTo>
                    <a:pt x="3354" y="9027"/>
                  </a:lnTo>
                  <a:lnTo>
                    <a:pt x="3235" y="8195"/>
                  </a:lnTo>
                  <a:lnTo>
                    <a:pt x="3099" y="7362"/>
                  </a:lnTo>
                  <a:lnTo>
                    <a:pt x="2946" y="6486"/>
                  </a:lnTo>
                  <a:lnTo>
                    <a:pt x="2768" y="5565"/>
                  </a:lnTo>
                  <a:lnTo>
                    <a:pt x="2573" y="4601"/>
                  </a:lnTo>
                  <a:lnTo>
                    <a:pt x="2428" y="3944"/>
                  </a:lnTo>
                  <a:lnTo>
                    <a:pt x="2276" y="3374"/>
                  </a:lnTo>
                  <a:lnTo>
                    <a:pt x="2131" y="2805"/>
                  </a:lnTo>
                  <a:lnTo>
                    <a:pt x="1995" y="2323"/>
                  </a:lnTo>
                  <a:lnTo>
                    <a:pt x="1860" y="1884"/>
                  </a:lnTo>
                  <a:lnTo>
                    <a:pt x="1724" y="1534"/>
                  </a:lnTo>
                  <a:lnTo>
                    <a:pt x="1596" y="1183"/>
                  </a:lnTo>
                  <a:lnTo>
                    <a:pt x="1478" y="920"/>
                  </a:lnTo>
                  <a:lnTo>
                    <a:pt x="1359" y="701"/>
                  </a:lnTo>
                  <a:lnTo>
                    <a:pt x="1240" y="482"/>
                  </a:lnTo>
                  <a:lnTo>
                    <a:pt x="1129" y="351"/>
                  </a:lnTo>
                  <a:lnTo>
                    <a:pt x="1028" y="219"/>
                  </a:lnTo>
                  <a:lnTo>
                    <a:pt x="926" y="132"/>
                  </a:lnTo>
                  <a:lnTo>
                    <a:pt x="824" y="44"/>
                  </a:lnTo>
                  <a:lnTo>
                    <a:pt x="64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6"/>
            <p:cNvSpPr/>
            <p:nvPr/>
          </p:nvSpPr>
          <p:spPr>
            <a:xfrm rot="10800000">
              <a:off x="6376763" y="7357005"/>
              <a:ext cx="72887" cy="62514"/>
            </a:xfrm>
            <a:custGeom>
              <a:avLst/>
              <a:gdLst/>
              <a:ahLst/>
              <a:cxnLst/>
              <a:rect l="l" t="t" r="r" b="b"/>
              <a:pathLst>
                <a:path w="7719" h="22962" extrusionOk="0">
                  <a:moveTo>
                    <a:pt x="1" y="0"/>
                  </a:moveTo>
                  <a:lnTo>
                    <a:pt x="9" y="1315"/>
                  </a:lnTo>
                  <a:lnTo>
                    <a:pt x="85" y="1315"/>
                  </a:lnTo>
                  <a:lnTo>
                    <a:pt x="255" y="1359"/>
                  </a:lnTo>
                  <a:lnTo>
                    <a:pt x="366" y="1402"/>
                  </a:lnTo>
                  <a:lnTo>
                    <a:pt x="493" y="1534"/>
                  </a:lnTo>
                  <a:lnTo>
                    <a:pt x="629" y="1709"/>
                  </a:lnTo>
                  <a:lnTo>
                    <a:pt x="773" y="1928"/>
                  </a:lnTo>
                  <a:lnTo>
                    <a:pt x="926" y="2235"/>
                  </a:lnTo>
                  <a:lnTo>
                    <a:pt x="1087" y="2629"/>
                  </a:lnTo>
                  <a:lnTo>
                    <a:pt x="1240" y="3111"/>
                  </a:lnTo>
                  <a:lnTo>
                    <a:pt x="1402" y="3725"/>
                  </a:lnTo>
                  <a:lnTo>
                    <a:pt x="1478" y="4075"/>
                  </a:lnTo>
                  <a:lnTo>
                    <a:pt x="1546" y="4426"/>
                  </a:lnTo>
                  <a:lnTo>
                    <a:pt x="1622" y="4820"/>
                  </a:lnTo>
                  <a:lnTo>
                    <a:pt x="1690" y="5259"/>
                  </a:lnTo>
                  <a:lnTo>
                    <a:pt x="1758" y="5741"/>
                  </a:lnTo>
                  <a:lnTo>
                    <a:pt x="1826" y="6266"/>
                  </a:lnTo>
                  <a:lnTo>
                    <a:pt x="1885" y="6792"/>
                  </a:lnTo>
                  <a:lnTo>
                    <a:pt x="1945" y="7362"/>
                  </a:lnTo>
                  <a:lnTo>
                    <a:pt x="2072" y="8677"/>
                  </a:lnTo>
                  <a:lnTo>
                    <a:pt x="2200" y="9860"/>
                  </a:lnTo>
                  <a:lnTo>
                    <a:pt x="2327" y="10911"/>
                  </a:lnTo>
                  <a:lnTo>
                    <a:pt x="2454" y="11832"/>
                  </a:lnTo>
                  <a:lnTo>
                    <a:pt x="2582" y="12708"/>
                  </a:lnTo>
                  <a:lnTo>
                    <a:pt x="2718" y="13409"/>
                  </a:lnTo>
                  <a:lnTo>
                    <a:pt x="2862" y="14066"/>
                  </a:lnTo>
                  <a:lnTo>
                    <a:pt x="3006" y="14592"/>
                  </a:lnTo>
                  <a:lnTo>
                    <a:pt x="3159" y="15030"/>
                  </a:lnTo>
                  <a:lnTo>
                    <a:pt x="3320" y="15381"/>
                  </a:lnTo>
                  <a:lnTo>
                    <a:pt x="3490" y="15644"/>
                  </a:lnTo>
                  <a:lnTo>
                    <a:pt x="3668" y="15819"/>
                  </a:lnTo>
                  <a:lnTo>
                    <a:pt x="3864" y="15907"/>
                  </a:lnTo>
                  <a:lnTo>
                    <a:pt x="4068" y="15951"/>
                  </a:lnTo>
                  <a:lnTo>
                    <a:pt x="4280" y="15907"/>
                  </a:lnTo>
                  <a:lnTo>
                    <a:pt x="4509" y="15775"/>
                  </a:lnTo>
                  <a:lnTo>
                    <a:pt x="4594" y="15732"/>
                  </a:lnTo>
                  <a:lnTo>
                    <a:pt x="4738" y="15732"/>
                  </a:lnTo>
                  <a:lnTo>
                    <a:pt x="4806" y="15775"/>
                  </a:lnTo>
                  <a:lnTo>
                    <a:pt x="4866" y="15863"/>
                  </a:lnTo>
                  <a:lnTo>
                    <a:pt x="4925" y="15994"/>
                  </a:lnTo>
                  <a:lnTo>
                    <a:pt x="4985" y="16126"/>
                  </a:lnTo>
                  <a:lnTo>
                    <a:pt x="5035" y="16301"/>
                  </a:lnTo>
                  <a:lnTo>
                    <a:pt x="5137" y="16696"/>
                  </a:lnTo>
                  <a:lnTo>
                    <a:pt x="5231" y="17178"/>
                  </a:lnTo>
                  <a:lnTo>
                    <a:pt x="5324" y="17703"/>
                  </a:lnTo>
                  <a:lnTo>
                    <a:pt x="5426" y="18317"/>
                  </a:lnTo>
                  <a:lnTo>
                    <a:pt x="5579" y="19193"/>
                  </a:lnTo>
                  <a:lnTo>
                    <a:pt x="5664" y="19675"/>
                  </a:lnTo>
                  <a:lnTo>
                    <a:pt x="5749" y="20114"/>
                  </a:lnTo>
                  <a:lnTo>
                    <a:pt x="5842" y="20552"/>
                  </a:lnTo>
                  <a:lnTo>
                    <a:pt x="5952" y="20990"/>
                  </a:lnTo>
                  <a:lnTo>
                    <a:pt x="6063" y="21384"/>
                  </a:lnTo>
                  <a:lnTo>
                    <a:pt x="6190" y="21735"/>
                  </a:lnTo>
                  <a:lnTo>
                    <a:pt x="6326" y="22085"/>
                  </a:lnTo>
                  <a:lnTo>
                    <a:pt x="6470" y="22392"/>
                  </a:lnTo>
                  <a:lnTo>
                    <a:pt x="6640" y="22611"/>
                  </a:lnTo>
                  <a:lnTo>
                    <a:pt x="6818" y="22787"/>
                  </a:lnTo>
                  <a:lnTo>
                    <a:pt x="7014" y="22918"/>
                  </a:lnTo>
                  <a:lnTo>
                    <a:pt x="7226" y="22962"/>
                  </a:lnTo>
                  <a:lnTo>
                    <a:pt x="7464" y="22918"/>
                  </a:lnTo>
                  <a:lnTo>
                    <a:pt x="7718" y="22830"/>
                  </a:lnTo>
                  <a:lnTo>
                    <a:pt x="7693" y="21560"/>
                  </a:lnTo>
                  <a:lnTo>
                    <a:pt x="7464" y="21647"/>
                  </a:lnTo>
                  <a:lnTo>
                    <a:pt x="7252" y="21647"/>
                  </a:lnTo>
                  <a:lnTo>
                    <a:pt x="7056" y="21603"/>
                  </a:lnTo>
                  <a:lnTo>
                    <a:pt x="6878" y="21516"/>
                  </a:lnTo>
                  <a:lnTo>
                    <a:pt x="6717" y="21384"/>
                  </a:lnTo>
                  <a:lnTo>
                    <a:pt x="6572" y="21165"/>
                  </a:lnTo>
                  <a:lnTo>
                    <a:pt x="6436" y="20902"/>
                  </a:lnTo>
                  <a:lnTo>
                    <a:pt x="6318" y="20596"/>
                  </a:lnTo>
                  <a:lnTo>
                    <a:pt x="6199" y="20289"/>
                  </a:lnTo>
                  <a:lnTo>
                    <a:pt x="6097" y="19938"/>
                  </a:lnTo>
                  <a:lnTo>
                    <a:pt x="6003" y="19544"/>
                  </a:lnTo>
                  <a:lnTo>
                    <a:pt x="5918" y="19150"/>
                  </a:lnTo>
                  <a:lnTo>
                    <a:pt x="5834" y="18755"/>
                  </a:lnTo>
                  <a:lnTo>
                    <a:pt x="5757" y="18317"/>
                  </a:lnTo>
                  <a:lnTo>
                    <a:pt x="5613" y="17441"/>
                  </a:lnTo>
                  <a:lnTo>
                    <a:pt x="5511" y="16827"/>
                  </a:lnTo>
                  <a:lnTo>
                    <a:pt x="5401" y="16214"/>
                  </a:lnTo>
                  <a:lnTo>
                    <a:pt x="5282" y="15644"/>
                  </a:lnTo>
                  <a:lnTo>
                    <a:pt x="5222" y="15381"/>
                  </a:lnTo>
                  <a:lnTo>
                    <a:pt x="5154" y="15162"/>
                  </a:lnTo>
                  <a:lnTo>
                    <a:pt x="5086" y="14987"/>
                  </a:lnTo>
                  <a:lnTo>
                    <a:pt x="5018" y="14811"/>
                  </a:lnTo>
                  <a:lnTo>
                    <a:pt x="4942" y="14636"/>
                  </a:lnTo>
                  <a:lnTo>
                    <a:pt x="4857" y="14548"/>
                  </a:lnTo>
                  <a:lnTo>
                    <a:pt x="4772" y="14461"/>
                  </a:lnTo>
                  <a:lnTo>
                    <a:pt x="4679" y="14417"/>
                  </a:lnTo>
                  <a:lnTo>
                    <a:pt x="4585" y="14417"/>
                  </a:lnTo>
                  <a:lnTo>
                    <a:pt x="4475" y="14461"/>
                  </a:lnTo>
                  <a:lnTo>
                    <a:pt x="4271" y="14592"/>
                  </a:lnTo>
                  <a:lnTo>
                    <a:pt x="4076" y="14636"/>
                  </a:lnTo>
                  <a:lnTo>
                    <a:pt x="3889" y="14636"/>
                  </a:lnTo>
                  <a:lnTo>
                    <a:pt x="3719" y="14548"/>
                  </a:lnTo>
                  <a:lnTo>
                    <a:pt x="3558" y="14417"/>
                  </a:lnTo>
                  <a:lnTo>
                    <a:pt x="3405" y="14198"/>
                  </a:lnTo>
                  <a:lnTo>
                    <a:pt x="3261" y="13847"/>
                  </a:lnTo>
                  <a:lnTo>
                    <a:pt x="3125" y="13453"/>
                  </a:lnTo>
                  <a:lnTo>
                    <a:pt x="2998" y="12971"/>
                  </a:lnTo>
                  <a:lnTo>
                    <a:pt x="2870" y="12401"/>
                  </a:lnTo>
                  <a:lnTo>
                    <a:pt x="2752" y="11744"/>
                  </a:lnTo>
                  <a:lnTo>
                    <a:pt x="2633" y="10955"/>
                  </a:lnTo>
                  <a:lnTo>
                    <a:pt x="2522" y="10079"/>
                  </a:lnTo>
                  <a:lnTo>
                    <a:pt x="2403" y="9115"/>
                  </a:lnTo>
                  <a:lnTo>
                    <a:pt x="2293" y="8019"/>
                  </a:lnTo>
                  <a:lnTo>
                    <a:pt x="2174" y="6792"/>
                  </a:lnTo>
                  <a:lnTo>
                    <a:pt x="2115" y="6223"/>
                  </a:lnTo>
                  <a:lnTo>
                    <a:pt x="2055" y="5653"/>
                  </a:lnTo>
                  <a:lnTo>
                    <a:pt x="1987" y="5171"/>
                  </a:lnTo>
                  <a:lnTo>
                    <a:pt x="1919" y="4645"/>
                  </a:lnTo>
                  <a:lnTo>
                    <a:pt x="1852" y="4207"/>
                  </a:lnTo>
                  <a:lnTo>
                    <a:pt x="1775" y="3769"/>
                  </a:lnTo>
                  <a:lnTo>
                    <a:pt x="1699" y="3374"/>
                  </a:lnTo>
                  <a:lnTo>
                    <a:pt x="1622" y="3024"/>
                  </a:lnTo>
                  <a:lnTo>
                    <a:pt x="1461" y="2366"/>
                  </a:lnTo>
                  <a:lnTo>
                    <a:pt x="1300" y="1797"/>
                  </a:lnTo>
                  <a:lnTo>
                    <a:pt x="1138" y="1359"/>
                  </a:lnTo>
                  <a:lnTo>
                    <a:pt x="977" y="964"/>
                  </a:lnTo>
                  <a:lnTo>
                    <a:pt x="824" y="701"/>
                  </a:lnTo>
                  <a:lnTo>
                    <a:pt x="671" y="438"/>
                  </a:lnTo>
                  <a:lnTo>
                    <a:pt x="535" y="263"/>
                  </a:lnTo>
                  <a:lnTo>
                    <a:pt x="400" y="175"/>
                  </a:lnTo>
                  <a:lnTo>
                    <a:pt x="289" y="88"/>
                  </a:lnTo>
                  <a:lnTo>
                    <a:pt x="187" y="44"/>
                  </a:lnTo>
                  <a:lnTo>
                    <a:pt x="4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6"/>
            <p:cNvSpPr/>
            <p:nvPr/>
          </p:nvSpPr>
          <p:spPr>
            <a:xfrm rot="10800000">
              <a:off x="6457657" y="7372413"/>
              <a:ext cx="49875" cy="128252"/>
            </a:xfrm>
            <a:custGeom>
              <a:avLst/>
              <a:gdLst/>
              <a:ahLst/>
              <a:cxnLst/>
              <a:rect l="l" t="t" r="r" b="b"/>
              <a:pathLst>
                <a:path w="5282" h="47108" extrusionOk="0">
                  <a:moveTo>
                    <a:pt x="4925" y="1"/>
                  </a:moveTo>
                  <a:lnTo>
                    <a:pt x="4755" y="44"/>
                  </a:lnTo>
                  <a:lnTo>
                    <a:pt x="4449" y="176"/>
                  </a:lnTo>
                  <a:lnTo>
                    <a:pt x="4271" y="264"/>
                  </a:lnTo>
                  <a:lnTo>
                    <a:pt x="4076" y="439"/>
                  </a:lnTo>
                  <a:lnTo>
                    <a:pt x="3864" y="658"/>
                  </a:lnTo>
                  <a:lnTo>
                    <a:pt x="3660" y="965"/>
                  </a:lnTo>
                  <a:lnTo>
                    <a:pt x="3448" y="1315"/>
                  </a:lnTo>
                  <a:lnTo>
                    <a:pt x="3346" y="1534"/>
                  </a:lnTo>
                  <a:lnTo>
                    <a:pt x="3252" y="1797"/>
                  </a:lnTo>
                  <a:lnTo>
                    <a:pt x="3159" y="2060"/>
                  </a:lnTo>
                  <a:lnTo>
                    <a:pt x="3065" y="2367"/>
                  </a:lnTo>
                  <a:lnTo>
                    <a:pt x="2981" y="2674"/>
                  </a:lnTo>
                  <a:lnTo>
                    <a:pt x="2896" y="3024"/>
                  </a:lnTo>
                  <a:lnTo>
                    <a:pt x="2828" y="3419"/>
                  </a:lnTo>
                  <a:lnTo>
                    <a:pt x="2760" y="3813"/>
                  </a:lnTo>
                  <a:lnTo>
                    <a:pt x="2700" y="4251"/>
                  </a:lnTo>
                  <a:lnTo>
                    <a:pt x="2649" y="4733"/>
                  </a:lnTo>
                  <a:lnTo>
                    <a:pt x="2607" y="5215"/>
                  </a:lnTo>
                  <a:lnTo>
                    <a:pt x="2573" y="5741"/>
                  </a:lnTo>
                  <a:lnTo>
                    <a:pt x="2556" y="6355"/>
                  </a:lnTo>
                  <a:lnTo>
                    <a:pt x="2548" y="6968"/>
                  </a:lnTo>
                  <a:lnTo>
                    <a:pt x="2539" y="8020"/>
                  </a:lnTo>
                  <a:lnTo>
                    <a:pt x="2514" y="9028"/>
                  </a:lnTo>
                  <a:lnTo>
                    <a:pt x="2488" y="9992"/>
                  </a:lnTo>
                  <a:lnTo>
                    <a:pt x="2454" y="10868"/>
                  </a:lnTo>
                  <a:lnTo>
                    <a:pt x="2412" y="11701"/>
                  </a:lnTo>
                  <a:lnTo>
                    <a:pt x="2352" y="12489"/>
                  </a:lnTo>
                  <a:lnTo>
                    <a:pt x="2293" y="13234"/>
                  </a:lnTo>
                  <a:lnTo>
                    <a:pt x="2225" y="13892"/>
                  </a:lnTo>
                  <a:lnTo>
                    <a:pt x="2140" y="14505"/>
                  </a:lnTo>
                  <a:lnTo>
                    <a:pt x="2047" y="15075"/>
                  </a:lnTo>
                  <a:lnTo>
                    <a:pt x="1945" y="15601"/>
                  </a:lnTo>
                  <a:lnTo>
                    <a:pt x="1834" y="16083"/>
                  </a:lnTo>
                  <a:lnTo>
                    <a:pt x="1715" y="16521"/>
                  </a:lnTo>
                  <a:lnTo>
                    <a:pt x="1588" y="16915"/>
                  </a:lnTo>
                  <a:lnTo>
                    <a:pt x="1444" y="17222"/>
                  </a:lnTo>
                  <a:lnTo>
                    <a:pt x="1291" y="17529"/>
                  </a:lnTo>
                  <a:lnTo>
                    <a:pt x="1121" y="17879"/>
                  </a:lnTo>
                  <a:lnTo>
                    <a:pt x="951" y="18317"/>
                  </a:lnTo>
                  <a:lnTo>
                    <a:pt x="858" y="18624"/>
                  </a:lnTo>
                  <a:lnTo>
                    <a:pt x="773" y="18931"/>
                  </a:lnTo>
                  <a:lnTo>
                    <a:pt x="680" y="19238"/>
                  </a:lnTo>
                  <a:lnTo>
                    <a:pt x="595" y="19632"/>
                  </a:lnTo>
                  <a:lnTo>
                    <a:pt x="518" y="20026"/>
                  </a:lnTo>
                  <a:lnTo>
                    <a:pt x="433" y="20465"/>
                  </a:lnTo>
                  <a:lnTo>
                    <a:pt x="357" y="20903"/>
                  </a:lnTo>
                  <a:lnTo>
                    <a:pt x="289" y="21385"/>
                  </a:lnTo>
                  <a:lnTo>
                    <a:pt x="230" y="21911"/>
                  </a:lnTo>
                  <a:lnTo>
                    <a:pt x="170" y="22436"/>
                  </a:lnTo>
                  <a:lnTo>
                    <a:pt x="119" y="23050"/>
                  </a:lnTo>
                  <a:lnTo>
                    <a:pt x="77" y="23663"/>
                  </a:lnTo>
                  <a:lnTo>
                    <a:pt x="34" y="24408"/>
                  </a:lnTo>
                  <a:lnTo>
                    <a:pt x="9" y="25285"/>
                  </a:lnTo>
                  <a:lnTo>
                    <a:pt x="0" y="25767"/>
                  </a:lnTo>
                  <a:lnTo>
                    <a:pt x="0" y="26249"/>
                  </a:lnTo>
                  <a:lnTo>
                    <a:pt x="9" y="26775"/>
                  </a:lnTo>
                  <a:lnTo>
                    <a:pt x="26" y="27344"/>
                  </a:lnTo>
                  <a:lnTo>
                    <a:pt x="43" y="27914"/>
                  </a:lnTo>
                  <a:lnTo>
                    <a:pt x="68" y="28484"/>
                  </a:lnTo>
                  <a:lnTo>
                    <a:pt x="111" y="29097"/>
                  </a:lnTo>
                  <a:lnTo>
                    <a:pt x="153" y="29711"/>
                  </a:lnTo>
                  <a:lnTo>
                    <a:pt x="213" y="30324"/>
                  </a:lnTo>
                  <a:lnTo>
                    <a:pt x="281" y="30981"/>
                  </a:lnTo>
                  <a:lnTo>
                    <a:pt x="365" y="31682"/>
                  </a:lnTo>
                  <a:lnTo>
                    <a:pt x="459" y="32340"/>
                  </a:lnTo>
                  <a:lnTo>
                    <a:pt x="620" y="33567"/>
                  </a:lnTo>
                  <a:lnTo>
                    <a:pt x="765" y="34706"/>
                  </a:lnTo>
                  <a:lnTo>
                    <a:pt x="883" y="35802"/>
                  </a:lnTo>
                  <a:lnTo>
                    <a:pt x="977" y="36853"/>
                  </a:lnTo>
                  <a:lnTo>
                    <a:pt x="1062" y="37861"/>
                  </a:lnTo>
                  <a:lnTo>
                    <a:pt x="1130" y="38781"/>
                  </a:lnTo>
                  <a:lnTo>
                    <a:pt x="1181" y="39614"/>
                  </a:lnTo>
                  <a:lnTo>
                    <a:pt x="1223" y="40403"/>
                  </a:lnTo>
                  <a:lnTo>
                    <a:pt x="1248" y="41060"/>
                  </a:lnTo>
                  <a:lnTo>
                    <a:pt x="1265" y="41717"/>
                  </a:lnTo>
                  <a:lnTo>
                    <a:pt x="1282" y="42681"/>
                  </a:lnTo>
                  <a:lnTo>
                    <a:pt x="1282" y="43295"/>
                  </a:lnTo>
                  <a:lnTo>
                    <a:pt x="1282" y="43514"/>
                  </a:lnTo>
                  <a:lnTo>
                    <a:pt x="1181" y="47107"/>
                  </a:lnTo>
                  <a:lnTo>
                    <a:pt x="1512" y="43908"/>
                  </a:lnTo>
                  <a:lnTo>
                    <a:pt x="1554" y="43558"/>
                  </a:lnTo>
                  <a:lnTo>
                    <a:pt x="1631" y="42681"/>
                  </a:lnTo>
                  <a:lnTo>
                    <a:pt x="1724" y="41410"/>
                  </a:lnTo>
                  <a:lnTo>
                    <a:pt x="1775" y="40666"/>
                  </a:lnTo>
                  <a:lnTo>
                    <a:pt x="1826" y="39833"/>
                  </a:lnTo>
                  <a:lnTo>
                    <a:pt x="1877" y="38913"/>
                  </a:lnTo>
                  <a:lnTo>
                    <a:pt x="1911" y="37993"/>
                  </a:lnTo>
                  <a:lnTo>
                    <a:pt x="1945" y="37029"/>
                  </a:lnTo>
                  <a:lnTo>
                    <a:pt x="1962" y="36021"/>
                  </a:lnTo>
                  <a:lnTo>
                    <a:pt x="1970" y="35013"/>
                  </a:lnTo>
                  <a:lnTo>
                    <a:pt x="1953" y="33961"/>
                  </a:lnTo>
                  <a:lnTo>
                    <a:pt x="1928" y="32953"/>
                  </a:lnTo>
                  <a:lnTo>
                    <a:pt x="1902" y="32471"/>
                  </a:lnTo>
                  <a:lnTo>
                    <a:pt x="1877" y="31945"/>
                  </a:lnTo>
                  <a:lnTo>
                    <a:pt x="1843" y="31332"/>
                  </a:lnTo>
                  <a:lnTo>
                    <a:pt x="1826" y="30762"/>
                  </a:lnTo>
                  <a:lnTo>
                    <a:pt x="1817" y="30193"/>
                  </a:lnTo>
                  <a:lnTo>
                    <a:pt x="1817" y="29667"/>
                  </a:lnTo>
                  <a:lnTo>
                    <a:pt x="1834" y="29141"/>
                  </a:lnTo>
                  <a:lnTo>
                    <a:pt x="1860" y="28659"/>
                  </a:lnTo>
                  <a:lnTo>
                    <a:pt x="1902" y="28177"/>
                  </a:lnTo>
                  <a:lnTo>
                    <a:pt x="1962" y="27739"/>
                  </a:lnTo>
                  <a:lnTo>
                    <a:pt x="2004" y="27476"/>
                  </a:lnTo>
                  <a:lnTo>
                    <a:pt x="2047" y="27213"/>
                  </a:lnTo>
                  <a:lnTo>
                    <a:pt x="2098" y="26994"/>
                  </a:lnTo>
                  <a:lnTo>
                    <a:pt x="2157" y="26775"/>
                  </a:lnTo>
                  <a:lnTo>
                    <a:pt x="2276" y="26380"/>
                  </a:lnTo>
                  <a:lnTo>
                    <a:pt x="2403" y="26074"/>
                  </a:lnTo>
                  <a:lnTo>
                    <a:pt x="2531" y="25811"/>
                  </a:lnTo>
                  <a:lnTo>
                    <a:pt x="2666" y="25635"/>
                  </a:lnTo>
                  <a:lnTo>
                    <a:pt x="2794" y="25548"/>
                  </a:lnTo>
                  <a:lnTo>
                    <a:pt x="2921" y="25504"/>
                  </a:lnTo>
                  <a:lnTo>
                    <a:pt x="3040" y="25504"/>
                  </a:lnTo>
                  <a:lnTo>
                    <a:pt x="3159" y="25372"/>
                  </a:lnTo>
                  <a:lnTo>
                    <a:pt x="3286" y="25197"/>
                  </a:lnTo>
                  <a:lnTo>
                    <a:pt x="3414" y="24978"/>
                  </a:lnTo>
                  <a:lnTo>
                    <a:pt x="3541" y="24715"/>
                  </a:lnTo>
                  <a:lnTo>
                    <a:pt x="3660" y="24365"/>
                  </a:lnTo>
                  <a:lnTo>
                    <a:pt x="3779" y="23970"/>
                  </a:lnTo>
                  <a:lnTo>
                    <a:pt x="3889" y="23532"/>
                  </a:lnTo>
                  <a:lnTo>
                    <a:pt x="3999" y="23050"/>
                  </a:lnTo>
                  <a:lnTo>
                    <a:pt x="4101" y="22524"/>
                  </a:lnTo>
                  <a:lnTo>
                    <a:pt x="4186" y="21998"/>
                  </a:lnTo>
                  <a:lnTo>
                    <a:pt x="4271" y="21385"/>
                  </a:lnTo>
                  <a:lnTo>
                    <a:pt x="4339" y="20771"/>
                  </a:lnTo>
                  <a:lnTo>
                    <a:pt x="4390" y="20114"/>
                  </a:lnTo>
                  <a:lnTo>
                    <a:pt x="4432" y="19457"/>
                  </a:lnTo>
                  <a:lnTo>
                    <a:pt x="4458" y="18756"/>
                  </a:lnTo>
                  <a:lnTo>
                    <a:pt x="4475" y="18317"/>
                  </a:lnTo>
                  <a:lnTo>
                    <a:pt x="4500" y="17923"/>
                  </a:lnTo>
                  <a:lnTo>
                    <a:pt x="4543" y="17572"/>
                  </a:lnTo>
                  <a:lnTo>
                    <a:pt x="4602" y="17310"/>
                  </a:lnTo>
                  <a:lnTo>
                    <a:pt x="4662" y="17047"/>
                  </a:lnTo>
                  <a:lnTo>
                    <a:pt x="4721" y="16871"/>
                  </a:lnTo>
                  <a:lnTo>
                    <a:pt x="4798" y="16740"/>
                  </a:lnTo>
                  <a:lnTo>
                    <a:pt x="4865" y="16608"/>
                  </a:lnTo>
                  <a:lnTo>
                    <a:pt x="5001" y="16477"/>
                  </a:lnTo>
                  <a:lnTo>
                    <a:pt x="5129" y="16433"/>
                  </a:lnTo>
                  <a:lnTo>
                    <a:pt x="5256" y="16433"/>
                  </a:lnTo>
                  <a:lnTo>
                    <a:pt x="5282" y="15119"/>
                  </a:lnTo>
                  <a:lnTo>
                    <a:pt x="5137" y="15119"/>
                  </a:lnTo>
                  <a:lnTo>
                    <a:pt x="4976" y="15162"/>
                  </a:lnTo>
                  <a:lnTo>
                    <a:pt x="4891" y="15250"/>
                  </a:lnTo>
                  <a:lnTo>
                    <a:pt x="4806" y="15338"/>
                  </a:lnTo>
                  <a:lnTo>
                    <a:pt x="4721" y="15469"/>
                  </a:lnTo>
                  <a:lnTo>
                    <a:pt x="4636" y="15644"/>
                  </a:lnTo>
                  <a:lnTo>
                    <a:pt x="4560" y="15863"/>
                  </a:lnTo>
                  <a:lnTo>
                    <a:pt x="4483" y="16126"/>
                  </a:lnTo>
                  <a:lnTo>
                    <a:pt x="4415" y="16389"/>
                  </a:lnTo>
                  <a:lnTo>
                    <a:pt x="4356" y="16740"/>
                  </a:lnTo>
                  <a:lnTo>
                    <a:pt x="4297" y="17134"/>
                  </a:lnTo>
                  <a:lnTo>
                    <a:pt x="4254" y="17572"/>
                  </a:lnTo>
                  <a:lnTo>
                    <a:pt x="4220" y="18054"/>
                  </a:lnTo>
                  <a:lnTo>
                    <a:pt x="4203" y="18624"/>
                  </a:lnTo>
                  <a:lnTo>
                    <a:pt x="4186" y="19194"/>
                  </a:lnTo>
                  <a:lnTo>
                    <a:pt x="4152" y="19720"/>
                  </a:lnTo>
                  <a:lnTo>
                    <a:pt x="4110" y="20245"/>
                  </a:lnTo>
                  <a:lnTo>
                    <a:pt x="4050" y="20771"/>
                  </a:lnTo>
                  <a:lnTo>
                    <a:pt x="3982" y="21253"/>
                  </a:lnTo>
                  <a:lnTo>
                    <a:pt x="3906" y="21735"/>
                  </a:lnTo>
                  <a:lnTo>
                    <a:pt x="3821" y="22130"/>
                  </a:lnTo>
                  <a:lnTo>
                    <a:pt x="3736" y="22568"/>
                  </a:lnTo>
                  <a:lnTo>
                    <a:pt x="3634" y="22918"/>
                  </a:lnTo>
                  <a:lnTo>
                    <a:pt x="3541" y="23225"/>
                  </a:lnTo>
                  <a:lnTo>
                    <a:pt x="3439" y="23532"/>
                  </a:lnTo>
                  <a:lnTo>
                    <a:pt x="3329" y="23751"/>
                  </a:lnTo>
                  <a:lnTo>
                    <a:pt x="3227" y="23970"/>
                  </a:lnTo>
                  <a:lnTo>
                    <a:pt x="3125" y="24102"/>
                  </a:lnTo>
                  <a:lnTo>
                    <a:pt x="3023" y="24189"/>
                  </a:lnTo>
                  <a:lnTo>
                    <a:pt x="2921" y="24233"/>
                  </a:lnTo>
                  <a:lnTo>
                    <a:pt x="2777" y="24277"/>
                  </a:lnTo>
                  <a:lnTo>
                    <a:pt x="2624" y="24365"/>
                  </a:lnTo>
                  <a:lnTo>
                    <a:pt x="2471" y="24540"/>
                  </a:lnTo>
                  <a:lnTo>
                    <a:pt x="2310" y="24847"/>
                  </a:lnTo>
                  <a:lnTo>
                    <a:pt x="2157" y="25197"/>
                  </a:lnTo>
                  <a:lnTo>
                    <a:pt x="2081" y="25460"/>
                  </a:lnTo>
                  <a:lnTo>
                    <a:pt x="2013" y="25679"/>
                  </a:lnTo>
                  <a:lnTo>
                    <a:pt x="1936" y="25986"/>
                  </a:lnTo>
                  <a:lnTo>
                    <a:pt x="1877" y="26293"/>
                  </a:lnTo>
                  <a:lnTo>
                    <a:pt x="1809" y="26643"/>
                  </a:lnTo>
                  <a:lnTo>
                    <a:pt x="1758" y="26994"/>
                  </a:lnTo>
                  <a:lnTo>
                    <a:pt x="1698" y="27432"/>
                  </a:lnTo>
                  <a:lnTo>
                    <a:pt x="1656" y="27914"/>
                  </a:lnTo>
                  <a:lnTo>
                    <a:pt x="1614" y="28440"/>
                  </a:lnTo>
                  <a:lnTo>
                    <a:pt x="1580" y="29097"/>
                  </a:lnTo>
                  <a:lnTo>
                    <a:pt x="1563" y="29798"/>
                  </a:lnTo>
                  <a:lnTo>
                    <a:pt x="1563" y="30543"/>
                  </a:lnTo>
                  <a:lnTo>
                    <a:pt x="1571" y="30981"/>
                  </a:lnTo>
                  <a:lnTo>
                    <a:pt x="1588" y="31420"/>
                  </a:lnTo>
                  <a:lnTo>
                    <a:pt x="1605" y="31858"/>
                  </a:lnTo>
                  <a:lnTo>
                    <a:pt x="1639" y="32340"/>
                  </a:lnTo>
                  <a:lnTo>
                    <a:pt x="1665" y="32909"/>
                  </a:lnTo>
                  <a:lnTo>
                    <a:pt x="1690" y="33435"/>
                  </a:lnTo>
                  <a:lnTo>
                    <a:pt x="1707" y="34005"/>
                  </a:lnTo>
                  <a:lnTo>
                    <a:pt x="1715" y="34575"/>
                  </a:lnTo>
                  <a:lnTo>
                    <a:pt x="1715" y="35144"/>
                  </a:lnTo>
                  <a:lnTo>
                    <a:pt x="1715" y="35714"/>
                  </a:lnTo>
                  <a:lnTo>
                    <a:pt x="1690" y="36853"/>
                  </a:lnTo>
                  <a:lnTo>
                    <a:pt x="1656" y="37949"/>
                  </a:lnTo>
                  <a:lnTo>
                    <a:pt x="1614" y="39000"/>
                  </a:lnTo>
                  <a:lnTo>
                    <a:pt x="1554" y="39964"/>
                  </a:lnTo>
                  <a:lnTo>
                    <a:pt x="1495" y="40841"/>
                  </a:lnTo>
                  <a:lnTo>
                    <a:pt x="1461" y="40008"/>
                  </a:lnTo>
                  <a:lnTo>
                    <a:pt x="1410" y="39044"/>
                  </a:lnTo>
                  <a:lnTo>
                    <a:pt x="1342" y="37993"/>
                  </a:lnTo>
                  <a:lnTo>
                    <a:pt x="1257" y="36897"/>
                  </a:lnTo>
                  <a:lnTo>
                    <a:pt x="1147" y="35670"/>
                  </a:lnTo>
                  <a:lnTo>
                    <a:pt x="1011" y="34355"/>
                  </a:lnTo>
                  <a:lnTo>
                    <a:pt x="849" y="32997"/>
                  </a:lnTo>
                  <a:lnTo>
                    <a:pt x="654" y="31595"/>
                  </a:lnTo>
                  <a:lnTo>
                    <a:pt x="535" y="30631"/>
                  </a:lnTo>
                  <a:lnTo>
                    <a:pt x="476" y="30149"/>
                  </a:lnTo>
                  <a:lnTo>
                    <a:pt x="425" y="29623"/>
                  </a:lnTo>
                  <a:lnTo>
                    <a:pt x="382" y="29141"/>
                  </a:lnTo>
                  <a:lnTo>
                    <a:pt x="348" y="28659"/>
                  </a:lnTo>
                  <a:lnTo>
                    <a:pt x="315" y="28221"/>
                  </a:lnTo>
                  <a:lnTo>
                    <a:pt x="298" y="27739"/>
                  </a:lnTo>
                  <a:lnTo>
                    <a:pt x="272" y="27257"/>
                  </a:lnTo>
                  <a:lnTo>
                    <a:pt x="264" y="26775"/>
                  </a:lnTo>
                  <a:lnTo>
                    <a:pt x="255" y="26293"/>
                  </a:lnTo>
                  <a:lnTo>
                    <a:pt x="255" y="25854"/>
                  </a:lnTo>
                  <a:lnTo>
                    <a:pt x="264" y="25372"/>
                  </a:lnTo>
                  <a:lnTo>
                    <a:pt x="272" y="24934"/>
                  </a:lnTo>
                  <a:lnTo>
                    <a:pt x="289" y="24496"/>
                  </a:lnTo>
                  <a:lnTo>
                    <a:pt x="315" y="24014"/>
                  </a:lnTo>
                  <a:lnTo>
                    <a:pt x="348" y="23532"/>
                  </a:lnTo>
                  <a:lnTo>
                    <a:pt x="391" y="23006"/>
                  </a:lnTo>
                  <a:lnTo>
                    <a:pt x="442" y="22524"/>
                  </a:lnTo>
                  <a:lnTo>
                    <a:pt x="501" y="22086"/>
                  </a:lnTo>
                  <a:lnTo>
                    <a:pt x="561" y="21692"/>
                  </a:lnTo>
                  <a:lnTo>
                    <a:pt x="629" y="21297"/>
                  </a:lnTo>
                  <a:lnTo>
                    <a:pt x="697" y="20903"/>
                  </a:lnTo>
                  <a:lnTo>
                    <a:pt x="765" y="20552"/>
                  </a:lnTo>
                  <a:lnTo>
                    <a:pt x="841" y="20245"/>
                  </a:lnTo>
                  <a:lnTo>
                    <a:pt x="917" y="19939"/>
                  </a:lnTo>
                  <a:lnTo>
                    <a:pt x="1070" y="19457"/>
                  </a:lnTo>
                  <a:lnTo>
                    <a:pt x="1223" y="19062"/>
                  </a:lnTo>
                  <a:lnTo>
                    <a:pt x="1376" y="18756"/>
                  </a:lnTo>
                  <a:lnTo>
                    <a:pt x="1546" y="18405"/>
                  </a:lnTo>
                  <a:lnTo>
                    <a:pt x="1698" y="18054"/>
                  </a:lnTo>
                  <a:lnTo>
                    <a:pt x="1851" y="17616"/>
                  </a:lnTo>
                  <a:lnTo>
                    <a:pt x="1987" y="17134"/>
                  </a:lnTo>
                  <a:lnTo>
                    <a:pt x="2115" y="16608"/>
                  </a:lnTo>
                  <a:lnTo>
                    <a:pt x="2225" y="15995"/>
                  </a:lnTo>
                  <a:lnTo>
                    <a:pt x="2327" y="15381"/>
                  </a:lnTo>
                  <a:lnTo>
                    <a:pt x="2420" y="14680"/>
                  </a:lnTo>
                  <a:lnTo>
                    <a:pt x="2505" y="13935"/>
                  </a:lnTo>
                  <a:lnTo>
                    <a:pt x="2582" y="13103"/>
                  </a:lnTo>
                  <a:lnTo>
                    <a:pt x="2641" y="12226"/>
                  </a:lnTo>
                  <a:lnTo>
                    <a:pt x="2692" y="11306"/>
                  </a:lnTo>
                  <a:lnTo>
                    <a:pt x="2734" y="10298"/>
                  </a:lnTo>
                  <a:lnTo>
                    <a:pt x="2768" y="9247"/>
                  </a:lnTo>
                  <a:lnTo>
                    <a:pt x="2785" y="8151"/>
                  </a:lnTo>
                  <a:lnTo>
                    <a:pt x="2794" y="6968"/>
                  </a:lnTo>
                  <a:lnTo>
                    <a:pt x="2811" y="6486"/>
                  </a:lnTo>
                  <a:lnTo>
                    <a:pt x="2828" y="5960"/>
                  </a:lnTo>
                  <a:lnTo>
                    <a:pt x="2862" y="5522"/>
                  </a:lnTo>
                  <a:lnTo>
                    <a:pt x="2896" y="5084"/>
                  </a:lnTo>
                  <a:lnTo>
                    <a:pt x="2947" y="4689"/>
                  </a:lnTo>
                  <a:lnTo>
                    <a:pt x="3006" y="4339"/>
                  </a:lnTo>
                  <a:lnTo>
                    <a:pt x="3074" y="3988"/>
                  </a:lnTo>
                  <a:lnTo>
                    <a:pt x="3142" y="3682"/>
                  </a:lnTo>
                  <a:lnTo>
                    <a:pt x="3218" y="3375"/>
                  </a:lnTo>
                  <a:lnTo>
                    <a:pt x="3303" y="3112"/>
                  </a:lnTo>
                  <a:lnTo>
                    <a:pt x="3397" y="2893"/>
                  </a:lnTo>
                  <a:lnTo>
                    <a:pt x="3482" y="2674"/>
                  </a:lnTo>
                  <a:lnTo>
                    <a:pt x="3677" y="2279"/>
                  </a:lnTo>
                  <a:lnTo>
                    <a:pt x="3872" y="2016"/>
                  </a:lnTo>
                  <a:lnTo>
                    <a:pt x="4067" y="1753"/>
                  </a:lnTo>
                  <a:lnTo>
                    <a:pt x="4263" y="1578"/>
                  </a:lnTo>
                  <a:lnTo>
                    <a:pt x="4441" y="1491"/>
                  </a:lnTo>
                  <a:lnTo>
                    <a:pt x="4602" y="1403"/>
                  </a:lnTo>
                  <a:lnTo>
                    <a:pt x="4840" y="1315"/>
                  </a:lnTo>
                  <a:lnTo>
                    <a:pt x="4942" y="1315"/>
                  </a:lnTo>
                  <a:lnTo>
                    <a:pt x="494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6"/>
            <p:cNvSpPr/>
            <p:nvPr/>
          </p:nvSpPr>
          <p:spPr>
            <a:xfrm rot="10800000">
              <a:off x="6459820" y="7381237"/>
              <a:ext cx="40499" cy="99023"/>
            </a:xfrm>
            <a:custGeom>
              <a:avLst/>
              <a:gdLst/>
              <a:ahLst/>
              <a:cxnLst/>
              <a:rect l="l" t="t" r="r" b="b"/>
              <a:pathLst>
                <a:path w="4289" h="36372" extrusionOk="0">
                  <a:moveTo>
                    <a:pt x="4178" y="1"/>
                  </a:moveTo>
                  <a:lnTo>
                    <a:pt x="4025" y="45"/>
                  </a:lnTo>
                  <a:lnTo>
                    <a:pt x="3932" y="89"/>
                  </a:lnTo>
                  <a:lnTo>
                    <a:pt x="3830" y="176"/>
                  </a:lnTo>
                  <a:lnTo>
                    <a:pt x="3711" y="351"/>
                  </a:lnTo>
                  <a:lnTo>
                    <a:pt x="3592" y="527"/>
                  </a:lnTo>
                  <a:lnTo>
                    <a:pt x="3473" y="790"/>
                  </a:lnTo>
                  <a:lnTo>
                    <a:pt x="3354" y="1140"/>
                  </a:lnTo>
                  <a:lnTo>
                    <a:pt x="3227" y="1535"/>
                  </a:lnTo>
                  <a:lnTo>
                    <a:pt x="3108" y="2017"/>
                  </a:lnTo>
                  <a:lnTo>
                    <a:pt x="2989" y="2630"/>
                  </a:lnTo>
                  <a:lnTo>
                    <a:pt x="2879" y="3331"/>
                  </a:lnTo>
                  <a:lnTo>
                    <a:pt x="2828" y="3726"/>
                  </a:lnTo>
                  <a:lnTo>
                    <a:pt x="2785" y="4120"/>
                  </a:lnTo>
                  <a:lnTo>
                    <a:pt x="2734" y="4602"/>
                  </a:lnTo>
                  <a:lnTo>
                    <a:pt x="2692" y="5084"/>
                  </a:lnTo>
                  <a:lnTo>
                    <a:pt x="2650" y="5566"/>
                  </a:lnTo>
                  <a:lnTo>
                    <a:pt x="2616" y="6136"/>
                  </a:lnTo>
                  <a:lnTo>
                    <a:pt x="2582" y="6705"/>
                  </a:lnTo>
                  <a:lnTo>
                    <a:pt x="2548" y="7319"/>
                  </a:lnTo>
                  <a:lnTo>
                    <a:pt x="2497" y="8283"/>
                  </a:lnTo>
                  <a:lnTo>
                    <a:pt x="2446" y="9115"/>
                  </a:lnTo>
                  <a:lnTo>
                    <a:pt x="2378" y="9904"/>
                  </a:lnTo>
                  <a:lnTo>
                    <a:pt x="2310" y="10561"/>
                  </a:lnTo>
                  <a:lnTo>
                    <a:pt x="2234" y="11131"/>
                  </a:lnTo>
                  <a:lnTo>
                    <a:pt x="2149" y="11657"/>
                  </a:lnTo>
                  <a:lnTo>
                    <a:pt x="2064" y="12095"/>
                  </a:lnTo>
                  <a:lnTo>
                    <a:pt x="1970" y="12446"/>
                  </a:lnTo>
                  <a:lnTo>
                    <a:pt x="1877" y="12796"/>
                  </a:lnTo>
                  <a:lnTo>
                    <a:pt x="1775" y="13059"/>
                  </a:lnTo>
                  <a:lnTo>
                    <a:pt x="1673" y="13278"/>
                  </a:lnTo>
                  <a:lnTo>
                    <a:pt x="1571" y="13497"/>
                  </a:lnTo>
                  <a:lnTo>
                    <a:pt x="1359" y="13804"/>
                  </a:lnTo>
                  <a:lnTo>
                    <a:pt x="1147" y="14067"/>
                  </a:lnTo>
                  <a:lnTo>
                    <a:pt x="867" y="14374"/>
                  </a:lnTo>
                  <a:lnTo>
                    <a:pt x="731" y="14593"/>
                  </a:lnTo>
                  <a:lnTo>
                    <a:pt x="603" y="14856"/>
                  </a:lnTo>
                  <a:lnTo>
                    <a:pt x="510" y="15075"/>
                  </a:lnTo>
                  <a:lnTo>
                    <a:pt x="425" y="15382"/>
                  </a:lnTo>
                  <a:lnTo>
                    <a:pt x="340" y="15732"/>
                  </a:lnTo>
                  <a:lnTo>
                    <a:pt x="272" y="16083"/>
                  </a:lnTo>
                  <a:lnTo>
                    <a:pt x="204" y="16521"/>
                  </a:lnTo>
                  <a:lnTo>
                    <a:pt x="153" y="16959"/>
                  </a:lnTo>
                  <a:lnTo>
                    <a:pt x="102" y="17441"/>
                  </a:lnTo>
                  <a:lnTo>
                    <a:pt x="68" y="18011"/>
                  </a:lnTo>
                  <a:lnTo>
                    <a:pt x="43" y="18449"/>
                  </a:lnTo>
                  <a:lnTo>
                    <a:pt x="18" y="18931"/>
                  </a:lnTo>
                  <a:lnTo>
                    <a:pt x="9" y="19457"/>
                  </a:lnTo>
                  <a:lnTo>
                    <a:pt x="1" y="19939"/>
                  </a:lnTo>
                  <a:lnTo>
                    <a:pt x="1" y="20509"/>
                  </a:lnTo>
                  <a:lnTo>
                    <a:pt x="9" y="21034"/>
                  </a:lnTo>
                  <a:lnTo>
                    <a:pt x="26" y="21604"/>
                  </a:lnTo>
                  <a:lnTo>
                    <a:pt x="43" y="22174"/>
                  </a:lnTo>
                  <a:lnTo>
                    <a:pt x="68" y="22743"/>
                  </a:lnTo>
                  <a:lnTo>
                    <a:pt x="102" y="23313"/>
                  </a:lnTo>
                  <a:lnTo>
                    <a:pt x="136" y="23883"/>
                  </a:lnTo>
                  <a:lnTo>
                    <a:pt x="179" y="24496"/>
                  </a:lnTo>
                  <a:lnTo>
                    <a:pt x="230" y="25066"/>
                  </a:lnTo>
                  <a:lnTo>
                    <a:pt x="281" y="25679"/>
                  </a:lnTo>
                  <a:lnTo>
                    <a:pt x="340" y="26249"/>
                  </a:lnTo>
                  <a:lnTo>
                    <a:pt x="408" y="26819"/>
                  </a:lnTo>
                  <a:lnTo>
                    <a:pt x="493" y="27651"/>
                  </a:lnTo>
                  <a:lnTo>
                    <a:pt x="561" y="28484"/>
                  </a:lnTo>
                  <a:lnTo>
                    <a:pt x="612" y="29273"/>
                  </a:lnTo>
                  <a:lnTo>
                    <a:pt x="646" y="30105"/>
                  </a:lnTo>
                  <a:lnTo>
                    <a:pt x="663" y="30850"/>
                  </a:lnTo>
                  <a:lnTo>
                    <a:pt x="671" y="31595"/>
                  </a:lnTo>
                  <a:lnTo>
                    <a:pt x="671" y="32296"/>
                  </a:lnTo>
                  <a:lnTo>
                    <a:pt x="663" y="32953"/>
                  </a:lnTo>
                  <a:lnTo>
                    <a:pt x="646" y="33567"/>
                  </a:lnTo>
                  <a:lnTo>
                    <a:pt x="620" y="34137"/>
                  </a:lnTo>
                  <a:lnTo>
                    <a:pt x="578" y="35057"/>
                  </a:lnTo>
                  <a:lnTo>
                    <a:pt x="544" y="35626"/>
                  </a:lnTo>
                  <a:lnTo>
                    <a:pt x="527" y="35846"/>
                  </a:lnTo>
                  <a:lnTo>
                    <a:pt x="756" y="36371"/>
                  </a:lnTo>
                  <a:lnTo>
                    <a:pt x="773" y="36108"/>
                  </a:lnTo>
                  <a:lnTo>
                    <a:pt x="824" y="35407"/>
                  </a:lnTo>
                  <a:lnTo>
                    <a:pt x="875" y="34356"/>
                  </a:lnTo>
                  <a:lnTo>
                    <a:pt x="892" y="33742"/>
                  </a:lnTo>
                  <a:lnTo>
                    <a:pt x="909" y="33041"/>
                  </a:lnTo>
                  <a:lnTo>
                    <a:pt x="926" y="32296"/>
                  </a:lnTo>
                  <a:lnTo>
                    <a:pt x="926" y="31507"/>
                  </a:lnTo>
                  <a:lnTo>
                    <a:pt x="918" y="30675"/>
                  </a:lnTo>
                  <a:lnTo>
                    <a:pt x="892" y="29842"/>
                  </a:lnTo>
                  <a:lnTo>
                    <a:pt x="850" y="28922"/>
                  </a:lnTo>
                  <a:lnTo>
                    <a:pt x="799" y="28002"/>
                  </a:lnTo>
                  <a:lnTo>
                    <a:pt x="722" y="27082"/>
                  </a:lnTo>
                  <a:lnTo>
                    <a:pt x="620" y="26161"/>
                  </a:lnTo>
                  <a:lnTo>
                    <a:pt x="510" y="25110"/>
                  </a:lnTo>
                  <a:lnTo>
                    <a:pt x="417" y="24058"/>
                  </a:lnTo>
                  <a:lnTo>
                    <a:pt x="340" y="23006"/>
                  </a:lnTo>
                  <a:lnTo>
                    <a:pt x="289" y="21998"/>
                  </a:lnTo>
                  <a:lnTo>
                    <a:pt x="264" y="21034"/>
                  </a:lnTo>
                  <a:lnTo>
                    <a:pt x="255" y="20552"/>
                  </a:lnTo>
                  <a:lnTo>
                    <a:pt x="255" y="20070"/>
                  </a:lnTo>
                  <a:lnTo>
                    <a:pt x="255" y="19632"/>
                  </a:lnTo>
                  <a:lnTo>
                    <a:pt x="264" y="19194"/>
                  </a:lnTo>
                  <a:lnTo>
                    <a:pt x="281" y="18800"/>
                  </a:lnTo>
                  <a:lnTo>
                    <a:pt x="306" y="18405"/>
                  </a:lnTo>
                  <a:lnTo>
                    <a:pt x="332" y="17967"/>
                  </a:lnTo>
                  <a:lnTo>
                    <a:pt x="366" y="17616"/>
                  </a:lnTo>
                  <a:lnTo>
                    <a:pt x="408" y="17266"/>
                  </a:lnTo>
                  <a:lnTo>
                    <a:pt x="459" y="16959"/>
                  </a:lnTo>
                  <a:lnTo>
                    <a:pt x="510" y="16696"/>
                  </a:lnTo>
                  <a:lnTo>
                    <a:pt x="569" y="16433"/>
                  </a:lnTo>
                  <a:lnTo>
                    <a:pt x="637" y="16214"/>
                  </a:lnTo>
                  <a:lnTo>
                    <a:pt x="705" y="16039"/>
                  </a:lnTo>
                  <a:lnTo>
                    <a:pt x="816" y="15820"/>
                  </a:lnTo>
                  <a:lnTo>
                    <a:pt x="943" y="15645"/>
                  </a:lnTo>
                  <a:lnTo>
                    <a:pt x="1206" y="15294"/>
                  </a:lnTo>
                  <a:lnTo>
                    <a:pt x="1427" y="15031"/>
                  </a:lnTo>
                  <a:lnTo>
                    <a:pt x="1546" y="14900"/>
                  </a:lnTo>
                  <a:lnTo>
                    <a:pt x="1656" y="14681"/>
                  </a:lnTo>
                  <a:lnTo>
                    <a:pt x="1775" y="14461"/>
                  </a:lnTo>
                  <a:lnTo>
                    <a:pt x="1894" y="14199"/>
                  </a:lnTo>
                  <a:lnTo>
                    <a:pt x="2004" y="13892"/>
                  </a:lnTo>
                  <a:lnTo>
                    <a:pt x="2115" y="13541"/>
                  </a:lnTo>
                  <a:lnTo>
                    <a:pt x="2217" y="13103"/>
                  </a:lnTo>
                  <a:lnTo>
                    <a:pt x="2327" y="12577"/>
                  </a:lnTo>
                  <a:lnTo>
                    <a:pt x="2420" y="12008"/>
                  </a:lnTo>
                  <a:lnTo>
                    <a:pt x="2514" y="11350"/>
                  </a:lnTo>
                  <a:lnTo>
                    <a:pt x="2590" y="10561"/>
                  </a:lnTo>
                  <a:lnTo>
                    <a:pt x="2667" y="9685"/>
                  </a:lnTo>
                  <a:lnTo>
                    <a:pt x="2734" y="8721"/>
                  </a:lnTo>
                  <a:lnTo>
                    <a:pt x="2794" y="7626"/>
                  </a:lnTo>
                  <a:lnTo>
                    <a:pt x="2828" y="6968"/>
                  </a:lnTo>
                  <a:lnTo>
                    <a:pt x="2862" y="6399"/>
                  </a:lnTo>
                  <a:lnTo>
                    <a:pt x="2896" y="5829"/>
                  </a:lnTo>
                  <a:lnTo>
                    <a:pt x="2938" y="5347"/>
                  </a:lnTo>
                  <a:lnTo>
                    <a:pt x="2989" y="4865"/>
                  </a:lnTo>
                  <a:lnTo>
                    <a:pt x="3040" y="4427"/>
                  </a:lnTo>
                  <a:lnTo>
                    <a:pt x="3091" y="4032"/>
                  </a:lnTo>
                  <a:lnTo>
                    <a:pt x="3142" y="3682"/>
                  </a:lnTo>
                  <a:lnTo>
                    <a:pt x="3201" y="3375"/>
                  </a:lnTo>
                  <a:lnTo>
                    <a:pt x="3261" y="3068"/>
                  </a:lnTo>
                  <a:lnTo>
                    <a:pt x="3380" y="2542"/>
                  </a:lnTo>
                  <a:lnTo>
                    <a:pt x="3507" y="2148"/>
                  </a:lnTo>
                  <a:lnTo>
                    <a:pt x="3626" y="1841"/>
                  </a:lnTo>
                  <a:lnTo>
                    <a:pt x="3745" y="1622"/>
                  </a:lnTo>
                  <a:lnTo>
                    <a:pt x="3855" y="1447"/>
                  </a:lnTo>
                  <a:lnTo>
                    <a:pt x="3966" y="1359"/>
                  </a:lnTo>
                  <a:lnTo>
                    <a:pt x="4059" y="1315"/>
                  </a:lnTo>
                  <a:lnTo>
                    <a:pt x="4195" y="1272"/>
                  </a:lnTo>
                  <a:lnTo>
                    <a:pt x="4263" y="1315"/>
                  </a:lnTo>
                  <a:lnTo>
                    <a:pt x="428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6"/>
            <p:cNvSpPr/>
            <p:nvPr/>
          </p:nvSpPr>
          <p:spPr>
            <a:xfrm rot="10800000">
              <a:off x="6435288" y="7263708"/>
              <a:ext cx="45230" cy="146147"/>
            </a:xfrm>
            <a:custGeom>
              <a:avLst/>
              <a:gdLst/>
              <a:ahLst/>
              <a:cxnLst/>
              <a:rect l="l" t="t" r="r" b="b"/>
              <a:pathLst>
                <a:path w="4790" h="53681" extrusionOk="0">
                  <a:moveTo>
                    <a:pt x="3422" y="1"/>
                  </a:moveTo>
                  <a:lnTo>
                    <a:pt x="3321" y="44"/>
                  </a:lnTo>
                  <a:lnTo>
                    <a:pt x="3210" y="132"/>
                  </a:lnTo>
                  <a:lnTo>
                    <a:pt x="3108" y="264"/>
                  </a:lnTo>
                  <a:lnTo>
                    <a:pt x="3006" y="395"/>
                  </a:lnTo>
                  <a:lnTo>
                    <a:pt x="2904" y="614"/>
                  </a:lnTo>
                  <a:lnTo>
                    <a:pt x="2803" y="789"/>
                  </a:lnTo>
                  <a:lnTo>
                    <a:pt x="2709" y="1052"/>
                  </a:lnTo>
                  <a:lnTo>
                    <a:pt x="2616" y="1315"/>
                  </a:lnTo>
                  <a:lnTo>
                    <a:pt x="2522" y="1622"/>
                  </a:lnTo>
                  <a:lnTo>
                    <a:pt x="2429" y="1929"/>
                  </a:lnTo>
                  <a:lnTo>
                    <a:pt x="2336" y="2323"/>
                  </a:lnTo>
                  <a:lnTo>
                    <a:pt x="2251" y="2717"/>
                  </a:lnTo>
                  <a:lnTo>
                    <a:pt x="2166" y="3112"/>
                  </a:lnTo>
                  <a:lnTo>
                    <a:pt x="2081" y="3550"/>
                  </a:lnTo>
                  <a:lnTo>
                    <a:pt x="1996" y="4032"/>
                  </a:lnTo>
                  <a:lnTo>
                    <a:pt x="1920" y="4558"/>
                  </a:lnTo>
                  <a:lnTo>
                    <a:pt x="1767" y="5653"/>
                  </a:lnTo>
                  <a:lnTo>
                    <a:pt x="1631" y="6837"/>
                  </a:lnTo>
                  <a:lnTo>
                    <a:pt x="1504" y="8020"/>
                  </a:lnTo>
                  <a:lnTo>
                    <a:pt x="1393" y="9334"/>
                  </a:lnTo>
                  <a:lnTo>
                    <a:pt x="1291" y="10605"/>
                  </a:lnTo>
                  <a:lnTo>
                    <a:pt x="1198" y="11963"/>
                  </a:lnTo>
                  <a:lnTo>
                    <a:pt x="1130" y="13278"/>
                  </a:lnTo>
                  <a:lnTo>
                    <a:pt x="1062" y="14636"/>
                  </a:lnTo>
                  <a:lnTo>
                    <a:pt x="1011" y="15951"/>
                  </a:lnTo>
                  <a:lnTo>
                    <a:pt x="969" y="17266"/>
                  </a:lnTo>
                  <a:lnTo>
                    <a:pt x="943" y="18536"/>
                  </a:lnTo>
                  <a:lnTo>
                    <a:pt x="926" y="19720"/>
                  </a:lnTo>
                  <a:lnTo>
                    <a:pt x="918" y="20903"/>
                  </a:lnTo>
                  <a:lnTo>
                    <a:pt x="918" y="21954"/>
                  </a:lnTo>
                  <a:lnTo>
                    <a:pt x="935" y="22962"/>
                  </a:lnTo>
                  <a:lnTo>
                    <a:pt x="960" y="23839"/>
                  </a:lnTo>
                  <a:lnTo>
                    <a:pt x="986" y="24978"/>
                  </a:lnTo>
                  <a:lnTo>
                    <a:pt x="1011" y="26073"/>
                  </a:lnTo>
                  <a:lnTo>
                    <a:pt x="1020" y="27125"/>
                  </a:lnTo>
                  <a:lnTo>
                    <a:pt x="1020" y="28089"/>
                  </a:lnTo>
                  <a:lnTo>
                    <a:pt x="1003" y="29053"/>
                  </a:lnTo>
                  <a:lnTo>
                    <a:pt x="977" y="29973"/>
                  </a:lnTo>
                  <a:lnTo>
                    <a:pt x="943" y="30894"/>
                  </a:lnTo>
                  <a:lnTo>
                    <a:pt x="901" y="31770"/>
                  </a:lnTo>
                  <a:lnTo>
                    <a:pt x="850" y="32646"/>
                  </a:lnTo>
                  <a:lnTo>
                    <a:pt x="790" y="33523"/>
                  </a:lnTo>
                  <a:lnTo>
                    <a:pt x="722" y="34443"/>
                  </a:lnTo>
                  <a:lnTo>
                    <a:pt x="637" y="35319"/>
                  </a:lnTo>
                  <a:lnTo>
                    <a:pt x="459" y="37248"/>
                  </a:lnTo>
                  <a:lnTo>
                    <a:pt x="238" y="39351"/>
                  </a:lnTo>
                  <a:lnTo>
                    <a:pt x="187" y="39877"/>
                  </a:lnTo>
                  <a:lnTo>
                    <a:pt x="137" y="40446"/>
                  </a:lnTo>
                  <a:lnTo>
                    <a:pt x="103" y="41016"/>
                  </a:lnTo>
                  <a:lnTo>
                    <a:pt x="69" y="41586"/>
                  </a:lnTo>
                  <a:lnTo>
                    <a:pt x="43" y="42155"/>
                  </a:lnTo>
                  <a:lnTo>
                    <a:pt x="26" y="42725"/>
                  </a:lnTo>
                  <a:lnTo>
                    <a:pt x="9" y="43251"/>
                  </a:lnTo>
                  <a:lnTo>
                    <a:pt x="1" y="43821"/>
                  </a:lnTo>
                  <a:lnTo>
                    <a:pt x="1" y="44872"/>
                  </a:lnTo>
                  <a:lnTo>
                    <a:pt x="9" y="45880"/>
                  </a:lnTo>
                  <a:lnTo>
                    <a:pt x="43" y="46844"/>
                  </a:lnTo>
                  <a:lnTo>
                    <a:pt x="86" y="47764"/>
                  </a:lnTo>
                  <a:lnTo>
                    <a:pt x="128" y="48641"/>
                  </a:lnTo>
                  <a:lnTo>
                    <a:pt x="179" y="49430"/>
                  </a:lnTo>
                  <a:lnTo>
                    <a:pt x="238" y="50087"/>
                  </a:lnTo>
                  <a:lnTo>
                    <a:pt x="289" y="50700"/>
                  </a:lnTo>
                  <a:lnTo>
                    <a:pt x="374" y="51533"/>
                  </a:lnTo>
                  <a:lnTo>
                    <a:pt x="417" y="51927"/>
                  </a:lnTo>
                  <a:lnTo>
                    <a:pt x="637" y="53680"/>
                  </a:lnTo>
                  <a:lnTo>
                    <a:pt x="646" y="51577"/>
                  </a:lnTo>
                  <a:lnTo>
                    <a:pt x="663" y="50656"/>
                  </a:lnTo>
                  <a:lnTo>
                    <a:pt x="680" y="49736"/>
                  </a:lnTo>
                  <a:lnTo>
                    <a:pt x="714" y="48947"/>
                  </a:lnTo>
                  <a:lnTo>
                    <a:pt x="748" y="48203"/>
                  </a:lnTo>
                  <a:lnTo>
                    <a:pt x="799" y="47545"/>
                  </a:lnTo>
                  <a:lnTo>
                    <a:pt x="850" y="46932"/>
                  </a:lnTo>
                  <a:lnTo>
                    <a:pt x="918" y="46362"/>
                  </a:lnTo>
                  <a:lnTo>
                    <a:pt x="986" y="45836"/>
                  </a:lnTo>
                  <a:lnTo>
                    <a:pt x="1054" y="45398"/>
                  </a:lnTo>
                  <a:lnTo>
                    <a:pt x="1130" y="44960"/>
                  </a:lnTo>
                  <a:lnTo>
                    <a:pt x="1215" y="44566"/>
                  </a:lnTo>
                  <a:lnTo>
                    <a:pt x="1300" y="44171"/>
                  </a:lnTo>
                  <a:lnTo>
                    <a:pt x="1470" y="43514"/>
                  </a:lnTo>
                  <a:lnTo>
                    <a:pt x="1656" y="42857"/>
                  </a:lnTo>
                  <a:lnTo>
                    <a:pt x="1792" y="42375"/>
                  </a:lnTo>
                  <a:lnTo>
                    <a:pt x="1920" y="41892"/>
                  </a:lnTo>
                  <a:lnTo>
                    <a:pt x="2055" y="41323"/>
                  </a:lnTo>
                  <a:lnTo>
                    <a:pt x="2174" y="40753"/>
                  </a:lnTo>
                  <a:lnTo>
                    <a:pt x="2208" y="40490"/>
                  </a:lnTo>
                  <a:lnTo>
                    <a:pt x="2251" y="40227"/>
                  </a:lnTo>
                  <a:lnTo>
                    <a:pt x="2285" y="39921"/>
                  </a:lnTo>
                  <a:lnTo>
                    <a:pt x="2310" y="39570"/>
                  </a:lnTo>
                  <a:lnTo>
                    <a:pt x="2361" y="38825"/>
                  </a:lnTo>
                  <a:lnTo>
                    <a:pt x="2404" y="37949"/>
                  </a:lnTo>
                  <a:lnTo>
                    <a:pt x="2437" y="36985"/>
                  </a:lnTo>
                  <a:lnTo>
                    <a:pt x="2463" y="35977"/>
                  </a:lnTo>
                  <a:lnTo>
                    <a:pt x="2514" y="33742"/>
                  </a:lnTo>
                  <a:lnTo>
                    <a:pt x="2556" y="31858"/>
                  </a:lnTo>
                  <a:lnTo>
                    <a:pt x="2607" y="29930"/>
                  </a:lnTo>
                  <a:lnTo>
                    <a:pt x="2641" y="29009"/>
                  </a:lnTo>
                  <a:lnTo>
                    <a:pt x="2675" y="28089"/>
                  </a:lnTo>
                  <a:lnTo>
                    <a:pt x="2718" y="27213"/>
                  </a:lnTo>
                  <a:lnTo>
                    <a:pt x="2769" y="26380"/>
                  </a:lnTo>
                  <a:lnTo>
                    <a:pt x="2828" y="25635"/>
                  </a:lnTo>
                  <a:lnTo>
                    <a:pt x="2896" y="24890"/>
                  </a:lnTo>
                  <a:lnTo>
                    <a:pt x="2972" y="24233"/>
                  </a:lnTo>
                  <a:lnTo>
                    <a:pt x="3057" y="23620"/>
                  </a:lnTo>
                  <a:lnTo>
                    <a:pt x="3108" y="23357"/>
                  </a:lnTo>
                  <a:lnTo>
                    <a:pt x="3159" y="23138"/>
                  </a:lnTo>
                  <a:lnTo>
                    <a:pt x="3219" y="22918"/>
                  </a:lnTo>
                  <a:lnTo>
                    <a:pt x="3278" y="22699"/>
                  </a:lnTo>
                  <a:lnTo>
                    <a:pt x="3337" y="22524"/>
                  </a:lnTo>
                  <a:lnTo>
                    <a:pt x="3405" y="22393"/>
                  </a:lnTo>
                  <a:lnTo>
                    <a:pt x="3473" y="22261"/>
                  </a:lnTo>
                  <a:lnTo>
                    <a:pt x="3550" y="22174"/>
                  </a:lnTo>
                  <a:lnTo>
                    <a:pt x="3686" y="21998"/>
                  </a:lnTo>
                  <a:lnTo>
                    <a:pt x="3813" y="21735"/>
                  </a:lnTo>
                  <a:lnTo>
                    <a:pt x="3923" y="21472"/>
                  </a:lnTo>
                  <a:lnTo>
                    <a:pt x="4034" y="21166"/>
                  </a:lnTo>
                  <a:lnTo>
                    <a:pt x="4127" y="20815"/>
                  </a:lnTo>
                  <a:lnTo>
                    <a:pt x="4221" y="20465"/>
                  </a:lnTo>
                  <a:lnTo>
                    <a:pt x="4305" y="20026"/>
                  </a:lnTo>
                  <a:lnTo>
                    <a:pt x="4373" y="19588"/>
                  </a:lnTo>
                  <a:lnTo>
                    <a:pt x="4441" y="19150"/>
                  </a:lnTo>
                  <a:lnTo>
                    <a:pt x="4501" y="18668"/>
                  </a:lnTo>
                  <a:lnTo>
                    <a:pt x="4552" y="18186"/>
                  </a:lnTo>
                  <a:lnTo>
                    <a:pt x="4594" y="17660"/>
                  </a:lnTo>
                  <a:lnTo>
                    <a:pt x="4637" y="17134"/>
                  </a:lnTo>
                  <a:lnTo>
                    <a:pt x="4671" y="16608"/>
                  </a:lnTo>
                  <a:lnTo>
                    <a:pt x="4721" y="15601"/>
                  </a:lnTo>
                  <a:lnTo>
                    <a:pt x="4755" y="14549"/>
                  </a:lnTo>
                  <a:lnTo>
                    <a:pt x="4781" y="13585"/>
                  </a:lnTo>
                  <a:lnTo>
                    <a:pt x="4789" y="12665"/>
                  </a:lnTo>
                  <a:lnTo>
                    <a:pt x="4789" y="11832"/>
                  </a:lnTo>
                  <a:lnTo>
                    <a:pt x="4772" y="10649"/>
                  </a:lnTo>
                  <a:lnTo>
                    <a:pt x="4764" y="10167"/>
                  </a:lnTo>
                  <a:lnTo>
                    <a:pt x="4518" y="10386"/>
                  </a:lnTo>
                  <a:lnTo>
                    <a:pt x="4526" y="10868"/>
                  </a:lnTo>
                  <a:lnTo>
                    <a:pt x="4543" y="11963"/>
                  </a:lnTo>
                  <a:lnTo>
                    <a:pt x="4543" y="12708"/>
                  </a:lnTo>
                  <a:lnTo>
                    <a:pt x="4535" y="13497"/>
                  </a:lnTo>
                  <a:lnTo>
                    <a:pt x="4518" y="14330"/>
                  </a:lnTo>
                  <a:lnTo>
                    <a:pt x="4492" y="15250"/>
                  </a:lnTo>
                  <a:lnTo>
                    <a:pt x="4441" y="16126"/>
                  </a:lnTo>
                  <a:lnTo>
                    <a:pt x="4382" y="17047"/>
                  </a:lnTo>
                  <a:lnTo>
                    <a:pt x="4348" y="17485"/>
                  </a:lnTo>
                  <a:lnTo>
                    <a:pt x="4297" y="17923"/>
                  </a:lnTo>
                  <a:lnTo>
                    <a:pt x="4254" y="18317"/>
                  </a:lnTo>
                  <a:lnTo>
                    <a:pt x="4195" y="18712"/>
                  </a:lnTo>
                  <a:lnTo>
                    <a:pt x="4136" y="19062"/>
                  </a:lnTo>
                  <a:lnTo>
                    <a:pt x="4068" y="19413"/>
                  </a:lnTo>
                  <a:lnTo>
                    <a:pt x="3991" y="19763"/>
                  </a:lnTo>
                  <a:lnTo>
                    <a:pt x="3906" y="20070"/>
                  </a:lnTo>
                  <a:lnTo>
                    <a:pt x="3813" y="20333"/>
                  </a:lnTo>
                  <a:lnTo>
                    <a:pt x="3720" y="20552"/>
                  </a:lnTo>
                  <a:lnTo>
                    <a:pt x="3609" y="20727"/>
                  </a:lnTo>
                  <a:lnTo>
                    <a:pt x="3490" y="20903"/>
                  </a:lnTo>
                  <a:lnTo>
                    <a:pt x="3405" y="20990"/>
                  </a:lnTo>
                  <a:lnTo>
                    <a:pt x="3321" y="21166"/>
                  </a:lnTo>
                  <a:lnTo>
                    <a:pt x="3244" y="21341"/>
                  </a:lnTo>
                  <a:lnTo>
                    <a:pt x="3168" y="21516"/>
                  </a:lnTo>
                  <a:lnTo>
                    <a:pt x="3091" y="21779"/>
                  </a:lnTo>
                  <a:lnTo>
                    <a:pt x="3023" y="21998"/>
                  </a:lnTo>
                  <a:lnTo>
                    <a:pt x="2964" y="22305"/>
                  </a:lnTo>
                  <a:lnTo>
                    <a:pt x="2904" y="22612"/>
                  </a:lnTo>
                  <a:lnTo>
                    <a:pt x="2845" y="22918"/>
                  </a:lnTo>
                  <a:lnTo>
                    <a:pt x="2794" y="23269"/>
                  </a:lnTo>
                  <a:lnTo>
                    <a:pt x="2701" y="24014"/>
                  </a:lnTo>
                  <a:lnTo>
                    <a:pt x="2624" y="24847"/>
                  </a:lnTo>
                  <a:lnTo>
                    <a:pt x="2556" y="25723"/>
                  </a:lnTo>
                  <a:lnTo>
                    <a:pt x="2497" y="26643"/>
                  </a:lnTo>
                  <a:lnTo>
                    <a:pt x="2446" y="27607"/>
                  </a:lnTo>
                  <a:lnTo>
                    <a:pt x="2404" y="28571"/>
                  </a:lnTo>
                  <a:lnTo>
                    <a:pt x="2370" y="29579"/>
                  </a:lnTo>
                  <a:lnTo>
                    <a:pt x="2310" y="31595"/>
                  </a:lnTo>
                  <a:lnTo>
                    <a:pt x="2268" y="33611"/>
                  </a:lnTo>
                  <a:lnTo>
                    <a:pt x="2225" y="35626"/>
                  </a:lnTo>
                  <a:lnTo>
                    <a:pt x="2200" y="36546"/>
                  </a:lnTo>
                  <a:lnTo>
                    <a:pt x="2166" y="37423"/>
                  </a:lnTo>
                  <a:lnTo>
                    <a:pt x="2132" y="38212"/>
                  </a:lnTo>
                  <a:lnTo>
                    <a:pt x="2098" y="38869"/>
                  </a:lnTo>
                  <a:lnTo>
                    <a:pt x="2047" y="39439"/>
                  </a:lnTo>
                  <a:lnTo>
                    <a:pt x="2021" y="39658"/>
                  </a:lnTo>
                  <a:lnTo>
                    <a:pt x="1987" y="39877"/>
                  </a:lnTo>
                  <a:lnTo>
                    <a:pt x="1886" y="40359"/>
                  </a:lnTo>
                  <a:lnTo>
                    <a:pt x="1767" y="40841"/>
                  </a:lnTo>
                  <a:lnTo>
                    <a:pt x="1639" y="41323"/>
                  </a:lnTo>
                  <a:lnTo>
                    <a:pt x="1512" y="41805"/>
                  </a:lnTo>
                  <a:lnTo>
                    <a:pt x="1351" y="42375"/>
                  </a:lnTo>
                  <a:lnTo>
                    <a:pt x="1181" y="42988"/>
                  </a:lnTo>
                  <a:lnTo>
                    <a:pt x="1020" y="43689"/>
                  </a:lnTo>
                  <a:lnTo>
                    <a:pt x="943" y="44083"/>
                  </a:lnTo>
                  <a:lnTo>
                    <a:pt x="867" y="44478"/>
                  </a:lnTo>
                  <a:lnTo>
                    <a:pt x="799" y="44960"/>
                  </a:lnTo>
                  <a:lnTo>
                    <a:pt x="731" y="45442"/>
                  </a:lnTo>
                  <a:lnTo>
                    <a:pt x="671" y="45924"/>
                  </a:lnTo>
                  <a:lnTo>
                    <a:pt x="612" y="46494"/>
                  </a:lnTo>
                  <a:lnTo>
                    <a:pt x="561" y="47107"/>
                  </a:lnTo>
                  <a:lnTo>
                    <a:pt x="510" y="47764"/>
                  </a:lnTo>
                  <a:lnTo>
                    <a:pt x="476" y="48465"/>
                  </a:lnTo>
                  <a:lnTo>
                    <a:pt x="442" y="49254"/>
                  </a:lnTo>
                  <a:lnTo>
                    <a:pt x="383" y="48378"/>
                  </a:lnTo>
                  <a:lnTo>
                    <a:pt x="323" y="47370"/>
                  </a:lnTo>
                  <a:lnTo>
                    <a:pt x="281" y="46231"/>
                  </a:lnTo>
                  <a:lnTo>
                    <a:pt x="264" y="45661"/>
                  </a:lnTo>
                  <a:lnTo>
                    <a:pt x="255" y="45048"/>
                  </a:lnTo>
                  <a:lnTo>
                    <a:pt x="255" y="44434"/>
                  </a:lnTo>
                  <a:lnTo>
                    <a:pt x="255" y="43821"/>
                  </a:lnTo>
                  <a:lnTo>
                    <a:pt x="264" y="43207"/>
                  </a:lnTo>
                  <a:lnTo>
                    <a:pt x="281" y="42550"/>
                  </a:lnTo>
                  <a:lnTo>
                    <a:pt x="315" y="41892"/>
                  </a:lnTo>
                  <a:lnTo>
                    <a:pt x="349" y="41235"/>
                  </a:lnTo>
                  <a:lnTo>
                    <a:pt x="400" y="40578"/>
                  </a:lnTo>
                  <a:lnTo>
                    <a:pt x="459" y="39964"/>
                  </a:lnTo>
                  <a:lnTo>
                    <a:pt x="680" y="37817"/>
                  </a:lnTo>
                  <a:lnTo>
                    <a:pt x="867" y="35845"/>
                  </a:lnTo>
                  <a:lnTo>
                    <a:pt x="952" y="34881"/>
                  </a:lnTo>
                  <a:lnTo>
                    <a:pt x="1028" y="33961"/>
                  </a:lnTo>
                  <a:lnTo>
                    <a:pt x="1087" y="32997"/>
                  </a:lnTo>
                  <a:lnTo>
                    <a:pt x="1147" y="32077"/>
                  </a:lnTo>
                  <a:lnTo>
                    <a:pt x="1189" y="31157"/>
                  </a:lnTo>
                  <a:lnTo>
                    <a:pt x="1232" y="30193"/>
                  </a:lnTo>
                  <a:lnTo>
                    <a:pt x="1249" y="29185"/>
                  </a:lnTo>
                  <a:lnTo>
                    <a:pt x="1266" y="28177"/>
                  </a:lnTo>
                  <a:lnTo>
                    <a:pt x="1266" y="27125"/>
                  </a:lnTo>
                  <a:lnTo>
                    <a:pt x="1257" y="26030"/>
                  </a:lnTo>
                  <a:lnTo>
                    <a:pt x="1240" y="24847"/>
                  </a:lnTo>
                  <a:lnTo>
                    <a:pt x="1206" y="23620"/>
                  </a:lnTo>
                  <a:lnTo>
                    <a:pt x="1181" y="22787"/>
                  </a:lnTo>
                  <a:lnTo>
                    <a:pt x="1172" y="21867"/>
                  </a:lnTo>
                  <a:lnTo>
                    <a:pt x="1172" y="20815"/>
                  </a:lnTo>
                  <a:lnTo>
                    <a:pt x="1172" y="19720"/>
                  </a:lnTo>
                  <a:lnTo>
                    <a:pt x="1189" y="18580"/>
                  </a:lnTo>
                  <a:lnTo>
                    <a:pt x="1223" y="17397"/>
                  </a:lnTo>
                  <a:lnTo>
                    <a:pt x="1257" y="16170"/>
                  </a:lnTo>
                  <a:lnTo>
                    <a:pt x="1308" y="14899"/>
                  </a:lnTo>
                  <a:lnTo>
                    <a:pt x="1368" y="13629"/>
                  </a:lnTo>
                  <a:lnTo>
                    <a:pt x="1436" y="12358"/>
                  </a:lnTo>
                  <a:lnTo>
                    <a:pt x="1521" y="11087"/>
                  </a:lnTo>
                  <a:lnTo>
                    <a:pt x="1614" y="9860"/>
                  </a:lnTo>
                  <a:lnTo>
                    <a:pt x="1724" y="8677"/>
                  </a:lnTo>
                  <a:lnTo>
                    <a:pt x="1843" y="7494"/>
                  </a:lnTo>
                  <a:lnTo>
                    <a:pt x="1971" y="6398"/>
                  </a:lnTo>
                  <a:lnTo>
                    <a:pt x="2115" y="5347"/>
                  </a:lnTo>
                  <a:lnTo>
                    <a:pt x="2259" y="4470"/>
                  </a:lnTo>
                  <a:lnTo>
                    <a:pt x="2412" y="3682"/>
                  </a:lnTo>
                  <a:lnTo>
                    <a:pt x="2573" y="3024"/>
                  </a:lnTo>
                  <a:lnTo>
                    <a:pt x="2650" y="2717"/>
                  </a:lnTo>
                  <a:lnTo>
                    <a:pt x="2735" y="2455"/>
                  </a:lnTo>
                  <a:lnTo>
                    <a:pt x="2820" y="2235"/>
                  </a:lnTo>
                  <a:lnTo>
                    <a:pt x="2904" y="2016"/>
                  </a:lnTo>
                  <a:lnTo>
                    <a:pt x="2989" y="1797"/>
                  </a:lnTo>
                  <a:lnTo>
                    <a:pt x="3074" y="1666"/>
                  </a:lnTo>
                  <a:lnTo>
                    <a:pt x="3168" y="1534"/>
                  </a:lnTo>
                  <a:lnTo>
                    <a:pt x="3261" y="1403"/>
                  </a:lnTo>
                  <a:lnTo>
                    <a:pt x="3354" y="1359"/>
                  </a:lnTo>
                  <a:lnTo>
                    <a:pt x="3448" y="1271"/>
                  </a:lnTo>
                  <a:lnTo>
                    <a:pt x="342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6"/>
            <p:cNvSpPr/>
            <p:nvPr/>
          </p:nvSpPr>
          <p:spPr>
            <a:xfrm rot="10800000">
              <a:off x="6440340" y="7283390"/>
              <a:ext cx="37128" cy="106417"/>
            </a:xfrm>
            <a:custGeom>
              <a:avLst/>
              <a:gdLst/>
              <a:ahLst/>
              <a:cxnLst/>
              <a:rect l="l" t="t" r="r" b="b"/>
              <a:pathLst>
                <a:path w="3932" h="39088" extrusionOk="0">
                  <a:moveTo>
                    <a:pt x="3804" y="0"/>
                  </a:moveTo>
                  <a:lnTo>
                    <a:pt x="3592" y="658"/>
                  </a:lnTo>
                  <a:lnTo>
                    <a:pt x="3371" y="1403"/>
                  </a:lnTo>
                  <a:lnTo>
                    <a:pt x="3099" y="2410"/>
                  </a:lnTo>
                  <a:lnTo>
                    <a:pt x="2785" y="3681"/>
                  </a:lnTo>
                  <a:lnTo>
                    <a:pt x="2615" y="4382"/>
                  </a:lnTo>
                  <a:lnTo>
                    <a:pt x="2446" y="5171"/>
                  </a:lnTo>
                  <a:lnTo>
                    <a:pt x="2276" y="6004"/>
                  </a:lnTo>
                  <a:lnTo>
                    <a:pt x="2098" y="6880"/>
                  </a:lnTo>
                  <a:lnTo>
                    <a:pt x="1928" y="7844"/>
                  </a:lnTo>
                  <a:lnTo>
                    <a:pt x="1758" y="8808"/>
                  </a:lnTo>
                  <a:lnTo>
                    <a:pt x="1673" y="9378"/>
                  </a:lnTo>
                  <a:lnTo>
                    <a:pt x="1605" y="9991"/>
                  </a:lnTo>
                  <a:lnTo>
                    <a:pt x="1537" y="10649"/>
                  </a:lnTo>
                  <a:lnTo>
                    <a:pt x="1486" y="11306"/>
                  </a:lnTo>
                  <a:lnTo>
                    <a:pt x="1435" y="12007"/>
                  </a:lnTo>
                  <a:lnTo>
                    <a:pt x="1401" y="12708"/>
                  </a:lnTo>
                  <a:lnTo>
                    <a:pt x="1367" y="13453"/>
                  </a:lnTo>
                  <a:lnTo>
                    <a:pt x="1342" y="14198"/>
                  </a:lnTo>
                  <a:lnTo>
                    <a:pt x="1325" y="14987"/>
                  </a:lnTo>
                  <a:lnTo>
                    <a:pt x="1308" y="15776"/>
                  </a:lnTo>
                  <a:lnTo>
                    <a:pt x="1299" y="17397"/>
                  </a:lnTo>
                  <a:lnTo>
                    <a:pt x="1291" y="19018"/>
                  </a:lnTo>
                  <a:lnTo>
                    <a:pt x="1291" y="20640"/>
                  </a:lnTo>
                  <a:lnTo>
                    <a:pt x="1291" y="22086"/>
                  </a:lnTo>
                  <a:lnTo>
                    <a:pt x="1291" y="23488"/>
                  </a:lnTo>
                  <a:lnTo>
                    <a:pt x="1274" y="24802"/>
                  </a:lnTo>
                  <a:lnTo>
                    <a:pt x="1248" y="26029"/>
                  </a:lnTo>
                  <a:lnTo>
                    <a:pt x="1231" y="26599"/>
                  </a:lnTo>
                  <a:lnTo>
                    <a:pt x="1206" y="27169"/>
                  </a:lnTo>
                  <a:lnTo>
                    <a:pt x="1181" y="27695"/>
                  </a:lnTo>
                  <a:lnTo>
                    <a:pt x="1147" y="28177"/>
                  </a:lnTo>
                  <a:lnTo>
                    <a:pt x="1104" y="28615"/>
                  </a:lnTo>
                  <a:lnTo>
                    <a:pt x="1062" y="29009"/>
                  </a:lnTo>
                  <a:lnTo>
                    <a:pt x="1002" y="29360"/>
                  </a:lnTo>
                  <a:lnTo>
                    <a:pt x="943" y="29710"/>
                  </a:lnTo>
                  <a:lnTo>
                    <a:pt x="790" y="30411"/>
                  </a:lnTo>
                  <a:lnTo>
                    <a:pt x="654" y="31113"/>
                  </a:lnTo>
                  <a:lnTo>
                    <a:pt x="544" y="31901"/>
                  </a:lnTo>
                  <a:lnTo>
                    <a:pt x="442" y="32646"/>
                  </a:lnTo>
                  <a:lnTo>
                    <a:pt x="348" y="33435"/>
                  </a:lnTo>
                  <a:lnTo>
                    <a:pt x="272" y="34180"/>
                  </a:lnTo>
                  <a:lnTo>
                    <a:pt x="204" y="34925"/>
                  </a:lnTo>
                  <a:lnTo>
                    <a:pt x="153" y="35626"/>
                  </a:lnTo>
                  <a:lnTo>
                    <a:pt x="111" y="36283"/>
                  </a:lnTo>
                  <a:lnTo>
                    <a:pt x="77" y="36897"/>
                  </a:lnTo>
                  <a:lnTo>
                    <a:pt x="34" y="37948"/>
                  </a:lnTo>
                  <a:lnTo>
                    <a:pt x="9" y="38650"/>
                  </a:lnTo>
                  <a:lnTo>
                    <a:pt x="0" y="38956"/>
                  </a:lnTo>
                  <a:lnTo>
                    <a:pt x="255" y="39088"/>
                  </a:lnTo>
                  <a:lnTo>
                    <a:pt x="255" y="38825"/>
                  </a:lnTo>
                  <a:lnTo>
                    <a:pt x="281" y="38211"/>
                  </a:lnTo>
                  <a:lnTo>
                    <a:pt x="323" y="37291"/>
                  </a:lnTo>
                  <a:lnTo>
                    <a:pt x="348" y="36721"/>
                  </a:lnTo>
                  <a:lnTo>
                    <a:pt x="391" y="36108"/>
                  </a:lnTo>
                  <a:lnTo>
                    <a:pt x="442" y="35451"/>
                  </a:lnTo>
                  <a:lnTo>
                    <a:pt x="501" y="34793"/>
                  </a:lnTo>
                  <a:lnTo>
                    <a:pt x="569" y="34092"/>
                  </a:lnTo>
                  <a:lnTo>
                    <a:pt x="646" y="33391"/>
                  </a:lnTo>
                  <a:lnTo>
                    <a:pt x="739" y="32690"/>
                  </a:lnTo>
                  <a:lnTo>
                    <a:pt x="849" y="31989"/>
                  </a:lnTo>
                  <a:lnTo>
                    <a:pt x="968" y="31332"/>
                  </a:lnTo>
                  <a:lnTo>
                    <a:pt x="1104" y="30674"/>
                  </a:lnTo>
                  <a:lnTo>
                    <a:pt x="1181" y="30280"/>
                  </a:lnTo>
                  <a:lnTo>
                    <a:pt x="1248" y="29886"/>
                  </a:lnTo>
                  <a:lnTo>
                    <a:pt x="1308" y="29404"/>
                  </a:lnTo>
                  <a:lnTo>
                    <a:pt x="1359" y="28878"/>
                  </a:lnTo>
                  <a:lnTo>
                    <a:pt x="1401" y="28352"/>
                  </a:lnTo>
                  <a:lnTo>
                    <a:pt x="1435" y="27738"/>
                  </a:lnTo>
                  <a:lnTo>
                    <a:pt x="1469" y="27125"/>
                  </a:lnTo>
                  <a:lnTo>
                    <a:pt x="1495" y="26511"/>
                  </a:lnTo>
                  <a:lnTo>
                    <a:pt x="1512" y="25854"/>
                  </a:lnTo>
                  <a:lnTo>
                    <a:pt x="1520" y="25153"/>
                  </a:lnTo>
                  <a:lnTo>
                    <a:pt x="1537" y="23707"/>
                  </a:lnTo>
                  <a:lnTo>
                    <a:pt x="1546" y="22217"/>
                  </a:lnTo>
                  <a:lnTo>
                    <a:pt x="1546" y="20640"/>
                  </a:lnTo>
                  <a:lnTo>
                    <a:pt x="1546" y="19106"/>
                  </a:lnTo>
                  <a:lnTo>
                    <a:pt x="1546" y="17572"/>
                  </a:lnTo>
                  <a:lnTo>
                    <a:pt x="1563" y="16038"/>
                  </a:lnTo>
                  <a:lnTo>
                    <a:pt x="1588" y="14592"/>
                  </a:lnTo>
                  <a:lnTo>
                    <a:pt x="1614" y="13847"/>
                  </a:lnTo>
                  <a:lnTo>
                    <a:pt x="1639" y="13190"/>
                  </a:lnTo>
                  <a:lnTo>
                    <a:pt x="1673" y="12533"/>
                  </a:lnTo>
                  <a:lnTo>
                    <a:pt x="1715" y="11876"/>
                  </a:lnTo>
                  <a:lnTo>
                    <a:pt x="1758" y="11262"/>
                  </a:lnTo>
                  <a:lnTo>
                    <a:pt x="1817" y="10692"/>
                  </a:lnTo>
                  <a:lnTo>
                    <a:pt x="1877" y="10167"/>
                  </a:lnTo>
                  <a:lnTo>
                    <a:pt x="1953" y="9641"/>
                  </a:lnTo>
                  <a:lnTo>
                    <a:pt x="2114" y="8677"/>
                  </a:lnTo>
                  <a:lnTo>
                    <a:pt x="2284" y="7757"/>
                  </a:lnTo>
                  <a:lnTo>
                    <a:pt x="2454" y="6924"/>
                  </a:lnTo>
                  <a:lnTo>
                    <a:pt x="2624" y="6091"/>
                  </a:lnTo>
                  <a:lnTo>
                    <a:pt x="2785" y="5346"/>
                  </a:lnTo>
                  <a:lnTo>
                    <a:pt x="2947" y="4645"/>
                  </a:lnTo>
                  <a:lnTo>
                    <a:pt x="3261" y="3418"/>
                  </a:lnTo>
                  <a:lnTo>
                    <a:pt x="3524" y="2454"/>
                  </a:lnTo>
                  <a:lnTo>
                    <a:pt x="3736" y="1753"/>
                  </a:lnTo>
                  <a:lnTo>
                    <a:pt x="3931" y="1140"/>
                  </a:lnTo>
                  <a:lnTo>
                    <a:pt x="380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6"/>
            <p:cNvSpPr/>
            <p:nvPr/>
          </p:nvSpPr>
          <p:spPr>
            <a:xfrm rot="10800000">
              <a:off x="6369870" y="7282784"/>
              <a:ext cx="49875" cy="64662"/>
            </a:xfrm>
            <a:custGeom>
              <a:avLst/>
              <a:gdLst/>
              <a:ahLst/>
              <a:cxnLst/>
              <a:rect l="l" t="t" r="r" b="b"/>
              <a:pathLst>
                <a:path w="5282" h="23751" extrusionOk="0">
                  <a:moveTo>
                    <a:pt x="111" y="0"/>
                  </a:moveTo>
                  <a:lnTo>
                    <a:pt x="1" y="1140"/>
                  </a:lnTo>
                  <a:lnTo>
                    <a:pt x="170" y="1578"/>
                  </a:lnTo>
                  <a:lnTo>
                    <a:pt x="366" y="2104"/>
                  </a:lnTo>
                  <a:lnTo>
                    <a:pt x="612" y="2805"/>
                  </a:lnTo>
                  <a:lnTo>
                    <a:pt x="909" y="3681"/>
                  </a:lnTo>
                  <a:lnTo>
                    <a:pt x="1257" y="4777"/>
                  </a:lnTo>
                  <a:lnTo>
                    <a:pt x="1631" y="6004"/>
                  </a:lnTo>
                  <a:lnTo>
                    <a:pt x="2030" y="7406"/>
                  </a:lnTo>
                  <a:lnTo>
                    <a:pt x="2437" y="8940"/>
                  </a:lnTo>
                  <a:lnTo>
                    <a:pt x="2650" y="9772"/>
                  </a:lnTo>
                  <a:lnTo>
                    <a:pt x="2862" y="10649"/>
                  </a:lnTo>
                  <a:lnTo>
                    <a:pt x="3074" y="11569"/>
                  </a:lnTo>
                  <a:lnTo>
                    <a:pt x="3286" y="12489"/>
                  </a:lnTo>
                  <a:lnTo>
                    <a:pt x="3490" y="13497"/>
                  </a:lnTo>
                  <a:lnTo>
                    <a:pt x="3694" y="14505"/>
                  </a:lnTo>
                  <a:lnTo>
                    <a:pt x="3889" y="15557"/>
                  </a:lnTo>
                  <a:lnTo>
                    <a:pt x="4085" y="16652"/>
                  </a:lnTo>
                  <a:lnTo>
                    <a:pt x="4271" y="17748"/>
                  </a:lnTo>
                  <a:lnTo>
                    <a:pt x="4450" y="18887"/>
                  </a:lnTo>
                  <a:lnTo>
                    <a:pt x="4619" y="20070"/>
                  </a:lnTo>
                  <a:lnTo>
                    <a:pt x="4781" y="21253"/>
                  </a:lnTo>
                  <a:lnTo>
                    <a:pt x="4925" y="22524"/>
                  </a:lnTo>
                  <a:lnTo>
                    <a:pt x="5061" y="23751"/>
                  </a:lnTo>
                  <a:lnTo>
                    <a:pt x="5282" y="23181"/>
                  </a:lnTo>
                  <a:lnTo>
                    <a:pt x="5146" y="21867"/>
                  </a:lnTo>
                  <a:lnTo>
                    <a:pt x="4993" y="20596"/>
                  </a:lnTo>
                  <a:lnTo>
                    <a:pt x="4832" y="19369"/>
                  </a:lnTo>
                  <a:lnTo>
                    <a:pt x="4662" y="18186"/>
                  </a:lnTo>
                  <a:lnTo>
                    <a:pt x="4484" y="17003"/>
                  </a:lnTo>
                  <a:lnTo>
                    <a:pt x="4288" y="15863"/>
                  </a:lnTo>
                  <a:lnTo>
                    <a:pt x="4093" y="14768"/>
                  </a:lnTo>
                  <a:lnTo>
                    <a:pt x="3898" y="13672"/>
                  </a:lnTo>
                  <a:lnTo>
                    <a:pt x="3694" y="12664"/>
                  </a:lnTo>
                  <a:lnTo>
                    <a:pt x="3482" y="11657"/>
                  </a:lnTo>
                  <a:lnTo>
                    <a:pt x="3278" y="10693"/>
                  </a:lnTo>
                  <a:lnTo>
                    <a:pt x="3066" y="9772"/>
                  </a:lnTo>
                  <a:lnTo>
                    <a:pt x="2853" y="8896"/>
                  </a:lnTo>
                  <a:lnTo>
                    <a:pt x="2641" y="8020"/>
                  </a:lnTo>
                  <a:lnTo>
                    <a:pt x="2217" y="6442"/>
                  </a:lnTo>
                  <a:lnTo>
                    <a:pt x="1818" y="5040"/>
                  </a:lnTo>
                  <a:lnTo>
                    <a:pt x="1435" y="3769"/>
                  </a:lnTo>
                  <a:lnTo>
                    <a:pt x="1087" y="2717"/>
                  </a:lnTo>
                  <a:lnTo>
                    <a:pt x="782" y="1797"/>
                  </a:lnTo>
                  <a:lnTo>
                    <a:pt x="518" y="1052"/>
                  </a:lnTo>
                  <a:lnTo>
                    <a:pt x="315" y="526"/>
                  </a:lnTo>
                  <a:lnTo>
                    <a:pt x="11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6"/>
            <p:cNvSpPr/>
            <p:nvPr/>
          </p:nvSpPr>
          <p:spPr>
            <a:xfrm rot="10800000">
              <a:off x="6405950" y="7237560"/>
              <a:ext cx="14438" cy="74923"/>
            </a:xfrm>
            <a:custGeom>
              <a:avLst/>
              <a:gdLst/>
              <a:ahLst/>
              <a:cxnLst/>
              <a:rect l="l" t="t" r="r" b="b"/>
              <a:pathLst>
                <a:path w="1529" h="27520" extrusionOk="0">
                  <a:moveTo>
                    <a:pt x="1317" y="1"/>
                  </a:moveTo>
                  <a:lnTo>
                    <a:pt x="1198" y="1009"/>
                  </a:lnTo>
                  <a:lnTo>
                    <a:pt x="1087" y="2016"/>
                  </a:lnTo>
                  <a:lnTo>
                    <a:pt x="986" y="3024"/>
                  </a:lnTo>
                  <a:lnTo>
                    <a:pt x="884" y="4076"/>
                  </a:lnTo>
                  <a:lnTo>
                    <a:pt x="790" y="5171"/>
                  </a:lnTo>
                  <a:lnTo>
                    <a:pt x="705" y="6267"/>
                  </a:lnTo>
                  <a:lnTo>
                    <a:pt x="629" y="7406"/>
                  </a:lnTo>
                  <a:lnTo>
                    <a:pt x="553" y="8502"/>
                  </a:lnTo>
                  <a:lnTo>
                    <a:pt x="493" y="9641"/>
                  </a:lnTo>
                  <a:lnTo>
                    <a:pt x="425" y="10780"/>
                  </a:lnTo>
                  <a:lnTo>
                    <a:pt x="323" y="13015"/>
                  </a:lnTo>
                  <a:lnTo>
                    <a:pt x="230" y="15206"/>
                  </a:lnTo>
                  <a:lnTo>
                    <a:pt x="162" y="17310"/>
                  </a:lnTo>
                  <a:lnTo>
                    <a:pt x="111" y="19325"/>
                  </a:lnTo>
                  <a:lnTo>
                    <a:pt x="69" y="21166"/>
                  </a:lnTo>
                  <a:lnTo>
                    <a:pt x="35" y="22875"/>
                  </a:lnTo>
                  <a:lnTo>
                    <a:pt x="18" y="24365"/>
                  </a:lnTo>
                  <a:lnTo>
                    <a:pt x="1" y="26556"/>
                  </a:lnTo>
                  <a:lnTo>
                    <a:pt x="1" y="27520"/>
                  </a:lnTo>
                  <a:lnTo>
                    <a:pt x="247" y="27520"/>
                  </a:lnTo>
                  <a:lnTo>
                    <a:pt x="255" y="26731"/>
                  </a:lnTo>
                  <a:lnTo>
                    <a:pt x="272" y="24628"/>
                  </a:lnTo>
                  <a:lnTo>
                    <a:pt x="289" y="23225"/>
                  </a:lnTo>
                  <a:lnTo>
                    <a:pt x="315" y="21560"/>
                  </a:lnTo>
                  <a:lnTo>
                    <a:pt x="357" y="19720"/>
                  </a:lnTo>
                  <a:lnTo>
                    <a:pt x="408" y="17748"/>
                  </a:lnTo>
                  <a:lnTo>
                    <a:pt x="476" y="15644"/>
                  </a:lnTo>
                  <a:lnTo>
                    <a:pt x="561" y="13497"/>
                  </a:lnTo>
                  <a:lnTo>
                    <a:pt x="663" y="11262"/>
                  </a:lnTo>
                  <a:lnTo>
                    <a:pt x="722" y="10167"/>
                  </a:lnTo>
                  <a:lnTo>
                    <a:pt x="790" y="9071"/>
                  </a:lnTo>
                  <a:lnTo>
                    <a:pt x="858" y="7932"/>
                  </a:lnTo>
                  <a:lnTo>
                    <a:pt x="935" y="6837"/>
                  </a:lnTo>
                  <a:lnTo>
                    <a:pt x="1019" y="5785"/>
                  </a:lnTo>
                  <a:lnTo>
                    <a:pt x="1104" y="4733"/>
                  </a:lnTo>
                  <a:lnTo>
                    <a:pt x="1198" y="3682"/>
                  </a:lnTo>
                  <a:lnTo>
                    <a:pt x="1300" y="2674"/>
                  </a:lnTo>
                  <a:lnTo>
                    <a:pt x="1410" y="1666"/>
                  </a:lnTo>
                  <a:lnTo>
                    <a:pt x="1529" y="746"/>
                  </a:lnTo>
                  <a:lnTo>
                    <a:pt x="131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6"/>
            <p:cNvSpPr/>
            <p:nvPr/>
          </p:nvSpPr>
          <p:spPr>
            <a:xfrm rot="10800000">
              <a:off x="6365857" y="7192693"/>
              <a:ext cx="31359" cy="73371"/>
            </a:xfrm>
            <a:custGeom>
              <a:avLst/>
              <a:gdLst/>
              <a:ahLst/>
              <a:cxnLst/>
              <a:rect l="l" t="t" r="r" b="b"/>
              <a:pathLst>
                <a:path w="3321" h="26950" extrusionOk="0">
                  <a:moveTo>
                    <a:pt x="51" y="1"/>
                  </a:moveTo>
                  <a:lnTo>
                    <a:pt x="0" y="1228"/>
                  </a:lnTo>
                  <a:lnTo>
                    <a:pt x="111" y="1403"/>
                  </a:lnTo>
                  <a:lnTo>
                    <a:pt x="221" y="1534"/>
                  </a:lnTo>
                  <a:lnTo>
                    <a:pt x="323" y="1753"/>
                  </a:lnTo>
                  <a:lnTo>
                    <a:pt x="425" y="1973"/>
                  </a:lnTo>
                  <a:lnTo>
                    <a:pt x="527" y="2192"/>
                  </a:lnTo>
                  <a:lnTo>
                    <a:pt x="629" y="2455"/>
                  </a:lnTo>
                  <a:lnTo>
                    <a:pt x="815" y="3068"/>
                  </a:lnTo>
                  <a:lnTo>
                    <a:pt x="1002" y="3769"/>
                  </a:lnTo>
                  <a:lnTo>
                    <a:pt x="1172" y="4558"/>
                  </a:lnTo>
                  <a:lnTo>
                    <a:pt x="1333" y="5391"/>
                  </a:lnTo>
                  <a:lnTo>
                    <a:pt x="1486" y="6311"/>
                  </a:lnTo>
                  <a:lnTo>
                    <a:pt x="1631" y="7275"/>
                  </a:lnTo>
                  <a:lnTo>
                    <a:pt x="1775" y="8326"/>
                  </a:lnTo>
                  <a:lnTo>
                    <a:pt x="1902" y="9378"/>
                  </a:lnTo>
                  <a:lnTo>
                    <a:pt x="2021" y="10474"/>
                  </a:lnTo>
                  <a:lnTo>
                    <a:pt x="2140" y="11569"/>
                  </a:lnTo>
                  <a:lnTo>
                    <a:pt x="2242" y="12708"/>
                  </a:lnTo>
                  <a:lnTo>
                    <a:pt x="2344" y="13848"/>
                  </a:lnTo>
                  <a:lnTo>
                    <a:pt x="2429" y="14987"/>
                  </a:lnTo>
                  <a:lnTo>
                    <a:pt x="2514" y="16126"/>
                  </a:lnTo>
                  <a:lnTo>
                    <a:pt x="2599" y="17222"/>
                  </a:lnTo>
                  <a:lnTo>
                    <a:pt x="2734" y="19413"/>
                  </a:lnTo>
                  <a:lnTo>
                    <a:pt x="2845" y="21429"/>
                  </a:lnTo>
                  <a:lnTo>
                    <a:pt x="2930" y="23225"/>
                  </a:lnTo>
                  <a:lnTo>
                    <a:pt x="2998" y="24715"/>
                  </a:lnTo>
                  <a:lnTo>
                    <a:pt x="3040" y="25898"/>
                  </a:lnTo>
                  <a:lnTo>
                    <a:pt x="3074" y="26950"/>
                  </a:lnTo>
                  <a:lnTo>
                    <a:pt x="3320" y="26775"/>
                  </a:lnTo>
                  <a:lnTo>
                    <a:pt x="3278" y="25460"/>
                  </a:lnTo>
                  <a:lnTo>
                    <a:pt x="3235" y="24189"/>
                  </a:lnTo>
                  <a:lnTo>
                    <a:pt x="3159" y="22568"/>
                  </a:lnTo>
                  <a:lnTo>
                    <a:pt x="3065" y="20684"/>
                  </a:lnTo>
                  <a:lnTo>
                    <a:pt x="2955" y="18580"/>
                  </a:lnTo>
                  <a:lnTo>
                    <a:pt x="2811" y="16345"/>
                  </a:lnTo>
                  <a:lnTo>
                    <a:pt x="2726" y="15206"/>
                  </a:lnTo>
                  <a:lnTo>
                    <a:pt x="2641" y="14023"/>
                  </a:lnTo>
                  <a:lnTo>
                    <a:pt x="2539" y="12884"/>
                  </a:lnTo>
                  <a:lnTo>
                    <a:pt x="2437" y="11701"/>
                  </a:lnTo>
                  <a:lnTo>
                    <a:pt x="2327" y="10561"/>
                  </a:lnTo>
                  <a:lnTo>
                    <a:pt x="2208" y="9422"/>
                  </a:lnTo>
                  <a:lnTo>
                    <a:pt x="2081" y="8283"/>
                  </a:lnTo>
                  <a:lnTo>
                    <a:pt x="1936" y="7231"/>
                  </a:lnTo>
                  <a:lnTo>
                    <a:pt x="1792" y="6179"/>
                  </a:lnTo>
                  <a:lnTo>
                    <a:pt x="1639" y="5171"/>
                  </a:lnTo>
                  <a:lnTo>
                    <a:pt x="1478" y="4251"/>
                  </a:lnTo>
                  <a:lnTo>
                    <a:pt x="1299" y="3375"/>
                  </a:lnTo>
                  <a:lnTo>
                    <a:pt x="1121" y="2586"/>
                  </a:lnTo>
                  <a:lnTo>
                    <a:pt x="926" y="1885"/>
                  </a:lnTo>
                  <a:lnTo>
                    <a:pt x="824" y="1578"/>
                  </a:lnTo>
                  <a:lnTo>
                    <a:pt x="722" y="1271"/>
                  </a:lnTo>
                  <a:lnTo>
                    <a:pt x="620" y="965"/>
                  </a:lnTo>
                  <a:lnTo>
                    <a:pt x="510" y="746"/>
                  </a:lnTo>
                  <a:lnTo>
                    <a:pt x="399" y="483"/>
                  </a:lnTo>
                  <a:lnTo>
                    <a:pt x="281" y="307"/>
                  </a:lnTo>
                  <a:lnTo>
                    <a:pt x="170" y="132"/>
                  </a:lnTo>
                  <a:lnTo>
                    <a:pt x="5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6"/>
            <p:cNvSpPr/>
            <p:nvPr/>
          </p:nvSpPr>
          <p:spPr>
            <a:xfrm rot="10800000">
              <a:off x="6364573" y="7274538"/>
              <a:ext cx="12596" cy="18734"/>
            </a:xfrm>
            <a:custGeom>
              <a:avLst/>
              <a:gdLst/>
              <a:ahLst/>
              <a:cxnLst/>
              <a:rect l="l" t="t" r="r" b="b"/>
              <a:pathLst>
                <a:path w="1334" h="6881" extrusionOk="0">
                  <a:moveTo>
                    <a:pt x="594" y="1"/>
                  </a:moveTo>
                  <a:lnTo>
                    <a:pt x="526" y="45"/>
                  </a:lnTo>
                  <a:lnTo>
                    <a:pt x="467" y="132"/>
                  </a:lnTo>
                  <a:lnTo>
                    <a:pt x="408" y="264"/>
                  </a:lnTo>
                  <a:lnTo>
                    <a:pt x="348" y="395"/>
                  </a:lnTo>
                  <a:lnTo>
                    <a:pt x="289" y="570"/>
                  </a:lnTo>
                  <a:lnTo>
                    <a:pt x="238" y="789"/>
                  </a:lnTo>
                  <a:lnTo>
                    <a:pt x="195" y="1009"/>
                  </a:lnTo>
                  <a:lnTo>
                    <a:pt x="153" y="1228"/>
                  </a:lnTo>
                  <a:lnTo>
                    <a:pt x="110" y="1534"/>
                  </a:lnTo>
                  <a:lnTo>
                    <a:pt x="76" y="1797"/>
                  </a:lnTo>
                  <a:lnTo>
                    <a:pt x="51" y="2104"/>
                  </a:lnTo>
                  <a:lnTo>
                    <a:pt x="26" y="2411"/>
                  </a:lnTo>
                  <a:lnTo>
                    <a:pt x="9" y="2761"/>
                  </a:lnTo>
                  <a:lnTo>
                    <a:pt x="0" y="3068"/>
                  </a:lnTo>
                  <a:lnTo>
                    <a:pt x="0" y="3462"/>
                  </a:lnTo>
                  <a:lnTo>
                    <a:pt x="0" y="3813"/>
                  </a:lnTo>
                  <a:lnTo>
                    <a:pt x="9" y="4120"/>
                  </a:lnTo>
                  <a:lnTo>
                    <a:pt x="26" y="4470"/>
                  </a:lnTo>
                  <a:lnTo>
                    <a:pt x="51" y="4777"/>
                  </a:lnTo>
                  <a:lnTo>
                    <a:pt x="76" y="5084"/>
                  </a:lnTo>
                  <a:lnTo>
                    <a:pt x="110" y="5391"/>
                  </a:lnTo>
                  <a:lnTo>
                    <a:pt x="153" y="5653"/>
                  </a:lnTo>
                  <a:lnTo>
                    <a:pt x="195" y="5873"/>
                  </a:lnTo>
                  <a:lnTo>
                    <a:pt x="238" y="6092"/>
                  </a:lnTo>
                  <a:lnTo>
                    <a:pt x="289" y="6311"/>
                  </a:lnTo>
                  <a:lnTo>
                    <a:pt x="348" y="6486"/>
                  </a:lnTo>
                  <a:lnTo>
                    <a:pt x="408" y="6618"/>
                  </a:lnTo>
                  <a:lnTo>
                    <a:pt x="467" y="6749"/>
                  </a:lnTo>
                  <a:lnTo>
                    <a:pt x="526" y="6837"/>
                  </a:lnTo>
                  <a:lnTo>
                    <a:pt x="594" y="6880"/>
                  </a:lnTo>
                  <a:lnTo>
                    <a:pt x="730" y="6880"/>
                  </a:lnTo>
                  <a:lnTo>
                    <a:pt x="798" y="6837"/>
                  </a:lnTo>
                  <a:lnTo>
                    <a:pt x="866" y="6749"/>
                  </a:lnTo>
                  <a:lnTo>
                    <a:pt x="926" y="6618"/>
                  </a:lnTo>
                  <a:lnTo>
                    <a:pt x="985" y="6486"/>
                  </a:lnTo>
                  <a:lnTo>
                    <a:pt x="1036" y="6311"/>
                  </a:lnTo>
                  <a:lnTo>
                    <a:pt x="1087" y="6092"/>
                  </a:lnTo>
                  <a:lnTo>
                    <a:pt x="1138" y="5873"/>
                  </a:lnTo>
                  <a:lnTo>
                    <a:pt x="1180" y="5653"/>
                  </a:lnTo>
                  <a:lnTo>
                    <a:pt x="1223" y="5391"/>
                  </a:lnTo>
                  <a:lnTo>
                    <a:pt x="1257" y="5084"/>
                  </a:lnTo>
                  <a:lnTo>
                    <a:pt x="1282" y="4777"/>
                  </a:lnTo>
                  <a:lnTo>
                    <a:pt x="1308" y="4470"/>
                  </a:lnTo>
                  <a:lnTo>
                    <a:pt x="1316" y="4120"/>
                  </a:lnTo>
                  <a:lnTo>
                    <a:pt x="1333" y="3813"/>
                  </a:lnTo>
                  <a:lnTo>
                    <a:pt x="1333" y="3462"/>
                  </a:lnTo>
                  <a:lnTo>
                    <a:pt x="1333" y="3068"/>
                  </a:lnTo>
                  <a:lnTo>
                    <a:pt x="1316" y="2761"/>
                  </a:lnTo>
                  <a:lnTo>
                    <a:pt x="1308" y="2411"/>
                  </a:lnTo>
                  <a:lnTo>
                    <a:pt x="1282" y="2104"/>
                  </a:lnTo>
                  <a:lnTo>
                    <a:pt x="1257" y="1797"/>
                  </a:lnTo>
                  <a:lnTo>
                    <a:pt x="1223" y="1534"/>
                  </a:lnTo>
                  <a:lnTo>
                    <a:pt x="1180" y="1228"/>
                  </a:lnTo>
                  <a:lnTo>
                    <a:pt x="1138" y="1009"/>
                  </a:lnTo>
                  <a:lnTo>
                    <a:pt x="1087" y="789"/>
                  </a:lnTo>
                  <a:lnTo>
                    <a:pt x="1036" y="570"/>
                  </a:lnTo>
                  <a:lnTo>
                    <a:pt x="985" y="395"/>
                  </a:lnTo>
                  <a:lnTo>
                    <a:pt x="926" y="264"/>
                  </a:lnTo>
                  <a:lnTo>
                    <a:pt x="866" y="132"/>
                  </a:lnTo>
                  <a:lnTo>
                    <a:pt x="798" y="45"/>
                  </a:lnTo>
                  <a:lnTo>
                    <a:pt x="73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6"/>
            <p:cNvSpPr/>
            <p:nvPr/>
          </p:nvSpPr>
          <p:spPr>
            <a:xfrm rot="10800000">
              <a:off x="6358246" y="7181463"/>
              <a:ext cx="12672" cy="18731"/>
            </a:xfrm>
            <a:custGeom>
              <a:avLst/>
              <a:gdLst/>
              <a:ahLst/>
              <a:cxnLst/>
              <a:rect l="l" t="t" r="r" b="b"/>
              <a:pathLst>
                <a:path w="1342" h="6880" extrusionOk="0">
                  <a:moveTo>
                    <a:pt x="603" y="0"/>
                  </a:moveTo>
                  <a:lnTo>
                    <a:pt x="535" y="88"/>
                  </a:lnTo>
                  <a:lnTo>
                    <a:pt x="476" y="176"/>
                  </a:lnTo>
                  <a:lnTo>
                    <a:pt x="408" y="263"/>
                  </a:lnTo>
                  <a:lnTo>
                    <a:pt x="357" y="438"/>
                  </a:lnTo>
                  <a:lnTo>
                    <a:pt x="297" y="570"/>
                  </a:lnTo>
                  <a:lnTo>
                    <a:pt x="247" y="789"/>
                  </a:lnTo>
                  <a:lnTo>
                    <a:pt x="196" y="1008"/>
                  </a:lnTo>
                  <a:lnTo>
                    <a:pt x="153" y="1271"/>
                  </a:lnTo>
                  <a:lnTo>
                    <a:pt x="119" y="1534"/>
                  </a:lnTo>
                  <a:lnTo>
                    <a:pt x="85" y="1797"/>
                  </a:lnTo>
                  <a:lnTo>
                    <a:pt x="60" y="2104"/>
                  </a:lnTo>
                  <a:lnTo>
                    <a:pt x="34" y="2410"/>
                  </a:lnTo>
                  <a:lnTo>
                    <a:pt x="17" y="2761"/>
                  </a:lnTo>
                  <a:lnTo>
                    <a:pt x="9" y="3111"/>
                  </a:lnTo>
                  <a:lnTo>
                    <a:pt x="0" y="3462"/>
                  </a:lnTo>
                  <a:lnTo>
                    <a:pt x="9" y="3813"/>
                  </a:lnTo>
                  <a:lnTo>
                    <a:pt x="17" y="4163"/>
                  </a:lnTo>
                  <a:lnTo>
                    <a:pt x="34" y="4470"/>
                  </a:lnTo>
                  <a:lnTo>
                    <a:pt x="60" y="4777"/>
                  </a:lnTo>
                  <a:lnTo>
                    <a:pt x="85" y="5083"/>
                  </a:lnTo>
                  <a:lnTo>
                    <a:pt x="119" y="5390"/>
                  </a:lnTo>
                  <a:lnTo>
                    <a:pt x="153" y="5653"/>
                  </a:lnTo>
                  <a:lnTo>
                    <a:pt x="196" y="5872"/>
                  </a:lnTo>
                  <a:lnTo>
                    <a:pt x="247" y="6091"/>
                  </a:lnTo>
                  <a:lnTo>
                    <a:pt x="297" y="6310"/>
                  </a:lnTo>
                  <a:lnTo>
                    <a:pt x="357" y="6486"/>
                  </a:lnTo>
                  <a:lnTo>
                    <a:pt x="408" y="6617"/>
                  </a:lnTo>
                  <a:lnTo>
                    <a:pt x="476" y="6749"/>
                  </a:lnTo>
                  <a:lnTo>
                    <a:pt x="535" y="6836"/>
                  </a:lnTo>
                  <a:lnTo>
                    <a:pt x="603" y="6880"/>
                  </a:lnTo>
                  <a:lnTo>
                    <a:pt x="739" y="6880"/>
                  </a:lnTo>
                  <a:lnTo>
                    <a:pt x="807" y="6836"/>
                  </a:lnTo>
                  <a:lnTo>
                    <a:pt x="866" y="6749"/>
                  </a:lnTo>
                  <a:lnTo>
                    <a:pt x="934" y="6617"/>
                  </a:lnTo>
                  <a:lnTo>
                    <a:pt x="994" y="6486"/>
                  </a:lnTo>
                  <a:lnTo>
                    <a:pt x="1045" y="6310"/>
                  </a:lnTo>
                  <a:lnTo>
                    <a:pt x="1096" y="6091"/>
                  </a:lnTo>
                  <a:lnTo>
                    <a:pt x="1147" y="5872"/>
                  </a:lnTo>
                  <a:lnTo>
                    <a:pt x="1189" y="5653"/>
                  </a:lnTo>
                  <a:lnTo>
                    <a:pt x="1223" y="5390"/>
                  </a:lnTo>
                  <a:lnTo>
                    <a:pt x="1257" y="5083"/>
                  </a:lnTo>
                  <a:lnTo>
                    <a:pt x="1291" y="4777"/>
                  </a:lnTo>
                  <a:lnTo>
                    <a:pt x="1308" y="4470"/>
                  </a:lnTo>
                  <a:lnTo>
                    <a:pt x="1325" y="4163"/>
                  </a:lnTo>
                  <a:lnTo>
                    <a:pt x="1333" y="3813"/>
                  </a:lnTo>
                  <a:lnTo>
                    <a:pt x="1342" y="3462"/>
                  </a:lnTo>
                  <a:lnTo>
                    <a:pt x="1333" y="3111"/>
                  </a:lnTo>
                  <a:lnTo>
                    <a:pt x="1325" y="2761"/>
                  </a:lnTo>
                  <a:lnTo>
                    <a:pt x="1308" y="2410"/>
                  </a:lnTo>
                  <a:lnTo>
                    <a:pt x="1291" y="2104"/>
                  </a:lnTo>
                  <a:lnTo>
                    <a:pt x="1257" y="1797"/>
                  </a:lnTo>
                  <a:lnTo>
                    <a:pt x="1223" y="1534"/>
                  </a:lnTo>
                  <a:lnTo>
                    <a:pt x="1189" y="1271"/>
                  </a:lnTo>
                  <a:lnTo>
                    <a:pt x="1147" y="1008"/>
                  </a:lnTo>
                  <a:lnTo>
                    <a:pt x="1096" y="789"/>
                  </a:lnTo>
                  <a:lnTo>
                    <a:pt x="1045" y="570"/>
                  </a:lnTo>
                  <a:lnTo>
                    <a:pt x="994" y="438"/>
                  </a:lnTo>
                  <a:lnTo>
                    <a:pt x="934" y="263"/>
                  </a:lnTo>
                  <a:lnTo>
                    <a:pt x="866" y="176"/>
                  </a:lnTo>
                  <a:lnTo>
                    <a:pt x="807" y="88"/>
                  </a:lnTo>
                  <a:lnTo>
                    <a:pt x="73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6"/>
            <p:cNvSpPr/>
            <p:nvPr/>
          </p:nvSpPr>
          <p:spPr>
            <a:xfrm rot="10800000">
              <a:off x="6389029" y="7164993"/>
              <a:ext cx="12681" cy="18734"/>
            </a:xfrm>
            <a:custGeom>
              <a:avLst/>
              <a:gdLst/>
              <a:ahLst/>
              <a:cxnLst/>
              <a:rect l="l" t="t" r="r" b="b"/>
              <a:pathLst>
                <a:path w="1343" h="6881" extrusionOk="0">
                  <a:moveTo>
                    <a:pt x="604" y="0"/>
                  </a:moveTo>
                  <a:lnTo>
                    <a:pt x="536" y="44"/>
                  </a:lnTo>
                  <a:lnTo>
                    <a:pt x="476" y="132"/>
                  </a:lnTo>
                  <a:lnTo>
                    <a:pt x="417" y="263"/>
                  </a:lnTo>
                  <a:lnTo>
                    <a:pt x="358" y="395"/>
                  </a:lnTo>
                  <a:lnTo>
                    <a:pt x="298" y="570"/>
                  </a:lnTo>
                  <a:lnTo>
                    <a:pt x="247" y="789"/>
                  </a:lnTo>
                  <a:lnTo>
                    <a:pt x="205" y="1008"/>
                  </a:lnTo>
                  <a:lnTo>
                    <a:pt x="154" y="1227"/>
                  </a:lnTo>
                  <a:lnTo>
                    <a:pt x="120" y="1490"/>
                  </a:lnTo>
                  <a:lnTo>
                    <a:pt x="86" y="1797"/>
                  </a:lnTo>
                  <a:lnTo>
                    <a:pt x="60" y="2104"/>
                  </a:lnTo>
                  <a:lnTo>
                    <a:pt x="35" y="2410"/>
                  </a:lnTo>
                  <a:lnTo>
                    <a:pt x="18" y="2761"/>
                  </a:lnTo>
                  <a:lnTo>
                    <a:pt x="9" y="3068"/>
                  </a:lnTo>
                  <a:lnTo>
                    <a:pt x="1" y="3418"/>
                  </a:lnTo>
                  <a:lnTo>
                    <a:pt x="9" y="3769"/>
                  </a:lnTo>
                  <a:lnTo>
                    <a:pt x="18" y="4119"/>
                  </a:lnTo>
                  <a:lnTo>
                    <a:pt x="35" y="4470"/>
                  </a:lnTo>
                  <a:lnTo>
                    <a:pt x="60" y="4777"/>
                  </a:lnTo>
                  <a:lnTo>
                    <a:pt x="86" y="5084"/>
                  </a:lnTo>
                  <a:lnTo>
                    <a:pt x="120" y="5346"/>
                  </a:lnTo>
                  <a:lnTo>
                    <a:pt x="154" y="5609"/>
                  </a:lnTo>
                  <a:lnTo>
                    <a:pt x="205" y="5872"/>
                  </a:lnTo>
                  <a:lnTo>
                    <a:pt x="247" y="6091"/>
                  </a:lnTo>
                  <a:lnTo>
                    <a:pt x="298" y="6310"/>
                  </a:lnTo>
                  <a:lnTo>
                    <a:pt x="358" y="6486"/>
                  </a:lnTo>
                  <a:lnTo>
                    <a:pt x="417" y="6617"/>
                  </a:lnTo>
                  <a:lnTo>
                    <a:pt x="476" y="6749"/>
                  </a:lnTo>
                  <a:lnTo>
                    <a:pt x="536" y="6792"/>
                  </a:lnTo>
                  <a:lnTo>
                    <a:pt x="604" y="6880"/>
                  </a:lnTo>
                  <a:lnTo>
                    <a:pt x="740" y="6880"/>
                  </a:lnTo>
                  <a:lnTo>
                    <a:pt x="808" y="6792"/>
                  </a:lnTo>
                  <a:lnTo>
                    <a:pt x="875" y="6749"/>
                  </a:lnTo>
                  <a:lnTo>
                    <a:pt x="935" y="6617"/>
                  </a:lnTo>
                  <a:lnTo>
                    <a:pt x="994" y="6486"/>
                  </a:lnTo>
                  <a:lnTo>
                    <a:pt x="1045" y="6310"/>
                  </a:lnTo>
                  <a:lnTo>
                    <a:pt x="1096" y="6091"/>
                  </a:lnTo>
                  <a:lnTo>
                    <a:pt x="1147" y="5872"/>
                  </a:lnTo>
                  <a:lnTo>
                    <a:pt x="1190" y="5609"/>
                  </a:lnTo>
                  <a:lnTo>
                    <a:pt x="1224" y="5346"/>
                  </a:lnTo>
                  <a:lnTo>
                    <a:pt x="1258" y="5084"/>
                  </a:lnTo>
                  <a:lnTo>
                    <a:pt x="1291" y="4777"/>
                  </a:lnTo>
                  <a:lnTo>
                    <a:pt x="1308" y="4470"/>
                  </a:lnTo>
                  <a:lnTo>
                    <a:pt x="1325" y="4119"/>
                  </a:lnTo>
                  <a:lnTo>
                    <a:pt x="1334" y="3769"/>
                  </a:lnTo>
                  <a:lnTo>
                    <a:pt x="1342" y="3418"/>
                  </a:lnTo>
                  <a:lnTo>
                    <a:pt x="1334" y="3068"/>
                  </a:lnTo>
                  <a:lnTo>
                    <a:pt x="1325" y="2761"/>
                  </a:lnTo>
                  <a:lnTo>
                    <a:pt x="1308" y="2410"/>
                  </a:lnTo>
                  <a:lnTo>
                    <a:pt x="1291" y="2104"/>
                  </a:lnTo>
                  <a:lnTo>
                    <a:pt x="1258" y="1797"/>
                  </a:lnTo>
                  <a:lnTo>
                    <a:pt x="1224" y="1490"/>
                  </a:lnTo>
                  <a:lnTo>
                    <a:pt x="1190" y="1227"/>
                  </a:lnTo>
                  <a:lnTo>
                    <a:pt x="1147" y="1008"/>
                  </a:lnTo>
                  <a:lnTo>
                    <a:pt x="1096" y="789"/>
                  </a:lnTo>
                  <a:lnTo>
                    <a:pt x="1045" y="570"/>
                  </a:lnTo>
                  <a:lnTo>
                    <a:pt x="994" y="395"/>
                  </a:lnTo>
                  <a:lnTo>
                    <a:pt x="935" y="263"/>
                  </a:lnTo>
                  <a:lnTo>
                    <a:pt x="875" y="132"/>
                  </a:lnTo>
                  <a:lnTo>
                    <a:pt x="808" y="44"/>
                  </a:lnTo>
                  <a:lnTo>
                    <a:pt x="74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6"/>
            <p:cNvSpPr/>
            <p:nvPr/>
          </p:nvSpPr>
          <p:spPr>
            <a:xfrm rot="10800000">
              <a:off x="6412919" y="7228238"/>
              <a:ext cx="12596" cy="18734"/>
            </a:xfrm>
            <a:custGeom>
              <a:avLst/>
              <a:gdLst/>
              <a:ahLst/>
              <a:cxnLst/>
              <a:rect l="l" t="t" r="r" b="b"/>
              <a:pathLst>
                <a:path w="1334" h="6881" extrusionOk="0">
                  <a:moveTo>
                    <a:pt x="595" y="1"/>
                  </a:moveTo>
                  <a:lnTo>
                    <a:pt x="535" y="88"/>
                  </a:lnTo>
                  <a:lnTo>
                    <a:pt x="467" y="176"/>
                  </a:lnTo>
                  <a:lnTo>
                    <a:pt x="408" y="264"/>
                  </a:lnTo>
                  <a:lnTo>
                    <a:pt x="348" y="395"/>
                  </a:lnTo>
                  <a:lnTo>
                    <a:pt x="289" y="571"/>
                  </a:lnTo>
                  <a:lnTo>
                    <a:pt x="238" y="790"/>
                  </a:lnTo>
                  <a:lnTo>
                    <a:pt x="196" y="1009"/>
                  </a:lnTo>
                  <a:lnTo>
                    <a:pt x="153" y="1272"/>
                  </a:lnTo>
                  <a:lnTo>
                    <a:pt x="111" y="1535"/>
                  </a:lnTo>
                  <a:lnTo>
                    <a:pt x="77" y="1797"/>
                  </a:lnTo>
                  <a:lnTo>
                    <a:pt x="51" y="2104"/>
                  </a:lnTo>
                  <a:lnTo>
                    <a:pt x="26" y="2411"/>
                  </a:lnTo>
                  <a:lnTo>
                    <a:pt x="9" y="2761"/>
                  </a:lnTo>
                  <a:lnTo>
                    <a:pt x="0" y="3112"/>
                  </a:lnTo>
                  <a:lnTo>
                    <a:pt x="0" y="3463"/>
                  </a:lnTo>
                  <a:lnTo>
                    <a:pt x="0" y="3813"/>
                  </a:lnTo>
                  <a:lnTo>
                    <a:pt x="9" y="4164"/>
                  </a:lnTo>
                  <a:lnTo>
                    <a:pt x="26" y="4470"/>
                  </a:lnTo>
                  <a:lnTo>
                    <a:pt x="51" y="4777"/>
                  </a:lnTo>
                  <a:lnTo>
                    <a:pt x="77" y="5084"/>
                  </a:lnTo>
                  <a:lnTo>
                    <a:pt x="111" y="5391"/>
                  </a:lnTo>
                  <a:lnTo>
                    <a:pt x="153" y="5654"/>
                  </a:lnTo>
                  <a:lnTo>
                    <a:pt x="196" y="5873"/>
                  </a:lnTo>
                  <a:lnTo>
                    <a:pt x="238" y="6092"/>
                  </a:lnTo>
                  <a:lnTo>
                    <a:pt x="289" y="6311"/>
                  </a:lnTo>
                  <a:lnTo>
                    <a:pt x="348" y="6486"/>
                  </a:lnTo>
                  <a:lnTo>
                    <a:pt x="408" y="6618"/>
                  </a:lnTo>
                  <a:lnTo>
                    <a:pt x="467" y="6749"/>
                  </a:lnTo>
                  <a:lnTo>
                    <a:pt x="535" y="6837"/>
                  </a:lnTo>
                  <a:lnTo>
                    <a:pt x="595" y="6881"/>
                  </a:lnTo>
                  <a:lnTo>
                    <a:pt x="730" y="6881"/>
                  </a:lnTo>
                  <a:lnTo>
                    <a:pt x="798" y="6837"/>
                  </a:lnTo>
                  <a:lnTo>
                    <a:pt x="866" y="6749"/>
                  </a:lnTo>
                  <a:lnTo>
                    <a:pt x="926" y="6618"/>
                  </a:lnTo>
                  <a:lnTo>
                    <a:pt x="985" y="6486"/>
                  </a:lnTo>
                  <a:lnTo>
                    <a:pt x="1036" y="6311"/>
                  </a:lnTo>
                  <a:lnTo>
                    <a:pt x="1096" y="6092"/>
                  </a:lnTo>
                  <a:lnTo>
                    <a:pt x="1138" y="5873"/>
                  </a:lnTo>
                  <a:lnTo>
                    <a:pt x="1180" y="5654"/>
                  </a:lnTo>
                  <a:lnTo>
                    <a:pt x="1223" y="5391"/>
                  </a:lnTo>
                  <a:lnTo>
                    <a:pt x="1257" y="5084"/>
                  </a:lnTo>
                  <a:lnTo>
                    <a:pt x="1282" y="4777"/>
                  </a:lnTo>
                  <a:lnTo>
                    <a:pt x="1308" y="4470"/>
                  </a:lnTo>
                  <a:lnTo>
                    <a:pt x="1325" y="4164"/>
                  </a:lnTo>
                  <a:lnTo>
                    <a:pt x="1333" y="3813"/>
                  </a:lnTo>
                  <a:lnTo>
                    <a:pt x="1333" y="3463"/>
                  </a:lnTo>
                  <a:lnTo>
                    <a:pt x="1333" y="3112"/>
                  </a:lnTo>
                  <a:lnTo>
                    <a:pt x="1325" y="2761"/>
                  </a:lnTo>
                  <a:lnTo>
                    <a:pt x="1308" y="2411"/>
                  </a:lnTo>
                  <a:lnTo>
                    <a:pt x="1282" y="2104"/>
                  </a:lnTo>
                  <a:lnTo>
                    <a:pt x="1257" y="1797"/>
                  </a:lnTo>
                  <a:lnTo>
                    <a:pt x="1223" y="1535"/>
                  </a:lnTo>
                  <a:lnTo>
                    <a:pt x="1180" y="1272"/>
                  </a:lnTo>
                  <a:lnTo>
                    <a:pt x="1138" y="1009"/>
                  </a:lnTo>
                  <a:lnTo>
                    <a:pt x="1096" y="790"/>
                  </a:lnTo>
                  <a:lnTo>
                    <a:pt x="1036" y="571"/>
                  </a:lnTo>
                  <a:lnTo>
                    <a:pt x="985" y="395"/>
                  </a:lnTo>
                  <a:lnTo>
                    <a:pt x="926" y="264"/>
                  </a:lnTo>
                  <a:lnTo>
                    <a:pt x="866" y="176"/>
                  </a:lnTo>
                  <a:lnTo>
                    <a:pt x="798" y="88"/>
                  </a:lnTo>
                  <a:lnTo>
                    <a:pt x="73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66"/>
          <p:cNvGrpSpPr/>
          <p:nvPr/>
        </p:nvGrpSpPr>
        <p:grpSpPr>
          <a:xfrm flipH="1">
            <a:off x="3479492" y="3862551"/>
            <a:ext cx="117786" cy="423853"/>
            <a:chOff x="5718385" y="7175376"/>
            <a:chExt cx="117786" cy="423853"/>
          </a:xfrm>
        </p:grpSpPr>
        <p:sp>
          <p:nvSpPr>
            <p:cNvPr id="762" name="Google Shape;762;p66"/>
            <p:cNvSpPr/>
            <p:nvPr/>
          </p:nvSpPr>
          <p:spPr>
            <a:xfrm rot="10800000">
              <a:off x="5762481" y="7321975"/>
              <a:ext cx="60139" cy="277254"/>
            </a:xfrm>
            <a:custGeom>
              <a:avLst/>
              <a:gdLst/>
              <a:ahLst/>
              <a:cxnLst/>
              <a:rect l="l" t="t" r="r" b="b"/>
              <a:pathLst>
                <a:path w="6369" h="101838" extrusionOk="0">
                  <a:moveTo>
                    <a:pt x="136" y="0"/>
                  </a:moveTo>
                  <a:lnTo>
                    <a:pt x="0" y="1096"/>
                  </a:lnTo>
                  <a:lnTo>
                    <a:pt x="102" y="1490"/>
                  </a:lnTo>
                  <a:lnTo>
                    <a:pt x="382" y="2630"/>
                  </a:lnTo>
                  <a:lnTo>
                    <a:pt x="569" y="3418"/>
                  </a:lnTo>
                  <a:lnTo>
                    <a:pt x="790" y="4426"/>
                  </a:lnTo>
                  <a:lnTo>
                    <a:pt x="1036" y="5609"/>
                  </a:lnTo>
                  <a:lnTo>
                    <a:pt x="1308" y="7012"/>
                  </a:lnTo>
                  <a:lnTo>
                    <a:pt x="1605" y="8589"/>
                  </a:lnTo>
                  <a:lnTo>
                    <a:pt x="1911" y="10342"/>
                  </a:lnTo>
                  <a:lnTo>
                    <a:pt x="2233" y="12270"/>
                  </a:lnTo>
                  <a:lnTo>
                    <a:pt x="2556" y="14417"/>
                  </a:lnTo>
                  <a:lnTo>
                    <a:pt x="2726" y="15556"/>
                  </a:lnTo>
                  <a:lnTo>
                    <a:pt x="2896" y="16783"/>
                  </a:lnTo>
                  <a:lnTo>
                    <a:pt x="3065" y="18010"/>
                  </a:lnTo>
                  <a:lnTo>
                    <a:pt x="3227" y="19325"/>
                  </a:lnTo>
                  <a:lnTo>
                    <a:pt x="3397" y="20640"/>
                  </a:lnTo>
                  <a:lnTo>
                    <a:pt x="3566" y="22042"/>
                  </a:lnTo>
                  <a:lnTo>
                    <a:pt x="3728" y="23488"/>
                  </a:lnTo>
                  <a:lnTo>
                    <a:pt x="3897" y="25022"/>
                  </a:lnTo>
                  <a:lnTo>
                    <a:pt x="4059" y="26555"/>
                  </a:lnTo>
                  <a:lnTo>
                    <a:pt x="4212" y="28133"/>
                  </a:lnTo>
                  <a:lnTo>
                    <a:pt x="4373" y="29798"/>
                  </a:lnTo>
                  <a:lnTo>
                    <a:pt x="4517" y="31507"/>
                  </a:lnTo>
                  <a:lnTo>
                    <a:pt x="4670" y="33260"/>
                  </a:lnTo>
                  <a:lnTo>
                    <a:pt x="4814" y="35100"/>
                  </a:lnTo>
                  <a:lnTo>
                    <a:pt x="4950" y="36941"/>
                  </a:lnTo>
                  <a:lnTo>
                    <a:pt x="5086" y="38869"/>
                  </a:lnTo>
                  <a:lnTo>
                    <a:pt x="5214" y="40841"/>
                  </a:lnTo>
                  <a:lnTo>
                    <a:pt x="5332" y="42856"/>
                  </a:lnTo>
                  <a:lnTo>
                    <a:pt x="5443" y="44960"/>
                  </a:lnTo>
                  <a:lnTo>
                    <a:pt x="5553" y="47063"/>
                  </a:lnTo>
                  <a:lnTo>
                    <a:pt x="5647" y="49254"/>
                  </a:lnTo>
                  <a:lnTo>
                    <a:pt x="5740" y="51489"/>
                  </a:lnTo>
                  <a:lnTo>
                    <a:pt x="5825" y="53811"/>
                  </a:lnTo>
                  <a:lnTo>
                    <a:pt x="5893" y="56178"/>
                  </a:lnTo>
                  <a:lnTo>
                    <a:pt x="5961" y="58588"/>
                  </a:lnTo>
                  <a:lnTo>
                    <a:pt x="6012" y="61042"/>
                  </a:lnTo>
                  <a:lnTo>
                    <a:pt x="6054" y="63539"/>
                  </a:lnTo>
                  <a:lnTo>
                    <a:pt x="6088" y="66125"/>
                  </a:lnTo>
                  <a:lnTo>
                    <a:pt x="6114" y="68754"/>
                  </a:lnTo>
                  <a:lnTo>
                    <a:pt x="6122" y="71471"/>
                  </a:lnTo>
                  <a:lnTo>
                    <a:pt x="6114" y="74188"/>
                  </a:lnTo>
                  <a:lnTo>
                    <a:pt x="6097" y="76992"/>
                  </a:lnTo>
                  <a:lnTo>
                    <a:pt x="6071" y="79884"/>
                  </a:lnTo>
                  <a:lnTo>
                    <a:pt x="6029" y="82776"/>
                  </a:lnTo>
                  <a:lnTo>
                    <a:pt x="5969" y="85756"/>
                  </a:lnTo>
                  <a:lnTo>
                    <a:pt x="5901" y="88823"/>
                  </a:lnTo>
                  <a:lnTo>
                    <a:pt x="5816" y="91891"/>
                  </a:lnTo>
                  <a:lnTo>
                    <a:pt x="5714" y="95046"/>
                  </a:lnTo>
                  <a:lnTo>
                    <a:pt x="5596" y="98289"/>
                  </a:lnTo>
                  <a:lnTo>
                    <a:pt x="5468" y="101531"/>
                  </a:lnTo>
                  <a:lnTo>
                    <a:pt x="5714" y="101838"/>
                  </a:lnTo>
                  <a:lnTo>
                    <a:pt x="5842" y="98508"/>
                  </a:lnTo>
                  <a:lnTo>
                    <a:pt x="5961" y="95265"/>
                  </a:lnTo>
                  <a:lnTo>
                    <a:pt x="6063" y="92066"/>
                  </a:lnTo>
                  <a:lnTo>
                    <a:pt x="6156" y="88911"/>
                  </a:lnTo>
                  <a:lnTo>
                    <a:pt x="6224" y="85844"/>
                  </a:lnTo>
                  <a:lnTo>
                    <a:pt x="6283" y="82820"/>
                  </a:lnTo>
                  <a:lnTo>
                    <a:pt x="6326" y="79884"/>
                  </a:lnTo>
                  <a:lnTo>
                    <a:pt x="6351" y="76948"/>
                  </a:lnTo>
                  <a:lnTo>
                    <a:pt x="6368" y="74144"/>
                  </a:lnTo>
                  <a:lnTo>
                    <a:pt x="6368" y="71339"/>
                  </a:lnTo>
                  <a:lnTo>
                    <a:pt x="6360" y="68622"/>
                  </a:lnTo>
                  <a:lnTo>
                    <a:pt x="6334" y="65949"/>
                  </a:lnTo>
                  <a:lnTo>
                    <a:pt x="6309" y="63320"/>
                  </a:lnTo>
                  <a:lnTo>
                    <a:pt x="6258" y="60779"/>
                  </a:lnTo>
                  <a:lnTo>
                    <a:pt x="6207" y="58281"/>
                  </a:lnTo>
                  <a:lnTo>
                    <a:pt x="6139" y="55827"/>
                  </a:lnTo>
                  <a:lnTo>
                    <a:pt x="6063" y="53461"/>
                  </a:lnTo>
                  <a:lnTo>
                    <a:pt x="5986" y="51138"/>
                  </a:lnTo>
                  <a:lnTo>
                    <a:pt x="5893" y="48860"/>
                  </a:lnTo>
                  <a:lnTo>
                    <a:pt x="5791" y="46625"/>
                  </a:lnTo>
                  <a:lnTo>
                    <a:pt x="5681" y="44478"/>
                  </a:lnTo>
                  <a:lnTo>
                    <a:pt x="5562" y="42374"/>
                  </a:lnTo>
                  <a:lnTo>
                    <a:pt x="5443" y="40315"/>
                  </a:lnTo>
                  <a:lnTo>
                    <a:pt x="5315" y="38299"/>
                  </a:lnTo>
                  <a:lnTo>
                    <a:pt x="5180" y="36371"/>
                  </a:lnTo>
                  <a:lnTo>
                    <a:pt x="5035" y="34487"/>
                  </a:lnTo>
                  <a:lnTo>
                    <a:pt x="4891" y="32646"/>
                  </a:lnTo>
                  <a:lnTo>
                    <a:pt x="4738" y="30850"/>
                  </a:lnTo>
                  <a:lnTo>
                    <a:pt x="4585" y="29141"/>
                  </a:lnTo>
                  <a:lnTo>
                    <a:pt x="4424" y="27475"/>
                  </a:lnTo>
                  <a:lnTo>
                    <a:pt x="4263" y="25854"/>
                  </a:lnTo>
                  <a:lnTo>
                    <a:pt x="4101" y="24277"/>
                  </a:lnTo>
                  <a:lnTo>
                    <a:pt x="3931" y="22743"/>
                  </a:lnTo>
                  <a:lnTo>
                    <a:pt x="3770" y="21253"/>
                  </a:lnTo>
                  <a:lnTo>
                    <a:pt x="3600" y="19851"/>
                  </a:lnTo>
                  <a:lnTo>
                    <a:pt x="3422" y="18492"/>
                  </a:lnTo>
                  <a:lnTo>
                    <a:pt x="3252" y="17178"/>
                  </a:lnTo>
                  <a:lnTo>
                    <a:pt x="3082" y="15907"/>
                  </a:lnTo>
                  <a:lnTo>
                    <a:pt x="2913" y="14680"/>
                  </a:lnTo>
                  <a:lnTo>
                    <a:pt x="2743" y="13541"/>
                  </a:lnTo>
                  <a:lnTo>
                    <a:pt x="2412" y="11350"/>
                  </a:lnTo>
                  <a:lnTo>
                    <a:pt x="2081" y="9378"/>
                  </a:lnTo>
                  <a:lnTo>
                    <a:pt x="1766" y="7581"/>
                  </a:lnTo>
                  <a:lnTo>
                    <a:pt x="1469" y="6004"/>
                  </a:lnTo>
                  <a:lnTo>
                    <a:pt x="1197" y="4601"/>
                  </a:lnTo>
                  <a:lnTo>
                    <a:pt x="943" y="3418"/>
                  </a:lnTo>
                  <a:lnTo>
                    <a:pt x="722" y="2367"/>
                  </a:lnTo>
                  <a:lnTo>
                    <a:pt x="527" y="1534"/>
                  </a:lnTo>
                  <a:lnTo>
                    <a:pt x="247" y="439"/>
                  </a:lnTo>
                  <a:lnTo>
                    <a:pt x="13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6"/>
            <p:cNvSpPr/>
            <p:nvPr/>
          </p:nvSpPr>
          <p:spPr>
            <a:xfrm rot="10800000">
              <a:off x="5726411" y="7208812"/>
              <a:ext cx="109760" cy="121451"/>
            </a:xfrm>
            <a:custGeom>
              <a:avLst/>
              <a:gdLst/>
              <a:ahLst/>
              <a:cxnLst/>
              <a:rect l="l" t="t" r="r" b="b"/>
              <a:pathLst>
                <a:path w="11624" h="44610" extrusionOk="0">
                  <a:moveTo>
                    <a:pt x="6411" y="1315"/>
                  </a:moveTo>
                  <a:lnTo>
                    <a:pt x="6598" y="1359"/>
                  </a:lnTo>
                  <a:lnTo>
                    <a:pt x="6776" y="1447"/>
                  </a:lnTo>
                  <a:lnTo>
                    <a:pt x="6954" y="1534"/>
                  </a:lnTo>
                  <a:lnTo>
                    <a:pt x="7132" y="1666"/>
                  </a:lnTo>
                  <a:lnTo>
                    <a:pt x="7311" y="1841"/>
                  </a:lnTo>
                  <a:lnTo>
                    <a:pt x="7489" y="2016"/>
                  </a:lnTo>
                  <a:lnTo>
                    <a:pt x="7659" y="2192"/>
                  </a:lnTo>
                  <a:lnTo>
                    <a:pt x="7837" y="2454"/>
                  </a:lnTo>
                  <a:lnTo>
                    <a:pt x="8007" y="2674"/>
                  </a:lnTo>
                  <a:lnTo>
                    <a:pt x="8177" y="2980"/>
                  </a:lnTo>
                  <a:lnTo>
                    <a:pt x="8347" y="3287"/>
                  </a:lnTo>
                  <a:lnTo>
                    <a:pt x="8508" y="3594"/>
                  </a:lnTo>
                  <a:lnTo>
                    <a:pt x="8669" y="3988"/>
                  </a:lnTo>
                  <a:lnTo>
                    <a:pt x="8831" y="4339"/>
                  </a:lnTo>
                  <a:lnTo>
                    <a:pt x="8992" y="4777"/>
                  </a:lnTo>
                  <a:lnTo>
                    <a:pt x="9145" y="5215"/>
                  </a:lnTo>
                  <a:lnTo>
                    <a:pt x="9306" y="5653"/>
                  </a:lnTo>
                  <a:lnTo>
                    <a:pt x="9450" y="6135"/>
                  </a:lnTo>
                  <a:lnTo>
                    <a:pt x="9603" y="6661"/>
                  </a:lnTo>
                  <a:lnTo>
                    <a:pt x="9748" y="7187"/>
                  </a:lnTo>
                  <a:lnTo>
                    <a:pt x="9883" y="7757"/>
                  </a:lnTo>
                  <a:lnTo>
                    <a:pt x="10028" y="8326"/>
                  </a:lnTo>
                  <a:lnTo>
                    <a:pt x="10198" y="9115"/>
                  </a:lnTo>
                  <a:lnTo>
                    <a:pt x="10367" y="9948"/>
                  </a:lnTo>
                  <a:lnTo>
                    <a:pt x="10529" y="10780"/>
                  </a:lnTo>
                  <a:lnTo>
                    <a:pt x="10690" y="11657"/>
                  </a:lnTo>
                  <a:lnTo>
                    <a:pt x="10792" y="12358"/>
                  </a:lnTo>
                  <a:lnTo>
                    <a:pt x="10885" y="13015"/>
                  </a:lnTo>
                  <a:lnTo>
                    <a:pt x="10970" y="13672"/>
                  </a:lnTo>
                  <a:lnTo>
                    <a:pt x="11047" y="14330"/>
                  </a:lnTo>
                  <a:lnTo>
                    <a:pt x="11106" y="14987"/>
                  </a:lnTo>
                  <a:lnTo>
                    <a:pt x="11166" y="15644"/>
                  </a:lnTo>
                  <a:lnTo>
                    <a:pt x="11216" y="16302"/>
                  </a:lnTo>
                  <a:lnTo>
                    <a:pt x="11259" y="16959"/>
                  </a:lnTo>
                  <a:lnTo>
                    <a:pt x="11293" y="17572"/>
                  </a:lnTo>
                  <a:lnTo>
                    <a:pt x="11318" y="18230"/>
                  </a:lnTo>
                  <a:lnTo>
                    <a:pt x="11344" y="18843"/>
                  </a:lnTo>
                  <a:lnTo>
                    <a:pt x="11352" y="19457"/>
                  </a:lnTo>
                  <a:lnTo>
                    <a:pt x="11361" y="20070"/>
                  </a:lnTo>
                  <a:lnTo>
                    <a:pt x="11369" y="20684"/>
                  </a:lnTo>
                  <a:lnTo>
                    <a:pt x="11361" y="21823"/>
                  </a:lnTo>
                  <a:lnTo>
                    <a:pt x="11335" y="22962"/>
                  </a:lnTo>
                  <a:lnTo>
                    <a:pt x="11301" y="23970"/>
                  </a:lnTo>
                  <a:lnTo>
                    <a:pt x="11259" y="24934"/>
                  </a:lnTo>
                  <a:lnTo>
                    <a:pt x="11199" y="25810"/>
                  </a:lnTo>
                  <a:lnTo>
                    <a:pt x="11149" y="26599"/>
                  </a:lnTo>
                  <a:lnTo>
                    <a:pt x="11089" y="27300"/>
                  </a:lnTo>
                  <a:lnTo>
                    <a:pt x="10987" y="28352"/>
                  </a:lnTo>
                  <a:lnTo>
                    <a:pt x="10928" y="28922"/>
                  </a:lnTo>
                  <a:lnTo>
                    <a:pt x="10860" y="29491"/>
                  </a:lnTo>
                  <a:lnTo>
                    <a:pt x="10783" y="30061"/>
                  </a:lnTo>
                  <a:lnTo>
                    <a:pt x="10716" y="30543"/>
                  </a:lnTo>
                  <a:lnTo>
                    <a:pt x="10639" y="31025"/>
                  </a:lnTo>
                  <a:lnTo>
                    <a:pt x="10563" y="31463"/>
                  </a:lnTo>
                  <a:lnTo>
                    <a:pt x="10478" y="31901"/>
                  </a:lnTo>
                  <a:lnTo>
                    <a:pt x="10401" y="32252"/>
                  </a:lnTo>
                  <a:lnTo>
                    <a:pt x="10325" y="32603"/>
                  </a:lnTo>
                  <a:lnTo>
                    <a:pt x="10240" y="32865"/>
                  </a:lnTo>
                  <a:lnTo>
                    <a:pt x="10164" y="33128"/>
                  </a:lnTo>
                  <a:lnTo>
                    <a:pt x="10087" y="33304"/>
                  </a:lnTo>
                  <a:lnTo>
                    <a:pt x="10011" y="33435"/>
                  </a:lnTo>
                  <a:lnTo>
                    <a:pt x="9943" y="33567"/>
                  </a:lnTo>
                  <a:lnTo>
                    <a:pt x="9875" y="33610"/>
                  </a:lnTo>
                  <a:lnTo>
                    <a:pt x="9807" y="33567"/>
                  </a:lnTo>
                  <a:lnTo>
                    <a:pt x="9756" y="33523"/>
                  </a:lnTo>
                  <a:lnTo>
                    <a:pt x="9705" y="33435"/>
                  </a:lnTo>
                  <a:lnTo>
                    <a:pt x="9595" y="33216"/>
                  </a:lnTo>
                  <a:lnTo>
                    <a:pt x="9493" y="32865"/>
                  </a:lnTo>
                  <a:lnTo>
                    <a:pt x="9382" y="32471"/>
                  </a:lnTo>
                  <a:lnTo>
                    <a:pt x="9272" y="32033"/>
                  </a:lnTo>
                  <a:lnTo>
                    <a:pt x="9162" y="31507"/>
                  </a:lnTo>
                  <a:lnTo>
                    <a:pt x="8949" y="30412"/>
                  </a:lnTo>
                  <a:lnTo>
                    <a:pt x="8678" y="29141"/>
                  </a:lnTo>
                  <a:lnTo>
                    <a:pt x="8550" y="28571"/>
                  </a:lnTo>
                  <a:lnTo>
                    <a:pt x="8423" y="28045"/>
                  </a:lnTo>
                  <a:lnTo>
                    <a:pt x="8355" y="27870"/>
                  </a:lnTo>
                  <a:lnTo>
                    <a:pt x="8296" y="27695"/>
                  </a:lnTo>
                  <a:lnTo>
                    <a:pt x="8228" y="27519"/>
                  </a:lnTo>
                  <a:lnTo>
                    <a:pt x="8160" y="27432"/>
                  </a:lnTo>
                  <a:lnTo>
                    <a:pt x="8100" y="27388"/>
                  </a:lnTo>
                  <a:lnTo>
                    <a:pt x="8032" y="27344"/>
                  </a:lnTo>
                  <a:lnTo>
                    <a:pt x="7973" y="27388"/>
                  </a:lnTo>
                  <a:lnTo>
                    <a:pt x="7905" y="27432"/>
                  </a:lnTo>
                  <a:lnTo>
                    <a:pt x="7854" y="27563"/>
                  </a:lnTo>
                  <a:lnTo>
                    <a:pt x="7803" y="27695"/>
                  </a:lnTo>
                  <a:lnTo>
                    <a:pt x="7761" y="27826"/>
                  </a:lnTo>
                  <a:lnTo>
                    <a:pt x="7710" y="28045"/>
                  </a:lnTo>
                  <a:lnTo>
                    <a:pt x="7667" y="28264"/>
                  </a:lnTo>
                  <a:lnTo>
                    <a:pt x="7625" y="28527"/>
                  </a:lnTo>
                  <a:lnTo>
                    <a:pt x="7549" y="29185"/>
                  </a:lnTo>
                  <a:lnTo>
                    <a:pt x="7472" y="29973"/>
                  </a:lnTo>
                  <a:lnTo>
                    <a:pt x="7404" y="30937"/>
                  </a:lnTo>
                  <a:lnTo>
                    <a:pt x="7345" y="32033"/>
                  </a:lnTo>
                  <a:lnTo>
                    <a:pt x="7285" y="33260"/>
                  </a:lnTo>
                  <a:lnTo>
                    <a:pt x="7217" y="34487"/>
                  </a:lnTo>
                  <a:lnTo>
                    <a:pt x="7141" y="35670"/>
                  </a:lnTo>
                  <a:lnTo>
                    <a:pt x="7048" y="36765"/>
                  </a:lnTo>
                  <a:lnTo>
                    <a:pt x="6946" y="37773"/>
                  </a:lnTo>
                  <a:lnTo>
                    <a:pt x="6827" y="38694"/>
                  </a:lnTo>
                  <a:lnTo>
                    <a:pt x="6699" y="39570"/>
                  </a:lnTo>
                  <a:lnTo>
                    <a:pt x="6564" y="40315"/>
                  </a:lnTo>
                  <a:lnTo>
                    <a:pt x="6419" y="41016"/>
                  </a:lnTo>
                  <a:lnTo>
                    <a:pt x="6275" y="41629"/>
                  </a:lnTo>
                  <a:lnTo>
                    <a:pt x="6122" y="42111"/>
                  </a:lnTo>
                  <a:lnTo>
                    <a:pt x="5961" y="42550"/>
                  </a:lnTo>
                  <a:lnTo>
                    <a:pt x="5799" y="42856"/>
                  </a:lnTo>
                  <a:lnTo>
                    <a:pt x="5638" y="43119"/>
                  </a:lnTo>
                  <a:lnTo>
                    <a:pt x="5477" y="43251"/>
                  </a:lnTo>
                  <a:lnTo>
                    <a:pt x="5316" y="43338"/>
                  </a:lnTo>
                  <a:lnTo>
                    <a:pt x="5154" y="43295"/>
                  </a:lnTo>
                  <a:lnTo>
                    <a:pt x="5052" y="43207"/>
                  </a:lnTo>
                  <a:lnTo>
                    <a:pt x="4959" y="43076"/>
                  </a:lnTo>
                  <a:lnTo>
                    <a:pt x="4874" y="42944"/>
                  </a:lnTo>
                  <a:lnTo>
                    <a:pt x="4789" y="42725"/>
                  </a:lnTo>
                  <a:lnTo>
                    <a:pt x="4704" y="42462"/>
                  </a:lnTo>
                  <a:lnTo>
                    <a:pt x="4636" y="42199"/>
                  </a:lnTo>
                  <a:lnTo>
                    <a:pt x="4568" y="41892"/>
                  </a:lnTo>
                  <a:lnTo>
                    <a:pt x="4509" y="41542"/>
                  </a:lnTo>
                  <a:lnTo>
                    <a:pt x="4458" y="41147"/>
                  </a:lnTo>
                  <a:lnTo>
                    <a:pt x="4407" y="40709"/>
                  </a:lnTo>
                  <a:lnTo>
                    <a:pt x="4365" y="40271"/>
                  </a:lnTo>
                  <a:lnTo>
                    <a:pt x="4331" y="39745"/>
                  </a:lnTo>
                  <a:lnTo>
                    <a:pt x="4305" y="39219"/>
                  </a:lnTo>
                  <a:lnTo>
                    <a:pt x="4288" y="38694"/>
                  </a:lnTo>
                  <a:lnTo>
                    <a:pt x="4280" y="38124"/>
                  </a:lnTo>
                  <a:lnTo>
                    <a:pt x="4271" y="37510"/>
                  </a:lnTo>
                  <a:lnTo>
                    <a:pt x="4271" y="36371"/>
                  </a:lnTo>
                  <a:lnTo>
                    <a:pt x="4263" y="35276"/>
                  </a:lnTo>
                  <a:lnTo>
                    <a:pt x="4246" y="34224"/>
                  </a:lnTo>
                  <a:lnTo>
                    <a:pt x="4220" y="33216"/>
                  </a:lnTo>
                  <a:lnTo>
                    <a:pt x="4186" y="32296"/>
                  </a:lnTo>
                  <a:lnTo>
                    <a:pt x="4152" y="31419"/>
                  </a:lnTo>
                  <a:lnTo>
                    <a:pt x="4110" y="30587"/>
                  </a:lnTo>
                  <a:lnTo>
                    <a:pt x="4059" y="29798"/>
                  </a:lnTo>
                  <a:lnTo>
                    <a:pt x="4008" y="29097"/>
                  </a:lnTo>
                  <a:lnTo>
                    <a:pt x="3940" y="28440"/>
                  </a:lnTo>
                  <a:lnTo>
                    <a:pt x="3881" y="27826"/>
                  </a:lnTo>
                  <a:lnTo>
                    <a:pt x="3804" y="27300"/>
                  </a:lnTo>
                  <a:lnTo>
                    <a:pt x="3719" y="26818"/>
                  </a:lnTo>
                  <a:lnTo>
                    <a:pt x="3634" y="26424"/>
                  </a:lnTo>
                  <a:lnTo>
                    <a:pt x="3549" y="26030"/>
                  </a:lnTo>
                  <a:lnTo>
                    <a:pt x="3448" y="25767"/>
                  </a:lnTo>
                  <a:lnTo>
                    <a:pt x="3354" y="25548"/>
                  </a:lnTo>
                  <a:lnTo>
                    <a:pt x="3244" y="25416"/>
                  </a:lnTo>
                  <a:lnTo>
                    <a:pt x="3116" y="25328"/>
                  </a:lnTo>
                  <a:lnTo>
                    <a:pt x="2981" y="25328"/>
                  </a:lnTo>
                  <a:lnTo>
                    <a:pt x="2904" y="25416"/>
                  </a:lnTo>
                  <a:lnTo>
                    <a:pt x="2819" y="25504"/>
                  </a:lnTo>
                  <a:lnTo>
                    <a:pt x="2743" y="25635"/>
                  </a:lnTo>
                  <a:lnTo>
                    <a:pt x="2658" y="25810"/>
                  </a:lnTo>
                  <a:lnTo>
                    <a:pt x="2565" y="25986"/>
                  </a:lnTo>
                  <a:lnTo>
                    <a:pt x="2480" y="26249"/>
                  </a:lnTo>
                  <a:lnTo>
                    <a:pt x="2386" y="26555"/>
                  </a:lnTo>
                  <a:lnTo>
                    <a:pt x="2284" y="26950"/>
                  </a:lnTo>
                  <a:lnTo>
                    <a:pt x="2191" y="27257"/>
                  </a:lnTo>
                  <a:lnTo>
                    <a:pt x="2098" y="27563"/>
                  </a:lnTo>
                  <a:lnTo>
                    <a:pt x="1996" y="27782"/>
                  </a:lnTo>
                  <a:lnTo>
                    <a:pt x="1894" y="28001"/>
                  </a:lnTo>
                  <a:lnTo>
                    <a:pt x="1792" y="28133"/>
                  </a:lnTo>
                  <a:lnTo>
                    <a:pt x="1682" y="28264"/>
                  </a:lnTo>
                  <a:lnTo>
                    <a:pt x="1571" y="28308"/>
                  </a:lnTo>
                  <a:lnTo>
                    <a:pt x="1469" y="28352"/>
                  </a:lnTo>
                  <a:lnTo>
                    <a:pt x="1367" y="28308"/>
                  </a:lnTo>
                  <a:lnTo>
                    <a:pt x="1274" y="28264"/>
                  </a:lnTo>
                  <a:lnTo>
                    <a:pt x="1181" y="28177"/>
                  </a:lnTo>
                  <a:lnTo>
                    <a:pt x="1096" y="28045"/>
                  </a:lnTo>
                  <a:lnTo>
                    <a:pt x="1002" y="27914"/>
                  </a:lnTo>
                  <a:lnTo>
                    <a:pt x="917" y="27695"/>
                  </a:lnTo>
                  <a:lnTo>
                    <a:pt x="832" y="27476"/>
                  </a:lnTo>
                  <a:lnTo>
                    <a:pt x="756" y="27213"/>
                  </a:lnTo>
                  <a:lnTo>
                    <a:pt x="663" y="26818"/>
                  </a:lnTo>
                  <a:lnTo>
                    <a:pt x="578" y="26336"/>
                  </a:lnTo>
                  <a:lnTo>
                    <a:pt x="501" y="25854"/>
                  </a:lnTo>
                  <a:lnTo>
                    <a:pt x="433" y="25285"/>
                  </a:lnTo>
                  <a:lnTo>
                    <a:pt x="374" y="24715"/>
                  </a:lnTo>
                  <a:lnTo>
                    <a:pt x="332" y="24101"/>
                  </a:lnTo>
                  <a:lnTo>
                    <a:pt x="298" y="23400"/>
                  </a:lnTo>
                  <a:lnTo>
                    <a:pt x="272" y="22699"/>
                  </a:lnTo>
                  <a:lnTo>
                    <a:pt x="255" y="21954"/>
                  </a:lnTo>
                  <a:lnTo>
                    <a:pt x="255" y="21166"/>
                  </a:lnTo>
                  <a:lnTo>
                    <a:pt x="264" y="20333"/>
                  </a:lnTo>
                  <a:lnTo>
                    <a:pt x="281" y="19500"/>
                  </a:lnTo>
                  <a:lnTo>
                    <a:pt x="306" y="18580"/>
                  </a:lnTo>
                  <a:lnTo>
                    <a:pt x="349" y="17704"/>
                  </a:lnTo>
                  <a:lnTo>
                    <a:pt x="391" y="16740"/>
                  </a:lnTo>
                  <a:lnTo>
                    <a:pt x="450" y="15776"/>
                  </a:lnTo>
                  <a:lnTo>
                    <a:pt x="501" y="15118"/>
                  </a:lnTo>
                  <a:lnTo>
                    <a:pt x="561" y="14461"/>
                  </a:lnTo>
                  <a:lnTo>
                    <a:pt x="629" y="13848"/>
                  </a:lnTo>
                  <a:lnTo>
                    <a:pt x="705" y="13234"/>
                  </a:lnTo>
                  <a:lnTo>
                    <a:pt x="782" y="12621"/>
                  </a:lnTo>
                  <a:lnTo>
                    <a:pt x="875" y="12051"/>
                  </a:lnTo>
                  <a:lnTo>
                    <a:pt x="968" y="11525"/>
                  </a:lnTo>
                  <a:lnTo>
                    <a:pt x="1070" y="10956"/>
                  </a:lnTo>
                  <a:lnTo>
                    <a:pt x="1181" y="10430"/>
                  </a:lnTo>
                  <a:lnTo>
                    <a:pt x="1299" y="9948"/>
                  </a:lnTo>
                  <a:lnTo>
                    <a:pt x="1418" y="9422"/>
                  </a:lnTo>
                  <a:lnTo>
                    <a:pt x="1546" y="8984"/>
                  </a:lnTo>
                  <a:lnTo>
                    <a:pt x="1809" y="8063"/>
                  </a:lnTo>
                  <a:lnTo>
                    <a:pt x="2089" y="7187"/>
                  </a:lnTo>
                  <a:lnTo>
                    <a:pt x="2386" y="6398"/>
                  </a:lnTo>
                  <a:lnTo>
                    <a:pt x="2683" y="5697"/>
                  </a:lnTo>
                  <a:lnTo>
                    <a:pt x="2998" y="4996"/>
                  </a:lnTo>
                  <a:lnTo>
                    <a:pt x="3320" y="4383"/>
                  </a:lnTo>
                  <a:lnTo>
                    <a:pt x="3634" y="3813"/>
                  </a:lnTo>
                  <a:lnTo>
                    <a:pt x="3957" y="3287"/>
                  </a:lnTo>
                  <a:lnTo>
                    <a:pt x="4271" y="2805"/>
                  </a:lnTo>
                  <a:lnTo>
                    <a:pt x="4577" y="2367"/>
                  </a:lnTo>
                  <a:lnTo>
                    <a:pt x="4764" y="2148"/>
                  </a:lnTo>
                  <a:lnTo>
                    <a:pt x="4942" y="1972"/>
                  </a:lnTo>
                  <a:lnTo>
                    <a:pt x="5129" y="1797"/>
                  </a:lnTo>
                  <a:lnTo>
                    <a:pt x="5316" y="1622"/>
                  </a:lnTo>
                  <a:lnTo>
                    <a:pt x="5494" y="1534"/>
                  </a:lnTo>
                  <a:lnTo>
                    <a:pt x="5681" y="1403"/>
                  </a:lnTo>
                  <a:lnTo>
                    <a:pt x="5867" y="1359"/>
                  </a:lnTo>
                  <a:lnTo>
                    <a:pt x="6046" y="1315"/>
                  </a:lnTo>
                  <a:close/>
                  <a:moveTo>
                    <a:pt x="6199" y="1"/>
                  </a:moveTo>
                  <a:lnTo>
                    <a:pt x="5986" y="44"/>
                  </a:lnTo>
                  <a:lnTo>
                    <a:pt x="5782" y="88"/>
                  </a:lnTo>
                  <a:lnTo>
                    <a:pt x="5570" y="176"/>
                  </a:lnTo>
                  <a:lnTo>
                    <a:pt x="5358" y="307"/>
                  </a:lnTo>
                  <a:lnTo>
                    <a:pt x="5146" y="439"/>
                  </a:lnTo>
                  <a:lnTo>
                    <a:pt x="4933" y="658"/>
                  </a:lnTo>
                  <a:lnTo>
                    <a:pt x="4721" y="877"/>
                  </a:lnTo>
                  <a:lnTo>
                    <a:pt x="4517" y="1140"/>
                  </a:lnTo>
                  <a:lnTo>
                    <a:pt x="4195" y="1578"/>
                  </a:lnTo>
                  <a:lnTo>
                    <a:pt x="3872" y="2060"/>
                  </a:lnTo>
                  <a:lnTo>
                    <a:pt x="3541" y="2630"/>
                  </a:lnTo>
                  <a:lnTo>
                    <a:pt x="3210" y="3199"/>
                  </a:lnTo>
                  <a:lnTo>
                    <a:pt x="2879" y="3857"/>
                  </a:lnTo>
                  <a:lnTo>
                    <a:pt x="2556" y="4602"/>
                  </a:lnTo>
                  <a:lnTo>
                    <a:pt x="2233" y="5347"/>
                  </a:lnTo>
                  <a:lnTo>
                    <a:pt x="1928" y="6179"/>
                  </a:lnTo>
                  <a:lnTo>
                    <a:pt x="1639" y="7099"/>
                  </a:lnTo>
                  <a:lnTo>
                    <a:pt x="1495" y="7581"/>
                  </a:lnTo>
                  <a:lnTo>
                    <a:pt x="1359" y="8063"/>
                  </a:lnTo>
                  <a:lnTo>
                    <a:pt x="1232" y="8589"/>
                  </a:lnTo>
                  <a:lnTo>
                    <a:pt x="1104" y="9115"/>
                  </a:lnTo>
                  <a:lnTo>
                    <a:pt x="985" y="9641"/>
                  </a:lnTo>
                  <a:lnTo>
                    <a:pt x="866" y="10211"/>
                  </a:lnTo>
                  <a:lnTo>
                    <a:pt x="765" y="10780"/>
                  </a:lnTo>
                  <a:lnTo>
                    <a:pt x="663" y="11394"/>
                  </a:lnTo>
                  <a:lnTo>
                    <a:pt x="569" y="12007"/>
                  </a:lnTo>
                  <a:lnTo>
                    <a:pt x="476" y="12621"/>
                  </a:lnTo>
                  <a:lnTo>
                    <a:pt x="399" y="13278"/>
                  </a:lnTo>
                  <a:lnTo>
                    <a:pt x="332" y="13935"/>
                  </a:lnTo>
                  <a:lnTo>
                    <a:pt x="272" y="14636"/>
                  </a:lnTo>
                  <a:lnTo>
                    <a:pt x="213" y="15338"/>
                  </a:lnTo>
                  <a:lnTo>
                    <a:pt x="128" y="16827"/>
                  </a:lnTo>
                  <a:lnTo>
                    <a:pt x="60" y="18230"/>
                  </a:lnTo>
                  <a:lnTo>
                    <a:pt x="26" y="19500"/>
                  </a:lnTo>
                  <a:lnTo>
                    <a:pt x="0" y="20684"/>
                  </a:lnTo>
                  <a:lnTo>
                    <a:pt x="0" y="21779"/>
                  </a:lnTo>
                  <a:lnTo>
                    <a:pt x="17" y="22787"/>
                  </a:lnTo>
                  <a:lnTo>
                    <a:pt x="51" y="23663"/>
                  </a:lnTo>
                  <a:lnTo>
                    <a:pt x="94" y="24496"/>
                  </a:lnTo>
                  <a:lnTo>
                    <a:pt x="145" y="25197"/>
                  </a:lnTo>
                  <a:lnTo>
                    <a:pt x="204" y="25854"/>
                  </a:lnTo>
                  <a:lnTo>
                    <a:pt x="272" y="26424"/>
                  </a:lnTo>
                  <a:lnTo>
                    <a:pt x="340" y="26906"/>
                  </a:lnTo>
                  <a:lnTo>
                    <a:pt x="416" y="27344"/>
                  </a:lnTo>
                  <a:lnTo>
                    <a:pt x="484" y="27739"/>
                  </a:lnTo>
                  <a:lnTo>
                    <a:pt x="552" y="28001"/>
                  </a:lnTo>
                  <a:lnTo>
                    <a:pt x="612" y="28264"/>
                  </a:lnTo>
                  <a:lnTo>
                    <a:pt x="714" y="28615"/>
                  </a:lnTo>
                  <a:lnTo>
                    <a:pt x="815" y="28878"/>
                  </a:lnTo>
                  <a:lnTo>
                    <a:pt x="926" y="29141"/>
                  </a:lnTo>
                  <a:lnTo>
                    <a:pt x="1036" y="29316"/>
                  </a:lnTo>
                  <a:lnTo>
                    <a:pt x="1155" y="29491"/>
                  </a:lnTo>
                  <a:lnTo>
                    <a:pt x="1274" y="29579"/>
                  </a:lnTo>
                  <a:lnTo>
                    <a:pt x="1393" y="29623"/>
                  </a:lnTo>
                  <a:lnTo>
                    <a:pt x="1520" y="29623"/>
                  </a:lnTo>
                  <a:lnTo>
                    <a:pt x="1639" y="29579"/>
                  </a:lnTo>
                  <a:lnTo>
                    <a:pt x="1758" y="29491"/>
                  </a:lnTo>
                  <a:lnTo>
                    <a:pt x="1877" y="29360"/>
                  </a:lnTo>
                  <a:lnTo>
                    <a:pt x="1996" y="29185"/>
                  </a:lnTo>
                  <a:lnTo>
                    <a:pt x="2115" y="28922"/>
                  </a:lnTo>
                  <a:lnTo>
                    <a:pt x="2225" y="28659"/>
                  </a:lnTo>
                  <a:lnTo>
                    <a:pt x="2335" y="28352"/>
                  </a:lnTo>
                  <a:lnTo>
                    <a:pt x="2437" y="27958"/>
                  </a:lnTo>
                  <a:lnTo>
                    <a:pt x="2531" y="27607"/>
                  </a:lnTo>
                  <a:lnTo>
                    <a:pt x="2632" y="27300"/>
                  </a:lnTo>
                  <a:lnTo>
                    <a:pt x="2743" y="26994"/>
                  </a:lnTo>
                  <a:lnTo>
                    <a:pt x="2862" y="26775"/>
                  </a:lnTo>
                  <a:lnTo>
                    <a:pt x="2981" y="26643"/>
                  </a:lnTo>
                  <a:lnTo>
                    <a:pt x="3040" y="26599"/>
                  </a:lnTo>
                  <a:lnTo>
                    <a:pt x="3099" y="26599"/>
                  </a:lnTo>
                  <a:lnTo>
                    <a:pt x="3159" y="26643"/>
                  </a:lnTo>
                  <a:lnTo>
                    <a:pt x="3218" y="26687"/>
                  </a:lnTo>
                  <a:lnTo>
                    <a:pt x="3278" y="26775"/>
                  </a:lnTo>
                  <a:lnTo>
                    <a:pt x="3337" y="26906"/>
                  </a:lnTo>
                  <a:lnTo>
                    <a:pt x="3414" y="27169"/>
                  </a:lnTo>
                  <a:lnTo>
                    <a:pt x="3490" y="27476"/>
                  </a:lnTo>
                  <a:lnTo>
                    <a:pt x="3558" y="27826"/>
                  </a:lnTo>
                  <a:lnTo>
                    <a:pt x="3626" y="28264"/>
                  </a:lnTo>
                  <a:lnTo>
                    <a:pt x="3685" y="28746"/>
                  </a:lnTo>
                  <a:lnTo>
                    <a:pt x="3745" y="29316"/>
                  </a:lnTo>
                  <a:lnTo>
                    <a:pt x="3796" y="29886"/>
                  </a:lnTo>
                  <a:lnTo>
                    <a:pt x="3838" y="30543"/>
                  </a:lnTo>
                  <a:lnTo>
                    <a:pt x="3881" y="31244"/>
                  </a:lnTo>
                  <a:lnTo>
                    <a:pt x="3923" y="32033"/>
                  </a:lnTo>
                  <a:lnTo>
                    <a:pt x="3949" y="32822"/>
                  </a:lnTo>
                  <a:lnTo>
                    <a:pt x="3974" y="33654"/>
                  </a:lnTo>
                  <a:lnTo>
                    <a:pt x="3999" y="34574"/>
                  </a:lnTo>
                  <a:lnTo>
                    <a:pt x="4008" y="35495"/>
                  </a:lnTo>
                  <a:lnTo>
                    <a:pt x="4016" y="36459"/>
                  </a:lnTo>
                  <a:lnTo>
                    <a:pt x="4025" y="37510"/>
                  </a:lnTo>
                  <a:lnTo>
                    <a:pt x="4025" y="38212"/>
                  </a:lnTo>
                  <a:lnTo>
                    <a:pt x="4042" y="38913"/>
                  </a:lnTo>
                  <a:lnTo>
                    <a:pt x="4067" y="39614"/>
                  </a:lnTo>
                  <a:lnTo>
                    <a:pt x="4101" y="40227"/>
                  </a:lnTo>
                  <a:lnTo>
                    <a:pt x="4144" y="40841"/>
                  </a:lnTo>
                  <a:lnTo>
                    <a:pt x="4195" y="41410"/>
                  </a:lnTo>
                  <a:lnTo>
                    <a:pt x="4254" y="41892"/>
                  </a:lnTo>
                  <a:lnTo>
                    <a:pt x="4322" y="42374"/>
                  </a:lnTo>
                  <a:lnTo>
                    <a:pt x="4399" y="42813"/>
                  </a:lnTo>
                  <a:lnTo>
                    <a:pt x="4483" y="43207"/>
                  </a:lnTo>
                  <a:lnTo>
                    <a:pt x="4568" y="43558"/>
                  </a:lnTo>
                  <a:lnTo>
                    <a:pt x="4670" y="43864"/>
                  </a:lnTo>
                  <a:lnTo>
                    <a:pt x="4772" y="44127"/>
                  </a:lnTo>
                  <a:lnTo>
                    <a:pt x="4891" y="44346"/>
                  </a:lnTo>
                  <a:lnTo>
                    <a:pt x="5010" y="44478"/>
                  </a:lnTo>
                  <a:lnTo>
                    <a:pt x="5129" y="44565"/>
                  </a:lnTo>
                  <a:lnTo>
                    <a:pt x="5222" y="44609"/>
                  </a:lnTo>
                  <a:lnTo>
                    <a:pt x="5307" y="44609"/>
                  </a:lnTo>
                  <a:lnTo>
                    <a:pt x="5485" y="44565"/>
                  </a:lnTo>
                  <a:lnTo>
                    <a:pt x="5664" y="44390"/>
                  </a:lnTo>
                  <a:lnTo>
                    <a:pt x="5850" y="44127"/>
                  </a:lnTo>
                  <a:lnTo>
                    <a:pt x="6029" y="43777"/>
                  </a:lnTo>
                  <a:lnTo>
                    <a:pt x="6216" y="43295"/>
                  </a:lnTo>
                  <a:lnTo>
                    <a:pt x="6385" y="42725"/>
                  </a:lnTo>
                  <a:lnTo>
                    <a:pt x="6555" y="42068"/>
                  </a:lnTo>
                  <a:lnTo>
                    <a:pt x="6716" y="41323"/>
                  </a:lnTo>
                  <a:lnTo>
                    <a:pt x="6869" y="40490"/>
                  </a:lnTo>
                  <a:lnTo>
                    <a:pt x="7014" y="39570"/>
                  </a:lnTo>
                  <a:lnTo>
                    <a:pt x="7149" y="38518"/>
                  </a:lnTo>
                  <a:lnTo>
                    <a:pt x="7209" y="37992"/>
                  </a:lnTo>
                  <a:lnTo>
                    <a:pt x="7268" y="37423"/>
                  </a:lnTo>
                  <a:lnTo>
                    <a:pt x="7319" y="36809"/>
                  </a:lnTo>
                  <a:lnTo>
                    <a:pt x="7370" y="36196"/>
                  </a:lnTo>
                  <a:lnTo>
                    <a:pt x="7421" y="35582"/>
                  </a:lnTo>
                  <a:lnTo>
                    <a:pt x="7455" y="34925"/>
                  </a:lnTo>
                  <a:lnTo>
                    <a:pt x="7498" y="34224"/>
                  </a:lnTo>
                  <a:lnTo>
                    <a:pt x="7532" y="33523"/>
                  </a:lnTo>
                  <a:lnTo>
                    <a:pt x="7582" y="32296"/>
                  </a:lnTo>
                  <a:lnTo>
                    <a:pt x="7650" y="31244"/>
                  </a:lnTo>
                  <a:lnTo>
                    <a:pt x="7710" y="30455"/>
                  </a:lnTo>
                  <a:lnTo>
                    <a:pt x="7769" y="29798"/>
                  </a:lnTo>
                  <a:lnTo>
                    <a:pt x="7820" y="29360"/>
                  </a:lnTo>
                  <a:lnTo>
                    <a:pt x="7880" y="29009"/>
                  </a:lnTo>
                  <a:lnTo>
                    <a:pt x="7931" y="28790"/>
                  </a:lnTo>
                  <a:lnTo>
                    <a:pt x="7982" y="28703"/>
                  </a:lnTo>
                  <a:lnTo>
                    <a:pt x="8016" y="28659"/>
                  </a:lnTo>
                  <a:lnTo>
                    <a:pt x="8058" y="28659"/>
                  </a:lnTo>
                  <a:lnTo>
                    <a:pt x="8100" y="28703"/>
                  </a:lnTo>
                  <a:lnTo>
                    <a:pt x="8143" y="28790"/>
                  </a:lnTo>
                  <a:lnTo>
                    <a:pt x="8245" y="29009"/>
                  </a:lnTo>
                  <a:lnTo>
                    <a:pt x="8338" y="29360"/>
                  </a:lnTo>
                  <a:lnTo>
                    <a:pt x="8449" y="29798"/>
                  </a:lnTo>
                  <a:lnTo>
                    <a:pt x="8550" y="30280"/>
                  </a:lnTo>
                  <a:lnTo>
                    <a:pt x="8771" y="31376"/>
                  </a:lnTo>
                  <a:lnTo>
                    <a:pt x="9009" y="32559"/>
                  </a:lnTo>
                  <a:lnTo>
                    <a:pt x="9136" y="33128"/>
                  </a:lnTo>
                  <a:lnTo>
                    <a:pt x="9255" y="33610"/>
                  </a:lnTo>
                  <a:lnTo>
                    <a:pt x="9382" y="34049"/>
                  </a:lnTo>
                  <a:lnTo>
                    <a:pt x="9510" y="34443"/>
                  </a:lnTo>
                  <a:lnTo>
                    <a:pt x="9578" y="34574"/>
                  </a:lnTo>
                  <a:lnTo>
                    <a:pt x="9637" y="34706"/>
                  </a:lnTo>
                  <a:lnTo>
                    <a:pt x="9705" y="34794"/>
                  </a:lnTo>
                  <a:lnTo>
                    <a:pt x="9773" y="34837"/>
                  </a:lnTo>
                  <a:lnTo>
                    <a:pt x="9858" y="34881"/>
                  </a:lnTo>
                  <a:lnTo>
                    <a:pt x="9951" y="34837"/>
                  </a:lnTo>
                  <a:lnTo>
                    <a:pt x="10036" y="34750"/>
                  </a:lnTo>
                  <a:lnTo>
                    <a:pt x="10130" y="34574"/>
                  </a:lnTo>
                  <a:lnTo>
                    <a:pt x="10232" y="34399"/>
                  </a:lnTo>
                  <a:lnTo>
                    <a:pt x="10325" y="34136"/>
                  </a:lnTo>
                  <a:lnTo>
                    <a:pt x="10418" y="33786"/>
                  </a:lnTo>
                  <a:lnTo>
                    <a:pt x="10512" y="33435"/>
                  </a:lnTo>
                  <a:lnTo>
                    <a:pt x="10605" y="33041"/>
                  </a:lnTo>
                  <a:lnTo>
                    <a:pt x="10699" y="32559"/>
                  </a:lnTo>
                  <a:lnTo>
                    <a:pt x="10792" y="32077"/>
                  </a:lnTo>
                  <a:lnTo>
                    <a:pt x="10885" y="31507"/>
                  </a:lnTo>
                  <a:lnTo>
                    <a:pt x="10970" y="30937"/>
                  </a:lnTo>
                  <a:lnTo>
                    <a:pt x="11055" y="30324"/>
                  </a:lnTo>
                  <a:lnTo>
                    <a:pt x="11140" y="29667"/>
                  </a:lnTo>
                  <a:lnTo>
                    <a:pt x="11216" y="28966"/>
                  </a:lnTo>
                  <a:lnTo>
                    <a:pt x="11259" y="28440"/>
                  </a:lnTo>
                  <a:lnTo>
                    <a:pt x="11318" y="27826"/>
                  </a:lnTo>
                  <a:lnTo>
                    <a:pt x="11378" y="27081"/>
                  </a:lnTo>
                  <a:lnTo>
                    <a:pt x="11437" y="26205"/>
                  </a:lnTo>
                  <a:lnTo>
                    <a:pt x="11497" y="25285"/>
                  </a:lnTo>
                  <a:lnTo>
                    <a:pt x="11548" y="24233"/>
                  </a:lnTo>
                  <a:lnTo>
                    <a:pt x="11590" y="23094"/>
                  </a:lnTo>
                  <a:lnTo>
                    <a:pt x="11616" y="21910"/>
                  </a:lnTo>
                  <a:lnTo>
                    <a:pt x="11616" y="21253"/>
                  </a:lnTo>
                  <a:lnTo>
                    <a:pt x="11624" y="20640"/>
                  </a:lnTo>
                  <a:lnTo>
                    <a:pt x="11616" y="19982"/>
                  </a:lnTo>
                  <a:lnTo>
                    <a:pt x="11607" y="19325"/>
                  </a:lnTo>
                  <a:lnTo>
                    <a:pt x="11590" y="18624"/>
                  </a:lnTo>
                  <a:lnTo>
                    <a:pt x="11565" y="17967"/>
                  </a:lnTo>
                  <a:lnTo>
                    <a:pt x="11539" y="17266"/>
                  </a:lnTo>
                  <a:lnTo>
                    <a:pt x="11497" y="16564"/>
                  </a:lnTo>
                  <a:lnTo>
                    <a:pt x="11454" y="15863"/>
                  </a:lnTo>
                  <a:lnTo>
                    <a:pt x="11403" y="15162"/>
                  </a:lnTo>
                  <a:lnTo>
                    <a:pt x="11335" y="14417"/>
                  </a:lnTo>
                  <a:lnTo>
                    <a:pt x="11267" y="13716"/>
                  </a:lnTo>
                  <a:lnTo>
                    <a:pt x="11182" y="12971"/>
                  </a:lnTo>
                  <a:lnTo>
                    <a:pt x="11089" y="12270"/>
                  </a:lnTo>
                  <a:lnTo>
                    <a:pt x="10987" y="11569"/>
                  </a:lnTo>
                  <a:lnTo>
                    <a:pt x="10877" y="10824"/>
                  </a:lnTo>
                  <a:lnTo>
                    <a:pt x="10716" y="9904"/>
                  </a:lnTo>
                  <a:lnTo>
                    <a:pt x="10546" y="9027"/>
                  </a:lnTo>
                  <a:lnTo>
                    <a:pt x="10367" y="8151"/>
                  </a:lnTo>
                  <a:lnTo>
                    <a:pt x="10189" y="7318"/>
                  </a:lnTo>
                  <a:lnTo>
                    <a:pt x="9977" y="6442"/>
                  </a:lnTo>
                  <a:lnTo>
                    <a:pt x="9756" y="5653"/>
                  </a:lnTo>
                  <a:lnTo>
                    <a:pt x="9535" y="4865"/>
                  </a:lnTo>
                  <a:lnTo>
                    <a:pt x="9306" y="4163"/>
                  </a:lnTo>
                  <a:lnTo>
                    <a:pt x="9068" y="3506"/>
                  </a:lnTo>
                  <a:lnTo>
                    <a:pt x="8831" y="2893"/>
                  </a:lnTo>
                  <a:lnTo>
                    <a:pt x="8584" y="2367"/>
                  </a:lnTo>
                  <a:lnTo>
                    <a:pt x="8330" y="1885"/>
                  </a:lnTo>
                  <a:lnTo>
                    <a:pt x="8075" y="1447"/>
                  </a:lnTo>
                  <a:lnTo>
                    <a:pt x="7820" y="1052"/>
                  </a:lnTo>
                  <a:lnTo>
                    <a:pt x="7557" y="745"/>
                  </a:lnTo>
                  <a:lnTo>
                    <a:pt x="7285" y="483"/>
                  </a:lnTo>
                  <a:lnTo>
                    <a:pt x="7022" y="263"/>
                  </a:lnTo>
                  <a:lnTo>
                    <a:pt x="6750" y="132"/>
                  </a:lnTo>
                  <a:lnTo>
                    <a:pt x="6470" y="44"/>
                  </a:lnTo>
                  <a:lnTo>
                    <a:pt x="619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6"/>
            <p:cNvSpPr/>
            <p:nvPr/>
          </p:nvSpPr>
          <p:spPr>
            <a:xfrm rot="10800000">
              <a:off x="5774190" y="7264765"/>
              <a:ext cx="58374" cy="65258"/>
            </a:xfrm>
            <a:custGeom>
              <a:avLst/>
              <a:gdLst/>
              <a:ahLst/>
              <a:cxnLst/>
              <a:rect l="l" t="t" r="r" b="b"/>
              <a:pathLst>
                <a:path w="6182" h="23970" extrusionOk="0">
                  <a:moveTo>
                    <a:pt x="6131" y="0"/>
                  </a:moveTo>
                  <a:lnTo>
                    <a:pt x="5757" y="395"/>
                  </a:lnTo>
                  <a:lnTo>
                    <a:pt x="5392" y="920"/>
                  </a:lnTo>
                  <a:lnTo>
                    <a:pt x="5044" y="1490"/>
                  </a:lnTo>
                  <a:lnTo>
                    <a:pt x="4704" y="2147"/>
                  </a:lnTo>
                  <a:lnTo>
                    <a:pt x="4382" y="2848"/>
                  </a:lnTo>
                  <a:lnTo>
                    <a:pt x="4059" y="3637"/>
                  </a:lnTo>
                  <a:lnTo>
                    <a:pt x="3762" y="4470"/>
                  </a:lnTo>
                  <a:lnTo>
                    <a:pt x="3465" y="5302"/>
                  </a:lnTo>
                  <a:lnTo>
                    <a:pt x="3184" y="6223"/>
                  </a:lnTo>
                  <a:lnTo>
                    <a:pt x="2921" y="7143"/>
                  </a:lnTo>
                  <a:lnTo>
                    <a:pt x="2658" y="8107"/>
                  </a:lnTo>
                  <a:lnTo>
                    <a:pt x="2412" y="9115"/>
                  </a:lnTo>
                  <a:lnTo>
                    <a:pt x="2183" y="10123"/>
                  </a:lnTo>
                  <a:lnTo>
                    <a:pt x="1962" y="11130"/>
                  </a:lnTo>
                  <a:lnTo>
                    <a:pt x="1750" y="12094"/>
                  </a:lnTo>
                  <a:lnTo>
                    <a:pt x="1554" y="13102"/>
                  </a:lnTo>
                  <a:lnTo>
                    <a:pt x="1367" y="14110"/>
                  </a:lnTo>
                  <a:lnTo>
                    <a:pt x="1198" y="15074"/>
                  </a:lnTo>
                  <a:lnTo>
                    <a:pt x="1028" y="16038"/>
                  </a:lnTo>
                  <a:lnTo>
                    <a:pt x="883" y="16958"/>
                  </a:lnTo>
                  <a:lnTo>
                    <a:pt x="612" y="18667"/>
                  </a:lnTo>
                  <a:lnTo>
                    <a:pt x="400" y="20201"/>
                  </a:lnTo>
                  <a:lnTo>
                    <a:pt x="230" y="21472"/>
                  </a:lnTo>
                  <a:lnTo>
                    <a:pt x="102" y="22480"/>
                  </a:lnTo>
                  <a:lnTo>
                    <a:pt x="0" y="23356"/>
                  </a:lnTo>
                  <a:lnTo>
                    <a:pt x="221" y="23970"/>
                  </a:lnTo>
                  <a:lnTo>
                    <a:pt x="323" y="23093"/>
                  </a:lnTo>
                  <a:lnTo>
                    <a:pt x="442" y="22129"/>
                  </a:lnTo>
                  <a:lnTo>
                    <a:pt x="612" y="20902"/>
                  </a:lnTo>
                  <a:lnTo>
                    <a:pt x="824" y="19412"/>
                  </a:lnTo>
                  <a:lnTo>
                    <a:pt x="1079" y="17747"/>
                  </a:lnTo>
                  <a:lnTo>
                    <a:pt x="1223" y="16871"/>
                  </a:lnTo>
                  <a:lnTo>
                    <a:pt x="1384" y="15907"/>
                  </a:lnTo>
                  <a:lnTo>
                    <a:pt x="1554" y="14987"/>
                  </a:lnTo>
                  <a:lnTo>
                    <a:pt x="1733" y="14023"/>
                  </a:lnTo>
                  <a:lnTo>
                    <a:pt x="1928" y="13059"/>
                  </a:lnTo>
                  <a:lnTo>
                    <a:pt x="2132" y="12051"/>
                  </a:lnTo>
                  <a:lnTo>
                    <a:pt x="2344" y="11087"/>
                  </a:lnTo>
                  <a:lnTo>
                    <a:pt x="2573" y="10123"/>
                  </a:lnTo>
                  <a:lnTo>
                    <a:pt x="2811" y="9159"/>
                  </a:lnTo>
                  <a:lnTo>
                    <a:pt x="3057" y="8238"/>
                  </a:lnTo>
                  <a:lnTo>
                    <a:pt x="3320" y="7318"/>
                  </a:lnTo>
                  <a:lnTo>
                    <a:pt x="3592" y="6442"/>
                  </a:lnTo>
                  <a:lnTo>
                    <a:pt x="3872" y="5609"/>
                  </a:lnTo>
                  <a:lnTo>
                    <a:pt x="4169" y="4820"/>
                  </a:lnTo>
                  <a:lnTo>
                    <a:pt x="4475" y="4032"/>
                  </a:lnTo>
                  <a:lnTo>
                    <a:pt x="4798" y="3374"/>
                  </a:lnTo>
                  <a:lnTo>
                    <a:pt x="5120" y="2717"/>
                  </a:lnTo>
                  <a:lnTo>
                    <a:pt x="5468" y="2147"/>
                  </a:lnTo>
                  <a:lnTo>
                    <a:pt x="5817" y="1665"/>
                  </a:lnTo>
                  <a:lnTo>
                    <a:pt x="6182" y="1271"/>
                  </a:lnTo>
                  <a:lnTo>
                    <a:pt x="613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6"/>
            <p:cNvSpPr/>
            <p:nvPr/>
          </p:nvSpPr>
          <p:spPr>
            <a:xfrm rot="10800000">
              <a:off x="5766730" y="7221934"/>
              <a:ext cx="30962" cy="106540"/>
            </a:xfrm>
            <a:custGeom>
              <a:avLst/>
              <a:gdLst/>
              <a:ahLst/>
              <a:cxnLst/>
              <a:rect l="l" t="t" r="r" b="b"/>
              <a:pathLst>
                <a:path w="3279" h="39133" extrusionOk="0">
                  <a:moveTo>
                    <a:pt x="3108" y="1"/>
                  </a:moveTo>
                  <a:lnTo>
                    <a:pt x="2879" y="1140"/>
                  </a:lnTo>
                  <a:lnTo>
                    <a:pt x="2658" y="2323"/>
                  </a:lnTo>
                  <a:lnTo>
                    <a:pt x="2455" y="3638"/>
                  </a:lnTo>
                  <a:lnTo>
                    <a:pt x="2251" y="4952"/>
                  </a:lnTo>
                  <a:lnTo>
                    <a:pt x="2064" y="6355"/>
                  </a:lnTo>
                  <a:lnTo>
                    <a:pt x="1886" y="7801"/>
                  </a:lnTo>
                  <a:lnTo>
                    <a:pt x="1716" y="9291"/>
                  </a:lnTo>
                  <a:lnTo>
                    <a:pt x="1563" y="10824"/>
                  </a:lnTo>
                  <a:lnTo>
                    <a:pt x="1410" y="12402"/>
                  </a:lnTo>
                  <a:lnTo>
                    <a:pt x="1274" y="13979"/>
                  </a:lnTo>
                  <a:lnTo>
                    <a:pt x="1147" y="15557"/>
                  </a:lnTo>
                  <a:lnTo>
                    <a:pt x="1020" y="17134"/>
                  </a:lnTo>
                  <a:lnTo>
                    <a:pt x="909" y="18756"/>
                  </a:lnTo>
                  <a:lnTo>
                    <a:pt x="807" y="20333"/>
                  </a:lnTo>
                  <a:lnTo>
                    <a:pt x="706" y="21911"/>
                  </a:lnTo>
                  <a:lnTo>
                    <a:pt x="621" y="23444"/>
                  </a:lnTo>
                  <a:lnTo>
                    <a:pt x="536" y="24934"/>
                  </a:lnTo>
                  <a:lnTo>
                    <a:pt x="459" y="26424"/>
                  </a:lnTo>
                  <a:lnTo>
                    <a:pt x="332" y="29229"/>
                  </a:lnTo>
                  <a:lnTo>
                    <a:pt x="222" y="31770"/>
                  </a:lnTo>
                  <a:lnTo>
                    <a:pt x="145" y="34049"/>
                  </a:lnTo>
                  <a:lnTo>
                    <a:pt x="77" y="35977"/>
                  </a:lnTo>
                  <a:lnTo>
                    <a:pt x="35" y="37467"/>
                  </a:lnTo>
                  <a:lnTo>
                    <a:pt x="1" y="39001"/>
                  </a:lnTo>
                  <a:lnTo>
                    <a:pt x="256" y="39132"/>
                  </a:lnTo>
                  <a:lnTo>
                    <a:pt x="281" y="37861"/>
                  </a:lnTo>
                  <a:lnTo>
                    <a:pt x="324" y="36459"/>
                  </a:lnTo>
                  <a:lnTo>
                    <a:pt x="383" y="34619"/>
                  </a:lnTo>
                  <a:lnTo>
                    <a:pt x="459" y="32428"/>
                  </a:lnTo>
                  <a:lnTo>
                    <a:pt x="561" y="29886"/>
                  </a:lnTo>
                  <a:lnTo>
                    <a:pt x="689" y="27125"/>
                  </a:lnTo>
                  <a:lnTo>
                    <a:pt x="850" y="24189"/>
                  </a:lnTo>
                  <a:lnTo>
                    <a:pt x="935" y="22656"/>
                  </a:lnTo>
                  <a:lnTo>
                    <a:pt x="1028" y="21078"/>
                  </a:lnTo>
                  <a:lnTo>
                    <a:pt x="1130" y="19501"/>
                  </a:lnTo>
                  <a:lnTo>
                    <a:pt x="1241" y="17923"/>
                  </a:lnTo>
                  <a:lnTo>
                    <a:pt x="1359" y="16346"/>
                  </a:lnTo>
                  <a:lnTo>
                    <a:pt x="1487" y="14768"/>
                  </a:lnTo>
                  <a:lnTo>
                    <a:pt x="1623" y="13191"/>
                  </a:lnTo>
                  <a:lnTo>
                    <a:pt x="1767" y="11657"/>
                  </a:lnTo>
                  <a:lnTo>
                    <a:pt x="1928" y="10123"/>
                  </a:lnTo>
                  <a:lnTo>
                    <a:pt x="2090" y="8633"/>
                  </a:lnTo>
                  <a:lnTo>
                    <a:pt x="2259" y="7231"/>
                  </a:lnTo>
                  <a:lnTo>
                    <a:pt x="2446" y="5829"/>
                  </a:lnTo>
                  <a:lnTo>
                    <a:pt x="2633" y="4514"/>
                  </a:lnTo>
                  <a:lnTo>
                    <a:pt x="2837" y="3244"/>
                  </a:lnTo>
                  <a:lnTo>
                    <a:pt x="3049" y="2060"/>
                  </a:lnTo>
                  <a:lnTo>
                    <a:pt x="3278" y="965"/>
                  </a:lnTo>
                  <a:lnTo>
                    <a:pt x="310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6"/>
            <p:cNvSpPr/>
            <p:nvPr/>
          </p:nvSpPr>
          <p:spPr>
            <a:xfrm rot="10800000">
              <a:off x="5770422" y="7268342"/>
              <a:ext cx="39696" cy="61801"/>
            </a:xfrm>
            <a:custGeom>
              <a:avLst/>
              <a:gdLst/>
              <a:ahLst/>
              <a:cxnLst/>
              <a:rect l="l" t="t" r="r" b="b"/>
              <a:pathLst>
                <a:path w="4204" h="22700" extrusionOk="0">
                  <a:moveTo>
                    <a:pt x="4136" y="0"/>
                  </a:moveTo>
                  <a:lnTo>
                    <a:pt x="3873" y="395"/>
                  </a:lnTo>
                  <a:lnTo>
                    <a:pt x="3618" y="877"/>
                  </a:lnTo>
                  <a:lnTo>
                    <a:pt x="3380" y="1446"/>
                  </a:lnTo>
                  <a:lnTo>
                    <a:pt x="3142" y="2060"/>
                  </a:lnTo>
                  <a:lnTo>
                    <a:pt x="2913" y="2761"/>
                  </a:lnTo>
                  <a:lnTo>
                    <a:pt x="2701" y="3462"/>
                  </a:lnTo>
                  <a:lnTo>
                    <a:pt x="2497" y="4251"/>
                  </a:lnTo>
                  <a:lnTo>
                    <a:pt x="2293" y="5040"/>
                  </a:lnTo>
                  <a:lnTo>
                    <a:pt x="2107" y="5916"/>
                  </a:lnTo>
                  <a:lnTo>
                    <a:pt x="1928" y="6792"/>
                  </a:lnTo>
                  <a:lnTo>
                    <a:pt x="1750" y="7669"/>
                  </a:lnTo>
                  <a:lnTo>
                    <a:pt x="1589" y="8589"/>
                  </a:lnTo>
                  <a:lnTo>
                    <a:pt x="1436" y="9553"/>
                  </a:lnTo>
                  <a:lnTo>
                    <a:pt x="1283" y="10473"/>
                  </a:lnTo>
                  <a:lnTo>
                    <a:pt x="1147" y="11437"/>
                  </a:lnTo>
                  <a:lnTo>
                    <a:pt x="1020" y="12358"/>
                  </a:lnTo>
                  <a:lnTo>
                    <a:pt x="901" y="13278"/>
                  </a:lnTo>
                  <a:lnTo>
                    <a:pt x="782" y="14198"/>
                  </a:lnTo>
                  <a:lnTo>
                    <a:pt x="578" y="15951"/>
                  </a:lnTo>
                  <a:lnTo>
                    <a:pt x="408" y="17572"/>
                  </a:lnTo>
                  <a:lnTo>
                    <a:pt x="264" y="19062"/>
                  </a:lnTo>
                  <a:lnTo>
                    <a:pt x="154" y="20289"/>
                  </a:lnTo>
                  <a:lnTo>
                    <a:pt x="77" y="21253"/>
                  </a:lnTo>
                  <a:lnTo>
                    <a:pt x="1" y="22261"/>
                  </a:lnTo>
                  <a:lnTo>
                    <a:pt x="239" y="22699"/>
                  </a:lnTo>
                  <a:lnTo>
                    <a:pt x="298" y="21910"/>
                  </a:lnTo>
                  <a:lnTo>
                    <a:pt x="374" y="20990"/>
                  </a:lnTo>
                  <a:lnTo>
                    <a:pt x="476" y="19807"/>
                  </a:lnTo>
                  <a:lnTo>
                    <a:pt x="612" y="18405"/>
                  </a:lnTo>
                  <a:lnTo>
                    <a:pt x="782" y="16827"/>
                  </a:lnTo>
                  <a:lnTo>
                    <a:pt x="977" y="15118"/>
                  </a:lnTo>
                  <a:lnTo>
                    <a:pt x="1207" y="13365"/>
                  </a:lnTo>
                  <a:lnTo>
                    <a:pt x="1325" y="12445"/>
                  </a:lnTo>
                  <a:lnTo>
                    <a:pt x="1461" y="11525"/>
                  </a:lnTo>
                  <a:lnTo>
                    <a:pt x="1606" y="10605"/>
                  </a:lnTo>
                  <a:lnTo>
                    <a:pt x="1758" y="9685"/>
                  </a:lnTo>
                  <a:lnTo>
                    <a:pt x="1911" y="8764"/>
                  </a:lnTo>
                  <a:lnTo>
                    <a:pt x="2081" y="7888"/>
                  </a:lnTo>
                  <a:lnTo>
                    <a:pt x="2251" y="7012"/>
                  </a:lnTo>
                  <a:lnTo>
                    <a:pt x="2438" y="6179"/>
                  </a:lnTo>
                  <a:lnTo>
                    <a:pt x="2624" y="5390"/>
                  </a:lnTo>
                  <a:lnTo>
                    <a:pt x="2828" y="4645"/>
                  </a:lnTo>
                  <a:lnTo>
                    <a:pt x="3032" y="3900"/>
                  </a:lnTo>
                  <a:lnTo>
                    <a:pt x="3253" y="3243"/>
                  </a:lnTo>
                  <a:lnTo>
                    <a:pt x="3473" y="2673"/>
                  </a:lnTo>
                  <a:lnTo>
                    <a:pt x="3711" y="2104"/>
                  </a:lnTo>
                  <a:lnTo>
                    <a:pt x="3949" y="1622"/>
                  </a:lnTo>
                  <a:lnTo>
                    <a:pt x="4204" y="1227"/>
                  </a:lnTo>
                  <a:lnTo>
                    <a:pt x="413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6"/>
            <p:cNvSpPr/>
            <p:nvPr/>
          </p:nvSpPr>
          <p:spPr>
            <a:xfrm rot="10800000">
              <a:off x="5739715" y="7242573"/>
              <a:ext cx="25098" cy="85421"/>
            </a:xfrm>
            <a:custGeom>
              <a:avLst/>
              <a:gdLst/>
              <a:ahLst/>
              <a:cxnLst/>
              <a:rect l="l" t="t" r="r" b="b"/>
              <a:pathLst>
                <a:path w="2658" h="31376" extrusionOk="0">
                  <a:moveTo>
                    <a:pt x="85" y="0"/>
                  </a:moveTo>
                  <a:lnTo>
                    <a:pt x="0" y="1227"/>
                  </a:lnTo>
                  <a:lnTo>
                    <a:pt x="144" y="1534"/>
                  </a:lnTo>
                  <a:lnTo>
                    <a:pt x="289" y="1841"/>
                  </a:lnTo>
                  <a:lnTo>
                    <a:pt x="425" y="2191"/>
                  </a:lnTo>
                  <a:lnTo>
                    <a:pt x="552" y="2542"/>
                  </a:lnTo>
                  <a:lnTo>
                    <a:pt x="671" y="2936"/>
                  </a:lnTo>
                  <a:lnTo>
                    <a:pt x="790" y="3330"/>
                  </a:lnTo>
                  <a:lnTo>
                    <a:pt x="909" y="3769"/>
                  </a:lnTo>
                  <a:lnTo>
                    <a:pt x="1010" y="4207"/>
                  </a:lnTo>
                  <a:lnTo>
                    <a:pt x="1121" y="4689"/>
                  </a:lnTo>
                  <a:lnTo>
                    <a:pt x="1214" y="5171"/>
                  </a:lnTo>
                  <a:lnTo>
                    <a:pt x="1308" y="5653"/>
                  </a:lnTo>
                  <a:lnTo>
                    <a:pt x="1392" y="6179"/>
                  </a:lnTo>
                  <a:lnTo>
                    <a:pt x="1477" y="6705"/>
                  </a:lnTo>
                  <a:lnTo>
                    <a:pt x="1562" y="7230"/>
                  </a:lnTo>
                  <a:lnTo>
                    <a:pt x="1707" y="8370"/>
                  </a:lnTo>
                  <a:lnTo>
                    <a:pt x="1834" y="9553"/>
                  </a:lnTo>
                  <a:lnTo>
                    <a:pt x="1944" y="10736"/>
                  </a:lnTo>
                  <a:lnTo>
                    <a:pt x="2046" y="11963"/>
                  </a:lnTo>
                  <a:lnTo>
                    <a:pt x="2131" y="13234"/>
                  </a:lnTo>
                  <a:lnTo>
                    <a:pt x="2199" y="14505"/>
                  </a:lnTo>
                  <a:lnTo>
                    <a:pt x="2259" y="15775"/>
                  </a:lnTo>
                  <a:lnTo>
                    <a:pt x="2309" y="17046"/>
                  </a:lnTo>
                  <a:lnTo>
                    <a:pt x="2343" y="18317"/>
                  </a:lnTo>
                  <a:lnTo>
                    <a:pt x="2369" y="19544"/>
                  </a:lnTo>
                  <a:lnTo>
                    <a:pt x="2386" y="20771"/>
                  </a:lnTo>
                  <a:lnTo>
                    <a:pt x="2403" y="21954"/>
                  </a:lnTo>
                  <a:lnTo>
                    <a:pt x="2403" y="23093"/>
                  </a:lnTo>
                  <a:lnTo>
                    <a:pt x="2403" y="24189"/>
                  </a:lnTo>
                  <a:lnTo>
                    <a:pt x="2403" y="25240"/>
                  </a:lnTo>
                  <a:lnTo>
                    <a:pt x="2377" y="27168"/>
                  </a:lnTo>
                  <a:lnTo>
                    <a:pt x="2352" y="28746"/>
                  </a:lnTo>
                  <a:lnTo>
                    <a:pt x="2318" y="29973"/>
                  </a:lnTo>
                  <a:lnTo>
                    <a:pt x="2284" y="31112"/>
                  </a:lnTo>
                  <a:lnTo>
                    <a:pt x="2530" y="31375"/>
                  </a:lnTo>
                  <a:lnTo>
                    <a:pt x="2564" y="30192"/>
                  </a:lnTo>
                  <a:lnTo>
                    <a:pt x="2598" y="28921"/>
                  </a:lnTo>
                  <a:lnTo>
                    <a:pt x="2632" y="27256"/>
                  </a:lnTo>
                  <a:lnTo>
                    <a:pt x="2649" y="25240"/>
                  </a:lnTo>
                  <a:lnTo>
                    <a:pt x="2658" y="24145"/>
                  </a:lnTo>
                  <a:lnTo>
                    <a:pt x="2658" y="23006"/>
                  </a:lnTo>
                  <a:lnTo>
                    <a:pt x="2649" y="21779"/>
                  </a:lnTo>
                  <a:lnTo>
                    <a:pt x="2641" y="20552"/>
                  </a:lnTo>
                  <a:lnTo>
                    <a:pt x="2615" y="19281"/>
                  </a:lnTo>
                  <a:lnTo>
                    <a:pt x="2581" y="17966"/>
                  </a:lnTo>
                  <a:lnTo>
                    <a:pt x="2547" y="16652"/>
                  </a:lnTo>
                  <a:lnTo>
                    <a:pt x="2496" y="15293"/>
                  </a:lnTo>
                  <a:lnTo>
                    <a:pt x="2428" y="13979"/>
                  </a:lnTo>
                  <a:lnTo>
                    <a:pt x="2352" y="12620"/>
                  </a:lnTo>
                  <a:lnTo>
                    <a:pt x="2267" y="11306"/>
                  </a:lnTo>
                  <a:lnTo>
                    <a:pt x="2157" y="10035"/>
                  </a:lnTo>
                  <a:lnTo>
                    <a:pt x="2038" y="8764"/>
                  </a:lnTo>
                  <a:lnTo>
                    <a:pt x="1902" y="7537"/>
                  </a:lnTo>
                  <a:lnTo>
                    <a:pt x="1825" y="6924"/>
                  </a:lnTo>
                  <a:lnTo>
                    <a:pt x="1749" y="6354"/>
                  </a:lnTo>
                  <a:lnTo>
                    <a:pt x="1664" y="5784"/>
                  </a:lnTo>
                  <a:lnTo>
                    <a:pt x="1571" y="5215"/>
                  </a:lnTo>
                  <a:lnTo>
                    <a:pt x="1477" y="4689"/>
                  </a:lnTo>
                  <a:lnTo>
                    <a:pt x="1375" y="4163"/>
                  </a:lnTo>
                  <a:lnTo>
                    <a:pt x="1274" y="3637"/>
                  </a:lnTo>
                  <a:lnTo>
                    <a:pt x="1163" y="3155"/>
                  </a:lnTo>
                  <a:lnTo>
                    <a:pt x="1053" y="2673"/>
                  </a:lnTo>
                  <a:lnTo>
                    <a:pt x="925" y="2235"/>
                  </a:lnTo>
                  <a:lnTo>
                    <a:pt x="807" y="1797"/>
                  </a:lnTo>
                  <a:lnTo>
                    <a:pt x="671" y="1402"/>
                  </a:lnTo>
                  <a:lnTo>
                    <a:pt x="535" y="1008"/>
                  </a:lnTo>
                  <a:lnTo>
                    <a:pt x="391" y="657"/>
                  </a:lnTo>
                  <a:lnTo>
                    <a:pt x="238" y="307"/>
                  </a:lnTo>
                  <a:lnTo>
                    <a:pt x="8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6"/>
            <p:cNvSpPr/>
            <p:nvPr/>
          </p:nvSpPr>
          <p:spPr>
            <a:xfrm rot="10800000">
              <a:off x="5756315" y="7253550"/>
              <a:ext cx="10028" cy="73848"/>
            </a:xfrm>
            <a:custGeom>
              <a:avLst/>
              <a:gdLst/>
              <a:ahLst/>
              <a:cxnLst/>
              <a:rect l="l" t="t" r="r" b="b"/>
              <a:pathLst>
                <a:path w="1062" h="27125" extrusionOk="0">
                  <a:moveTo>
                    <a:pt x="204" y="0"/>
                  </a:moveTo>
                  <a:lnTo>
                    <a:pt x="1" y="789"/>
                  </a:lnTo>
                  <a:lnTo>
                    <a:pt x="128" y="1665"/>
                  </a:lnTo>
                  <a:lnTo>
                    <a:pt x="230" y="2586"/>
                  </a:lnTo>
                  <a:lnTo>
                    <a:pt x="332" y="3506"/>
                  </a:lnTo>
                  <a:lnTo>
                    <a:pt x="417" y="4470"/>
                  </a:lnTo>
                  <a:lnTo>
                    <a:pt x="493" y="5478"/>
                  </a:lnTo>
                  <a:lnTo>
                    <a:pt x="561" y="6486"/>
                  </a:lnTo>
                  <a:lnTo>
                    <a:pt x="621" y="7537"/>
                  </a:lnTo>
                  <a:lnTo>
                    <a:pt x="663" y="8589"/>
                  </a:lnTo>
                  <a:lnTo>
                    <a:pt x="705" y="9684"/>
                  </a:lnTo>
                  <a:lnTo>
                    <a:pt x="739" y="10736"/>
                  </a:lnTo>
                  <a:lnTo>
                    <a:pt x="765" y="11832"/>
                  </a:lnTo>
                  <a:lnTo>
                    <a:pt x="782" y="12927"/>
                  </a:lnTo>
                  <a:lnTo>
                    <a:pt x="799" y="13979"/>
                  </a:lnTo>
                  <a:lnTo>
                    <a:pt x="799" y="15030"/>
                  </a:lnTo>
                  <a:lnTo>
                    <a:pt x="799" y="17090"/>
                  </a:lnTo>
                  <a:lnTo>
                    <a:pt x="790" y="19062"/>
                  </a:lnTo>
                  <a:lnTo>
                    <a:pt x="756" y="20858"/>
                  </a:lnTo>
                  <a:lnTo>
                    <a:pt x="722" y="22524"/>
                  </a:lnTo>
                  <a:lnTo>
                    <a:pt x="688" y="23970"/>
                  </a:lnTo>
                  <a:lnTo>
                    <a:pt x="646" y="25153"/>
                  </a:lnTo>
                  <a:lnTo>
                    <a:pt x="612" y="26029"/>
                  </a:lnTo>
                  <a:lnTo>
                    <a:pt x="578" y="26818"/>
                  </a:lnTo>
                  <a:lnTo>
                    <a:pt x="824" y="27125"/>
                  </a:lnTo>
                  <a:lnTo>
                    <a:pt x="867" y="26161"/>
                  </a:lnTo>
                  <a:lnTo>
                    <a:pt x="901" y="25153"/>
                  </a:lnTo>
                  <a:lnTo>
                    <a:pt x="943" y="23926"/>
                  </a:lnTo>
                  <a:lnTo>
                    <a:pt x="986" y="22436"/>
                  </a:lnTo>
                  <a:lnTo>
                    <a:pt x="1020" y="20727"/>
                  </a:lnTo>
                  <a:lnTo>
                    <a:pt x="1045" y="18843"/>
                  </a:lnTo>
                  <a:lnTo>
                    <a:pt x="1062" y="16827"/>
                  </a:lnTo>
                  <a:lnTo>
                    <a:pt x="1062" y="14724"/>
                  </a:lnTo>
                  <a:lnTo>
                    <a:pt x="1054" y="13628"/>
                  </a:lnTo>
                  <a:lnTo>
                    <a:pt x="1037" y="12533"/>
                  </a:lnTo>
                  <a:lnTo>
                    <a:pt x="1011" y="11437"/>
                  </a:lnTo>
                  <a:lnTo>
                    <a:pt x="986" y="10298"/>
                  </a:lnTo>
                  <a:lnTo>
                    <a:pt x="952" y="9202"/>
                  </a:lnTo>
                  <a:lnTo>
                    <a:pt x="909" y="8107"/>
                  </a:lnTo>
                  <a:lnTo>
                    <a:pt x="850" y="7011"/>
                  </a:lnTo>
                  <a:lnTo>
                    <a:pt x="790" y="5916"/>
                  </a:lnTo>
                  <a:lnTo>
                    <a:pt x="722" y="4864"/>
                  </a:lnTo>
                  <a:lnTo>
                    <a:pt x="637" y="3856"/>
                  </a:lnTo>
                  <a:lnTo>
                    <a:pt x="544" y="2849"/>
                  </a:lnTo>
                  <a:lnTo>
                    <a:pt x="442" y="1841"/>
                  </a:lnTo>
                  <a:lnTo>
                    <a:pt x="332" y="920"/>
                  </a:lnTo>
                  <a:lnTo>
                    <a:pt x="20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6"/>
            <p:cNvSpPr/>
            <p:nvPr/>
          </p:nvSpPr>
          <p:spPr>
            <a:xfrm rot="10800000">
              <a:off x="5766409" y="7224321"/>
              <a:ext cx="10198" cy="101408"/>
            </a:xfrm>
            <a:custGeom>
              <a:avLst/>
              <a:gdLst/>
              <a:ahLst/>
              <a:cxnLst/>
              <a:rect l="l" t="t" r="r" b="b"/>
              <a:pathLst>
                <a:path w="1080" h="37248" extrusionOk="0">
                  <a:moveTo>
                    <a:pt x="841" y="1"/>
                  </a:moveTo>
                  <a:lnTo>
                    <a:pt x="689" y="2411"/>
                  </a:lnTo>
                  <a:lnTo>
                    <a:pt x="561" y="4733"/>
                  </a:lnTo>
                  <a:lnTo>
                    <a:pt x="442" y="6968"/>
                  </a:lnTo>
                  <a:lnTo>
                    <a:pt x="341" y="9115"/>
                  </a:lnTo>
                  <a:lnTo>
                    <a:pt x="256" y="11131"/>
                  </a:lnTo>
                  <a:lnTo>
                    <a:pt x="188" y="13103"/>
                  </a:lnTo>
                  <a:lnTo>
                    <a:pt x="128" y="14987"/>
                  </a:lnTo>
                  <a:lnTo>
                    <a:pt x="77" y="16784"/>
                  </a:lnTo>
                  <a:lnTo>
                    <a:pt x="43" y="18537"/>
                  </a:lnTo>
                  <a:lnTo>
                    <a:pt x="18" y="20158"/>
                  </a:lnTo>
                  <a:lnTo>
                    <a:pt x="9" y="21692"/>
                  </a:lnTo>
                  <a:lnTo>
                    <a:pt x="1" y="23181"/>
                  </a:lnTo>
                  <a:lnTo>
                    <a:pt x="9" y="24584"/>
                  </a:lnTo>
                  <a:lnTo>
                    <a:pt x="18" y="25898"/>
                  </a:lnTo>
                  <a:lnTo>
                    <a:pt x="35" y="27125"/>
                  </a:lnTo>
                  <a:lnTo>
                    <a:pt x="60" y="28265"/>
                  </a:lnTo>
                  <a:lnTo>
                    <a:pt x="86" y="29360"/>
                  </a:lnTo>
                  <a:lnTo>
                    <a:pt x="120" y="30368"/>
                  </a:lnTo>
                  <a:lnTo>
                    <a:pt x="154" y="31332"/>
                  </a:lnTo>
                  <a:lnTo>
                    <a:pt x="196" y="32165"/>
                  </a:lnTo>
                  <a:lnTo>
                    <a:pt x="281" y="33698"/>
                  </a:lnTo>
                  <a:lnTo>
                    <a:pt x="366" y="34925"/>
                  </a:lnTo>
                  <a:lnTo>
                    <a:pt x="442" y="35889"/>
                  </a:lnTo>
                  <a:lnTo>
                    <a:pt x="510" y="36590"/>
                  </a:lnTo>
                  <a:lnTo>
                    <a:pt x="561" y="37072"/>
                  </a:lnTo>
                  <a:lnTo>
                    <a:pt x="587" y="37248"/>
                  </a:lnTo>
                  <a:lnTo>
                    <a:pt x="791" y="36503"/>
                  </a:lnTo>
                  <a:lnTo>
                    <a:pt x="731" y="35977"/>
                  </a:lnTo>
                  <a:lnTo>
                    <a:pt x="672" y="35320"/>
                  </a:lnTo>
                  <a:lnTo>
                    <a:pt x="604" y="34399"/>
                  </a:lnTo>
                  <a:lnTo>
                    <a:pt x="519" y="33216"/>
                  </a:lnTo>
                  <a:lnTo>
                    <a:pt x="442" y="31770"/>
                  </a:lnTo>
                  <a:lnTo>
                    <a:pt x="408" y="30938"/>
                  </a:lnTo>
                  <a:lnTo>
                    <a:pt x="374" y="30017"/>
                  </a:lnTo>
                  <a:lnTo>
                    <a:pt x="341" y="29053"/>
                  </a:lnTo>
                  <a:lnTo>
                    <a:pt x="315" y="27958"/>
                  </a:lnTo>
                  <a:lnTo>
                    <a:pt x="290" y="26862"/>
                  </a:lnTo>
                  <a:lnTo>
                    <a:pt x="273" y="25635"/>
                  </a:lnTo>
                  <a:lnTo>
                    <a:pt x="264" y="24365"/>
                  </a:lnTo>
                  <a:lnTo>
                    <a:pt x="264" y="23006"/>
                  </a:lnTo>
                  <a:lnTo>
                    <a:pt x="264" y="21560"/>
                  </a:lnTo>
                  <a:lnTo>
                    <a:pt x="281" y="20070"/>
                  </a:lnTo>
                  <a:lnTo>
                    <a:pt x="307" y="18449"/>
                  </a:lnTo>
                  <a:lnTo>
                    <a:pt x="341" y="16784"/>
                  </a:lnTo>
                  <a:lnTo>
                    <a:pt x="383" y="15031"/>
                  </a:lnTo>
                  <a:lnTo>
                    <a:pt x="442" y="13190"/>
                  </a:lnTo>
                  <a:lnTo>
                    <a:pt x="510" y="11262"/>
                  </a:lnTo>
                  <a:lnTo>
                    <a:pt x="595" y="9291"/>
                  </a:lnTo>
                  <a:lnTo>
                    <a:pt x="689" y="7187"/>
                  </a:lnTo>
                  <a:lnTo>
                    <a:pt x="808" y="4996"/>
                  </a:lnTo>
                  <a:lnTo>
                    <a:pt x="935" y="2761"/>
                  </a:lnTo>
                  <a:lnTo>
                    <a:pt x="1079" y="395"/>
                  </a:lnTo>
                  <a:lnTo>
                    <a:pt x="84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6"/>
            <p:cNvSpPr/>
            <p:nvPr/>
          </p:nvSpPr>
          <p:spPr>
            <a:xfrm rot="10800000">
              <a:off x="5793113" y="7184568"/>
              <a:ext cx="31349" cy="31497"/>
            </a:xfrm>
            <a:custGeom>
              <a:avLst/>
              <a:gdLst/>
              <a:ahLst/>
              <a:cxnLst/>
              <a:rect l="l" t="t" r="r" b="b"/>
              <a:pathLst>
                <a:path w="3320" h="11569" extrusionOk="0">
                  <a:moveTo>
                    <a:pt x="3082" y="0"/>
                  </a:moveTo>
                  <a:lnTo>
                    <a:pt x="3065" y="307"/>
                  </a:lnTo>
                  <a:lnTo>
                    <a:pt x="3014" y="1052"/>
                  </a:lnTo>
                  <a:lnTo>
                    <a:pt x="2921" y="2191"/>
                  </a:lnTo>
                  <a:lnTo>
                    <a:pt x="2853" y="2848"/>
                  </a:lnTo>
                  <a:lnTo>
                    <a:pt x="2785" y="3550"/>
                  </a:lnTo>
                  <a:lnTo>
                    <a:pt x="2700" y="4295"/>
                  </a:lnTo>
                  <a:lnTo>
                    <a:pt x="2607" y="5039"/>
                  </a:lnTo>
                  <a:lnTo>
                    <a:pt x="2496" y="5784"/>
                  </a:lnTo>
                  <a:lnTo>
                    <a:pt x="2377" y="6529"/>
                  </a:lnTo>
                  <a:lnTo>
                    <a:pt x="2250" y="7230"/>
                  </a:lnTo>
                  <a:lnTo>
                    <a:pt x="2106" y="7888"/>
                  </a:lnTo>
                  <a:lnTo>
                    <a:pt x="1944" y="8501"/>
                  </a:lnTo>
                  <a:lnTo>
                    <a:pt x="1868" y="8764"/>
                  </a:lnTo>
                  <a:lnTo>
                    <a:pt x="1775" y="9027"/>
                  </a:lnTo>
                  <a:lnTo>
                    <a:pt x="1681" y="9290"/>
                  </a:lnTo>
                  <a:lnTo>
                    <a:pt x="1588" y="9509"/>
                  </a:lnTo>
                  <a:lnTo>
                    <a:pt x="1494" y="9684"/>
                  </a:lnTo>
                  <a:lnTo>
                    <a:pt x="1392" y="9860"/>
                  </a:lnTo>
                  <a:lnTo>
                    <a:pt x="1291" y="9991"/>
                  </a:lnTo>
                  <a:lnTo>
                    <a:pt x="1189" y="10123"/>
                  </a:lnTo>
                  <a:lnTo>
                    <a:pt x="1087" y="10210"/>
                  </a:lnTo>
                  <a:lnTo>
                    <a:pt x="985" y="10254"/>
                  </a:lnTo>
                  <a:lnTo>
                    <a:pt x="654" y="10254"/>
                  </a:lnTo>
                  <a:lnTo>
                    <a:pt x="543" y="10166"/>
                  </a:lnTo>
                  <a:lnTo>
                    <a:pt x="425" y="10079"/>
                  </a:lnTo>
                  <a:lnTo>
                    <a:pt x="314" y="9947"/>
                  </a:lnTo>
                  <a:lnTo>
                    <a:pt x="76" y="9641"/>
                  </a:lnTo>
                  <a:lnTo>
                    <a:pt x="0" y="10911"/>
                  </a:lnTo>
                  <a:lnTo>
                    <a:pt x="136" y="11087"/>
                  </a:lnTo>
                  <a:lnTo>
                    <a:pt x="263" y="11262"/>
                  </a:lnTo>
                  <a:lnTo>
                    <a:pt x="391" y="11350"/>
                  </a:lnTo>
                  <a:lnTo>
                    <a:pt x="518" y="11481"/>
                  </a:lnTo>
                  <a:lnTo>
                    <a:pt x="645" y="11525"/>
                  </a:lnTo>
                  <a:lnTo>
                    <a:pt x="764" y="11569"/>
                  </a:lnTo>
                  <a:lnTo>
                    <a:pt x="892" y="11569"/>
                  </a:lnTo>
                  <a:lnTo>
                    <a:pt x="1010" y="11525"/>
                  </a:lnTo>
                  <a:lnTo>
                    <a:pt x="1129" y="11481"/>
                  </a:lnTo>
                  <a:lnTo>
                    <a:pt x="1240" y="11393"/>
                  </a:lnTo>
                  <a:lnTo>
                    <a:pt x="1359" y="11262"/>
                  </a:lnTo>
                  <a:lnTo>
                    <a:pt x="1469" y="11087"/>
                  </a:lnTo>
                  <a:lnTo>
                    <a:pt x="1579" y="10911"/>
                  </a:lnTo>
                  <a:lnTo>
                    <a:pt x="1690" y="10692"/>
                  </a:lnTo>
                  <a:lnTo>
                    <a:pt x="1792" y="10473"/>
                  </a:lnTo>
                  <a:lnTo>
                    <a:pt x="1902" y="10166"/>
                  </a:lnTo>
                  <a:lnTo>
                    <a:pt x="1995" y="9904"/>
                  </a:lnTo>
                  <a:lnTo>
                    <a:pt x="2089" y="9597"/>
                  </a:lnTo>
                  <a:lnTo>
                    <a:pt x="2259" y="8939"/>
                  </a:lnTo>
                  <a:lnTo>
                    <a:pt x="2420" y="8195"/>
                  </a:lnTo>
                  <a:lnTo>
                    <a:pt x="2556" y="7450"/>
                  </a:lnTo>
                  <a:lnTo>
                    <a:pt x="2692" y="6661"/>
                  </a:lnTo>
                  <a:lnTo>
                    <a:pt x="2802" y="5828"/>
                  </a:lnTo>
                  <a:lnTo>
                    <a:pt x="2904" y="5039"/>
                  </a:lnTo>
                  <a:lnTo>
                    <a:pt x="2997" y="4251"/>
                  </a:lnTo>
                  <a:lnTo>
                    <a:pt x="3074" y="3506"/>
                  </a:lnTo>
                  <a:lnTo>
                    <a:pt x="3142" y="2805"/>
                  </a:lnTo>
                  <a:lnTo>
                    <a:pt x="3243" y="1578"/>
                  </a:lnTo>
                  <a:lnTo>
                    <a:pt x="3303" y="745"/>
                  </a:lnTo>
                  <a:lnTo>
                    <a:pt x="3320" y="351"/>
                  </a:lnTo>
                  <a:lnTo>
                    <a:pt x="308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6"/>
            <p:cNvSpPr/>
            <p:nvPr/>
          </p:nvSpPr>
          <p:spPr>
            <a:xfrm rot="10800000">
              <a:off x="5771706" y="7183376"/>
              <a:ext cx="12993" cy="35077"/>
            </a:xfrm>
            <a:custGeom>
              <a:avLst/>
              <a:gdLst/>
              <a:ahLst/>
              <a:cxnLst/>
              <a:rect l="l" t="t" r="r" b="b"/>
              <a:pathLst>
                <a:path w="1376" h="12884" extrusionOk="0">
                  <a:moveTo>
                    <a:pt x="1342" y="1"/>
                  </a:moveTo>
                  <a:lnTo>
                    <a:pt x="1096" y="176"/>
                  </a:lnTo>
                  <a:lnTo>
                    <a:pt x="1113" y="1096"/>
                  </a:lnTo>
                  <a:lnTo>
                    <a:pt x="1130" y="2017"/>
                  </a:lnTo>
                  <a:lnTo>
                    <a:pt x="1121" y="2893"/>
                  </a:lnTo>
                  <a:lnTo>
                    <a:pt x="1104" y="3725"/>
                  </a:lnTo>
                  <a:lnTo>
                    <a:pt x="1079" y="4558"/>
                  </a:lnTo>
                  <a:lnTo>
                    <a:pt x="1045" y="5347"/>
                  </a:lnTo>
                  <a:lnTo>
                    <a:pt x="994" y="6136"/>
                  </a:lnTo>
                  <a:lnTo>
                    <a:pt x="926" y="6881"/>
                  </a:lnTo>
                  <a:lnTo>
                    <a:pt x="858" y="7582"/>
                  </a:lnTo>
                  <a:lnTo>
                    <a:pt x="765" y="8283"/>
                  </a:lnTo>
                  <a:lnTo>
                    <a:pt x="671" y="8896"/>
                  </a:lnTo>
                  <a:lnTo>
                    <a:pt x="561" y="9554"/>
                  </a:lnTo>
                  <a:lnTo>
                    <a:pt x="433" y="10167"/>
                  </a:lnTo>
                  <a:lnTo>
                    <a:pt x="306" y="10737"/>
                  </a:lnTo>
                  <a:lnTo>
                    <a:pt x="153" y="11263"/>
                  </a:lnTo>
                  <a:lnTo>
                    <a:pt x="0" y="11788"/>
                  </a:lnTo>
                  <a:lnTo>
                    <a:pt x="128" y="12884"/>
                  </a:lnTo>
                  <a:lnTo>
                    <a:pt x="340" y="12183"/>
                  </a:lnTo>
                  <a:lnTo>
                    <a:pt x="527" y="11438"/>
                  </a:lnTo>
                  <a:lnTo>
                    <a:pt x="697" y="10649"/>
                  </a:lnTo>
                  <a:lnTo>
                    <a:pt x="841" y="9860"/>
                  </a:lnTo>
                  <a:lnTo>
                    <a:pt x="968" y="9028"/>
                  </a:lnTo>
                  <a:lnTo>
                    <a:pt x="1070" y="8195"/>
                  </a:lnTo>
                  <a:lnTo>
                    <a:pt x="1164" y="7363"/>
                  </a:lnTo>
                  <a:lnTo>
                    <a:pt x="1231" y="6486"/>
                  </a:lnTo>
                  <a:lnTo>
                    <a:pt x="1282" y="5654"/>
                  </a:lnTo>
                  <a:lnTo>
                    <a:pt x="1325" y="4777"/>
                  </a:lnTo>
                  <a:lnTo>
                    <a:pt x="1350" y="3945"/>
                  </a:lnTo>
                  <a:lnTo>
                    <a:pt x="1367" y="3112"/>
                  </a:lnTo>
                  <a:lnTo>
                    <a:pt x="1376" y="2279"/>
                  </a:lnTo>
                  <a:lnTo>
                    <a:pt x="1376" y="1491"/>
                  </a:lnTo>
                  <a:lnTo>
                    <a:pt x="1359" y="746"/>
                  </a:lnTo>
                  <a:lnTo>
                    <a:pt x="134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6"/>
            <p:cNvSpPr/>
            <p:nvPr/>
          </p:nvSpPr>
          <p:spPr>
            <a:xfrm rot="10800000">
              <a:off x="5821969" y="7181223"/>
              <a:ext cx="10991" cy="16346"/>
            </a:xfrm>
            <a:custGeom>
              <a:avLst/>
              <a:gdLst/>
              <a:ahLst/>
              <a:cxnLst/>
              <a:rect l="l" t="t" r="r" b="b"/>
              <a:pathLst>
                <a:path w="1164" h="6004" extrusionOk="0">
                  <a:moveTo>
                    <a:pt x="518" y="0"/>
                  </a:moveTo>
                  <a:lnTo>
                    <a:pt x="467" y="44"/>
                  </a:lnTo>
                  <a:lnTo>
                    <a:pt x="408" y="132"/>
                  </a:lnTo>
                  <a:lnTo>
                    <a:pt x="357" y="219"/>
                  </a:lnTo>
                  <a:lnTo>
                    <a:pt x="306" y="351"/>
                  </a:lnTo>
                  <a:lnTo>
                    <a:pt x="255" y="526"/>
                  </a:lnTo>
                  <a:lnTo>
                    <a:pt x="212" y="701"/>
                  </a:lnTo>
                  <a:lnTo>
                    <a:pt x="170" y="877"/>
                  </a:lnTo>
                  <a:lnTo>
                    <a:pt x="127" y="1096"/>
                  </a:lnTo>
                  <a:lnTo>
                    <a:pt x="102" y="1315"/>
                  </a:lnTo>
                  <a:lnTo>
                    <a:pt x="68" y="1578"/>
                  </a:lnTo>
                  <a:lnTo>
                    <a:pt x="42" y="1841"/>
                  </a:lnTo>
                  <a:lnTo>
                    <a:pt x="25" y="2104"/>
                  </a:lnTo>
                  <a:lnTo>
                    <a:pt x="9" y="2410"/>
                  </a:lnTo>
                  <a:lnTo>
                    <a:pt x="0" y="2673"/>
                  </a:lnTo>
                  <a:lnTo>
                    <a:pt x="0" y="2980"/>
                  </a:lnTo>
                  <a:lnTo>
                    <a:pt x="0" y="3287"/>
                  </a:lnTo>
                  <a:lnTo>
                    <a:pt x="9" y="3594"/>
                  </a:lnTo>
                  <a:lnTo>
                    <a:pt x="25" y="3900"/>
                  </a:lnTo>
                  <a:lnTo>
                    <a:pt x="42" y="4163"/>
                  </a:lnTo>
                  <a:lnTo>
                    <a:pt x="68" y="4426"/>
                  </a:lnTo>
                  <a:lnTo>
                    <a:pt x="102" y="4689"/>
                  </a:lnTo>
                  <a:lnTo>
                    <a:pt x="127" y="4908"/>
                  </a:lnTo>
                  <a:lnTo>
                    <a:pt x="170" y="5127"/>
                  </a:lnTo>
                  <a:lnTo>
                    <a:pt x="212" y="5303"/>
                  </a:lnTo>
                  <a:lnTo>
                    <a:pt x="255" y="5478"/>
                  </a:lnTo>
                  <a:lnTo>
                    <a:pt x="306" y="5653"/>
                  </a:lnTo>
                  <a:lnTo>
                    <a:pt x="357" y="5741"/>
                  </a:lnTo>
                  <a:lnTo>
                    <a:pt x="408" y="5872"/>
                  </a:lnTo>
                  <a:lnTo>
                    <a:pt x="467" y="5916"/>
                  </a:lnTo>
                  <a:lnTo>
                    <a:pt x="518" y="5960"/>
                  </a:lnTo>
                  <a:lnTo>
                    <a:pt x="577" y="6004"/>
                  </a:lnTo>
                  <a:lnTo>
                    <a:pt x="637" y="5960"/>
                  </a:lnTo>
                  <a:lnTo>
                    <a:pt x="696" y="5916"/>
                  </a:lnTo>
                  <a:lnTo>
                    <a:pt x="756" y="5872"/>
                  </a:lnTo>
                  <a:lnTo>
                    <a:pt x="807" y="5741"/>
                  </a:lnTo>
                  <a:lnTo>
                    <a:pt x="858" y="5653"/>
                  </a:lnTo>
                  <a:lnTo>
                    <a:pt x="909" y="5478"/>
                  </a:lnTo>
                  <a:lnTo>
                    <a:pt x="951" y="5303"/>
                  </a:lnTo>
                  <a:lnTo>
                    <a:pt x="993" y="5127"/>
                  </a:lnTo>
                  <a:lnTo>
                    <a:pt x="1027" y="4908"/>
                  </a:lnTo>
                  <a:lnTo>
                    <a:pt x="1061" y="4689"/>
                  </a:lnTo>
                  <a:lnTo>
                    <a:pt x="1087" y="4426"/>
                  </a:lnTo>
                  <a:lnTo>
                    <a:pt x="1112" y="4163"/>
                  </a:lnTo>
                  <a:lnTo>
                    <a:pt x="1138" y="3900"/>
                  </a:lnTo>
                  <a:lnTo>
                    <a:pt x="1146" y="3594"/>
                  </a:lnTo>
                  <a:lnTo>
                    <a:pt x="1155" y="3287"/>
                  </a:lnTo>
                  <a:lnTo>
                    <a:pt x="1163" y="2980"/>
                  </a:lnTo>
                  <a:lnTo>
                    <a:pt x="1155" y="2673"/>
                  </a:lnTo>
                  <a:lnTo>
                    <a:pt x="1146" y="2410"/>
                  </a:lnTo>
                  <a:lnTo>
                    <a:pt x="1138" y="2104"/>
                  </a:lnTo>
                  <a:lnTo>
                    <a:pt x="1112" y="1841"/>
                  </a:lnTo>
                  <a:lnTo>
                    <a:pt x="1087" y="1578"/>
                  </a:lnTo>
                  <a:lnTo>
                    <a:pt x="1061" y="1315"/>
                  </a:lnTo>
                  <a:lnTo>
                    <a:pt x="1027" y="1096"/>
                  </a:lnTo>
                  <a:lnTo>
                    <a:pt x="993" y="877"/>
                  </a:lnTo>
                  <a:lnTo>
                    <a:pt x="951" y="701"/>
                  </a:lnTo>
                  <a:lnTo>
                    <a:pt x="909" y="526"/>
                  </a:lnTo>
                  <a:lnTo>
                    <a:pt x="858" y="351"/>
                  </a:lnTo>
                  <a:lnTo>
                    <a:pt x="807" y="219"/>
                  </a:lnTo>
                  <a:lnTo>
                    <a:pt x="756" y="132"/>
                  </a:lnTo>
                  <a:lnTo>
                    <a:pt x="696" y="44"/>
                  </a:lnTo>
                  <a:lnTo>
                    <a:pt x="63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6"/>
            <p:cNvSpPr/>
            <p:nvPr/>
          </p:nvSpPr>
          <p:spPr>
            <a:xfrm rot="10800000">
              <a:off x="5778920" y="7175376"/>
              <a:ext cx="10991" cy="16346"/>
            </a:xfrm>
            <a:custGeom>
              <a:avLst/>
              <a:gdLst/>
              <a:ahLst/>
              <a:cxnLst/>
              <a:rect l="l" t="t" r="r" b="b"/>
              <a:pathLst>
                <a:path w="1164" h="6004" extrusionOk="0">
                  <a:moveTo>
                    <a:pt x="586" y="0"/>
                  </a:moveTo>
                  <a:lnTo>
                    <a:pt x="527" y="44"/>
                  </a:lnTo>
                  <a:lnTo>
                    <a:pt x="467" y="88"/>
                  </a:lnTo>
                  <a:lnTo>
                    <a:pt x="417" y="132"/>
                  </a:lnTo>
                  <a:lnTo>
                    <a:pt x="357" y="263"/>
                  </a:lnTo>
                  <a:lnTo>
                    <a:pt x="306" y="395"/>
                  </a:lnTo>
                  <a:lnTo>
                    <a:pt x="264" y="526"/>
                  </a:lnTo>
                  <a:lnTo>
                    <a:pt x="213" y="702"/>
                  </a:lnTo>
                  <a:lnTo>
                    <a:pt x="170" y="877"/>
                  </a:lnTo>
                  <a:lnTo>
                    <a:pt x="136" y="1096"/>
                  </a:lnTo>
                  <a:lnTo>
                    <a:pt x="102" y="1315"/>
                  </a:lnTo>
                  <a:lnTo>
                    <a:pt x="77" y="1578"/>
                  </a:lnTo>
                  <a:lnTo>
                    <a:pt x="51" y="1841"/>
                  </a:lnTo>
                  <a:lnTo>
                    <a:pt x="26" y="2104"/>
                  </a:lnTo>
                  <a:lnTo>
                    <a:pt x="17" y="2411"/>
                  </a:lnTo>
                  <a:lnTo>
                    <a:pt x="9" y="2717"/>
                  </a:lnTo>
                  <a:lnTo>
                    <a:pt x="0" y="3024"/>
                  </a:lnTo>
                  <a:lnTo>
                    <a:pt x="9" y="3331"/>
                  </a:lnTo>
                  <a:lnTo>
                    <a:pt x="17" y="3638"/>
                  </a:lnTo>
                  <a:lnTo>
                    <a:pt x="26" y="3900"/>
                  </a:lnTo>
                  <a:lnTo>
                    <a:pt x="51" y="4163"/>
                  </a:lnTo>
                  <a:lnTo>
                    <a:pt x="77" y="4426"/>
                  </a:lnTo>
                  <a:lnTo>
                    <a:pt x="102" y="4689"/>
                  </a:lnTo>
                  <a:lnTo>
                    <a:pt x="136" y="4908"/>
                  </a:lnTo>
                  <a:lnTo>
                    <a:pt x="170" y="5127"/>
                  </a:lnTo>
                  <a:lnTo>
                    <a:pt x="213" y="5346"/>
                  </a:lnTo>
                  <a:lnTo>
                    <a:pt x="264" y="5522"/>
                  </a:lnTo>
                  <a:lnTo>
                    <a:pt x="306" y="5653"/>
                  </a:lnTo>
                  <a:lnTo>
                    <a:pt x="357" y="5785"/>
                  </a:lnTo>
                  <a:lnTo>
                    <a:pt x="417" y="5872"/>
                  </a:lnTo>
                  <a:lnTo>
                    <a:pt x="467" y="5960"/>
                  </a:lnTo>
                  <a:lnTo>
                    <a:pt x="527" y="6004"/>
                  </a:lnTo>
                  <a:lnTo>
                    <a:pt x="646" y="6004"/>
                  </a:lnTo>
                  <a:lnTo>
                    <a:pt x="705" y="5960"/>
                  </a:lnTo>
                  <a:lnTo>
                    <a:pt x="756" y="5872"/>
                  </a:lnTo>
                  <a:lnTo>
                    <a:pt x="816" y="5785"/>
                  </a:lnTo>
                  <a:lnTo>
                    <a:pt x="867" y="5653"/>
                  </a:lnTo>
                  <a:lnTo>
                    <a:pt x="909" y="5522"/>
                  </a:lnTo>
                  <a:lnTo>
                    <a:pt x="951" y="5346"/>
                  </a:lnTo>
                  <a:lnTo>
                    <a:pt x="994" y="5127"/>
                  </a:lnTo>
                  <a:lnTo>
                    <a:pt x="1036" y="4908"/>
                  </a:lnTo>
                  <a:lnTo>
                    <a:pt x="1070" y="4689"/>
                  </a:lnTo>
                  <a:lnTo>
                    <a:pt x="1096" y="4426"/>
                  </a:lnTo>
                  <a:lnTo>
                    <a:pt x="1121" y="4163"/>
                  </a:lnTo>
                  <a:lnTo>
                    <a:pt x="1138" y="3900"/>
                  </a:lnTo>
                  <a:lnTo>
                    <a:pt x="1155" y="3638"/>
                  </a:lnTo>
                  <a:lnTo>
                    <a:pt x="1164" y="3331"/>
                  </a:lnTo>
                  <a:lnTo>
                    <a:pt x="1164" y="3024"/>
                  </a:lnTo>
                  <a:lnTo>
                    <a:pt x="1164" y="2717"/>
                  </a:lnTo>
                  <a:lnTo>
                    <a:pt x="1155" y="2411"/>
                  </a:lnTo>
                  <a:lnTo>
                    <a:pt x="1138" y="2104"/>
                  </a:lnTo>
                  <a:lnTo>
                    <a:pt x="1121" y="1841"/>
                  </a:lnTo>
                  <a:lnTo>
                    <a:pt x="1096" y="1578"/>
                  </a:lnTo>
                  <a:lnTo>
                    <a:pt x="1070" y="1315"/>
                  </a:lnTo>
                  <a:lnTo>
                    <a:pt x="1036" y="1096"/>
                  </a:lnTo>
                  <a:lnTo>
                    <a:pt x="994" y="877"/>
                  </a:lnTo>
                  <a:lnTo>
                    <a:pt x="951" y="702"/>
                  </a:lnTo>
                  <a:lnTo>
                    <a:pt x="909" y="526"/>
                  </a:lnTo>
                  <a:lnTo>
                    <a:pt x="867" y="395"/>
                  </a:lnTo>
                  <a:lnTo>
                    <a:pt x="816" y="263"/>
                  </a:lnTo>
                  <a:lnTo>
                    <a:pt x="756" y="132"/>
                  </a:lnTo>
                  <a:lnTo>
                    <a:pt x="705" y="88"/>
                  </a:lnTo>
                  <a:lnTo>
                    <a:pt x="646" y="44"/>
                  </a:lnTo>
                  <a:lnTo>
                    <a:pt x="58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6"/>
            <p:cNvSpPr/>
            <p:nvPr/>
          </p:nvSpPr>
          <p:spPr>
            <a:xfrm rot="10800000">
              <a:off x="5718385" y="7396504"/>
              <a:ext cx="50366" cy="70867"/>
            </a:xfrm>
            <a:custGeom>
              <a:avLst/>
              <a:gdLst/>
              <a:ahLst/>
              <a:cxnLst/>
              <a:rect l="l" t="t" r="r" b="b"/>
              <a:pathLst>
                <a:path w="5334" h="26030" extrusionOk="0">
                  <a:moveTo>
                    <a:pt x="791" y="1315"/>
                  </a:moveTo>
                  <a:lnTo>
                    <a:pt x="825" y="1359"/>
                  </a:lnTo>
                  <a:lnTo>
                    <a:pt x="859" y="1446"/>
                  </a:lnTo>
                  <a:lnTo>
                    <a:pt x="892" y="1534"/>
                  </a:lnTo>
                  <a:lnTo>
                    <a:pt x="918" y="1709"/>
                  </a:lnTo>
                  <a:lnTo>
                    <a:pt x="969" y="2060"/>
                  </a:lnTo>
                  <a:lnTo>
                    <a:pt x="1011" y="2498"/>
                  </a:lnTo>
                  <a:lnTo>
                    <a:pt x="1045" y="2849"/>
                  </a:lnTo>
                  <a:lnTo>
                    <a:pt x="1088" y="3199"/>
                  </a:lnTo>
                  <a:lnTo>
                    <a:pt x="1130" y="3462"/>
                  </a:lnTo>
                  <a:lnTo>
                    <a:pt x="1181" y="3725"/>
                  </a:lnTo>
                  <a:lnTo>
                    <a:pt x="1241" y="3988"/>
                  </a:lnTo>
                  <a:lnTo>
                    <a:pt x="1300" y="4163"/>
                  </a:lnTo>
                  <a:lnTo>
                    <a:pt x="1359" y="4382"/>
                  </a:lnTo>
                  <a:lnTo>
                    <a:pt x="1427" y="4514"/>
                  </a:lnTo>
                  <a:lnTo>
                    <a:pt x="1563" y="4821"/>
                  </a:lnTo>
                  <a:lnTo>
                    <a:pt x="1716" y="5040"/>
                  </a:lnTo>
                  <a:lnTo>
                    <a:pt x="1869" y="5215"/>
                  </a:lnTo>
                  <a:lnTo>
                    <a:pt x="2013" y="5390"/>
                  </a:lnTo>
                  <a:lnTo>
                    <a:pt x="2200" y="5566"/>
                  </a:lnTo>
                  <a:lnTo>
                    <a:pt x="2353" y="5785"/>
                  </a:lnTo>
                  <a:lnTo>
                    <a:pt x="2497" y="6004"/>
                  </a:lnTo>
                  <a:lnTo>
                    <a:pt x="2608" y="6310"/>
                  </a:lnTo>
                  <a:lnTo>
                    <a:pt x="2659" y="6442"/>
                  </a:lnTo>
                  <a:lnTo>
                    <a:pt x="2701" y="6617"/>
                  </a:lnTo>
                  <a:lnTo>
                    <a:pt x="2743" y="6836"/>
                  </a:lnTo>
                  <a:lnTo>
                    <a:pt x="2769" y="7055"/>
                  </a:lnTo>
                  <a:lnTo>
                    <a:pt x="2794" y="7318"/>
                  </a:lnTo>
                  <a:lnTo>
                    <a:pt x="2811" y="7581"/>
                  </a:lnTo>
                  <a:lnTo>
                    <a:pt x="2820" y="7888"/>
                  </a:lnTo>
                  <a:lnTo>
                    <a:pt x="2828" y="8239"/>
                  </a:lnTo>
                  <a:lnTo>
                    <a:pt x="2837" y="8808"/>
                  </a:lnTo>
                  <a:lnTo>
                    <a:pt x="2854" y="9290"/>
                  </a:lnTo>
                  <a:lnTo>
                    <a:pt x="2879" y="9728"/>
                  </a:lnTo>
                  <a:lnTo>
                    <a:pt x="2913" y="10123"/>
                  </a:lnTo>
                  <a:lnTo>
                    <a:pt x="2956" y="10473"/>
                  </a:lnTo>
                  <a:lnTo>
                    <a:pt x="3007" y="10780"/>
                  </a:lnTo>
                  <a:lnTo>
                    <a:pt x="3066" y="11087"/>
                  </a:lnTo>
                  <a:lnTo>
                    <a:pt x="3126" y="11306"/>
                  </a:lnTo>
                  <a:lnTo>
                    <a:pt x="3193" y="11525"/>
                  </a:lnTo>
                  <a:lnTo>
                    <a:pt x="3270" y="11744"/>
                  </a:lnTo>
                  <a:lnTo>
                    <a:pt x="3414" y="12051"/>
                  </a:lnTo>
                  <a:lnTo>
                    <a:pt x="3567" y="12270"/>
                  </a:lnTo>
                  <a:lnTo>
                    <a:pt x="3711" y="12489"/>
                  </a:lnTo>
                  <a:lnTo>
                    <a:pt x="3830" y="12664"/>
                  </a:lnTo>
                  <a:lnTo>
                    <a:pt x="3949" y="12840"/>
                  </a:lnTo>
                  <a:lnTo>
                    <a:pt x="4042" y="13059"/>
                  </a:lnTo>
                  <a:lnTo>
                    <a:pt x="4076" y="13190"/>
                  </a:lnTo>
                  <a:lnTo>
                    <a:pt x="4102" y="13322"/>
                  </a:lnTo>
                  <a:lnTo>
                    <a:pt x="4110" y="13453"/>
                  </a:lnTo>
                  <a:lnTo>
                    <a:pt x="4102" y="13628"/>
                  </a:lnTo>
                  <a:lnTo>
                    <a:pt x="4093" y="13848"/>
                  </a:lnTo>
                  <a:lnTo>
                    <a:pt x="4076" y="14242"/>
                  </a:lnTo>
                  <a:lnTo>
                    <a:pt x="4068" y="14592"/>
                  </a:lnTo>
                  <a:lnTo>
                    <a:pt x="4068" y="14943"/>
                  </a:lnTo>
                  <a:lnTo>
                    <a:pt x="4076" y="15294"/>
                  </a:lnTo>
                  <a:lnTo>
                    <a:pt x="4093" y="15600"/>
                  </a:lnTo>
                  <a:lnTo>
                    <a:pt x="4110" y="15863"/>
                  </a:lnTo>
                  <a:lnTo>
                    <a:pt x="4136" y="16126"/>
                  </a:lnTo>
                  <a:lnTo>
                    <a:pt x="4170" y="16389"/>
                  </a:lnTo>
                  <a:lnTo>
                    <a:pt x="4246" y="16827"/>
                  </a:lnTo>
                  <a:lnTo>
                    <a:pt x="4340" y="17222"/>
                  </a:lnTo>
                  <a:lnTo>
                    <a:pt x="4433" y="17572"/>
                  </a:lnTo>
                  <a:lnTo>
                    <a:pt x="4526" y="17879"/>
                  </a:lnTo>
                  <a:lnTo>
                    <a:pt x="4654" y="18317"/>
                  </a:lnTo>
                  <a:lnTo>
                    <a:pt x="4756" y="18712"/>
                  </a:lnTo>
                  <a:lnTo>
                    <a:pt x="4790" y="18931"/>
                  </a:lnTo>
                  <a:lnTo>
                    <a:pt x="4815" y="19150"/>
                  </a:lnTo>
                  <a:lnTo>
                    <a:pt x="4832" y="19369"/>
                  </a:lnTo>
                  <a:lnTo>
                    <a:pt x="4841" y="19588"/>
                  </a:lnTo>
                  <a:lnTo>
                    <a:pt x="4841" y="20201"/>
                  </a:lnTo>
                  <a:lnTo>
                    <a:pt x="4858" y="20859"/>
                  </a:lnTo>
                  <a:lnTo>
                    <a:pt x="4875" y="21516"/>
                  </a:lnTo>
                  <a:lnTo>
                    <a:pt x="4900" y="22173"/>
                  </a:lnTo>
                  <a:lnTo>
                    <a:pt x="4773" y="21823"/>
                  </a:lnTo>
                  <a:lnTo>
                    <a:pt x="4620" y="21560"/>
                  </a:lnTo>
                  <a:lnTo>
                    <a:pt x="4450" y="21341"/>
                  </a:lnTo>
                  <a:lnTo>
                    <a:pt x="4246" y="21253"/>
                  </a:lnTo>
                  <a:lnTo>
                    <a:pt x="4127" y="21165"/>
                  </a:lnTo>
                  <a:lnTo>
                    <a:pt x="4034" y="21034"/>
                  </a:lnTo>
                  <a:lnTo>
                    <a:pt x="3966" y="20859"/>
                  </a:lnTo>
                  <a:lnTo>
                    <a:pt x="3907" y="20596"/>
                  </a:lnTo>
                  <a:lnTo>
                    <a:pt x="3864" y="20333"/>
                  </a:lnTo>
                  <a:lnTo>
                    <a:pt x="3830" y="20026"/>
                  </a:lnTo>
                  <a:lnTo>
                    <a:pt x="3805" y="19719"/>
                  </a:lnTo>
                  <a:lnTo>
                    <a:pt x="3779" y="19325"/>
                  </a:lnTo>
                  <a:lnTo>
                    <a:pt x="3737" y="18712"/>
                  </a:lnTo>
                  <a:lnTo>
                    <a:pt x="3677" y="18186"/>
                  </a:lnTo>
                  <a:lnTo>
                    <a:pt x="3643" y="17923"/>
                  </a:lnTo>
                  <a:lnTo>
                    <a:pt x="3609" y="17704"/>
                  </a:lnTo>
                  <a:lnTo>
                    <a:pt x="3559" y="17485"/>
                  </a:lnTo>
                  <a:lnTo>
                    <a:pt x="3508" y="17309"/>
                  </a:lnTo>
                  <a:lnTo>
                    <a:pt x="3457" y="17134"/>
                  </a:lnTo>
                  <a:lnTo>
                    <a:pt x="3389" y="17003"/>
                  </a:lnTo>
                  <a:lnTo>
                    <a:pt x="3312" y="16871"/>
                  </a:lnTo>
                  <a:lnTo>
                    <a:pt x="3227" y="16827"/>
                  </a:lnTo>
                  <a:lnTo>
                    <a:pt x="3134" y="16783"/>
                  </a:lnTo>
                  <a:lnTo>
                    <a:pt x="3024" y="16783"/>
                  </a:lnTo>
                  <a:lnTo>
                    <a:pt x="2905" y="16827"/>
                  </a:lnTo>
                  <a:lnTo>
                    <a:pt x="2769" y="16915"/>
                  </a:lnTo>
                  <a:lnTo>
                    <a:pt x="2659" y="16959"/>
                  </a:lnTo>
                  <a:lnTo>
                    <a:pt x="2565" y="17003"/>
                  </a:lnTo>
                  <a:lnTo>
                    <a:pt x="2472" y="17003"/>
                  </a:lnTo>
                  <a:lnTo>
                    <a:pt x="2395" y="16959"/>
                  </a:lnTo>
                  <a:lnTo>
                    <a:pt x="2327" y="16871"/>
                  </a:lnTo>
                  <a:lnTo>
                    <a:pt x="2268" y="16783"/>
                  </a:lnTo>
                  <a:lnTo>
                    <a:pt x="2217" y="16652"/>
                  </a:lnTo>
                  <a:lnTo>
                    <a:pt x="2166" y="16521"/>
                  </a:lnTo>
                  <a:lnTo>
                    <a:pt x="2124" y="16345"/>
                  </a:lnTo>
                  <a:lnTo>
                    <a:pt x="2090" y="16126"/>
                  </a:lnTo>
                  <a:lnTo>
                    <a:pt x="2030" y="15688"/>
                  </a:lnTo>
                  <a:lnTo>
                    <a:pt x="1979" y="15206"/>
                  </a:lnTo>
                  <a:lnTo>
                    <a:pt x="1937" y="14680"/>
                  </a:lnTo>
                  <a:lnTo>
                    <a:pt x="1903" y="14198"/>
                  </a:lnTo>
                  <a:lnTo>
                    <a:pt x="1860" y="13716"/>
                  </a:lnTo>
                  <a:lnTo>
                    <a:pt x="1801" y="13278"/>
                  </a:lnTo>
                  <a:lnTo>
                    <a:pt x="1733" y="12883"/>
                  </a:lnTo>
                  <a:lnTo>
                    <a:pt x="1691" y="12708"/>
                  </a:lnTo>
                  <a:lnTo>
                    <a:pt x="1648" y="12533"/>
                  </a:lnTo>
                  <a:lnTo>
                    <a:pt x="1597" y="12401"/>
                  </a:lnTo>
                  <a:lnTo>
                    <a:pt x="1546" y="12314"/>
                  </a:lnTo>
                  <a:lnTo>
                    <a:pt x="1478" y="12226"/>
                  </a:lnTo>
                  <a:lnTo>
                    <a:pt x="1410" y="12182"/>
                  </a:lnTo>
                  <a:lnTo>
                    <a:pt x="1334" y="12182"/>
                  </a:lnTo>
                  <a:lnTo>
                    <a:pt x="1258" y="12226"/>
                  </a:lnTo>
                  <a:lnTo>
                    <a:pt x="1147" y="12226"/>
                  </a:lnTo>
                  <a:lnTo>
                    <a:pt x="1054" y="12139"/>
                  </a:lnTo>
                  <a:lnTo>
                    <a:pt x="960" y="11963"/>
                  </a:lnTo>
                  <a:lnTo>
                    <a:pt x="867" y="11700"/>
                  </a:lnTo>
                  <a:lnTo>
                    <a:pt x="791" y="11350"/>
                  </a:lnTo>
                  <a:lnTo>
                    <a:pt x="714" y="10912"/>
                  </a:lnTo>
                  <a:lnTo>
                    <a:pt x="638" y="10342"/>
                  </a:lnTo>
                  <a:lnTo>
                    <a:pt x="578" y="9685"/>
                  </a:lnTo>
                  <a:lnTo>
                    <a:pt x="527" y="9115"/>
                  </a:lnTo>
                  <a:lnTo>
                    <a:pt x="493" y="8589"/>
                  </a:lnTo>
                  <a:lnTo>
                    <a:pt x="434" y="7581"/>
                  </a:lnTo>
                  <a:lnTo>
                    <a:pt x="409" y="6836"/>
                  </a:lnTo>
                  <a:lnTo>
                    <a:pt x="400" y="6573"/>
                  </a:lnTo>
                  <a:lnTo>
                    <a:pt x="400" y="6530"/>
                  </a:lnTo>
                  <a:lnTo>
                    <a:pt x="264" y="2498"/>
                  </a:lnTo>
                  <a:lnTo>
                    <a:pt x="375" y="2060"/>
                  </a:lnTo>
                  <a:lnTo>
                    <a:pt x="434" y="1841"/>
                  </a:lnTo>
                  <a:lnTo>
                    <a:pt x="510" y="1666"/>
                  </a:lnTo>
                  <a:lnTo>
                    <a:pt x="578" y="1490"/>
                  </a:lnTo>
                  <a:lnTo>
                    <a:pt x="655" y="1359"/>
                  </a:lnTo>
                  <a:lnTo>
                    <a:pt x="723" y="1315"/>
                  </a:lnTo>
                  <a:close/>
                  <a:moveTo>
                    <a:pt x="680" y="0"/>
                  </a:moveTo>
                  <a:lnTo>
                    <a:pt x="612" y="88"/>
                  </a:lnTo>
                  <a:lnTo>
                    <a:pt x="553" y="132"/>
                  </a:lnTo>
                  <a:lnTo>
                    <a:pt x="493" y="263"/>
                  </a:lnTo>
                  <a:lnTo>
                    <a:pt x="383" y="526"/>
                  </a:lnTo>
                  <a:lnTo>
                    <a:pt x="281" y="833"/>
                  </a:lnTo>
                  <a:lnTo>
                    <a:pt x="188" y="1140"/>
                  </a:lnTo>
                  <a:lnTo>
                    <a:pt x="120" y="1446"/>
                  </a:lnTo>
                  <a:lnTo>
                    <a:pt x="43" y="1797"/>
                  </a:lnTo>
                  <a:lnTo>
                    <a:pt x="18" y="1929"/>
                  </a:lnTo>
                  <a:lnTo>
                    <a:pt x="9" y="2060"/>
                  </a:lnTo>
                  <a:lnTo>
                    <a:pt x="1" y="2235"/>
                  </a:lnTo>
                  <a:lnTo>
                    <a:pt x="9" y="2367"/>
                  </a:lnTo>
                  <a:lnTo>
                    <a:pt x="154" y="6749"/>
                  </a:lnTo>
                  <a:lnTo>
                    <a:pt x="179" y="7581"/>
                  </a:lnTo>
                  <a:lnTo>
                    <a:pt x="213" y="8282"/>
                  </a:lnTo>
                  <a:lnTo>
                    <a:pt x="264" y="9159"/>
                  </a:lnTo>
                  <a:lnTo>
                    <a:pt x="332" y="10123"/>
                  </a:lnTo>
                  <a:lnTo>
                    <a:pt x="383" y="10605"/>
                  </a:lnTo>
                  <a:lnTo>
                    <a:pt x="434" y="11043"/>
                  </a:lnTo>
                  <a:lnTo>
                    <a:pt x="485" y="11481"/>
                  </a:lnTo>
                  <a:lnTo>
                    <a:pt x="553" y="11919"/>
                  </a:lnTo>
                  <a:lnTo>
                    <a:pt x="621" y="12314"/>
                  </a:lnTo>
                  <a:lnTo>
                    <a:pt x="697" y="12664"/>
                  </a:lnTo>
                  <a:lnTo>
                    <a:pt x="765" y="12883"/>
                  </a:lnTo>
                  <a:lnTo>
                    <a:pt x="833" y="13103"/>
                  </a:lnTo>
                  <a:lnTo>
                    <a:pt x="901" y="13278"/>
                  </a:lnTo>
                  <a:lnTo>
                    <a:pt x="969" y="13409"/>
                  </a:lnTo>
                  <a:lnTo>
                    <a:pt x="1045" y="13497"/>
                  </a:lnTo>
                  <a:lnTo>
                    <a:pt x="1122" y="13541"/>
                  </a:lnTo>
                  <a:lnTo>
                    <a:pt x="1207" y="13541"/>
                  </a:lnTo>
                  <a:lnTo>
                    <a:pt x="1283" y="13497"/>
                  </a:lnTo>
                  <a:lnTo>
                    <a:pt x="1376" y="13453"/>
                  </a:lnTo>
                  <a:lnTo>
                    <a:pt x="1453" y="13497"/>
                  </a:lnTo>
                  <a:lnTo>
                    <a:pt x="1512" y="13628"/>
                  </a:lnTo>
                  <a:lnTo>
                    <a:pt x="1555" y="13804"/>
                  </a:lnTo>
                  <a:lnTo>
                    <a:pt x="1597" y="14023"/>
                  </a:lnTo>
                  <a:lnTo>
                    <a:pt x="1640" y="14330"/>
                  </a:lnTo>
                  <a:lnTo>
                    <a:pt x="1708" y="15162"/>
                  </a:lnTo>
                  <a:lnTo>
                    <a:pt x="1759" y="15776"/>
                  </a:lnTo>
                  <a:lnTo>
                    <a:pt x="1818" y="16345"/>
                  </a:lnTo>
                  <a:lnTo>
                    <a:pt x="1852" y="16652"/>
                  </a:lnTo>
                  <a:lnTo>
                    <a:pt x="1894" y="16959"/>
                  </a:lnTo>
                  <a:lnTo>
                    <a:pt x="1945" y="17222"/>
                  </a:lnTo>
                  <a:lnTo>
                    <a:pt x="1996" y="17485"/>
                  </a:lnTo>
                  <a:lnTo>
                    <a:pt x="2064" y="17704"/>
                  </a:lnTo>
                  <a:lnTo>
                    <a:pt x="2132" y="17923"/>
                  </a:lnTo>
                  <a:lnTo>
                    <a:pt x="2217" y="18054"/>
                  </a:lnTo>
                  <a:lnTo>
                    <a:pt x="2310" y="18186"/>
                  </a:lnTo>
                  <a:lnTo>
                    <a:pt x="2412" y="18273"/>
                  </a:lnTo>
                  <a:lnTo>
                    <a:pt x="2531" y="18317"/>
                  </a:lnTo>
                  <a:lnTo>
                    <a:pt x="2659" y="18273"/>
                  </a:lnTo>
                  <a:lnTo>
                    <a:pt x="2803" y="18186"/>
                  </a:lnTo>
                  <a:lnTo>
                    <a:pt x="3007" y="18098"/>
                  </a:lnTo>
                  <a:lnTo>
                    <a:pt x="3092" y="18054"/>
                  </a:lnTo>
                  <a:lnTo>
                    <a:pt x="3159" y="18098"/>
                  </a:lnTo>
                  <a:lnTo>
                    <a:pt x="3227" y="18098"/>
                  </a:lnTo>
                  <a:lnTo>
                    <a:pt x="3278" y="18186"/>
                  </a:lnTo>
                  <a:lnTo>
                    <a:pt x="3329" y="18273"/>
                  </a:lnTo>
                  <a:lnTo>
                    <a:pt x="3372" y="18361"/>
                  </a:lnTo>
                  <a:lnTo>
                    <a:pt x="3406" y="18492"/>
                  </a:lnTo>
                  <a:lnTo>
                    <a:pt x="3431" y="18624"/>
                  </a:lnTo>
                  <a:lnTo>
                    <a:pt x="3474" y="18974"/>
                  </a:lnTo>
                  <a:lnTo>
                    <a:pt x="3508" y="19325"/>
                  </a:lnTo>
                  <a:lnTo>
                    <a:pt x="3542" y="19763"/>
                  </a:lnTo>
                  <a:lnTo>
                    <a:pt x="3567" y="20158"/>
                  </a:lnTo>
                  <a:lnTo>
                    <a:pt x="3609" y="20640"/>
                  </a:lnTo>
                  <a:lnTo>
                    <a:pt x="3652" y="21078"/>
                  </a:lnTo>
                  <a:lnTo>
                    <a:pt x="3720" y="21472"/>
                  </a:lnTo>
                  <a:lnTo>
                    <a:pt x="3762" y="21647"/>
                  </a:lnTo>
                  <a:lnTo>
                    <a:pt x="3805" y="21867"/>
                  </a:lnTo>
                  <a:lnTo>
                    <a:pt x="3856" y="21998"/>
                  </a:lnTo>
                  <a:lnTo>
                    <a:pt x="3915" y="22173"/>
                  </a:lnTo>
                  <a:lnTo>
                    <a:pt x="3983" y="22305"/>
                  </a:lnTo>
                  <a:lnTo>
                    <a:pt x="4051" y="22392"/>
                  </a:lnTo>
                  <a:lnTo>
                    <a:pt x="4136" y="22480"/>
                  </a:lnTo>
                  <a:lnTo>
                    <a:pt x="4229" y="22524"/>
                  </a:lnTo>
                  <a:lnTo>
                    <a:pt x="4399" y="22612"/>
                  </a:lnTo>
                  <a:lnTo>
                    <a:pt x="4543" y="22787"/>
                  </a:lnTo>
                  <a:lnTo>
                    <a:pt x="4662" y="23006"/>
                  </a:lnTo>
                  <a:lnTo>
                    <a:pt x="4773" y="23269"/>
                  </a:lnTo>
                  <a:lnTo>
                    <a:pt x="4858" y="23532"/>
                  </a:lnTo>
                  <a:lnTo>
                    <a:pt x="4926" y="23838"/>
                  </a:lnTo>
                  <a:lnTo>
                    <a:pt x="4976" y="24145"/>
                  </a:lnTo>
                  <a:lnTo>
                    <a:pt x="5019" y="24408"/>
                  </a:lnTo>
                  <a:lnTo>
                    <a:pt x="5095" y="25591"/>
                  </a:lnTo>
                  <a:lnTo>
                    <a:pt x="5112" y="25810"/>
                  </a:lnTo>
                  <a:lnTo>
                    <a:pt x="5146" y="25942"/>
                  </a:lnTo>
                  <a:lnTo>
                    <a:pt x="5189" y="26029"/>
                  </a:lnTo>
                  <a:lnTo>
                    <a:pt x="5240" y="26029"/>
                  </a:lnTo>
                  <a:lnTo>
                    <a:pt x="5274" y="25942"/>
                  </a:lnTo>
                  <a:lnTo>
                    <a:pt x="5308" y="25767"/>
                  </a:lnTo>
                  <a:lnTo>
                    <a:pt x="5333" y="25591"/>
                  </a:lnTo>
                  <a:lnTo>
                    <a:pt x="5333" y="25372"/>
                  </a:lnTo>
                  <a:lnTo>
                    <a:pt x="5333" y="25241"/>
                  </a:lnTo>
                  <a:lnTo>
                    <a:pt x="5325" y="24934"/>
                  </a:lnTo>
                  <a:lnTo>
                    <a:pt x="5299" y="24496"/>
                  </a:lnTo>
                  <a:lnTo>
                    <a:pt x="5257" y="23970"/>
                  </a:lnTo>
                  <a:lnTo>
                    <a:pt x="5197" y="23006"/>
                  </a:lnTo>
                  <a:lnTo>
                    <a:pt x="5146" y="21867"/>
                  </a:lnTo>
                  <a:lnTo>
                    <a:pt x="5104" y="20683"/>
                  </a:lnTo>
                  <a:lnTo>
                    <a:pt x="5095" y="20114"/>
                  </a:lnTo>
                  <a:lnTo>
                    <a:pt x="5087" y="19588"/>
                  </a:lnTo>
                  <a:lnTo>
                    <a:pt x="5087" y="19325"/>
                  </a:lnTo>
                  <a:lnTo>
                    <a:pt x="5078" y="19106"/>
                  </a:lnTo>
                  <a:lnTo>
                    <a:pt x="5053" y="18668"/>
                  </a:lnTo>
                  <a:lnTo>
                    <a:pt x="5002" y="18273"/>
                  </a:lnTo>
                  <a:lnTo>
                    <a:pt x="4951" y="17923"/>
                  </a:lnTo>
                  <a:lnTo>
                    <a:pt x="4883" y="17572"/>
                  </a:lnTo>
                  <a:lnTo>
                    <a:pt x="4815" y="17309"/>
                  </a:lnTo>
                  <a:lnTo>
                    <a:pt x="4662" y="16783"/>
                  </a:lnTo>
                  <a:lnTo>
                    <a:pt x="4492" y="16214"/>
                  </a:lnTo>
                  <a:lnTo>
                    <a:pt x="4425" y="15907"/>
                  </a:lnTo>
                  <a:lnTo>
                    <a:pt x="4374" y="15644"/>
                  </a:lnTo>
                  <a:lnTo>
                    <a:pt x="4340" y="15337"/>
                  </a:lnTo>
                  <a:lnTo>
                    <a:pt x="4323" y="14987"/>
                  </a:lnTo>
                  <a:lnTo>
                    <a:pt x="4323" y="14636"/>
                  </a:lnTo>
                  <a:lnTo>
                    <a:pt x="4340" y="14198"/>
                  </a:lnTo>
                  <a:lnTo>
                    <a:pt x="4357" y="13804"/>
                  </a:lnTo>
                  <a:lnTo>
                    <a:pt x="4357" y="13409"/>
                  </a:lnTo>
                  <a:lnTo>
                    <a:pt x="4348" y="13015"/>
                  </a:lnTo>
                  <a:lnTo>
                    <a:pt x="4314" y="12708"/>
                  </a:lnTo>
                  <a:lnTo>
                    <a:pt x="4280" y="12401"/>
                  </a:lnTo>
                  <a:lnTo>
                    <a:pt x="4229" y="12139"/>
                  </a:lnTo>
                  <a:lnTo>
                    <a:pt x="4170" y="11919"/>
                  </a:lnTo>
                  <a:lnTo>
                    <a:pt x="4102" y="11744"/>
                  </a:lnTo>
                  <a:lnTo>
                    <a:pt x="4026" y="11613"/>
                  </a:lnTo>
                  <a:lnTo>
                    <a:pt x="3941" y="11481"/>
                  </a:lnTo>
                  <a:lnTo>
                    <a:pt x="3771" y="11218"/>
                  </a:lnTo>
                  <a:lnTo>
                    <a:pt x="3618" y="10999"/>
                  </a:lnTo>
                  <a:lnTo>
                    <a:pt x="3491" y="10780"/>
                  </a:lnTo>
                  <a:lnTo>
                    <a:pt x="3372" y="10561"/>
                  </a:lnTo>
                  <a:lnTo>
                    <a:pt x="3270" y="10254"/>
                  </a:lnTo>
                  <a:lnTo>
                    <a:pt x="3227" y="10079"/>
                  </a:lnTo>
                  <a:lnTo>
                    <a:pt x="3185" y="9904"/>
                  </a:lnTo>
                  <a:lnTo>
                    <a:pt x="3151" y="9685"/>
                  </a:lnTo>
                  <a:lnTo>
                    <a:pt x="3126" y="9422"/>
                  </a:lnTo>
                  <a:lnTo>
                    <a:pt x="3109" y="9203"/>
                  </a:lnTo>
                  <a:lnTo>
                    <a:pt x="3092" y="8896"/>
                  </a:lnTo>
                  <a:lnTo>
                    <a:pt x="3083" y="8589"/>
                  </a:lnTo>
                  <a:lnTo>
                    <a:pt x="3075" y="8239"/>
                  </a:lnTo>
                  <a:lnTo>
                    <a:pt x="3075" y="7713"/>
                  </a:lnTo>
                  <a:lnTo>
                    <a:pt x="3058" y="7187"/>
                  </a:lnTo>
                  <a:lnTo>
                    <a:pt x="3024" y="6749"/>
                  </a:lnTo>
                  <a:lnTo>
                    <a:pt x="2990" y="6354"/>
                  </a:lnTo>
                  <a:lnTo>
                    <a:pt x="2939" y="6004"/>
                  </a:lnTo>
                  <a:lnTo>
                    <a:pt x="2879" y="5697"/>
                  </a:lnTo>
                  <a:lnTo>
                    <a:pt x="2820" y="5434"/>
                  </a:lnTo>
                  <a:lnTo>
                    <a:pt x="2752" y="5215"/>
                  </a:lnTo>
                  <a:lnTo>
                    <a:pt x="2676" y="4996"/>
                  </a:lnTo>
                  <a:lnTo>
                    <a:pt x="2599" y="4821"/>
                  </a:lnTo>
                  <a:lnTo>
                    <a:pt x="2421" y="4514"/>
                  </a:lnTo>
                  <a:lnTo>
                    <a:pt x="2242" y="4295"/>
                  </a:lnTo>
                  <a:lnTo>
                    <a:pt x="2064" y="4119"/>
                  </a:lnTo>
                  <a:lnTo>
                    <a:pt x="1801" y="3813"/>
                  </a:lnTo>
                  <a:lnTo>
                    <a:pt x="1674" y="3637"/>
                  </a:lnTo>
                  <a:lnTo>
                    <a:pt x="1563" y="3418"/>
                  </a:lnTo>
                  <a:lnTo>
                    <a:pt x="1453" y="3155"/>
                  </a:lnTo>
                  <a:lnTo>
                    <a:pt x="1368" y="2849"/>
                  </a:lnTo>
                  <a:lnTo>
                    <a:pt x="1334" y="2673"/>
                  </a:lnTo>
                  <a:lnTo>
                    <a:pt x="1300" y="2498"/>
                  </a:lnTo>
                  <a:lnTo>
                    <a:pt x="1266" y="2279"/>
                  </a:lnTo>
                  <a:lnTo>
                    <a:pt x="1249" y="2016"/>
                  </a:lnTo>
                  <a:lnTo>
                    <a:pt x="1215" y="1622"/>
                  </a:lnTo>
                  <a:lnTo>
                    <a:pt x="1173" y="1271"/>
                  </a:lnTo>
                  <a:lnTo>
                    <a:pt x="1130" y="964"/>
                  </a:lnTo>
                  <a:lnTo>
                    <a:pt x="1079" y="702"/>
                  </a:lnTo>
                  <a:lnTo>
                    <a:pt x="1028" y="482"/>
                  </a:lnTo>
                  <a:lnTo>
                    <a:pt x="969" y="263"/>
                  </a:lnTo>
                  <a:lnTo>
                    <a:pt x="909" y="132"/>
                  </a:lnTo>
                  <a:lnTo>
                    <a:pt x="842" y="44"/>
                  </a:lnTo>
                  <a:lnTo>
                    <a:pt x="79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6"/>
            <p:cNvSpPr/>
            <p:nvPr/>
          </p:nvSpPr>
          <p:spPr>
            <a:xfrm rot="10800000">
              <a:off x="5720632" y="7404137"/>
              <a:ext cx="46674" cy="46887"/>
            </a:xfrm>
            <a:custGeom>
              <a:avLst/>
              <a:gdLst/>
              <a:ahLst/>
              <a:cxnLst/>
              <a:rect l="l" t="t" r="r" b="b"/>
              <a:pathLst>
                <a:path w="4943" h="17222" extrusionOk="0">
                  <a:moveTo>
                    <a:pt x="111" y="1"/>
                  </a:moveTo>
                  <a:lnTo>
                    <a:pt x="86" y="45"/>
                  </a:lnTo>
                  <a:lnTo>
                    <a:pt x="60" y="88"/>
                  </a:lnTo>
                  <a:lnTo>
                    <a:pt x="26" y="220"/>
                  </a:lnTo>
                  <a:lnTo>
                    <a:pt x="1" y="439"/>
                  </a:lnTo>
                  <a:lnTo>
                    <a:pt x="1" y="570"/>
                  </a:lnTo>
                  <a:lnTo>
                    <a:pt x="1" y="702"/>
                  </a:lnTo>
                  <a:lnTo>
                    <a:pt x="9" y="965"/>
                  </a:lnTo>
                  <a:lnTo>
                    <a:pt x="43" y="1140"/>
                  </a:lnTo>
                  <a:lnTo>
                    <a:pt x="86" y="1272"/>
                  </a:lnTo>
                  <a:lnTo>
                    <a:pt x="196" y="1272"/>
                  </a:lnTo>
                  <a:lnTo>
                    <a:pt x="273" y="1315"/>
                  </a:lnTo>
                  <a:lnTo>
                    <a:pt x="383" y="1359"/>
                  </a:lnTo>
                  <a:lnTo>
                    <a:pt x="527" y="1491"/>
                  </a:lnTo>
                  <a:lnTo>
                    <a:pt x="706" y="1666"/>
                  </a:lnTo>
                  <a:lnTo>
                    <a:pt x="926" y="1973"/>
                  </a:lnTo>
                  <a:lnTo>
                    <a:pt x="1189" y="2323"/>
                  </a:lnTo>
                  <a:lnTo>
                    <a:pt x="1308" y="2542"/>
                  </a:lnTo>
                  <a:lnTo>
                    <a:pt x="1402" y="2805"/>
                  </a:lnTo>
                  <a:lnTo>
                    <a:pt x="1487" y="3068"/>
                  </a:lnTo>
                  <a:lnTo>
                    <a:pt x="1555" y="3375"/>
                  </a:lnTo>
                  <a:lnTo>
                    <a:pt x="1623" y="3725"/>
                  </a:lnTo>
                  <a:lnTo>
                    <a:pt x="1673" y="4120"/>
                  </a:lnTo>
                  <a:lnTo>
                    <a:pt x="1784" y="4952"/>
                  </a:lnTo>
                  <a:lnTo>
                    <a:pt x="1843" y="5434"/>
                  </a:lnTo>
                  <a:lnTo>
                    <a:pt x="1920" y="5960"/>
                  </a:lnTo>
                  <a:lnTo>
                    <a:pt x="1996" y="6442"/>
                  </a:lnTo>
                  <a:lnTo>
                    <a:pt x="2089" y="6924"/>
                  </a:lnTo>
                  <a:lnTo>
                    <a:pt x="2208" y="7363"/>
                  </a:lnTo>
                  <a:lnTo>
                    <a:pt x="2268" y="7582"/>
                  </a:lnTo>
                  <a:lnTo>
                    <a:pt x="2336" y="7757"/>
                  </a:lnTo>
                  <a:lnTo>
                    <a:pt x="2412" y="7932"/>
                  </a:lnTo>
                  <a:lnTo>
                    <a:pt x="2497" y="8107"/>
                  </a:lnTo>
                  <a:lnTo>
                    <a:pt x="2590" y="8239"/>
                  </a:lnTo>
                  <a:lnTo>
                    <a:pt x="2692" y="8327"/>
                  </a:lnTo>
                  <a:lnTo>
                    <a:pt x="2820" y="8502"/>
                  </a:lnTo>
                  <a:lnTo>
                    <a:pt x="2930" y="8633"/>
                  </a:lnTo>
                  <a:lnTo>
                    <a:pt x="3032" y="8809"/>
                  </a:lnTo>
                  <a:lnTo>
                    <a:pt x="3125" y="9028"/>
                  </a:lnTo>
                  <a:lnTo>
                    <a:pt x="3210" y="9247"/>
                  </a:lnTo>
                  <a:lnTo>
                    <a:pt x="3287" y="9466"/>
                  </a:lnTo>
                  <a:lnTo>
                    <a:pt x="3346" y="9729"/>
                  </a:lnTo>
                  <a:lnTo>
                    <a:pt x="3406" y="9992"/>
                  </a:lnTo>
                  <a:lnTo>
                    <a:pt x="3465" y="10255"/>
                  </a:lnTo>
                  <a:lnTo>
                    <a:pt x="3507" y="10518"/>
                  </a:lnTo>
                  <a:lnTo>
                    <a:pt x="3592" y="11131"/>
                  </a:lnTo>
                  <a:lnTo>
                    <a:pt x="3660" y="11788"/>
                  </a:lnTo>
                  <a:lnTo>
                    <a:pt x="3720" y="12446"/>
                  </a:lnTo>
                  <a:lnTo>
                    <a:pt x="3779" y="13059"/>
                  </a:lnTo>
                  <a:lnTo>
                    <a:pt x="3847" y="13673"/>
                  </a:lnTo>
                  <a:lnTo>
                    <a:pt x="3898" y="14111"/>
                  </a:lnTo>
                  <a:lnTo>
                    <a:pt x="3957" y="14549"/>
                  </a:lnTo>
                  <a:lnTo>
                    <a:pt x="4025" y="14900"/>
                  </a:lnTo>
                  <a:lnTo>
                    <a:pt x="4102" y="15250"/>
                  </a:lnTo>
                  <a:lnTo>
                    <a:pt x="4178" y="15557"/>
                  </a:lnTo>
                  <a:lnTo>
                    <a:pt x="4255" y="15864"/>
                  </a:lnTo>
                  <a:lnTo>
                    <a:pt x="4399" y="16346"/>
                  </a:lnTo>
                  <a:lnTo>
                    <a:pt x="4543" y="16696"/>
                  </a:lnTo>
                  <a:lnTo>
                    <a:pt x="4662" y="17003"/>
                  </a:lnTo>
                  <a:lnTo>
                    <a:pt x="4781" y="17222"/>
                  </a:lnTo>
                  <a:lnTo>
                    <a:pt x="4823" y="17222"/>
                  </a:lnTo>
                  <a:lnTo>
                    <a:pt x="4874" y="17178"/>
                  </a:lnTo>
                  <a:lnTo>
                    <a:pt x="4908" y="17003"/>
                  </a:lnTo>
                  <a:lnTo>
                    <a:pt x="4925" y="16915"/>
                  </a:lnTo>
                  <a:lnTo>
                    <a:pt x="4934" y="16784"/>
                  </a:lnTo>
                  <a:lnTo>
                    <a:pt x="4942" y="16652"/>
                  </a:lnTo>
                  <a:lnTo>
                    <a:pt x="4942" y="16521"/>
                  </a:lnTo>
                  <a:lnTo>
                    <a:pt x="4925" y="16302"/>
                  </a:lnTo>
                  <a:lnTo>
                    <a:pt x="4900" y="16126"/>
                  </a:lnTo>
                  <a:lnTo>
                    <a:pt x="4874" y="16039"/>
                  </a:lnTo>
                  <a:lnTo>
                    <a:pt x="4857" y="15995"/>
                  </a:lnTo>
                  <a:lnTo>
                    <a:pt x="4756" y="15776"/>
                  </a:lnTo>
                  <a:lnTo>
                    <a:pt x="4662" y="15557"/>
                  </a:lnTo>
                  <a:lnTo>
                    <a:pt x="4543" y="15250"/>
                  </a:lnTo>
                  <a:lnTo>
                    <a:pt x="4407" y="14856"/>
                  </a:lnTo>
                  <a:lnTo>
                    <a:pt x="4280" y="14330"/>
                  </a:lnTo>
                  <a:lnTo>
                    <a:pt x="4221" y="14023"/>
                  </a:lnTo>
                  <a:lnTo>
                    <a:pt x="4161" y="13716"/>
                  </a:lnTo>
                  <a:lnTo>
                    <a:pt x="4110" y="13410"/>
                  </a:lnTo>
                  <a:lnTo>
                    <a:pt x="4059" y="13059"/>
                  </a:lnTo>
                  <a:lnTo>
                    <a:pt x="4000" y="12446"/>
                  </a:lnTo>
                  <a:lnTo>
                    <a:pt x="3949" y="11876"/>
                  </a:lnTo>
                  <a:lnTo>
                    <a:pt x="3881" y="11175"/>
                  </a:lnTo>
                  <a:lnTo>
                    <a:pt x="3805" y="10474"/>
                  </a:lnTo>
                  <a:lnTo>
                    <a:pt x="3711" y="9773"/>
                  </a:lnTo>
                  <a:lnTo>
                    <a:pt x="3652" y="9422"/>
                  </a:lnTo>
                  <a:lnTo>
                    <a:pt x="3592" y="9071"/>
                  </a:lnTo>
                  <a:lnTo>
                    <a:pt x="3524" y="8765"/>
                  </a:lnTo>
                  <a:lnTo>
                    <a:pt x="3439" y="8458"/>
                  </a:lnTo>
                  <a:lnTo>
                    <a:pt x="3355" y="8195"/>
                  </a:lnTo>
                  <a:lnTo>
                    <a:pt x="3253" y="7932"/>
                  </a:lnTo>
                  <a:lnTo>
                    <a:pt x="3142" y="7669"/>
                  </a:lnTo>
                  <a:lnTo>
                    <a:pt x="3023" y="7450"/>
                  </a:lnTo>
                  <a:lnTo>
                    <a:pt x="2888" y="7231"/>
                  </a:lnTo>
                  <a:lnTo>
                    <a:pt x="2735" y="7056"/>
                  </a:lnTo>
                  <a:lnTo>
                    <a:pt x="2582" y="6880"/>
                  </a:lnTo>
                  <a:lnTo>
                    <a:pt x="2455" y="6618"/>
                  </a:lnTo>
                  <a:lnTo>
                    <a:pt x="2353" y="6311"/>
                  </a:lnTo>
                  <a:lnTo>
                    <a:pt x="2259" y="5960"/>
                  </a:lnTo>
                  <a:lnTo>
                    <a:pt x="2183" y="5566"/>
                  </a:lnTo>
                  <a:lnTo>
                    <a:pt x="2115" y="5172"/>
                  </a:lnTo>
                  <a:lnTo>
                    <a:pt x="2056" y="4689"/>
                  </a:lnTo>
                  <a:lnTo>
                    <a:pt x="1996" y="4207"/>
                  </a:lnTo>
                  <a:lnTo>
                    <a:pt x="1877" y="3331"/>
                  </a:lnTo>
                  <a:lnTo>
                    <a:pt x="1809" y="2893"/>
                  </a:lnTo>
                  <a:lnTo>
                    <a:pt x="1733" y="2455"/>
                  </a:lnTo>
                  <a:lnTo>
                    <a:pt x="1639" y="2060"/>
                  </a:lnTo>
                  <a:lnTo>
                    <a:pt x="1529" y="1666"/>
                  </a:lnTo>
                  <a:lnTo>
                    <a:pt x="1410" y="1359"/>
                  </a:lnTo>
                  <a:lnTo>
                    <a:pt x="1257" y="1096"/>
                  </a:lnTo>
                  <a:lnTo>
                    <a:pt x="1037" y="746"/>
                  </a:lnTo>
                  <a:lnTo>
                    <a:pt x="833" y="483"/>
                  </a:lnTo>
                  <a:lnTo>
                    <a:pt x="663" y="307"/>
                  </a:lnTo>
                  <a:lnTo>
                    <a:pt x="510" y="176"/>
                  </a:lnTo>
                  <a:lnTo>
                    <a:pt x="289" y="45"/>
                  </a:lnTo>
                  <a:lnTo>
                    <a:pt x="16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6"/>
            <p:cNvSpPr/>
            <p:nvPr/>
          </p:nvSpPr>
          <p:spPr>
            <a:xfrm rot="10800000">
              <a:off x="5762727" y="7327535"/>
              <a:ext cx="41453" cy="81961"/>
            </a:xfrm>
            <a:custGeom>
              <a:avLst/>
              <a:gdLst/>
              <a:ahLst/>
              <a:cxnLst/>
              <a:rect l="l" t="t" r="r" b="b"/>
              <a:pathLst>
                <a:path w="4390" h="30105" extrusionOk="0">
                  <a:moveTo>
                    <a:pt x="3685" y="1271"/>
                  </a:moveTo>
                  <a:lnTo>
                    <a:pt x="3761" y="1315"/>
                  </a:lnTo>
                  <a:lnTo>
                    <a:pt x="3838" y="1446"/>
                  </a:lnTo>
                  <a:lnTo>
                    <a:pt x="3914" y="1578"/>
                  </a:lnTo>
                  <a:lnTo>
                    <a:pt x="3991" y="1709"/>
                  </a:lnTo>
                  <a:lnTo>
                    <a:pt x="4110" y="2016"/>
                  </a:lnTo>
                  <a:lnTo>
                    <a:pt x="4135" y="6135"/>
                  </a:lnTo>
                  <a:lnTo>
                    <a:pt x="4135" y="6442"/>
                  </a:lnTo>
                  <a:lnTo>
                    <a:pt x="4135" y="7187"/>
                  </a:lnTo>
                  <a:lnTo>
                    <a:pt x="4118" y="8194"/>
                  </a:lnTo>
                  <a:lnTo>
                    <a:pt x="4101" y="8808"/>
                  </a:lnTo>
                  <a:lnTo>
                    <a:pt x="4076" y="9378"/>
                  </a:lnTo>
                  <a:lnTo>
                    <a:pt x="4042" y="10079"/>
                  </a:lnTo>
                  <a:lnTo>
                    <a:pt x="3991" y="10692"/>
                  </a:lnTo>
                  <a:lnTo>
                    <a:pt x="3931" y="11218"/>
                  </a:lnTo>
                  <a:lnTo>
                    <a:pt x="3863" y="11656"/>
                  </a:lnTo>
                  <a:lnTo>
                    <a:pt x="3795" y="12007"/>
                  </a:lnTo>
                  <a:lnTo>
                    <a:pt x="3711" y="12270"/>
                  </a:lnTo>
                  <a:lnTo>
                    <a:pt x="3609" y="12445"/>
                  </a:lnTo>
                  <a:lnTo>
                    <a:pt x="3507" y="12533"/>
                  </a:lnTo>
                  <a:lnTo>
                    <a:pt x="3430" y="12576"/>
                  </a:lnTo>
                  <a:lnTo>
                    <a:pt x="3354" y="12664"/>
                  </a:lnTo>
                  <a:lnTo>
                    <a:pt x="3286" y="12796"/>
                  </a:lnTo>
                  <a:lnTo>
                    <a:pt x="3227" y="12927"/>
                  </a:lnTo>
                  <a:lnTo>
                    <a:pt x="3176" y="13058"/>
                  </a:lnTo>
                  <a:lnTo>
                    <a:pt x="3133" y="13278"/>
                  </a:lnTo>
                  <a:lnTo>
                    <a:pt x="3099" y="13453"/>
                  </a:lnTo>
                  <a:lnTo>
                    <a:pt x="3065" y="13672"/>
                  </a:lnTo>
                  <a:lnTo>
                    <a:pt x="3014" y="14154"/>
                  </a:lnTo>
                  <a:lnTo>
                    <a:pt x="2972" y="14636"/>
                  </a:lnTo>
                  <a:lnTo>
                    <a:pt x="2955" y="15162"/>
                  </a:lnTo>
                  <a:lnTo>
                    <a:pt x="2929" y="15644"/>
                  </a:lnTo>
                  <a:lnTo>
                    <a:pt x="2912" y="16213"/>
                  </a:lnTo>
                  <a:lnTo>
                    <a:pt x="2878" y="16739"/>
                  </a:lnTo>
                  <a:lnTo>
                    <a:pt x="2836" y="17265"/>
                  </a:lnTo>
                  <a:lnTo>
                    <a:pt x="2811" y="17484"/>
                  </a:lnTo>
                  <a:lnTo>
                    <a:pt x="2777" y="17703"/>
                  </a:lnTo>
                  <a:lnTo>
                    <a:pt x="2734" y="17879"/>
                  </a:lnTo>
                  <a:lnTo>
                    <a:pt x="2692" y="18054"/>
                  </a:lnTo>
                  <a:lnTo>
                    <a:pt x="2632" y="18229"/>
                  </a:lnTo>
                  <a:lnTo>
                    <a:pt x="2573" y="18361"/>
                  </a:lnTo>
                  <a:lnTo>
                    <a:pt x="2496" y="18492"/>
                  </a:lnTo>
                  <a:lnTo>
                    <a:pt x="2411" y="18580"/>
                  </a:lnTo>
                  <a:lnTo>
                    <a:pt x="2310" y="18667"/>
                  </a:lnTo>
                  <a:lnTo>
                    <a:pt x="2199" y="18711"/>
                  </a:lnTo>
                  <a:lnTo>
                    <a:pt x="2072" y="18755"/>
                  </a:lnTo>
                  <a:lnTo>
                    <a:pt x="1953" y="18843"/>
                  </a:lnTo>
                  <a:lnTo>
                    <a:pt x="1843" y="18930"/>
                  </a:lnTo>
                  <a:lnTo>
                    <a:pt x="1749" y="19062"/>
                  </a:lnTo>
                  <a:lnTo>
                    <a:pt x="1673" y="19237"/>
                  </a:lnTo>
                  <a:lnTo>
                    <a:pt x="1605" y="19412"/>
                  </a:lnTo>
                  <a:lnTo>
                    <a:pt x="1537" y="19588"/>
                  </a:lnTo>
                  <a:lnTo>
                    <a:pt x="1486" y="19807"/>
                  </a:lnTo>
                  <a:lnTo>
                    <a:pt x="1444" y="20070"/>
                  </a:lnTo>
                  <a:lnTo>
                    <a:pt x="1410" y="20289"/>
                  </a:lnTo>
                  <a:lnTo>
                    <a:pt x="1384" y="20552"/>
                  </a:lnTo>
                  <a:lnTo>
                    <a:pt x="1359" y="20858"/>
                  </a:lnTo>
                  <a:lnTo>
                    <a:pt x="1325" y="21472"/>
                  </a:lnTo>
                  <a:lnTo>
                    <a:pt x="1308" y="22085"/>
                  </a:lnTo>
                  <a:lnTo>
                    <a:pt x="1299" y="22480"/>
                  </a:lnTo>
                  <a:lnTo>
                    <a:pt x="1282" y="22830"/>
                  </a:lnTo>
                  <a:lnTo>
                    <a:pt x="1257" y="23181"/>
                  </a:lnTo>
                  <a:lnTo>
                    <a:pt x="1231" y="23488"/>
                  </a:lnTo>
                  <a:lnTo>
                    <a:pt x="1180" y="23750"/>
                  </a:lnTo>
                  <a:lnTo>
                    <a:pt x="1121" y="24013"/>
                  </a:lnTo>
                  <a:lnTo>
                    <a:pt x="1028" y="24233"/>
                  </a:lnTo>
                  <a:lnTo>
                    <a:pt x="917" y="24452"/>
                  </a:lnTo>
                  <a:lnTo>
                    <a:pt x="730" y="24758"/>
                  </a:lnTo>
                  <a:lnTo>
                    <a:pt x="561" y="25153"/>
                  </a:lnTo>
                  <a:lnTo>
                    <a:pt x="425" y="25547"/>
                  </a:lnTo>
                  <a:lnTo>
                    <a:pt x="314" y="25985"/>
                  </a:lnTo>
                  <a:lnTo>
                    <a:pt x="314" y="25328"/>
                  </a:lnTo>
                  <a:lnTo>
                    <a:pt x="306" y="24671"/>
                  </a:lnTo>
                  <a:lnTo>
                    <a:pt x="297" y="24013"/>
                  </a:lnTo>
                  <a:lnTo>
                    <a:pt x="280" y="23400"/>
                  </a:lnTo>
                  <a:lnTo>
                    <a:pt x="272" y="23181"/>
                  </a:lnTo>
                  <a:lnTo>
                    <a:pt x="280" y="22962"/>
                  </a:lnTo>
                  <a:lnTo>
                    <a:pt x="297" y="22699"/>
                  </a:lnTo>
                  <a:lnTo>
                    <a:pt x="323" y="22480"/>
                  </a:lnTo>
                  <a:lnTo>
                    <a:pt x="408" y="21998"/>
                  </a:lnTo>
                  <a:lnTo>
                    <a:pt x="518" y="21428"/>
                  </a:lnTo>
                  <a:lnTo>
                    <a:pt x="594" y="21034"/>
                  </a:lnTo>
                  <a:lnTo>
                    <a:pt x="679" y="20595"/>
                  </a:lnTo>
                  <a:lnTo>
                    <a:pt x="747" y="20113"/>
                  </a:lnTo>
                  <a:lnTo>
                    <a:pt x="807" y="19588"/>
                  </a:lnTo>
                  <a:lnTo>
                    <a:pt x="832" y="19325"/>
                  </a:lnTo>
                  <a:lnTo>
                    <a:pt x="849" y="19018"/>
                  </a:lnTo>
                  <a:lnTo>
                    <a:pt x="858" y="18711"/>
                  </a:lnTo>
                  <a:lnTo>
                    <a:pt x="858" y="18404"/>
                  </a:lnTo>
                  <a:lnTo>
                    <a:pt x="858" y="18098"/>
                  </a:lnTo>
                  <a:lnTo>
                    <a:pt x="841" y="17747"/>
                  </a:lnTo>
                  <a:lnTo>
                    <a:pt x="815" y="17397"/>
                  </a:lnTo>
                  <a:lnTo>
                    <a:pt x="781" y="17002"/>
                  </a:lnTo>
                  <a:lnTo>
                    <a:pt x="764" y="16827"/>
                  </a:lnTo>
                  <a:lnTo>
                    <a:pt x="756" y="16652"/>
                  </a:lnTo>
                  <a:lnTo>
                    <a:pt x="764" y="16520"/>
                  </a:lnTo>
                  <a:lnTo>
                    <a:pt x="781" y="16345"/>
                  </a:lnTo>
                  <a:lnTo>
                    <a:pt x="807" y="16213"/>
                  </a:lnTo>
                  <a:lnTo>
                    <a:pt x="892" y="15907"/>
                  </a:lnTo>
                  <a:lnTo>
                    <a:pt x="994" y="15600"/>
                  </a:lnTo>
                  <a:lnTo>
                    <a:pt x="1112" y="15293"/>
                  </a:lnTo>
                  <a:lnTo>
                    <a:pt x="1248" y="14943"/>
                  </a:lnTo>
                  <a:lnTo>
                    <a:pt x="1384" y="14548"/>
                  </a:lnTo>
                  <a:lnTo>
                    <a:pt x="1520" y="14110"/>
                  </a:lnTo>
                  <a:lnTo>
                    <a:pt x="1579" y="13847"/>
                  </a:lnTo>
                  <a:lnTo>
                    <a:pt x="1639" y="13584"/>
                  </a:lnTo>
                  <a:lnTo>
                    <a:pt x="1690" y="13278"/>
                  </a:lnTo>
                  <a:lnTo>
                    <a:pt x="1732" y="12927"/>
                  </a:lnTo>
                  <a:lnTo>
                    <a:pt x="1775" y="12576"/>
                  </a:lnTo>
                  <a:lnTo>
                    <a:pt x="1800" y="12182"/>
                  </a:lnTo>
                  <a:lnTo>
                    <a:pt x="1826" y="11744"/>
                  </a:lnTo>
                  <a:lnTo>
                    <a:pt x="1834" y="11306"/>
                  </a:lnTo>
                  <a:lnTo>
                    <a:pt x="1834" y="10780"/>
                  </a:lnTo>
                  <a:lnTo>
                    <a:pt x="1817" y="10254"/>
                  </a:lnTo>
                  <a:lnTo>
                    <a:pt x="1809" y="9903"/>
                  </a:lnTo>
                  <a:lnTo>
                    <a:pt x="1809" y="9597"/>
                  </a:lnTo>
                  <a:lnTo>
                    <a:pt x="1809" y="9290"/>
                  </a:lnTo>
                  <a:lnTo>
                    <a:pt x="1826" y="9027"/>
                  </a:lnTo>
                  <a:lnTo>
                    <a:pt x="1851" y="8764"/>
                  </a:lnTo>
                  <a:lnTo>
                    <a:pt x="1877" y="8545"/>
                  </a:lnTo>
                  <a:lnTo>
                    <a:pt x="1911" y="8326"/>
                  </a:lnTo>
                  <a:lnTo>
                    <a:pt x="1953" y="8107"/>
                  </a:lnTo>
                  <a:lnTo>
                    <a:pt x="2055" y="7712"/>
                  </a:lnTo>
                  <a:lnTo>
                    <a:pt x="2182" y="7362"/>
                  </a:lnTo>
                  <a:lnTo>
                    <a:pt x="2335" y="7011"/>
                  </a:lnTo>
                  <a:lnTo>
                    <a:pt x="2505" y="6617"/>
                  </a:lnTo>
                  <a:lnTo>
                    <a:pt x="2641" y="6310"/>
                  </a:lnTo>
                  <a:lnTo>
                    <a:pt x="2785" y="5960"/>
                  </a:lnTo>
                  <a:lnTo>
                    <a:pt x="2921" y="5609"/>
                  </a:lnTo>
                  <a:lnTo>
                    <a:pt x="3048" y="5171"/>
                  </a:lnTo>
                  <a:lnTo>
                    <a:pt x="3108" y="4952"/>
                  </a:lnTo>
                  <a:lnTo>
                    <a:pt x="3159" y="4733"/>
                  </a:lnTo>
                  <a:lnTo>
                    <a:pt x="3210" y="4470"/>
                  </a:lnTo>
                  <a:lnTo>
                    <a:pt x="3261" y="4163"/>
                  </a:lnTo>
                  <a:lnTo>
                    <a:pt x="3294" y="3856"/>
                  </a:lnTo>
                  <a:lnTo>
                    <a:pt x="3328" y="3506"/>
                  </a:lnTo>
                  <a:lnTo>
                    <a:pt x="3354" y="3155"/>
                  </a:lnTo>
                  <a:lnTo>
                    <a:pt x="3379" y="2805"/>
                  </a:lnTo>
                  <a:lnTo>
                    <a:pt x="3405" y="2279"/>
                  </a:lnTo>
                  <a:lnTo>
                    <a:pt x="3439" y="1884"/>
                  </a:lnTo>
                  <a:lnTo>
                    <a:pt x="3464" y="1709"/>
                  </a:lnTo>
                  <a:lnTo>
                    <a:pt x="3490" y="1578"/>
                  </a:lnTo>
                  <a:lnTo>
                    <a:pt x="3515" y="1490"/>
                  </a:lnTo>
                  <a:lnTo>
                    <a:pt x="3549" y="1402"/>
                  </a:lnTo>
                  <a:lnTo>
                    <a:pt x="3617" y="1315"/>
                  </a:lnTo>
                  <a:lnTo>
                    <a:pt x="3685" y="1271"/>
                  </a:lnTo>
                  <a:close/>
                  <a:moveTo>
                    <a:pt x="3609" y="0"/>
                  </a:moveTo>
                  <a:lnTo>
                    <a:pt x="3558" y="44"/>
                  </a:lnTo>
                  <a:lnTo>
                    <a:pt x="3507" y="132"/>
                  </a:lnTo>
                  <a:lnTo>
                    <a:pt x="3447" y="219"/>
                  </a:lnTo>
                  <a:lnTo>
                    <a:pt x="3388" y="351"/>
                  </a:lnTo>
                  <a:lnTo>
                    <a:pt x="3337" y="570"/>
                  </a:lnTo>
                  <a:lnTo>
                    <a:pt x="3286" y="789"/>
                  </a:lnTo>
                  <a:lnTo>
                    <a:pt x="3244" y="1052"/>
                  </a:lnTo>
                  <a:lnTo>
                    <a:pt x="3210" y="1359"/>
                  </a:lnTo>
                  <a:lnTo>
                    <a:pt x="3176" y="1709"/>
                  </a:lnTo>
                  <a:lnTo>
                    <a:pt x="3150" y="2103"/>
                  </a:lnTo>
                  <a:lnTo>
                    <a:pt x="3133" y="2542"/>
                  </a:lnTo>
                  <a:lnTo>
                    <a:pt x="3116" y="2805"/>
                  </a:lnTo>
                  <a:lnTo>
                    <a:pt x="3099" y="3067"/>
                  </a:lnTo>
                  <a:lnTo>
                    <a:pt x="3074" y="3287"/>
                  </a:lnTo>
                  <a:lnTo>
                    <a:pt x="3040" y="3506"/>
                  </a:lnTo>
                  <a:lnTo>
                    <a:pt x="2963" y="3900"/>
                  </a:lnTo>
                  <a:lnTo>
                    <a:pt x="2878" y="4251"/>
                  </a:lnTo>
                  <a:lnTo>
                    <a:pt x="2768" y="4557"/>
                  </a:lnTo>
                  <a:lnTo>
                    <a:pt x="2658" y="4864"/>
                  </a:lnTo>
                  <a:lnTo>
                    <a:pt x="2403" y="5434"/>
                  </a:lnTo>
                  <a:lnTo>
                    <a:pt x="2233" y="5784"/>
                  </a:lnTo>
                  <a:lnTo>
                    <a:pt x="2072" y="6223"/>
                  </a:lnTo>
                  <a:lnTo>
                    <a:pt x="1911" y="6661"/>
                  </a:lnTo>
                  <a:lnTo>
                    <a:pt x="1843" y="6924"/>
                  </a:lnTo>
                  <a:lnTo>
                    <a:pt x="1775" y="7187"/>
                  </a:lnTo>
                  <a:lnTo>
                    <a:pt x="1715" y="7493"/>
                  </a:lnTo>
                  <a:lnTo>
                    <a:pt x="1664" y="7844"/>
                  </a:lnTo>
                  <a:lnTo>
                    <a:pt x="1622" y="8194"/>
                  </a:lnTo>
                  <a:lnTo>
                    <a:pt x="1588" y="8589"/>
                  </a:lnTo>
                  <a:lnTo>
                    <a:pt x="1562" y="8983"/>
                  </a:lnTo>
                  <a:lnTo>
                    <a:pt x="1554" y="9465"/>
                  </a:lnTo>
                  <a:lnTo>
                    <a:pt x="1554" y="9991"/>
                  </a:lnTo>
                  <a:lnTo>
                    <a:pt x="1571" y="10517"/>
                  </a:lnTo>
                  <a:lnTo>
                    <a:pt x="1579" y="10867"/>
                  </a:lnTo>
                  <a:lnTo>
                    <a:pt x="1579" y="11174"/>
                  </a:lnTo>
                  <a:lnTo>
                    <a:pt x="1579" y="11481"/>
                  </a:lnTo>
                  <a:lnTo>
                    <a:pt x="1571" y="11744"/>
                  </a:lnTo>
                  <a:lnTo>
                    <a:pt x="1545" y="12007"/>
                  </a:lnTo>
                  <a:lnTo>
                    <a:pt x="1528" y="12226"/>
                  </a:lnTo>
                  <a:lnTo>
                    <a:pt x="1494" y="12445"/>
                  </a:lnTo>
                  <a:lnTo>
                    <a:pt x="1461" y="12664"/>
                  </a:lnTo>
                  <a:lnTo>
                    <a:pt x="1376" y="13058"/>
                  </a:lnTo>
                  <a:lnTo>
                    <a:pt x="1265" y="13409"/>
                  </a:lnTo>
                  <a:lnTo>
                    <a:pt x="1146" y="13760"/>
                  </a:lnTo>
                  <a:lnTo>
                    <a:pt x="1002" y="14154"/>
                  </a:lnTo>
                  <a:lnTo>
                    <a:pt x="849" y="14548"/>
                  </a:lnTo>
                  <a:lnTo>
                    <a:pt x="773" y="14767"/>
                  </a:lnTo>
                  <a:lnTo>
                    <a:pt x="705" y="14987"/>
                  </a:lnTo>
                  <a:lnTo>
                    <a:pt x="645" y="15206"/>
                  </a:lnTo>
                  <a:lnTo>
                    <a:pt x="594" y="15512"/>
                  </a:lnTo>
                  <a:lnTo>
                    <a:pt x="552" y="15775"/>
                  </a:lnTo>
                  <a:lnTo>
                    <a:pt x="527" y="16126"/>
                  </a:lnTo>
                  <a:lnTo>
                    <a:pt x="510" y="16476"/>
                  </a:lnTo>
                  <a:lnTo>
                    <a:pt x="510" y="16871"/>
                  </a:lnTo>
                  <a:lnTo>
                    <a:pt x="527" y="17221"/>
                  </a:lnTo>
                  <a:lnTo>
                    <a:pt x="561" y="17660"/>
                  </a:lnTo>
                  <a:lnTo>
                    <a:pt x="594" y="18010"/>
                  </a:lnTo>
                  <a:lnTo>
                    <a:pt x="611" y="18404"/>
                  </a:lnTo>
                  <a:lnTo>
                    <a:pt x="603" y="18755"/>
                  </a:lnTo>
                  <a:lnTo>
                    <a:pt x="578" y="19062"/>
                  </a:lnTo>
                  <a:lnTo>
                    <a:pt x="544" y="19412"/>
                  </a:lnTo>
                  <a:lnTo>
                    <a:pt x="484" y="19719"/>
                  </a:lnTo>
                  <a:lnTo>
                    <a:pt x="348" y="20464"/>
                  </a:lnTo>
                  <a:lnTo>
                    <a:pt x="212" y="21121"/>
                  </a:lnTo>
                  <a:lnTo>
                    <a:pt x="153" y="21516"/>
                  </a:lnTo>
                  <a:lnTo>
                    <a:pt x="102" y="21866"/>
                  </a:lnTo>
                  <a:lnTo>
                    <a:pt x="60" y="22261"/>
                  </a:lnTo>
                  <a:lnTo>
                    <a:pt x="34" y="22699"/>
                  </a:lnTo>
                  <a:lnTo>
                    <a:pt x="26" y="23181"/>
                  </a:lnTo>
                  <a:lnTo>
                    <a:pt x="26" y="23400"/>
                  </a:lnTo>
                  <a:lnTo>
                    <a:pt x="34" y="23663"/>
                  </a:lnTo>
                  <a:lnTo>
                    <a:pt x="51" y="24189"/>
                  </a:lnTo>
                  <a:lnTo>
                    <a:pt x="60" y="24758"/>
                  </a:lnTo>
                  <a:lnTo>
                    <a:pt x="60" y="25941"/>
                  </a:lnTo>
                  <a:lnTo>
                    <a:pt x="51" y="27125"/>
                  </a:lnTo>
                  <a:lnTo>
                    <a:pt x="34" y="28132"/>
                  </a:lnTo>
                  <a:lnTo>
                    <a:pt x="9" y="28702"/>
                  </a:lnTo>
                  <a:lnTo>
                    <a:pt x="0" y="29140"/>
                  </a:lnTo>
                  <a:lnTo>
                    <a:pt x="9" y="29447"/>
                  </a:lnTo>
                  <a:lnTo>
                    <a:pt x="9" y="29579"/>
                  </a:lnTo>
                  <a:lnTo>
                    <a:pt x="26" y="29798"/>
                  </a:lnTo>
                  <a:lnTo>
                    <a:pt x="51" y="29973"/>
                  </a:lnTo>
                  <a:lnTo>
                    <a:pt x="85" y="30104"/>
                  </a:lnTo>
                  <a:lnTo>
                    <a:pt x="178" y="30104"/>
                  </a:lnTo>
                  <a:lnTo>
                    <a:pt x="212" y="29973"/>
                  </a:lnTo>
                  <a:lnTo>
                    <a:pt x="238" y="29798"/>
                  </a:lnTo>
                  <a:lnTo>
                    <a:pt x="255" y="29579"/>
                  </a:lnTo>
                  <a:lnTo>
                    <a:pt x="289" y="28308"/>
                  </a:lnTo>
                  <a:lnTo>
                    <a:pt x="314" y="28001"/>
                  </a:lnTo>
                  <a:lnTo>
                    <a:pt x="357" y="27650"/>
                  </a:lnTo>
                  <a:lnTo>
                    <a:pt x="408" y="27300"/>
                  </a:lnTo>
                  <a:lnTo>
                    <a:pt x="484" y="26949"/>
                  </a:lnTo>
                  <a:lnTo>
                    <a:pt x="578" y="26599"/>
                  </a:lnTo>
                  <a:lnTo>
                    <a:pt x="688" y="26248"/>
                  </a:lnTo>
                  <a:lnTo>
                    <a:pt x="824" y="25941"/>
                  </a:lnTo>
                  <a:lnTo>
                    <a:pt x="985" y="25679"/>
                  </a:lnTo>
                  <a:lnTo>
                    <a:pt x="1078" y="25547"/>
                  </a:lnTo>
                  <a:lnTo>
                    <a:pt x="1155" y="25372"/>
                  </a:lnTo>
                  <a:lnTo>
                    <a:pt x="1223" y="25197"/>
                  </a:lnTo>
                  <a:lnTo>
                    <a:pt x="1282" y="25021"/>
                  </a:lnTo>
                  <a:lnTo>
                    <a:pt x="1333" y="24802"/>
                  </a:lnTo>
                  <a:lnTo>
                    <a:pt x="1376" y="24583"/>
                  </a:lnTo>
                  <a:lnTo>
                    <a:pt x="1418" y="24364"/>
                  </a:lnTo>
                  <a:lnTo>
                    <a:pt x="1444" y="24145"/>
                  </a:lnTo>
                  <a:lnTo>
                    <a:pt x="1494" y="23663"/>
                  </a:lnTo>
                  <a:lnTo>
                    <a:pt x="1520" y="23181"/>
                  </a:lnTo>
                  <a:lnTo>
                    <a:pt x="1545" y="22699"/>
                  </a:lnTo>
                  <a:lnTo>
                    <a:pt x="1554" y="22261"/>
                  </a:lnTo>
                  <a:lnTo>
                    <a:pt x="1571" y="21822"/>
                  </a:lnTo>
                  <a:lnTo>
                    <a:pt x="1588" y="21428"/>
                  </a:lnTo>
                  <a:lnTo>
                    <a:pt x="1622" y="21034"/>
                  </a:lnTo>
                  <a:lnTo>
                    <a:pt x="1639" y="20902"/>
                  </a:lnTo>
                  <a:lnTo>
                    <a:pt x="1673" y="20727"/>
                  </a:lnTo>
                  <a:lnTo>
                    <a:pt x="1707" y="20595"/>
                  </a:lnTo>
                  <a:lnTo>
                    <a:pt x="1749" y="20464"/>
                  </a:lnTo>
                  <a:lnTo>
                    <a:pt x="1800" y="20333"/>
                  </a:lnTo>
                  <a:lnTo>
                    <a:pt x="1860" y="20245"/>
                  </a:lnTo>
                  <a:lnTo>
                    <a:pt x="1936" y="20157"/>
                  </a:lnTo>
                  <a:lnTo>
                    <a:pt x="2012" y="20070"/>
                  </a:lnTo>
                  <a:lnTo>
                    <a:pt x="2216" y="19982"/>
                  </a:lnTo>
                  <a:lnTo>
                    <a:pt x="2361" y="19938"/>
                  </a:lnTo>
                  <a:lnTo>
                    <a:pt x="2488" y="19807"/>
                  </a:lnTo>
                  <a:lnTo>
                    <a:pt x="2607" y="19675"/>
                  </a:lnTo>
                  <a:lnTo>
                    <a:pt x="2700" y="19500"/>
                  </a:lnTo>
                  <a:lnTo>
                    <a:pt x="2785" y="19281"/>
                  </a:lnTo>
                  <a:lnTo>
                    <a:pt x="2861" y="19018"/>
                  </a:lnTo>
                  <a:lnTo>
                    <a:pt x="2929" y="18755"/>
                  </a:lnTo>
                  <a:lnTo>
                    <a:pt x="2980" y="18448"/>
                  </a:lnTo>
                  <a:lnTo>
                    <a:pt x="3023" y="18142"/>
                  </a:lnTo>
                  <a:lnTo>
                    <a:pt x="3065" y="17835"/>
                  </a:lnTo>
                  <a:lnTo>
                    <a:pt x="3091" y="17528"/>
                  </a:lnTo>
                  <a:lnTo>
                    <a:pt x="3116" y="17178"/>
                  </a:lnTo>
                  <a:lnTo>
                    <a:pt x="3150" y="16520"/>
                  </a:lnTo>
                  <a:lnTo>
                    <a:pt x="3176" y="15907"/>
                  </a:lnTo>
                  <a:lnTo>
                    <a:pt x="3193" y="15425"/>
                  </a:lnTo>
                  <a:lnTo>
                    <a:pt x="3218" y="15030"/>
                  </a:lnTo>
                  <a:lnTo>
                    <a:pt x="3244" y="14680"/>
                  </a:lnTo>
                  <a:lnTo>
                    <a:pt x="3269" y="14373"/>
                  </a:lnTo>
                  <a:lnTo>
                    <a:pt x="3311" y="14154"/>
                  </a:lnTo>
                  <a:lnTo>
                    <a:pt x="3371" y="14022"/>
                  </a:lnTo>
                  <a:lnTo>
                    <a:pt x="3439" y="13891"/>
                  </a:lnTo>
                  <a:lnTo>
                    <a:pt x="3532" y="13847"/>
                  </a:lnTo>
                  <a:lnTo>
                    <a:pt x="3609" y="13803"/>
                  </a:lnTo>
                  <a:lnTo>
                    <a:pt x="3685" y="13716"/>
                  </a:lnTo>
                  <a:lnTo>
                    <a:pt x="3761" y="13584"/>
                  </a:lnTo>
                  <a:lnTo>
                    <a:pt x="3829" y="13409"/>
                  </a:lnTo>
                  <a:lnTo>
                    <a:pt x="3897" y="13234"/>
                  </a:lnTo>
                  <a:lnTo>
                    <a:pt x="3957" y="13015"/>
                  </a:lnTo>
                  <a:lnTo>
                    <a:pt x="4016" y="12708"/>
                  </a:lnTo>
                  <a:lnTo>
                    <a:pt x="4076" y="12445"/>
                  </a:lnTo>
                  <a:lnTo>
                    <a:pt x="4135" y="12007"/>
                  </a:lnTo>
                  <a:lnTo>
                    <a:pt x="4186" y="11569"/>
                  </a:lnTo>
                  <a:lnTo>
                    <a:pt x="4237" y="11087"/>
                  </a:lnTo>
                  <a:lnTo>
                    <a:pt x="4271" y="10561"/>
                  </a:lnTo>
                  <a:lnTo>
                    <a:pt x="4305" y="10079"/>
                  </a:lnTo>
                  <a:lnTo>
                    <a:pt x="4330" y="9553"/>
                  </a:lnTo>
                  <a:lnTo>
                    <a:pt x="4364" y="8589"/>
                  </a:lnTo>
                  <a:lnTo>
                    <a:pt x="4381" y="7669"/>
                  </a:lnTo>
                  <a:lnTo>
                    <a:pt x="4390" y="6880"/>
                  </a:lnTo>
                  <a:lnTo>
                    <a:pt x="4381" y="6091"/>
                  </a:lnTo>
                  <a:lnTo>
                    <a:pt x="4356" y="1621"/>
                  </a:lnTo>
                  <a:lnTo>
                    <a:pt x="4356" y="1490"/>
                  </a:lnTo>
                  <a:lnTo>
                    <a:pt x="4347" y="1359"/>
                  </a:lnTo>
                  <a:lnTo>
                    <a:pt x="4330" y="1227"/>
                  </a:lnTo>
                  <a:lnTo>
                    <a:pt x="4305" y="1096"/>
                  </a:lnTo>
                  <a:lnTo>
                    <a:pt x="4228" y="876"/>
                  </a:lnTo>
                  <a:lnTo>
                    <a:pt x="4084" y="482"/>
                  </a:lnTo>
                  <a:lnTo>
                    <a:pt x="3991" y="307"/>
                  </a:lnTo>
                  <a:lnTo>
                    <a:pt x="3889" y="132"/>
                  </a:lnTo>
                  <a:lnTo>
                    <a:pt x="3778" y="44"/>
                  </a:lnTo>
                  <a:lnTo>
                    <a:pt x="366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6"/>
            <p:cNvSpPr/>
            <p:nvPr/>
          </p:nvSpPr>
          <p:spPr>
            <a:xfrm rot="10800000">
              <a:off x="5762802" y="7335644"/>
              <a:ext cx="40102" cy="59056"/>
            </a:xfrm>
            <a:custGeom>
              <a:avLst/>
              <a:gdLst/>
              <a:ahLst/>
              <a:cxnLst/>
              <a:rect l="l" t="t" r="r" b="b"/>
              <a:pathLst>
                <a:path w="4247" h="21692" extrusionOk="0">
                  <a:moveTo>
                    <a:pt x="4119" y="1"/>
                  </a:moveTo>
                  <a:lnTo>
                    <a:pt x="4110" y="45"/>
                  </a:lnTo>
                  <a:lnTo>
                    <a:pt x="4043" y="88"/>
                  </a:lnTo>
                  <a:lnTo>
                    <a:pt x="3958" y="176"/>
                  </a:lnTo>
                  <a:lnTo>
                    <a:pt x="3839" y="395"/>
                  </a:lnTo>
                  <a:lnTo>
                    <a:pt x="3694" y="658"/>
                  </a:lnTo>
                  <a:lnTo>
                    <a:pt x="3508" y="1052"/>
                  </a:lnTo>
                  <a:lnTo>
                    <a:pt x="3287" y="1578"/>
                  </a:lnTo>
                  <a:lnTo>
                    <a:pt x="3024" y="2236"/>
                  </a:lnTo>
                  <a:lnTo>
                    <a:pt x="2888" y="2674"/>
                  </a:lnTo>
                  <a:lnTo>
                    <a:pt x="2777" y="3112"/>
                  </a:lnTo>
                  <a:lnTo>
                    <a:pt x="2693" y="3594"/>
                  </a:lnTo>
                  <a:lnTo>
                    <a:pt x="2616" y="4076"/>
                  </a:lnTo>
                  <a:lnTo>
                    <a:pt x="2557" y="4558"/>
                  </a:lnTo>
                  <a:lnTo>
                    <a:pt x="2506" y="5084"/>
                  </a:lnTo>
                  <a:lnTo>
                    <a:pt x="2421" y="6092"/>
                  </a:lnTo>
                  <a:lnTo>
                    <a:pt x="2387" y="6618"/>
                  </a:lnTo>
                  <a:lnTo>
                    <a:pt x="2344" y="7100"/>
                  </a:lnTo>
                  <a:lnTo>
                    <a:pt x="2293" y="7582"/>
                  </a:lnTo>
                  <a:lnTo>
                    <a:pt x="2234" y="8064"/>
                  </a:lnTo>
                  <a:lnTo>
                    <a:pt x="2158" y="8458"/>
                  </a:lnTo>
                  <a:lnTo>
                    <a:pt x="2064" y="8896"/>
                  </a:lnTo>
                  <a:lnTo>
                    <a:pt x="1945" y="9247"/>
                  </a:lnTo>
                  <a:lnTo>
                    <a:pt x="1801" y="9597"/>
                  </a:lnTo>
                  <a:lnTo>
                    <a:pt x="1665" y="9948"/>
                  </a:lnTo>
                  <a:lnTo>
                    <a:pt x="1538" y="10255"/>
                  </a:lnTo>
                  <a:lnTo>
                    <a:pt x="1427" y="10605"/>
                  </a:lnTo>
                  <a:lnTo>
                    <a:pt x="1326" y="10956"/>
                  </a:lnTo>
                  <a:lnTo>
                    <a:pt x="1241" y="11350"/>
                  </a:lnTo>
                  <a:lnTo>
                    <a:pt x="1164" y="11701"/>
                  </a:lnTo>
                  <a:lnTo>
                    <a:pt x="1096" y="12095"/>
                  </a:lnTo>
                  <a:lnTo>
                    <a:pt x="1045" y="12446"/>
                  </a:lnTo>
                  <a:lnTo>
                    <a:pt x="994" y="12840"/>
                  </a:lnTo>
                  <a:lnTo>
                    <a:pt x="952" y="13234"/>
                  </a:lnTo>
                  <a:lnTo>
                    <a:pt x="884" y="14023"/>
                  </a:lnTo>
                  <a:lnTo>
                    <a:pt x="842" y="14812"/>
                  </a:lnTo>
                  <a:lnTo>
                    <a:pt x="799" y="15557"/>
                  </a:lnTo>
                  <a:lnTo>
                    <a:pt x="765" y="16214"/>
                  </a:lnTo>
                  <a:lnTo>
                    <a:pt x="731" y="16828"/>
                  </a:lnTo>
                  <a:lnTo>
                    <a:pt x="697" y="17222"/>
                  </a:lnTo>
                  <a:lnTo>
                    <a:pt x="663" y="17616"/>
                  </a:lnTo>
                  <a:lnTo>
                    <a:pt x="621" y="17967"/>
                  </a:lnTo>
                  <a:lnTo>
                    <a:pt x="570" y="18317"/>
                  </a:lnTo>
                  <a:lnTo>
                    <a:pt x="459" y="18931"/>
                  </a:lnTo>
                  <a:lnTo>
                    <a:pt x="349" y="19457"/>
                  </a:lnTo>
                  <a:lnTo>
                    <a:pt x="239" y="19895"/>
                  </a:lnTo>
                  <a:lnTo>
                    <a:pt x="154" y="20246"/>
                  </a:lnTo>
                  <a:lnTo>
                    <a:pt x="69" y="20508"/>
                  </a:lnTo>
                  <a:lnTo>
                    <a:pt x="43" y="20596"/>
                  </a:lnTo>
                  <a:lnTo>
                    <a:pt x="26" y="20684"/>
                  </a:lnTo>
                  <a:lnTo>
                    <a:pt x="9" y="20903"/>
                  </a:lnTo>
                  <a:lnTo>
                    <a:pt x="1" y="21122"/>
                  </a:lnTo>
                  <a:lnTo>
                    <a:pt x="9" y="21253"/>
                  </a:lnTo>
                  <a:lnTo>
                    <a:pt x="18" y="21385"/>
                  </a:lnTo>
                  <a:lnTo>
                    <a:pt x="35" y="21473"/>
                  </a:lnTo>
                  <a:lnTo>
                    <a:pt x="52" y="21560"/>
                  </a:lnTo>
                  <a:lnTo>
                    <a:pt x="94" y="21692"/>
                  </a:lnTo>
                  <a:lnTo>
                    <a:pt x="145" y="21692"/>
                  </a:lnTo>
                  <a:lnTo>
                    <a:pt x="188" y="21648"/>
                  </a:lnTo>
                  <a:lnTo>
                    <a:pt x="298" y="21297"/>
                  </a:lnTo>
                  <a:lnTo>
                    <a:pt x="400" y="20903"/>
                  </a:lnTo>
                  <a:lnTo>
                    <a:pt x="527" y="20377"/>
                  </a:lnTo>
                  <a:lnTo>
                    <a:pt x="655" y="19764"/>
                  </a:lnTo>
                  <a:lnTo>
                    <a:pt x="714" y="19413"/>
                  </a:lnTo>
                  <a:lnTo>
                    <a:pt x="774" y="19019"/>
                  </a:lnTo>
                  <a:lnTo>
                    <a:pt x="833" y="18624"/>
                  </a:lnTo>
                  <a:lnTo>
                    <a:pt x="884" y="18186"/>
                  </a:lnTo>
                  <a:lnTo>
                    <a:pt x="935" y="17704"/>
                  </a:lnTo>
                  <a:lnTo>
                    <a:pt x="969" y="17222"/>
                  </a:lnTo>
                  <a:lnTo>
                    <a:pt x="1011" y="16565"/>
                  </a:lnTo>
                  <a:lnTo>
                    <a:pt x="1045" y="15907"/>
                  </a:lnTo>
                  <a:lnTo>
                    <a:pt x="1079" y="15162"/>
                  </a:lnTo>
                  <a:lnTo>
                    <a:pt x="1122" y="14461"/>
                  </a:lnTo>
                  <a:lnTo>
                    <a:pt x="1181" y="13804"/>
                  </a:lnTo>
                  <a:lnTo>
                    <a:pt x="1215" y="13453"/>
                  </a:lnTo>
                  <a:lnTo>
                    <a:pt x="1258" y="13147"/>
                  </a:lnTo>
                  <a:lnTo>
                    <a:pt x="1300" y="12840"/>
                  </a:lnTo>
                  <a:lnTo>
                    <a:pt x="1359" y="12533"/>
                  </a:lnTo>
                  <a:lnTo>
                    <a:pt x="1419" y="12227"/>
                  </a:lnTo>
                  <a:lnTo>
                    <a:pt x="1495" y="11920"/>
                  </a:lnTo>
                  <a:lnTo>
                    <a:pt x="1580" y="11657"/>
                  </a:lnTo>
                  <a:lnTo>
                    <a:pt x="1674" y="11350"/>
                  </a:lnTo>
                  <a:lnTo>
                    <a:pt x="1776" y="11087"/>
                  </a:lnTo>
                  <a:lnTo>
                    <a:pt x="1894" y="10824"/>
                  </a:lnTo>
                  <a:lnTo>
                    <a:pt x="1988" y="10605"/>
                  </a:lnTo>
                  <a:lnTo>
                    <a:pt x="2073" y="10386"/>
                  </a:lnTo>
                  <a:lnTo>
                    <a:pt x="2149" y="10123"/>
                  </a:lnTo>
                  <a:lnTo>
                    <a:pt x="2217" y="9904"/>
                  </a:lnTo>
                  <a:lnTo>
                    <a:pt x="2285" y="9641"/>
                  </a:lnTo>
                  <a:lnTo>
                    <a:pt x="2336" y="9378"/>
                  </a:lnTo>
                  <a:lnTo>
                    <a:pt x="2429" y="8809"/>
                  </a:lnTo>
                  <a:lnTo>
                    <a:pt x="2506" y="8283"/>
                  </a:lnTo>
                  <a:lnTo>
                    <a:pt x="2565" y="7669"/>
                  </a:lnTo>
                  <a:lnTo>
                    <a:pt x="2616" y="7100"/>
                  </a:lnTo>
                  <a:lnTo>
                    <a:pt x="2659" y="6574"/>
                  </a:lnTo>
                  <a:lnTo>
                    <a:pt x="2735" y="5654"/>
                  </a:lnTo>
                  <a:lnTo>
                    <a:pt x="2769" y="5215"/>
                  </a:lnTo>
                  <a:lnTo>
                    <a:pt x="2820" y="4821"/>
                  </a:lnTo>
                  <a:lnTo>
                    <a:pt x="2879" y="4427"/>
                  </a:lnTo>
                  <a:lnTo>
                    <a:pt x="2947" y="4076"/>
                  </a:lnTo>
                  <a:lnTo>
                    <a:pt x="3032" y="3725"/>
                  </a:lnTo>
                  <a:lnTo>
                    <a:pt x="3143" y="3375"/>
                  </a:lnTo>
                  <a:lnTo>
                    <a:pt x="3380" y="2761"/>
                  </a:lnTo>
                  <a:lnTo>
                    <a:pt x="3584" y="2279"/>
                  </a:lnTo>
                  <a:lnTo>
                    <a:pt x="3762" y="1929"/>
                  </a:lnTo>
                  <a:lnTo>
                    <a:pt x="3898" y="1666"/>
                  </a:lnTo>
                  <a:lnTo>
                    <a:pt x="4000" y="1491"/>
                  </a:lnTo>
                  <a:lnTo>
                    <a:pt x="4076" y="1359"/>
                  </a:lnTo>
                  <a:lnTo>
                    <a:pt x="4136" y="1315"/>
                  </a:lnTo>
                  <a:lnTo>
                    <a:pt x="4187" y="1228"/>
                  </a:lnTo>
                  <a:lnTo>
                    <a:pt x="4221" y="1052"/>
                  </a:lnTo>
                  <a:lnTo>
                    <a:pt x="4246" y="833"/>
                  </a:lnTo>
                  <a:lnTo>
                    <a:pt x="4246" y="746"/>
                  </a:lnTo>
                  <a:lnTo>
                    <a:pt x="4246" y="614"/>
                  </a:lnTo>
                  <a:lnTo>
                    <a:pt x="4229" y="351"/>
                  </a:lnTo>
                  <a:lnTo>
                    <a:pt x="4204" y="176"/>
                  </a:lnTo>
                  <a:lnTo>
                    <a:pt x="4170" y="45"/>
                  </a:lnTo>
                  <a:lnTo>
                    <a:pt x="411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66"/>
          <p:cNvGrpSpPr/>
          <p:nvPr/>
        </p:nvGrpSpPr>
        <p:grpSpPr>
          <a:xfrm flipH="1">
            <a:off x="4307840" y="3841011"/>
            <a:ext cx="143196" cy="466933"/>
            <a:chOff x="5071639" y="7153776"/>
            <a:chExt cx="143196" cy="466933"/>
          </a:xfrm>
        </p:grpSpPr>
        <p:sp>
          <p:nvSpPr>
            <p:cNvPr id="779" name="Google Shape;779;p66"/>
            <p:cNvSpPr/>
            <p:nvPr/>
          </p:nvSpPr>
          <p:spPr>
            <a:xfrm rot="10800000">
              <a:off x="5132090" y="7225228"/>
              <a:ext cx="64143" cy="395481"/>
            </a:xfrm>
            <a:custGeom>
              <a:avLst/>
              <a:gdLst/>
              <a:ahLst/>
              <a:cxnLst/>
              <a:rect l="l" t="t" r="r" b="b"/>
              <a:pathLst>
                <a:path w="6793" h="145264" extrusionOk="0">
                  <a:moveTo>
                    <a:pt x="127" y="1"/>
                  </a:moveTo>
                  <a:lnTo>
                    <a:pt x="85" y="45"/>
                  </a:lnTo>
                  <a:lnTo>
                    <a:pt x="43" y="132"/>
                  </a:lnTo>
                  <a:lnTo>
                    <a:pt x="26" y="220"/>
                  </a:lnTo>
                  <a:lnTo>
                    <a:pt x="9" y="351"/>
                  </a:lnTo>
                  <a:lnTo>
                    <a:pt x="0" y="570"/>
                  </a:lnTo>
                  <a:lnTo>
                    <a:pt x="0" y="833"/>
                  </a:lnTo>
                  <a:lnTo>
                    <a:pt x="17" y="921"/>
                  </a:lnTo>
                  <a:lnTo>
                    <a:pt x="26" y="1052"/>
                  </a:lnTo>
                  <a:lnTo>
                    <a:pt x="161" y="1929"/>
                  </a:lnTo>
                  <a:lnTo>
                    <a:pt x="306" y="2893"/>
                  </a:lnTo>
                  <a:lnTo>
                    <a:pt x="501" y="4251"/>
                  </a:lnTo>
                  <a:lnTo>
                    <a:pt x="730" y="5916"/>
                  </a:lnTo>
                  <a:lnTo>
                    <a:pt x="1002" y="7932"/>
                  </a:lnTo>
                  <a:lnTo>
                    <a:pt x="1308" y="10255"/>
                  </a:lnTo>
                  <a:lnTo>
                    <a:pt x="1630" y="12884"/>
                  </a:lnTo>
                  <a:lnTo>
                    <a:pt x="1978" y="15820"/>
                  </a:lnTo>
                  <a:lnTo>
                    <a:pt x="2344" y="19062"/>
                  </a:lnTo>
                  <a:lnTo>
                    <a:pt x="2726" y="22568"/>
                  </a:lnTo>
                  <a:lnTo>
                    <a:pt x="2912" y="24452"/>
                  </a:lnTo>
                  <a:lnTo>
                    <a:pt x="3108" y="26380"/>
                  </a:lnTo>
                  <a:lnTo>
                    <a:pt x="3303" y="28352"/>
                  </a:lnTo>
                  <a:lnTo>
                    <a:pt x="3498" y="30412"/>
                  </a:lnTo>
                  <a:lnTo>
                    <a:pt x="3694" y="32559"/>
                  </a:lnTo>
                  <a:lnTo>
                    <a:pt x="3880" y="34706"/>
                  </a:lnTo>
                  <a:lnTo>
                    <a:pt x="4067" y="36985"/>
                  </a:lnTo>
                  <a:lnTo>
                    <a:pt x="4262" y="39263"/>
                  </a:lnTo>
                  <a:lnTo>
                    <a:pt x="4441" y="41630"/>
                  </a:lnTo>
                  <a:lnTo>
                    <a:pt x="4619" y="44040"/>
                  </a:lnTo>
                  <a:lnTo>
                    <a:pt x="4797" y="46538"/>
                  </a:lnTo>
                  <a:lnTo>
                    <a:pt x="4967" y="49079"/>
                  </a:lnTo>
                  <a:lnTo>
                    <a:pt x="5137" y="51665"/>
                  </a:lnTo>
                  <a:lnTo>
                    <a:pt x="5298" y="54294"/>
                  </a:lnTo>
                  <a:lnTo>
                    <a:pt x="5451" y="56967"/>
                  </a:lnTo>
                  <a:lnTo>
                    <a:pt x="5595" y="59727"/>
                  </a:lnTo>
                  <a:lnTo>
                    <a:pt x="5731" y="62488"/>
                  </a:lnTo>
                  <a:lnTo>
                    <a:pt x="5859" y="65336"/>
                  </a:lnTo>
                  <a:lnTo>
                    <a:pt x="5977" y="68228"/>
                  </a:lnTo>
                  <a:lnTo>
                    <a:pt x="6088" y="71121"/>
                  </a:lnTo>
                  <a:lnTo>
                    <a:pt x="6190" y="74100"/>
                  </a:lnTo>
                  <a:lnTo>
                    <a:pt x="6275" y="77124"/>
                  </a:lnTo>
                  <a:lnTo>
                    <a:pt x="6360" y="80191"/>
                  </a:lnTo>
                  <a:lnTo>
                    <a:pt x="6419" y="83259"/>
                  </a:lnTo>
                  <a:lnTo>
                    <a:pt x="6470" y="86414"/>
                  </a:lnTo>
                  <a:lnTo>
                    <a:pt x="6512" y="89569"/>
                  </a:lnTo>
                  <a:lnTo>
                    <a:pt x="6538" y="92768"/>
                  </a:lnTo>
                  <a:lnTo>
                    <a:pt x="6546" y="96010"/>
                  </a:lnTo>
                  <a:lnTo>
                    <a:pt x="6538" y="99297"/>
                  </a:lnTo>
                  <a:lnTo>
                    <a:pt x="6521" y="102583"/>
                  </a:lnTo>
                  <a:lnTo>
                    <a:pt x="6478" y="105957"/>
                  </a:lnTo>
                  <a:lnTo>
                    <a:pt x="6427" y="109288"/>
                  </a:lnTo>
                  <a:lnTo>
                    <a:pt x="6351" y="112706"/>
                  </a:lnTo>
                  <a:lnTo>
                    <a:pt x="6258" y="116124"/>
                  </a:lnTo>
                  <a:lnTo>
                    <a:pt x="6147" y="119585"/>
                  </a:lnTo>
                  <a:lnTo>
                    <a:pt x="6020" y="123047"/>
                  </a:lnTo>
                  <a:lnTo>
                    <a:pt x="5876" y="126553"/>
                  </a:lnTo>
                  <a:lnTo>
                    <a:pt x="5706" y="130102"/>
                  </a:lnTo>
                  <a:lnTo>
                    <a:pt x="5511" y="133652"/>
                  </a:lnTo>
                  <a:lnTo>
                    <a:pt x="5298" y="137201"/>
                  </a:lnTo>
                  <a:lnTo>
                    <a:pt x="5179" y="138998"/>
                  </a:lnTo>
                  <a:lnTo>
                    <a:pt x="5061" y="140794"/>
                  </a:lnTo>
                  <a:lnTo>
                    <a:pt x="4933" y="142591"/>
                  </a:lnTo>
                  <a:lnTo>
                    <a:pt x="4797" y="144387"/>
                  </a:lnTo>
                  <a:lnTo>
                    <a:pt x="4797" y="144519"/>
                  </a:lnTo>
                  <a:lnTo>
                    <a:pt x="4789" y="144650"/>
                  </a:lnTo>
                  <a:lnTo>
                    <a:pt x="4806" y="144913"/>
                  </a:lnTo>
                  <a:lnTo>
                    <a:pt x="4831" y="145089"/>
                  </a:lnTo>
                  <a:lnTo>
                    <a:pt x="4848" y="145176"/>
                  </a:lnTo>
                  <a:lnTo>
                    <a:pt x="4874" y="145220"/>
                  </a:lnTo>
                  <a:lnTo>
                    <a:pt x="4899" y="145264"/>
                  </a:lnTo>
                  <a:lnTo>
                    <a:pt x="4925" y="145264"/>
                  </a:lnTo>
                  <a:lnTo>
                    <a:pt x="4967" y="145220"/>
                  </a:lnTo>
                  <a:lnTo>
                    <a:pt x="5010" y="145089"/>
                  </a:lnTo>
                  <a:lnTo>
                    <a:pt x="5027" y="145001"/>
                  </a:lnTo>
                  <a:lnTo>
                    <a:pt x="5035" y="144870"/>
                  </a:lnTo>
                  <a:lnTo>
                    <a:pt x="5171" y="143029"/>
                  </a:lnTo>
                  <a:lnTo>
                    <a:pt x="5298" y="141232"/>
                  </a:lnTo>
                  <a:lnTo>
                    <a:pt x="5417" y="139392"/>
                  </a:lnTo>
                  <a:lnTo>
                    <a:pt x="5536" y="137595"/>
                  </a:lnTo>
                  <a:lnTo>
                    <a:pt x="5646" y="135799"/>
                  </a:lnTo>
                  <a:lnTo>
                    <a:pt x="5748" y="134002"/>
                  </a:lnTo>
                  <a:lnTo>
                    <a:pt x="5944" y="130409"/>
                  </a:lnTo>
                  <a:lnTo>
                    <a:pt x="6113" y="126860"/>
                  </a:lnTo>
                  <a:lnTo>
                    <a:pt x="6266" y="123310"/>
                  </a:lnTo>
                  <a:lnTo>
                    <a:pt x="6402" y="119805"/>
                  </a:lnTo>
                  <a:lnTo>
                    <a:pt x="6512" y="116343"/>
                  </a:lnTo>
                  <a:lnTo>
                    <a:pt x="6597" y="112881"/>
                  </a:lnTo>
                  <a:lnTo>
                    <a:pt x="6674" y="109463"/>
                  </a:lnTo>
                  <a:lnTo>
                    <a:pt x="6733" y="106045"/>
                  </a:lnTo>
                  <a:lnTo>
                    <a:pt x="6767" y="102671"/>
                  </a:lnTo>
                  <a:lnTo>
                    <a:pt x="6793" y="99341"/>
                  </a:lnTo>
                  <a:lnTo>
                    <a:pt x="6793" y="96054"/>
                  </a:lnTo>
                  <a:lnTo>
                    <a:pt x="6784" y="92768"/>
                  </a:lnTo>
                  <a:lnTo>
                    <a:pt x="6759" y="89525"/>
                  </a:lnTo>
                  <a:lnTo>
                    <a:pt x="6725" y="86326"/>
                  </a:lnTo>
                  <a:lnTo>
                    <a:pt x="6674" y="83171"/>
                  </a:lnTo>
                  <a:lnTo>
                    <a:pt x="6606" y="80060"/>
                  </a:lnTo>
                  <a:lnTo>
                    <a:pt x="6529" y="76949"/>
                  </a:lnTo>
                  <a:lnTo>
                    <a:pt x="6436" y="73925"/>
                  </a:lnTo>
                  <a:lnTo>
                    <a:pt x="6334" y="70945"/>
                  </a:lnTo>
                  <a:lnTo>
                    <a:pt x="6224" y="67966"/>
                  </a:lnTo>
                  <a:lnTo>
                    <a:pt x="6105" y="65073"/>
                  </a:lnTo>
                  <a:lnTo>
                    <a:pt x="5977" y="62225"/>
                  </a:lnTo>
                  <a:lnTo>
                    <a:pt x="5833" y="59421"/>
                  </a:lnTo>
                  <a:lnTo>
                    <a:pt x="5689" y="56660"/>
                  </a:lnTo>
                  <a:lnTo>
                    <a:pt x="5536" y="53943"/>
                  </a:lnTo>
                  <a:lnTo>
                    <a:pt x="5375" y="51270"/>
                  </a:lnTo>
                  <a:lnTo>
                    <a:pt x="5205" y="48641"/>
                  </a:lnTo>
                  <a:lnTo>
                    <a:pt x="5035" y="46099"/>
                  </a:lnTo>
                  <a:lnTo>
                    <a:pt x="4857" y="43602"/>
                  </a:lnTo>
                  <a:lnTo>
                    <a:pt x="4678" y="41148"/>
                  </a:lnTo>
                  <a:lnTo>
                    <a:pt x="4492" y="38781"/>
                  </a:lnTo>
                  <a:lnTo>
                    <a:pt x="4296" y="36459"/>
                  </a:lnTo>
                  <a:lnTo>
                    <a:pt x="4110" y="34180"/>
                  </a:lnTo>
                  <a:lnTo>
                    <a:pt x="3914" y="31989"/>
                  </a:lnTo>
                  <a:lnTo>
                    <a:pt x="3719" y="29842"/>
                  </a:lnTo>
                  <a:lnTo>
                    <a:pt x="3524" y="27783"/>
                  </a:lnTo>
                  <a:lnTo>
                    <a:pt x="3328" y="25767"/>
                  </a:lnTo>
                  <a:lnTo>
                    <a:pt x="3133" y="23795"/>
                  </a:lnTo>
                  <a:lnTo>
                    <a:pt x="2938" y="21955"/>
                  </a:lnTo>
                  <a:lnTo>
                    <a:pt x="2564" y="18405"/>
                  </a:lnTo>
                  <a:lnTo>
                    <a:pt x="2191" y="15119"/>
                  </a:lnTo>
                  <a:lnTo>
                    <a:pt x="1843" y="12139"/>
                  </a:lnTo>
                  <a:lnTo>
                    <a:pt x="1511" y="9510"/>
                  </a:lnTo>
                  <a:lnTo>
                    <a:pt x="1206" y="7143"/>
                  </a:lnTo>
                  <a:lnTo>
                    <a:pt x="934" y="5128"/>
                  </a:lnTo>
                  <a:lnTo>
                    <a:pt x="696" y="3419"/>
                  </a:lnTo>
                  <a:lnTo>
                    <a:pt x="501" y="2104"/>
                  </a:lnTo>
                  <a:lnTo>
                    <a:pt x="357" y="1096"/>
                  </a:lnTo>
                  <a:lnTo>
                    <a:pt x="221" y="220"/>
                  </a:lnTo>
                  <a:lnTo>
                    <a:pt x="195" y="132"/>
                  </a:lnTo>
                  <a:lnTo>
                    <a:pt x="178" y="45"/>
                  </a:lnTo>
                  <a:lnTo>
                    <a:pt x="15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6"/>
            <p:cNvSpPr/>
            <p:nvPr/>
          </p:nvSpPr>
          <p:spPr>
            <a:xfrm rot="10800000">
              <a:off x="5071639" y="7391132"/>
              <a:ext cx="67920" cy="61801"/>
            </a:xfrm>
            <a:custGeom>
              <a:avLst/>
              <a:gdLst/>
              <a:ahLst/>
              <a:cxnLst/>
              <a:rect l="l" t="t" r="r" b="b"/>
              <a:pathLst>
                <a:path w="7193" h="22700" extrusionOk="0">
                  <a:moveTo>
                    <a:pt x="3771" y="1271"/>
                  </a:moveTo>
                  <a:lnTo>
                    <a:pt x="3932" y="1315"/>
                  </a:lnTo>
                  <a:lnTo>
                    <a:pt x="4093" y="1403"/>
                  </a:lnTo>
                  <a:lnTo>
                    <a:pt x="4255" y="1491"/>
                  </a:lnTo>
                  <a:lnTo>
                    <a:pt x="4408" y="1622"/>
                  </a:lnTo>
                  <a:lnTo>
                    <a:pt x="4560" y="1797"/>
                  </a:lnTo>
                  <a:lnTo>
                    <a:pt x="4713" y="1973"/>
                  </a:lnTo>
                  <a:lnTo>
                    <a:pt x="4858" y="2192"/>
                  </a:lnTo>
                  <a:lnTo>
                    <a:pt x="5010" y="2455"/>
                  </a:lnTo>
                  <a:lnTo>
                    <a:pt x="5146" y="2761"/>
                  </a:lnTo>
                  <a:lnTo>
                    <a:pt x="5291" y="3112"/>
                  </a:lnTo>
                  <a:lnTo>
                    <a:pt x="5426" y="3462"/>
                  </a:lnTo>
                  <a:lnTo>
                    <a:pt x="5554" y="3857"/>
                  </a:lnTo>
                  <a:lnTo>
                    <a:pt x="5690" y="4251"/>
                  </a:lnTo>
                  <a:lnTo>
                    <a:pt x="5842" y="4865"/>
                  </a:lnTo>
                  <a:lnTo>
                    <a:pt x="5995" y="5478"/>
                  </a:lnTo>
                  <a:lnTo>
                    <a:pt x="6131" y="6135"/>
                  </a:lnTo>
                  <a:lnTo>
                    <a:pt x="6259" y="6837"/>
                  </a:lnTo>
                  <a:lnTo>
                    <a:pt x="6377" y="7538"/>
                  </a:lnTo>
                  <a:lnTo>
                    <a:pt x="6488" y="8283"/>
                  </a:lnTo>
                  <a:lnTo>
                    <a:pt x="6590" y="9071"/>
                  </a:lnTo>
                  <a:lnTo>
                    <a:pt x="6675" y="9816"/>
                  </a:lnTo>
                  <a:lnTo>
                    <a:pt x="6751" y="10649"/>
                  </a:lnTo>
                  <a:lnTo>
                    <a:pt x="6819" y="11438"/>
                  </a:lnTo>
                  <a:lnTo>
                    <a:pt x="6870" y="12270"/>
                  </a:lnTo>
                  <a:lnTo>
                    <a:pt x="6904" y="13059"/>
                  </a:lnTo>
                  <a:lnTo>
                    <a:pt x="6929" y="13892"/>
                  </a:lnTo>
                  <a:lnTo>
                    <a:pt x="6946" y="14680"/>
                  </a:lnTo>
                  <a:lnTo>
                    <a:pt x="6946" y="15469"/>
                  </a:lnTo>
                  <a:lnTo>
                    <a:pt x="6929" y="16258"/>
                  </a:lnTo>
                  <a:lnTo>
                    <a:pt x="6912" y="16696"/>
                  </a:lnTo>
                  <a:lnTo>
                    <a:pt x="6887" y="17134"/>
                  </a:lnTo>
                  <a:lnTo>
                    <a:pt x="6861" y="17529"/>
                  </a:lnTo>
                  <a:lnTo>
                    <a:pt x="6836" y="17923"/>
                  </a:lnTo>
                  <a:lnTo>
                    <a:pt x="6802" y="18274"/>
                  </a:lnTo>
                  <a:lnTo>
                    <a:pt x="6759" y="18624"/>
                  </a:lnTo>
                  <a:lnTo>
                    <a:pt x="6709" y="18931"/>
                  </a:lnTo>
                  <a:lnTo>
                    <a:pt x="6666" y="19238"/>
                  </a:lnTo>
                  <a:lnTo>
                    <a:pt x="6607" y="19544"/>
                  </a:lnTo>
                  <a:lnTo>
                    <a:pt x="6556" y="19807"/>
                  </a:lnTo>
                  <a:lnTo>
                    <a:pt x="6488" y="20070"/>
                  </a:lnTo>
                  <a:lnTo>
                    <a:pt x="6420" y="20289"/>
                  </a:lnTo>
                  <a:lnTo>
                    <a:pt x="6352" y="20465"/>
                  </a:lnTo>
                  <a:lnTo>
                    <a:pt x="6275" y="20684"/>
                  </a:lnTo>
                  <a:lnTo>
                    <a:pt x="6199" y="20815"/>
                  </a:lnTo>
                  <a:lnTo>
                    <a:pt x="6114" y="20947"/>
                  </a:lnTo>
                  <a:lnTo>
                    <a:pt x="5919" y="21209"/>
                  </a:lnTo>
                  <a:lnTo>
                    <a:pt x="5707" y="21341"/>
                  </a:lnTo>
                  <a:lnTo>
                    <a:pt x="5494" y="21385"/>
                  </a:lnTo>
                  <a:lnTo>
                    <a:pt x="5282" y="21341"/>
                  </a:lnTo>
                  <a:lnTo>
                    <a:pt x="5061" y="21253"/>
                  </a:lnTo>
                  <a:lnTo>
                    <a:pt x="4849" y="21034"/>
                  </a:lnTo>
                  <a:lnTo>
                    <a:pt x="4628" y="20771"/>
                  </a:lnTo>
                  <a:lnTo>
                    <a:pt x="4399" y="20465"/>
                  </a:lnTo>
                  <a:lnTo>
                    <a:pt x="4178" y="20070"/>
                  </a:lnTo>
                  <a:lnTo>
                    <a:pt x="3958" y="19632"/>
                  </a:lnTo>
                  <a:lnTo>
                    <a:pt x="3737" y="19150"/>
                  </a:lnTo>
                  <a:lnTo>
                    <a:pt x="3516" y="18624"/>
                  </a:lnTo>
                  <a:lnTo>
                    <a:pt x="3295" y="18054"/>
                  </a:lnTo>
                  <a:lnTo>
                    <a:pt x="3083" y="17441"/>
                  </a:lnTo>
                  <a:lnTo>
                    <a:pt x="2871" y="16784"/>
                  </a:lnTo>
                  <a:lnTo>
                    <a:pt x="2659" y="16126"/>
                  </a:lnTo>
                  <a:lnTo>
                    <a:pt x="2259" y="14768"/>
                  </a:lnTo>
                  <a:lnTo>
                    <a:pt x="1877" y="13366"/>
                  </a:lnTo>
                  <a:lnTo>
                    <a:pt x="1521" y="11963"/>
                  </a:lnTo>
                  <a:lnTo>
                    <a:pt x="1198" y="10649"/>
                  </a:lnTo>
                  <a:lnTo>
                    <a:pt x="918" y="9422"/>
                  </a:lnTo>
                  <a:lnTo>
                    <a:pt x="672" y="8283"/>
                  </a:lnTo>
                  <a:lnTo>
                    <a:pt x="332" y="6661"/>
                  </a:lnTo>
                  <a:lnTo>
                    <a:pt x="714" y="5566"/>
                  </a:lnTo>
                  <a:lnTo>
                    <a:pt x="1096" y="4602"/>
                  </a:lnTo>
                  <a:lnTo>
                    <a:pt x="1283" y="4164"/>
                  </a:lnTo>
                  <a:lnTo>
                    <a:pt x="1470" y="3725"/>
                  </a:lnTo>
                  <a:lnTo>
                    <a:pt x="1657" y="3375"/>
                  </a:lnTo>
                  <a:lnTo>
                    <a:pt x="1843" y="3024"/>
                  </a:lnTo>
                  <a:lnTo>
                    <a:pt x="2022" y="2674"/>
                  </a:lnTo>
                  <a:lnTo>
                    <a:pt x="2209" y="2411"/>
                  </a:lnTo>
                  <a:lnTo>
                    <a:pt x="2387" y="2148"/>
                  </a:lnTo>
                  <a:lnTo>
                    <a:pt x="2565" y="1929"/>
                  </a:lnTo>
                  <a:lnTo>
                    <a:pt x="2743" y="1753"/>
                  </a:lnTo>
                  <a:lnTo>
                    <a:pt x="2922" y="1578"/>
                  </a:lnTo>
                  <a:lnTo>
                    <a:pt x="3092" y="1447"/>
                  </a:lnTo>
                  <a:lnTo>
                    <a:pt x="3261" y="1359"/>
                  </a:lnTo>
                  <a:lnTo>
                    <a:pt x="3431" y="1315"/>
                  </a:lnTo>
                  <a:lnTo>
                    <a:pt x="3601" y="1271"/>
                  </a:lnTo>
                  <a:close/>
                  <a:moveTo>
                    <a:pt x="3465" y="1"/>
                  </a:moveTo>
                  <a:lnTo>
                    <a:pt x="3253" y="88"/>
                  </a:lnTo>
                  <a:lnTo>
                    <a:pt x="3041" y="176"/>
                  </a:lnTo>
                  <a:lnTo>
                    <a:pt x="2820" y="351"/>
                  </a:lnTo>
                  <a:lnTo>
                    <a:pt x="2599" y="570"/>
                  </a:lnTo>
                  <a:lnTo>
                    <a:pt x="2378" y="833"/>
                  </a:lnTo>
                  <a:lnTo>
                    <a:pt x="2158" y="1140"/>
                  </a:lnTo>
                  <a:lnTo>
                    <a:pt x="1928" y="1491"/>
                  </a:lnTo>
                  <a:lnTo>
                    <a:pt x="1699" y="1885"/>
                  </a:lnTo>
                  <a:lnTo>
                    <a:pt x="1470" y="2323"/>
                  </a:lnTo>
                  <a:lnTo>
                    <a:pt x="1241" y="2849"/>
                  </a:lnTo>
                  <a:lnTo>
                    <a:pt x="1003" y="3375"/>
                  </a:lnTo>
                  <a:lnTo>
                    <a:pt x="774" y="3944"/>
                  </a:lnTo>
                  <a:lnTo>
                    <a:pt x="536" y="4602"/>
                  </a:lnTo>
                  <a:lnTo>
                    <a:pt x="298" y="5259"/>
                  </a:lnTo>
                  <a:lnTo>
                    <a:pt x="60" y="6004"/>
                  </a:lnTo>
                  <a:lnTo>
                    <a:pt x="43" y="6092"/>
                  </a:lnTo>
                  <a:lnTo>
                    <a:pt x="26" y="6223"/>
                  </a:lnTo>
                  <a:lnTo>
                    <a:pt x="9" y="6311"/>
                  </a:lnTo>
                  <a:lnTo>
                    <a:pt x="1" y="6486"/>
                  </a:lnTo>
                  <a:lnTo>
                    <a:pt x="1" y="6617"/>
                  </a:lnTo>
                  <a:lnTo>
                    <a:pt x="9" y="6749"/>
                  </a:lnTo>
                  <a:lnTo>
                    <a:pt x="26" y="6880"/>
                  </a:lnTo>
                  <a:lnTo>
                    <a:pt x="43" y="7012"/>
                  </a:lnTo>
                  <a:lnTo>
                    <a:pt x="247" y="8020"/>
                  </a:lnTo>
                  <a:lnTo>
                    <a:pt x="442" y="9028"/>
                  </a:lnTo>
                  <a:lnTo>
                    <a:pt x="706" y="10211"/>
                  </a:lnTo>
                  <a:lnTo>
                    <a:pt x="1028" y="11613"/>
                  </a:lnTo>
                  <a:lnTo>
                    <a:pt x="1385" y="13103"/>
                  </a:lnTo>
                  <a:lnTo>
                    <a:pt x="1792" y="14680"/>
                  </a:lnTo>
                  <a:lnTo>
                    <a:pt x="2005" y="15469"/>
                  </a:lnTo>
                  <a:lnTo>
                    <a:pt x="2225" y="16258"/>
                  </a:lnTo>
                  <a:lnTo>
                    <a:pt x="2455" y="17047"/>
                  </a:lnTo>
                  <a:lnTo>
                    <a:pt x="2692" y="17792"/>
                  </a:lnTo>
                  <a:lnTo>
                    <a:pt x="2930" y="18493"/>
                  </a:lnTo>
                  <a:lnTo>
                    <a:pt x="3176" y="19194"/>
                  </a:lnTo>
                  <a:lnTo>
                    <a:pt x="3423" y="19851"/>
                  </a:lnTo>
                  <a:lnTo>
                    <a:pt x="3677" y="20465"/>
                  </a:lnTo>
                  <a:lnTo>
                    <a:pt x="3932" y="20990"/>
                  </a:lnTo>
                  <a:lnTo>
                    <a:pt x="4187" y="21472"/>
                  </a:lnTo>
                  <a:lnTo>
                    <a:pt x="4442" y="21867"/>
                  </a:lnTo>
                  <a:lnTo>
                    <a:pt x="4696" y="22217"/>
                  </a:lnTo>
                  <a:lnTo>
                    <a:pt x="4951" y="22480"/>
                  </a:lnTo>
                  <a:lnTo>
                    <a:pt x="5206" y="22612"/>
                  </a:lnTo>
                  <a:lnTo>
                    <a:pt x="5452" y="22699"/>
                  </a:lnTo>
                  <a:lnTo>
                    <a:pt x="5579" y="22699"/>
                  </a:lnTo>
                  <a:lnTo>
                    <a:pt x="5707" y="22656"/>
                  </a:lnTo>
                  <a:lnTo>
                    <a:pt x="5825" y="22568"/>
                  </a:lnTo>
                  <a:lnTo>
                    <a:pt x="5944" y="22480"/>
                  </a:lnTo>
                  <a:lnTo>
                    <a:pt x="6063" y="22349"/>
                  </a:lnTo>
                  <a:lnTo>
                    <a:pt x="6182" y="22217"/>
                  </a:lnTo>
                  <a:lnTo>
                    <a:pt x="6284" y="22042"/>
                  </a:lnTo>
                  <a:lnTo>
                    <a:pt x="6377" y="21867"/>
                  </a:lnTo>
                  <a:lnTo>
                    <a:pt x="6471" y="21604"/>
                  </a:lnTo>
                  <a:lnTo>
                    <a:pt x="6556" y="21385"/>
                  </a:lnTo>
                  <a:lnTo>
                    <a:pt x="6641" y="21122"/>
                  </a:lnTo>
                  <a:lnTo>
                    <a:pt x="6717" y="20815"/>
                  </a:lnTo>
                  <a:lnTo>
                    <a:pt x="6785" y="20465"/>
                  </a:lnTo>
                  <a:lnTo>
                    <a:pt x="6853" y="20114"/>
                  </a:lnTo>
                  <a:lnTo>
                    <a:pt x="6912" y="19763"/>
                  </a:lnTo>
                  <a:lnTo>
                    <a:pt x="6972" y="19325"/>
                  </a:lnTo>
                  <a:lnTo>
                    <a:pt x="7014" y="18931"/>
                  </a:lnTo>
                  <a:lnTo>
                    <a:pt x="7057" y="18493"/>
                  </a:lnTo>
                  <a:lnTo>
                    <a:pt x="7099" y="18011"/>
                  </a:lnTo>
                  <a:lnTo>
                    <a:pt x="7133" y="17529"/>
                  </a:lnTo>
                  <a:lnTo>
                    <a:pt x="7159" y="17003"/>
                  </a:lnTo>
                  <a:lnTo>
                    <a:pt x="7175" y="16477"/>
                  </a:lnTo>
                  <a:lnTo>
                    <a:pt x="7192" y="15601"/>
                  </a:lnTo>
                  <a:lnTo>
                    <a:pt x="7192" y="14724"/>
                  </a:lnTo>
                  <a:lnTo>
                    <a:pt x="7184" y="13804"/>
                  </a:lnTo>
                  <a:lnTo>
                    <a:pt x="7159" y="12928"/>
                  </a:lnTo>
                  <a:lnTo>
                    <a:pt x="7116" y="12007"/>
                  </a:lnTo>
                  <a:lnTo>
                    <a:pt x="7057" y="11087"/>
                  </a:lnTo>
                  <a:lnTo>
                    <a:pt x="6989" y="10211"/>
                  </a:lnTo>
                  <a:lnTo>
                    <a:pt x="6904" y="9334"/>
                  </a:lnTo>
                  <a:lnTo>
                    <a:pt x="6810" y="8458"/>
                  </a:lnTo>
                  <a:lnTo>
                    <a:pt x="6700" y="7625"/>
                  </a:lnTo>
                  <a:lnTo>
                    <a:pt x="6581" y="6793"/>
                  </a:lnTo>
                  <a:lnTo>
                    <a:pt x="6454" y="6004"/>
                  </a:lnTo>
                  <a:lnTo>
                    <a:pt x="6309" y="5215"/>
                  </a:lnTo>
                  <a:lnTo>
                    <a:pt x="6157" y="4514"/>
                  </a:lnTo>
                  <a:lnTo>
                    <a:pt x="5995" y="3813"/>
                  </a:lnTo>
                  <a:lnTo>
                    <a:pt x="5825" y="3199"/>
                  </a:lnTo>
                  <a:lnTo>
                    <a:pt x="5707" y="2805"/>
                  </a:lnTo>
                  <a:lnTo>
                    <a:pt x="5588" y="2455"/>
                  </a:lnTo>
                  <a:lnTo>
                    <a:pt x="5469" y="2104"/>
                  </a:lnTo>
                  <a:lnTo>
                    <a:pt x="5342" y="1797"/>
                  </a:lnTo>
                  <a:lnTo>
                    <a:pt x="5214" y="1491"/>
                  </a:lnTo>
                  <a:lnTo>
                    <a:pt x="5078" y="1228"/>
                  </a:lnTo>
                  <a:lnTo>
                    <a:pt x="4951" y="1008"/>
                  </a:lnTo>
                  <a:lnTo>
                    <a:pt x="4815" y="789"/>
                  </a:lnTo>
                  <a:lnTo>
                    <a:pt x="4679" y="614"/>
                  </a:lnTo>
                  <a:lnTo>
                    <a:pt x="4543" y="439"/>
                  </a:lnTo>
                  <a:lnTo>
                    <a:pt x="4399" y="307"/>
                  </a:lnTo>
                  <a:lnTo>
                    <a:pt x="4255" y="176"/>
                  </a:lnTo>
                  <a:lnTo>
                    <a:pt x="3966" y="44"/>
                  </a:lnTo>
                  <a:lnTo>
                    <a:pt x="366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6"/>
            <p:cNvSpPr/>
            <p:nvPr/>
          </p:nvSpPr>
          <p:spPr>
            <a:xfrm rot="10800000">
              <a:off x="5078372" y="7411528"/>
              <a:ext cx="61187" cy="28159"/>
            </a:xfrm>
            <a:custGeom>
              <a:avLst/>
              <a:gdLst/>
              <a:ahLst/>
              <a:cxnLst/>
              <a:rect l="l" t="t" r="r" b="b"/>
              <a:pathLst>
                <a:path w="6480" h="10343" extrusionOk="0">
                  <a:moveTo>
                    <a:pt x="1971" y="1"/>
                  </a:moveTo>
                  <a:lnTo>
                    <a:pt x="1750" y="44"/>
                  </a:lnTo>
                  <a:lnTo>
                    <a:pt x="1538" y="88"/>
                  </a:lnTo>
                  <a:lnTo>
                    <a:pt x="1309" y="132"/>
                  </a:lnTo>
                  <a:lnTo>
                    <a:pt x="1079" y="264"/>
                  </a:lnTo>
                  <a:lnTo>
                    <a:pt x="842" y="395"/>
                  </a:lnTo>
                  <a:lnTo>
                    <a:pt x="604" y="570"/>
                  </a:lnTo>
                  <a:lnTo>
                    <a:pt x="358" y="789"/>
                  </a:lnTo>
                  <a:lnTo>
                    <a:pt x="103" y="1052"/>
                  </a:lnTo>
                  <a:lnTo>
                    <a:pt x="77" y="1096"/>
                  </a:lnTo>
                  <a:lnTo>
                    <a:pt x="60" y="1140"/>
                  </a:lnTo>
                  <a:lnTo>
                    <a:pt x="26" y="1315"/>
                  </a:lnTo>
                  <a:lnTo>
                    <a:pt x="9" y="1578"/>
                  </a:lnTo>
                  <a:lnTo>
                    <a:pt x="1" y="1710"/>
                  </a:lnTo>
                  <a:lnTo>
                    <a:pt x="9" y="1841"/>
                  </a:lnTo>
                  <a:lnTo>
                    <a:pt x="26" y="2060"/>
                  </a:lnTo>
                  <a:lnTo>
                    <a:pt x="60" y="2235"/>
                  </a:lnTo>
                  <a:lnTo>
                    <a:pt x="103" y="2323"/>
                  </a:lnTo>
                  <a:lnTo>
                    <a:pt x="154" y="2323"/>
                  </a:lnTo>
                  <a:lnTo>
                    <a:pt x="544" y="1929"/>
                  </a:lnTo>
                  <a:lnTo>
                    <a:pt x="918" y="1666"/>
                  </a:lnTo>
                  <a:lnTo>
                    <a:pt x="1283" y="1447"/>
                  </a:lnTo>
                  <a:lnTo>
                    <a:pt x="1623" y="1359"/>
                  </a:lnTo>
                  <a:lnTo>
                    <a:pt x="1962" y="1315"/>
                  </a:lnTo>
                  <a:lnTo>
                    <a:pt x="2285" y="1359"/>
                  </a:lnTo>
                  <a:lnTo>
                    <a:pt x="2591" y="1447"/>
                  </a:lnTo>
                  <a:lnTo>
                    <a:pt x="2879" y="1622"/>
                  </a:lnTo>
                  <a:lnTo>
                    <a:pt x="3168" y="1841"/>
                  </a:lnTo>
                  <a:lnTo>
                    <a:pt x="3431" y="2104"/>
                  </a:lnTo>
                  <a:lnTo>
                    <a:pt x="3686" y="2411"/>
                  </a:lnTo>
                  <a:lnTo>
                    <a:pt x="3932" y="2761"/>
                  </a:lnTo>
                  <a:lnTo>
                    <a:pt x="4161" y="3156"/>
                  </a:lnTo>
                  <a:lnTo>
                    <a:pt x="4382" y="3550"/>
                  </a:lnTo>
                  <a:lnTo>
                    <a:pt x="4586" y="3988"/>
                  </a:lnTo>
                  <a:lnTo>
                    <a:pt x="4781" y="4470"/>
                  </a:lnTo>
                  <a:lnTo>
                    <a:pt x="4959" y="4952"/>
                  </a:lnTo>
                  <a:lnTo>
                    <a:pt x="5129" y="5434"/>
                  </a:lnTo>
                  <a:lnTo>
                    <a:pt x="5282" y="5916"/>
                  </a:lnTo>
                  <a:lnTo>
                    <a:pt x="5426" y="6398"/>
                  </a:lnTo>
                  <a:lnTo>
                    <a:pt x="5562" y="6880"/>
                  </a:lnTo>
                  <a:lnTo>
                    <a:pt x="5681" y="7319"/>
                  </a:lnTo>
                  <a:lnTo>
                    <a:pt x="5893" y="8195"/>
                  </a:lnTo>
                  <a:lnTo>
                    <a:pt x="6046" y="8940"/>
                  </a:lnTo>
                  <a:lnTo>
                    <a:pt x="6165" y="9553"/>
                  </a:lnTo>
                  <a:lnTo>
                    <a:pt x="6259" y="10123"/>
                  </a:lnTo>
                  <a:lnTo>
                    <a:pt x="6275" y="10211"/>
                  </a:lnTo>
                  <a:lnTo>
                    <a:pt x="6292" y="10298"/>
                  </a:lnTo>
                  <a:lnTo>
                    <a:pt x="6343" y="10342"/>
                  </a:lnTo>
                  <a:lnTo>
                    <a:pt x="6386" y="10342"/>
                  </a:lnTo>
                  <a:lnTo>
                    <a:pt x="6411" y="10298"/>
                  </a:lnTo>
                  <a:lnTo>
                    <a:pt x="6437" y="10255"/>
                  </a:lnTo>
                  <a:lnTo>
                    <a:pt x="6454" y="10123"/>
                  </a:lnTo>
                  <a:lnTo>
                    <a:pt x="6471" y="10035"/>
                  </a:lnTo>
                  <a:lnTo>
                    <a:pt x="6479" y="9816"/>
                  </a:lnTo>
                  <a:lnTo>
                    <a:pt x="6479" y="9553"/>
                  </a:lnTo>
                  <a:lnTo>
                    <a:pt x="6471" y="9422"/>
                  </a:lnTo>
                  <a:lnTo>
                    <a:pt x="6462" y="9334"/>
                  </a:lnTo>
                  <a:lnTo>
                    <a:pt x="6386" y="8896"/>
                  </a:lnTo>
                  <a:lnTo>
                    <a:pt x="6301" y="8414"/>
                  </a:lnTo>
                  <a:lnTo>
                    <a:pt x="6182" y="7844"/>
                  </a:lnTo>
                  <a:lnTo>
                    <a:pt x="6029" y="7099"/>
                  </a:lnTo>
                  <a:lnTo>
                    <a:pt x="5842" y="6311"/>
                  </a:lnTo>
                  <a:lnTo>
                    <a:pt x="5613" y="5478"/>
                  </a:lnTo>
                  <a:lnTo>
                    <a:pt x="5359" y="4646"/>
                  </a:lnTo>
                  <a:lnTo>
                    <a:pt x="5214" y="4207"/>
                  </a:lnTo>
                  <a:lnTo>
                    <a:pt x="5061" y="3769"/>
                  </a:lnTo>
                  <a:lnTo>
                    <a:pt x="4900" y="3331"/>
                  </a:lnTo>
                  <a:lnTo>
                    <a:pt x="4730" y="2937"/>
                  </a:lnTo>
                  <a:lnTo>
                    <a:pt x="4552" y="2542"/>
                  </a:lnTo>
                  <a:lnTo>
                    <a:pt x="4365" y="2148"/>
                  </a:lnTo>
                  <a:lnTo>
                    <a:pt x="4170" y="1797"/>
                  </a:lnTo>
                  <a:lnTo>
                    <a:pt x="3966" y="1447"/>
                  </a:lnTo>
                  <a:lnTo>
                    <a:pt x="3745" y="1140"/>
                  </a:lnTo>
                  <a:lnTo>
                    <a:pt x="3525" y="877"/>
                  </a:lnTo>
                  <a:lnTo>
                    <a:pt x="3287" y="614"/>
                  </a:lnTo>
                  <a:lnTo>
                    <a:pt x="3041" y="395"/>
                  </a:lnTo>
                  <a:lnTo>
                    <a:pt x="2786" y="220"/>
                  </a:lnTo>
                  <a:lnTo>
                    <a:pt x="2523" y="132"/>
                  </a:lnTo>
                  <a:lnTo>
                    <a:pt x="2251" y="44"/>
                  </a:lnTo>
                  <a:lnTo>
                    <a:pt x="197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6"/>
            <p:cNvSpPr/>
            <p:nvPr/>
          </p:nvSpPr>
          <p:spPr>
            <a:xfrm rot="10800000">
              <a:off x="5083348" y="7316793"/>
              <a:ext cx="51802" cy="74803"/>
            </a:xfrm>
            <a:custGeom>
              <a:avLst/>
              <a:gdLst/>
              <a:ahLst/>
              <a:cxnLst/>
              <a:rect l="l" t="t" r="r" b="b"/>
              <a:pathLst>
                <a:path w="5486" h="27476" extrusionOk="0">
                  <a:moveTo>
                    <a:pt x="663" y="1358"/>
                  </a:moveTo>
                  <a:lnTo>
                    <a:pt x="867" y="1402"/>
                  </a:lnTo>
                  <a:lnTo>
                    <a:pt x="1096" y="1490"/>
                  </a:lnTo>
                  <a:lnTo>
                    <a:pt x="1342" y="1621"/>
                  </a:lnTo>
                  <a:lnTo>
                    <a:pt x="1614" y="1841"/>
                  </a:lnTo>
                  <a:lnTo>
                    <a:pt x="1894" y="2103"/>
                  </a:lnTo>
                  <a:lnTo>
                    <a:pt x="2183" y="2454"/>
                  </a:lnTo>
                  <a:lnTo>
                    <a:pt x="2480" y="2892"/>
                  </a:lnTo>
                  <a:lnTo>
                    <a:pt x="2786" y="3418"/>
                  </a:lnTo>
                  <a:lnTo>
                    <a:pt x="2939" y="3725"/>
                  </a:lnTo>
                  <a:lnTo>
                    <a:pt x="3092" y="4032"/>
                  </a:lnTo>
                  <a:lnTo>
                    <a:pt x="3244" y="4382"/>
                  </a:lnTo>
                  <a:lnTo>
                    <a:pt x="3397" y="4776"/>
                  </a:lnTo>
                  <a:lnTo>
                    <a:pt x="3542" y="5215"/>
                  </a:lnTo>
                  <a:lnTo>
                    <a:pt x="3686" y="5653"/>
                  </a:lnTo>
                  <a:lnTo>
                    <a:pt x="3830" y="6179"/>
                  </a:lnTo>
                  <a:lnTo>
                    <a:pt x="3975" y="6705"/>
                  </a:lnTo>
                  <a:lnTo>
                    <a:pt x="4110" y="7230"/>
                  </a:lnTo>
                  <a:lnTo>
                    <a:pt x="4246" y="7844"/>
                  </a:lnTo>
                  <a:lnTo>
                    <a:pt x="4382" y="8501"/>
                  </a:lnTo>
                  <a:lnTo>
                    <a:pt x="4501" y="9158"/>
                  </a:lnTo>
                  <a:lnTo>
                    <a:pt x="4620" y="9903"/>
                  </a:lnTo>
                  <a:lnTo>
                    <a:pt x="4739" y="10648"/>
                  </a:lnTo>
                  <a:lnTo>
                    <a:pt x="4849" y="11437"/>
                  </a:lnTo>
                  <a:lnTo>
                    <a:pt x="4951" y="12313"/>
                  </a:lnTo>
                  <a:lnTo>
                    <a:pt x="5019" y="12971"/>
                  </a:lnTo>
                  <a:lnTo>
                    <a:pt x="5078" y="13628"/>
                  </a:lnTo>
                  <a:lnTo>
                    <a:pt x="5129" y="14285"/>
                  </a:lnTo>
                  <a:lnTo>
                    <a:pt x="5163" y="14986"/>
                  </a:lnTo>
                  <a:lnTo>
                    <a:pt x="5197" y="15644"/>
                  </a:lnTo>
                  <a:lnTo>
                    <a:pt x="5214" y="16345"/>
                  </a:lnTo>
                  <a:lnTo>
                    <a:pt x="5231" y="17046"/>
                  </a:lnTo>
                  <a:lnTo>
                    <a:pt x="5231" y="17747"/>
                  </a:lnTo>
                  <a:lnTo>
                    <a:pt x="5223" y="18448"/>
                  </a:lnTo>
                  <a:lnTo>
                    <a:pt x="5214" y="19106"/>
                  </a:lnTo>
                  <a:lnTo>
                    <a:pt x="5189" y="19807"/>
                  </a:lnTo>
                  <a:lnTo>
                    <a:pt x="5155" y="20464"/>
                  </a:lnTo>
                  <a:lnTo>
                    <a:pt x="5104" y="21077"/>
                  </a:lnTo>
                  <a:lnTo>
                    <a:pt x="5053" y="21735"/>
                  </a:lnTo>
                  <a:lnTo>
                    <a:pt x="4993" y="22348"/>
                  </a:lnTo>
                  <a:lnTo>
                    <a:pt x="4925" y="22918"/>
                  </a:lnTo>
                  <a:lnTo>
                    <a:pt x="4858" y="23356"/>
                  </a:lnTo>
                  <a:lnTo>
                    <a:pt x="4790" y="23750"/>
                  </a:lnTo>
                  <a:lnTo>
                    <a:pt x="4722" y="24145"/>
                  </a:lnTo>
                  <a:lnTo>
                    <a:pt x="4645" y="24495"/>
                  </a:lnTo>
                  <a:lnTo>
                    <a:pt x="4569" y="24802"/>
                  </a:lnTo>
                  <a:lnTo>
                    <a:pt x="4492" y="25109"/>
                  </a:lnTo>
                  <a:lnTo>
                    <a:pt x="4408" y="25328"/>
                  </a:lnTo>
                  <a:lnTo>
                    <a:pt x="4323" y="25547"/>
                  </a:lnTo>
                  <a:lnTo>
                    <a:pt x="4229" y="25766"/>
                  </a:lnTo>
                  <a:lnTo>
                    <a:pt x="4136" y="25898"/>
                  </a:lnTo>
                  <a:lnTo>
                    <a:pt x="4042" y="26029"/>
                  </a:lnTo>
                  <a:lnTo>
                    <a:pt x="3949" y="26117"/>
                  </a:lnTo>
                  <a:lnTo>
                    <a:pt x="3856" y="26161"/>
                  </a:lnTo>
                  <a:lnTo>
                    <a:pt x="3754" y="26161"/>
                  </a:lnTo>
                  <a:lnTo>
                    <a:pt x="3652" y="26117"/>
                  </a:lnTo>
                  <a:lnTo>
                    <a:pt x="3550" y="26073"/>
                  </a:lnTo>
                  <a:lnTo>
                    <a:pt x="3431" y="25941"/>
                  </a:lnTo>
                  <a:lnTo>
                    <a:pt x="3295" y="25722"/>
                  </a:lnTo>
                  <a:lnTo>
                    <a:pt x="3134" y="25372"/>
                  </a:lnTo>
                  <a:lnTo>
                    <a:pt x="2964" y="24934"/>
                  </a:lnTo>
                  <a:lnTo>
                    <a:pt x="2769" y="24320"/>
                  </a:lnTo>
                  <a:lnTo>
                    <a:pt x="2675" y="23970"/>
                  </a:lnTo>
                  <a:lnTo>
                    <a:pt x="2574" y="23575"/>
                  </a:lnTo>
                  <a:lnTo>
                    <a:pt x="2472" y="23093"/>
                  </a:lnTo>
                  <a:lnTo>
                    <a:pt x="2361" y="22611"/>
                  </a:lnTo>
                  <a:lnTo>
                    <a:pt x="2259" y="22042"/>
                  </a:lnTo>
                  <a:lnTo>
                    <a:pt x="2149" y="21428"/>
                  </a:lnTo>
                  <a:lnTo>
                    <a:pt x="2030" y="20727"/>
                  </a:lnTo>
                  <a:lnTo>
                    <a:pt x="1920" y="20026"/>
                  </a:lnTo>
                  <a:lnTo>
                    <a:pt x="1809" y="19193"/>
                  </a:lnTo>
                  <a:lnTo>
                    <a:pt x="1691" y="18361"/>
                  </a:lnTo>
                  <a:lnTo>
                    <a:pt x="1572" y="17397"/>
                  </a:lnTo>
                  <a:lnTo>
                    <a:pt x="1461" y="16389"/>
                  </a:lnTo>
                  <a:lnTo>
                    <a:pt x="1342" y="15337"/>
                  </a:lnTo>
                  <a:lnTo>
                    <a:pt x="1224" y="14198"/>
                  </a:lnTo>
                  <a:lnTo>
                    <a:pt x="1105" y="12927"/>
                  </a:lnTo>
                  <a:lnTo>
                    <a:pt x="986" y="11656"/>
                  </a:lnTo>
                  <a:lnTo>
                    <a:pt x="875" y="10254"/>
                  </a:lnTo>
                  <a:lnTo>
                    <a:pt x="757" y="8764"/>
                  </a:lnTo>
                  <a:lnTo>
                    <a:pt x="646" y="7187"/>
                  </a:lnTo>
                  <a:lnTo>
                    <a:pt x="527" y="5521"/>
                  </a:lnTo>
                  <a:lnTo>
                    <a:pt x="417" y="3769"/>
                  </a:lnTo>
                  <a:lnTo>
                    <a:pt x="307" y="1928"/>
                  </a:lnTo>
                  <a:lnTo>
                    <a:pt x="621" y="2673"/>
                  </a:lnTo>
                  <a:lnTo>
                    <a:pt x="918" y="3506"/>
                  </a:lnTo>
                  <a:lnTo>
                    <a:pt x="1198" y="4294"/>
                  </a:lnTo>
                  <a:lnTo>
                    <a:pt x="1461" y="5127"/>
                  </a:lnTo>
                  <a:lnTo>
                    <a:pt x="1716" y="5916"/>
                  </a:lnTo>
                  <a:lnTo>
                    <a:pt x="1945" y="6748"/>
                  </a:lnTo>
                  <a:lnTo>
                    <a:pt x="2166" y="7581"/>
                  </a:lnTo>
                  <a:lnTo>
                    <a:pt x="2378" y="8414"/>
                  </a:lnTo>
                  <a:lnTo>
                    <a:pt x="2565" y="9246"/>
                  </a:lnTo>
                  <a:lnTo>
                    <a:pt x="2743" y="10035"/>
                  </a:lnTo>
                  <a:lnTo>
                    <a:pt x="2913" y="10867"/>
                  </a:lnTo>
                  <a:lnTo>
                    <a:pt x="3066" y="11656"/>
                  </a:lnTo>
                  <a:lnTo>
                    <a:pt x="3202" y="12445"/>
                  </a:lnTo>
                  <a:lnTo>
                    <a:pt x="3338" y="13190"/>
                  </a:lnTo>
                  <a:lnTo>
                    <a:pt x="3457" y="13935"/>
                  </a:lnTo>
                  <a:lnTo>
                    <a:pt x="3558" y="14680"/>
                  </a:lnTo>
                  <a:lnTo>
                    <a:pt x="3660" y="15381"/>
                  </a:lnTo>
                  <a:lnTo>
                    <a:pt x="3745" y="16038"/>
                  </a:lnTo>
                  <a:lnTo>
                    <a:pt x="3898" y="17309"/>
                  </a:lnTo>
                  <a:lnTo>
                    <a:pt x="4017" y="18448"/>
                  </a:lnTo>
                  <a:lnTo>
                    <a:pt x="4102" y="19412"/>
                  </a:lnTo>
                  <a:lnTo>
                    <a:pt x="4170" y="20201"/>
                  </a:lnTo>
                  <a:lnTo>
                    <a:pt x="4204" y="20815"/>
                  </a:lnTo>
                  <a:lnTo>
                    <a:pt x="4238" y="21340"/>
                  </a:lnTo>
                  <a:lnTo>
                    <a:pt x="4255" y="21559"/>
                  </a:lnTo>
                  <a:lnTo>
                    <a:pt x="4280" y="21691"/>
                  </a:lnTo>
                  <a:lnTo>
                    <a:pt x="4314" y="21822"/>
                  </a:lnTo>
                  <a:lnTo>
                    <a:pt x="4357" y="21866"/>
                  </a:lnTo>
                  <a:lnTo>
                    <a:pt x="4382" y="21822"/>
                  </a:lnTo>
                  <a:lnTo>
                    <a:pt x="4408" y="21822"/>
                  </a:lnTo>
                  <a:lnTo>
                    <a:pt x="4433" y="21735"/>
                  </a:lnTo>
                  <a:lnTo>
                    <a:pt x="4467" y="21559"/>
                  </a:lnTo>
                  <a:lnTo>
                    <a:pt x="4484" y="21340"/>
                  </a:lnTo>
                  <a:lnTo>
                    <a:pt x="4484" y="21209"/>
                  </a:lnTo>
                  <a:lnTo>
                    <a:pt x="4484" y="21077"/>
                  </a:lnTo>
                  <a:lnTo>
                    <a:pt x="4450" y="20420"/>
                  </a:lnTo>
                  <a:lnTo>
                    <a:pt x="4408" y="19807"/>
                  </a:lnTo>
                  <a:lnTo>
                    <a:pt x="4348" y="18974"/>
                  </a:lnTo>
                  <a:lnTo>
                    <a:pt x="4263" y="18010"/>
                  </a:lnTo>
                  <a:lnTo>
                    <a:pt x="4144" y="16871"/>
                  </a:lnTo>
                  <a:lnTo>
                    <a:pt x="4000" y="15600"/>
                  </a:lnTo>
                  <a:lnTo>
                    <a:pt x="3813" y="14198"/>
                  </a:lnTo>
                  <a:lnTo>
                    <a:pt x="3711" y="13453"/>
                  </a:lnTo>
                  <a:lnTo>
                    <a:pt x="3592" y="12708"/>
                  </a:lnTo>
                  <a:lnTo>
                    <a:pt x="3474" y="11963"/>
                  </a:lnTo>
                  <a:lnTo>
                    <a:pt x="3329" y="11174"/>
                  </a:lnTo>
                  <a:lnTo>
                    <a:pt x="3185" y="10385"/>
                  </a:lnTo>
                  <a:lnTo>
                    <a:pt x="3024" y="9553"/>
                  </a:lnTo>
                  <a:lnTo>
                    <a:pt x="2854" y="8764"/>
                  </a:lnTo>
                  <a:lnTo>
                    <a:pt x="2667" y="7931"/>
                  </a:lnTo>
                  <a:lnTo>
                    <a:pt x="2463" y="7099"/>
                  </a:lnTo>
                  <a:lnTo>
                    <a:pt x="2251" y="6266"/>
                  </a:lnTo>
                  <a:lnTo>
                    <a:pt x="2030" y="5434"/>
                  </a:lnTo>
                  <a:lnTo>
                    <a:pt x="1784" y="4601"/>
                  </a:lnTo>
                  <a:lnTo>
                    <a:pt x="1529" y="3769"/>
                  </a:lnTo>
                  <a:lnTo>
                    <a:pt x="1258" y="2980"/>
                  </a:lnTo>
                  <a:lnTo>
                    <a:pt x="969" y="2147"/>
                  </a:lnTo>
                  <a:lnTo>
                    <a:pt x="663" y="1358"/>
                  </a:lnTo>
                  <a:close/>
                  <a:moveTo>
                    <a:pt x="527" y="0"/>
                  </a:moveTo>
                  <a:lnTo>
                    <a:pt x="264" y="44"/>
                  </a:lnTo>
                  <a:lnTo>
                    <a:pt x="171" y="88"/>
                  </a:lnTo>
                  <a:lnTo>
                    <a:pt x="103" y="132"/>
                  </a:lnTo>
                  <a:lnTo>
                    <a:pt x="69" y="219"/>
                  </a:lnTo>
                  <a:lnTo>
                    <a:pt x="35" y="351"/>
                  </a:lnTo>
                  <a:lnTo>
                    <a:pt x="9" y="526"/>
                  </a:lnTo>
                  <a:lnTo>
                    <a:pt x="1" y="701"/>
                  </a:lnTo>
                  <a:lnTo>
                    <a:pt x="1" y="876"/>
                  </a:lnTo>
                  <a:lnTo>
                    <a:pt x="9" y="1008"/>
                  </a:lnTo>
                  <a:lnTo>
                    <a:pt x="9" y="1139"/>
                  </a:lnTo>
                  <a:lnTo>
                    <a:pt x="9" y="1315"/>
                  </a:lnTo>
                  <a:lnTo>
                    <a:pt x="120" y="3243"/>
                  </a:lnTo>
                  <a:lnTo>
                    <a:pt x="230" y="5083"/>
                  </a:lnTo>
                  <a:lnTo>
                    <a:pt x="349" y="6792"/>
                  </a:lnTo>
                  <a:lnTo>
                    <a:pt x="468" y="8457"/>
                  </a:lnTo>
                  <a:lnTo>
                    <a:pt x="578" y="9991"/>
                  </a:lnTo>
                  <a:lnTo>
                    <a:pt x="697" y="11481"/>
                  </a:lnTo>
                  <a:lnTo>
                    <a:pt x="816" y="12883"/>
                  </a:lnTo>
                  <a:lnTo>
                    <a:pt x="935" y="14154"/>
                  </a:lnTo>
                  <a:lnTo>
                    <a:pt x="1062" y="15381"/>
                  </a:lnTo>
                  <a:lnTo>
                    <a:pt x="1181" y="16564"/>
                  </a:lnTo>
                  <a:lnTo>
                    <a:pt x="1300" y="17616"/>
                  </a:lnTo>
                  <a:lnTo>
                    <a:pt x="1419" y="18624"/>
                  </a:lnTo>
                  <a:lnTo>
                    <a:pt x="1538" y="19544"/>
                  </a:lnTo>
                  <a:lnTo>
                    <a:pt x="1665" y="20420"/>
                  </a:lnTo>
                  <a:lnTo>
                    <a:pt x="1784" y="21253"/>
                  </a:lnTo>
                  <a:lnTo>
                    <a:pt x="1903" y="21998"/>
                  </a:lnTo>
                  <a:lnTo>
                    <a:pt x="2013" y="22655"/>
                  </a:lnTo>
                  <a:lnTo>
                    <a:pt x="2132" y="23268"/>
                  </a:lnTo>
                  <a:lnTo>
                    <a:pt x="2251" y="23838"/>
                  </a:lnTo>
                  <a:lnTo>
                    <a:pt x="2361" y="24364"/>
                  </a:lnTo>
                  <a:lnTo>
                    <a:pt x="2472" y="24846"/>
                  </a:lnTo>
                  <a:lnTo>
                    <a:pt x="2582" y="25240"/>
                  </a:lnTo>
                  <a:lnTo>
                    <a:pt x="2684" y="25635"/>
                  </a:lnTo>
                  <a:lnTo>
                    <a:pt x="2794" y="25941"/>
                  </a:lnTo>
                  <a:lnTo>
                    <a:pt x="2896" y="26248"/>
                  </a:lnTo>
                  <a:lnTo>
                    <a:pt x="2990" y="26511"/>
                  </a:lnTo>
                  <a:lnTo>
                    <a:pt x="3176" y="26906"/>
                  </a:lnTo>
                  <a:lnTo>
                    <a:pt x="3355" y="27168"/>
                  </a:lnTo>
                  <a:lnTo>
                    <a:pt x="3516" y="27344"/>
                  </a:lnTo>
                  <a:lnTo>
                    <a:pt x="3635" y="27431"/>
                  </a:lnTo>
                  <a:lnTo>
                    <a:pt x="3745" y="27475"/>
                  </a:lnTo>
                  <a:lnTo>
                    <a:pt x="3864" y="27431"/>
                  </a:lnTo>
                  <a:lnTo>
                    <a:pt x="3983" y="27388"/>
                  </a:lnTo>
                  <a:lnTo>
                    <a:pt x="4093" y="27300"/>
                  </a:lnTo>
                  <a:lnTo>
                    <a:pt x="4204" y="27168"/>
                  </a:lnTo>
                  <a:lnTo>
                    <a:pt x="4314" y="26993"/>
                  </a:lnTo>
                  <a:lnTo>
                    <a:pt x="4416" y="26774"/>
                  </a:lnTo>
                  <a:lnTo>
                    <a:pt x="4518" y="26511"/>
                  </a:lnTo>
                  <a:lnTo>
                    <a:pt x="4620" y="26204"/>
                  </a:lnTo>
                  <a:lnTo>
                    <a:pt x="4713" y="25854"/>
                  </a:lnTo>
                  <a:lnTo>
                    <a:pt x="4807" y="25503"/>
                  </a:lnTo>
                  <a:lnTo>
                    <a:pt x="4892" y="25109"/>
                  </a:lnTo>
                  <a:lnTo>
                    <a:pt x="4976" y="24627"/>
                  </a:lnTo>
                  <a:lnTo>
                    <a:pt x="5053" y="24145"/>
                  </a:lnTo>
                  <a:lnTo>
                    <a:pt x="5129" y="23663"/>
                  </a:lnTo>
                  <a:lnTo>
                    <a:pt x="5214" y="22962"/>
                  </a:lnTo>
                  <a:lnTo>
                    <a:pt x="5282" y="22304"/>
                  </a:lnTo>
                  <a:lnTo>
                    <a:pt x="5342" y="21603"/>
                  </a:lnTo>
                  <a:lnTo>
                    <a:pt x="5392" y="20858"/>
                  </a:lnTo>
                  <a:lnTo>
                    <a:pt x="5426" y="20113"/>
                  </a:lnTo>
                  <a:lnTo>
                    <a:pt x="5460" y="19325"/>
                  </a:lnTo>
                  <a:lnTo>
                    <a:pt x="5477" y="18580"/>
                  </a:lnTo>
                  <a:lnTo>
                    <a:pt x="5486" y="17791"/>
                  </a:lnTo>
                  <a:lnTo>
                    <a:pt x="5477" y="17002"/>
                  </a:lnTo>
                  <a:lnTo>
                    <a:pt x="5469" y="16213"/>
                  </a:lnTo>
                  <a:lnTo>
                    <a:pt x="5443" y="15425"/>
                  </a:lnTo>
                  <a:lnTo>
                    <a:pt x="5409" y="14636"/>
                  </a:lnTo>
                  <a:lnTo>
                    <a:pt x="5367" y="13891"/>
                  </a:lnTo>
                  <a:lnTo>
                    <a:pt x="5308" y="13146"/>
                  </a:lnTo>
                  <a:lnTo>
                    <a:pt x="5240" y="12401"/>
                  </a:lnTo>
                  <a:lnTo>
                    <a:pt x="5163" y="11656"/>
                  </a:lnTo>
                  <a:lnTo>
                    <a:pt x="5053" y="10736"/>
                  </a:lnTo>
                  <a:lnTo>
                    <a:pt x="4934" y="9860"/>
                  </a:lnTo>
                  <a:lnTo>
                    <a:pt x="4815" y="9027"/>
                  </a:lnTo>
                  <a:lnTo>
                    <a:pt x="4679" y="8282"/>
                  </a:lnTo>
                  <a:lnTo>
                    <a:pt x="4543" y="7537"/>
                  </a:lnTo>
                  <a:lnTo>
                    <a:pt x="4399" y="6836"/>
                  </a:lnTo>
                  <a:lnTo>
                    <a:pt x="4255" y="6179"/>
                  </a:lnTo>
                  <a:lnTo>
                    <a:pt x="4102" y="5609"/>
                  </a:lnTo>
                  <a:lnTo>
                    <a:pt x="3949" y="5039"/>
                  </a:lnTo>
                  <a:lnTo>
                    <a:pt x="3788" y="4514"/>
                  </a:lnTo>
                  <a:lnTo>
                    <a:pt x="3626" y="3988"/>
                  </a:lnTo>
                  <a:lnTo>
                    <a:pt x="3465" y="3549"/>
                  </a:lnTo>
                  <a:lnTo>
                    <a:pt x="3304" y="3111"/>
                  </a:lnTo>
                  <a:lnTo>
                    <a:pt x="3134" y="2717"/>
                  </a:lnTo>
                  <a:lnTo>
                    <a:pt x="2964" y="2366"/>
                  </a:lnTo>
                  <a:lnTo>
                    <a:pt x="2803" y="2060"/>
                  </a:lnTo>
                  <a:lnTo>
                    <a:pt x="2472" y="1490"/>
                  </a:lnTo>
                  <a:lnTo>
                    <a:pt x="2141" y="1052"/>
                  </a:lnTo>
                  <a:lnTo>
                    <a:pt x="1826" y="657"/>
                  </a:lnTo>
                  <a:lnTo>
                    <a:pt x="1521" y="394"/>
                  </a:lnTo>
                  <a:lnTo>
                    <a:pt x="1232" y="219"/>
                  </a:lnTo>
                  <a:lnTo>
                    <a:pt x="969" y="88"/>
                  </a:lnTo>
                  <a:lnTo>
                    <a:pt x="73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6"/>
            <p:cNvSpPr/>
            <p:nvPr/>
          </p:nvSpPr>
          <p:spPr>
            <a:xfrm rot="10800000">
              <a:off x="5134252" y="7339943"/>
              <a:ext cx="50923" cy="75879"/>
            </a:xfrm>
            <a:custGeom>
              <a:avLst/>
              <a:gdLst/>
              <a:ahLst/>
              <a:cxnLst/>
              <a:rect l="l" t="t" r="r" b="b"/>
              <a:pathLst>
                <a:path w="5393" h="27871" extrusionOk="0">
                  <a:moveTo>
                    <a:pt x="3762" y="1315"/>
                  </a:moveTo>
                  <a:lnTo>
                    <a:pt x="3983" y="1359"/>
                  </a:lnTo>
                  <a:lnTo>
                    <a:pt x="4221" y="1447"/>
                  </a:lnTo>
                  <a:lnTo>
                    <a:pt x="4450" y="1622"/>
                  </a:lnTo>
                  <a:lnTo>
                    <a:pt x="4679" y="1885"/>
                  </a:lnTo>
                  <a:lnTo>
                    <a:pt x="4908" y="2235"/>
                  </a:lnTo>
                  <a:lnTo>
                    <a:pt x="5138" y="2674"/>
                  </a:lnTo>
                  <a:lnTo>
                    <a:pt x="5104" y="4251"/>
                  </a:lnTo>
                  <a:lnTo>
                    <a:pt x="5070" y="5347"/>
                  </a:lnTo>
                  <a:lnTo>
                    <a:pt x="5027" y="6661"/>
                  </a:lnTo>
                  <a:lnTo>
                    <a:pt x="4976" y="8107"/>
                  </a:lnTo>
                  <a:lnTo>
                    <a:pt x="4917" y="9641"/>
                  </a:lnTo>
                  <a:lnTo>
                    <a:pt x="4840" y="11306"/>
                  </a:lnTo>
                  <a:lnTo>
                    <a:pt x="4747" y="13015"/>
                  </a:lnTo>
                  <a:lnTo>
                    <a:pt x="4637" y="14768"/>
                  </a:lnTo>
                  <a:lnTo>
                    <a:pt x="4509" y="16477"/>
                  </a:lnTo>
                  <a:lnTo>
                    <a:pt x="4433" y="17310"/>
                  </a:lnTo>
                  <a:lnTo>
                    <a:pt x="4356" y="18186"/>
                  </a:lnTo>
                  <a:lnTo>
                    <a:pt x="4280" y="18975"/>
                  </a:lnTo>
                  <a:lnTo>
                    <a:pt x="4195" y="19807"/>
                  </a:lnTo>
                  <a:lnTo>
                    <a:pt x="4102" y="20552"/>
                  </a:lnTo>
                  <a:lnTo>
                    <a:pt x="4008" y="21297"/>
                  </a:lnTo>
                  <a:lnTo>
                    <a:pt x="3898" y="21998"/>
                  </a:lnTo>
                  <a:lnTo>
                    <a:pt x="3796" y="22699"/>
                  </a:lnTo>
                  <a:lnTo>
                    <a:pt x="3677" y="23313"/>
                  </a:lnTo>
                  <a:lnTo>
                    <a:pt x="3558" y="23926"/>
                  </a:lnTo>
                  <a:lnTo>
                    <a:pt x="3431" y="24452"/>
                  </a:lnTo>
                  <a:lnTo>
                    <a:pt x="3304" y="24934"/>
                  </a:lnTo>
                  <a:lnTo>
                    <a:pt x="3176" y="25329"/>
                  </a:lnTo>
                  <a:lnTo>
                    <a:pt x="3057" y="25635"/>
                  </a:lnTo>
                  <a:lnTo>
                    <a:pt x="2930" y="25942"/>
                  </a:lnTo>
                  <a:lnTo>
                    <a:pt x="2794" y="26161"/>
                  </a:lnTo>
                  <a:lnTo>
                    <a:pt x="2658" y="26336"/>
                  </a:lnTo>
                  <a:lnTo>
                    <a:pt x="2523" y="26468"/>
                  </a:lnTo>
                  <a:lnTo>
                    <a:pt x="2387" y="26512"/>
                  </a:lnTo>
                  <a:lnTo>
                    <a:pt x="2242" y="26556"/>
                  </a:lnTo>
                  <a:lnTo>
                    <a:pt x="2123" y="26556"/>
                  </a:lnTo>
                  <a:lnTo>
                    <a:pt x="2013" y="26512"/>
                  </a:lnTo>
                  <a:lnTo>
                    <a:pt x="1903" y="26424"/>
                  </a:lnTo>
                  <a:lnTo>
                    <a:pt x="1784" y="26336"/>
                  </a:lnTo>
                  <a:lnTo>
                    <a:pt x="1546" y="26030"/>
                  </a:lnTo>
                  <a:lnTo>
                    <a:pt x="1300" y="25635"/>
                  </a:lnTo>
                  <a:lnTo>
                    <a:pt x="1190" y="25416"/>
                  </a:lnTo>
                  <a:lnTo>
                    <a:pt x="1096" y="25153"/>
                  </a:lnTo>
                  <a:lnTo>
                    <a:pt x="994" y="24890"/>
                  </a:lnTo>
                  <a:lnTo>
                    <a:pt x="909" y="24627"/>
                  </a:lnTo>
                  <a:lnTo>
                    <a:pt x="824" y="24321"/>
                  </a:lnTo>
                  <a:lnTo>
                    <a:pt x="740" y="23970"/>
                  </a:lnTo>
                  <a:lnTo>
                    <a:pt x="672" y="23620"/>
                  </a:lnTo>
                  <a:lnTo>
                    <a:pt x="604" y="23269"/>
                  </a:lnTo>
                  <a:lnTo>
                    <a:pt x="536" y="22875"/>
                  </a:lnTo>
                  <a:lnTo>
                    <a:pt x="485" y="22436"/>
                  </a:lnTo>
                  <a:lnTo>
                    <a:pt x="434" y="21998"/>
                  </a:lnTo>
                  <a:lnTo>
                    <a:pt x="391" y="21560"/>
                  </a:lnTo>
                  <a:lnTo>
                    <a:pt x="349" y="21078"/>
                  </a:lnTo>
                  <a:lnTo>
                    <a:pt x="315" y="20596"/>
                  </a:lnTo>
                  <a:lnTo>
                    <a:pt x="290" y="20070"/>
                  </a:lnTo>
                  <a:lnTo>
                    <a:pt x="273" y="19544"/>
                  </a:lnTo>
                  <a:lnTo>
                    <a:pt x="256" y="18668"/>
                  </a:lnTo>
                  <a:lnTo>
                    <a:pt x="247" y="17748"/>
                  </a:lnTo>
                  <a:lnTo>
                    <a:pt x="264" y="16827"/>
                  </a:lnTo>
                  <a:lnTo>
                    <a:pt x="290" y="15907"/>
                  </a:lnTo>
                  <a:lnTo>
                    <a:pt x="332" y="14943"/>
                  </a:lnTo>
                  <a:lnTo>
                    <a:pt x="391" y="14023"/>
                  </a:lnTo>
                  <a:lnTo>
                    <a:pt x="459" y="13059"/>
                  </a:lnTo>
                  <a:lnTo>
                    <a:pt x="544" y="12095"/>
                  </a:lnTo>
                  <a:lnTo>
                    <a:pt x="638" y="11175"/>
                  </a:lnTo>
                  <a:lnTo>
                    <a:pt x="740" y="10254"/>
                  </a:lnTo>
                  <a:lnTo>
                    <a:pt x="867" y="9334"/>
                  </a:lnTo>
                  <a:lnTo>
                    <a:pt x="994" y="8458"/>
                  </a:lnTo>
                  <a:lnTo>
                    <a:pt x="1139" y="7625"/>
                  </a:lnTo>
                  <a:lnTo>
                    <a:pt x="1283" y="6793"/>
                  </a:lnTo>
                  <a:lnTo>
                    <a:pt x="1444" y="6004"/>
                  </a:lnTo>
                  <a:lnTo>
                    <a:pt x="1623" y="5303"/>
                  </a:lnTo>
                  <a:lnTo>
                    <a:pt x="1809" y="4558"/>
                  </a:lnTo>
                  <a:lnTo>
                    <a:pt x="2013" y="3901"/>
                  </a:lnTo>
                  <a:lnTo>
                    <a:pt x="2217" y="3287"/>
                  </a:lnTo>
                  <a:lnTo>
                    <a:pt x="2429" y="2761"/>
                  </a:lnTo>
                  <a:lnTo>
                    <a:pt x="2641" y="2323"/>
                  </a:lnTo>
                  <a:lnTo>
                    <a:pt x="2862" y="1973"/>
                  </a:lnTo>
                  <a:lnTo>
                    <a:pt x="3083" y="1710"/>
                  </a:lnTo>
                  <a:lnTo>
                    <a:pt x="3304" y="1491"/>
                  </a:lnTo>
                  <a:lnTo>
                    <a:pt x="3533" y="1359"/>
                  </a:lnTo>
                  <a:lnTo>
                    <a:pt x="3762" y="1315"/>
                  </a:lnTo>
                  <a:close/>
                  <a:moveTo>
                    <a:pt x="3788" y="1"/>
                  </a:moveTo>
                  <a:lnTo>
                    <a:pt x="3635" y="44"/>
                  </a:lnTo>
                  <a:lnTo>
                    <a:pt x="3482" y="88"/>
                  </a:lnTo>
                  <a:lnTo>
                    <a:pt x="3329" y="176"/>
                  </a:lnTo>
                  <a:lnTo>
                    <a:pt x="3176" y="264"/>
                  </a:lnTo>
                  <a:lnTo>
                    <a:pt x="3023" y="439"/>
                  </a:lnTo>
                  <a:lnTo>
                    <a:pt x="2871" y="614"/>
                  </a:lnTo>
                  <a:lnTo>
                    <a:pt x="2726" y="833"/>
                  </a:lnTo>
                  <a:lnTo>
                    <a:pt x="2573" y="1096"/>
                  </a:lnTo>
                  <a:lnTo>
                    <a:pt x="2429" y="1359"/>
                  </a:lnTo>
                  <a:lnTo>
                    <a:pt x="2285" y="1666"/>
                  </a:lnTo>
                  <a:lnTo>
                    <a:pt x="2140" y="2016"/>
                  </a:lnTo>
                  <a:lnTo>
                    <a:pt x="2005" y="2411"/>
                  </a:lnTo>
                  <a:lnTo>
                    <a:pt x="1869" y="2849"/>
                  </a:lnTo>
                  <a:lnTo>
                    <a:pt x="1733" y="3287"/>
                  </a:lnTo>
                  <a:lnTo>
                    <a:pt x="1597" y="3769"/>
                  </a:lnTo>
                  <a:lnTo>
                    <a:pt x="1461" y="4251"/>
                  </a:lnTo>
                  <a:lnTo>
                    <a:pt x="1283" y="5040"/>
                  </a:lnTo>
                  <a:lnTo>
                    <a:pt x="1105" y="5873"/>
                  </a:lnTo>
                  <a:lnTo>
                    <a:pt x="943" y="6793"/>
                  </a:lnTo>
                  <a:lnTo>
                    <a:pt x="790" y="7669"/>
                  </a:lnTo>
                  <a:lnTo>
                    <a:pt x="655" y="8633"/>
                  </a:lnTo>
                  <a:lnTo>
                    <a:pt x="527" y="9597"/>
                  </a:lnTo>
                  <a:lnTo>
                    <a:pt x="408" y="10605"/>
                  </a:lnTo>
                  <a:lnTo>
                    <a:pt x="306" y="11613"/>
                  </a:lnTo>
                  <a:lnTo>
                    <a:pt x="222" y="12665"/>
                  </a:lnTo>
                  <a:lnTo>
                    <a:pt x="145" y="13716"/>
                  </a:lnTo>
                  <a:lnTo>
                    <a:pt x="86" y="14724"/>
                  </a:lnTo>
                  <a:lnTo>
                    <a:pt x="43" y="15776"/>
                  </a:lnTo>
                  <a:lnTo>
                    <a:pt x="9" y="16784"/>
                  </a:lnTo>
                  <a:lnTo>
                    <a:pt x="1" y="17792"/>
                  </a:lnTo>
                  <a:lnTo>
                    <a:pt x="1" y="18756"/>
                  </a:lnTo>
                  <a:lnTo>
                    <a:pt x="26" y="19720"/>
                  </a:lnTo>
                  <a:lnTo>
                    <a:pt x="60" y="20640"/>
                  </a:lnTo>
                  <a:lnTo>
                    <a:pt x="86" y="21122"/>
                  </a:lnTo>
                  <a:lnTo>
                    <a:pt x="120" y="21604"/>
                  </a:lnTo>
                  <a:lnTo>
                    <a:pt x="162" y="22130"/>
                  </a:lnTo>
                  <a:lnTo>
                    <a:pt x="205" y="22612"/>
                  </a:lnTo>
                  <a:lnTo>
                    <a:pt x="264" y="23094"/>
                  </a:lnTo>
                  <a:lnTo>
                    <a:pt x="323" y="23576"/>
                  </a:lnTo>
                  <a:lnTo>
                    <a:pt x="400" y="24058"/>
                  </a:lnTo>
                  <a:lnTo>
                    <a:pt x="485" y="24496"/>
                  </a:lnTo>
                  <a:lnTo>
                    <a:pt x="578" y="24978"/>
                  </a:lnTo>
                  <a:lnTo>
                    <a:pt x="680" y="25372"/>
                  </a:lnTo>
                  <a:lnTo>
                    <a:pt x="799" y="25811"/>
                  </a:lnTo>
                  <a:lnTo>
                    <a:pt x="926" y="26161"/>
                  </a:lnTo>
                  <a:lnTo>
                    <a:pt x="1062" y="26512"/>
                  </a:lnTo>
                  <a:lnTo>
                    <a:pt x="1215" y="26862"/>
                  </a:lnTo>
                  <a:lnTo>
                    <a:pt x="1368" y="27125"/>
                  </a:lnTo>
                  <a:lnTo>
                    <a:pt x="1529" y="27344"/>
                  </a:lnTo>
                  <a:lnTo>
                    <a:pt x="1682" y="27520"/>
                  </a:lnTo>
                  <a:lnTo>
                    <a:pt x="1826" y="27695"/>
                  </a:lnTo>
                  <a:lnTo>
                    <a:pt x="1979" y="27782"/>
                  </a:lnTo>
                  <a:lnTo>
                    <a:pt x="2123" y="27826"/>
                  </a:lnTo>
                  <a:lnTo>
                    <a:pt x="2268" y="27870"/>
                  </a:lnTo>
                  <a:lnTo>
                    <a:pt x="2404" y="27826"/>
                  </a:lnTo>
                  <a:lnTo>
                    <a:pt x="2548" y="27739"/>
                  </a:lnTo>
                  <a:lnTo>
                    <a:pt x="2684" y="27651"/>
                  </a:lnTo>
                  <a:lnTo>
                    <a:pt x="2811" y="27476"/>
                  </a:lnTo>
                  <a:lnTo>
                    <a:pt x="2947" y="27257"/>
                  </a:lnTo>
                  <a:lnTo>
                    <a:pt x="3074" y="27038"/>
                  </a:lnTo>
                  <a:lnTo>
                    <a:pt x="3193" y="26731"/>
                  </a:lnTo>
                  <a:lnTo>
                    <a:pt x="3321" y="26380"/>
                  </a:lnTo>
                  <a:lnTo>
                    <a:pt x="3440" y="26030"/>
                  </a:lnTo>
                  <a:lnTo>
                    <a:pt x="3592" y="25460"/>
                  </a:lnTo>
                  <a:lnTo>
                    <a:pt x="3737" y="24803"/>
                  </a:lnTo>
                  <a:lnTo>
                    <a:pt x="3881" y="24145"/>
                  </a:lnTo>
                  <a:lnTo>
                    <a:pt x="4008" y="23400"/>
                  </a:lnTo>
                  <a:lnTo>
                    <a:pt x="4136" y="22612"/>
                  </a:lnTo>
                  <a:lnTo>
                    <a:pt x="4255" y="21779"/>
                  </a:lnTo>
                  <a:lnTo>
                    <a:pt x="4356" y="20903"/>
                  </a:lnTo>
                  <a:lnTo>
                    <a:pt x="4458" y="19983"/>
                  </a:lnTo>
                  <a:lnTo>
                    <a:pt x="4560" y="19062"/>
                  </a:lnTo>
                  <a:lnTo>
                    <a:pt x="4645" y="18098"/>
                  </a:lnTo>
                  <a:lnTo>
                    <a:pt x="4730" y="17134"/>
                  </a:lnTo>
                  <a:lnTo>
                    <a:pt x="4806" y="16170"/>
                  </a:lnTo>
                  <a:lnTo>
                    <a:pt x="4874" y="15206"/>
                  </a:lnTo>
                  <a:lnTo>
                    <a:pt x="4942" y="14198"/>
                  </a:lnTo>
                  <a:lnTo>
                    <a:pt x="5053" y="12270"/>
                  </a:lnTo>
                  <a:lnTo>
                    <a:pt x="5146" y="10386"/>
                  </a:lnTo>
                  <a:lnTo>
                    <a:pt x="5223" y="8589"/>
                  </a:lnTo>
                  <a:lnTo>
                    <a:pt x="5282" y="6968"/>
                  </a:lnTo>
                  <a:lnTo>
                    <a:pt x="5324" y="5522"/>
                  </a:lnTo>
                  <a:lnTo>
                    <a:pt x="5358" y="4251"/>
                  </a:lnTo>
                  <a:lnTo>
                    <a:pt x="5375" y="3287"/>
                  </a:lnTo>
                  <a:lnTo>
                    <a:pt x="5392" y="2279"/>
                  </a:lnTo>
                  <a:lnTo>
                    <a:pt x="5392" y="2104"/>
                  </a:lnTo>
                  <a:lnTo>
                    <a:pt x="5375" y="1929"/>
                  </a:lnTo>
                  <a:lnTo>
                    <a:pt x="5350" y="1753"/>
                  </a:lnTo>
                  <a:lnTo>
                    <a:pt x="5316" y="1666"/>
                  </a:lnTo>
                  <a:lnTo>
                    <a:pt x="5129" y="1271"/>
                  </a:lnTo>
                  <a:lnTo>
                    <a:pt x="4934" y="921"/>
                  </a:lnTo>
                  <a:lnTo>
                    <a:pt x="4747" y="658"/>
                  </a:lnTo>
                  <a:lnTo>
                    <a:pt x="4552" y="439"/>
                  </a:lnTo>
                  <a:lnTo>
                    <a:pt x="4365" y="264"/>
                  </a:lnTo>
                  <a:lnTo>
                    <a:pt x="4170" y="132"/>
                  </a:lnTo>
                  <a:lnTo>
                    <a:pt x="3974" y="44"/>
                  </a:lnTo>
                  <a:lnTo>
                    <a:pt x="378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6"/>
            <p:cNvSpPr/>
            <p:nvPr/>
          </p:nvSpPr>
          <p:spPr>
            <a:xfrm rot="10800000">
              <a:off x="5134252" y="7357600"/>
              <a:ext cx="36250" cy="53807"/>
            </a:xfrm>
            <a:custGeom>
              <a:avLst/>
              <a:gdLst/>
              <a:ahLst/>
              <a:cxnLst/>
              <a:rect l="l" t="t" r="r" b="b"/>
              <a:pathLst>
                <a:path w="3839" h="19764" extrusionOk="0">
                  <a:moveTo>
                    <a:pt x="3711" y="1"/>
                  </a:moveTo>
                  <a:lnTo>
                    <a:pt x="3482" y="89"/>
                  </a:lnTo>
                  <a:lnTo>
                    <a:pt x="3269" y="264"/>
                  </a:lnTo>
                  <a:lnTo>
                    <a:pt x="3057" y="527"/>
                  </a:lnTo>
                  <a:lnTo>
                    <a:pt x="2853" y="921"/>
                  </a:lnTo>
                  <a:lnTo>
                    <a:pt x="2658" y="1316"/>
                  </a:lnTo>
                  <a:lnTo>
                    <a:pt x="2471" y="1841"/>
                  </a:lnTo>
                  <a:lnTo>
                    <a:pt x="2285" y="2411"/>
                  </a:lnTo>
                  <a:lnTo>
                    <a:pt x="2115" y="3025"/>
                  </a:lnTo>
                  <a:lnTo>
                    <a:pt x="1945" y="3726"/>
                  </a:lnTo>
                  <a:lnTo>
                    <a:pt x="1784" y="4427"/>
                  </a:lnTo>
                  <a:lnTo>
                    <a:pt x="1631" y="5172"/>
                  </a:lnTo>
                  <a:lnTo>
                    <a:pt x="1486" y="6004"/>
                  </a:lnTo>
                  <a:lnTo>
                    <a:pt x="1342" y="6793"/>
                  </a:lnTo>
                  <a:lnTo>
                    <a:pt x="1215" y="7626"/>
                  </a:lnTo>
                  <a:lnTo>
                    <a:pt x="1087" y="8502"/>
                  </a:lnTo>
                  <a:lnTo>
                    <a:pt x="969" y="9335"/>
                  </a:lnTo>
                  <a:lnTo>
                    <a:pt x="858" y="10211"/>
                  </a:lnTo>
                  <a:lnTo>
                    <a:pt x="748" y="11044"/>
                  </a:lnTo>
                  <a:lnTo>
                    <a:pt x="561" y="12709"/>
                  </a:lnTo>
                  <a:lnTo>
                    <a:pt x="400" y="14286"/>
                  </a:lnTo>
                  <a:lnTo>
                    <a:pt x="272" y="15732"/>
                  </a:lnTo>
                  <a:lnTo>
                    <a:pt x="162" y="16915"/>
                  </a:lnTo>
                  <a:lnTo>
                    <a:pt x="86" y="17923"/>
                  </a:lnTo>
                  <a:lnTo>
                    <a:pt x="9" y="18931"/>
                  </a:lnTo>
                  <a:lnTo>
                    <a:pt x="1" y="19063"/>
                  </a:lnTo>
                  <a:lnTo>
                    <a:pt x="1" y="19194"/>
                  </a:lnTo>
                  <a:lnTo>
                    <a:pt x="18" y="19413"/>
                  </a:lnTo>
                  <a:lnTo>
                    <a:pt x="43" y="19632"/>
                  </a:lnTo>
                  <a:lnTo>
                    <a:pt x="69" y="19676"/>
                  </a:lnTo>
                  <a:lnTo>
                    <a:pt x="86" y="19764"/>
                  </a:lnTo>
                  <a:lnTo>
                    <a:pt x="136" y="19764"/>
                  </a:lnTo>
                  <a:lnTo>
                    <a:pt x="187" y="19720"/>
                  </a:lnTo>
                  <a:lnTo>
                    <a:pt x="221" y="19588"/>
                  </a:lnTo>
                  <a:lnTo>
                    <a:pt x="238" y="19457"/>
                  </a:lnTo>
                  <a:lnTo>
                    <a:pt x="247" y="19369"/>
                  </a:lnTo>
                  <a:lnTo>
                    <a:pt x="306" y="18537"/>
                  </a:lnTo>
                  <a:lnTo>
                    <a:pt x="383" y="17660"/>
                  </a:lnTo>
                  <a:lnTo>
                    <a:pt x="476" y="16521"/>
                  </a:lnTo>
                  <a:lnTo>
                    <a:pt x="603" y="15163"/>
                  </a:lnTo>
                  <a:lnTo>
                    <a:pt x="756" y="13673"/>
                  </a:lnTo>
                  <a:lnTo>
                    <a:pt x="935" y="12051"/>
                  </a:lnTo>
                  <a:lnTo>
                    <a:pt x="1138" y="10430"/>
                  </a:lnTo>
                  <a:lnTo>
                    <a:pt x="1257" y="9598"/>
                  </a:lnTo>
                  <a:lnTo>
                    <a:pt x="1376" y="8765"/>
                  </a:lnTo>
                  <a:lnTo>
                    <a:pt x="1503" y="7932"/>
                  </a:lnTo>
                  <a:lnTo>
                    <a:pt x="1631" y="7144"/>
                  </a:lnTo>
                  <a:lnTo>
                    <a:pt x="1775" y="6355"/>
                  </a:lnTo>
                  <a:lnTo>
                    <a:pt x="1919" y="5610"/>
                  </a:lnTo>
                  <a:lnTo>
                    <a:pt x="2064" y="4909"/>
                  </a:lnTo>
                  <a:lnTo>
                    <a:pt x="2225" y="4252"/>
                  </a:lnTo>
                  <a:lnTo>
                    <a:pt x="2386" y="3638"/>
                  </a:lnTo>
                  <a:lnTo>
                    <a:pt x="2565" y="3112"/>
                  </a:lnTo>
                  <a:lnTo>
                    <a:pt x="2735" y="2586"/>
                  </a:lnTo>
                  <a:lnTo>
                    <a:pt x="2921" y="2192"/>
                  </a:lnTo>
                  <a:lnTo>
                    <a:pt x="3108" y="1841"/>
                  </a:lnTo>
                  <a:lnTo>
                    <a:pt x="3303" y="1535"/>
                  </a:lnTo>
                  <a:lnTo>
                    <a:pt x="3507" y="1359"/>
                  </a:lnTo>
                  <a:lnTo>
                    <a:pt x="3719" y="1272"/>
                  </a:lnTo>
                  <a:lnTo>
                    <a:pt x="3745" y="1272"/>
                  </a:lnTo>
                  <a:lnTo>
                    <a:pt x="3762" y="1228"/>
                  </a:lnTo>
                  <a:lnTo>
                    <a:pt x="3804" y="1053"/>
                  </a:lnTo>
                  <a:lnTo>
                    <a:pt x="3830" y="877"/>
                  </a:lnTo>
                  <a:lnTo>
                    <a:pt x="3838" y="746"/>
                  </a:lnTo>
                  <a:lnTo>
                    <a:pt x="3838" y="614"/>
                  </a:lnTo>
                  <a:lnTo>
                    <a:pt x="3830" y="352"/>
                  </a:lnTo>
                  <a:lnTo>
                    <a:pt x="3796" y="176"/>
                  </a:lnTo>
                  <a:lnTo>
                    <a:pt x="3762" y="45"/>
                  </a:lnTo>
                  <a:lnTo>
                    <a:pt x="371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6"/>
            <p:cNvSpPr/>
            <p:nvPr/>
          </p:nvSpPr>
          <p:spPr>
            <a:xfrm rot="10800000">
              <a:off x="5095689" y="7238036"/>
              <a:ext cx="40895" cy="74327"/>
            </a:xfrm>
            <a:custGeom>
              <a:avLst/>
              <a:gdLst/>
              <a:ahLst/>
              <a:cxnLst/>
              <a:rect l="l" t="t" r="r" b="b"/>
              <a:pathLst>
                <a:path w="4331" h="27301" extrusionOk="0">
                  <a:moveTo>
                    <a:pt x="263" y="1403"/>
                  </a:moveTo>
                  <a:lnTo>
                    <a:pt x="603" y="1753"/>
                  </a:lnTo>
                  <a:lnTo>
                    <a:pt x="832" y="2060"/>
                  </a:lnTo>
                  <a:lnTo>
                    <a:pt x="1087" y="2411"/>
                  </a:lnTo>
                  <a:lnTo>
                    <a:pt x="1367" y="2849"/>
                  </a:lnTo>
                  <a:lnTo>
                    <a:pt x="1673" y="3418"/>
                  </a:lnTo>
                  <a:lnTo>
                    <a:pt x="1978" y="4076"/>
                  </a:lnTo>
                  <a:lnTo>
                    <a:pt x="2140" y="4426"/>
                  </a:lnTo>
                  <a:lnTo>
                    <a:pt x="2293" y="4821"/>
                  </a:lnTo>
                  <a:lnTo>
                    <a:pt x="2445" y="5259"/>
                  </a:lnTo>
                  <a:lnTo>
                    <a:pt x="2598" y="5741"/>
                  </a:lnTo>
                  <a:lnTo>
                    <a:pt x="2751" y="6223"/>
                  </a:lnTo>
                  <a:lnTo>
                    <a:pt x="2895" y="6749"/>
                  </a:lnTo>
                  <a:lnTo>
                    <a:pt x="3040" y="7275"/>
                  </a:lnTo>
                  <a:lnTo>
                    <a:pt x="3176" y="7888"/>
                  </a:lnTo>
                  <a:lnTo>
                    <a:pt x="3303" y="8502"/>
                  </a:lnTo>
                  <a:lnTo>
                    <a:pt x="3430" y="9159"/>
                  </a:lnTo>
                  <a:lnTo>
                    <a:pt x="3549" y="9860"/>
                  </a:lnTo>
                  <a:lnTo>
                    <a:pt x="3651" y="10561"/>
                  </a:lnTo>
                  <a:lnTo>
                    <a:pt x="3753" y="11350"/>
                  </a:lnTo>
                  <a:lnTo>
                    <a:pt x="3838" y="12139"/>
                  </a:lnTo>
                  <a:lnTo>
                    <a:pt x="3914" y="13015"/>
                  </a:lnTo>
                  <a:lnTo>
                    <a:pt x="3974" y="13891"/>
                  </a:lnTo>
                  <a:lnTo>
                    <a:pt x="4025" y="14812"/>
                  </a:lnTo>
                  <a:lnTo>
                    <a:pt x="4059" y="15820"/>
                  </a:lnTo>
                  <a:lnTo>
                    <a:pt x="4076" y="16433"/>
                  </a:lnTo>
                  <a:lnTo>
                    <a:pt x="4084" y="17046"/>
                  </a:lnTo>
                  <a:lnTo>
                    <a:pt x="4076" y="17660"/>
                  </a:lnTo>
                  <a:lnTo>
                    <a:pt x="4067" y="18273"/>
                  </a:lnTo>
                  <a:lnTo>
                    <a:pt x="4050" y="18887"/>
                  </a:lnTo>
                  <a:lnTo>
                    <a:pt x="4016" y="19500"/>
                  </a:lnTo>
                  <a:lnTo>
                    <a:pt x="3982" y="20070"/>
                  </a:lnTo>
                  <a:lnTo>
                    <a:pt x="3940" y="20640"/>
                  </a:lnTo>
                  <a:lnTo>
                    <a:pt x="3889" y="21209"/>
                  </a:lnTo>
                  <a:lnTo>
                    <a:pt x="3829" y="21735"/>
                  </a:lnTo>
                  <a:lnTo>
                    <a:pt x="3761" y="22261"/>
                  </a:lnTo>
                  <a:lnTo>
                    <a:pt x="3685" y="22743"/>
                  </a:lnTo>
                  <a:lnTo>
                    <a:pt x="3609" y="23225"/>
                  </a:lnTo>
                  <a:lnTo>
                    <a:pt x="3515" y="23663"/>
                  </a:lnTo>
                  <a:lnTo>
                    <a:pt x="3422" y="24058"/>
                  </a:lnTo>
                  <a:lnTo>
                    <a:pt x="3320" y="24452"/>
                  </a:lnTo>
                  <a:lnTo>
                    <a:pt x="3218" y="24846"/>
                  </a:lnTo>
                  <a:lnTo>
                    <a:pt x="3099" y="25153"/>
                  </a:lnTo>
                  <a:lnTo>
                    <a:pt x="2989" y="25416"/>
                  </a:lnTo>
                  <a:lnTo>
                    <a:pt x="2878" y="25635"/>
                  </a:lnTo>
                  <a:lnTo>
                    <a:pt x="2760" y="25810"/>
                  </a:lnTo>
                  <a:lnTo>
                    <a:pt x="2641" y="25898"/>
                  </a:lnTo>
                  <a:lnTo>
                    <a:pt x="2522" y="25986"/>
                  </a:lnTo>
                  <a:lnTo>
                    <a:pt x="2403" y="26030"/>
                  </a:lnTo>
                  <a:lnTo>
                    <a:pt x="2318" y="25986"/>
                  </a:lnTo>
                  <a:lnTo>
                    <a:pt x="2225" y="25942"/>
                  </a:lnTo>
                  <a:lnTo>
                    <a:pt x="2131" y="25898"/>
                  </a:lnTo>
                  <a:lnTo>
                    <a:pt x="2046" y="25767"/>
                  </a:lnTo>
                  <a:lnTo>
                    <a:pt x="1953" y="25635"/>
                  </a:lnTo>
                  <a:lnTo>
                    <a:pt x="1868" y="25504"/>
                  </a:lnTo>
                  <a:lnTo>
                    <a:pt x="1783" y="25285"/>
                  </a:lnTo>
                  <a:lnTo>
                    <a:pt x="1698" y="25066"/>
                  </a:lnTo>
                  <a:lnTo>
                    <a:pt x="1588" y="24715"/>
                  </a:lnTo>
                  <a:lnTo>
                    <a:pt x="1460" y="24277"/>
                  </a:lnTo>
                  <a:lnTo>
                    <a:pt x="1342" y="23707"/>
                  </a:lnTo>
                  <a:lnTo>
                    <a:pt x="1214" y="23006"/>
                  </a:lnTo>
                  <a:lnTo>
                    <a:pt x="1087" y="22217"/>
                  </a:lnTo>
                  <a:lnTo>
                    <a:pt x="960" y="21253"/>
                  </a:lnTo>
                  <a:lnTo>
                    <a:pt x="832" y="20158"/>
                  </a:lnTo>
                  <a:lnTo>
                    <a:pt x="773" y="19544"/>
                  </a:lnTo>
                  <a:lnTo>
                    <a:pt x="722" y="18887"/>
                  </a:lnTo>
                  <a:lnTo>
                    <a:pt x="662" y="18186"/>
                  </a:lnTo>
                  <a:lnTo>
                    <a:pt x="611" y="17441"/>
                  </a:lnTo>
                  <a:lnTo>
                    <a:pt x="560" y="16652"/>
                  </a:lnTo>
                  <a:lnTo>
                    <a:pt x="510" y="15820"/>
                  </a:lnTo>
                  <a:lnTo>
                    <a:pt x="467" y="14899"/>
                  </a:lnTo>
                  <a:lnTo>
                    <a:pt x="425" y="13979"/>
                  </a:lnTo>
                  <a:lnTo>
                    <a:pt x="391" y="12971"/>
                  </a:lnTo>
                  <a:lnTo>
                    <a:pt x="357" y="11920"/>
                  </a:lnTo>
                  <a:lnTo>
                    <a:pt x="323" y="10824"/>
                  </a:lnTo>
                  <a:lnTo>
                    <a:pt x="306" y="9641"/>
                  </a:lnTo>
                  <a:lnTo>
                    <a:pt x="280" y="8414"/>
                  </a:lnTo>
                  <a:lnTo>
                    <a:pt x="263" y="7143"/>
                  </a:lnTo>
                  <a:lnTo>
                    <a:pt x="255" y="5829"/>
                  </a:lnTo>
                  <a:lnTo>
                    <a:pt x="255" y="4383"/>
                  </a:lnTo>
                  <a:lnTo>
                    <a:pt x="255" y="2936"/>
                  </a:lnTo>
                  <a:lnTo>
                    <a:pt x="263" y="1403"/>
                  </a:lnTo>
                  <a:close/>
                  <a:moveTo>
                    <a:pt x="136" y="1"/>
                  </a:moveTo>
                  <a:lnTo>
                    <a:pt x="94" y="44"/>
                  </a:lnTo>
                  <a:lnTo>
                    <a:pt x="60" y="132"/>
                  </a:lnTo>
                  <a:lnTo>
                    <a:pt x="43" y="263"/>
                  </a:lnTo>
                  <a:lnTo>
                    <a:pt x="26" y="351"/>
                  </a:lnTo>
                  <a:lnTo>
                    <a:pt x="17" y="483"/>
                  </a:lnTo>
                  <a:lnTo>
                    <a:pt x="17" y="614"/>
                  </a:lnTo>
                  <a:lnTo>
                    <a:pt x="0" y="2279"/>
                  </a:lnTo>
                  <a:lnTo>
                    <a:pt x="0" y="3857"/>
                  </a:lnTo>
                  <a:lnTo>
                    <a:pt x="0" y="5347"/>
                  </a:lnTo>
                  <a:lnTo>
                    <a:pt x="9" y="6793"/>
                  </a:lnTo>
                  <a:lnTo>
                    <a:pt x="26" y="8195"/>
                  </a:lnTo>
                  <a:lnTo>
                    <a:pt x="51" y="9509"/>
                  </a:lnTo>
                  <a:lnTo>
                    <a:pt x="77" y="10736"/>
                  </a:lnTo>
                  <a:lnTo>
                    <a:pt x="102" y="11963"/>
                  </a:lnTo>
                  <a:lnTo>
                    <a:pt x="144" y="13103"/>
                  </a:lnTo>
                  <a:lnTo>
                    <a:pt x="178" y="14154"/>
                  </a:lnTo>
                  <a:lnTo>
                    <a:pt x="229" y="15162"/>
                  </a:lnTo>
                  <a:lnTo>
                    <a:pt x="272" y="16126"/>
                  </a:lnTo>
                  <a:lnTo>
                    <a:pt x="323" y="17046"/>
                  </a:lnTo>
                  <a:lnTo>
                    <a:pt x="382" y="17923"/>
                  </a:lnTo>
                  <a:lnTo>
                    <a:pt x="442" y="18712"/>
                  </a:lnTo>
                  <a:lnTo>
                    <a:pt x="501" y="19457"/>
                  </a:lnTo>
                  <a:lnTo>
                    <a:pt x="560" y="20202"/>
                  </a:lnTo>
                  <a:lnTo>
                    <a:pt x="628" y="20859"/>
                  </a:lnTo>
                  <a:lnTo>
                    <a:pt x="688" y="21472"/>
                  </a:lnTo>
                  <a:lnTo>
                    <a:pt x="756" y="22042"/>
                  </a:lnTo>
                  <a:lnTo>
                    <a:pt x="832" y="22568"/>
                  </a:lnTo>
                  <a:lnTo>
                    <a:pt x="900" y="23094"/>
                  </a:lnTo>
                  <a:lnTo>
                    <a:pt x="1036" y="23970"/>
                  </a:lnTo>
                  <a:lnTo>
                    <a:pt x="1180" y="24715"/>
                  </a:lnTo>
                  <a:lnTo>
                    <a:pt x="1316" y="25328"/>
                  </a:lnTo>
                  <a:lnTo>
                    <a:pt x="1452" y="25810"/>
                  </a:lnTo>
                  <a:lnTo>
                    <a:pt x="1579" y="26205"/>
                  </a:lnTo>
                  <a:lnTo>
                    <a:pt x="1690" y="26512"/>
                  </a:lnTo>
                  <a:lnTo>
                    <a:pt x="1809" y="26731"/>
                  </a:lnTo>
                  <a:lnTo>
                    <a:pt x="1919" y="26950"/>
                  </a:lnTo>
                  <a:lnTo>
                    <a:pt x="2038" y="27125"/>
                  </a:lnTo>
                  <a:lnTo>
                    <a:pt x="2165" y="27213"/>
                  </a:lnTo>
                  <a:lnTo>
                    <a:pt x="2284" y="27300"/>
                  </a:lnTo>
                  <a:lnTo>
                    <a:pt x="2522" y="27300"/>
                  </a:lnTo>
                  <a:lnTo>
                    <a:pt x="2649" y="27213"/>
                  </a:lnTo>
                  <a:lnTo>
                    <a:pt x="2768" y="27125"/>
                  </a:lnTo>
                  <a:lnTo>
                    <a:pt x="2887" y="26950"/>
                  </a:lnTo>
                  <a:lnTo>
                    <a:pt x="3006" y="26774"/>
                  </a:lnTo>
                  <a:lnTo>
                    <a:pt x="3125" y="26512"/>
                  </a:lnTo>
                  <a:lnTo>
                    <a:pt x="3244" y="26249"/>
                  </a:lnTo>
                  <a:lnTo>
                    <a:pt x="3354" y="25898"/>
                  </a:lnTo>
                  <a:lnTo>
                    <a:pt x="3464" y="25548"/>
                  </a:lnTo>
                  <a:lnTo>
                    <a:pt x="3583" y="25066"/>
                  </a:lnTo>
                  <a:lnTo>
                    <a:pt x="3685" y="24627"/>
                  </a:lnTo>
                  <a:lnTo>
                    <a:pt x="3787" y="24101"/>
                  </a:lnTo>
                  <a:lnTo>
                    <a:pt x="3880" y="23576"/>
                  </a:lnTo>
                  <a:lnTo>
                    <a:pt x="3965" y="23006"/>
                  </a:lnTo>
                  <a:lnTo>
                    <a:pt x="4042" y="22393"/>
                  </a:lnTo>
                  <a:lnTo>
                    <a:pt x="4110" y="21779"/>
                  </a:lnTo>
                  <a:lnTo>
                    <a:pt x="4169" y="21166"/>
                  </a:lnTo>
                  <a:lnTo>
                    <a:pt x="4220" y="20508"/>
                  </a:lnTo>
                  <a:lnTo>
                    <a:pt x="4262" y="19851"/>
                  </a:lnTo>
                  <a:lnTo>
                    <a:pt x="4288" y="19150"/>
                  </a:lnTo>
                  <a:lnTo>
                    <a:pt x="4313" y="18449"/>
                  </a:lnTo>
                  <a:lnTo>
                    <a:pt x="4330" y="17748"/>
                  </a:lnTo>
                  <a:lnTo>
                    <a:pt x="4330" y="17046"/>
                  </a:lnTo>
                  <a:lnTo>
                    <a:pt x="4330" y="16345"/>
                  </a:lnTo>
                  <a:lnTo>
                    <a:pt x="4313" y="15600"/>
                  </a:lnTo>
                  <a:lnTo>
                    <a:pt x="4288" y="15031"/>
                  </a:lnTo>
                  <a:lnTo>
                    <a:pt x="4262" y="14417"/>
                  </a:lnTo>
                  <a:lnTo>
                    <a:pt x="4203" y="13322"/>
                  </a:lnTo>
                  <a:lnTo>
                    <a:pt x="4127" y="12226"/>
                  </a:lnTo>
                  <a:lnTo>
                    <a:pt x="4033" y="11218"/>
                  </a:lnTo>
                  <a:lnTo>
                    <a:pt x="3923" y="10254"/>
                  </a:lnTo>
                  <a:lnTo>
                    <a:pt x="3804" y="9378"/>
                  </a:lnTo>
                  <a:lnTo>
                    <a:pt x="3668" y="8502"/>
                  </a:lnTo>
                  <a:lnTo>
                    <a:pt x="3524" y="7713"/>
                  </a:lnTo>
                  <a:lnTo>
                    <a:pt x="3371" y="6968"/>
                  </a:lnTo>
                  <a:lnTo>
                    <a:pt x="3210" y="6267"/>
                  </a:lnTo>
                  <a:lnTo>
                    <a:pt x="3040" y="5609"/>
                  </a:lnTo>
                  <a:lnTo>
                    <a:pt x="2870" y="4996"/>
                  </a:lnTo>
                  <a:lnTo>
                    <a:pt x="2692" y="4426"/>
                  </a:lnTo>
                  <a:lnTo>
                    <a:pt x="2513" y="3900"/>
                  </a:lnTo>
                  <a:lnTo>
                    <a:pt x="2335" y="3418"/>
                  </a:lnTo>
                  <a:lnTo>
                    <a:pt x="2148" y="2980"/>
                  </a:lnTo>
                  <a:lnTo>
                    <a:pt x="1970" y="2586"/>
                  </a:lnTo>
                  <a:lnTo>
                    <a:pt x="1792" y="2192"/>
                  </a:lnTo>
                  <a:lnTo>
                    <a:pt x="1435" y="1578"/>
                  </a:lnTo>
                  <a:lnTo>
                    <a:pt x="1112" y="1052"/>
                  </a:lnTo>
                  <a:lnTo>
                    <a:pt x="815" y="658"/>
                  </a:lnTo>
                  <a:lnTo>
                    <a:pt x="560" y="351"/>
                  </a:lnTo>
                  <a:lnTo>
                    <a:pt x="365" y="176"/>
                  </a:lnTo>
                  <a:lnTo>
                    <a:pt x="15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6"/>
            <p:cNvSpPr/>
            <p:nvPr/>
          </p:nvSpPr>
          <p:spPr>
            <a:xfrm rot="10800000">
              <a:off x="5109164" y="7250802"/>
              <a:ext cx="27260" cy="61561"/>
            </a:xfrm>
            <a:custGeom>
              <a:avLst/>
              <a:gdLst/>
              <a:ahLst/>
              <a:cxnLst/>
              <a:rect l="l" t="t" r="r" b="b"/>
              <a:pathLst>
                <a:path w="2887" h="22612" extrusionOk="0">
                  <a:moveTo>
                    <a:pt x="93" y="1"/>
                  </a:moveTo>
                  <a:lnTo>
                    <a:pt x="60" y="88"/>
                  </a:lnTo>
                  <a:lnTo>
                    <a:pt x="34" y="176"/>
                  </a:lnTo>
                  <a:lnTo>
                    <a:pt x="17" y="307"/>
                  </a:lnTo>
                  <a:lnTo>
                    <a:pt x="0" y="439"/>
                  </a:lnTo>
                  <a:lnTo>
                    <a:pt x="0" y="570"/>
                  </a:lnTo>
                  <a:lnTo>
                    <a:pt x="0" y="789"/>
                  </a:lnTo>
                  <a:lnTo>
                    <a:pt x="26" y="1008"/>
                  </a:lnTo>
                  <a:lnTo>
                    <a:pt x="34" y="1140"/>
                  </a:lnTo>
                  <a:lnTo>
                    <a:pt x="60" y="1184"/>
                  </a:lnTo>
                  <a:lnTo>
                    <a:pt x="331" y="2060"/>
                  </a:lnTo>
                  <a:lnTo>
                    <a:pt x="586" y="2980"/>
                  </a:lnTo>
                  <a:lnTo>
                    <a:pt x="815" y="3857"/>
                  </a:lnTo>
                  <a:lnTo>
                    <a:pt x="1036" y="4777"/>
                  </a:lnTo>
                  <a:lnTo>
                    <a:pt x="1231" y="5653"/>
                  </a:lnTo>
                  <a:lnTo>
                    <a:pt x="1410" y="6574"/>
                  </a:lnTo>
                  <a:lnTo>
                    <a:pt x="1579" y="7450"/>
                  </a:lnTo>
                  <a:lnTo>
                    <a:pt x="1724" y="8326"/>
                  </a:lnTo>
                  <a:lnTo>
                    <a:pt x="1860" y="9203"/>
                  </a:lnTo>
                  <a:lnTo>
                    <a:pt x="1987" y="10079"/>
                  </a:lnTo>
                  <a:lnTo>
                    <a:pt x="2089" y="10956"/>
                  </a:lnTo>
                  <a:lnTo>
                    <a:pt x="2191" y="11788"/>
                  </a:lnTo>
                  <a:lnTo>
                    <a:pt x="2276" y="12621"/>
                  </a:lnTo>
                  <a:lnTo>
                    <a:pt x="2343" y="13409"/>
                  </a:lnTo>
                  <a:lnTo>
                    <a:pt x="2411" y="14198"/>
                  </a:lnTo>
                  <a:lnTo>
                    <a:pt x="2462" y="14987"/>
                  </a:lnTo>
                  <a:lnTo>
                    <a:pt x="2505" y="15688"/>
                  </a:lnTo>
                  <a:lnTo>
                    <a:pt x="2539" y="16389"/>
                  </a:lnTo>
                  <a:lnTo>
                    <a:pt x="2573" y="17090"/>
                  </a:lnTo>
                  <a:lnTo>
                    <a:pt x="2590" y="17704"/>
                  </a:lnTo>
                  <a:lnTo>
                    <a:pt x="2615" y="18887"/>
                  </a:lnTo>
                  <a:lnTo>
                    <a:pt x="2632" y="19895"/>
                  </a:lnTo>
                  <a:lnTo>
                    <a:pt x="2624" y="20684"/>
                  </a:lnTo>
                  <a:lnTo>
                    <a:pt x="2615" y="21297"/>
                  </a:lnTo>
                  <a:lnTo>
                    <a:pt x="2598" y="21823"/>
                  </a:lnTo>
                  <a:lnTo>
                    <a:pt x="2598" y="21954"/>
                  </a:lnTo>
                  <a:lnTo>
                    <a:pt x="2598" y="22086"/>
                  </a:lnTo>
                  <a:lnTo>
                    <a:pt x="2615" y="22305"/>
                  </a:lnTo>
                  <a:lnTo>
                    <a:pt x="2649" y="22524"/>
                  </a:lnTo>
                  <a:lnTo>
                    <a:pt x="2666" y="22568"/>
                  </a:lnTo>
                  <a:lnTo>
                    <a:pt x="2692" y="22612"/>
                  </a:lnTo>
                  <a:lnTo>
                    <a:pt x="2743" y="22612"/>
                  </a:lnTo>
                  <a:lnTo>
                    <a:pt x="2785" y="22524"/>
                  </a:lnTo>
                  <a:lnTo>
                    <a:pt x="2819" y="22349"/>
                  </a:lnTo>
                  <a:lnTo>
                    <a:pt x="2836" y="22261"/>
                  </a:lnTo>
                  <a:lnTo>
                    <a:pt x="2844" y="22130"/>
                  </a:lnTo>
                  <a:lnTo>
                    <a:pt x="2870" y="21428"/>
                  </a:lnTo>
                  <a:lnTo>
                    <a:pt x="2878" y="20771"/>
                  </a:lnTo>
                  <a:lnTo>
                    <a:pt x="2887" y="19851"/>
                  </a:lnTo>
                  <a:lnTo>
                    <a:pt x="2878" y="18755"/>
                  </a:lnTo>
                  <a:lnTo>
                    <a:pt x="2853" y="17528"/>
                  </a:lnTo>
                  <a:lnTo>
                    <a:pt x="2827" y="16827"/>
                  </a:lnTo>
                  <a:lnTo>
                    <a:pt x="2793" y="16126"/>
                  </a:lnTo>
                  <a:lnTo>
                    <a:pt x="2760" y="15381"/>
                  </a:lnTo>
                  <a:lnTo>
                    <a:pt x="2709" y="14593"/>
                  </a:lnTo>
                  <a:lnTo>
                    <a:pt x="2658" y="13804"/>
                  </a:lnTo>
                  <a:lnTo>
                    <a:pt x="2590" y="12971"/>
                  </a:lnTo>
                  <a:lnTo>
                    <a:pt x="2513" y="12095"/>
                  </a:lnTo>
                  <a:lnTo>
                    <a:pt x="2428" y="11218"/>
                  </a:lnTo>
                  <a:lnTo>
                    <a:pt x="2327" y="10342"/>
                  </a:lnTo>
                  <a:lnTo>
                    <a:pt x="2216" y="9422"/>
                  </a:lnTo>
                  <a:lnTo>
                    <a:pt x="2089" y="8545"/>
                  </a:lnTo>
                  <a:lnTo>
                    <a:pt x="1944" y="7581"/>
                  </a:lnTo>
                  <a:lnTo>
                    <a:pt x="1783" y="6661"/>
                  </a:lnTo>
                  <a:lnTo>
                    <a:pt x="1613" y="5697"/>
                  </a:lnTo>
                  <a:lnTo>
                    <a:pt x="1418" y="4777"/>
                  </a:lnTo>
                  <a:lnTo>
                    <a:pt x="1214" y="3813"/>
                  </a:lnTo>
                  <a:lnTo>
                    <a:pt x="985" y="2893"/>
                  </a:lnTo>
                  <a:lnTo>
                    <a:pt x="739" y="1929"/>
                  </a:lnTo>
                  <a:lnTo>
                    <a:pt x="476" y="1008"/>
                  </a:lnTo>
                  <a:lnTo>
                    <a:pt x="187" y="88"/>
                  </a:lnTo>
                  <a:lnTo>
                    <a:pt x="15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6"/>
            <p:cNvSpPr/>
            <p:nvPr/>
          </p:nvSpPr>
          <p:spPr>
            <a:xfrm rot="10800000">
              <a:off x="5132893" y="7269417"/>
              <a:ext cx="43143" cy="59533"/>
            </a:xfrm>
            <a:custGeom>
              <a:avLst/>
              <a:gdLst/>
              <a:ahLst/>
              <a:cxnLst/>
              <a:rect l="l" t="t" r="r" b="b"/>
              <a:pathLst>
                <a:path w="4569" h="21867" extrusionOk="0">
                  <a:moveTo>
                    <a:pt x="3592" y="1315"/>
                  </a:moveTo>
                  <a:lnTo>
                    <a:pt x="3813" y="1359"/>
                  </a:lnTo>
                  <a:lnTo>
                    <a:pt x="4042" y="1403"/>
                  </a:lnTo>
                  <a:lnTo>
                    <a:pt x="4280" y="1490"/>
                  </a:lnTo>
                  <a:lnTo>
                    <a:pt x="4161" y="3199"/>
                  </a:lnTo>
                  <a:lnTo>
                    <a:pt x="4076" y="4383"/>
                  </a:lnTo>
                  <a:lnTo>
                    <a:pt x="3974" y="5653"/>
                  </a:lnTo>
                  <a:lnTo>
                    <a:pt x="3855" y="7056"/>
                  </a:lnTo>
                  <a:lnTo>
                    <a:pt x="3720" y="8545"/>
                  </a:lnTo>
                  <a:lnTo>
                    <a:pt x="3575" y="10079"/>
                  </a:lnTo>
                  <a:lnTo>
                    <a:pt x="3405" y="11657"/>
                  </a:lnTo>
                  <a:lnTo>
                    <a:pt x="3236" y="13190"/>
                  </a:lnTo>
                  <a:lnTo>
                    <a:pt x="3040" y="14636"/>
                  </a:lnTo>
                  <a:lnTo>
                    <a:pt x="2938" y="15338"/>
                  </a:lnTo>
                  <a:lnTo>
                    <a:pt x="2837" y="16039"/>
                  </a:lnTo>
                  <a:lnTo>
                    <a:pt x="2726" y="16696"/>
                  </a:lnTo>
                  <a:lnTo>
                    <a:pt x="2616" y="17309"/>
                  </a:lnTo>
                  <a:lnTo>
                    <a:pt x="2505" y="17879"/>
                  </a:lnTo>
                  <a:lnTo>
                    <a:pt x="2387" y="18405"/>
                  </a:lnTo>
                  <a:lnTo>
                    <a:pt x="2268" y="18887"/>
                  </a:lnTo>
                  <a:lnTo>
                    <a:pt x="2140" y="19325"/>
                  </a:lnTo>
                  <a:lnTo>
                    <a:pt x="2013" y="19720"/>
                  </a:lnTo>
                  <a:lnTo>
                    <a:pt x="1886" y="20026"/>
                  </a:lnTo>
                  <a:lnTo>
                    <a:pt x="1750" y="20289"/>
                  </a:lnTo>
                  <a:lnTo>
                    <a:pt x="1622" y="20464"/>
                  </a:lnTo>
                  <a:lnTo>
                    <a:pt x="1538" y="20552"/>
                  </a:lnTo>
                  <a:lnTo>
                    <a:pt x="1444" y="20596"/>
                  </a:lnTo>
                  <a:lnTo>
                    <a:pt x="1334" y="20552"/>
                  </a:lnTo>
                  <a:lnTo>
                    <a:pt x="1223" y="20421"/>
                  </a:lnTo>
                  <a:lnTo>
                    <a:pt x="1113" y="20202"/>
                  </a:lnTo>
                  <a:lnTo>
                    <a:pt x="1011" y="19939"/>
                  </a:lnTo>
                  <a:lnTo>
                    <a:pt x="909" y="19588"/>
                  </a:lnTo>
                  <a:lnTo>
                    <a:pt x="807" y="19150"/>
                  </a:lnTo>
                  <a:lnTo>
                    <a:pt x="705" y="18624"/>
                  </a:lnTo>
                  <a:lnTo>
                    <a:pt x="621" y="18054"/>
                  </a:lnTo>
                  <a:lnTo>
                    <a:pt x="553" y="17572"/>
                  </a:lnTo>
                  <a:lnTo>
                    <a:pt x="493" y="17047"/>
                  </a:lnTo>
                  <a:lnTo>
                    <a:pt x="442" y="16521"/>
                  </a:lnTo>
                  <a:lnTo>
                    <a:pt x="391" y="15907"/>
                  </a:lnTo>
                  <a:lnTo>
                    <a:pt x="349" y="15294"/>
                  </a:lnTo>
                  <a:lnTo>
                    <a:pt x="315" y="14680"/>
                  </a:lnTo>
                  <a:lnTo>
                    <a:pt x="289" y="13979"/>
                  </a:lnTo>
                  <a:lnTo>
                    <a:pt x="264" y="13322"/>
                  </a:lnTo>
                  <a:lnTo>
                    <a:pt x="255" y="12621"/>
                  </a:lnTo>
                  <a:lnTo>
                    <a:pt x="255" y="11920"/>
                  </a:lnTo>
                  <a:lnTo>
                    <a:pt x="264" y="11175"/>
                  </a:lnTo>
                  <a:lnTo>
                    <a:pt x="281" y="10474"/>
                  </a:lnTo>
                  <a:lnTo>
                    <a:pt x="315" y="9772"/>
                  </a:lnTo>
                  <a:lnTo>
                    <a:pt x="357" y="9027"/>
                  </a:lnTo>
                  <a:lnTo>
                    <a:pt x="417" y="8326"/>
                  </a:lnTo>
                  <a:lnTo>
                    <a:pt x="485" y="7625"/>
                  </a:lnTo>
                  <a:lnTo>
                    <a:pt x="544" y="7099"/>
                  </a:lnTo>
                  <a:lnTo>
                    <a:pt x="629" y="6530"/>
                  </a:lnTo>
                  <a:lnTo>
                    <a:pt x="722" y="5916"/>
                  </a:lnTo>
                  <a:lnTo>
                    <a:pt x="841" y="5347"/>
                  </a:lnTo>
                  <a:lnTo>
                    <a:pt x="977" y="4733"/>
                  </a:lnTo>
                  <a:lnTo>
                    <a:pt x="1138" y="4163"/>
                  </a:lnTo>
                  <a:lnTo>
                    <a:pt x="1317" y="3594"/>
                  </a:lnTo>
                  <a:lnTo>
                    <a:pt x="1521" y="3112"/>
                  </a:lnTo>
                  <a:lnTo>
                    <a:pt x="1758" y="2630"/>
                  </a:lnTo>
                  <a:lnTo>
                    <a:pt x="1886" y="2411"/>
                  </a:lnTo>
                  <a:lnTo>
                    <a:pt x="2022" y="2192"/>
                  </a:lnTo>
                  <a:lnTo>
                    <a:pt x="2166" y="2016"/>
                  </a:lnTo>
                  <a:lnTo>
                    <a:pt x="2310" y="1841"/>
                  </a:lnTo>
                  <a:lnTo>
                    <a:pt x="2472" y="1710"/>
                  </a:lnTo>
                  <a:lnTo>
                    <a:pt x="2633" y="1578"/>
                  </a:lnTo>
                  <a:lnTo>
                    <a:pt x="2811" y="1490"/>
                  </a:lnTo>
                  <a:lnTo>
                    <a:pt x="2989" y="1403"/>
                  </a:lnTo>
                  <a:lnTo>
                    <a:pt x="3185" y="1359"/>
                  </a:lnTo>
                  <a:lnTo>
                    <a:pt x="3380" y="1315"/>
                  </a:lnTo>
                  <a:close/>
                  <a:moveTo>
                    <a:pt x="3507" y="1"/>
                  </a:moveTo>
                  <a:lnTo>
                    <a:pt x="3117" y="44"/>
                  </a:lnTo>
                  <a:lnTo>
                    <a:pt x="2769" y="220"/>
                  </a:lnTo>
                  <a:lnTo>
                    <a:pt x="2438" y="439"/>
                  </a:lnTo>
                  <a:lnTo>
                    <a:pt x="2140" y="702"/>
                  </a:lnTo>
                  <a:lnTo>
                    <a:pt x="1869" y="1096"/>
                  </a:lnTo>
                  <a:lnTo>
                    <a:pt x="1622" y="1490"/>
                  </a:lnTo>
                  <a:lnTo>
                    <a:pt x="1402" y="1972"/>
                  </a:lnTo>
                  <a:lnTo>
                    <a:pt x="1198" y="2454"/>
                  </a:lnTo>
                  <a:lnTo>
                    <a:pt x="1020" y="3024"/>
                  </a:lnTo>
                  <a:lnTo>
                    <a:pt x="858" y="3594"/>
                  </a:lnTo>
                  <a:lnTo>
                    <a:pt x="722" y="4163"/>
                  </a:lnTo>
                  <a:lnTo>
                    <a:pt x="595" y="4733"/>
                  </a:lnTo>
                  <a:lnTo>
                    <a:pt x="493" y="5347"/>
                  </a:lnTo>
                  <a:lnTo>
                    <a:pt x="400" y="5916"/>
                  </a:lnTo>
                  <a:lnTo>
                    <a:pt x="323" y="6442"/>
                  </a:lnTo>
                  <a:lnTo>
                    <a:pt x="264" y="7012"/>
                  </a:lnTo>
                  <a:lnTo>
                    <a:pt x="188" y="7800"/>
                  </a:lnTo>
                  <a:lnTo>
                    <a:pt x="120" y="8589"/>
                  </a:lnTo>
                  <a:lnTo>
                    <a:pt x="69" y="9422"/>
                  </a:lnTo>
                  <a:lnTo>
                    <a:pt x="35" y="10211"/>
                  </a:lnTo>
                  <a:lnTo>
                    <a:pt x="9" y="11043"/>
                  </a:lnTo>
                  <a:lnTo>
                    <a:pt x="1" y="11832"/>
                  </a:lnTo>
                  <a:lnTo>
                    <a:pt x="1" y="12621"/>
                  </a:lnTo>
                  <a:lnTo>
                    <a:pt x="9" y="13409"/>
                  </a:lnTo>
                  <a:lnTo>
                    <a:pt x="35" y="14198"/>
                  </a:lnTo>
                  <a:lnTo>
                    <a:pt x="69" y="14943"/>
                  </a:lnTo>
                  <a:lnTo>
                    <a:pt x="103" y="15644"/>
                  </a:lnTo>
                  <a:lnTo>
                    <a:pt x="154" y="16345"/>
                  </a:lnTo>
                  <a:lnTo>
                    <a:pt x="213" y="17047"/>
                  </a:lnTo>
                  <a:lnTo>
                    <a:pt x="272" y="17660"/>
                  </a:lnTo>
                  <a:lnTo>
                    <a:pt x="340" y="18273"/>
                  </a:lnTo>
                  <a:lnTo>
                    <a:pt x="417" y="18843"/>
                  </a:lnTo>
                  <a:lnTo>
                    <a:pt x="485" y="19237"/>
                  </a:lnTo>
                  <a:lnTo>
                    <a:pt x="544" y="19632"/>
                  </a:lnTo>
                  <a:lnTo>
                    <a:pt x="621" y="20026"/>
                  </a:lnTo>
                  <a:lnTo>
                    <a:pt x="688" y="20333"/>
                  </a:lnTo>
                  <a:lnTo>
                    <a:pt x="765" y="20640"/>
                  </a:lnTo>
                  <a:lnTo>
                    <a:pt x="841" y="20903"/>
                  </a:lnTo>
                  <a:lnTo>
                    <a:pt x="918" y="21166"/>
                  </a:lnTo>
                  <a:lnTo>
                    <a:pt x="1003" y="21385"/>
                  </a:lnTo>
                  <a:lnTo>
                    <a:pt x="1079" y="21516"/>
                  </a:lnTo>
                  <a:lnTo>
                    <a:pt x="1164" y="21691"/>
                  </a:lnTo>
                  <a:lnTo>
                    <a:pt x="1249" y="21779"/>
                  </a:lnTo>
                  <a:lnTo>
                    <a:pt x="1334" y="21867"/>
                  </a:lnTo>
                  <a:lnTo>
                    <a:pt x="1504" y="21867"/>
                  </a:lnTo>
                  <a:lnTo>
                    <a:pt x="1588" y="21823"/>
                  </a:lnTo>
                  <a:lnTo>
                    <a:pt x="1673" y="21735"/>
                  </a:lnTo>
                  <a:lnTo>
                    <a:pt x="1843" y="21516"/>
                  </a:lnTo>
                  <a:lnTo>
                    <a:pt x="2005" y="21209"/>
                  </a:lnTo>
                  <a:lnTo>
                    <a:pt x="2157" y="20771"/>
                  </a:lnTo>
                  <a:lnTo>
                    <a:pt x="2310" y="20289"/>
                  </a:lnTo>
                  <a:lnTo>
                    <a:pt x="2463" y="19763"/>
                  </a:lnTo>
                  <a:lnTo>
                    <a:pt x="2599" y="19150"/>
                  </a:lnTo>
                  <a:lnTo>
                    <a:pt x="2743" y="18493"/>
                  </a:lnTo>
                  <a:lnTo>
                    <a:pt x="2879" y="17748"/>
                  </a:lnTo>
                  <a:lnTo>
                    <a:pt x="3006" y="17003"/>
                  </a:lnTo>
                  <a:lnTo>
                    <a:pt x="3134" y="16214"/>
                  </a:lnTo>
                  <a:lnTo>
                    <a:pt x="3253" y="15381"/>
                  </a:lnTo>
                  <a:lnTo>
                    <a:pt x="3363" y="14505"/>
                  </a:lnTo>
                  <a:lnTo>
                    <a:pt x="3473" y="13629"/>
                  </a:lnTo>
                  <a:lnTo>
                    <a:pt x="3584" y="12752"/>
                  </a:lnTo>
                  <a:lnTo>
                    <a:pt x="3779" y="10956"/>
                  </a:lnTo>
                  <a:lnTo>
                    <a:pt x="3949" y="9159"/>
                  </a:lnTo>
                  <a:lnTo>
                    <a:pt x="4102" y="7406"/>
                  </a:lnTo>
                  <a:lnTo>
                    <a:pt x="4238" y="5829"/>
                  </a:lnTo>
                  <a:lnTo>
                    <a:pt x="4348" y="4339"/>
                  </a:lnTo>
                  <a:lnTo>
                    <a:pt x="4433" y="3112"/>
                  </a:lnTo>
                  <a:lnTo>
                    <a:pt x="4501" y="2104"/>
                  </a:lnTo>
                  <a:lnTo>
                    <a:pt x="4560" y="1096"/>
                  </a:lnTo>
                  <a:lnTo>
                    <a:pt x="4569" y="965"/>
                  </a:lnTo>
                  <a:lnTo>
                    <a:pt x="4569" y="833"/>
                  </a:lnTo>
                  <a:lnTo>
                    <a:pt x="4560" y="702"/>
                  </a:lnTo>
                  <a:lnTo>
                    <a:pt x="4552" y="570"/>
                  </a:lnTo>
                  <a:lnTo>
                    <a:pt x="4526" y="439"/>
                  </a:lnTo>
                  <a:lnTo>
                    <a:pt x="4509" y="351"/>
                  </a:lnTo>
                  <a:lnTo>
                    <a:pt x="4484" y="307"/>
                  </a:lnTo>
                  <a:lnTo>
                    <a:pt x="4458" y="263"/>
                  </a:lnTo>
                  <a:lnTo>
                    <a:pt x="4204" y="176"/>
                  </a:lnTo>
                  <a:lnTo>
                    <a:pt x="3957" y="88"/>
                  </a:lnTo>
                  <a:lnTo>
                    <a:pt x="3728" y="44"/>
                  </a:lnTo>
                  <a:lnTo>
                    <a:pt x="350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6"/>
            <p:cNvSpPr/>
            <p:nvPr/>
          </p:nvSpPr>
          <p:spPr>
            <a:xfrm rot="10800000">
              <a:off x="5132893" y="7287072"/>
              <a:ext cx="35523" cy="41161"/>
            </a:xfrm>
            <a:custGeom>
              <a:avLst/>
              <a:gdLst/>
              <a:ahLst/>
              <a:cxnLst/>
              <a:rect l="l" t="t" r="r" b="b"/>
              <a:pathLst>
                <a:path w="3762" h="15119" extrusionOk="0">
                  <a:moveTo>
                    <a:pt x="3617" y="0"/>
                  </a:moveTo>
                  <a:lnTo>
                    <a:pt x="3397" y="44"/>
                  </a:lnTo>
                  <a:lnTo>
                    <a:pt x="3184" y="176"/>
                  </a:lnTo>
                  <a:lnTo>
                    <a:pt x="2972" y="351"/>
                  </a:lnTo>
                  <a:lnTo>
                    <a:pt x="2777" y="614"/>
                  </a:lnTo>
                  <a:lnTo>
                    <a:pt x="2581" y="921"/>
                  </a:lnTo>
                  <a:lnTo>
                    <a:pt x="2395" y="1315"/>
                  </a:lnTo>
                  <a:lnTo>
                    <a:pt x="2216" y="1709"/>
                  </a:lnTo>
                  <a:lnTo>
                    <a:pt x="2047" y="2191"/>
                  </a:lnTo>
                  <a:lnTo>
                    <a:pt x="1877" y="2717"/>
                  </a:lnTo>
                  <a:lnTo>
                    <a:pt x="1724" y="3287"/>
                  </a:lnTo>
                  <a:lnTo>
                    <a:pt x="1571" y="3857"/>
                  </a:lnTo>
                  <a:lnTo>
                    <a:pt x="1427" y="4470"/>
                  </a:lnTo>
                  <a:lnTo>
                    <a:pt x="1291" y="5084"/>
                  </a:lnTo>
                  <a:lnTo>
                    <a:pt x="1155" y="5741"/>
                  </a:lnTo>
                  <a:lnTo>
                    <a:pt x="1036" y="6398"/>
                  </a:lnTo>
                  <a:lnTo>
                    <a:pt x="917" y="7055"/>
                  </a:lnTo>
                  <a:lnTo>
                    <a:pt x="705" y="8370"/>
                  </a:lnTo>
                  <a:lnTo>
                    <a:pt x="527" y="9641"/>
                  </a:lnTo>
                  <a:lnTo>
                    <a:pt x="365" y="10824"/>
                  </a:lnTo>
                  <a:lnTo>
                    <a:pt x="238" y="11919"/>
                  </a:lnTo>
                  <a:lnTo>
                    <a:pt x="145" y="12840"/>
                  </a:lnTo>
                  <a:lnTo>
                    <a:pt x="68" y="13541"/>
                  </a:lnTo>
                  <a:lnTo>
                    <a:pt x="9" y="14198"/>
                  </a:lnTo>
                  <a:lnTo>
                    <a:pt x="0" y="14330"/>
                  </a:lnTo>
                  <a:lnTo>
                    <a:pt x="0" y="14461"/>
                  </a:lnTo>
                  <a:lnTo>
                    <a:pt x="9" y="14680"/>
                  </a:lnTo>
                  <a:lnTo>
                    <a:pt x="34" y="14899"/>
                  </a:lnTo>
                  <a:lnTo>
                    <a:pt x="51" y="14987"/>
                  </a:lnTo>
                  <a:lnTo>
                    <a:pt x="77" y="15031"/>
                  </a:lnTo>
                  <a:lnTo>
                    <a:pt x="102" y="15075"/>
                  </a:lnTo>
                  <a:lnTo>
                    <a:pt x="128" y="15118"/>
                  </a:lnTo>
                  <a:lnTo>
                    <a:pt x="170" y="15031"/>
                  </a:lnTo>
                  <a:lnTo>
                    <a:pt x="213" y="14899"/>
                  </a:lnTo>
                  <a:lnTo>
                    <a:pt x="230" y="14812"/>
                  </a:lnTo>
                  <a:lnTo>
                    <a:pt x="238" y="14724"/>
                  </a:lnTo>
                  <a:lnTo>
                    <a:pt x="298" y="14110"/>
                  </a:lnTo>
                  <a:lnTo>
                    <a:pt x="365" y="13409"/>
                  </a:lnTo>
                  <a:lnTo>
                    <a:pt x="459" y="12533"/>
                  </a:lnTo>
                  <a:lnTo>
                    <a:pt x="578" y="11525"/>
                  </a:lnTo>
                  <a:lnTo>
                    <a:pt x="722" y="10386"/>
                  </a:lnTo>
                  <a:lnTo>
                    <a:pt x="900" y="9203"/>
                  </a:lnTo>
                  <a:lnTo>
                    <a:pt x="1096" y="7932"/>
                  </a:lnTo>
                  <a:lnTo>
                    <a:pt x="1206" y="7318"/>
                  </a:lnTo>
                  <a:lnTo>
                    <a:pt x="1316" y="6705"/>
                  </a:lnTo>
                  <a:lnTo>
                    <a:pt x="1444" y="6091"/>
                  </a:lnTo>
                  <a:lnTo>
                    <a:pt x="1571" y="5522"/>
                  </a:lnTo>
                  <a:lnTo>
                    <a:pt x="1707" y="4952"/>
                  </a:lnTo>
                  <a:lnTo>
                    <a:pt x="1851" y="4382"/>
                  </a:lnTo>
                  <a:lnTo>
                    <a:pt x="1996" y="3857"/>
                  </a:lnTo>
                  <a:lnTo>
                    <a:pt x="2148" y="3375"/>
                  </a:lnTo>
                  <a:lnTo>
                    <a:pt x="2310" y="2936"/>
                  </a:lnTo>
                  <a:lnTo>
                    <a:pt x="2480" y="2542"/>
                  </a:lnTo>
                  <a:lnTo>
                    <a:pt x="2649" y="2191"/>
                  </a:lnTo>
                  <a:lnTo>
                    <a:pt x="2836" y="1885"/>
                  </a:lnTo>
                  <a:lnTo>
                    <a:pt x="3023" y="1622"/>
                  </a:lnTo>
                  <a:lnTo>
                    <a:pt x="3210" y="1447"/>
                  </a:lnTo>
                  <a:lnTo>
                    <a:pt x="3414" y="1359"/>
                  </a:lnTo>
                  <a:lnTo>
                    <a:pt x="3617" y="1315"/>
                  </a:lnTo>
                  <a:lnTo>
                    <a:pt x="3634" y="1315"/>
                  </a:lnTo>
                  <a:lnTo>
                    <a:pt x="3660" y="1271"/>
                  </a:lnTo>
                  <a:lnTo>
                    <a:pt x="3685" y="1271"/>
                  </a:lnTo>
                  <a:lnTo>
                    <a:pt x="3728" y="1096"/>
                  </a:lnTo>
                  <a:lnTo>
                    <a:pt x="3753" y="921"/>
                  </a:lnTo>
                  <a:lnTo>
                    <a:pt x="3762" y="789"/>
                  </a:lnTo>
                  <a:lnTo>
                    <a:pt x="3762" y="658"/>
                  </a:lnTo>
                  <a:lnTo>
                    <a:pt x="3762" y="526"/>
                  </a:lnTo>
                  <a:lnTo>
                    <a:pt x="3753" y="395"/>
                  </a:lnTo>
                  <a:lnTo>
                    <a:pt x="3736" y="263"/>
                  </a:lnTo>
                  <a:lnTo>
                    <a:pt x="3719" y="176"/>
                  </a:lnTo>
                  <a:lnTo>
                    <a:pt x="3677" y="44"/>
                  </a:lnTo>
                  <a:lnTo>
                    <a:pt x="361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6"/>
            <p:cNvSpPr/>
            <p:nvPr/>
          </p:nvSpPr>
          <p:spPr>
            <a:xfrm rot="10800000">
              <a:off x="5105632" y="7173955"/>
              <a:ext cx="44824" cy="62754"/>
            </a:xfrm>
            <a:custGeom>
              <a:avLst/>
              <a:gdLst/>
              <a:ahLst/>
              <a:cxnLst/>
              <a:rect l="l" t="t" r="r" b="b"/>
              <a:pathLst>
                <a:path w="4747" h="23050" extrusionOk="0">
                  <a:moveTo>
                    <a:pt x="781" y="1315"/>
                  </a:moveTo>
                  <a:lnTo>
                    <a:pt x="1019" y="1359"/>
                  </a:lnTo>
                  <a:lnTo>
                    <a:pt x="1257" y="1446"/>
                  </a:lnTo>
                  <a:lnTo>
                    <a:pt x="1478" y="1534"/>
                  </a:lnTo>
                  <a:lnTo>
                    <a:pt x="1690" y="1622"/>
                  </a:lnTo>
                  <a:lnTo>
                    <a:pt x="1894" y="1797"/>
                  </a:lnTo>
                  <a:lnTo>
                    <a:pt x="2080" y="1972"/>
                  </a:lnTo>
                  <a:lnTo>
                    <a:pt x="2267" y="2148"/>
                  </a:lnTo>
                  <a:lnTo>
                    <a:pt x="2437" y="2323"/>
                  </a:lnTo>
                  <a:lnTo>
                    <a:pt x="2607" y="2586"/>
                  </a:lnTo>
                  <a:lnTo>
                    <a:pt x="2760" y="2805"/>
                  </a:lnTo>
                  <a:lnTo>
                    <a:pt x="2904" y="3068"/>
                  </a:lnTo>
                  <a:lnTo>
                    <a:pt x="3040" y="3331"/>
                  </a:lnTo>
                  <a:lnTo>
                    <a:pt x="3167" y="3637"/>
                  </a:lnTo>
                  <a:lnTo>
                    <a:pt x="3295" y="3900"/>
                  </a:lnTo>
                  <a:lnTo>
                    <a:pt x="3405" y="4207"/>
                  </a:lnTo>
                  <a:lnTo>
                    <a:pt x="3507" y="4514"/>
                  </a:lnTo>
                  <a:lnTo>
                    <a:pt x="3609" y="4864"/>
                  </a:lnTo>
                  <a:lnTo>
                    <a:pt x="3787" y="5522"/>
                  </a:lnTo>
                  <a:lnTo>
                    <a:pt x="3940" y="6179"/>
                  </a:lnTo>
                  <a:lnTo>
                    <a:pt x="4067" y="6880"/>
                  </a:lnTo>
                  <a:lnTo>
                    <a:pt x="4169" y="7537"/>
                  </a:lnTo>
                  <a:lnTo>
                    <a:pt x="4254" y="8195"/>
                  </a:lnTo>
                  <a:lnTo>
                    <a:pt x="4322" y="8852"/>
                  </a:lnTo>
                  <a:lnTo>
                    <a:pt x="4381" y="9465"/>
                  </a:lnTo>
                  <a:lnTo>
                    <a:pt x="4424" y="10079"/>
                  </a:lnTo>
                  <a:lnTo>
                    <a:pt x="4458" y="10736"/>
                  </a:lnTo>
                  <a:lnTo>
                    <a:pt x="4475" y="11394"/>
                  </a:lnTo>
                  <a:lnTo>
                    <a:pt x="4492" y="12051"/>
                  </a:lnTo>
                  <a:lnTo>
                    <a:pt x="4492" y="12708"/>
                  </a:lnTo>
                  <a:lnTo>
                    <a:pt x="4492" y="13365"/>
                  </a:lnTo>
                  <a:lnTo>
                    <a:pt x="4475" y="14023"/>
                  </a:lnTo>
                  <a:lnTo>
                    <a:pt x="4449" y="14724"/>
                  </a:lnTo>
                  <a:lnTo>
                    <a:pt x="4407" y="15337"/>
                  </a:lnTo>
                  <a:lnTo>
                    <a:pt x="4364" y="15995"/>
                  </a:lnTo>
                  <a:lnTo>
                    <a:pt x="4313" y="16608"/>
                  </a:lnTo>
                  <a:lnTo>
                    <a:pt x="4246" y="17222"/>
                  </a:lnTo>
                  <a:lnTo>
                    <a:pt x="4178" y="17835"/>
                  </a:lnTo>
                  <a:lnTo>
                    <a:pt x="4093" y="18405"/>
                  </a:lnTo>
                  <a:lnTo>
                    <a:pt x="4008" y="18931"/>
                  </a:lnTo>
                  <a:lnTo>
                    <a:pt x="3906" y="19456"/>
                  </a:lnTo>
                  <a:lnTo>
                    <a:pt x="3813" y="19851"/>
                  </a:lnTo>
                  <a:lnTo>
                    <a:pt x="3711" y="20245"/>
                  </a:lnTo>
                  <a:lnTo>
                    <a:pt x="3609" y="20596"/>
                  </a:lnTo>
                  <a:lnTo>
                    <a:pt x="3507" y="20902"/>
                  </a:lnTo>
                  <a:lnTo>
                    <a:pt x="3396" y="21165"/>
                  </a:lnTo>
                  <a:lnTo>
                    <a:pt x="3295" y="21384"/>
                  </a:lnTo>
                  <a:lnTo>
                    <a:pt x="3184" y="21516"/>
                  </a:lnTo>
                  <a:lnTo>
                    <a:pt x="3065" y="21647"/>
                  </a:lnTo>
                  <a:lnTo>
                    <a:pt x="2955" y="21735"/>
                  </a:lnTo>
                  <a:lnTo>
                    <a:pt x="2726" y="21735"/>
                  </a:lnTo>
                  <a:lnTo>
                    <a:pt x="2607" y="21691"/>
                  </a:lnTo>
                  <a:lnTo>
                    <a:pt x="2488" y="21560"/>
                  </a:lnTo>
                  <a:lnTo>
                    <a:pt x="2378" y="21384"/>
                  </a:lnTo>
                  <a:lnTo>
                    <a:pt x="2259" y="21209"/>
                  </a:lnTo>
                  <a:lnTo>
                    <a:pt x="2148" y="20946"/>
                  </a:lnTo>
                  <a:lnTo>
                    <a:pt x="1945" y="20377"/>
                  </a:lnTo>
                  <a:lnTo>
                    <a:pt x="1749" y="19763"/>
                  </a:lnTo>
                  <a:lnTo>
                    <a:pt x="1571" y="19150"/>
                  </a:lnTo>
                  <a:lnTo>
                    <a:pt x="1410" y="18492"/>
                  </a:lnTo>
                  <a:lnTo>
                    <a:pt x="1257" y="17791"/>
                  </a:lnTo>
                  <a:lnTo>
                    <a:pt x="1129" y="17090"/>
                  </a:lnTo>
                  <a:lnTo>
                    <a:pt x="1002" y="16389"/>
                  </a:lnTo>
                  <a:lnTo>
                    <a:pt x="892" y="15644"/>
                  </a:lnTo>
                  <a:lnTo>
                    <a:pt x="798" y="14899"/>
                  </a:lnTo>
                  <a:lnTo>
                    <a:pt x="705" y="14154"/>
                  </a:lnTo>
                  <a:lnTo>
                    <a:pt x="629" y="13409"/>
                  </a:lnTo>
                  <a:lnTo>
                    <a:pt x="561" y="12664"/>
                  </a:lnTo>
                  <a:lnTo>
                    <a:pt x="501" y="11963"/>
                  </a:lnTo>
                  <a:lnTo>
                    <a:pt x="450" y="11218"/>
                  </a:lnTo>
                  <a:lnTo>
                    <a:pt x="408" y="10561"/>
                  </a:lnTo>
                  <a:lnTo>
                    <a:pt x="374" y="9904"/>
                  </a:lnTo>
                  <a:lnTo>
                    <a:pt x="340" y="9115"/>
                  </a:lnTo>
                  <a:lnTo>
                    <a:pt x="306" y="8370"/>
                  </a:lnTo>
                  <a:lnTo>
                    <a:pt x="289" y="7625"/>
                  </a:lnTo>
                  <a:lnTo>
                    <a:pt x="272" y="6924"/>
                  </a:lnTo>
                  <a:lnTo>
                    <a:pt x="255" y="5609"/>
                  </a:lnTo>
                  <a:lnTo>
                    <a:pt x="255" y="4382"/>
                  </a:lnTo>
                  <a:lnTo>
                    <a:pt x="272" y="3331"/>
                  </a:lnTo>
                  <a:lnTo>
                    <a:pt x="289" y="2454"/>
                  </a:lnTo>
                  <a:lnTo>
                    <a:pt x="314" y="1753"/>
                  </a:lnTo>
                  <a:lnTo>
                    <a:pt x="340" y="1315"/>
                  </a:lnTo>
                  <a:close/>
                  <a:moveTo>
                    <a:pt x="280" y="0"/>
                  </a:moveTo>
                  <a:lnTo>
                    <a:pt x="246" y="44"/>
                  </a:lnTo>
                  <a:lnTo>
                    <a:pt x="213" y="132"/>
                  </a:lnTo>
                  <a:lnTo>
                    <a:pt x="179" y="219"/>
                  </a:lnTo>
                  <a:lnTo>
                    <a:pt x="153" y="439"/>
                  </a:lnTo>
                  <a:lnTo>
                    <a:pt x="128" y="658"/>
                  </a:lnTo>
                  <a:lnTo>
                    <a:pt x="102" y="964"/>
                  </a:lnTo>
                  <a:lnTo>
                    <a:pt x="60" y="1709"/>
                  </a:lnTo>
                  <a:lnTo>
                    <a:pt x="34" y="2542"/>
                  </a:lnTo>
                  <a:lnTo>
                    <a:pt x="9" y="3506"/>
                  </a:lnTo>
                  <a:lnTo>
                    <a:pt x="0" y="4601"/>
                  </a:lnTo>
                  <a:lnTo>
                    <a:pt x="0" y="5828"/>
                  </a:lnTo>
                  <a:lnTo>
                    <a:pt x="26" y="7143"/>
                  </a:lnTo>
                  <a:lnTo>
                    <a:pt x="60" y="8501"/>
                  </a:lnTo>
                  <a:lnTo>
                    <a:pt x="85" y="9203"/>
                  </a:lnTo>
                  <a:lnTo>
                    <a:pt x="119" y="9947"/>
                  </a:lnTo>
                  <a:lnTo>
                    <a:pt x="153" y="10692"/>
                  </a:lnTo>
                  <a:lnTo>
                    <a:pt x="196" y="11394"/>
                  </a:lnTo>
                  <a:lnTo>
                    <a:pt x="246" y="12138"/>
                  </a:lnTo>
                  <a:lnTo>
                    <a:pt x="306" y="12883"/>
                  </a:lnTo>
                  <a:lnTo>
                    <a:pt x="374" y="13628"/>
                  </a:lnTo>
                  <a:lnTo>
                    <a:pt x="442" y="14373"/>
                  </a:lnTo>
                  <a:lnTo>
                    <a:pt x="527" y="15118"/>
                  </a:lnTo>
                  <a:lnTo>
                    <a:pt x="612" y="15819"/>
                  </a:lnTo>
                  <a:lnTo>
                    <a:pt x="713" y="16564"/>
                  </a:lnTo>
                  <a:lnTo>
                    <a:pt x="815" y="17265"/>
                  </a:lnTo>
                  <a:lnTo>
                    <a:pt x="934" y="17923"/>
                  </a:lnTo>
                  <a:lnTo>
                    <a:pt x="1062" y="18624"/>
                  </a:lnTo>
                  <a:lnTo>
                    <a:pt x="1197" y="19237"/>
                  </a:lnTo>
                  <a:lnTo>
                    <a:pt x="1342" y="19895"/>
                  </a:lnTo>
                  <a:lnTo>
                    <a:pt x="1503" y="20464"/>
                  </a:lnTo>
                  <a:lnTo>
                    <a:pt x="1664" y="21034"/>
                  </a:lnTo>
                  <a:lnTo>
                    <a:pt x="1851" y="21604"/>
                  </a:lnTo>
                  <a:lnTo>
                    <a:pt x="2038" y="22086"/>
                  </a:lnTo>
                  <a:lnTo>
                    <a:pt x="2174" y="22392"/>
                  </a:lnTo>
                  <a:lnTo>
                    <a:pt x="2301" y="22655"/>
                  </a:lnTo>
                  <a:lnTo>
                    <a:pt x="2437" y="22831"/>
                  </a:lnTo>
                  <a:lnTo>
                    <a:pt x="2573" y="22962"/>
                  </a:lnTo>
                  <a:lnTo>
                    <a:pt x="2709" y="23050"/>
                  </a:lnTo>
                  <a:lnTo>
                    <a:pt x="2845" y="23050"/>
                  </a:lnTo>
                  <a:lnTo>
                    <a:pt x="2972" y="23006"/>
                  </a:lnTo>
                  <a:lnTo>
                    <a:pt x="3108" y="22962"/>
                  </a:lnTo>
                  <a:lnTo>
                    <a:pt x="3235" y="22787"/>
                  </a:lnTo>
                  <a:lnTo>
                    <a:pt x="3363" y="22611"/>
                  </a:lnTo>
                  <a:lnTo>
                    <a:pt x="3490" y="22392"/>
                  </a:lnTo>
                  <a:lnTo>
                    <a:pt x="3617" y="22086"/>
                  </a:lnTo>
                  <a:lnTo>
                    <a:pt x="3736" y="21735"/>
                  </a:lnTo>
                  <a:lnTo>
                    <a:pt x="3855" y="21341"/>
                  </a:lnTo>
                  <a:lnTo>
                    <a:pt x="3974" y="20859"/>
                  </a:lnTo>
                  <a:lnTo>
                    <a:pt x="4084" y="20377"/>
                  </a:lnTo>
                  <a:lnTo>
                    <a:pt x="4195" y="19807"/>
                  </a:lnTo>
                  <a:lnTo>
                    <a:pt x="4296" y="19193"/>
                  </a:lnTo>
                  <a:lnTo>
                    <a:pt x="4390" y="18536"/>
                  </a:lnTo>
                  <a:lnTo>
                    <a:pt x="4466" y="17879"/>
                  </a:lnTo>
                  <a:lnTo>
                    <a:pt x="4543" y="17178"/>
                  </a:lnTo>
                  <a:lnTo>
                    <a:pt x="4602" y="16433"/>
                  </a:lnTo>
                  <a:lnTo>
                    <a:pt x="4653" y="15732"/>
                  </a:lnTo>
                  <a:lnTo>
                    <a:pt x="4687" y="14987"/>
                  </a:lnTo>
                  <a:lnTo>
                    <a:pt x="4721" y="14242"/>
                  </a:lnTo>
                  <a:lnTo>
                    <a:pt x="4738" y="13453"/>
                  </a:lnTo>
                  <a:lnTo>
                    <a:pt x="4746" y="12708"/>
                  </a:lnTo>
                  <a:lnTo>
                    <a:pt x="4738" y="11919"/>
                  </a:lnTo>
                  <a:lnTo>
                    <a:pt x="4729" y="11174"/>
                  </a:lnTo>
                  <a:lnTo>
                    <a:pt x="4696" y="10429"/>
                  </a:lnTo>
                  <a:lnTo>
                    <a:pt x="4662" y="9685"/>
                  </a:lnTo>
                  <a:lnTo>
                    <a:pt x="4611" y="8983"/>
                  </a:lnTo>
                  <a:lnTo>
                    <a:pt x="4551" y="8282"/>
                  </a:lnTo>
                  <a:lnTo>
                    <a:pt x="4475" y="7625"/>
                  </a:lnTo>
                  <a:lnTo>
                    <a:pt x="4381" y="6880"/>
                  </a:lnTo>
                  <a:lnTo>
                    <a:pt x="4271" y="6135"/>
                  </a:lnTo>
                  <a:lnTo>
                    <a:pt x="4135" y="5390"/>
                  </a:lnTo>
                  <a:lnTo>
                    <a:pt x="3974" y="4645"/>
                  </a:lnTo>
                  <a:lnTo>
                    <a:pt x="3880" y="4251"/>
                  </a:lnTo>
                  <a:lnTo>
                    <a:pt x="3787" y="3900"/>
                  </a:lnTo>
                  <a:lnTo>
                    <a:pt x="3677" y="3550"/>
                  </a:lnTo>
                  <a:lnTo>
                    <a:pt x="3566" y="3199"/>
                  </a:lnTo>
                  <a:lnTo>
                    <a:pt x="3447" y="2892"/>
                  </a:lnTo>
                  <a:lnTo>
                    <a:pt x="3320" y="2542"/>
                  </a:lnTo>
                  <a:lnTo>
                    <a:pt x="3176" y="2235"/>
                  </a:lnTo>
                  <a:lnTo>
                    <a:pt x="3031" y="1928"/>
                  </a:lnTo>
                  <a:lnTo>
                    <a:pt x="2879" y="1666"/>
                  </a:lnTo>
                  <a:lnTo>
                    <a:pt x="2717" y="1403"/>
                  </a:lnTo>
                  <a:lnTo>
                    <a:pt x="2539" y="1140"/>
                  </a:lnTo>
                  <a:lnTo>
                    <a:pt x="2361" y="921"/>
                  </a:lnTo>
                  <a:lnTo>
                    <a:pt x="2165" y="701"/>
                  </a:lnTo>
                  <a:lnTo>
                    <a:pt x="1962" y="526"/>
                  </a:lnTo>
                  <a:lnTo>
                    <a:pt x="1749" y="395"/>
                  </a:lnTo>
                  <a:lnTo>
                    <a:pt x="1529" y="263"/>
                  </a:lnTo>
                  <a:lnTo>
                    <a:pt x="1291" y="132"/>
                  </a:lnTo>
                  <a:lnTo>
                    <a:pt x="1045" y="44"/>
                  </a:lnTo>
                  <a:lnTo>
                    <a:pt x="79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6"/>
            <p:cNvSpPr/>
            <p:nvPr/>
          </p:nvSpPr>
          <p:spPr>
            <a:xfrm rot="10800000">
              <a:off x="5114933" y="7191014"/>
              <a:ext cx="34002" cy="45694"/>
            </a:xfrm>
            <a:custGeom>
              <a:avLst/>
              <a:gdLst/>
              <a:ahLst/>
              <a:cxnLst/>
              <a:rect l="l" t="t" r="r" b="b"/>
              <a:pathLst>
                <a:path w="3601" h="16784" extrusionOk="0">
                  <a:moveTo>
                    <a:pt x="119" y="0"/>
                  </a:moveTo>
                  <a:lnTo>
                    <a:pt x="102" y="44"/>
                  </a:lnTo>
                  <a:lnTo>
                    <a:pt x="77" y="44"/>
                  </a:lnTo>
                  <a:lnTo>
                    <a:pt x="52" y="132"/>
                  </a:lnTo>
                  <a:lnTo>
                    <a:pt x="35" y="219"/>
                  </a:lnTo>
                  <a:lnTo>
                    <a:pt x="9" y="395"/>
                  </a:lnTo>
                  <a:lnTo>
                    <a:pt x="1" y="658"/>
                  </a:lnTo>
                  <a:lnTo>
                    <a:pt x="1" y="789"/>
                  </a:lnTo>
                  <a:lnTo>
                    <a:pt x="9" y="921"/>
                  </a:lnTo>
                  <a:lnTo>
                    <a:pt x="128" y="2279"/>
                  </a:lnTo>
                  <a:lnTo>
                    <a:pt x="247" y="3550"/>
                  </a:lnTo>
                  <a:lnTo>
                    <a:pt x="374" y="4777"/>
                  </a:lnTo>
                  <a:lnTo>
                    <a:pt x="502" y="5916"/>
                  </a:lnTo>
                  <a:lnTo>
                    <a:pt x="637" y="6968"/>
                  </a:lnTo>
                  <a:lnTo>
                    <a:pt x="773" y="7976"/>
                  </a:lnTo>
                  <a:lnTo>
                    <a:pt x="909" y="8896"/>
                  </a:lnTo>
                  <a:lnTo>
                    <a:pt x="1053" y="9728"/>
                  </a:lnTo>
                  <a:lnTo>
                    <a:pt x="1198" y="10517"/>
                  </a:lnTo>
                  <a:lnTo>
                    <a:pt x="1334" y="11262"/>
                  </a:lnTo>
                  <a:lnTo>
                    <a:pt x="1478" y="11919"/>
                  </a:lnTo>
                  <a:lnTo>
                    <a:pt x="1614" y="12533"/>
                  </a:lnTo>
                  <a:lnTo>
                    <a:pt x="1758" y="13103"/>
                  </a:lnTo>
                  <a:lnTo>
                    <a:pt x="1894" y="13628"/>
                  </a:lnTo>
                  <a:lnTo>
                    <a:pt x="2030" y="14067"/>
                  </a:lnTo>
                  <a:lnTo>
                    <a:pt x="2166" y="14505"/>
                  </a:lnTo>
                  <a:lnTo>
                    <a:pt x="2293" y="14855"/>
                  </a:lnTo>
                  <a:lnTo>
                    <a:pt x="2420" y="15162"/>
                  </a:lnTo>
                  <a:lnTo>
                    <a:pt x="2658" y="15732"/>
                  </a:lnTo>
                  <a:lnTo>
                    <a:pt x="2870" y="16126"/>
                  </a:lnTo>
                  <a:lnTo>
                    <a:pt x="3066" y="16433"/>
                  </a:lnTo>
                  <a:lnTo>
                    <a:pt x="3218" y="16608"/>
                  </a:lnTo>
                  <a:lnTo>
                    <a:pt x="3346" y="16696"/>
                  </a:lnTo>
                  <a:lnTo>
                    <a:pt x="3465" y="16783"/>
                  </a:lnTo>
                  <a:lnTo>
                    <a:pt x="3490" y="16783"/>
                  </a:lnTo>
                  <a:lnTo>
                    <a:pt x="3516" y="16740"/>
                  </a:lnTo>
                  <a:lnTo>
                    <a:pt x="3558" y="16652"/>
                  </a:lnTo>
                  <a:lnTo>
                    <a:pt x="3592" y="16433"/>
                  </a:lnTo>
                  <a:lnTo>
                    <a:pt x="3601" y="16301"/>
                  </a:lnTo>
                  <a:lnTo>
                    <a:pt x="3601" y="16170"/>
                  </a:lnTo>
                  <a:lnTo>
                    <a:pt x="3601" y="16038"/>
                  </a:lnTo>
                  <a:lnTo>
                    <a:pt x="3592" y="15907"/>
                  </a:lnTo>
                  <a:lnTo>
                    <a:pt x="3567" y="15732"/>
                  </a:lnTo>
                  <a:lnTo>
                    <a:pt x="3533" y="15556"/>
                  </a:lnTo>
                  <a:lnTo>
                    <a:pt x="3507" y="15513"/>
                  </a:lnTo>
                  <a:lnTo>
                    <a:pt x="3482" y="15513"/>
                  </a:lnTo>
                  <a:lnTo>
                    <a:pt x="3388" y="15425"/>
                  </a:lnTo>
                  <a:lnTo>
                    <a:pt x="3278" y="15337"/>
                  </a:lnTo>
                  <a:lnTo>
                    <a:pt x="3134" y="15162"/>
                  </a:lnTo>
                  <a:lnTo>
                    <a:pt x="2955" y="14855"/>
                  </a:lnTo>
                  <a:lnTo>
                    <a:pt x="2752" y="14461"/>
                  </a:lnTo>
                  <a:lnTo>
                    <a:pt x="2531" y="13979"/>
                  </a:lnTo>
                  <a:lnTo>
                    <a:pt x="2412" y="13672"/>
                  </a:lnTo>
                  <a:lnTo>
                    <a:pt x="2293" y="13278"/>
                  </a:lnTo>
                  <a:lnTo>
                    <a:pt x="2166" y="12883"/>
                  </a:lnTo>
                  <a:lnTo>
                    <a:pt x="2038" y="12445"/>
                  </a:lnTo>
                  <a:lnTo>
                    <a:pt x="1902" y="11963"/>
                  </a:lnTo>
                  <a:lnTo>
                    <a:pt x="1767" y="11437"/>
                  </a:lnTo>
                  <a:lnTo>
                    <a:pt x="1639" y="10868"/>
                  </a:lnTo>
                  <a:lnTo>
                    <a:pt x="1503" y="10210"/>
                  </a:lnTo>
                  <a:lnTo>
                    <a:pt x="1368" y="9553"/>
                  </a:lnTo>
                  <a:lnTo>
                    <a:pt x="1232" y="8764"/>
                  </a:lnTo>
                  <a:lnTo>
                    <a:pt x="1104" y="7976"/>
                  </a:lnTo>
                  <a:lnTo>
                    <a:pt x="968" y="7099"/>
                  </a:lnTo>
                  <a:lnTo>
                    <a:pt x="841" y="6179"/>
                  </a:lnTo>
                  <a:lnTo>
                    <a:pt x="714" y="5171"/>
                  </a:lnTo>
                  <a:lnTo>
                    <a:pt x="586" y="4076"/>
                  </a:lnTo>
                  <a:lnTo>
                    <a:pt x="468" y="2936"/>
                  </a:lnTo>
                  <a:lnTo>
                    <a:pt x="349" y="1709"/>
                  </a:lnTo>
                  <a:lnTo>
                    <a:pt x="238" y="395"/>
                  </a:lnTo>
                  <a:lnTo>
                    <a:pt x="221" y="263"/>
                  </a:lnTo>
                  <a:lnTo>
                    <a:pt x="196" y="132"/>
                  </a:lnTo>
                  <a:lnTo>
                    <a:pt x="162" y="44"/>
                  </a:lnTo>
                  <a:lnTo>
                    <a:pt x="11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6"/>
            <p:cNvSpPr/>
            <p:nvPr/>
          </p:nvSpPr>
          <p:spPr>
            <a:xfrm rot="10800000">
              <a:off x="5145479" y="7199727"/>
              <a:ext cx="44427" cy="51420"/>
            </a:xfrm>
            <a:custGeom>
              <a:avLst/>
              <a:gdLst/>
              <a:ahLst/>
              <a:cxnLst/>
              <a:rect l="l" t="t" r="r" b="b"/>
              <a:pathLst>
                <a:path w="4705" h="18887" extrusionOk="0">
                  <a:moveTo>
                    <a:pt x="2073" y="1271"/>
                  </a:moveTo>
                  <a:lnTo>
                    <a:pt x="2336" y="1315"/>
                  </a:lnTo>
                  <a:lnTo>
                    <a:pt x="2616" y="1446"/>
                  </a:lnTo>
                  <a:lnTo>
                    <a:pt x="2769" y="1534"/>
                  </a:lnTo>
                  <a:lnTo>
                    <a:pt x="2922" y="1709"/>
                  </a:lnTo>
                  <a:lnTo>
                    <a:pt x="3091" y="1884"/>
                  </a:lnTo>
                  <a:lnTo>
                    <a:pt x="3261" y="2104"/>
                  </a:lnTo>
                  <a:lnTo>
                    <a:pt x="3440" y="2323"/>
                  </a:lnTo>
                  <a:lnTo>
                    <a:pt x="3626" y="2629"/>
                  </a:lnTo>
                  <a:lnTo>
                    <a:pt x="3813" y="2980"/>
                  </a:lnTo>
                  <a:lnTo>
                    <a:pt x="4017" y="3330"/>
                  </a:lnTo>
                  <a:lnTo>
                    <a:pt x="4221" y="3725"/>
                  </a:lnTo>
                  <a:lnTo>
                    <a:pt x="4433" y="4207"/>
                  </a:lnTo>
                  <a:lnTo>
                    <a:pt x="4348" y="5478"/>
                  </a:lnTo>
                  <a:lnTo>
                    <a:pt x="4289" y="6310"/>
                  </a:lnTo>
                  <a:lnTo>
                    <a:pt x="4212" y="7274"/>
                  </a:lnTo>
                  <a:lnTo>
                    <a:pt x="4110" y="8282"/>
                  </a:lnTo>
                  <a:lnTo>
                    <a:pt x="4000" y="9378"/>
                  </a:lnTo>
                  <a:lnTo>
                    <a:pt x="3864" y="10517"/>
                  </a:lnTo>
                  <a:lnTo>
                    <a:pt x="3711" y="11612"/>
                  </a:lnTo>
                  <a:lnTo>
                    <a:pt x="3626" y="12182"/>
                  </a:lnTo>
                  <a:lnTo>
                    <a:pt x="3533" y="12708"/>
                  </a:lnTo>
                  <a:lnTo>
                    <a:pt x="3440" y="13278"/>
                  </a:lnTo>
                  <a:lnTo>
                    <a:pt x="3338" y="13760"/>
                  </a:lnTo>
                  <a:lnTo>
                    <a:pt x="3227" y="14285"/>
                  </a:lnTo>
                  <a:lnTo>
                    <a:pt x="3117" y="14767"/>
                  </a:lnTo>
                  <a:lnTo>
                    <a:pt x="2998" y="15206"/>
                  </a:lnTo>
                  <a:lnTo>
                    <a:pt x="2879" y="15600"/>
                  </a:lnTo>
                  <a:lnTo>
                    <a:pt x="2743" y="15994"/>
                  </a:lnTo>
                  <a:lnTo>
                    <a:pt x="2607" y="16345"/>
                  </a:lnTo>
                  <a:lnTo>
                    <a:pt x="2463" y="16696"/>
                  </a:lnTo>
                  <a:lnTo>
                    <a:pt x="2310" y="16958"/>
                  </a:lnTo>
                  <a:lnTo>
                    <a:pt x="2157" y="17178"/>
                  </a:lnTo>
                  <a:lnTo>
                    <a:pt x="1996" y="17353"/>
                  </a:lnTo>
                  <a:lnTo>
                    <a:pt x="1826" y="17484"/>
                  </a:lnTo>
                  <a:lnTo>
                    <a:pt x="1648" y="17572"/>
                  </a:lnTo>
                  <a:lnTo>
                    <a:pt x="1487" y="17572"/>
                  </a:lnTo>
                  <a:lnTo>
                    <a:pt x="1393" y="17528"/>
                  </a:lnTo>
                  <a:lnTo>
                    <a:pt x="1308" y="17397"/>
                  </a:lnTo>
                  <a:lnTo>
                    <a:pt x="1215" y="17309"/>
                  </a:lnTo>
                  <a:lnTo>
                    <a:pt x="1130" y="17134"/>
                  </a:lnTo>
                  <a:lnTo>
                    <a:pt x="1045" y="16958"/>
                  </a:lnTo>
                  <a:lnTo>
                    <a:pt x="969" y="16696"/>
                  </a:lnTo>
                  <a:lnTo>
                    <a:pt x="892" y="16476"/>
                  </a:lnTo>
                  <a:lnTo>
                    <a:pt x="816" y="16170"/>
                  </a:lnTo>
                  <a:lnTo>
                    <a:pt x="748" y="15863"/>
                  </a:lnTo>
                  <a:lnTo>
                    <a:pt x="680" y="15512"/>
                  </a:lnTo>
                  <a:lnTo>
                    <a:pt x="612" y="15118"/>
                  </a:lnTo>
                  <a:lnTo>
                    <a:pt x="553" y="14724"/>
                  </a:lnTo>
                  <a:lnTo>
                    <a:pt x="502" y="14285"/>
                  </a:lnTo>
                  <a:lnTo>
                    <a:pt x="451" y="13803"/>
                  </a:lnTo>
                  <a:lnTo>
                    <a:pt x="400" y="13321"/>
                  </a:lnTo>
                  <a:lnTo>
                    <a:pt x="366" y="12796"/>
                  </a:lnTo>
                  <a:lnTo>
                    <a:pt x="324" y="12226"/>
                  </a:lnTo>
                  <a:lnTo>
                    <a:pt x="298" y="11656"/>
                  </a:lnTo>
                  <a:lnTo>
                    <a:pt x="273" y="11087"/>
                  </a:lnTo>
                  <a:lnTo>
                    <a:pt x="256" y="10473"/>
                  </a:lnTo>
                  <a:lnTo>
                    <a:pt x="247" y="9860"/>
                  </a:lnTo>
                  <a:lnTo>
                    <a:pt x="247" y="9202"/>
                  </a:lnTo>
                  <a:lnTo>
                    <a:pt x="256" y="8589"/>
                  </a:lnTo>
                  <a:lnTo>
                    <a:pt x="273" y="7975"/>
                  </a:lnTo>
                  <a:lnTo>
                    <a:pt x="307" y="7318"/>
                  </a:lnTo>
                  <a:lnTo>
                    <a:pt x="341" y="6705"/>
                  </a:lnTo>
                  <a:lnTo>
                    <a:pt x="383" y="6135"/>
                  </a:lnTo>
                  <a:lnTo>
                    <a:pt x="442" y="5521"/>
                  </a:lnTo>
                  <a:lnTo>
                    <a:pt x="510" y="4952"/>
                  </a:lnTo>
                  <a:lnTo>
                    <a:pt x="595" y="4426"/>
                  </a:lnTo>
                  <a:lnTo>
                    <a:pt x="680" y="3900"/>
                  </a:lnTo>
                  <a:lnTo>
                    <a:pt x="765" y="3506"/>
                  </a:lnTo>
                  <a:lnTo>
                    <a:pt x="867" y="3068"/>
                  </a:lnTo>
                  <a:lnTo>
                    <a:pt x="977" y="2673"/>
                  </a:lnTo>
                  <a:lnTo>
                    <a:pt x="1113" y="2323"/>
                  </a:lnTo>
                  <a:lnTo>
                    <a:pt x="1266" y="2016"/>
                  </a:lnTo>
                  <a:lnTo>
                    <a:pt x="1436" y="1709"/>
                  </a:lnTo>
                  <a:lnTo>
                    <a:pt x="1623" y="1490"/>
                  </a:lnTo>
                  <a:lnTo>
                    <a:pt x="1843" y="1315"/>
                  </a:lnTo>
                  <a:lnTo>
                    <a:pt x="2073" y="1271"/>
                  </a:lnTo>
                  <a:close/>
                  <a:moveTo>
                    <a:pt x="1971" y="0"/>
                  </a:moveTo>
                  <a:lnTo>
                    <a:pt x="1818" y="44"/>
                  </a:lnTo>
                  <a:lnTo>
                    <a:pt x="1682" y="132"/>
                  </a:lnTo>
                  <a:lnTo>
                    <a:pt x="1546" y="263"/>
                  </a:lnTo>
                  <a:lnTo>
                    <a:pt x="1419" y="395"/>
                  </a:lnTo>
                  <a:lnTo>
                    <a:pt x="1308" y="570"/>
                  </a:lnTo>
                  <a:lnTo>
                    <a:pt x="1198" y="745"/>
                  </a:lnTo>
                  <a:lnTo>
                    <a:pt x="1096" y="964"/>
                  </a:lnTo>
                  <a:lnTo>
                    <a:pt x="994" y="1183"/>
                  </a:lnTo>
                  <a:lnTo>
                    <a:pt x="909" y="1402"/>
                  </a:lnTo>
                  <a:lnTo>
                    <a:pt x="748" y="1928"/>
                  </a:lnTo>
                  <a:lnTo>
                    <a:pt x="612" y="2454"/>
                  </a:lnTo>
                  <a:lnTo>
                    <a:pt x="502" y="2980"/>
                  </a:lnTo>
                  <a:lnTo>
                    <a:pt x="400" y="3593"/>
                  </a:lnTo>
                  <a:lnTo>
                    <a:pt x="307" y="4207"/>
                  </a:lnTo>
                  <a:lnTo>
                    <a:pt x="230" y="4864"/>
                  </a:lnTo>
                  <a:lnTo>
                    <a:pt x="162" y="5565"/>
                  </a:lnTo>
                  <a:lnTo>
                    <a:pt x="103" y="6266"/>
                  </a:lnTo>
                  <a:lnTo>
                    <a:pt x="60" y="6968"/>
                  </a:lnTo>
                  <a:lnTo>
                    <a:pt x="35" y="7669"/>
                  </a:lnTo>
                  <a:lnTo>
                    <a:pt x="9" y="8414"/>
                  </a:lnTo>
                  <a:lnTo>
                    <a:pt x="1" y="9115"/>
                  </a:lnTo>
                  <a:lnTo>
                    <a:pt x="1" y="9860"/>
                  </a:lnTo>
                  <a:lnTo>
                    <a:pt x="9" y="10561"/>
                  </a:lnTo>
                  <a:lnTo>
                    <a:pt x="26" y="11262"/>
                  </a:lnTo>
                  <a:lnTo>
                    <a:pt x="52" y="11963"/>
                  </a:lnTo>
                  <a:lnTo>
                    <a:pt x="86" y="12620"/>
                  </a:lnTo>
                  <a:lnTo>
                    <a:pt x="128" y="13234"/>
                  </a:lnTo>
                  <a:lnTo>
                    <a:pt x="171" y="13847"/>
                  </a:lnTo>
                  <a:lnTo>
                    <a:pt x="230" y="14461"/>
                  </a:lnTo>
                  <a:lnTo>
                    <a:pt x="290" y="15030"/>
                  </a:lnTo>
                  <a:lnTo>
                    <a:pt x="366" y="15556"/>
                  </a:lnTo>
                  <a:lnTo>
                    <a:pt x="434" y="16038"/>
                  </a:lnTo>
                  <a:lnTo>
                    <a:pt x="519" y="16520"/>
                  </a:lnTo>
                  <a:lnTo>
                    <a:pt x="604" y="16915"/>
                  </a:lnTo>
                  <a:lnTo>
                    <a:pt x="689" y="17309"/>
                  </a:lnTo>
                  <a:lnTo>
                    <a:pt x="782" y="17660"/>
                  </a:lnTo>
                  <a:lnTo>
                    <a:pt x="884" y="17966"/>
                  </a:lnTo>
                  <a:lnTo>
                    <a:pt x="986" y="18229"/>
                  </a:lnTo>
                  <a:lnTo>
                    <a:pt x="1088" y="18448"/>
                  </a:lnTo>
                  <a:lnTo>
                    <a:pt x="1198" y="18624"/>
                  </a:lnTo>
                  <a:lnTo>
                    <a:pt x="1308" y="18755"/>
                  </a:lnTo>
                  <a:lnTo>
                    <a:pt x="1427" y="18843"/>
                  </a:lnTo>
                  <a:lnTo>
                    <a:pt x="1538" y="18887"/>
                  </a:lnTo>
                  <a:lnTo>
                    <a:pt x="1657" y="18887"/>
                  </a:lnTo>
                  <a:lnTo>
                    <a:pt x="1877" y="18755"/>
                  </a:lnTo>
                  <a:lnTo>
                    <a:pt x="2081" y="18580"/>
                  </a:lnTo>
                  <a:lnTo>
                    <a:pt x="2285" y="18361"/>
                  </a:lnTo>
                  <a:lnTo>
                    <a:pt x="2472" y="18054"/>
                  </a:lnTo>
                  <a:lnTo>
                    <a:pt x="2650" y="17703"/>
                  </a:lnTo>
                  <a:lnTo>
                    <a:pt x="2820" y="17265"/>
                  </a:lnTo>
                  <a:lnTo>
                    <a:pt x="2981" y="16827"/>
                  </a:lnTo>
                  <a:lnTo>
                    <a:pt x="3134" y="16301"/>
                  </a:lnTo>
                  <a:lnTo>
                    <a:pt x="3278" y="15775"/>
                  </a:lnTo>
                  <a:lnTo>
                    <a:pt x="3414" y="15162"/>
                  </a:lnTo>
                  <a:lnTo>
                    <a:pt x="3541" y="14548"/>
                  </a:lnTo>
                  <a:lnTo>
                    <a:pt x="3660" y="13935"/>
                  </a:lnTo>
                  <a:lnTo>
                    <a:pt x="3771" y="13278"/>
                  </a:lnTo>
                  <a:lnTo>
                    <a:pt x="3881" y="12620"/>
                  </a:lnTo>
                  <a:lnTo>
                    <a:pt x="3974" y="11919"/>
                  </a:lnTo>
                  <a:lnTo>
                    <a:pt x="4068" y="11262"/>
                  </a:lnTo>
                  <a:lnTo>
                    <a:pt x="4153" y="10561"/>
                  </a:lnTo>
                  <a:lnTo>
                    <a:pt x="4229" y="9903"/>
                  </a:lnTo>
                  <a:lnTo>
                    <a:pt x="4365" y="8589"/>
                  </a:lnTo>
                  <a:lnTo>
                    <a:pt x="4475" y="7362"/>
                  </a:lnTo>
                  <a:lnTo>
                    <a:pt x="4560" y="6266"/>
                  </a:lnTo>
                  <a:lnTo>
                    <a:pt x="4628" y="5346"/>
                  </a:lnTo>
                  <a:lnTo>
                    <a:pt x="4671" y="4645"/>
                  </a:lnTo>
                  <a:lnTo>
                    <a:pt x="4705" y="3988"/>
                  </a:lnTo>
                  <a:lnTo>
                    <a:pt x="4705" y="3769"/>
                  </a:lnTo>
                  <a:lnTo>
                    <a:pt x="4696" y="3550"/>
                  </a:lnTo>
                  <a:lnTo>
                    <a:pt x="4671" y="3374"/>
                  </a:lnTo>
                  <a:lnTo>
                    <a:pt x="4637" y="3243"/>
                  </a:lnTo>
                  <a:lnTo>
                    <a:pt x="4246" y="2410"/>
                  </a:lnTo>
                  <a:lnTo>
                    <a:pt x="3881" y="1709"/>
                  </a:lnTo>
                  <a:lnTo>
                    <a:pt x="3541" y="1139"/>
                  </a:lnTo>
                  <a:lnTo>
                    <a:pt x="3219" y="701"/>
                  </a:lnTo>
                  <a:lnTo>
                    <a:pt x="2913" y="395"/>
                  </a:lnTo>
                  <a:lnTo>
                    <a:pt x="2633" y="132"/>
                  </a:lnTo>
                  <a:lnTo>
                    <a:pt x="237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6"/>
            <p:cNvSpPr/>
            <p:nvPr/>
          </p:nvSpPr>
          <p:spPr>
            <a:xfrm rot="10800000">
              <a:off x="5147481" y="7218094"/>
              <a:ext cx="33360" cy="15633"/>
            </a:xfrm>
            <a:custGeom>
              <a:avLst/>
              <a:gdLst/>
              <a:ahLst/>
              <a:cxnLst/>
              <a:rect l="l" t="t" r="r" b="b"/>
              <a:pathLst>
                <a:path w="3533" h="5742" extrusionOk="0">
                  <a:moveTo>
                    <a:pt x="3405" y="1"/>
                  </a:moveTo>
                  <a:lnTo>
                    <a:pt x="3363" y="45"/>
                  </a:lnTo>
                  <a:lnTo>
                    <a:pt x="3329" y="176"/>
                  </a:lnTo>
                  <a:lnTo>
                    <a:pt x="3201" y="658"/>
                  </a:lnTo>
                  <a:lnTo>
                    <a:pt x="3082" y="1140"/>
                  </a:lnTo>
                  <a:lnTo>
                    <a:pt x="2955" y="1578"/>
                  </a:lnTo>
                  <a:lnTo>
                    <a:pt x="2828" y="1973"/>
                  </a:lnTo>
                  <a:lnTo>
                    <a:pt x="2692" y="2323"/>
                  </a:lnTo>
                  <a:lnTo>
                    <a:pt x="2564" y="2674"/>
                  </a:lnTo>
                  <a:lnTo>
                    <a:pt x="2429" y="2937"/>
                  </a:lnTo>
                  <a:lnTo>
                    <a:pt x="2301" y="3200"/>
                  </a:lnTo>
                  <a:lnTo>
                    <a:pt x="2165" y="3419"/>
                  </a:lnTo>
                  <a:lnTo>
                    <a:pt x="2030" y="3638"/>
                  </a:lnTo>
                  <a:lnTo>
                    <a:pt x="1766" y="3945"/>
                  </a:lnTo>
                  <a:lnTo>
                    <a:pt x="1512" y="4164"/>
                  </a:lnTo>
                  <a:lnTo>
                    <a:pt x="1274" y="4339"/>
                  </a:lnTo>
                  <a:lnTo>
                    <a:pt x="1036" y="4427"/>
                  </a:lnTo>
                  <a:lnTo>
                    <a:pt x="832" y="4470"/>
                  </a:lnTo>
                  <a:lnTo>
                    <a:pt x="637" y="4427"/>
                  </a:lnTo>
                  <a:lnTo>
                    <a:pt x="476" y="4383"/>
                  </a:lnTo>
                  <a:lnTo>
                    <a:pt x="238" y="4295"/>
                  </a:lnTo>
                  <a:lnTo>
                    <a:pt x="153" y="4251"/>
                  </a:lnTo>
                  <a:lnTo>
                    <a:pt x="128" y="4208"/>
                  </a:lnTo>
                  <a:lnTo>
                    <a:pt x="102" y="4251"/>
                  </a:lnTo>
                  <a:lnTo>
                    <a:pt x="60" y="4339"/>
                  </a:lnTo>
                  <a:lnTo>
                    <a:pt x="26" y="4514"/>
                  </a:lnTo>
                  <a:lnTo>
                    <a:pt x="9" y="4646"/>
                  </a:lnTo>
                  <a:lnTo>
                    <a:pt x="9" y="4777"/>
                  </a:lnTo>
                  <a:lnTo>
                    <a:pt x="0" y="4909"/>
                  </a:lnTo>
                  <a:lnTo>
                    <a:pt x="9" y="4996"/>
                  </a:lnTo>
                  <a:lnTo>
                    <a:pt x="26" y="5259"/>
                  </a:lnTo>
                  <a:lnTo>
                    <a:pt x="60" y="5435"/>
                  </a:lnTo>
                  <a:lnTo>
                    <a:pt x="85" y="5478"/>
                  </a:lnTo>
                  <a:lnTo>
                    <a:pt x="111" y="5522"/>
                  </a:lnTo>
                  <a:lnTo>
                    <a:pt x="221" y="5610"/>
                  </a:lnTo>
                  <a:lnTo>
                    <a:pt x="484" y="5697"/>
                  </a:lnTo>
                  <a:lnTo>
                    <a:pt x="654" y="5741"/>
                  </a:lnTo>
                  <a:lnTo>
                    <a:pt x="1079" y="5741"/>
                  </a:lnTo>
                  <a:lnTo>
                    <a:pt x="1325" y="5610"/>
                  </a:lnTo>
                  <a:lnTo>
                    <a:pt x="1580" y="5478"/>
                  </a:lnTo>
                  <a:lnTo>
                    <a:pt x="1843" y="5215"/>
                  </a:lnTo>
                  <a:lnTo>
                    <a:pt x="2123" y="4865"/>
                  </a:lnTo>
                  <a:lnTo>
                    <a:pt x="2259" y="4646"/>
                  </a:lnTo>
                  <a:lnTo>
                    <a:pt x="2403" y="4383"/>
                  </a:lnTo>
                  <a:lnTo>
                    <a:pt x="2539" y="4120"/>
                  </a:lnTo>
                  <a:lnTo>
                    <a:pt x="2683" y="3813"/>
                  </a:lnTo>
                  <a:lnTo>
                    <a:pt x="2819" y="3463"/>
                  </a:lnTo>
                  <a:lnTo>
                    <a:pt x="2955" y="3068"/>
                  </a:lnTo>
                  <a:lnTo>
                    <a:pt x="3091" y="2674"/>
                  </a:lnTo>
                  <a:lnTo>
                    <a:pt x="3227" y="2192"/>
                  </a:lnTo>
                  <a:lnTo>
                    <a:pt x="3363" y="1710"/>
                  </a:lnTo>
                  <a:lnTo>
                    <a:pt x="3490" y="1140"/>
                  </a:lnTo>
                  <a:lnTo>
                    <a:pt x="3507" y="1053"/>
                  </a:lnTo>
                  <a:lnTo>
                    <a:pt x="3524" y="921"/>
                  </a:lnTo>
                  <a:lnTo>
                    <a:pt x="3532" y="702"/>
                  </a:lnTo>
                  <a:lnTo>
                    <a:pt x="3524" y="439"/>
                  </a:lnTo>
                  <a:lnTo>
                    <a:pt x="3515" y="351"/>
                  </a:lnTo>
                  <a:lnTo>
                    <a:pt x="3498" y="220"/>
                  </a:lnTo>
                  <a:lnTo>
                    <a:pt x="3481" y="132"/>
                  </a:lnTo>
                  <a:lnTo>
                    <a:pt x="3456" y="45"/>
                  </a:lnTo>
                  <a:lnTo>
                    <a:pt x="343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6"/>
            <p:cNvSpPr/>
            <p:nvPr/>
          </p:nvSpPr>
          <p:spPr>
            <a:xfrm rot="10800000">
              <a:off x="5139389" y="7408078"/>
              <a:ext cx="54445" cy="59890"/>
            </a:xfrm>
            <a:custGeom>
              <a:avLst/>
              <a:gdLst/>
              <a:ahLst/>
              <a:cxnLst/>
              <a:rect l="l" t="t" r="r" b="b"/>
              <a:pathLst>
                <a:path w="5766" h="21998" extrusionOk="0">
                  <a:moveTo>
                    <a:pt x="2149" y="1315"/>
                  </a:moveTo>
                  <a:lnTo>
                    <a:pt x="2293" y="1359"/>
                  </a:lnTo>
                  <a:lnTo>
                    <a:pt x="2429" y="1403"/>
                  </a:lnTo>
                  <a:lnTo>
                    <a:pt x="2582" y="1490"/>
                  </a:lnTo>
                  <a:lnTo>
                    <a:pt x="2879" y="1753"/>
                  </a:lnTo>
                  <a:lnTo>
                    <a:pt x="3202" y="2104"/>
                  </a:lnTo>
                  <a:lnTo>
                    <a:pt x="3541" y="2586"/>
                  </a:lnTo>
                  <a:lnTo>
                    <a:pt x="3890" y="3199"/>
                  </a:lnTo>
                  <a:lnTo>
                    <a:pt x="4255" y="3900"/>
                  </a:lnTo>
                  <a:lnTo>
                    <a:pt x="4637" y="4733"/>
                  </a:lnTo>
                  <a:lnTo>
                    <a:pt x="5027" y="5653"/>
                  </a:lnTo>
                  <a:lnTo>
                    <a:pt x="5435" y="6705"/>
                  </a:lnTo>
                  <a:lnTo>
                    <a:pt x="5189" y="8063"/>
                  </a:lnTo>
                  <a:lnTo>
                    <a:pt x="4823" y="9947"/>
                  </a:lnTo>
                  <a:lnTo>
                    <a:pt x="4603" y="10999"/>
                  </a:lnTo>
                  <a:lnTo>
                    <a:pt x="4365" y="12138"/>
                  </a:lnTo>
                  <a:lnTo>
                    <a:pt x="4102" y="13278"/>
                  </a:lnTo>
                  <a:lnTo>
                    <a:pt x="3830" y="14417"/>
                  </a:lnTo>
                  <a:lnTo>
                    <a:pt x="3550" y="15556"/>
                  </a:lnTo>
                  <a:lnTo>
                    <a:pt x="3253" y="16652"/>
                  </a:lnTo>
                  <a:lnTo>
                    <a:pt x="2956" y="17660"/>
                  </a:lnTo>
                  <a:lnTo>
                    <a:pt x="2803" y="18142"/>
                  </a:lnTo>
                  <a:lnTo>
                    <a:pt x="2650" y="18580"/>
                  </a:lnTo>
                  <a:lnTo>
                    <a:pt x="2497" y="18974"/>
                  </a:lnTo>
                  <a:lnTo>
                    <a:pt x="2344" y="19369"/>
                  </a:lnTo>
                  <a:lnTo>
                    <a:pt x="2191" y="19675"/>
                  </a:lnTo>
                  <a:lnTo>
                    <a:pt x="2039" y="19982"/>
                  </a:lnTo>
                  <a:lnTo>
                    <a:pt x="1894" y="20245"/>
                  </a:lnTo>
                  <a:lnTo>
                    <a:pt x="1741" y="20420"/>
                  </a:lnTo>
                  <a:lnTo>
                    <a:pt x="1597" y="20596"/>
                  </a:lnTo>
                  <a:lnTo>
                    <a:pt x="1453" y="20683"/>
                  </a:lnTo>
                  <a:lnTo>
                    <a:pt x="1342" y="20683"/>
                  </a:lnTo>
                  <a:lnTo>
                    <a:pt x="1274" y="20640"/>
                  </a:lnTo>
                  <a:lnTo>
                    <a:pt x="1215" y="20552"/>
                  </a:lnTo>
                  <a:lnTo>
                    <a:pt x="1147" y="20420"/>
                  </a:lnTo>
                  <a:lnTo>
                    <a:pt x="1088" y="20245"/>
                  </a:lnTo>
                  <a:lnTo>
                    <a:pt x="1028" y="20070"/>
                  </a:lnTo>
                  <a:lnTo>
                    <a:pt x="969" y="19851"/>
                  </a:lnTo>
                  <a:lnTo>
                    <a:pt x="909" y="19588"/>
                  </a:lnTo>
                  <a:lnTo>
                    <a:pt x="850" y="19281"/>
                  </a:lnTo>
                  <a:lnTo>
                    <a:pt x="790" y="18974"/>
                  </a:lnTo>
                  <a:lnTo>
                    <a:pt x="680" y="18229"/>
                  </a:lnTo>
                  <a:lnTo>
                    <a:pt x="578" y="17397"/>
                  </a:lnTo>
                  <a:lnTo>
                    <a:pt x="485" y="16477"/>
                  </a:lnTo>
                  <a:lnTo>
                    <a:pt x="425" y="15688"/>
                  </a:lnTo>
                  <a:lnTo>
                    <a:pt x="374" y="14899"/>
                  </a:lnTo>
                  <a:lnTo>
                    <a:pt x="332" y="14067"/>
                  </a:lnTo>
                  <a:lnTo>
                    <a:pt x="290" y="13190"/>
                  </a:lnTo>
                  <a:lnTo>
                    <a:pt x="264" y="12358"/>
                  </a:lnTo>
                  <a:lnTo>
                    <a:pt x="256" y="11481"/>
                  </a:lnTo>
                  <a:lnTo>
                    <a:pt x="247" y="10605"/>
                  </a:lnTo>
                  <a:lnTo>
                    <a:pt x="256" y="9728"/>
                  </a:lnTo>
                  <a:lnTo>
                    <a:pt x="273" y="8852"/>
                  </a:lnTo>
                  <a:lnTo>
                    <a:pt x="298" y="8019"/>
                  </a:lnTo>
                  <a:lnTo>
                    <a:pt x="340" y="7187"/>
                  </a:lnTo>
                  <a:lnTo>
                    <a:pt x="400" y="6398"/>
                  </a:lnTo>
                  <a:lnTo>
                    <a:pt x="468" y="5653"/>
                  </a:lnTo>
                  <a:lnTo>
                    <a:pt x="553" y="4908"/>
                  </a:lnTo>
                  <a:lnTo>
                    <a:pt x="655" y="4251"/>
                  </a:lnTo>
                  <a:lnTo>
                    <a:pt x="765" y="3637"/>
                  </a:lnTo>
                  <a:lnTo>
                    <a:pt x="841" y="3287"/>
                  </a:lnTo>
                  <a:lnTo>
                    <a:pt x="926" y="2980"/>
                  </a:lnTo>
                  <a:lnTo>
                    <a:pt x="1011" y="2673"/>
                  </a:lnTo>
                  <a:lnTo>
                    <a:pt x="1105" y="2410"/>
                  </a:lnTo>
                  <a:lnTo>
                    <a:pt x="1207" y="2191"/>
                  </a:lnTo>
                  <a:lnTo>
                    <a:pt x="1308" y="1972"/>
                  </a:lnTo>
                  <a:lnTo>
                    <a:pt x="1419" y="1797"/>
                  </a:lnTo>
                  <a:lnTo>
                    <a:pt x="1529" y="1622"/>
                  </a:lnTo>
                  <a:lnTo>
                    <a:pt x="1640" y="1534"/>
                  </a:lnTo>
                  <a:lnTo>
                    <a:pt x="1767" y="1446"/>
                  </a:lnTo>
                  <a:lnTo>
                    <a:pt x="1886" y="1359"/>
                  </a:lnTo>
                  <a:lnTo>
                    <a:pt x="2022" y="1359"/>
                  </a:lnTo>
                  <a:lnTo>
                    <a:pt x="2149" y="1315"/>
                  </a:lnTo>
                  <a:close/>
                  <a:moveTo>
                    <a:pt x="2107" y="0"/>
                  </a:moveTo>
                  <a:lnTo>
                    <a:pt x="1971" y="44"/>
                  </a:lnTo>
                  <a:lnTo>
                    <a:pt x="1843" y="88"/>
                  </a:lnTo>
                  <a:lnTo>
                    <a:pt x="1716" y="132"/>
                  </a:lnTo>
                  <a:lnTo>
                    <a:pt x="1606" y="219"/>
                  </a:lnTo>
                  <a:lnTo>
                    <a:pt x="1487" y="351"/>
                  </a:lnTo>
                  <a:lnTo>
                    <a:pt x="1385" y="482"/>
                  </a:lnTo>
                  <a:lnTo>
                    <a:pt x="1283" y="614"/>
                  </a:lnTo>
                  <a:lnTo>
                    <a:pt x="1190" y="789"/>
                  </a:lnTo>
                  <a:lnTo>
                    <a:pt x="1011" y="1183"/>
                  </a:lnTo>
                  <a:lnTo>
                    <a:pt x="850" y="1665"/>
                  </a:lnTo>
                  <a:lnTo>
                    <a:pt x="714" y="2148"/>
                  </a:lnTo>
                  <a:lnTo>
                    <a:pt x="595" y="2717"/>
                  </a:lnTo>
                  <a:lnTo>
                    <a:pt x="527" y="3024"/>
                  </a:lnTo>
                  <a:lnTo>
                    <a:pt x="468" y="3418"/>
                  </a:lnTo>
                  <a:lnTo>
                    <a:pt x="349" y="4163"/>
                  </a:lnTo>
                  <a:lnTo>
                    <a:pt x="256" y="4952"/>
                  </a:lnTo>
                  <a:lnTo>
                    <a:pt x="179" y="5785"/>
                  </a:lnTo>
                  <a:lnTo>
                    <a:pt x="111" y="6705"/>
                  </a:lnTo>
                  <a:lnTo>
                    <a:pt x="60" y="7625"/>
                  </a:lnTo>
                  <a:lnTo>
                    <a:pt x="26" y="8545"/>
                  </a:lnTo>
                  <a:lnTo>
                    <a:pt x="9" y="9509"/>
                  </a:lnTo>
                  <a:lnTo>
                    <a:pt x="1" y="10473"/>
                  </a:lnTo>
                  <a:lnTo>
                    <a:pt x="1" y="11437"/>
                  </a:lnTo>
                  <a:lnTo>
                    <a:pt x="18" y="12445"/>
                  </a:lnTo>
                  <a:lnTo>
                    <a:pt x="43" y="13409"/>
                  </a:lnTo>
                  <a:lnTo>
                    <a:pt x="86" y="14329"/>
                  </a:lnTo>
                  <a:lnTo>
                    <a:pt x="128" y="15250"/>
                  </a:lnTo>
                  <a:lnTo>
                    <a:pt x="188" y="16126"/>
                  </a:lnTo>
                  <a:lnTo>
                    <a:pt x="256" y="17002"/>
                  </a:lnTo>
                  <a:lnTo>
                    <a:pt x="315" y="17616"/>
                  </a:lnTo>
                  <a:lnTo>
                    <a:pt x="374" y="18186"/>
                  </a:lnTo>
                  <a:lnTo>
                    <a:pt x="442" y="18711"/>
                  </a:lnTo>
                  <a:lnTo>
                    <a:pt x="510" y="19237"/>
                  </a:lnTo>
                  <a:lnTo>
                    <a:pt x="578" y="19675"/>
                  </a:lnTo>
                  <a:lnTo>
                    <a:pt x="655" y="20114"/>
                  </a:lnTo>
                  <a:lnTo>
                    <a:pt x="731" y="20464"/>
                  </a:lnTo>
                  <a:lnTo>
                    <a:pt x="807" y="20815"/>
                  </a:lnTo>
                  <a:lnTo>
                    <a:pt x="884" y="21122"/>
                  </a:lnTo>
                  <a:lnTo>
                    <a:pt x="969" y="21384"/>
                  </a:lnTo>
                  <a:lnTo>
                    <a:pt x="1054" y="21604"/>
                  </a:lnTo>
                  <a:lnTo>
                    <a:pt x="1139" y="21779"/>
                  </a:lnTo>
                  <a:lnTo>
                    <a:pt x="1223" y="21866"/>
                  </a:lnTo>
                  <a:lnTo>
                    <a:pt x="1308" y="21954"/>
                  </a:lnTo>
                  <a:lnTo>
                    <a:pt x="1393" y="21998"/>
                  </a:lnTo>
                  <a:lnTo>
                    <a:pt x="1478" y="21998"/>
                  </a:lnTo>
                  <a:lnTo>
                    <a:pt x="1657" y="21866"/>
                  </a:lnTo>
                  <a:lnTo>
                    <a:pt x="1826" y="21647"/>
                  </a:lnTo>
                  <a:lnTo>
                    <a:pt x="2005" y="21428"/>
                  </a:lnTo>
                  <a:lnTo>
                    <a:pt x="2183" y="21122"/>
                  </a:lnTo>
                  <a:lnTo>
                    <a:pt x="2361" y="20727"/>
                  </a:lnTo>
                  <a:lnTo>
                    <a:pt x="2540" y="20333"/>
                  </a:lnTo>
                  <a:lnTo>
                    <a:pt x="2718" y="19851"/>
                  </a:lnTo>
                  <a:lnTo>
                    <a:pt x="2896" y="19325"/>
                  </a:lnTo>
                  <a:lnTo>
                    <a:pt x="3074" y="18799"/>
                  </a:lnTo>
                  <a:lnTo>
                    <a:pt x="3253" y="18229"/>
                  </a:lnTo>
                  <a:lnTo>
                    <a:pt x="3431" y="17616"/>
                  </a:lnTo>
                  <a:lnTo>
                    <a:pt x="3601" y="17002"/>
                  </a:lnTo>
                  <a:lnTo>
                    <a:pt x="3932" y="15688"/>
                  </a:lnTo>
                  <a:lnTo>
                    <a:pt x="4255" y="14373"/>
                  </a:lnTo>
                  <a:lnTo>
                    <a:pt x="4552" y="13015"/>
                  </a:lnTo>
                  <a:lnTo>
                    <a:pt x="4823" y="11744"/>
                  </a:lnTo>
                  <a:lnTo>
                    <a:pt x="5070" y="10517"/>
                  </a:lnTo>
                  <a:lnTo>
                    <a:pt x="5282" y="9422"/>
                  </a:lnTo>
                  <a:lnTo>
                    <a:pt x="5596" y="7756"/>
                  </a:lnTo>
                  <a:lnTo>
                    <a:pt x="5732" y="6968"/>
                  </a:lnTo>
                  <a:lnTo>
                    <a:pt x="5749" y="6836"/>
                  </a:lnTo>
                  <a:lnTo>
                    <a:pt x="5757" y="6705"/>
                  </a:lnTo>
                  <a:lnTo>
                    <a:pt x="5766" y="6573"/>
                  </a:lnTo>
                  <a:lnTo>
                    <a:pt x="5766" y="6398"/>
                  </a:lnTo>
                  <a:lnTo>
                    <a:pt x="5757" y="6267"/>
                  </a:lnTo>
                  <a:lnTo>
                    <a:pt x="5740" y="6135"/>
                  </a:lnTo>
                  <a:lnTo>
                    <a:pt x="5723" y="6047"/>
                  </a:lnTo>
                  <a:lnTo>
                    <a:pt x="5698" y="5960"/>
                  </a:lnTo>
                  <a:lnTo>
                    <a:pt x="5401" y="5171"/>
                  </a:lnTo>
                  <a:lnTo>
                    <a:pt x="5112" y="4426"/>
                  </a:lnTo>
                  <a:lnTo>
                    <a:pt x="4840" y="3769"/>
                  </a:lnTo>
                  <a:lnTo>
                    <a:pt x="4569" y="3155"/>
                  </a:lnTo>
                  <a:lnTo>
                    <a:pt x="4314" y="2630"/>
                  </a:lnTo>
                  <a:lnTo>
                    <a:pt x="4068" y="2148"/>
                  </a:lnTo>
                  <a:lnTo>
                    <a:pt x="3830" y="1709"/>
                  </a:lnTo>
                  <a:lnTo>
                    <a:pt x="3609" y="1315"/>
                  </a:lnTo>
                  <a:lnTo>
                    <a:pt x="3389" y="1008"/>
                  </a:lnTo>
                  <a:lnTo>
                    <a:pt x="3176" y="745"/>
                  </a:lnTo>
                  <a:lnTo>
                    <a:pt x="2981" y="482"/>
                  </a:lnTo>
                  <a:lnTo>
                    <a:pt x="2786" y="307"/>
                  </a:lnTo>
                  <a:lnTo>
                    <a:pt x="2607" y="176"/>
                  </a:lnTo>
                  <a:lnTo>
                    <a:pt x="2429" y="88"/>
                  </a:lnTo>
                  <a:lnTo>
                    <a:pt x="2268" y="44"/>
                  </a:lnTo>
                  <a:lnTo>
                    <a:pt x="210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6"/>
            <p:cNvSpPr/>
            <p:nvPr/>
          </p:nvSpPr>
          <p:spPr>
            <a:xfrm rot="10800000">
              <a:off x="5139389" y="7433247"/>
              <a:ext cx="44021" cy="22191"/>
            </a:xfrm>
            <a:custGeom>
              <a:avLst/>
              <a:gdLst/>
              <a:ahLst/>
              <a:cxnLst/>
              <a:rect l="l" t="t" r="r" b="b"/>
              <a:pathLst>
                <a:path w="4662" h="8151" extrusionOk="0">
                  <a:moveTo>
                    <a:pt x="2752" y="0"/>
                  </a:moveTo>
                  <a:lnTo>
                    <a:pt x="2565" y="88"/>
                  </a:lnTo>
                  <a:lnTo>
                    <a:pt x="2395" y="176"/>
                  </a:lnTo>
                  <a:lnTo>
                    <a:pt x="2225" y="307"/>
                  </a:lnTo>
                  <a:lnTo>
                    <a:pt x="2064" y="439"/>
                  </a:lnTo>
                  <a:lnTo>
                    <a:pt x="1911" y="658"/>
                  </a:lnTo>
                  <a:lnTo>
                    <a:pt x="1758" y="877"/>
                  </a:lnTo>
                  <a:lnTo>
                    <a:pt x="1614" y="1096"/>
                  </a:lnTo>
                  <a:lnTo>
                    <a:pt x="1478" y="1359"/>
                  </a:lnTo>
                  <a:lnTo>
                    <a:pt x="1351" y="1622"/>
                  </a:lnTo>
                  <a:lnTo>
                    <a:pt x="1232" y="1928"/>
                  </a:lnTo>
                  <a:lnTo>
                    <a:pt x="1113" y="2235"/>
                  </a:lnTo>
                  <a:lnTo>
                    <a:pt x="901" y="2893"/>
                  </a:lnTo>
                  <a:lnTo>
                    <a:pt x="714" y="3550"/>
                  </a:lnTo>
                  <a:lnTo>
                    <a:pt x="544" y="4207"/>
                  </a:lnTo>
                  <a:lnTo>
                    <a:pt x="408" y="4864"/>
                  </a:lnTo>
                  <a:lnTo>
                    <a:pt x="289" y="5478"/>
                  </a:lnTo>
                  <a:lnTo>
                    <a:pt x="187" y="6004"/>
                  </a:lnTo>
                  <a:lnTo>
                    <a:pt x="111" y="6486"/>
                  </a:lnTo>
                  <a:lnTo>
                    <a:pt x="60" y="6836"/>
                  </a:lnTo>
                  <a:lnTo>
                    <a:pt x="18" y="7187"/>
                  </a:lnTo>
                  <a:lnTo>
                    <a:pt x="9" y="7318"/>
                  </a:lnTo>
                  <a:lnTo>
                    <a:pt x="1" y="7406"/>
                  </a:lnTo>
                  <a:lnTo>
                    <a:pt x="1" y="7669"/>
                  </a:lnTo>
                  <a:lnTo>
                    <a:pt x="26" y="7888"/>
                  </a:lnTo>
                  <a:lnTo>
                    <a:pt x="43" y="7976"/>
                  </a:lnTo>
                  <a:lnTo>
                    <a:pt x="60" y="8063"/>
                  </a:lnTo>
                  <a:lnTo>
                    <a:pt x="86" y="8151"/>
                  </a:lnTo>
                  <a:lnTo>
                    <a:pt x="153" y="8151"/>
                  </a:lnTo>
                  <a:lnTo>
                    <a:pt x="196" y="8063"/>
                  </a:lnTo>
                  <a:lnTo>
                    <a:pt x="221" y="7976"/>
                  </a:lnTo>
                  <a:lnTo>
                    <a:pt x="230" y="7844"/>
                  </a:lnTo>
                  <a:lnTo>
                    <a:pt x="306" y="7318"/>
                  </a:lnTo>
                  <a:lnTo>
                    <a:pt x="383" y="6793"/>
                  </a:lnTo>
                  <a:lnTo>
                    <a:pt x="493" y="6179"/>
                  </a:lnTo>
                  <a:lnTo>
                    <a:pt x="629" y="5478"/>
                  </a:lnTo>
                  <a:lnTo>
                    <a:pt x="799" y="4777"/>
                  </a:lnTo>
                  <a:lnTo>
                    <a:pt x="892" y="4382"/>
                  </a:lnTo>
                  <a:lnTo>
                    <a:pt x="1003" y="3988"/>
                  </a:lnTo>
                  <a:lnTo>
                    <a:pt x="1113" y="3637"/>
                  </a:lnTo>
                  <a:lnTo>
                    <a:pt x="1240" y="3287"/>
                  </a:lnTo>
                  <a:lnTo>
                    <a:pt x="1368" y="2936"/>
                  </a:lnTo>
                  <a:lnTo>
                    <a:pt x="1512" y="2630"/>
                  </a:lnTo>
                  <a:lnTo>
                    <a:pt x="1665" y="2323"/>
                  </a:lnTo>
                  <a:lnTo>
                    <a:pt x="1818" y="2060"/>
                  </a:lnTo>
                  <a:lnTo>
                    <a:pt x="1987" y="1797"/>
                  </a:lnTo>
                  <a:lnTo>
                    <a:pt x="2166" y="1622"/>
                  </a:lnTo>
                  <a:lnTo>
                    <a:pt x="2353" y="1446"/>
                  </a:lnTo>
                  <a:lnTo>
                    <a:pt x="2548" y="1359"/>
                  </a:lnTo>
                  <a:lnTo>
                    <a:pt x="2760" y="1271"/>
                  </a:lnTo>
                  <a:lnTo>
                    <a:pt x="2972" y="1271"/>
                  </a:lnTo>
                  <a:lnTo>
                    <a:pt x="3202" y="1315"/>
                  </a:lnTo>
                  <a:lnTo>
                    <a:pt x="3439" y="1403"/>
                  </a:lnTo>
                  <a:lnTo>
                    <a:pt x="3686" y="1578"/>
                  </a:lnTo>
                  <a:lnTo>
                    <a:pt x="3949" y="1841"/>
                  </a:lnTo>
                  <a:lnTo>
                    <a:pt x="4220" y="2148"/>
                  </a:lnTo>
                  <a:lnTo>
                    <a:pt x="4501" y="2542"/>
                  </a:lnTo>
                  <a:lnTo>
                    <a:pt x="4552" y="2586"/>
                  </a:lnTo>
                  <a:lnTo>
                    <a:pt x="4594" y="2498"/>
                  </a:lnTo>
                  <a:lnTo>
                    <a:pt x="4628" y="2367"/>
                  </a:lnTo>
                  <a:lnTo>
                    <a:pt x="4645" y="2235"/>
                  </a:lnTo>
                  <a:lnTo>
                    <a:pt x="4653" y="2104"/>
                  </a:lnTo>
                  <a:lnTo>
                    <a:pt x="4662" y="1972"/>
                  </a:lnTo>
                  <a:lnTo>
                    <a:pt x="4662" y="1841"/>
                  </a:lnTo>
                  <a:lnTo>
                    <a:pt x="4645" y="1622"/>
                  </a:lnTo>
                  <a:lnTo>
                    <a:pt x="4611" y="1446"/>
                  </a:lnTo>
                  <a:lnTo>
                    <a:pt x="4594" y="1359"/>
                  </a:lnTo>
                  <a:lnTo>
                    <a:pt x="4569" y="1315"/>
                  </a:lnTo>
                  <a:lnTo>
                    <a:pt x="4348" y="964"/>
                  </a:lnTo>
                  <a:lnTo>
                    <a:pt x="4127" y="702"/>
                  </a:lnTo>
                  <a:lnTo>
                    <a:pt x="3915" y="482"/>
                  </a:lnTo>
                  <a:lnTo>
                    <a:pt x="3703" y="307"/>
                  </a:lnTo>
                  <a:lnTo>
                    <a:pt x="3507" y="176"/>
                  </a:lnTo>
                  <a:lnTo>
                    <a:pt x="3312" y="44"/>
                  </a:lnTo>
                  <a:lnTo>
                    <a:pt x="312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6"/>
            <p:cNvSpPr/>
            <p:nvPr/>
          </p:nvSpPr>
          <p:spPr>
            <a:xfrm rot="10800000">
              <a:off x="5092564" y="7462967"/>
              <a:ext cx="61017" cy="54760"/>
            </a:xfrm>
            <a:custGeom>
              <a:avLst/>
              <a:gdLst/>
              <a:ahLst/>
              <a:cxnLst/>
              <a:rect l="l" t="t" r="r" b="b"/>
              <a:pathLst>
                <a:path w="6462" h="20114" extrusionOk="0">
                  <a:moveTo>
                    <a:pt x="2904" y="1271"/>
                  </a:moveTo>
                  <a:lnTo>
                    <a:pt x="3108" y="1315"/>
                  </a:lnTo>
                  <a:lnTo>
                    <a:pt x="3311" y="1359"/>
                  </a:lnTo>
                  <a:lnTo>
                    <a:pt x="3524" y="1490"/>
                  </a:lnTo>
                  <a:lnTo>
                    <a:pt x="3736" y="1666"/>
                  </a:lnTo>
                  <a:lnTo>
                    <a:pt x="3948" y="1885"/>
                  </a:lnTo>
                  <a:lnTo>
                    <a:pt x="4160" y="2148"/>
                  </a:lnTo>
                  <a:lnTo>
                    <a:pt x="4373" y="2498"/>
                  </a:lnTo>
                  <a:lnTo>
                    <a:pt x="4585" y="2893"/>
                  </a:lnTo>
                  <a:lnTo>
                    <a:pt x="4806" y="3375"/>
                  </a:lnTo>
                  <a:lnTo>
                    <a:pt x="5018" y="3944"/>
                  </a:lnTo>
                  <a:lnTo>
                    <a:pt x="5230" y="4602"/>
                  </a:lnTo>
                  <a:lnTo>
                    <a:pt x="5443" y="5303"/>
                  </a:lnTo>
                  <a:lnTo>
                    <a:pt x="5655" y="6091"/>
                  </a:lnTo>
                  <a:lnTo>
                    <a:pt x="5740" y="6442"/>
                  </a:lnTo>
                  <a:lnTo>
                    <a:pt x="5825" y="6836"/>
                  </a:lnTo>
                  <a:lnTo>
                    <a:pt x="5893" y="7187"/>
                  </a:lnTo>
                  <a:lnTo>
                    <a:pt x="5952" y="7581"/>
                  </a:lnTo>
                  <a:lnTo>
                    <a:pt x="6011" y="7932"/>
                  </a:lnTo>
                  <a:lnTo>
                    <a:pt x="6062" y="8326"/>
                  </a:lnTo>
                  <a:lnTo>
                    <a:pt x="6105" y="8721"/>
                  </a:lnTo>
                  <a:lnTo>
                    <a:pt x="6139" y="9115"/>
                  </a:lnTo>
                  <a:lnTo>
                    <a:pt x="6164" y="9509"/>
                  </a:lnTo>
                  <a:lnTo>
                    <a:pt x="6190" y="9904"/>
                  </a:lnTo>
                  <a:lnTo>
                    <a:pt x="6198" y="10298"/>
                  </a:lnTo>
                  <a:lnTo>
                    <a:pt x="6207" y="10736"/>
                  </a:lnTo>
                  <a:lnTo>
                    <a:pt x="6207" y="11131"/>
                  </a:lnTo>
                  <a:lnTo>
                    <a:pt x="6198" y="11525"/>
                  </a:lnTo>
                  <a:lnTo>
                    <a:pt x="6181" y="11919"/>
                  </a:lnTo>
                  <a:lnTo>
                    <a:pt x="6156" y="12358"/>
                  </a:lnTo>
                  <a:lnTo>
                    <a:pt x="6096" y="13015"/>
                  </a:lnTo>
                  <a:lnTo>
                    <a:pt x="6028" y="13672"/>
                  </a:lnTo>
                  <a:lnTo>
                    <a:pt x="5935" y="14286"/>
                  </a:lnTo>
                  <a:lnTo>
                    <a:pt x="5833" y="14899"/>
                  </a:lnTo>
                  <a:lnTo>
                    <a:pt x="5706" y="15469"/>
                  </a:lnTo>
                  <a:lnTo>
                    <a:pt x="5570" y="15995"/>
                  </a:lnTo>
                  <a:lnTo>
                    <a:pt x="5426" y="16477"/>
                  </a:lnTo>
                  <a:lnTo>
                    <a:pt x="5264" y="16959"/>
                  </a:lnTo>
                  <a:lnTo>
                    <a:pt x="5103" y="17353"/>
                  </a:lnTo>
                  <a:lnTo>
                    <a:pt x="4925" y="17704"/>
                  </a:lnTo>
                  <a:lnTo>
                    <a:pt x="4738" y="18054"/>
                  </a:lnTo>
                  <a:lnTo>
                    <a:pt x="4543" y="18317"/>
                  </a:lnTo>
                  <a:lnTo>
                    <a:pt x="4347" y="18536"/>
                  </a:lnTo>
                  <a:lnTo>
                    <a:pt x="4144" y="18668"/>
                  </a:lnTo>
                  <a:lnTo>
                    <a:pt x="3931" y="18755"/>
                  </a:lnTo>
                  <a:lnTo>
                    <a:pt x="3727" y="18799"/>
                  </a:lnTo>
                  <a:lnTo>
                    <a:pt x="3677" y="18799"/>
                  </a:lnTo>
                  <a:lnTo>
                    <a:pt x="3524" y="18755"/>
                  </a:lnTo>
                  <a:lnTo>
                    <a:pt x="3354" y="18712"/>
                  </a:lnTo>
                  <a:lnTo>
                    <a:pt x="3159" y="18536"/>
                  </a:lnTo>
                  <a:lnTo>
                    <a:pt x="2946" y="18317"/>
                  </a:lnTo>
                  <a:lnTo>
                    <a:pt x="2726" y="18010"/>
                  </a:lnTo>
                  <a:lnTo>
                    <a:pt x="2496" y="17616"/>
                  </a:lnTo>
                  <a:lnTo>
                    <a:pt x="2377" y="17353"/>
                  </a:lnTo>
                  <a:lnTo>
                    <a:pt x="2259" y="17090"/>
                  </a:lnTo>
                  <a:lnTo>
                    <a:pt x="2131" y="16783"/>
                  </a:lnTo>
                  <a:lnTo>
                    <a:pt x="2012" y="16433"/>
                  </a:lnTo>
                  <a:lnTo>
                    <a:pt x="1894" y="16039"/>
                  </a:lnTo>
                  <a:lnTo>
                    <a:pt x="1766" y="15600"/>
                  </a:lnTo>
                  <a:lnTo>
                    <a:pt x="1647" y="15118"/>
                  </a:lnTo>
                  <a:lnTo>
                    <a:pt x="1528" y="14636"/>
                  </a:lnTo>
                  <a:lnTo>
                    <a:pt x="1410" y="14067"/>
                  </a:lnTo>
                  <a:lnTo>
                    <a:pt x="1291" y="13497"/>
                  </a:lnTo>
                  <a:lnTo>
                    <a:pt x="1172" y="12840"/>
                  </a:lnTo>
                  <a:lnTo>
                    <a:pt x="1061" y="12139"/>
                  </a:lnTo>
                  <a:lnTo>
                    <a:pt x="951" y="11394"/>
                  </a:lnTo>
                  <a:lnTo>
                    <a:pt x="841" y="10561"/>
                  </a:lnTo>
                  <a:lnTo>
                    <a:pt x="739" y="9728"/>
                  </a:lnTo>
                  <a:lnTo>
                    <a:pt x="637" y="8808"/>
                  </a:lnTo>
                  <a:lnTo>
                    <a:pt x="544" y="7844"/>
                  </a:lnTo>
                  <a:lnTo>
                    <a:pt x="450" y="6793"/>
                  </a:lnTo>
                  <a:lnTo>
                    <a:pt x="365" y="5697"/>
                  </a:lnTo>
                  <a:lnTo>
                    <a:pt x="280" y="4558"/>
                  </a:lnTo>
                  <a:lnTo>
                    <a:pt x="399" y="4251"/>
                  </a:lnTo>
                  <a:lnTo>
                    <a:pt x="569" y="3857"/>
                  </a:lnTo>
                  <a:lnTo>
                    <a:pt x="781" y="3418"/>
                  </a:lnTo>
                  <a:lnTo>
                    <a:pt x="1027" y="2980"/>
                  </a:lnTo>
                  <a:lnTo>
                    <a:pt x="1308" y="2498"/>
                  </a:lnTo>
                  <a:lnTo>
                    <a:pt x="1622" y="2060"/>
                  </a:lnTo>
                  <a:lnTo>
                    <a:pt x="1783" y="1885"/>
                  </a:lnTo>
                  <a:lnTo>
                    <a:pt x="1961" y="1709"/>
                  </a:lnTo>
                  <a:lnTo>
                    <a:pt x="2140" y="1578"/>
                  </a:lnTo>
                  <a:lnTo>
                    <a:pt x="2327" y="1446"/>
                  </a:lnTo>
                  <a:lnTo>
                    <a:pt x="2513" y="1359"/>
                  </a:lnTo>
                  <a:lnTo>
                    <a:pt x="2709" y="1315"/>
                  </a:lnTo>
                  <a:lnTo>
                    <a:pt x="2904" y="1271"/>
                  </a:lnTo>
                  <a:close/>
                  <a:moveTo>
                    <a:pt x="2912" y="0"/>
                  </a:moveTo>
                  <a:lnTo>
                    <a:pt x="2615" y="44"/>
                  </a:lnTo>
                  <a:lnTo>
                    <a:pt x="2335" y="132"/>
                  </a:lnTo>
                  <a:lnTo>
                    <a:pt x="2063" y="307"/>
                  </a:lnTo>
                  <a:lnTo>
                    <a:pt x="1800" y="570"/>
                  </a:lnTo>
                  <a:lnTo>
                    <a:pt x="1554" y="833"/>
                  </a:lnTo>
                  <a:lnTo>
                    <a:pt x="1325" y="1140"/>
                  </a:lnTo>
                  <a:lnTo>
                    <a:pt x="1104" y="1490"/>
                  </a:lnTo>
                  <a:lnTo>
                    <a:pt x="909" y="1797"/>
                  </a:lnTo>
                  <a:lnTo>
                    <a:pt x="722" y="2148"/>
                  </a:lnTo>
                  <a:lnTo>
                    <a:pt x="560" y="2498"/>
                  </a:lnTo>
                  <a:lnTo>
                    <a:pt x="297" y="3068"/>
                  </a:lnTo>
                  <a:lnTo>
                    <a:pt x="127" y="3506"/>
                  </a:lnTo>
                  <a:lnTo>
                    <a:pt x="68" y="3681"/>
                  </a:lnTo>
                  <a:lnTo>
                    <a:pt x="34" y="3813"/>
                  </a:lnTo>
                  <a:lnTo>
                    <a:pt x="9" y="4032"/>
                  </a:lnTo>
                  <a:lnTo>
                    <a:pt x="0" y="4207"/>
                  </a:lnTo>
                  <a:lnTo>
                    <a:pt x="9" y="4426"/>
                  </a:lnTo>
                  <a:lnTo>
                    <a:pt x="94" y="5697"/>
                  </a:lnTo>
                  <a:lnTo>
                    <a:pt x="187" y="6924"/>
                  </a:lnTo>
                  <a:lnTo>
                    <a:pt x="280" y="8063"/>
                  </a:lnTo>
                  <a:lnTo>
                    <a:pt x="382" y="9115"/>
                  </a:lnTo>
                  <a:lnTo>
                    <a:pt x="493" y="10123"/>
                  </a:lnTo>
                  <a:lnTo>
                    <a:pt x="603" y="11087"/>
                  </a:lnTo>
                  <a:lnTo>
                    <a:pt x="713" y="11963"/>
                  </a:lnTo>
                  <a:lnTo>
                    <a:pt x="832" y="12752"/>
                  </a:lnTo>
                  <a:lnTo>
                    <a:pt x="960" y="13541"/>
                  </a:lnTo>
                  <a:lnTo>
                    <a:pt x="1078" y="14242"/>
                  </a:lnTo>
                  <a:lnTo>
                    <a:pt x="1206" y="14899"/>
                  </a:lnTo>
                  <a:lnTo>
                    <a:pt x="1342" y="15513"/>
                  </a:lnTo>
                  <a:lnTo>
                    <a:pt x="1469" y="16082"/>
                  </a:lnTo>
                  <a:lnTo>
                    <a:pt x="1596" y="16608"/>
                  </a:lnTo>
                  <a:lnTo>
                    <a:pt x="1732" y="17046"/>
                  </a:lnTo>
                  <a:lnTo>
                    <a:pt x="1868" y="17485"/>
                  </a:lnTo>
                  <a:lnTo>
                    <a:pt x="1995" y="17879"/>
                  </a:lnTo>
                  <a:lnTo>
                    <a:pt x="2131" y="18230"/>
                  </a:lnTo>
                  <a:lnTo>
                    <a:pt x="2259" y="18536"/>
                  </a:lnTo>
                  <a:lnTo>
                    <a:pt x="2386" y="18799"/>
                  </a:lnTo>
                  <a:lnTo>
                    <a:pt x="2641" y="19237"/>
                  </a:lnTo>
                  <a:lnTo>
                    <a:pt x="2887" y="19588"/>
                  </a:lnTo>
                  <a:lnTo>
                    <a:pt x="3108" y="19807"/>
                  </a:lnTo>
                  <a:lnTo>
                    <a:pt x="3320" y="19982"/>
                  </a:lnTo>
                  <a:lnTo>
                    <a:pt x="3507" y="20070"/>
                  </a:lnTo>
                  <a:lnTo>
                    <a:pt x="3677" y="20114"/>
                  </a:lnTo>
                  <a:lnTo>
                    <a:pt x="3727" y="20114"/>
                  </a:lnTo>
                  <a:lnTo>
                    <a:pt x="3957" y="20070"/>
                  </a:lnTo>
                  <a:lnTo>
                    <a:pt x="4186" y="19938"/>
                  </a:lnTo>
                  <a:lnTo>
                    <a:pt x="4407" y="19763"/>
                  </a:lnTo>
                  <a:lnTo>
                    <a:pt x="4627" y="19544"/>
                  </a:lnTo>
                  <a:lnTo>
                    <a:pt x="4840" y="19237"/>
                  </a:lnTo>
                  <a:lnTo>
                    <a:pt x="5044" y="18887"/>
                  </a:lnTo>
                  <a:lnTo>
                    <a:pt x="5230" y="18492"/>
                  </a:lnTo>
                  <a:lnTo>
                    <a:pt x="5417" y="18010"/>
                  </a:lnTo>
                  <a:lnTo>
                    <a:pt x="5587" y="17485"/>
                  </a:lnTo>
                  <a:lnTo>
                    <a:pt x="5748" y="16959"/>
                  </a:lnTo>
                  <a:lnTo>
                    <a:pt x="5901" y="16345"/>
                  </a:lnTo>
                  <a:lnTo>
                    <a:pt x="6028" y="15688"/>
                  </a:lnTo>
                  <a:lnTo>
                    <a:pt x="6147" y="15031"/>
                  </a:lnTo>
                  <a:lnTo>
                    <a:pt x="6249" y="14286"/>
                  </a:lnTo>
                  <a:lnTo>
                    <a:pt x="6326" y="13541"/>
                  </a:lnTo>
                  <a:lnTo>
                    <a:pt x="6394" y="12796"/>
                  </a:lnTo>
                  <a:lnTo>
                    <a:pt x="6419" y="12270"/>
                  </a:lnTo>
                  <a:lnTo>
                    <a:pt x="6444" y="11744"/>
                  </a:lnTo>
                  <a:lnTo>
                    <a:pt x="6453" y="11262"/>
                  </a:lnTo>
                  <a:lnTo>
                    <a:pt x="6461" y="10736"/>
                  </a:lnTo>
                  <a:lnTo>
                    <a:pt x="6453" y="10254"/>
                  </a:lnTo>
                  <a:lnTo>
                    <a:pt x="6436" y="9728"/>
                  </a:lnTo>
                  <a:lnTo>
                    <a:pt x="6410" y="9246"/>
                  </a:lnTo>
                  <a:lnTo>
                    <a:pt x="6385" y="8764"/>
                  </a:lnTo>
                  <a:lnTo>
                    <a:pt x="6343" y="8282"/>
                  </a:lnTo>
                  <a:lnTo>
                    <a:pt x="6292" y="7800"/>
                  </a:lnTo>
                  <a:lnTo>
                    <a:pt x="6232" y="7318"/>
                  </a:lnTo>
                  <a:lnTo>
                    <a:pt x="6164" y="6836"/>
                  </a:lnTo>
                  <a:lnTo>
                    <a:pt x="6088" y="6398"/>
                  </a:lnTo>
                  <a:lnTo>
                    <a:pt x="6003" y="5916"/>
                  </a:lnTo>
                  <a:lnTo>
                    <a:pt x="5910" y="5478"/>
                  </a:lnTo>
                  <a:lnTo>
                    <a:pt x="5808" y="5084"/>
                  </a:lnTo>
                  <a:lnTo>
                    <a:pt x="5629" y="4382"/>
                  </a:lnTo>
                  <a:lnTo>
                    <a:pt x="5451" y="3725"/>
                  </a:lnTo>
                  <a:lnTo>
                    <a:pt x="5264" y="3155"/>
                  </a:lnTo>
                  <a:lnTo>
                    <a:pt x="5077" y="2630"/>
                  </a:lnTo>
                  <a:lnTo>
                    <a:pt x="4899" y="2191"/>
                  </a:lnTo>
                  <a:lnTo>
                    <a:pt x="4712" y="1753"/>
                  </a:lnTo>
                  <a:lnTo>
                    <a:pt x="4526" y="1403"/>
                  </a:lnTo>
                  <a:lnTo>
                    <a:pt x="4339" y="1096"/>
                  </a:lnTo>
                  <a:lnTo>
                    <a:pt x="4160" y="789"/>
                  </a:lnTo>
                  <a:lnTo>
                    <a:pt x="3974" y="570"/>
                  </a:lnTo>
                  <a:lnTo>
                    <a:pt x="3795" y="395"/>
                  </a:lnTo>
                  <a:lnTo>
                    <a:pt x="3617" y="220"/>
                  </a:lnTo>
                  <a:lnTo>
                    <a:pt x="3439" y="132"/>
                  </a:lnTo>
                  <a:lnTo>
                    <a:pt x="3260" y="44"/>
                  </a:lnTo>
                  <a:lnTo>
                    <a:pt x="308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6"/>
            <p:cNvSpPr/>
            <p:nvPr/>
          </p:nvSpPr>
          <p:spPr>
            <a:xfrm rot="10800000">
              <a:off x="5102422" y="7482408"/>
              <a:ext cx="49885" cy="22314"/>
            </a:xfrm>
            <a:custGeom>
              <a:avLst/>
              <a:gdLst/>
              <a:ahLst/>
              <a:cxnLst/>
              <a:rect l="l" t="t" r="r" b="b"/>
              <a:pathLst>
                <a:path w="5283" h="8196" extrusionOk="0">
                  <a:moveTo>
                    <a:pt x="120" y="1"/>
                  </a:moveTo>
                  <a:lnTo>
                    <a:pt x="94" y="45"/>
                  </a:lnTo>
                  <a:lnTo>
                    <a:pt x="69" y="88"/>
                  </a:lnTo>
                  <a:lnTo>
                    <a:pt x="43" y="132"/>
                  </a:lnTo>
                  <a:lnTo>
                    <a:pt x="26" y="264"/>
                  </a:lnTo>
                  <a:lnTo>
                    <a:pt x="9" y="351"/>
                  </a:lnTo>
                  <a:lnTo>
                    <a:pt x="1" y="483"/>
                  </a:lnTo>
                  <a:lnTo>
                    <a:pt x="1" y="702"/>
                  </a:lnTo>
                  <a:lnTo>
                    <a:pt x="9" y="965"/>
                  </a:lnTo>
                  <a:lnTo>
                    <a:pt x="26" y="1052"/>
                  </a:lnTo>
                  <a:lnTo>
                    <a:pt x="43" y="1140"/>
                  </a:lnTo>
                  <a:lnTo>
                    <a:pt x="247" y="2017"/>
                  </a:lnTo>
                  <a:lnTo>
                    <a:pt x="459" y="2805"/>
                  </a:lnTo>
                  <a:lnTo>
                    <a:pt x="672" y="3506"/>
                  </a:lnTo>
                  <a:lnTo>
                    <a:pt x="884" y="4164"/>
                  </a:lnTo>
                  <a:lnTo>
                    <a:pt x="1105" y="4777"/>
                  </a:lnTo>
                  <a:lnTo>
                    <a:pt x="1325" y="5303"/>
                  </a:lnTo>
                  <a:lnTo>
                    <a:pt x="1546" y="5785"/>
                  </a:lnTo>
                  <a:lnTo>
                    <a:pt x="1759" y="6179"/>
                  </a:lnTo>
                  <a:lnTo>
                    <a:pt x="1979" y="6574"/>
                  </a:lnTo>
                  <a:lnTo>
                    <a:pt x="2192" y="6881"/>
                  </a:lnTo>
                  <a:lnTo>
                    <a:pt x="2404" y="7187"/>
                  </a:lnTo>
                  <a:lnTo>
                    <a:pt x="2616" y="7406"/>
                  </a:lnTo>
                  <a:lnTo>
                    <a:pt x="2828" y="7625"/>
                  </a:lnTo>
                  <a:lnTo>
                    <a:pt x="3032" y="7801"/>
                  </a:lnTo>
                  <a:lnTo>
                    <a:pt x="3227" y="7932"/>
                  </a:lnTo>
                  <a:lnTo>
                    <a:pt x="3414" y="8020"/>
                  </a:lnTo>
                  <a:lnTo>
                    <a:pt x="3779" y="8151"/>
                  </a:lnTo>
                  <a:lnTo>
                    <a:pt x="4119" y="8195"/>
                  </a:lnTo>
                  <a:lnTo>
                    <a:pt x="4416" y="8151"/>
                  </a:lnTo>
                  <a:lnTo>
                    <a:pt x="4671" y="8064"/>
                  </a:lnTo>
                  <a:lnTo>
                    <a:pt x="4883" y="7976"/>
                  </a:lnTo>
                  <a:lnTo>
                    <a:pt x="5036" y="7888"/>
                  </a:lnTo>
                  <a:lnTo>
                    <a:pt x="5180" y="7757"/>
                  </a:lnTo>
                  <a:lnTo>
                    <a:pt x="5206" y="7713"/>
                  </a:lnTo>
                  <a:lnTo>
                    <a:pt x="5223" y="7669"/>
                  </a:lnTo>
                  <a:lnTo>
                    <a:pt x="5257" y="7494"/>
                  </a:lnTo>
                  <a:lnTo>
                    <a:pt x="5282" y="7231"/>
                  </a:lnTo>
                  <a:lnTo>
                    <a:pt x="5282" y="7143"/>
                  </a:lnTo>
                  <a:lnTo>
                    <a:pt x="5282" y="7012"/>
                  </a:lnTo>
                  <a:lnTo>
                    <a:pt x="5257" y="6749"/>
                  </a:lnTo>
                  <a:lnTo>
                    <a:pt x="5223" y="6574"/>
                  </a:lnTo>
                  <a:lnTo>
                    <a:pt x="5180" y="6486"/>
                  </a:lnTo>
                  <a:lnTo>
                    <a:pt x="5129" y="6486"/>
                  </a:lnTo>
                  <a:lnTo>
                    <a:pt x="4993" y="6574"/>
                  </a:lnTo>
                  <a:lnTo>
                    <a:pt x="4849" y="6705"/>
                  </a:lnTo>
                  <a:lnTo>
                    <a:pt x="4645" y="6793"/>
                  </a:lnTo>
                  <a:lnTo>
                    <a:pt x="4399" y="6881"/>
                  </a:lnTo>
                  <a:lnTo>
                    <a:pt x="3788" y="6881"/>
                  </a:lnTo>
                  <a:lnTo>
                    <a:pt x="3440" y="6749"/>
                  </a:lnTo>
                  <a:lnTo>
                    <a:pt x="3253" y="6661"/>
                  </a:lnTo>
                  <a:lnTo>
                    <a:pt x="3066" y="6530"/>
                  </a:lnTo>
                  <a:lnTo>
                    <a:pt x="2871" y="6355"/>
                  </a:lnTo>
                  <a:lnTo>
                    <a:pt x="2675" y="6179"/>
                  </a:lnTo>
                  <a:lnTo>
                    <a:pt x="2472" y="5916"/>
                  </a:lnTo>
                  <a:lnTo>
                    <a:pt x="2268" y="5654"/>
                  </a:lnTo>
                  <a:lnTo>
                    <a:pt x="2056" y="5347"/>
                  </a:lnTo>
                  <a:lnTo>
                    <a:pt x="1852" y="4996"/>
                  </a:lnTo>
                  <a:lnTo>
                    <a:pt x="1640" y="4602"/>
                  </a:lnTo>
                  <a:lnTo>
                    <a:pt x="1427" y="4120"/>
                  </a:lnTo>
                  <a:lnTo>
                    <a:pt x="1224" y="3594"/>
                  </a:lnTo>
                  <a:lnTo>
                    <a:pt x="1011" y="3068"/>
                  </a:lnTo>
                  <a:lnTo>
                    <a:pt x="808" y="2411"/>
                  </a:lnTo>
                  <a:lnTo>
                    <a:pt x="604" y="1754"/>
                  </a:lnTo>
                  <a:lnTo>
                    <a:pt x="400" y="965"/>
                  </a:lnTo>
                  <a:lnTo>
                    <a:pt x="205" y="176"/>
                  </a:lnTo>
                  <a:lnTo>
                    <a:pt x="162" y="45"/>
                  </a:lnTo>
                  <a:lnTo>
                    <a:pt x="12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6"/>
            <p:cNvSpPr/>
            <p:nvPr/>
          </p:nvSpPr>
          <p:spPr>
            <a:xfrm rot="10800000">
              <a:off x="5157906" y="7482897"/>
              <a:ext cx="54606" cy="60129"/>
            </a:xfrm>
            <a:custGeom>
              <a:avLst/>
              <a:gdLst/>
              <a:ahLst/>
              <a:cxnLst/>
              <a:rect l="l" t="t" r="r" b="b"/>
              <a:pathLst>
                <a:path w="5783" h="22086" extrusionOk="0">
                  <a:moveTo>
                    <a:pt x="2505" y="1271"/>
                  </a:moveTo>
                  <a:lnTo>
                    <a:pt x="2650" y="1315"/>
                  </a:lnTo>
                  <a:lnTo>
                    <a:pt x="2811" y="1315"/>
                  </a:lnTo>
                  <a:lnTo>
                    <a:pt x="2972" y="1403"/>
                  </a:lnTo>
                  <a:lnTo>
                    <a:pt x="3134" y="1490"/>
                  </a:lnTo>
                  <a:lnTo>
                    <a:pt x="3312" y="1622"/>
                  </a:lnTo>
                  <a:lnTo>
                    <a:pt x="3499" y="1797"/>
                  </a:lnTo>
                  <a:lnTo>
                    <a:pt x="3685" y="2016"/>
                  </a:lnTo>
                  <a:lnTo>
                    <a:pt x="3881" y="2235"/>
                  </a:lnTo>
                  <a:lnTo>
                    <a:pt x="4093" y="2542"/>
                  </a:lnTo>
                  <a:lnTo>
                    <a:pt x="4305" y="2849"/>
                  </a:lnTo>
                  <a:lnTo>
                    <a:pt x="4526" y="3243"/>
                  </a:lnTo>
                  <a:lnTo>
                    <a:pt x="4755" y="3638"/>
                  </a:lnTo>
                  <a:lnTo>
                    <a:pt x="4993" y="4076"/>
                  </a:lnTo>
                  <a:lnTo>
                    <a:pt x="5239" y="4602"/>
                  </a:lnTo>
                  <a:lnTo>
                    <a:pt x="5494" y="5171"/>
                  </a:lnTo>
                  <a:lnTo>
                    <a:pt x="5341" y="6661"/>
                  </a:lnTo>
                  <a:lnTo>
                    <a:pt x="5231" y="7669"/>
                  </a:lnTo>
                  <a:lnTo>
                    <a:pt x="5103" y="8808"/>
                  </a:lnTo>
                  <a:lnTo>
                    <a:pt x="4959" y="10079"/>
                  </a:lnTo>
                  <a:lnTo>
                    <a:pt x="4789" y="11350"/>
                  </a:lnTo>
                  <a:lnTo>
                    <a:pt x="4594" y="12708"/>
                  </a:lnTo>
                  <a:lnTo>
                    <a:pt x="4390" y="14067"/>
                  </a:lnTo>
                  <a:lnTo>
                    <a:pt x="4161" y="15338"/>
                  </a:lnTo>
                  <a:lnTo>
                    <a:pt x="4042" y="15995"/>
                  </a:lnTo>
                  <a:lnTo>
                    <a:pt x="3923" y="16608"/>
                  </a:lnTo>
                  <a:lnTo>
                    <a:pt x="3796" y="17178"/>
                  </a:lnTo>
                  <a:lnTo>
                    <a:pt x="3668" y="17748"/>
                  </a:lnTo>
                  <a:lnTo>
                    <a:pt x="3533" y="18273"/>
                  </a:lnTo>
                  <a:lnTo>
                    <a:pt x="3397" y="18756"/>
                  </a:lnTo>
                  <a:lnTo>
                    <a:pt x="3252" y="19194"/>
                  </a:lnTo>
                  <a:lnTo>
                    <a:pt x="3108" y="19588"/>
                  </a:lnTo>
                  <a:lnTo>
                    <a:pt x="2955" y="19939"/>
                  </a:lnTo>
                  <a:lnTo>
                    <a:pt x="2802" y="20202"/>
                  </a:lnTo>
                  <a:lnTo>
                    <a:pt x="2650" y="20464"/>
                  </a:lnTo>
                  <a:lnTo>
                    <a:pt x="2497" y="20640"/>
                  </a:lnTo>
                  <a:lnTo>
                    <a:pt x="2335" y="20727"/>
                  </a:lnTo>
                  <a:lnTo>
                    <a:pt x="2166" y="20771"/>
                  </a:lnTo>
                  <a:lnTo>
                    <a:pt x="2021" y="20727"/>
                  </a:lnTo>
                  <a:lnTo>
                    <a:pt x="1860" y="20640"/>
                  </a:lnTo>
                  <a:lnTo>
                    <a:pt x="1707" y="20464"/>
                  </a:lnTo>
                  <a:lnTo>
                    <a:pt x="1554" y="20245"/>
                  </a:lnTo>
                  <a:lnTo>
                    <a:pt x="1427" y="20026"/>
                  </a:lnTo>
                  <a:lnTo>
                    <a:pt x="1308" y="19720"/>
                  </a:lnTo>
                  <a:lnTo>
                    <a:pt x="1198" y="19413"/>
                  </a:lnTo>
                  <a:lnTo>
                    <a:pt x="1087" y="19062"/>
                  </a:lnTo>
                  <a:lnTo>
                    <a:pt x="985" y="18668"/>
                  </a:lnTo>
                  <a:lnTo>
                    <a:pt x="892" y="18230"/>
                  </a:lnTo>
                  <a:lnTo>
                    <a:pt x="799" y="17791"/>
                  </a:lnTo>
                  <a:lnTo>
                    <a:pt x="714" y="17309"/>
                  </a:lnTo>
                  <a:lnTo>
                    <a:pt x="637" y="16784"/>
                  </a:lnTo>
                  <a:lnTo>
                    <a:pt x="561" y="16214"/>
                  </a:lnTo>
                  <a:lnTo>
                    <a:pt x="493" y="15644"/>
                  </a:lnTo>
                  <a:lnTo>
                    <a:pt x="434" y="15075"/>
                  </a:lnTo>
                  <a:lnTo>
                    <a:pt x="383" y="14417"/>
                  </a:lnTo>
                  <a:lnTo>
                    <a:pt x="340" y="13804"/>
                  </a:lnTo>
                  <a:lnTo>
                    <a:pt x="306" y="13147"/>
                  </a:lnTo>
                  <a:lnTo>
                    <a:pt x="281" y="12445"/>
                  </a:lnTo>
                  <a:lnTo>
                    <a:pt x="264" y="11788"/>
                  </a:lnTo>
                  <a:lnTo>
                    <a:pt x="255" y="11175"/>
                  </a:lnTo>
                  <a:lnTo>
                    <a:pt x="255" y="10517"/>
                  </a:lnTo>
                  <a:lnTo>
                    <a:pt x="255" y="9904"/>
                  </a:lnTo>
                  <a:lnTo>
                    <a:pt x="272" y="9290"/>
                  </a:lnTo>
                  <a:lnTo>
                    <a:pt x="289" y="8677"/>
                  </a:lnTo>
                  <a:lnTo>
                    <a:pt x="323" y="8107"/>
                  </a:lnTo>
                  <a:lnTo>
                    <a:pt x="357" y="7538"/>
                  </a:lnTo>
                  <a:lnTo>
                    <a:pt x="400" y="6968"/>
                  </a:lnTo>
                  <a:lnTo>
                    <a:pt x="451" y="6442"/>
                  </a:lnTo>
                  <a:lnTo>
                    <a:pt x="510" y="5916"/>
                  </a:lnTo>
                  <a:lnTo>
                    <a:pt x="578" y="5434"/>
                  </a:lnTo>
                  <a:lnTo>
                    <a:pt x="646" y="4952"/>
                  </a:lnTo>
                  <a:lnTo>
                    <a:pt x="731" y="4514"/>
                  </a:lnTo>
                  <a:lnTo>
                    <a:pt x="816" y="4076"/>
                  </a:lnTo>
                  <a:lnTo>
                    <a:pt x="909" y="3681"/>
                  </a:lnTo>
                  <a:lnTo>
                    <a:pt x="1011" y="3287"/>
                  </a:lnTo>
                  <a:lnTo>
                    <a:pt x="1138" y="2893"/>
                  </a:lnTo>
                  <a:lnTo>
                    <a:pt x="1291" y="2498"/>
                  </a:lnTo>
                  <a:lnTo>
                    <a:pt x="1461" y="2148"/>
                  </a:lnTo>
                  <a:lnTo>
                    <a:pt x="1648" y="1841"/>
                  </a:lnTo>
                  <a:lnTo>
                    <a:pt x="1860" y="1578"/>
                  </a:lnTo>
                  <a:lnTo>
                    <a:pt x="2098" y="1403"/>
                  </a:lnTo>
                  <a:lnTo>
                    <a:pt x="2361" y="1315"/>
                  </a:lnTo>
                  <a:lnTo>
                    <a:pt x="2505" y="1271"/>
                  </a:lnTo>
                  <a:close/>
                  <a:moveTo>
                    <a:pt x="2352" y="1"/>
                  </a:moveTo>
                  <a:lnTo>
                    <a:pt x="2191" y="44"/>
                  </a:lnTo>
                  <a:lnTo>
                    <a:pt x="2047" y="132"/>
                  </a:lnTo>
                  <a:lnTo>
                    <a:pt x="1902" y="220"/>
                  </a:lnTo>
                  <a:lnTo>
                    <a:pt x="1767" y="351"/>
                  </a:lnTo>
                  <a:lnTo>
                    <a:pt x="1639" y="526"/>
                  </a:lnTo>
                  <a:lnTo>
                    <a:pt x="1520" y="702"/>
                  </a:lnTo>
                  <a:lnTo>
                    <a:pt x="1410" y="877"/>
                  </a:lnTo>
                  <a:lnTo>
                    <a:pt x="1206" y="1271"/>
                  </a:lnTo>
                  <a:lnTo>
                    <a:pt x="1028" y="1710"/>
                  </a:lnTo>
                  <a:lnTo>
                    <a:pt x="884" y="2192"/>
                  </a:lnTo>
                  <a:lnTo>
                    <a:pt x="748" y="2674"/>
                  </a:lnTo>
                  <a:lnTo>
                    <a:pt x="646" y="3112"/>
                  </a:lnTo>
                  <a:lnTo>
                    <a:pt x="552" y="3594"/>
                  </a:lnTo>
                  <a:lnTo>
                    <a:pt x="459" y="4120"/>
                  </a:lnTo>
                  <a:lnTo>
                    <a:pt x="374" y="4645"/>
                  </a:lnTo>
                  <a:lnTo>
                    <a:pt x="298" y="5215"/>
                  </a:lnTo>
                  <a:lnTo>
                    <a:pt x="230" y="5829"/>
                  </a:lnTo>
                  <a:lnTo>
                    <a:pt x="179" y="6442"/>
                  </a:lnTo>
                  <a:lnTo>
                    <a:pt x="128" y="7056"/>
                  </a:lnTo>
                  <a:lnTo>
                    <a:pt x="85" y="7713"/>
                  </a:lnTo>
                  <a:lnTo>
                    <a:pt x="51" y="8370"/>
                  </a:lnTo>
                  <a:lnTo>
                    <a:pt x="26" y="9071"/>
                  </a:lnTo>
                  <a:lnTo>
                    <a:pt x="9" y="9772"/>
                  </a:lnTo>
                  <a:lnTo>
                    <a:pt x="1" y="10474"/>
                  </a:lnTo>
                  <a:lnTo>
                    <a:pt x="1" y="11218"/>
                  </a:lnTo>
                  <a:lnTo>
                    <a:pt x="9" y="11920"/>
                  </a:lnTo>
                  <a:lnTo>
                    <a:pt x="35" y="12665"/>
                  </a:lnTo>
                  <a:lnTo>
                    <a:pt x="60" y="13453"/>
                  </a:lnTo>
                  <a:lnTo>
                    <a:pt x="102" y="14198"/>
                  </a:lnTo>
                  <a:lnTo>
                    <a:pt x="153" y="14899"/>
                  </a:lnTo>
                  <a:lnTo>
                    <a:pt x="213" y="15600"/>
                  </a:lnTo>
                  <a:lnTo>
                    <a:pt x="272" y="16302"/>
                  </a:lnTo>
                  <a:lnTo>
                    <a:pt x="349" y="16915"/>
                  </a:lnTo>
                  <a:lnTo>
                    <a:pt x="434" y="17572"/>
                  </a:lnTo>
                  <a:lnTo>
                    <a:pt x="518" y="18142"/>
                  </a:lnTo>
                  <a:lnTo>
                    <a:pt x="620" y="18712"/>
                  </a:lnTo>
                  <a:lnTo>
                    <a:pt x="722" y="19194"/>
                  </a:lnTo>
                  <a:lnTo>
                    <a:pt x="833" y="19676"/>
                  </a:lnTo>
                  <a:lnTo>
                    <a:pt x="951" y="20158"/>
                  </a:lnTo>
                  <a:lnTo>
                    <a:pt x="1070" y="20552"/>
                  </a:lnTo>
                  <a:lnTo>
                    <a:pt x="1198" y="20903"/>
                  </a:lnTo>
                  <a:lnTo>
                    <a:pt x="1334" y="21209"/>
                  </a:lnTo>
                  <a:lnTo>
                    <a:pt x="1469" y="21472"/>
                  </a:lnTo>
                  <a:lnTo>
                    <a:pt x="1588" y="21648"/>
                  </a:lnTo>
                  <a:lnTo>
                    <a:pt x="1707" y="21823"/>
                  </a:lnTo>
                  <a:lnTo>
                    <a:pt x="1818" y="21911"/>
                  </a:lnTo>
                  <a:lnTo>
                    <a:pt x="1936" y="21998"/>
                  </a:lnTo>
                  <a:lnTo>
                    <a:pt x="2047" y="22042"/>
                  </a:lnTo>
                  <a:lnTo>
                    <a:pt x="2157" y="22086"/>
                  </a:lnTo>
                  <a:lnTo>
                    <a:pt x="2268" y="22086"/>
                  </a:lnTo>
                  <a:lnTo>
                    <a:pt x="2378" y="22042"/>
                  </a:lnTo>
                  <a:lnTo>
                    <a:pt x="2488" y="21954"/>
                  </a:lnTo>
                  <a:lnTo>
                    <a:pt x="2590" y="21867"/>
                  </a:lnTo>
                  <a:lnTo>
                    <a:pt x="2802" y="21648"/>
                  </a:lnTo>
                  <a:lnTo>
                    <a:pt x="2998" y="21297"/>
                  </a:lnTo>
                  <a:lnTo>
                    <a:pt x="3201" y="20859"/>
                  </a:lnTo>
                  <a:lnTo>
                    <a:pt x="3388" y="20333"/>
                  </a:lnTo>
                  <a:lnTo>
                    <a:pt x="3575" y="19763"/>
                  </a:lnTo>
                  <a:lnTo>
                    <a:pt x="3753" y="19106"/>
                  </a:lnTo>
                  <a:lnTo>
                    <a:pt x="3923" y="18405"/>
                  </a:lnTo>
                  <a:lnTo>
                    <a:pt x="4085" y="17660"/>
                  </a:lnTo>
                  <a:lnTo>
                    <a:pt x="4246" y="16871"/>
                  </a:lnTo>
                  <a:lnTo>
                    <a:pt x="4399" y="16039"/>
                  </a:lnTo>
                  <a:lnTo>
                    <a:pt x="4543" y="15206"/>
                  </a:lnTo>
                  <a:lnTo>
                    <a:pt x="4679" y="14374"/>
                  </a:lnTo>
                  <a:lnTo>
                    <a:pt x="4806" y="13497"/>
                  </a:lnTo>
                  <a:lnTo>
                    <a:pt x="4934" y="12621"/>
                  </a:lnTo>
                  <a:lnTo>
                    <a:pt x="5044" y="11788"/>
                  </a:lnTo>
                  <a:lnTo>
                    <a:pt x="5256" y="10123"/>
                  </a:lnTo>
                  <a:lnTo>
                    <a:pt x="5426" y="8589"/>
                  </a:lnTo>
                  <a:lnTo>
                    <a:pt x="5570" y="7275"/>
                  </a:lnTo>
                  <a:lnTo>
                    <a:pt x="5672" y="6223"/>
                  </a:lnTo>
                  <a:lnTo>
                    <a:pt x="5774" y="5084"/>
                  </a:lnTo>
                  <a:lnTo>
                    <a:pt x="5783" y="4821"/>
                  </a:lnTo>
                  <a:lnTo>
                    <a:pt x="5774" y="4602"/>
                  </a:lnTo>
                  <a:lnTo>
                    <a:pt x="5749" y="4383"/>
                  </a:lnTo>
                  <a:lnTo>
                    <a:pt x="5732" y="4295"/>
                  </a:lnTo>
                  <a:lnTo>
                    <a:pt x="5706" y="4251"/>
                  </a:lnTo>
                  <a:lnTo>
                    <a:pt x="5460" y="3681"/>
                  </a:lnTo>
                  <a:lnTo>
                    <a:pt x="5214" y="3156"/>
                  </a:lnTo>
                  <a:lnTo>
                    <a:pt x="4968" y="2674"/>
                  </a:lnTo>
                  <a:lnTo>
                    <a:pt x="4738" y="2235"/>
                  </a:lnTo>
                  <a:lnTo>
                    <a:pt x="4518" y="1841"/>
                  </a:lnTo>
                  <a:lnTo>
                    <a:pt x="4297" y="1490"/>
                  </a:lnTo>
                  <a:lnTo>
                    <a:pt x="4093" y="1184"/>
                  </a:lnTo>
                  <a:lnTo>
                    <a:pt x="3889" y="921"/>
                  </a:lnTo>
                  <a:lnTo>
                    <a:pt x="3694" y="702"/>
                  </a:lnTo>
                  <a:lnTo>
                    <a:pt x="3507" y="526"/>
                  </a:lnTo>
                  <a:lnTo>
                    <a:pt x="3320" y="351"/>
                  </a:lnTo>
                  <a:lnTo>
                    <a:pt x="3151" y="220"/>
                  </a:lnTo>
                  <a:lnTo>
                    <a:pt x="2981" y="132"/>
                  </a:lnTo>
                  <a:lnTo>
                    <a:pt x="2819" y="44"/>
                  </a:lnTo>
                  <a:lnTo>
                    <a:pt x="251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6"/>
            <p:cNvSpPr/>
            <p:nvPr/>
          </p:nvSpPr>
          <p:spPr>
            <a:xfrm rot="10800000">
              <a:off x="5157906" y="7500430"/>
              <a:ext cx="45390" cy="32812"/>
            </a:xfrm>
            <a:custGeom>
              <a:avLst/>
              <a:gdLst/>
              <a:ahLst/>
              <a:cxnLst/>
              <a:rect l="l" t="t" r="r" b="b"/>
              <a:pathLst>
                <a:path w="4807" h="12052" extrusionOk="0">
                  <a:moveTo>
                    <a:pt x="3932" y="1"/>
                  </a:moveTo>
                  <a:lnTo>
                    <a:pt x="3745" y="45"/>
                  </a:lnTo>
                  <a:lnTo>
                    <a:pt x="3567" y="132"/>
                  </a:lnTo>
                  <a:lnTo>
                    <a:pt x="3389" y="264"/>
                  </a:lnTo>
                  <a:lnTo>
                    <a:pt x="3202" y="439"/>
                  </a:lnTo>
                  <a:lnTo>
                    <a:pt x="3024" y="702"/>
                  </a:lnTo>
                  <a:lnTo>
                    <a:pt x="2854" y="965"/>
                  </a:lnTo>
                  <a:lnTo>
                    <a:pt x="2675" y="1272"/>
                  </a:lnTo>
                  <a:lnTo>
                    <a:pt x="2506" y="1622"/>
                  </a:lnTo>
                  <a:lnTo>
                    <a:pt x="2344" y="2017"/>
                  </a:lnTo>
                  <a:lnTo>
                    <a:pt x="2175" y="2455"/>
                  </a:lnTo>
                  <a:lnTo>
                    <a:pt x="2013" y="2893"/>
                  </a:lnTo>
                  <a:lnTo>
                    <a:pt x="1860" y="3331"/>
                  </a:lnTo>
                  <a:lnTo>
                    <a:pt x="1563" y="4295"/>
                  </a:lnTo>
                  <a:lnTo>
                    <a:pt x="1283" y="5303"/>
                  </a:lnTo>
                  <a:lnTo>
                    <a:pt x="1020" y="6311"/>
                  </a:lnTo>
                  <a:lnTo>
                    <a:pt x="791" y="7275"/>
                  </a:lnTo>
                  <a:lnTo>
                    <a:pt x="578" y="8195"/>
                  </a:lnTo>
                  <a:lnTo>
                    <a:pt x="400" y="9072"/>
                  </a:lnTo>
                  <a:lnTo>
                    <a:pt x="145" y="10342"/>
                  </a:lnTo>
                  <a:lnTo>
                    <a:pt x="26" y="11000"/>
                  </a:lnTo>
                  <a:lnTo>
                    <a:pt x="18" y="11087"/>
                  </a:lnTo>
                  <a:lnTo>
                    <a:pt x="1" y="11219"/>
                  </a:lnTo>
                  <a:lnTo>
                    <a:pt x="1" y="11438"/>
                  </a:lnTo>
                  <a:lnTo>
                    <a:pt x="9" y="11701"/>
                  </a:lnTo>
                  <a:lnTo>
                    <a:pt x="35" y="11876"/>
                  </a:lnTo>
                  <a:lnTo>
                    <a:pt x="60" y="11964"/>
                  </a:lnTo>
                  <a:lnTo>
                    <a:pt x="77" y="12007"/>
                  </a:lnTo>
                  <a:lnTo>
                    <a:pt x="128" y="12051"/>
                  </a:lnTo>
                  <a:lnTo>
                    <a:pt x="179" y="12007"/>
                  </a:lnTo>
                  <a:lnTo>
                    <a:pt x="213" y="11832"/>
                  </a:lnTo>
                  <a:lnTo>
                    <a:pt x="332" y="11263"/>
                  </a:lnTo>
                  <a:lnTo>
                    <a:pt x="459" y="10605"/>
                  </a:lnTo>
                  <a:lnTo>
                    <a:pt x="629" y="9773"/>
                  </a:lnTo>
                  <a:lnTo>
                    <a:pt x="842" y="8809"/>
                  </a:lnTo>
                  <a:lnTo>
                    <a:pt x="1088" y="7757"/>
                  </a:lnTo>
                  <a:lnTo>
                    <a:pt x="1359" y="6618"/>
                  </a:lnTo>
                  <a:lnTo>
                    <a:pt x="1665" y="5522"/>
                  </a:lnTo>
                  <a:lnTo>
                    <a:pt x="1826" y="4996"/>
                  </a:lnTo>
                  <a:lnTo>
                    <a:pt x="1996" y="4470"/>
                  </a:lnTo>
                  <a:lnTo>
                    <a:pt x="2166" y="3988"/>
                  </a:lnTo>
                  <a:lnTo>
                    <a:pt x="2344" y="3506"/>
                  </a:lnTo>
                  <a:lnTo>
                    <a:pt x="2523" y="3068"/>
                  </a:lnTo>
                  <a:lnTo>
                    <a:pt x="2709" y="2630"/>
                  </a:lnTo>
                  <a:lnTo>
                    <a:pt x="2896" y="2279"/>
                  </a:lnTo>
                  <a:lnTo>
                    <a:pt x="3083" y="1973"/>
                  </a:lnTo>
                  <a:lnTo>
                    <a:pt x="3278" y="1710"/>
                  </a:lnTo>
                  <a:lnTo>
                    <a:pt x="3474" y="1491"/>
                  </a:lnTo>
                  <a:lnTo>
                    <a:pt x="3669" y="1359"/>
                  </a:lnTo>
                  <a:lnTo>
                    <a:pt x="3864" y="1315"/>
                  </a:lnTo>
                  <a:lnTo>
                    <a:pt x="4059" y="1315"/>
                  </a:lnTo>
                  <a:lnTo>
                    <a:pt x="4255" y="1403"/>
                  </a:lnTo>
                  <a:lnTo>
                    <a:pt x="4450" y="1578"/>
                  </a:lnTo>
                  <a:lnTo>
                    <a:pt x="4645" y="1841"/>
                  </a:lnTo>
                  <a:lnTo>
                    <a:pt x="4696" y="1885"/>
                  </a:lnTo>
                  <a:lnTo>
                    <a:pt x="4739" y="1797"/>
                  </a:lnTo>
                  <a:lnTo>
                    <a:pt x="4781" y="1666"/>
                  </a:lnTo>
                  <a:lnTo>
                    <a:pt x="4790" y="1535"/>
                  </a:lnTo>
                  <a:lnTo>
                    <a:pt x="4798" y="1447"/>
                  </a:lnTo>
                  <a:lnTo>
                    <a:pt x="4807" y="1315"/>
                  </a:lnTo>
                  <a:lnTo>
                    <a:pt x="4807" y="1184"/>
                  </a:lnTo>
                  <a:lnTo>
                    <a:pt x="4798" y="921"/>
                  </a:lnTo>
                  <a:lnTo>
                    <a:pt x="4764" y="746"/>
                  </a:lnTo>
                  <a:lnTo>
                    <a:pt x="4747" y="658"/>
                  </a:lnTo>
                  <a:lnTo>
                    <a:pt x="4722" y="614"/>
                  </a:lnTo>
                  <a:lnTo>
                    <a:pt x="4526" y="351"/>
                  </a:lnTo>
                  <a:lnTo>
                    <a:pt x="4323" y="132"/>
                  </a:lnTo>
                  <a:lnTo>
                    <a:pt x="4127" y="45"/>
                  </a:lnTo>
                  <a:lnTo>
                    <a:pt x="393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6"/>
            <p:cNvSpPr/>
            <p:nvPr/>
          </p:nvSpPr>
          <p:spPr>
            <a:xfrm rot="10800000">
              <a:off x="5148605" y="7165840"/>
              <a:ext cx="25419" cy="62754"/>
            </a:xfrm>
            <a:custGeom>
              <a:avLst/>
              <a:gdLst/>
              <a:ahLst/>
              <a:cxnLst/>
              <a:rect l="l" t="t" r="r" b="b"/>
              <a:pathLst>
                <a:path w="2692" h="23050" extrusionOk="0">
                  <a:moveTo>
                    <a:pt x="2530" y="0"/>
                  </a:moveTo>
                  <a:lnTo>
                    <a:pt x="2496" y="132"/>
                  </a:lnTo>
                  <a:lnTo>
                    <a:pt x="2462" y="263"/>
                  </a:lnTo>
                  <a:lnTo>
                    <a:pt x="2445" y="438"/>
                  </a:lnTo>
                  <a:lnTo>
                    <a:pt x="2360" y="1797"/>
                  </a:lnTo>
                  <a:lnTo>
                    <a:pt x="2267" y="3111"/>
                  </a:lnTo>
                  <a:lnTo>
                    <a:pt x="2174" y="4382"/>
                  </a:lnTo>
                  <a:lnTo>
                    <a:pt x="2080" y="5565"/>
                  </a:lnTo>
                  <a:lnTo>
                    <a:pt x="1885" y="7888"/>
                  </a:lnTo>
                  <a:lnTo>
                    <a:pt x="1690" y="9991"/>
                  </a:lnTo>
                  <a:lnTo>
                    <a:pt x="1486" y="11919"/>
                  </a:lnTo>
                  <a:lnTo>
                    <a:pt x="1291" y="13672"/>
                  </a:lnTo>
                  <a:lnTo>
                    <a:pt x="1095" y="15249"/>
                  </a:lnTo>
                  <a:lnTo>
                    <a:pt x="909" y="16652"/>
                  </a:lnTo>
                  <a:lnTo>
                    <a:pt x="730" y="17879"/>
                  </a:lnTo>
                  <a:lnTo>
                    <a:pt x="569" y="18974"/>
                  </a:lnTo>
                  <a:lnTo>
                    <a:pt x="425" y="19851"/>
                  </a:lnTo>
                  <a:lnTo>
                    <a:pt x="297" y="20595"/>
                  </a:lnTo>
                  <a:lnTo>
                    <a:pt x="119" y="21560"/>
                  </a:lnTo>
                  <a:lnTo>
                    <a:pt x="51" y="21910"/>
                  </a:lnTo>
                  <a:lnTo>
                    <a:pt x="34" y="21998"/>
                  </a:lnTo>
                  <a:lnTo>
                    <a:pt x="17" y="22085"/>
                  </a:lnTo>
                  <a:lnTo>
                    <a:pt x="0" y="22348"/>
                  </a:lnTo>
                  <a:lnTo>
                    <a:pt x="9" y="22567"/>
                  </a:lnTo>
                  <a:lnTo>
                    <a:pt x="17" y="22699"/>
                  </a:lnTo>
                  <a:lnTo>
                    <a:pt x="34" y="22830"/>
                  </a:lnTo>
                  <a:lnTo>
                    <a:pt x="76" y="22962"/>
                  </a:lnTo>
                  <a:lnTo>
                    <a:pt x="119" y="23049"/>
                  </a:lnTo>
                  <a:lnTo>
                    <a:pt x="170" y="23006"/>
                  </a:lnTo>
                  <a:lnTo>
                    <a:pt x="187" y="22962"/>
                  </a:lnTo>
                  <a:lnTo>
                    <a:pt x="212" y="22874"/>
                  </a:lnTo>
                  <a:lnTo>
                    <a:pt x="297" y="22480"/>
                  </a:lnTo>
                  <a:lnTo>
                    <a:pt x="492" y="21428"/>
                  </a:lnTo>
                  <a:lnTo>
                    <a:pt x="620" y="20683"/>
                  </a:lnTo>
                  <a:lnTo>
                    <a:pt x="773" y="19763"/>
                  </a:lnTo>
                  <a:lnTo>
                    <a:pt x="942" y="18667"/>
                  </a:lnTo>
                  <a:lnTo>
                    <a:pt x="1121" y="17397"/>
                  </a:lnTo>
                  <a:lnTo>
                    <a:pt x="1308" y="15994"/>
                  </a:lnTo>
                  <a:lnTo>
                    <a:pt x="1503" y="14373"/>
                  </a:lnTo>
                  <a:lnTo>
                    <a:pt x="1707" y="12576"/>
                  </a:lnTo>
                  <a:lnTo>
                    <a:pt x="1910" y="10605"/>
                  </a:lnTo>
                  <a:lnTo>
                    <a:pt x="2114" y="8457"/>
                  </a:lnTo>
                  <a:lnTo>
                    <a:pt x="2309" y="6091"/>
                  </a:lnTo>
                  <a:lnTo>
                    <a:pt x="2411" y="4864"/>
                  </a:lnTo>
                  <a:lnTo>
                    <a:pt x="2505" y="3550"/>
                  </a:lnTo>
                  <a:lnTo>
                    <a:pt x="2598" y="2235"/>
                  </a:lnTo>
                  <a:lnTo>
                    <a:pt x="2683" y="833"/>
                  </a:lnTo>
                  <a:lnTo>
                    <a:pt x="2692" y="701"/>
                  </a:lnTo>
                  <a:lnTo>
                    <a:pt x="2692" y="570"/>
                  </a:lnTo>
                  <a:lnTo>
                    <a:pt x="2675" y="351"/>
                  </a:lnTo>
                  <a:lnTo>
                    <a:pt x="2649" y="132"/>
                  </a:lnTo>
                  <a:lnTo>
                    <a:pt x="2632" y="88"/>
                  </a:lnTo>
                  <a:lnTo>
                    <a:pt x="260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6"/>
            <p:cNvSpPr/>
            <p:nvPr/>
          </p:nvSpPr>
          <p:spPr>
            <a:xfrm rot="10800000">
              <a:off x="5172900" y="7153776"/>
              <a:ext cx="12596" cy="18734"/>
            </a:xfrm>
            <a:custGeom>
              <a:avLst/>
              <a:gdLst/>
              <a:ahLst/>
              <a:cxnLst/>
              <a:rect l="l" t="t" r="r" b="b"/>
              <a:pathLst>
                <a:path w="1334" h="6881" extrusionOk="0">
                  <a:moveTo>
                    <a:pt x="570" y="0"/>
                  </a:moveTo>
                  <a:lnTo>
                    <a:pt x="510" y="88"/>
                  </a:lnTo>
                  <a:lnTo>
                    <a:pt x="442" y="176"/>
                  </a:lnTo>
                  <a:lnTo>
                    <a:pt x="383" y="307"/>
                  </a:lnTo>
                  <a:lnTo>
                    <a:pt x="332" y="439"/>
                  </a:lnTo>
                  <a:lnTo>
                    <a:pt x="273" y="658"/>
                  </a:lnTo>
                  <a:lnTo>
                    <a:pt x="222" y="833"/>
                  </a:lnTo>
                  <a:lnTo>
                    <a:pt x="179" y="1096"/>
                  </a:lnTo>
                  <a:lnTo>
                    <a:pt x="137" y="1359"/>
                  </a:lnTo>
                  <a:lnTo>
                    <a:pt x="103" y="1622"/>
                  </a:lnTo>
                  <a:lnTo>
                    <a:pt x="69" y="1929"/>
                  </a:lnTo>
                  <a:lnTo>
                    <a:pt x="43" y="2235"/>
                  </a:lnTo>
                  <a:lnTo>
                    <a:pt x="18" y="2586"/>
                  </a:lnTo>
                  <a:lnTo>
                    <a:pt x="9" y="2936"/>
                  </a:lnTo>
                  <a:lnTo>
                    <a:pt x="1" y="3287"/>
                  </a:lnTo>
                  <a:lnTo>
                    <a:pt x="1" y="3594"/>
                  </a:lnTo>
                  <a:lnTo>
                    <a:pt x="9" y="3944"/>
                  </a:lnTo>
                  <a:lnTo>
                    <a:pt x="18" y="4251"/>
                  </a:lnTo>
                  <a:lnTo>
                    <a:pt x="43" y="4602"/>
                  </a:lnTo>
                  <a:lnTo>
                    <a:pt x="60" y="4908"/>
                  </a:lnTo>
                  <a:lnTo>
                    <a:pt x="94" y="5171"/>
                  </a:lnTo>
                  <a:lnTo>
                    <a:pt x="128" y="5478"/>
                  </a:lnTo>
                  <a:lnTo>
                    <a:pt x="171" y="5697"/>
                  </a:lnTo>
                  <a:lnTo>
                    <a:pt x="213" y="5960"/>
                  </a:lnTo>
                  <a:lnTo>
                    <a:pt x="264" y="6179"/>
                  </a:lnTo>
                  <a:lnTo>
                    <a:pt x="324" y="6354"/>
                  </a:lnTo>
                  <a:lnTo>
                    <a:pt x="374" y="6530"/>
                  </a:lnTo>
                  <a:lnTo>
                    <a:pt x="442" y="6661"/>
                  </a:lnTo>
                  <a:lnTo>
                    <a:pt x="510" y="6793"/>
                  </a:lnTo>
                  <a:lnTo>
                    <a:pt x="570" y="6836"/>
                  </a:lnTo>
                  <a:lnTo>
                    <a:pt x="638" y="6880"/>
                  </a:lnTo>
                  <a:lnTo>
                    <a:pt x="706" y="6880"/>
                  </a:lnTo>
                  <a:lnTo>
                    <a:pt x="765" y="6836"/>
                  </a:lnTo>
                  <a:lnTo>
                    <a:pt x="833" y="6793"/>
                  </a:lnTo>
                  <a:lnTo>
                    <a:pt x="892" y="6661"/>
                  </a:lnTo>
                  <a:lnTo>
                    <a:pt x="952" y="6573"/>
                  </a:lnTo>
                  <a:lnTo>
                    <a:pt x="1011" y="6398"/>
                  </a:lnTo>
                  <a:lnTo>
                    <a:pt x="1062" y="6223"/>
                  </a:lnTo>
                  <a:lnTo>
                    <a:pt x="1113" y="6004"/>
                  </a:lnTo>
                  <a:lnTo>
                    <a:pt x="1156" y="5785"/>
                  </a:lnTo>
                  <a:lnTo>
                    <a:pt x="1198" y="5522"/>
                  </a:lnTo>
                  <a:lnTo>
                    <a:pt x="1240" y="5215"/>
                  </a:lnTo>
                  <a:lnTo>
                    <a:pt x="1274" y="4952"/>
                  </a:lnTo>
                  <a:lnTo>
                    <a:pt x="1300" y="4602"/>
                  </a:lnTo>
                  <a:lnTo>
                    <a:pt x="1317" y="4251"/>
                  </a:lnTo>
                  <a:lnTo>
                    <a:pt x="1334" y="3944"/>
                  </a:lnTo>
                  <a:lnTo>
                    <a:pt x="1334" y="3594"/>
                  </a:lnTo>
                  <a:lnTo>
                    <a:pt x="1334" y="3243"/>
                  </a:lnTo>
                  <a:lnTo>
                    <a:pt x="1334" y="2936"/>
                  </a:lnTo>
                  <a:lnTo>
                    <a:pt x="1317" y="2586"/>
                  </a:lnTo>
                  <a:lnTo>
                    <a:pt x="1300" y="2279"/>
                  </a:lnTo>
                  <a:lnTo>
                    <a:pt x="1274" y="1972"/>
                  </a:lnTo>
                  <a:lnTo>
                    <a:pt x="1249" y="1666"/>
                  </a:lnTo>
                  <a:lnTo>
                    <a:pt x="1207" y="1403"/>
                  </a:lnTo>
                  <a:lnTo>
                    <a:pt x="1173" y="1140"/>
                  </a:lnTo>
                  <a:lnTo>
                    <a:pt x="1122" y="921"/>
                  </a:lnTo>
                  <a:lnTo>
                    <a:pt x="1071" y="702"/>
                  </a:lnTo>
                  <a:lnTo>
                    <a:pt x="1020" y="482"/>
                  </a:lnTo>
                  <a:lnTo>
                    <a:pt x="960" y="307"/>
                  </a:lnTo>
                  <a:lnTo>
                    <a:pt x="901" y="176"/>
                  </a:lnTo>
                  <a:lnTo>
                    <a:pt x="833" y="88"/>
                  </a:lnTo>
                  <a:lnTo>
                    <a:pt x="76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6"/>
            <p:cNvSpPr/>
            <p:nvPr/>
          </p:nvSpPr>
          <p:spPr>
            <a:xfrm rot="10800000">
              <a:off x="5189897" y="7258427"/>
              <a:ext cx="12596" cy="18853"/>
            </a:xfrm>
            <a:custGeom>
              <a:avLst/>
              <a:gdLst/>
              <a:ahLst/>
              <a:cxnLst/>
              <a:rect l="l" t="t" r="r" b="b"/>
              <a:pathLst>
                <a:path w="1334" h="6925" extrusionOk="0">
                  <a:moveTo>
                    <a:pt x="697" y="1"/>
                  </a:moveTo>
                  <a:lnTo>
                    <a:pt x="629" y="44"/>
                  </a:lnTo>
                  <a:lnTo>
                    <a:pt x="570" y="44"/>
                  </a:lnTo>
                  <a:lnTo>
                    <a:pt x="502" y="132"/>
                  </a:lnTo>
                  <a:lnTo>
                    <a:pt x="442" y="220"/>
                  </a:lnTo>
                  <a:lnTo>
                    <a:pt x="383" y="351"/>
                  </a:lnTo>
                  <a:lnTo>
                    <a:pt x="324" y="483"/>
                  </a:lnTo>
                  <a:lnTo>
                    <a:pt x="273" y="658"/>
                  </a:lnTo>
                  <a:lnTo>
                    <a:pt x="222" y="877"/>
                  </a:lnTo>
                  <a:lnTo>
                    <a:pt x="179" y="1140"/>
                  </a:lnTo>
                  <a:lnTo>
                    <a:pt x="137" y="1359"/>
                  </a:lnTo>
                  <a:lnTo>
                    <a:pt x="94" y="1666"/>
                  </a:lnTo>
                  <a:lnTo>
                    <a:pt x="60" y="1972"/>
                  </a:lnTo>
                  <a:lnTo>
                    <a:pt x="35" y="2279"/>
                  </a:lnTo>
                  <a:lnTo>
                    <a:pt x="18" y="2630"/>
                  </a:lnTo>
                  <a:lnTo>
                    <a:pt x="1" y="2980"/>
                  </a:lnTo>
                  <a:lnTo>
                    <a:pt x="1" y="3287"/>
                  </a:lnTo>
                  <a:lnTo>
                    <a:pt x="1" y="3638"/>
                  </a:lnTo>
                  <a:lnTo>
                    <a:pt x="1" y="3988"/>
                  </a:lnTo>
                  <a:lnTo>
                    <a:pt x="18" y="4295"/>
                  </a:lnTo>
                  <a:lnTo>
                    <a:pt x="35" y="4602"/>
                  </a:lnTo>
                  <a:lnTo>
                    <a:pt x="60" y="4908"/>
                  </a:lnTo>
                  <a:lnTo>
                    <a:pt x="86" y="5215"/>
                  </a:lnTo>
                  <a:lnTo>
                    <a:pt x="128" y="5478"/>
                  </a:lnTo>
                  <a:lnTo>
                    <a:pt x="162" y="5741"/>
                  </a:lnTo>
                  <a:lnTo>
                    <a:pt x="213" y="6004"/>
                  </a:lnTo>
                  <a:lnTo>
                    <a:pt x="264" y="6223"/>
                  </a:lnTo>
                  <a:lnTo>
                    <a:pt x="315" y="6398"/>
                  </a:lnTo>
                  <a:lnTo>
                    <a:pt x="374" y="6574"/>
                  </a:lnTo>
                  <a:lnTo>
                    <a:pt x="434" y="6705"/>
                  </a:lnTo>
                  <a:lnTo>
                    <a:pt x="502" y="6836"/>
                  </a:lnTo>
                  <a:lnTo>
                    <a:pt x="570" y="6880"/>
                  </a:lnTo>
                  <a:lnTo>
                    <a:pt x="638" y="6924"/>
                  </a:lnTo>
                  <a:lnTo>
                    <a:pt x="697" y="6924"/>
                  </a:lnTo>
                  <a:lnTo>
                    <a:pt x="765" y="6880"/>
                  </a:lnTo>
                  <a:lnTo>
                    <a:pt x="824" y="6836"/>
                  </a:lnTo>
                  <a:lnTo>
                    <a:pt x="892" y="6705"/>
                  </a:lnTo>
                  <a:lnTo>
                    <a:pt x="952" y="6574"/>
                  </a:lnTo>
                  <a:lnTo>
                    <a:pt x="1003" y="6442"/>
                  </a:lnTo>
                  <a:lnTo>
                    <a:pt x="1062" y="6267"/>
                  </a:lnTo>
                  <a:lnTo>
                    <a:pt x="1113" y="6048"/>
                  </a:lnTo>
                  <a:lnTo>
                    <a:pt x="1156" y="5829"/>
                  </a:lnTo>
                  <a:lnTo>
                    <a:pt x="1198" y="5566"/>
                  </a:lnTo>
                  <a:lnTo>
                    <a:pt x="1232" y="5259"/>
                  </a:lnTo>
                  <a:lnTo>
                    <a:pt x="1266" y="4952"/>
                  </a:lnTo>
                  <a:lnTo>
                    <a:pt x="1291" y="4645"/>
                  </a:lnTo>
                  <a:lnTo>
                    <a:pt x="1317" y="4295"/>
                  </a:lnTo>
                  <a:lnTo>
                    <a:pt x="1325" y="3988"/>
                  </a:lnTo>
                  <a:lnTo>
                    <a:pt x="1334" y="3638"/>
                  </a:lnTo>
                  <a:lnTo>
                    <a:pt x="1334" y="3287"/>
                  </a:lnTo>
                  <a:lnTo>
                    <a:pt x="1325" y="2937"/>
                  </a:lnTo>
                  <a:lnTo>
                    <a:pt x="1317" y="2630"/>
                  </a:lnTo>
                  <a:lnTo>
                    <a:pt x="1291" y="2323"/>
                  </a:lnTo>
                  <a:lnTo>
                    <a:pt x="1274" y="2016"/>
                  </a:lnTo>
                  <a:lnTo>
                    <a:pt x="1240" y="1710"/>
                  </a:lnTo>
                  <a:lnTo>
                    <a:pt x="1207" y="1447"/>
                  </a:lnTo>
                  <a:lnTo>
                    <a:pt x="1164" y="1184"/>
                  </a:lnTo>
                  <a:lnTo>
                    <a:pt x="1122" y="921"/>
                  </a:lnTo>
                  <a:lnTo>
                    <a:pt x="1071" y="702"/>
                  </a:lnTo>
                  <a:lnTo>
                    <a:pt x="1011" y="526"/>
                  </a:lnTo>
                  <a:lnTo>
                    <a:pt x="960" y="351"/>
                  </a:lnTo>
                  <a:lnTo>
                    <a:pt x="892" y="220"/>
                  </a:lnTo>
                  <a:lnTo>
                    <a:pt x="824" y="132"/>
                  </a:lnTo>
                  <a:lnTo>
                    <a:pt x="765" y="44"/>
                  </a:lnTo>
                  <a:lnTo>
                    <a:pt x="69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6"/>
            <p:cNvSpPr/>
            <p:nvPr/>
          </p:nvSpPr>
          <p:spPr>
            <a:xfrm rot="10800000">
              <a:off x="5080062" y="7295062"/>
              <a:ext cx="12596" cy="18853"/>
            </a:xfrm>
            <a:custGeom>
              <a:avLst/>
              <a:gdLst/>
              <a:ahLst/>
              <a:cxnLst/>
              <a:rect l="l" t="t" r="r" b="b"/>
              <a:pathLst>
                <a:path w="1334" h="6925" extrusionOk="0">
                  <a:moveTo>
                    <a:pt x="638" y="1"/>
                  </a:moveTo>
                  <a:lnTo>
                    <a:pt x="570" y="45"/>
                  </a:lnTo>
                  <a:lnTo>
                    <a:pt x="510" y="132"/>
                  </a:lnTo>
                  <a:lnTo>
                    <a:pt x="442" y="220"/>
                  </a:lnTo>
                  <a:lnTo>
                    <a:pt x="383" y="351"/>
                  </a:lnTo>
                  <a:lnTo>
                    <a:pt x="332" y="483"/>
                  </a:lnTo>
                  <a:lnTo>
                    <a:pt x="273" y="658"/>
                  </a:lnTo>
                  <a:lnTo>
                    <a:pt x="230" y="877"/>
                  </a:lnTo>
                  <a:lnTo>
                    <a:pt x="179" y="1096"/>
                  </a:lnTo>
                  <a:lnTo>
                    <a:pt x="137" y="1359"/>
                  </a:lnTo>
                  <a:lnTo>
                    <a:pt x="103" y="1666"/>
                  </a:lnTo>
                  <a:lnTo>
                    <a:pt x="69" y="1973"/>
                  </a:lnTo>
                  <a:lnTo>
                    <a:pt x="43" y="2279"/>
                  </a:lnTo>
                  <a:lnTo>
                    <a:pt x="18" y="2630"/>
                  </a:lnTo>
                  <a:lnTo>
                    <a:pt x="9" y="2981"/>
                  </a:lnTo>
                  <a:lnTo>
                    <a:pt x="1" y="3287"/>
                  </a:lnTo>
                  <a:lnTo>
                    <a:pt x="1" y="3638"/>
                  </a:lnTo>
                  <a:lnTo>
                    <a:pt x="9" y="3988"/>
                  </a:lnTo>
                  <a:lnTo>
                    <a:pt x="18" y="4295"/>
                  </a:lnTo>
                  <a:lnTo>
                    <a:pt x="43" y="4602"/>
                  </a:lnTo>
                  <a:lnTo>
                    <a:pt x="60" y="4909"/>
                  </a:lnTo>
                  <a:lnTo>
                    <a:pt x="94" y="5215"/>
                  </a:lnTo>
                  <a:lnTo>
                    <a:pt x="128" y="5478"/>
                  </a:lnTo>
                  <a:lnTo>
                    <a:pt x="171" y="5741"/>
                  </a:lnTo>
                  <a:lnTo>
                    <a:pt x="213" y="6004"/>
                  </a:lnTo>
                  <a:lnTo>
                    <a:pt x="264" y="6223"/>
                  </a:lnTo>
                  <a:lnTo>
                    <a:pt x="324" y="6399"/>
                  </a:lnTo>
                  <a:lnTo>
                    <a:pt x="383" y="6574"/>
                  </a:lnTo>
                  <a:lnTo>
                    <a:pt x="442" y="6705"/>
                  </a:lnTo>
                  <a:lnTo>
                    <a:pt x="510" y="6793"/>
                  </a:lnTo>
                  <a:lnTo>
                    <a:pt x="570" y="6881"/>
                  </a:lnTo>
                  <a:lnTo>
                    <a:pt x="638" y="6924"/>
                  </a:lnTo>
                  <a:lnTo>
                    <a:pt x="706" y="6924"/>
                  </a:lnTo>
                  <a:lnTo>
                    <a:pt x="765" y="6881"/>
                  </a:lnTo>
                  <a:lnTo>
                    <a:pt x="833" y="6793"/>
                  </a:lnTo>
                  <a:lnTo>
                    <a:pt x="892" y="6705"/>
                  </a:lnTo>
                  <a:lnTo>
                    <a:pt x="952" y="6574"/>
                  </a:lnTo>
                  <a:lnTo>
                    <a:pt x="1011" y="6442"/>
                  </a:lnTo>
                  <a:lnTo>
                    <a:pt x="1062" y="6267"/>
                  </a:lnTo>
                  <a:lnTo>
                    <a:pt x="1113" y="6048"/>
                  </a:lnTo>
                  <a:lnTo>
                    <a:pt x="1164" y="5829"/>
                  </a:lnTo>
                  <a:lnTo>
                    <a:pt x="1198" y="5566"/>
                  </a:lnTo>
                  <a:lnTo>
                    <a:pt x="1241" y="5259"/>
                  </a:lnTo>
                  <a:lnTo>
                    <a:pt x="1275" y="4953"/>
                  </a:lnTo>
                  <a:lnTo>
                    <a:pt x="1300" y="4646"/>
                  </a:lnTo>
                  <a:lnTo>
                    <a:pt x="1317" y="4295"/>
                  </a:lnTo>
                  <a:lnTo>
                    <a:pt x="1334" y="3945"/>
                  </a:lnTo>
                  <a:lnTo>
                    <a:pt x="1334" y="3638"/>
                  </a:lnTo>
                  <a:lnTo>
                    <a:pt x="1334" y="3287"/>
                  </a:lnTo>
                  <a:lnTo>
                    <a:pt x="1334" y="2937"/>
                  </a:lnTo>
                  <a:lnTo>
                    <a:pt x="1317" y="2630"/>
                  </a:lnTo>
                  <a:lnTo>
                    <a:pt x="1300" y="2323"/>
                  </a:lnTo>
                  <a:lnTo>
                    <a:pt x="1275" y="2017"/>
                  </a:lnTo>
                  <a:lnTo>
                    <a:pt x="1249" y="1710"/>
                  </a:lnTo>
                  <a:lnTo>
                    <a:pt x="1207" y="1447"/>
                  </a:lnTo>
                  <a:lnTo>
                    <a:pt x="1173" y="1184"/>
                  </a:lnTo>
                  <a:lnTo>
                    <a:pt x="1122" y="921"/>
                  </a:lnTo>
                  <a:lnTo>
                    <a:pt x="1071" y="702"/>
                  </a:lnTo>
                  <a:lnTo>
                    <a:pt x="1020" y="527"/>
                  </a:lnTo>
                  <a:lnTo>
                    <a:pt x="960" y="351"/>
                  </a:lnTo>
                  <a:lnTo>
                    <a:pt x="901" y="220"/>
                  </a:lnTo>
                  <a:lnTo>
                    <a:pt x="833" y="132"/>
                  </a:lnTo>
                  <a:lnTo>
                    <a:pt x="765" y="45"/>
                  </a:lnTo>
                  <a:lnTo>
                    <a:pt x="69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6"/>
            <p:cNvSpPr/>
            <p:nvPr/>
          </p:nvSpPr>
          <p:spPr>
            <a:xfrm rot="10800000">
              <a:off x="5084065" y="7519282"/>
              <a:ext cx="12596" cy="18731"/>
            </a:xfrm>
            <a:custGeom>
              <a:avLst/>
              <a:gdLst/>
              <a:ahLst/>
              <a:cxnLst/>
              <a:rect l="l" t="t" r="r" b="b"/>
              <a:pathLst>
                <a:path w="1334" h="6880" extrusionOk="0">
                  <a:moveTo>
                    <a:pt x="569" y="0"/>
                  </a:moveTo>
                  <a:lnTo>
                    <a:pt x="501" y="88"/>
                  </a:lnTo>
                  <a:lnTo>
                    <a:pt x="442" y="175"/>
                  </a:lnTo>
                  <a:lnTo>
                    <a:pt x="382" y="307"/>
                  </a:lnTo>
                  <a:lnTo>
                    <a:pt x="323" y="438"/>
                  </a:lnTo>
                  <a:lnTo>
                    <a:pt x="272" y="657"/>
                  </a:lnTo>
                  <a:lnTo>
                    <a:pt x="221" y="833"/>
                  </a:lnTo>
                  <a:lnTo>
                    <a:pt x="179" y="1096"/>
                  </a:lnTo>
                  <a:lnTo>
                    <a:pt x="136" y="1358"/>
                  </a:lnTo>
                  <a:lnTo>
                    <a:pt x="94" y="1621"/>
                  </a:lnTo>
                  <a:lnTo>
                    <a:pt x="60" y="1928"/>
                  </a:lnTo>
                  <a:lnTo>
                    <a:pt x="34" y="2235"/>
                  </a:lnTo>
                  <a:lnTo>
                    <a:pt x="17" y="2585"/>
                  </a:lnTo>
                  <a:lnTo>
                    <a:pt x="0" y="2936"/>
                  </a:lnTo>
                  <a:lnTo>
                    <a:pt x="0" y="3287"/>
                  </a:lnTo>
                  <a:lnTo>
                    <a:pt x="0" y="3593"/>
                  </a:lnTo>
                  <a:lnTo>
                    <a:pt x="0" y="3944"/>
                  </a:lnTo>
                  <a:lnTo>
                    <a:pt x="17" y="4251"/>
                  </a:lnTo>
                  <a:lnTo>
                    <a:pt x="34" y="4601"/>
                  </a:lnTo>
                  <a:lnTo>
                    <a:pt x="60" y="4908"/>
                  </a:lnTo>
                  <a:lnTo>
                    <a:pt x="85" y="5171"/>
                  </a:lnTo>
                  <a:lnTo>
                    <a:pt x="128" y="5478"/>
                  </a:lnTo>
                  <a:lnTo>
                    <a:pt x="162" y="5697"/>
                  </a:lnTo>
                  <a:lnTo>
                    <a:pt x="213" y="5960"/>
                  </a:lnTo>
                  <a:lnTo>
                    <a:pt x="264" y="6179"/>
                  </a:lnTo>
                  <a:lnTo>
                    <a:pt x="315" y="6354"/>
                  </a:lnTo>
                  <a:lnTo>
                    <a:pt x="374" y="6529"/>
                  </a:lnTo>
                  <a:lnTo>
                    <a:pt x="433" y="6661"/>
                  </a:lnTo>
                  <a:lnTo>
                    <a:pt x="501" y="6792"/>
                  </a:lnTo>
                  <a:lnTo>
                    <a:pt x="569" y="6836"/>
                  </a:lnTo>
                  <a:lnTo>
                    <a:pt x="637" y="6880"/>
                  </a:lnTo>
                  <a:lnTo>
                    <a:pt x="697" y="6880"/>
                  </a:lnTo>
                  <a:lnTo>
                    <a:pt x="765" y="6836"/>
                  </a:lnTo>
                  <a:lnTo>
                    <a:pt x="824" y="6792"/>
                  </a:lnTo>
                  <a:lnTo>
                    <a:pt x="892" y="6661"/>
                  </a:lnTo>
                  <a:lnTo>
                    <a:pt x="951" y="6573"/>
                  </a:lnTo>
                  <a:lnTo>
                    <a:pt x="1002" y="6398"/>
                  </a:lnTo>
                  <a:lnTo>
                    <a:pt x="1062" y="6222"/>
                  </a:lnTo>
                  <a:lnTo>
                    <a:pt x="1113" y="6003"/>
                  </a:lnTo>
                  <a:lnTo>
                    <a:pt x="1155" y="5784"/>
                  </a:lnTo>
                  <a:lnTo>
                    <a:pt x="1198" y="5521"/>
                  </a:lnTo>
                  <a:lnTo>
                    <a:pt x="1232" y="5215"/>
                  </a:lnTo>
                  <a:lnTo>
                    <a:pt x="1266" y="4952"/>
                  </a:lnTo>
                  <a:lnTo>
                    <a:pt x="1291" y="4601"/>
                  </a:lnTo>
                  <a:lnTo>
                    <a:pt x="1316" y="4251"/>
                  </a:lnTo>
                  <a:lnTo>
                    <a:pt x="1325" y="3944"/>
                  </a:lnTo>
                  <a:lnTo>
                    <a:pt x="1333" y="3593"/>
                  </a:lnTo>
                  <a:lnTo>
                    <a:pt x="1333" y="3243"/>
                  </a:lnTo>
                  <a:lnTo>
                    <a:pt x="1325" y="2936"/>
                  </a:lnTo>
                  <a:lnTo>
                    <a:pt x="1316" y="2585"/>
                  </a:lnTo>
                  <a:lnTo>
                    <a:pt x="1291" y="2279"/>
                  </a:lnTo>
                  <a:lnTo>
                    <a:pt x="1274" y="1972"/>
                  </a:lnTo>
                  <a:lnTo>
                    <a:pt x="1240" y="1665"/>
                  </a:lnTo>
                  <a:lnTo>
                    <a:pt x="1206" y="1402"/>
                  </a:lnTo>
                  <a:lnTo>
                    <a:pt x="1164" y="1139"/>
                  </a:lnTo>
                  <a:lnTo>
                    <a:pt x="1121" y="920"/>
                  </a:lnTo>
                  <a:lnTo>
                    <a:pt x="1070" y="701"/>
                  </a:lnTo>
                  <a:lnTo>
                    <a:pt x="1011" y="482"/>
                  </a:lnTo>
                  <a:lnTo>
                    <a:pt x="960" y="307"/>
                  </a:lnTo>
                  <a:lnTo>
                    <a:pt x="892" y="175"/>
                  </a:lnTo>
                  <a:lnTo>
                    <a:pt x="824" y="88"/>
                  </a:lnTo>
                  <a:lnTo>
                    <a:pt x="76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6"/>
            <p:cNvSpPr/>
            <p:nvPr/>
          </p:nvSpPr>
          <p:spPr>
            <a:xfrm rot="10800000">
              <a:off x="5202238" y="7445536"/>
              <a:ext cx="12596" cy="18853"/>
            </a:xfrm>
            <a:custGeom>
              <a:avLst/>
              <a:gdLst/>
              <a:ahLst/>
              <a:cxnLst/>
              <a:rect l="l" t="t" r="r" b="b"/>
              <a:pathLst>
                <a:path w="1334" h="6925" extrusionOk="0">
                  <a:moveTo>
                    <a:pt x="629" y="1"/>
                  </a:moveTo>
                  <a:lnTo>
                    <a:pt x="569" y="45"/>
                  </a:lnTo>
                  <a:lnTo>
                    <a:pt x="501" y="132"/>
                  </a:lnTo>
                  <a:lnTo>
                    <a:pt x="442" y="220"/>
                  </a:lnTo>
                  <a:lnTo>
                    <a:pt x="382" y="351"/>
                  </a:lnTo>
                  <a:lnTo>
                    <a:pt x="323" y="483"/>
                  </a:lnTo>
                  <a:lnTo>
                    <a:pt x="272" y="658"/>
                  </a:lnTo>
                  <a:lnTo>
                    <a:pt x="221" y="877"/>
                  </a:lnTo>
                  <a:lnTo>
                    <a:pt x="179" y="1096"/>
                  </a:lnTo>
                  <a:lnTo>
                    <a:pt x="136" y="1359"/>
                  </a:lnTo>
                  <a:lnTo>
                    <a:pt x="94" y="1666"/>
                  </a:lnTo>
                  <a:lnTo>
                    <a:pt x="60" y="1973"/>
                  </a:lnTo>
                  <a:lnTo>
                    <a:pt x="34" y="2280"/>
                  </a:lnTo>
                  <a:lnTo>
                    <a:pt x="17" y="2630"/>
                  </a:lnTo>
                  <a:lnTo>
                    <a:pt x="0" y="2981"/>
                  </a:lnTo>
                  <a:lnTo>
                    <a:pt x="0" y="3287"/>
                  </a:lnTo>
                  <a:lnTo>
                    <a:pt x="0" y="3638"/>
                  </a:lnTo>
                  <a:lnTo>
                    <a:pt x="0" y="3989"/>
                  </a:lnTo>
                  <a:lnTo>
                    <a:pt x="17" y="4295"/>
                  </a:lnTo>
                  <a:lnTo>
                    <a:pt x="34" y="4602"/>
                  </a:lnTo>
                  <a:lnTo>
                    <a:pt x="60" y="4909"/>
                  </a:lnTo>
                  <a:lnTo>
                    <a:pt x="85" y="5215"/>
                  </a:lnTo>
                  <a:lnTo>
                    <a:pt x="128" y="5478"/>
                  </a:lnTo>
                  <a:lnTo>
                    <a:pt x="162" y="5741"/>
                  </a:lnTo>
                  <a:lnTo>
                    <a:pt x="213" y="6004"/>
                  </a:lnTo>
                  <a:lnTo>
                    <a:pt x="264" y="6223"/>
                  </a:lnTo>
                  <a:lnTo>
                    <a:pt x="314" y="6399"/>
                  </a:lnTo>
                  <a:lnTo>
                    <a:pt x="374" y="6574"/>
                  </a:lnTo>
                  <a:lnTo>
                    <a:pt x="433" y="6705"/>
                  </a:lnTo>
                  <a:lnTo>
                    <a:pt x="501" y="6793"/>
                  </a:lnTo>
                  <a:lnTo>
                    <a:pt x="569" y="6881"/>
                  </a:lnTo>
                  <a:lnTo>
                    <a:pt x="637" y="6924"/>
                  </a:lnTo>
                  <a:lnTo>
                    <a:pt x="697" y="6924"/>
                  </a:lnTo>
                  <a:lnTo>
                    <a:pt x="764" y="6881"/>
                  </a:lnTo>
                  <a:lnTo>
                    <a:pt x="824" y="6793"/>
                  </a:lnTo>
                  <a:lnTo>
                    <a:pt x="892" y="6705"/>
                  </a:lnTo>
                  <a:lnTo>
                    <a:pt x="951" y="6574"/>
                  </a:lnTo>
                  <a:lnTo>
                    <a:pt x="1002" y="6442"/>
                  </a:lnTo>
                  <a:lnTo>
                    <a:pt x="1062" y="6267"/>
                  </a:lnTo>
                  <a:lnTo>
                    <a:pt x="1113" y="6048"/>
                  </a:lnTo>
                  <a:lnTo>
                    <a:pt x="1155" y="5785"/>
                  </a:lnTo>
                  <a:lnTo>
                    <a:pt x="1197" y="5566"/>
                  </a:lnTo>
                  <a:lnTo>
                    <a:pt x="1231" y="5259"/>
                  </a:lnTo>
                  <a:lnTo>
                    <a:pt x="1265" y="4953"/>
                  </a:lnTo>
                  <a:lnTo>
                    <a:pt x="1291" y="4646"/>
                  </a:lnTo>
                  <a:lnTo>
                    <a:pt x="1316" y="4295"/>
                  </a:lnTo>
                  <a:lnTo>
                    <a:pt x="1325" y="3945"/>
                  </a:lnTo>
                  <a:lnTo>
                    <a:pt x="1333" y="3638"/>
                  </a:lnTo>
                  <a:lnTo>
                    <a:pt x="1333" y="3287"/>
                  </a:lnTo>
                  <a:lnTo>
                    <a:pt x="1325" y="2937"/>
                  </a:lnTo>
                  <a:lnTo>
                    <a:pt x="1316" y="2630"/>
                  </a:lnTo>
                  <a:lnTo>
                    <a:pt x="1291" y="2323"/>
                  </a:lnTo>
                  <a:lnTo>
                    <a:pt x="1274" y="2017"/>
                  </a:lnTo>
                  <a:lnTo>
                    <a:pt x="1240" y="1710"/>
                  </a:lnTo>
                  <a:lnTo>
                    <a:pt x="1206" y="1447"/>
                  </a:lnTo>
                  <a:lnTo>
                    <a:pt x="1164" y="1184"/>
                  </a:lnTo>
                  <a:lnTo>
                    <a:pt x="1121" y="921"/>
                  </a:lnTo>
                  <a:lnTo>
                    <a:pt x="1070" y="702"/>
                  </a:lnTo>
                  <a:lnTo>
                    <a:pt x="1019" y="527"/>
                  </a:lnTo>
                  <a:lnTo>
                    <a:pt x="960" y="351"/>
                  </a:lnTo>
                  <a:lnTo>
                    <a:pt x="892" y="220"/>
                  </a:lnTo>
                  <a:lnTo>
                    <a:pt x="824" y="132"/>
                  </a:lnTo>
                  <a:lnTo>
                    <a:pt x="764" y="45"/>
                  </a:lnTo>
                  <a:lnTo>
                    <a:pt x="69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6"/>
            <p:cNvSpPr/>
            <p:nvPr/>
          </p:nvSpPr>
          <p:spPr>
            <a:xfrm rot="10800000">
              <a:off x="5138662" y="7259263"/>
              <a:ext cx="58374" cy="16585"/>
            </a:xfrm>
            <a:custGeom>
              <a:avLst/>
              <a:gdLst/>
              <a:ahLst/>
              <a:cxnLst/>
              <a:rect l="l" t="t" r="r" b="b"/>
              <a:pathLst>
                <a:path w="6182" h="6092" extrusionOk="0">
                  <a:moveTo>
                    <a:pt x="6054" y="0"/>
                  </a:moveTo>
                  <a:lnTo>
                    <a:pt x="6012" y="44"/>
                  </a:lnTo>
                  <a:lnTo>
                    <a:pt x="5978" y="132"/>
                  </a:lnTo>
                  <a:lnTo>
                    <a:pt x="5867" y="526"/>
                  </a:lnTo>
                  <a:lnTo>
                    <a:pt x="5731" y="964"/>
                  </a:lnTo>
                  <a:lnTo>
                    <a:pt x="5553" y="1490"/>
                  </a:lnTo>
                  <a:lnTo>
                    <a:pt x="5324" y="2104"/>
                  </a:lnTo>
                  <a:lnTo>
                    <a:pt x="5044" y="2717"/>
                  </a:lnTo>
                  <a:lnTo>
                    <a:pt x="4891" y="3024"/>
                  </a:lnTo>
                  <a:lnTo>
                    <a:pt x="4729" y="3287"/>
                  </a:lnTo>
                  <a:lnTo>
                    <a:pt x="4551" y="3594"/>
                  </a:lnTo>
                  <a:lnTo>
                    <a:pt x="4364" y="3857"/>
                  </a:lnTo>
                  <a:lnTo>
                    <a:pt x="4178" y="4076"/>
                  </a:lnTo>
                  <a:lnTo>
                    <a:pt x="3965" y="4295"/>
                  </a:lnTo>
                  <a:lnTo>
                    <a:pt x="3753" y="4470"/>
                  </a:lnTo>
                  <a:lnTo>
                    <a:pt x="3532" y="4602"/>
                  </a:lnTo>
                  <a:lnTo>
                    <a:pt x="3295" y="4733"/>
                  </a:lnTo>
                  <a:lnTo>
                    <a:pt x="3057" y="4777"/>
                  </a:lnTo>
                  <a:lnTo>
                    <a:pt x="2802" y="4777"/>
                  </a:lnTo>
                  <a:lnTo>
                    <a:pt x="2547" y="4733"/>
                  </a:lnTo>
                  <a:lnTo>
                    <a:pt x="2276" y="4602"/>
                  </a:lnTo>
                  <a:lnTo>
                    <a:pt x="1996" y="4426"/>
                  </a:lnTo>
                  <a:lnTo>
                    <a:pt x="1715" y="4207"/>
                  </a:lnTo>
                  <a:lnTo>
                    <a:pt x="1418" y="3857"/>
                  </a:lnTo>
                  <a:lnTo>
                    <a:pt x="1121" y="3462"/>
                  </a:lnTo>
                  <a:lnTo>
                    <a:pt x="815" y="2980"/>
                  </a:lnTo>
                  <a:lnTo>
                    <a:pt x="501" y="2411"/>
                  </a:lnTo>
                  <a:lnTo>
                    <a:pt x="179" y="1753"/>
                  </a:lnTo>
                  <a:lnTo>
                    <a:pt x="153" y="1709"/>
                  </a:lnTo>
                  <a:lnTo>
                    <a:pt x="128" y="1666"/>
                  </a:lnTo>
                  <a:lnTo>
                    <a:pt x="85" y="1753"/>
                  </a:lnTo>
                  <a:lnTo>
                    <a:pt x="43" y="1885"/>
                  </a:lnTo>
                  <a:lnTo>
                    <a:pt x="26" y="1972"/>
                  </a:lnTo>
                  <a:lnTo>
                    <a:pt x="17" y="2060"/>
                  </a:lnTo>
                  <a:lnTo>
                    <a:pt x="9" y="2191"/>
                  </a:lnTo>
                  <a:lnTo>
                    <a:pt x="0" y="2323"/>
                  </a:lnTo>
                  <a:lnTo>
                    <a:pt x="17" y="2586"/>
                  </a:lnTo>
                  <a:lnTo>
                    <a:pt x="43" y="2805"/>
                  </a:lnTo>
                  <a:lnTo>
                    <a:pt x="60" y="2849"/>
                  </a:lnTo>
                  <a:lnTo>
                    <a:pt x="77" y="2936"/>
                  </a:lnTo>
                  <a:lnTo>
                    <a:pt x="416" y="3637"/>
                  </a:lnTo>
                  <a:lnTo>
                    <a:pt x="739" y="4207"/>
                  </a:lnTo>
                  <a:lnTo>
                    <a:pt x="1062" y="4733"/>
                  </a:lnTo>
                  <a:lnTo>
                    <a:pt x="1376" y="5127"/>
                  </a:lnTo>
                  <a:lnTo>
                    <a:pt x="1681" y="5478"/>
                  </a:lnTo>
                  <a:lnTo>
                    <a:pt x="1979" y="5741"/>
                  </a:lnTo>
                  <a:lnTo>
                    <a:pt x="2267" y="5916"/>
                  </a:lnTo>
                  <a:lnTo>
                    <a:pt x="2547" y="6048"/>
                  </a:lnTo>
                  <a:lnTo>
                    <a:pt x="2819" y="6091"/>
                  </a:lnTo>
                  <a:lnTo>
                    <a:pt x="3074" y="6091"/>
                  </a:lnTo>
                  <a:lnTo>
                    <a:pt x="3329" y="6004"/>
                  </a:lnTo>
                  <a:lnTo>
                    <a:pt x="3575" y="5916"/>
                  </a:lnTo>
                  <a:lnTo>
                    <a:pt x="3804" y="5741"/>
                  </a:lnTo>
                  <a:lnTo>
                    <a:pt x="4033" y="5566"/>
                  </a:lnTo>
                  <a:lnTo>
                    <a:pt x="4246" y="5303"/>
                  </a:lnTo>
                  <a:lnTo>
                    <a:pt x="4449" y="5084"/>
                  </a:lnTo>
                  <a:lnTo>
                    <a:pt x="4645" y="4777"/>
                  </a:lnTo>
                  <a:lnTo>
                    <a:pt x="4823" y="4470"/>
                  </a:lnTo>
                  <a:lnTo>
                    <a:pt x="5001" y="4163"/>
                  </a:lnTo>
                  <a:lnTo>
                    <a:pt x="5162" y="3857"/>
                  </a:lnTo>
                  <a:lnTo>
                    <a:pt x="5443" y="3199"/>
                  </a:lnTo>
                  <a:lnTo>
                    <a:pt x="5680" y="2586"/>
                  </a:lnTo>
                  <a:lnTo>
                    <a:pt x="5876" y="2016"/>
                  </a:lnTo>
                  <a:lnTo>
                    <a:pt x="6012" y="1578"/>
                  </a:lnTo>
                  <a:lnTo>
                    <a:pt x="6130" y="1140"/>
                  </a:lnTo>
                  <a:lnTo>
                    <a:pt x="6156" y="1052"/>
                  </a:lnTo>
                  <a:lnTo>
                    <a:pt x="6164" y="964"/>
                  </a:lnTo>
                  <a:lnTo>
                    <a:pt x="6181" y="702"/>
                  </a:lnTo>
                  <a:lnTo>
                    <a:pt x="6173" y="482"/>
                  </a:lnTo>
                  <a:lnTo>
                    <a:pt x="6164" y="351"/>
                  </a:lnTo>
                  <a:lnTo>
                    <a:pt x="6156" y="220"/>
                  </a:lnTo>
                  <a:lnTo>
                    <a:pt x="6130" y="132"/>
                  </a:lnTo>
                  <a:lnTo>
                    <a:pt x="6113" y="44"/>
                  </a:lnTo>
                  <a:lnTo>
                    <a:pt x="607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6"/>
            <p:cNvSpPr/>
            <p:nvPr/>
          </p:nvSpPr>
          <p:spPr>
            <a:xfrm rot="10800000">
              <a:off x="5085350" y="7301751"/>
              <a:ext cx="49158" cy="42830"/>
            </a:xfrm>
            <a:custGeom>
              <a:avLst/>
              <a:gdLst/>
              <a:ahLst/>
              <a:cxnLst/>
              <a:rect l="l" t="t" r="r" b="b"/>
              <a:pathLst>
                <a:path w="5206" h="15732" extrusionOk="0">
                  <a:moveTo>
                    <a:pt x="86" y="0"/>
                  </a:moveTo>
                  <a:lnTo>
                    <a:pt x="60" y="88"/>
                  </a:lnTo>
                  <a:lnTo>
                    <a:pt x="35" y="132"/>
                  </a:lnTo>
                  <a:lnTo>
                    <a:pt x="9" y="351"/>
                  </a:lnTo>
                  <a:lnTo>
                    <a:pt x="1" y="570"/>
                  </a:lnTo>
                  <a:lnTo>
                    <a:pt x="1" y="701"/>
                  </a:lnTo>
                  <a:lnTo>
                    <a:pt x="1" y="833"/>
                  </a:lnTo>
                  <a:lnTo>
                    <a:pt x="60" y="1490"/>
                  </a:lnTo>
                  <a:lnTo>
                    <a:pt x="128" y="2235"/>
                  </a:lnTo>
                  <a:lnTo>
                    <a:pt x="230" y="3155"/>
                  </a:lnTo>
                  <a:lnTo>
                    <a:pt x="366" y="4251"/>
                  </a:lnTo>
                  <a:lnTo>
                    <a:pt x="451" y="4864"/>
                  </a:lnTo>
                  <a:lnTo>
                    <a:pt x="544" y="5478"/>
                  </a:lnTo>
                  <a:lnTo>
                    <a:pt x="646" y="6135"/>
                  </a:lnTo>
                  <a:lnTo>
                    <a:pt x="765" y="6792"/>
                  </a:lnTo>
                  <a:lnTo>
                    <a:pt x="884" y="7450"/>
                  </a:lnTo>
                  <a:lnTo>
                    <a:pt x="1028" y="8151"/>
                  </a:lnTo>
                  <a:lnTo>
                    <a:pt x="1173" y="8808"/>
                  </a:lnTo>
                  <a:lnTo>
                    <a:pt x="1334" y="9509"/>
                  </a:lnTo>
                  <a:lnTo>
                    <a:pt x="1504" y="10166"/>
                  </a:lnTo>
                  <a:lnTo>
                    <a:pt x="1690" y="10824"/>
                  </a:lnTo>
                  <a:lnTo>
                    <a:pt x="1894" y="11437"/>
                  </a:lnTo>
                  <a:lnTo>
                    <a:pt x="2107" y="12051"/>
                  </a:lnTo>
                  <a:lnTo>
                    <a:pt x="2336" y="12664"/>
                  </a:lnTo>
                  <a:lnTo>
                    <a:pt x="2574" y="13190"/>
                  </a:lnTo>
                  <a:lnTo>
                    <a:pt x="2828" y="13716"/>
                  </a:lnTo>
                  <a:lnTo>
                    <a:pt x="3100" y="14154"/>
                  </a:lnTo>
                  <a:lnTo>
                    <a:pt x="3389" y="14592"/>
                  </a:lnTo>
                  <a:lnTo>
                    <a:pt x="3694" y="14943"/>
                  </a:lnTo>
                  <a:lnTo>
                    <a:pt x="4017" y="15249"/>
                  </a:lnTo>
                  <a:lnTo>
                    <a:pt x="4348" y="15469"/>
                  </a:lnTo>
                  <a:lnTo>
                    <a:pt x="4705" y="15644"/>
                  </a:lnTo>
                  <a:lnTo>
                    <a:pt x="5070" y="15731"/>
                  </a:lnTo>
                  <a:lnTo>
                    <a:pt x="5078" y="15731"/>
                  </a:lnTo>
                  <a:lnTo>
                    <a:pt x="5129" y="15688"/>
                  </a:lnTo>
                  <a:lnTo>
                    <a:pt x="5163" y="15556"/>
                  </a:lnTo>
                  <a:lnTo>
                    <a:pt x="5189" y="15337"/>
                  </a:lnTo>
                  <a:lnTo>
                    <a:pt x="5206" y="15074"/>
                  </a:lnTo>
                  <a:lnTo>
                    <a:pt x="5197" y="14987"/>
                  </a:lnTo>
                  <a:lnTo>
                    <a:pt x="5197" y="14855"/>
                  </a:lnTo>
                  <a:lnTo>
                    <a:pt x="5172" y="14636"/>
                  </a:lnTo>
                  <a:lnTo>
                    <a:pt x="5129" y="14505"/>
                  </a:lnTo>
                  <a:lnTo>
                    <a:pt x="5104" y="14461"/>
                  </a:lnTo>
                  <a:lnTo>
                    <a:pt x="5078" y="14417"/>
                  </a:lnTo>
                  <a:lnTo>
                    <a:pt x="4722" y="14329"/>
                  </a:lnTo>
                  <a:lnTo>
                    <a:pt x="4390" y="14198"/>
                  </a:lnTo>
                  <a:lnTo>
                    <a:pt x="4068" y="13979"/>
                  </a:lnTo>
                  <a:lnTo>
                    <a:pt x="3762" y="13672"/>
                  </a:lnTo>
                  <a:lnTo>
                    <a:pt x="3474" y="13365"/>
                  </a:lnTo>
                  <a:lnTo>
                    <a:pt x="3193" y="12971"/>
                  </a:lnTo>
                  <a:lnTo>
                    <a:pt x="2939" y="12533"/>
                  </a:lnTo>
                  <a:lnTo>
                    <a:pt x="2692" y="12051"/>
                  </a:lnTo>
                  <a:lnTo>
                    <a:pt x="2455" y="11525"/>
                  </a:lnTo>
                  <a:lnTo>
                    <a:pt x="2242" y="10999"/>
                  </a:lnTo>
                  <a:lnTo>
                    <a:pt x="2039" y="10385"/>
                  </a:lnTo>
                  <a:lnTo>
                    <a:pt x="1852" y="9816"/>
                  </a:lnTo>
                  <a:lnTo>
                    <a:pt x="1674" y="9202"/>
                  </a:lnTo>
                  <a:lnTo>
                    <a:pt x="1504" y="8545"/>
                  </a:lnTo>
                  <a:lnTo>
                    <a:pt x="1351" y="7932"/>
                  </a:lnTo>
                  <a:lnTo>
                    <a:pt x="1207" y="7274"/>
                  </a:lnTo>
                  <a:lnTo>
                    <a:pt x="1079" y="6661"/>
                  </a:lnTo>
                  <a:lnTo>
                    <a:pt x="960" y="6003"/>
                  </a:lnTo>
                  <a:lnTo>
                    <a:pt x="850" y="5390"/>
                  </a:lnTo>
                  <a:lnTo>
                    <a:pt x="757" y="4777"/>
                  </a:lnTo>
                  <a:lnTo>
                    <a:pt x="587" y="3637"/>
                  </a:lnTo>
                  <a:lnTo>
                    <a:pt x="459" y="2586"/>
                  </a:lnTo>
                  <a:lnTo>
                    <a:pt x="357" y="1709"/>
                  </a:lnTo>
                  <a:lnTo>
                    <a:pt x="290" y="1052"/>
                  </a:lnTo>
                  <a:lnTo>
                    <a:pt x="239" y="438"/>
                  </a:lnTo>
                  <a:lnTo>
                    <a:pt x="222" y="219"/>
                  </a:lnTo>
                  <a:lnTo>
                    <a:pt x="196" y="88"/>
                  </a:lnTo>
                  <a:lnTo>
                    <a:pt x="16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6"/>
            <p:cNvSpPr/>
            <p:nvPr/>
          </p:nvSpPr>
          <p:spPr>
            <a:xfrm rot="10800000">
              <a:off x="5146282" y="7453178"/>
              <a:ext cx="63425" cy="36389"/>
            </a:xfrm>
            <a:custGeom>
              <a:avLst/>
              <a:gdLst/>
              <a:ahLst/>
              <a:cxnLst/>
              <a:rect l="l" t="t" r="r" b="b"/>
              <a:pathLst>
                <a:path w="6717" h="13366" extrusionOk="0">
                  <a:moveTo>
                    <a:pt x="5367" y="1"/>
                  </a:moveTo>
                  <a:lnTo>
                    <a:pt x="5087" y="45"/>
                  </a:lnTo>
                  <a:lnTo>
                    <a:pt x="4815" y="176"/>
                  </a:lnTo>
                  <a:lnTo>
                    <a:pt x="4543" y="308"/>
                  </a:lnTo>
                  <a:lnTo>
                    <a:pt x="4280" y="527"/>
                  </a:lnTo>
                  <a:lnTo>
                    <a:pt x="4025" y="833"/>
                  </a:lnTo>
                  <a:lnTo>
                    <a:pt x="3771" y="1140"/>
                  </a:lnTo>
                  <a:lnTo>
                    <a:pt x="3524" y="1491"/>
                  </a:lnTo>
                  <a:lnTo>
                    <a:pt x="3278" y="1929"/>
                  </a:lnTo>
                  <a:lnTo>
                    <a:pt x="3040" y="2367"/>
                  </a:lnTo>
                  <a:lnTo>
                    <a:pt x="2811" y="2849"/>
                  </a:lnTo>
                  <a:lnTo>
                    <a:pt x="2590" y="3331"/>
                  </a:lnTo>
                  <a:lnTo>
                    <a:pt x="2378" y="3857"/>
                  </a:lnTo>
                  <a:lnTo>
                    <a:pt x="2166" y="4383"/>
                  </a:lnTo>
                  <a:lnTo>
                    <a:pt x="1971" y="4953"/>
                  </a:lnTo>
                  <a:lnTo>
                    <a:pt x="1775" y="5522"/>
                  </a:lnTo>
                  <a:lnTo>
                    <a:pt x="1588" y="6092"/>
                  </a:lnTo>
                  <a:lnTo>
                    <a:pt x="1249" y="7231"/>
                  </a:lnTo>
                  <a:lnTo>
                    <a:pt x="943" y="8327"/>
                  </a:lnTo>
                  <a:lnTo>
                    <a:pt x="680" y="9335"/>
                  </a:lnTo>
                  <a:lnTo>
                    <a:pt x="459" y="10299"/>
                  </a:lnTo>
                  <a:lnTo>
                    <a:pt x="281" y="11087"/>
                  </a:lnTo>
                  <a:lnTo>
                    <a:pt x="145" y="11701"/>
                  </a:lnTo>
                  <a:lnTo>
                    <a:pt x="35" y="12270"/>
                  </a:lnTo>
                  <a:lnTo>
                    <a:pt x="18" y="12358"/>
                  </a:lnTo>
                  <a:lnTo>
                    <a:pt x="9" y="12490"/>
                  </a:lnTo>
                  <a:lnTo>
                    <a:pt x="1" y="12709"/>
                  </a:lnTo>
                  <a:lnTo>
                    <a:pt x="9" y="12972"/>
                  </a:lnTo>
                  <a:lnTo>
                    <a:pt x="18" y="13059"/>
                  </a:lnTo>
                  <a:lnTo>
                    <a:pt x="35" y="13147"/>
                  </a:lnTo>
                  <a:lnTo>
                    <a:pt x="52" y="13235"/>
                  </a:lnTo>
                  <a:lnTo>
                    <a:pt x="77" y="13322"/>
                  </a:lnTo>
                  <a:lnTo>
                    <a:pt x="128" y="13366"/>
                  </a:lnTo>
                  <a:lnTo>
                    <a:pt x="171" y="13322"/>
                  </a:lnTo>
                  <a:lnTo>
                    <a:pt x="196" y="13235"/>
                  </a:lnTo>
                  <a:lnTo>
                    <a:pt x="213" y="13147"/>
                  </a:lnTo>
                  <a:lnTo>
                    <a:pt x="349" y="12490"/>
                  </a:lnTo>
                  <a:lnTo>
                    <a:pt x="519" y="11745"/>
                  </a:lnTo>
                  <a:lnTo>
                    <a:pt x="739" y="10781"/>
                  </a:lnTo>
                  <a:lnTo>
                    <a:pt x="1011" y="9685"/>
                  </a:lnTo>
                  <a:lnTo>
                    <a:pt x="1334" y="8502"/>
                  </a:lnTo>
                  <a:lnTo>
                    <a:pt x="1512" y="7889"/>
                  </a:lnTo>
                  <a:lnTo>
                    <a:pt x="1699" y="7231"/>
                  </a:lnTo>
                  <a:lnTo>
                    <a:pt x="1903" y="6618"/>
                  </a:lnTo>
                  <a:lnTo>
                    <a:pt x="2115" y="6004"/>
                  </a:lnTo>
                  <a:lnTo>
                    <a:pt x="2336" y="5391"/>
                  </a:lnTo>
                  <a:lnTo>
                    <a:pt x="2565" y="4821"/>
                  </a:lnTo>
                  <a:lnTo>
                    <a:pt x="2811" y="4251"/>
                  </a:lnTo>
                  <a:lnTo>
                    <a:pt x="3057" y="3726"/>
                  </a:lnTo>
                  <a:lnTo>
                    <a:pt x="3312" y="3200"/>
                  </a:lnTo>
                  <a:lnTo>
                    <a:pt x="3575" y="2762"/>
                  </a:lnTo>
                  <a:lnTo>
                    <a:pt x="3855" y="2367"/>
                  </a:lnTo>
                  <a:lnTo>
                    <a:pt x="4127" y="2017"/>
                  </a:lnTo>
                  <a:lnTo>
                    <a:pt x="4416" y="1710"/>
                  </a:lnTo>
                  <a:lnTo>
                    <a:pt x="4704" y="1535"/>
                  </a:lnTo>
                  <a:lnTo>
                    <a:pt x="5002" y="1359"/>
                  </a:lnTo>
                  <a:lnTo>
                    <a:pt x="5307" y="1316"/>
                  </a:lnTo>
                  <a:lnTo>
                    <a:pt x="5613" y="1359"/>
                  </a:lnTo>
                  <a:lnTo>
                    <a:pt x="5927" y="1447"/>
                  </a:lnTo>
                  <a:lnTo>
                    <a:pt x="6241" y="1710"/>
                  </a:lnTo>
                  <a:lnTo>
                    <a:pt x="6564" y="2017"/>
                  </a:lnTo>
                  <a:lnTo>
                    <a:pt x="6615" y="2017"/>
                  </a:lnTo>
                  <a:lnTo>
                    <a:pt x="6657" y="1929"/>
                  </a:lnTo>
                  <a:lnTo>
                    <a:pt x="6691" y="1754"/>
                  </a:lnTo>
                  <a:lnTo>
                    <a:pt x="6708" y="1535"/>
                  </a:lnTo>
                  <a:lnTo>
                    <a:pt x="6717" y="1403"/>
                  </a:lnTo>
                  <a:lnTo>
                    <a:pt x="6708" y="1272"/>
                  </a:lnTo>
                  <a:lnTo>
                    <a:pt x="6691" y="1053"/>
                  </a:lnTo>
                  <a:lnTo>
                    <a:pt x="6666" y="877"/>
                  </a:lnTo>
                  <a:lnTo>
                    <a:pt x="6640" y="790"/>
                  </a:lnTo>
                  <a:lnTo>
                    <a:pt x="6615" y="746"/>
                  </a:lnTo>
                  <a:lnTo>
                    <a:pt x="6301" y="439"/>
                  </a:lnTo>
                  <a:lnTo>
                    <a:pt x="5987" y="176"/>
                  </a:lnTo>
                  <a:lnTo>
                    <a:pt x="5672" y="45"/>
                  </a:lnTo>
                  <a:lnTo>
                    <a:pt x="536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6"/>
            <p:cNvSpPr/>
            <p:nvPr/>
          </p:nvSpPr>
          <p:spPr>
            <a:xfrm rot="10800000">
              <a:off x="5089042" y="7527635"/>
              <a:ext cx="75691" cy="24818"/>
            </a:xfrm>
            <a:custGeom>
              <a:avLst/>
              <a:gdLst/>
              <a:ahLst/>
              <a:cxnLst/>
              <a:rect l="l" t="t" r="r" b="b"/>
              <a:pathLst>
                <a:path w="8016" h="9116" extrusionOk="0">
                  <a:moveTo>
                    <a:pt x="2930" y="1"/>
                  </a:moveTo>
                  <a:lnTo>
                    <a:pt x="2616" y="45"/>
                  </a:lnTo>
                  <a:lnTo>
                    <a:pt x="2319" y="132"/>
                  </a:lnTo>
                  <a:lnTo>
                    <a:pt x="2039" y="220"/>
                  </a:lnTo>
                  <a:lnTo>
                    <a:pt x="1767" y="395"/>
                  </a:lnTo>
                  <a:lnTo>
                    <a:pt x="1512" y="614"/>
                  </a:lnTo>
                  <a:lnTo>
                    <a:pt x="1283" y="833"/>
                  </a:lnTo>
                  <a:lnTo>
                    <a:pt x="1062" y="1052"/>
                  </a:lnTo>
                  <a:lnTo>
                    <a:pt x="867" y="1315"/>
                  </a:lnTo>
                  <a:lnTo>
                    <a:pt x="536" y="1797"/>
                  </a:lnTo>
                  <a:lnTo>
                    <a:pt x="290" y="2236"/>
                  </a:lnTo>
                  <a:lnTo>
                    <a:pt x="128" y="2542"/>
                  </a:lnTo>
                  <a:lnTo>
                    <a:pt x="77" y="2674"/>
                  </a:lnTo>
                  <a:lnTo>
                    <a:pt x="52" y="2718"/>
                  </a:lnTo>
                  <a:lnTo>
                    <a:pt x="35" y="2805"/>
                  </a:lnTo>
                  <a:lnTo>
                    <a:pt x="9" y="3024"/>
                  </a:lnTo>
                  <a:lnTo>
                    <a:pt x="1" y="3287"/>
                  </a:lnTo>
                  <a:lnTo>
                    <a:pt x="1" y="3419"/>
                  </a:lnTo>
                  <a:lnTo>
                    <a:pt x="9" y="3506"/>
                  </a:lnTo>
                  <a:lnTo>
                    <a:pt x="26" y="3638"/>
                  </a:lnTo>
                  <a:lnTo>
                    <a:pt x="43" y="3726"/>
                  </a:lnTo>
                  <a:lnTo>
                    <a:pt x="86" y="3857"/>
                  </a:lnTo>
                  <a:lnTo>
                    <a:pt x="128" y="3901"/>
                  </a:lnTo>
                  <a:lnTo>
                    <a:pt x="179" y="3857"/>
                  </a:lnTo>
                  <a:lnTo>
                    <a:pt x="349" y="3506"/>
                  </a:lnTo>
                  <a:lnTo>
                    <a:pt x="553" y="3156"/>
                  </a:lnTo>
                  <a:lnTo>
                    <a:pt x="816" y="2718"/>
                  </a:lnTo>
                  <a:lnTo>
                    <a:pt x="1147" y="2279"/>
                  </a:lnTo>
                  <a:lnTo>
                    <a:pt x="1342" y="2104"/>
                  </a:lnTo>
                  <a:lnTo>
                    <a:pt x="1546" y="1885"/>
                  </a:lnTo>
                  <a:lnTo>
                    <a:pt x="1758" y="1710"/>
                  </a:lnTo>
                  <a:lnTo>
                    <a:pt x="1988" y="1578"/>
                  </a:lnTo>
                  <a:lnTo>
                    <a:pt x="2234" y="1447"/>
                  </a:lnTo>
                  <a:lnTo>
                    <a:pt x="2489" y="1359"/>
                  </a:lnTo>
                  <a:lnTo>
                    <a:pt x="2760" y="1315"/>
                  </a:lnTo>
                  <a:lnTo>
                    <a:pt x="3041" y="1315"/>
                  </a:lnTo>
                  <a:lnTo>
                    <a:pt x="3329" y="1359"/>
                  </a:lnTo>
                  <a:lnTo>
                    <a:pt x="3626" y="1447"/>
                  </a:lnTo>
                  <a:lnTo>
                    <a:pt x="3941" y="1622"/>
                  </a:lnTo>
                  <a:lnTo>
                    <a:pt x="4255" y="1841"/>
                  </a:lnTo>
                  <a:lnTo>
                    <a:pt x="4586" y="2148"/>
                  </a:lnTo>
                  <a:lnTo>
                    <a:pt x="4917" y="2499"/>
                  </a:lnTo>
                  <a:lnTo>
                    <a:pt x="5265" y="2981"/>
                  </a:lnTo>
                  <a:lnTo>
                    <a:pt x="5613" y="3550"/>
                  </a:lnTo>
                  <a:lnTo>
                    <a:pt x="5970" y="4164"/>
                  </a:lnTo>
                  <a:lnTo>
                    <a:pt x="6335" y="4909"/>
                  </a:lnTo>
                  <a:lnTo>
                    <a:pt x="6700" y="5785"/>
                  </a:lnTo>
                  <a:lnTo>
                    <a:pt x="7074" y="6749"/>
                  </a:lnTo>
                  <a:lnTo>
                    <a:pt x="7447" y="7801"/>
                  </a:lnTo>
                  <a:lnTo>
                    <a:pt x="7829" y="8984"/>
                  </a:lnTo>
                  <a:lnTo>
                    <a:pt x="7872" y="9115"/>
                  </a:lnTo>
                  <a:lnTo>
                    <a:pt x="7923" y="9072"/>
                  </a:lnTo>
                  <a:lnTo>
                    <a:pt x="7965" y="8984"/>
                  </a:lnTo>
                  <a:lnTo>
                    <a:pt x="7982" y="8896"/>
                  </a:lnTo>
                  <a:lnTo>
                    <a:pt x="7999" y="8809"/>
                  </a:lnTo>
                  <a:lnTo>
                    <a:pt x="8008" y="8677"/>
                  </a:lnTo>
                  <a:lnTo>
                    <a:pt x="8016" y="8590"/>
                  </a:lnTo>
                  <a:lnTo>
                    <a:pt x="8016" y="8327"/>
                  </a:lnTo>
                  <a:lnTo>
                    <a:pt x="7999" y="8107"/>
                  </a:lnTo>
                  <a:lnTo>
                    <a:pt x="7982" y="7976"/>
                  </a:lnTo>
                  <a:lnTo>
                    <a:pt x="7957" y="7932"/>
                  </a:lnTo>
                  <a:lnTo>
                    <a:pt x="7608" y="6793"/>
                  </a:lnTo>
                  <a:lnTo>
                    <a:pt x="7260" y="5785"/>
                  </a:lnTo>
                  <a:lnTo>
                    <a:pt x="6921" y="4865"/>
                  </a:lnTo>
                  <a:lnTo>
                    <a:pt x="6581" y="4076"/>
                  </a:lnTo>
                  <a:lnTo>
                    <a:pt x="6241" y="3331"/>
                  </a:lnTo>
                  <a:lnTo>
                    <a:pt x="5910" y="2674"/>
                  </a:lnTo>
                  <a:lnTo>
                    <a:pt x="5588" y="2104"/>
                  </a:lnTo>
                  <a:lnTo>
                    <a:pt x="5265" y="1622"/>
                  </a:lnTo>
                  <a:lnTo>
                    <a:pt x="4951" y="1228"/>
                  </a:lnTo>
                  <a:lnTo>
                    <a:pt x="4637" y="877"/>
                  </a:lnTo>
                  <a:lnTo>
                    <a:pt x="4340" y="570"/>
                  </a:lnTo>
                  <a:lnTo>
                    <a:pt x="4042" y="351"/>
                  </a:lnTo>
                  <a:lnTo>
                    <a:pt x="3754" y="220"/>
                  </a:lnTo>
                  <a:lnTo>
                    <a:pt x="3465" y="88"/>
                  </a:lnTo>
                  <a:lnTo>
                    <a:pt x="319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66"/>
          <p:cNvGrpSpPr/>
          <p:nvPr/>
        </p:nvGrpSpPr>
        <p:grpSpPr>
          <a:xfrm flipH="1">
            <a:off x="5085624" y="3865076"/>
            <a:ext cx="269716" cy="418802"/>
            <a:chOff x="4397548" y="7177921"/>
            <a:chExt cx="269716" cy="418802"/>
          </a:xfrm>
        </p:grpSpPr>
        <p:sp>
          <p:nvSpPr>
            <p:cNvPr id="810" name="Google Shape;810;p66"/>
            <p:cNvSpPr/>
            <p:nvPr/>
          </p:nvSpPr>
          <p:spPr>
            <a:xfrm rot="10800000">
              <a:off x="4397548" y="7387455"/>
              <a:ext cx="151297" cy="149724"/>
            </a:xfrm>
            <a:custGeom>
              <a:avLst/>
              <a:gdLst/>
              <a:ahLst/>
              <a:cxnLst/>
              <a:rect l="l" t="t" r="r" b="b"/>
              <a:pathLst>
                <a:path w="16023" h="54995" extrusionOk="0">
                  <a:moveTo>
                    <a:pt x="518" y="20070"/>
                  </a:moveTo>
                  <a:lnTo>
                    <a:pt x="612" y="20991"/>
                  </a:lnTo>
                  <a:lnTo>
                    <a:pt x="714" y="21867"/>
                  </a:lnTo>
                  <a:lnTo>
                    <a:pt x="824" y="22699"/>
                  </a:lnTo>
                  <a:lnTo>
                    <a:pt x="943" y="23532"/>
                  </a:lnTo>
                  <a:lnTo>
                    <a:pt x="1070" y="24277"/>
                  </a:lnTo>
                  <a:lnTo>
                    <a:pt x="1198" y="24978"/>
                  </a:lnTo>
                  <a:lnTo>
                    <a:pt x="1342" y="25679"/>
                  </a:lnTo>
                  <a:lnTo>
                    <a:pt x="1486" y="26293"/>
                  </a:lnTo>
                  <a:lnTo>
                    <a:pt x="1673" y="26994"/>
                  </a:lnTo>
                  <a:lnTo>
                    <a:pt x="1860" y="27607"/>
                  </a:lnTo>
                  <a:lnTo>
                    <a:pt x="2055" y="28133"/>
                  </a:lnTo>
                  <a:lnTo>
                    <a:pt x="2259" y="28615"/>
                  </a:lnTo>
                  <a:lnTo>
                    <a:pt x="2463" y="29010"/>
                  </a:lnTo>
                  <a:lnTo>
                    <a:pt x="2675" y="29404"/>
                  </a:lnTo>
                  <a:lnTo>
                    <a:pt x="2896" y="29667"/>
                  </a:lnTo>
                  <a:lnTo>
                    <a:pt x="3117" y="29930"/>
                  </a:lnTo>
                  <a:lnTo>
                    <a:pt x="3337" y="30149"/>
                  </a:lnTo>
                  <a:lnTo>
                    <a:pt x="3558" y="30280"/>
                  </a:lnTo>
                  <a:lnTo>
                    <a:pt x="3787" y="30368"/>
                  </a:lnTo>
                  <a:lnTo>
                    <a:pt x="4008" y="30412"/>
                  </a:lnTo>
                  <a:lnTo>
                    <a:pt x="4237" y="30456"/>
                  </a:lnTo>
                  <a:lnTo>
                    <a:pt x="4467" y="30412"/>
                  </a:lnTo>
                  <a:lnTo>
                    <a:pt x="4696" y="30368"/>
                  </a:lnTo>
                  <a:lnTo>
                    <a:pt x="4917" y="30280"/>
                  </a:lnTo>
                  <a:lnTo>
                    <a:pt x="5146" y="30149"/>
                  </a:lnTo>
                  <a:lnTo>
                    <a:pt x="5367" y="30017"/>
                  </a:lnTo>
                  <a:lnTo>
                    <a:pt x="5800" y="29623"/>
                  </a:lnTo>
                  <a:lnTo>
                    <a:pt x="6216" y="29185"/>
                  </a:lnTo>
                  <a:lnTo>
                    <a:pt x="6606" y="28703"/>
                  </a:lnTo>
                  <a:lnTo>
                    <a:pt x="6971" y="28177"/>
                  </a:lnTo>
                  <a:lnTo>
                    <a:pt x="7311" y="27651"/>
                  </a:lnTo>
                  <a:lnTo>
                    <a:pt x="7617" y="27125"/>
                  </a:lnTo>
                  <a:lnTo>
                    <a:pt x="7880" y="26643"/>
                  </a:lnTo>
                  <a:lnTo>
                    <a:pt x="8160" y="26161"/>
                  </a:lnTo>
                  <a:lnTo>
                    <a:pt x="8457" y="25767"/>
                  </a:lnTo>
                  <a:lnTo>
                    <a:pt x="8754" y="25460"/>
                  </a:lnTo>
                  <a:lnTo>
                    <a:pt x="9051" y="25197"/>
                  </a:lnTo>
                  <a:lnTo>
                    <a:pt x="9357" y="25066"/>
                  </a:lnTo>
                  <a:lnTo>
                    <a:pt x="9663" y="24934"/>
                  </a:lnTo>
                  <a:lnTo>
                    <a:pt x="9968" y="24934"/>
                  </a:lnTo>
                  <a:lnTo>
                    <a:pt x="10274" y="24978"/>
                  </a:lnTo>
                  <a:lnTo>
                    <a:pt x="10580" y="25066"/>
                  </a:lnTo>
                  <a:lnTo>
                    <a:pt x="10894" y="25197"/>
                  </a:lnTo>
                  <a:lnTo>
                    <a:pt x="11200" y="25416"/>
                  </a:lnTo>
                  <a:lnTo>
                    <a:pt x="11497" y="25635"/>
                  </a:lnTo>
                  <a:lnTo>
                    <a:pt x="11794" y="25942"/>
                  </a:lnTo>
                  <a:lnTo>
                    <a:pt x="12091" y="26249"/>
                  </a:lnTo>
                  <a:lnTo>
                    <a:pt x="12380" y="26599"/>
                  </a:lnTo>
                  <a:lnTo>
                    <a:pt x="12668" y="26994"/>
                  </a:lnTo>
                  <a:lnTo>
                    <a:pt x="12940" y="27388"/>
                  </a:lnTo>
                  <a:lnTo>
                    <a:pt x="13212" y="27783"/>
                  </a:lnTo>
                  <a:lnTo>
                    <a:pt x="13730" y="28659"/>
                  </a:lnTo>
                  <a:lnTo>
                    <a:pt x="14197" y="29579"/>
                  </a:lnTo>
                  <a:lnTo>
                    <a:pt x="14621" y="30412"/>
                  </a:lnTo>
                  <a:lnTo>
                    <a:pt x="14995" y="31244"/>
                  </a:lnTo>
                  <a:lnTo>
                    <a:pt x="15309" y="31989"/>
                  </a:lnTo>
                  <a:lnTo>
                    <a:pt x="15555" y="32603"/>
                  </a:lnTo>
                  <a:lnTo>
                    <a:pt x="15733" y="33041"/>
                  </a:lnTo>
                  <a:lnTo>
                    <a:pt x="15649" y="33830"/>
                  </a:lnTo>
                  <a:lnTo>
                    <a:pt x="15521" y="34881"/>
                  </a:lnTo>
                  <a:lnTo>
                    <a:pt x="15360" y="36196"/>
                  </a:lnTo>
                  <a:lnTo>
                    <a:pt x="15148" y="37642"/>
                  </a:lnTo>
                  <a:lnTo>
                    <a:pt x="14901" y="39307"/>
                  </a:lnTo>
                  <a:lnTo>
                    <a:pt x="14757" y="40140"/>
                  </a:lnTo>
                  <a:lnTo>
                    <a:pt x="14613" y="41016"/>
                  </a:lnTo>
                  <a:lnTo>
                    <a:pt x="14443" y="41893"/>
                  </a:lnTo>
                  <a:lnTo>
                    <a:pt x="14273" y="42813"/>
                  </a:lnTo>
                  <a:lnTo>
                    <a:pt x="14086" y="43689"/>
                  </a:lnTo>
                  <a:lnTo>
                    <a:pt x="13891" y="44609"/>
                  </a:lnTo>
                  <a:lnTo>
                    <a:pt x="13679" y="45486"/>
                  </a:lnTo>
                  <a:lnTo>
                    <a:pt x="13458" y="46362"/>
                  </a:lnTo>
                  <a:lnTo>
                    <a:pt x="13229" y="47195"/>
                  </a:lnTo>
                  <a:lnTo>
                    <a:pt x="12983" y="48027"/>
                  </a:lnTo>
                  <a:lnTo>
                    <a:pt x="12728" y="48816"/>
                  </a:lnTo>
                  <a:lnTo>
                    <a:pt x="12456" y="49561"/>
                  </a:lnTo>
                  <a:lnTo>
                    <a:pt x="12176" y="50262"/>
                  </a:lnTo>
                  <a:lnTo>
                    <a:pt x="11887" y="50920"/>
                  </a:lnTo>
                  <a:lnTo>
                    <a:pt x="11582" y="51489"/>
                  </a:lnTo>
                  <a:lnTo>
                    <a:pt x="11259" y="52059"/>
                  </a:lnTo>
                  <a:lnTo>
                    <a:pt x="10928" y="52497"/>
                  </a:lnTo>
                  <a:lnTo>
                    <a:pt x="10580" y="52935"/>
                  </a:lnTo>
                  <a:lnTo>
                    <a:pt x="10223" y="53242"/>
                  </a:lnTo>
                  <a:lnTo>
                    <a:pt x="9858" y="53461"/>
                  </a:lnTo>
                  <a:lnTo>
                    <a:pt x="9476" y="53636"/>
                  </a:lnTo>
                  <a:lnTo>
                    <a:pt x="9077" y="53680"/>
                  </a:lnTo>
                  <a:lnTo>
                    <a:pt x="8737" y="53636"/>
                  </a:lnTo>
                  <a:lnTo>
                    <a:pt x="8389" y="53505"/>
                  </a:lnTo>
                  <a:lnTo>
                    <a:pt x="8033" y="53330"/>
                  </a:lnTo>
                  <a:lnTo>
                    <a:pt x="7659" y="53067"/>
                  </a:lnTo>
                  <a:lnTo>
                    <a:pt x="7285" y="52716"/>
                  </a:lnTo>
                  <a:lnTo>
                    <a:pt x="6895" y="52278"/>
                  </a:lnTo>
                  <a:lnTo>
                    <a:pt x="6504" y="51796"/>
                  </a:lnTo>
                  <a:lnTo>
                    <a:pt x="6097" y="51182"/>
                  </a:lnTo>
                  <a:lnTo>
                    <a:pt x="5757" y="50569"/>
                  </a:lnTo>
                  <a:lnTo>
                    <a:pt x="5434" y="49955"/>
                  </a:lnTo>
                  <a:lnTo>
                    <a:pt x="5129" y="49298"/>
                  </a:lnTo>
                  <a:lnTo>
                    <a:pt x="4832" y="48597"/>
                  </a:lnTo>
                  <a:lnTo>
                    <a:pt x="4543" y="47852"/>
                  </a:lnTo>
                  <a:lnTo>
                    <a:pt x="4271" y="47107"/>
                  </a:lnTo>
                  <a:lnTo>
                    <a:pt x="4008" y="46275"/>
                  </a:lnTo>
                  <a:lnTo>
                    <a:pt x="3753" y="45442"/>
                  </a:lnTo>
                  <a:lnTo>
                    <a:pt x="3516" y="44566"/>
                  </a:lnTo>
                  <a:lnTo>
                    <a:pt x="3286" y="43689"/>
                  </a:lnTo>
                  <a:lnTo>
                    <a:pt x="3066" y="42769"/>
                  </a:lnTo>
                  <a:lnTo>
                    <a:pt x="2862" y="41805"/>
                  </a:lnTo>
                  <a:lnTo>
                    <a:pt x="2667" y="40797"/>
                  </a:lnTo>
                  <a:lnTo>
                    <a:pt x="2480" y="39833"/>
                  </a:lnTo>
                  <a:lnTo>
                    <a:pt x="2301" y="38781"/>
                  </a:lnTo>
                  <a:lnTo>
                    <a:pt x="2132" y="37774"/>
                  </a:lnTo>
                  <a:lnTo>
                    <a:pt x="1970" y="36678"/>
                  </a:lnTo>
                  <a:lnTo>
                    <a:pt x="1817" y="35626"/>
                  </a:lnTo>
                  <a:lnTo>
                    <a:pt x="1682" y="34531"/>
                  </a:lnTo>
                  <a:lnTo>
                    <a:pt x="1546" y="33435"/>
                  </a:lnTo>
                  <a:lnTo>
                    <a:pt x="1418" y="32340"/>
                  </a:lnTo>
                  <a:lnTo>
                    <a:pt x="1308" y="31244"/>
                  </a:lnTo>
                  <a:lnTo>
                    <a:pt x="1198" y="30105"/>
                  </a:lnTo>
                  <a:lnTo>
                    <a:pt x="1096" y="28966"/>
                  </a:lnTo>
                  <a:lnTo>
                    <a:pt x="1002" y="27870"/>
                  </a:lnTo>
                  <a:lnTo>
                    <a:pt x="909" y="26731"/>
                  </a:lnTo>
                  <a:lnTo>
                    <a:pt x="833" y="25592"/>
                  </a:lnTo>
                  <a:lnTo>
                    <a:pt x="756" y="24496"/>
                  </a:lnTo>
                  <a:lnTo>
                    <a:pt x="688" y="23357"/>
                  </a:lnTo>
                  <a:lnTo>
                    <a:pt x="629" y="22261"/>
                  </a:lnTo>
                  <a:lnTo>
                    <a:pt x="518" y="20070"/>
                  </a:lnTo>
                  <a:close/>
                  <a:moveTo>
                    <a:pt x="204" y="1"/>
                  </a:moveTo>
                  <a:lnTo>
                    <a:pt x="162" y="45"/>
                  </a:lnTo>
                  <a:lnTo>
                    <a:pt x="119" y="176"/>
                  </a:lnTo>
                  <a:lnTo>
                    <a:pt x="94" y="351"/>
                  </a:lnTo>
                  <a:lnTo>
                    <a:pt x="77" y="570"/>
                  </a:lnTo>
                  <a:lnTo>
                    <a:pt x="68" y="1096"/>
                  </a:lnTo>
                  <a:lnTo>
                    <a:pt x="34" y="2455"/>
                  </a:lnTo>
                  <a:lnTo>
                    <a:pt x="9" y="4514"/>
                  </a:lnTo>
                  <a:lnTo>
                    <a:pt x="0" y="5785"/>
                  </a:lnTo>
                  <a:lnTo>
                    <a:pt x="0" y="7231"/>
                  </a:lnTo>
                  <a:lnTo>
                    <a:pt x="0" y="8765"/>
                  </a:lnTo>
                  <a:lnTo>
                    <a:pt x="17" y="10474"/>
                  </a:lnTo>
                  <a:lnTo>
                    <a:pt x="43" y="12227"/>
                  </a:lnTo>
                  <a:lnTo>
                    <a:pt x="77" y="14111"/>
                  </a:lnTo>
                  <a:lnTo>
                    <a:pt x="119" y="16083"/>
                  </a:lnTo>
                  <a:lnTo>
                    <a:pt x="187" y="18098"/>
                  </a:lnTo>
                  <a:lnTo>
                    <a:pt x="272" y="20202"/>
                  </a:lnTo>
                  <a:lnTo>
                    <a:pt x="374" y="22349"/>
                  </a:lnTo>
                  <a:lnTo>
                    <a:pt x="493" y="24496"/>
                  </a:lnTo>
                  <a:lnTo>
                    <a:pt x="561" y="25592"/>
                  </a:lnTo>
                  <a:lnTo>
                    <a:pt x="637" y="26687"/>
                  </a:lnTo>
                  <a:lnTo>
                    <a:pt x="722" y="27783"/>
                  </a:lnTo>
                  <a:lnTo>
                    <a:pt x="807" y="28878"/>
                  </a:lnTo>
                  <a:lnTo>
                    <a:pt x="909" y="29974"/>
                  </a:lnTo>
                  <a:lnTo>
                    <a:pt x="1002" y="31069"/>
                  </a:lnTo>
                  <a:lnTo>
                    <a:pt x="1113" y="32165"/>
                  </a:lnTo>
                  <a:lnTo>
                    <a:pt x="1232" y="33216"/>
                  </a:lnTo>
                  <a:lnTo>
                    <a:pt x="1350" y="34312"/>
                  </a:lnTo>
                  <a:lnTo>
                    <a:pt x="1486" y="35363"/>
                  </a:lnTo>
                  <a:lnTo>
                    <a:pt x="1622" y="36415"/>
                  </a:lnTo>
                  <a:lnTo>
                    <a:pt x="1767" y="37467"/>
                  </a:lnTo>
                  <a:lnTo>
                    <a:pt x="1919" y="38518"/>
                  </a:lnTo>
                  <a:lnTo>
                    <a:pt x="2081" y="39526"/>
                  </a:lnTo>
                  <a:lnTo>
                    <a:pt x="2259" y="40534"/>
                  </a:lnTo>
                  <a:lnTo>
                    <a:pt x="2437" y="41498"/>
                  </a:lnTo>
                  <a:lnTo>
                    <a:pt x="2624" y="42462"/>
                  </a:lnTo>
                  <a:lnTo>
                    <a:pt x="2828" y="43382"/>
                  </a:lnTo>
                  <a:lnTo>
                    <a:pt x="3032" y="44303"/>
                  </a:lnTo>
                  <a:lnTo>
                    <a:pt x="3252" y="45179"/>
                  </a:lnTo>
                  <a:lnTo>
                    <a:pt x="3482" y="46056"/>
                  </a:lnTo>
                  <a:lnTo>
                    <a:pt x="3719" y="46888"/>
                  </a:lnTo>
                  <a:lnTo>
                    <a:pt x="3966" y="47721"/>
                  </a:lnTo>
                  <a:lnTo>
                    <a:pt x="4229" y="48466"/>
                  </a:lnTo>
                  <a:lnTo>
                    <a:pt x="4500" y="49211"/>
                  </a:lnTo>
                  <a:lnTo>
                    <a:pt x="4781" y="49912"/>
                  </a:lnTo>
                  <a:lnTo>
                    <a:pt x="5069" y="50613"/>
                  </a:lnTo>
                  <a:lnTo>
                    <a:pt x="5375" y="51226"/>
                  </a:lnTo>
                  <a:lnTo>
                    <a:pt x="5698" y="51840"/>
                  </a:lnTo>
                  <a:lnTo>
                    <a:pt x="6020" y="52409"/>
                  </a:lnTo>
                  <a:lnTo>
                    <a:pt x="6351" y="52891"/>
                  </a:lnTo>
                  <a:lnTo>
                    <a:pt x="6674" y="53330"/>
                  </a:lnTo>
                  <a:lnTo>
                    <a:pt x="6997" y="53724"/>
                  </a:lnTo>
                  <a:lnTo>
                    <a:pt x="7311" y="54075"/>
                  </a:lnTo>
                  <a:lnTo>
                    <a:pt x="7617" y="54337"/>
                  </a:lnTo>
                  <a:lnTo>
                    <a:pt x="7914" y="54557"/>
                  </a:lnTo>
                  <a:lnTo>
                    <a:pt x="8211" y="54732"/>
                  </a:lnTo>
                  <a:lnTo>
                    <a:pt x="8500" y="54863"/>
                  </a:lnTo>
                  <a:lnTo>
                    <a:pt x="8780" y="54951"/>
                  </a:lnTo>
                  <a:lnTo>
                    <a:pt x="9051" y="54995"/>
                  </a:lnTo>
                  <a:lnTo>
                    <a:pt x="9323" y="54951"/>
                  </a:lnTo>
                  <a:lnTo>
                    <a:pt x="9586" y="54907"/>
                  </a:lnTo>
                  <a:lnTo>
                    <a:pt x="9850" y="54776"/>
                  </a:lnTo>
                  <a:lnTo>
                    <a:pt x="10096" y="54644"/>
                  </a:lnTo>
                  <a:lnTo>
                    <a:pt x="10342" y="54469"/>
                  </a:lnTo>
                  <a:lnTo>
                    <a:pt x="10588" y="54250"/>
                  </a:lnTo>
                  <a:lnTo>
                    <a:pt x="10817" y="53987"/>
                  </a:lnTo>
                  <a:lnTo>
                    <a:pt x="11047" y="53724"/>
                  </a:lnTo>
                  <a:lnTo>
                    <a:pt x="11276" y="53417"/>
                  </a:lnTo>
                  <a:lnTo>
                    <a:pt x="11488" y="53067"/>
                  </a:lnTo>
                  <a:lnTo>
                    <a:pt x="11700" y="52672"/>
                  </a:lnTo>
                  <a:lnTo>
                    <a:pt x="11913" y="52278"/>
                  </a:lnTo>
                  <a:lnTo>
                    <a:pt x="12108" y="51840"/>
                  </a:lnTo>
                  <a:lnTo>
                    <a:pt x="12303" y="51402"/>
                  </a:lnTo>
                  <a:lnTo>
                    <a:pt x="12499" y="50920"/>
                  </a:lnTo>
                  <a:lnTo>
                    <a:pt x="12685" y="50438"/>
                  </a:lnTo>
                  <a:lnTo>
                    <a:pt x="12864" y="49912"/>
                  </a:lnTo>
                  <a:lnTo>
                    <a:pt x="13033" y="49386"/>
                  </a:lnTo>
                  <a:lnTo>
                    <a:pt x="13203" y="48860"/>
                  </a:lnTo>
                  <a:lnTo>
                    <a:pt x="13365" y="48290"/>
                  </a:lnTo>
                  <a:lnTo>
                    <a:pt x="13679" y="47151"/>
                  </a:lnTo>
                  <a:lnTo>
                    <a:pt x="13967" y="45968"/>
                  </a:lnTo>
                  <a:lnTo>
                    <a:pt x="14239" y="44741"/>
                  </a:lnTo>
                  <a:lnTo>
                    <a:pt x="14485" y="43514"/>
                  </a:lnTo>
                  <a:lnTo>
                    <a:pt x="14715" y="42331"/>
                  </a:lnTo>
                  <a:lnTo>
                    <a:pt x="14927" y="41148"/>
                  </a:lnTo>
                  <a:lnTo>
                    <a:pt x="15122" y="39965"/>
                  </a:lnTo>
                  <a:lnTo>
                    <a:pt x="15292" y="38869"/>
                  </a:lnTo>
                  <a:lnTo>
                    <a:pt x="15445" y="37817"/>
                  </a:lnTo>
                  <a:lnTo>
                    <a:pt x="15581" y="36810"/>
                  </a:lnTo>
                  <a:lnTo>
                    <a:pt x="15691" y="35933"/>
                  </a:lnTo>
                  <a:lnTo>
                    <a:pt x="15869" y="34443"/>
                  </a:lnTo>
                  <a:lnTo>
                    <a:pt x="15971" y="33435"/>
                  </a:lnTo>
                  <a:lnTo>
                    <a:pt x="16014" y="33041"/>
                  </a:lnTo>
                  <a:lnTo>
                    <a:pt x="16022" y="32778"/>
                  </a:lnTo>
                  <a:lnTo>
                    <a:pt x="16022" y="32559"/>
                  </a:lnTo>
                  <a:lnTo>
                    <a:pt x="15997" y="32340"/>
                  </a:lnTo>
                  <a:lnTo>
                    <a:pt x="15963" y="32208"/>
                  </a:lnTo>
                  <a:lnTo>
                    <a:pt x="15691" y="31463"/>
                  </a:lnTo>
                  <a:lnTo>
                    <a:pt x="15428" y="30806"/>
                  </a:lnTo>
                  <a:lnTo>
                    <a:pt x="15080" y="29974"/>
                  </a:lnTo>
                  <a:lnTo>
                    <a:pt x="14664" y="29053"/>
                  </a:lnTo>
                  <a:lnTo>
                    <a:pt x="14188" y="28089"/>
                  </a:lnTo>
                  <a:lnTo>
                    <a:pt x="13653" y="27125"/>
                  </a:lnTo>
                  <a:lnTo>
                    <a:pt x="13373" y="26643"/>
                  </a:lnTo>
                  <a:lnTo>
                    <a:pt x="13076" y="26161"/>
                  </a:lnTo>
                  <a:lnTo>
                    <a:pt x="12779" y="25723"/>
                  </a:lnTo>
                  <a:lnTo>
                    <a:pt x="12465" y="25329"/>
                  </a:lnTo>
                  <a:lnTo>
                    <a:pt x="12142" y="24934"/>
                  </a:lnTo>
                  <a:lnTo>
                    <a:pt x="11819" y="24584"/>
                  </a:lnTo>
                  <a:lnTo>
                    <a:pt x="11488" y="24277"/>
                  </a:lnTo>
                  <a:lnTo>
                    <a:pt x="11157" y="24014"/>
                  </a:lnTo>
                  <a:lnTo>
                    <a:pt x="10817" y="23839"/>
                  </a:lnTo>
                  <a:lnTo>
                    <a:pt x="10478" y="23664"/>
                  </a:lnTo>
                  <a:lnTo>
                    <a:pt x="10130" y="23620"/>
                  </a:lnTo>
                  <a:lnTo>
                    <a:pt x="9790" y="23620"/>
                  </a:lnTo>
                  <a:lnTo>
                    <a:pt x="9450" y="23707"/>
                  </a:lnTo>
                  <a:lnTo>
                    <a:pt x="9111" y="23839"/>
                  </a:lnTo>
                  <a:lnTo>
                    <a:pt x="8771" y="24102"/>
                  </a:lnTo>
                  <a:lnTo>
                    <a:pt x="8440" y="24452"/>
                  </a:lnTo>
                  <a:lnTo>
                    <a:pt x="8279" y="24671"/>
                  </a:lnTo>
                  <a:lnTo>
                    <a:pt x="8109" y="24890"/>
                  </a:lnTo>
                  <a:lnTo>
                    <a:pt x="7948" y="25153"/>
                  </a:lnTo>
                  <a:lnTo>
                    <a:pt x="7786" y="25460"/>
                  </a:lnTo>
                  <a:lnTo>
                    <a:pt x="7532" y="25898"/>
                  </a:lnTo>
                  <a:lnTo>
                    <a:pt x="7243" y="26424"/>
                  </a:lnTo>
                  <a:lnTo>
                    <a:pt x="6912" y="26950"/>
                  </a:lnTo>
                  <a:lnTo>
                    <a:pt x="6555" y="27432"/>
                  </a:lnTo>
                  <a:lnTo>
                    <a:pt x="6182" y="27914"/>
                  </a:lnTo>
                  <a:lnTo>
                    <a:pt x="5774" y="28352"/>
                  </a:lnTo>
                  <a:lnTo>
                    <a:pt x="5358" y="28703"/>
                  </a:lnTo>
                  <a:lnTo>
                    <a:pt x="5146" y="28878"/>
                  </a:lnTo>
                  <a:lnTo>
                    <a:pt x="4933" y="28966"/>
                  </a:lnTo>
                  <a:lnTo>
                    <a:pt x="4713" y="29053"/>
                  </a:lnTo>
                  <a:lnTo>
                    <a:pt x="4492" y="29141"/>
                  </a:lnTo>
                  <a:lnTo>
                    <a:pt x="4059" y="29141"/>
                  </a:lnTo>
                  <a:lnTo>
                    <a:pt x="3838" y="29097"/>
                  </a:lnTo>
                  <a:lnTo>
                    <a:pt x="3617" y="29010"/>
                  </a:lnTo>
                  <a:lnTo>
                    <a:pt x="3405" y="28878"/>
                  </a:lnTo>
                  <a:lnTo>
                    <a:pt x="3193" y="28703"/>
                  </a:lnTo>
                  <a:lnTo>
                    <a:pt x="2981" y="28484"/>
                  </a:lnTo>
                  <a:lnTo>
                    <a:pt x="2777" y="28177"/>
                  </a:lnTo>
                  <a:lnTo>
                    <a:pt x="2573" y="27870"/>
                  </a:lnTo>
                  <a:lnTo>
                    <a:pt x="2378" y="27476"/>
                  </a:lnTo>
                  <a:lnTo>
                    <a:pt x="2183" y="26994"/>
                  </a:lnTo>
                  <a:lnTo>
                    <a:pt x="1996" y="26512"/>
                  </a:lnTo>
                  <a:lnTo>
                    <a:pt x="1817" y="25898"/>
                  </a:lnTo>
                  <a:lnTo>
                    <a:pt x="1639" y="25285"/>
                  </a:lnTo>
                  <a:lnTo>
                    <a:pt x="1537" y="24847"/>
                  </a:lnTo>
                  <a:lnTo>
                    <a:pt x="1444" y="24408"/>
                  </a:lnTo>
                  <a:lnTo>
                    <a:pt x="1342" y="23926"/>
                  </a:lnTo>
                  <a:lnTo>
                    <a:pt x="1257" y="23401"/>
                  </a:lnTo>
                  <a:lnTo>
                    <a:pt x="1172" y="22919"/>
                  </a:lnTo>
                  <a:lnTo>
                    <a:pt x="1087" y="22349"/>
                  </a:lnTo>
                  <a:lnTo>
                    <a:pt x="1011" y="21779"/>
                  </a:lnTo>
                  <a:lnTo>
                    <a:pt x="934" y="21210"/>
                  </a:lnTo>
                  <a:lnTo>
                    <a:pt x="858" y="20596"/>
                  </a:lnTo>
                  <a:lnTo>
                    <a:pt x="799" y="19983"/>
                  </a:lnTo>
                  <a:lnTo>
                    <a:pt x="731" y="19325"/>
                  </a:lnTo>
                  <a:lnTo>
                    <a:pt x="671" y="18668"/>
                  </a:lnTo>
                  <a:lnTo>
                    <a:pt x="620" y="17967"/>
                  </a:lnTo>
                  <a:lnTo>
                    <a:pt x="569" y="17266"/>
                  </a:lnTo>
                  <a:lnTo>
                    <a:pt x="476" y="15776"/>
                  </a:lnTo>
                  <a:lnTo>
                    <a:pt x="400" y="14198"/>
                  </a:lnTo>
                  <a:lnTo>
                    <a:pt x="340" y="12533"/>
                  </a:lnTo>
                  <a:lnTo>
                    <a:pt x="298" y="10780"/>
                  </a:lnTo>
                  <a:lnTo>
                    <a:pt x="272" y="8940"/>
                  </a:lnTo>
                  <a:lnTo>
                    <a:pt x="264" y="7012"/>
                  </a:lnTo>
                  <a:lnTo>
                    <a:pt x="272" y="4996"/>
                  </a:lnTo>
                  <a:lnTo>
                    <a:pt x="289" y="2893"/>
                  </a:lnTo>
                  <a:lnTo>
                    <a:pt x="323" y="746"/>
                  </a:lnTo>
                  <a:lnTo>
                    <a:pt x="323" y="483"/>
                  </a:lnTo>
                  <a:lnTo>
                    <a:pt x="298" y="264"/>
                  </a:lnTo>
                  <a:lnTo>
                    <a:pt x="264" y="88"/>
                  </a:lnTo>
                  <a:lnTo>
                    <a:pt x="221" y="45"/>
                  </a:lnTo>
                  <a:lnTo>
                    <a:pt x="20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6"/>
            <p:cNvSpPr/>
            <p:nvPr/>
          </p:nvSpPr>
          <p:spPr>
            <a:xfrm rot="10800000">
              <a:off x="4421919" y="7420039"/>
              <a:ext cx="126926" cy="176685"/>
            </a:xfrm>
            <a:custGeom>
              <a:avLst/>
              <a:gdLst/>
              <a:ahLst/>
              <a:cxnLst/>
              <a:rect l="l" t="t" r="r" b="b"/>
              <a:pathLst>
                <a:path w="13442" h="64898" extrusionOk="0">
                  <a:moveTo>
                    <a:pt x="1750" y="1"/>
                  </a:moveTo>
                  <a:lnTo>
                    <a:pt x="1716" y="44"/>
                  </a:lnTo>
                  <a:lnTo>
                    <a:pt x="1690" y="88"/>
                  </a:lnTo>
                  <a:lnTo>
                    <a:pt x="1665" y="176"/>
                  </a:lnTo>
                  <a:lnTo>
                    <a:pt x="1639" y="307"/>
                  </a:lnTo>
                  <a:lnTo>
                    <a:pt x="1605" y="570"/>
                  </a:lnTo>
                  <a:lnTo>
                    <a:pt x="1512" y="1359"/>
                  </a:lnTo>
                  <a:lnTo>
                    <a:pt x="1376" y="2630"/>
                  </a:lnTo>
                  <a:lnTo>
                    <a:pt x="1206" y="4339"/>
                  </a:lnTo>
                  <a:lnTo>
                    <a:pt x="1011" y="6442"/>
                  </a:lnTo>
                  <a:lnTo>
                    <a:pt x="909" y="7669"/>
                  </a:lnTo>
                  <a:lnTo>
                    <a:pt x="807" y="8940"/>
                  </a:lnTo>
                  <a:lnTo>
                    <a:pt x="705" y="10342"/>
                  </a:lnTo>
                  <a:lnTo>
                    <a:pt x="603" y="11788"/>
                  </a:lnTo>
                  <a:lnTo>
                    <a:pt x="501" y="13366"/>
                  </a:lnTo>
                  <a:lnTo>
                    <a:pt x="408" y="14987"/>
                  </a:lnTo>
                  <a:lnTo>
                    <a:pt x="323" y="16740"/>
                  </a:lnTo>
                  <a:lnTo>
                    <a:pt x="247" y="18536"/>
                  </a:lnTo>
                  <a:lnTo>
                    <a:pt x="170" y="20377"/>
                  </a:lnTo>
                  <a:lnTo>
                    <a:pt x="111" y="22305"/>
                  </a:lnTo>
                  <a:lnTo>
                    <a:pt x="68" y="24321"/>
                  </a:lnTo>
                  <a:lnTo>
                    <a:pt x="26" y="26380"/>
                  </a:lnTo>
                  <a:lnTo>
                    <a:pt x="9" y="28484"/>
                  </a:lnTo>
                  <a:lnTo>
                    <a:pt x="0" y="30675"/>
                  </a:lnTo>
                  <a:lnTo>
                    <a:pt x="17" y="32866"/>
                  </a:lnTo>
                  <a:lnTo>
                    <a:pt x="43" y="35144"/>
                  </a:lnTo>
                  <a:lnTo>
                    <a:pt x="94" y="37467"/>
                  </a:lnTo>
                  <a:lnTo>
                    <a:pt x="128" y="38650"/>
                  </a:lnTo>
                  <a:lnTo>
                    <a:pt x="170" y="39833"/>
                  </a:lnTo>
                  <a:lnTo>
                    <a:pt x="213" y="41016"/>
                  </a:lnTo>
                  <a:lnTo>
                    <a:pt x="264" y="42199"/>
                  </a:lnTo>
                  <a:lnTo>
                    <a:pt x="323" y="43426"/>
                  </a:lnTo>
                  <a:lnTo>
                    <a:pt x="383" y="44653"/>
                  </a:lnTo>
                  <a:lnTo>
                    <a:pt x="450" y="45880"/>
                  </a:lnTo>
                  <a:lnTo>
                    <a:pt x="527" y="47107"/>
                  </a:lnTo>
                  <a:lnTo>
                    <a:pt x="612" y="48378"/>
                  </a:lnTo>
                  <a:lnTo>
                    <a:pt x="705" y="49605"/>
                  </a:lnTo>
                  <a:lnTo>
                    <a:pt x="807" y="50832"/>
                  </a:lnTo>
                  <a:lnTo>
                    <a:pt x="917" y="52015"/>
                  </a:lnTo>
                  <a:lnTo>
                    <a:pt x="1036" y="53110"/>
                  </a:lnTo>
                  <a:lnTo>
                    <a:pt x="1172" y="54162"/>
                  </a:lnTo>
                  <a:lnTo>
                    <a:pt x="1317" y="55170"/>
                  </a:lnTo>
                  <a:lnTo>
                    <a:pt x="1469" y="56090"/>
                  </a:lnTo>
                  <a:lnTo>
                    <a:pt x="1639" y="56967"/>
                  </a:lnTo>
                  <a:lnTo>
                    <a:pt x="1809" y="57799"/>
                  </a:lnTo>
                  <a:lnTo>
                    <a:pt x="1987" y="58544"/>
                  </a:lnTo>
                  <a:lnTo>
                    <a:pt x="2183" y="59289"/>
                  </a:lnTo>
                  <a:lnTo>
                    <a:pt x="2378" y="59946"/>
                  </a:lnTo>
                  <a:lnTo>
                    <a:pt x="2582" y="60560"/>
                  </a:lnTo>
                  <a:lnTo>
                    <a:pt x="2794" y="61129"/>
                  </a:lnTo>
                  <a:lnTo>
                    <a:pt x="3015" y="61655"/>
                  </a:lnTo>
                  <a:lnTo>
                    <a:pt x="3244" y="62137"/>
                  </a:lnTo>
                  <a:lnTo>
                    <a:pt x="3473" y="62575"/>
                  </a:lnTo>
                  <a:lnTo>
                    <a:pt x="3711" y="62970"/>
                  </a:lnTo>
                  <a:lnTo>
                    <a:pt x="3949" y="63320"/>
                  </a:lnTo>
                  <a:lnTo>
                    <a:pt x="4195" y="63627"/>
                  </a:lnTo>
                  <a:lnTo>
                    <a:pt x="4441" y="63890"/>
                  </a:lnTo>
                  <a:lnTo>
                    <a:pt x="4696" y="64153"/>
                  </a:lnTo>
                  <a:lnTo>
                    <a:pt x="4959" y="64328"/>
                  </a:lnTo>
                  <a:lnTo>
                    <a:pt x="5214" y="64504"/>
                  </a:lnTo>
                  <a:lnTo>
                    <a:pt x="5477" y="64635"/>
                  </a:lnTo>
                  <a:lnTo>
                    <a:pt x="5749" y="64766"/>
                  </a:lnTo>
                  <a:lnTo>
                    <a:pt x="6012" y="64810"/>
                  </a:lnTo>
                  <a:lnTo>
                    <a:pt x="6275" y="64854"/>
                  </a:lnTo>
                  <a:lnTo>
                    <a:pt x="6547" y="64898"/>
                  </a:lnTo>
                  <a:lnTo>
                    <a:pt x="7090" y="64854"/>
                  </a:lnTo>
                  <a:lnTo>
                    <a:pt x="7625" y="64723"/>
                  </a:lnTo>
                  <a:lnTo>
                    <a:pt x="8160" y="64504"/>
                  </a:lnTo>
                  <a:lnTo>
                    <a:pt x="8678" y="64197"/>
                  </a:lnTo>
                  <a:lnTo>
                    <a:pt x="9196" y="63890"/>
                  </a:lnTo>
                  <a:lnTo>
                    <a:pt x="9697" y="63496"/>
                  </a:lnTo>
                  <a:lnTo>
                    <a:pt x="10172" y="63058"/>
                  </a:lnTo>
                  <a:lnTo>
                    <a:pt x="10639" y="62619"/>
                  </a:lnTo>
                  <a:lnTo>
                    <a:pt x="11072" y="62137"/>
                  </a:lnTo>
                  <a:lnTo>
                    <a:pt x="11480" y="61655"/>
                  </a:lnTo>
                  <a:lnTo>
                    <a:pt x="11862" y="61173"/>
                  </a:lnTo>
                  <a:lnTo>
                    <a:pt x="12201" y="60735"/>
                  </a:lnTo>
                  <a:lnTo>
                    <a:pt x="12770" y="59946"/>
                  </a:lnTo>
                  <a:lnTo>
                    <a:pt x="13169" y="59333"/>
                  </a:lnTo>
                  <a:lnTo>
                    <a:pt x="13356" y="59026"/>
                  </a:lnTo>
                  <a:lnTo>
                    <a:pt x="13382" y="58982"/>
                  </a:lnTo>
                  <a:lnTo>
                    <a:pt x="13399" y="58895"/>
                  </a:lnTo>
                  <a:lnTo>
                    <a:pt x="13433" y="58719"/>
                  </a:lnTo>
                  <a:lnTo>
                    <a:pt x="13441" y="58456"/>
                  </a:lnTo>
                  <a:lnTo>
                    <a:pt x="13441" y="58325"/>
                  </a:lnTo>
                  <a:lnTo>
                    <a:pt x="13441" y="58193"/>
                  </a:lnTo>
                  <a:lnTo>
                    <a:pt x="13416" y="57974"/>
                  </a:lnTo>
                  <a:lnTo>
                    <a:pt x="13373" y="57843"/>
                  </a:lnTo>
                  <a:lnTo>
                    <a:pt x="13331" y="57755"/>
                  </a:lnTo>
                  <a:lnTo>
                    <a:pt x="13305" y="57755"/>
                  </a:lnTo>
                  <a:lnTo>
                    <a:pt x="13280" y="57799"/>
                  </a:lnTo>
                  <a:lnTo>
                    <a:pt x="13144" y="58018"/>
                  </a:lnTo>
                  <a:lnTo>
                    <a:pt x="12796" y="58544"/>
                  </a:lnTo>
                  <a:lnTo>
                    <a:pt x="12269" y="59289"/>
                  </a:lnTo>
                  <a:lnTo>
                    <a:pt x="11582" y="60165"/>
                  </a:lnTo>
                  <a:lnTo>
                    <a:pt x="11183" y="60604"/>
                  </a:lnTo>
                  <a:lnTo>
                    <a:pt x="10758" y="61086"/>
                  </a:lnTo>
                  <a:lnTo>
                    <a:pt x="10308" y="61524"/>
                  </a:lnTo>
                  <a:lnTo>
                    <a:pt x="9841" y="61962"/>
                  </a:lnTo>
                  <a:lnTo>
                    <a:pt x="9349" y="62356"/>
                  </a:lnTo>
                  <a:lnTo>
                    <a:pt x="8839" y="62707"/>
                  </a:lnTo>
                  <a:lnTo>
                    <a:pt x="8321" y="63014"/>
                  </a:lnTo>
                  <a:lnTo>
                    <a:pt x="7795" y="63233"/>
                  </a:lnTo>
                  <a:lnTo>
                    <a:pt x="7260" y="63364"/>
                  </a:lnTo>
                  <a:lnTo>
                    <a:pt x="6725" y="63452"/>
                  </a:lnTo>
                  <a:lnTo>
                    <a:pt x="6462" y="63452"/>
                  </a:lnTo>
                  <a:lnTo>
                    <a:pt x="6190" y="63408"/>
                  </a:lnTo>
                  <a:lnTo>
                    <a:pt x="5927" y="63364"/>
                  </a:lnTo>
                  <a:lnTo>
                    <a:pt x="5664" y="63277"/>
                  </a:lnTo>
                  <a:lnTo>
                    <a:pt x="5400" y="63189"/>
                  </a:lnTo>
                  <a:lnTo>
                    <a:pt x="5146" y="63014"/>
                  </a:lnTo>
                  <a:lnTo>
                    <a:pt x="4891" y="62838"/>
                  </a:lnTo>
                  <a:lnTo>
                    <a:pt x="4636" y="62619"/>
                  </a:lnTo>
                  <a:lnTo>
                    <a:pt x="4390" y="62400"/>
                  </a:lnTo>
                  <a:lnTo>
                    <a:pt x="4144" y="62093"/>
                  </a:lnTo>
                  <a:lnTo>
                    <a:pt x="3898" y="61787"/>
                  </a:lnTo>
                  <a:lnTo>
                    <a:pt x="3668" y="61436"/>
                  </a:lnTo>
                  <a:lnTo>
                    <a:pt x="3439" y="60998"/>
                  </a:lnTo>
                  <a:lnTo>
                    <a:pt x="3210" y="60560"/>
                  </a:lnTo>
                  <a:lnTo>
                    <a:pt x="2998" y="60078"/>
                  </a:lnTo>
                  <a:lnTo>
                    <a:pt x="2785" y="59552"/>
                  </a:lnTo>
                  <a:lnTo>
                    <a:pt x="2582" y="58982"/>
                  </a:lnTo>
                  <a:lnTo>
                    <a:pt x="2386" y="58325"/>
                  </a:lnTo>
                  <a:lnTo>
                    <a:pt x="2200" y="57668"/>
                  </a:lnTo>
                  <a:lnTo>
                    <a:pt x="2021" y="56923"/>
                  </a:lnTo>
                  <a:lnTo>
                    <a:pt x="1851" y="56178"/>
                  </a:lnTo>
                  <a:lnTo>
                    <a:pt x="1690" y="55345"/>
                  </a:lnTo>
                  <a:lnTo>
                    <a:pt x="1537" y="54425"/>
                  </a:lnTo>
                  <a:lnTo>
                    <a:pt x="1393" y="53505"/>
                  </a:lnTo>
                  <a:lnTo>
                    <a:pt x="1266" y="52497"/>
                  </a:lnTo>
                  <a:lnTo>
                    <a:pt x="1147" y="51445"/>
                  </a:lnTo>
                  <a:lnTo>
                    <a:pt x="1036" y="50306"/>
                  </a:lnTo>
                  <a:lnTo>
                    <a:pt x="934" y="49123"/>
                  </a:lnTo>
                  <a:lnTo>
                    <a:pt x="850" y="47940"/>
                  </a:lnTo>
                  <a:lnTo>
                    <a:pt x="765" y="46713"/>
                  </a:lnTo>
                  <a:lnTo>
                    <a:pt x="697" y="45486"/>
                  </a:lnTo>
                  <a:lnTo>
                    <a:pt x="629" y="44303"/>
                  </a:lnTo>
                  <a:lnTo>
                    <a:pt x="561" y="43119"/>
                  </a:lnTo>
                  <a:lnTo>
                    <a:pt x="510" y="41936"/>
                  </a:lnTo>
                  <a:lnTo>
                    <a:pt x="459" y="40753"/>
                  </a:lnTo>
                  <a:lnTo>
                    <a:pt x="417" y="39614"/>
                  </a:lnTo>
                  <a:lnTo>
                    <a:pt x="374" y="38431"/>
                  </a:lnTo>
                  <a:lnTo>
                    <a:pt x="349" y="37291"/>
                  </a:lnTo>
                  <a:lnTo>
                    <a:pt x="298" y="35013"/>
                  </a:lnTo>
                  <a:lnTo>
                    <a:pt x="264" y="32822"/>
                  </a:lnTo>
                  <a:lnTo>
                    <a:pt x="255" y="30631"/>
                  </a:lnTo>
                  <a:lnTo>
                    <a:pt x="255" y="28527"/>
                  </a:lnTo>
                  <a:lnTo>
                    <a:pt x="281" y="26468"/>
                  </a:lnTo>
                  <a:lnTo>
                    <a:pt x="315" y="24452"/>
                  </a:lnTo>
                  <a:lnTo>
                    <a:pt x="357" y="22524"/>
                  </a:lnTo>
                  <a:lnTo>
                    <a:pt x="417" y="20640"/>
                  </a:lnTo>
                  <a:lnTo>
                    <a:pt x="493" y="18799"/>
                  </a:lnTo>
                  <a:lnTo>
                    <a:pt x="569" y="17047"/>
                  </a:lnTo>
                  <a:lnTo>
                    <a:pt x="654" y="15381"/>
                  </a:lnTo>
                  <a:lnTo>
                    <a:pt x="739" y="13804"/>
                  </a:lnTo>
                  <a:lnTo>
                    <a:pt x="833" y="12270"/>
                  </a:lnTo>
                  <a:lnTo>
                    <a:pt x="934" y="10824"/>
                  </a:lnTo>
                  <a:lnTo>
                    <a:pt x="1036" y="9466"/>
                  </a:lnTo>
                  <a:lnTo>
                    <a:pt x="1130" y="8195"/>
                  </a:lnTo>
                  <a:lnTo>
                    <a:pt x="1232" y="7012"/>
                  </a:lnTo>
                  <a:lnTo>
                    <a:pt x="1418" y="4952"/>
                  </a:lnTo>
                  <a:lnTo>
                    <a:pt x="1588" y="3331"/>
                  </a:lnTo>
                  <a:lnTo>
                    <a:pt x="1724" y="2104"/>
                  </a:lnTo>
                  <a:lnTo>
                    <a:pt x="1851" y="1008"/>
                  </a:lnTo>
                  <a:lnTo>
                    <a:pt x="1860" y="921"/>
                  </a:lnTo>
                  <a:lnTo>
                    <a:pt x="1868" y="789"/>
                  </a:lnTo>
                  <a:lnTo>
                    <a:pt x="1868" y="526"/>
                  </a:lnTo>
                  <a:lnTo>
                    <a:pt x="1851" y="307"/>
                  </a:lnTo>
                  <a:lnTo>
                    <a:pt x="1834" y="220"/>
                  </a:lnTo>
                  <a:lnTo>
                    <a:pt x="1817" y="132"/>
                  </a:lnTo>
                  <a:lnTo>
                    <a:pt x="1783" y="44"/>
                  </a:lnTo>
                  <a:lnTo>
                    <a:pt x="175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6"/>
            <p:cNvSpPr/>
            <p:nvPr/>
          </p:nvSpPr>
          <p:spPr>
            <a:xfrm rot="10800000">
              <a:off x="4546513" y="7366928"/>
              <a:ext cx="120751" cy="139583"/>
            </a:xfrm>
            <a:custGeom>
              <a:avLst/>
              <a:gdLst/>
              <a:ahLst/>
              <a:cxnLst/>
              <a:rect l="l" t="t" r="r" b="b"/>
              <a:pathLst>
                <a:path w="12788" h="51270" extrusionOk="0">
                  <a:moveTo>
                    <a:pt x="12533" y="4558"/>
                  </a:moveTo>
                  <a:lnTo>
                    <a:pt x="12524" y="6267"/>
                  </a:lnTo>
                  <a:lnTo>
                    <a:pt x="12499" y="8195"/>
                  </a:lnTo>
                  <a:lnTo>
                    <a:pt x="12457" y="10386"/>
                  </a:lnTo>
                  <a:lnTo>
                    <a:pt x="12397" y="12708"/>
                  </a:lnTo>
                  <a:lnTo>
                    <a:pt x="12355" y="13935"/>
                  </a:lnTo>
                  <a:lnTo>
                    <a:pt x="12304" y="15206"/>
                  </a:lnTo>
                  <a:lnTo>
                    <a:pt x="12253" y="16477"/>
                  </a:lnTo>
                  <a:lnTo>
                    <a:pt x="12185" y="17791"/>
                  </a:lnTo>
                  <a:lnTo>
                    <a:pt x="12117" y="19150"/>
                  </a:lnTo>
                  <a:lnTo>
                    <a:pt x="12041" y="20508"/>
                  </a:lnTo>
                  <a:lnTo>
                    <a:pt x="11947" y="21910"/>
                  </a:lnTo>
                  <a:lnTo>
                    <a:pt x="11845" y="23313"/>
                  </a:lnTo>
                  <a:lnTo>
                    <a:pt x="11735" y="24715"/>
                  </a:lnTo>
                  <a:lnTo>
                    <a:pt x="11616" y="26117"/>
                  </a:lnTo>
                  <a:lnTo>
                    <a:pt x="11489" y="27519"/>
                  </a:lnTo>
                  <a:lnTo>
                    <a:pt x="11344" y="28922"/>
                  </a:lnTo>
                  <a:lnTo>
                    <a:pt x="11191" y="30368"/>
                  </a:lnTo>
                  <a:lnTo>
                    <a:pt x="11022" y="31726"/>
                  </a:lnTo>
                  <a:lnTo>
                    <a:pt x="10835" y="33128"/>
                  </a:lnTo>
                  <a:lnTo>
                    <a:pt x="10640" y="34487"/>
                  </a:lnTo>
                  <a:lnTo>
                    <a:pt x="10436" y="35845"/>
                  </a:lnTo>
                  <a:lnTo>
                    <a:pt x="10207" y="37160"/>
                  </a:lnTo>
                  <a:lnTo>
                    <a:pt x="9969" y="38474"/>
                  </a:lnTo>
                  <a:lnTo>
                    <a:pt x="9714" y="39745"/>
                  </a:lnTo>
                  <a:lnTo>
                    <a:pt x="9442" y="40972"/>
                  </a:lnTo>
                  <a:lnTo>
                    <a:pt x="9162" y="42155"/>
                  </a:lnTo>
                  <a:lnTo>
                    <a:pt x="8857" y="43295"/>
                  </a:lnTo>
                  <a:lnTo>
                    <a:pt x="8534" y="44390"/>
                  </a:lnTo>
                  <a:lnTo>
                    <a:pt x="8347" y="44960"/>
                  </a:lnTo>
                  <a:lnTo>
                    <a:pt x="8169" y="45529"/>
                  </a:lnTo>
                  <a:lnTo>
                    <a:pt x="7991" y="46011"/>
                  </a:lnTo>
                  <a:lnTo>
                    <a:pt x="7812" y="46493"/>
                  </a:lnTo>
                  <a:lnTo>
                    <a:pt x="7634" y="46932"/>
                  </a:lnTo>
                  <a:lnTo>
                    <a:pt x="7456" y="47326"/>
                  </a:lnTo>
                  <a:lnTo>
                    <a:pt x="7277" y="47720"/>
                  </a:lnTo>
                  <a:lnTo>
                    <a:pt x="7108" y="48027"/>
                  </a:lnTo>
                  <a:lnTo>
                    <a:pt x="6929" y="48334"/>
                  </a:lnTo>
                  <a:lnTo>
                    <a:pt x="6759" y="48641"/>
                  </a:lnTo>
                  <a:lnTo>
                    <a:pt x="6420" y="49123"/>
                  </a:lnTo>
                  <a:lnTo>
                    <a:pt x="6080" y="49473"/>
                  </a:lnTo>
                  <a:lnTo>
                    <a:pt x="5758" y="49736"/>
                  </a:lnTo>
                  <a:lnTo>
                    <a:pt x="5435" y="49911"/>
                  </a:lnTo>
                  <a:lnTo>
                    <a:pt x="5112" y="49955"/>
                  </a:lnTo>
                  <a:lnTo>
                    <a:pt x="4807" y="49955"/>
                  </a:lnTo>
                  <a:lnTo>
                    <a:pt x="4501" y="49868"/>
                  </a:lnTo>
                  <a:lnTo>
                    <a:pt x="4204" y="49692"/>
                  </a:lnTo>
                  <a:lnTo>
                    <a:pt x="3915" y="49473"/>
                  </a:lnTo>
                  <a:lnTo>
                    <a:pt x="3635" y="49210"/>
                  </a:lnTo>
                  <a:lnTo>
                    <a:pt x="3363" y="48860"/>
                  </a:lnTo>
                  <a:lnTo>
                    <a:pt x="3100" y="48465"/>
                  </a:lnTo>
                  <a:lnTo>
                    <a:pt x="2845" y="48027"/>
                  </a:lnTo>
                  <a:lnTo>
                    <a:pt x="2599" y="47545"/>
                  </a:lnTo>
                  <a:lnTo>
                    <a:pt x="2370" y="47063"/>
                  </a:lnTo>
                  <a:lnTo>
                    <a:pt x="2141" y="46537"/>
                  </a:lnTo>
                  <a:lnTo>
                    <a:pt x="1928" y="45968"/>
                  </a:lnTo>
                  <a:lnTo>
                    <a:pt x="1724" y="45442"/>
                  </a:lnTo>
                  <a:lnTo>
                    <a:pt x="1529" y="44872"/>
                  </a:lnTo>
                  <a:lnTo>
                    <a:pt x="1351" y="44302"/>
                  </a:lnTo>
                  <a:lnTo>
                    <a:pt x="1181" y="43777"/>
                  </a:lnTo>
                  <a:lnTo>
                    <a:pt x="884" y="42725"/>
                  </a:lnTo>
                  <a:lnTo>
                    <a:pt x="638" y="41761"/>
                  </a:lnTo>
                  <a:lnTo>
                    <a:pt x="442" y="40928"/>
                  </a:lnTo>
                  <a:lnTo>
                    <a:pt x="612" y="40884"/>
                  </a:lnTo>
                  <a:lnTo>
                    <a:pt x="816" y="40753"/>
                  </a:lnTo>
                  <a:lnTo>
                    <a:pt x="1045" y="40534"/>
                  </a:lnTo>
                  <a:lnTo>
                    <a:pt x="1300" y="40271"/>
                  </a:lnTo>
                  <a:lnTo>
                    <a:pt x="1580" y="39920"/>
                  </a:lnTo>
                  <a:lnTo>
                    <a:pt x="1869" y="39526"/>
                  </a:lnTo>
                  <a:lnTo>
                    <a:pt x="2183" y="38956"/>
                  </a:lnTo>
                  <a:lnTo>
                    <a:pt x="2514" y="38299"/>
                  </a:lnTo>
                  <a:lnTo>
                    <a:pt x="2854" y="37510"/>
                  </a:lnTo>
                  <a:lnTo>
                    <a:pt x="3024" y="37072"/>
                  </a:lnTo>
                  <a:lnTo>
                    <a:pt x="3202" y="36590"/>
                  </a:lnTo>
                  <a:lnTo>
                    <a:pt x="3380" y="36108"/>
                  </a:lnTo>
                  <a:lnTo>
                    <a:pt x="3550" y="35538"/>
                  </a:lnTo>
                  <a:lnTo>
                    <a:pt x="3728" y="34925"/>
                  </a:lnTo>
                  <a:lnTo>
                    <a:pt x="3907" y="34311"/>
                  </a:lnTo>
                  <a:lnTo>
                    <a:pt x="4085" y="33610"/>
                  </a:lnTo>
                  <a:lnTo>
                    <a:pt x="4263" y="32909"/>
                  </a:lnTo>
                  <a:lnTo>
                    <a:pt x="4441" y="32120"/>
                  </a:lnTo>
                  <a:lnTo>
                    <a:pt x="4620" y="31332"/>
                  </a:lnTo>
                  <a:lnTo>
                    <a:pt x="4798" y="30455"/>
                  </a:lnTo>
                  <a:lnTo>
                    <a:pt x="4968" y="29535"/>
                  </a:lnTo>
                  <a:lnTo>
                    <a:pt x="5138" y="28571"/>
                  </a:lnTo>
                  <a:lnTo>
                    <a:pt x="5308" y="27563"/>
                  </a:lnTo>
                  <a:lnTo>
                    <a:pt x="5486" y="26555"/>
                  </a:lnTo>
                  <a:lnTo>
                    <a:pt x="5664" y="25591"/>
                  </a:lnTo>
                  <a:lnTo>
                    <a:pt x="5859" y="24759"/>
                  </a:lnTo>
                  <a:lnTo>
                    <a:pt x="6055" y="23970"/>
                  </a:lnTo>
                  <a:lnTo>
                    <a:pt x="6258" y="23269"/>
                  </a:lnTo>
                  <a:lnTo>
                    <a:pt x="6462" y="22612"/>
                  </a:lnTo>
                  <a:lnTo>
                    <a:pt x="6674" y="22042"/>
                  </a:lnTo>
                  <a:lnTo>
                    <a:pt x="6895" y="21516"/>
                  </a:lnTo>
                  <a:lnTo>
                    <a:pt x="7116" y="21034"/>
                  </a:lnTo>
                  <a:lnTo>
                    <a:pt x="7345" y="20552"/>
                  </a:lnTo>
                  <a:lnTo>
                    <a:pt x="7574" y="20158"/>
                  </a:lnTo>
                  <a:lnTo>
                    <a:pt x="7804" y="19763"/>
                  </a:lnTo>
                  <a:lnTo>
                    <a:pt x="8262" y="19062"/>
                  </a:lnTo>
                  <a:lnTo>
                    <a:pt x="8729" y="18405"/>
                  </a:lnTo>
                  <a:lnTo>
                    <a:pt x="9298" y="17572"/>
                  </a:lnTo>
                  <a:lnTo>
                    <a:pt x="9578" y="17134"/>
                  </a:lnTo>
                  <a:lnTo>
                    <a:pt x="9858" y="16696"/>
                  </a:lnTo>
                  <a:lnTo>
                    <a:pt x="10139" y="16170"/>
                  </a:lnTo>
                  <a:lnTo>
                    <a:pt x="10410" y="15600"/>
                  </a:lnTo>
                  <a:lnTo>
                    <a:pt x="10674" y="14987"/>
                  </a:lnTo>
                  <a:lnTo>
                    <a:pt x="10928" y="14242"/>
                  </a:lnTo>
                  <a:lnTo>
                    <a:pt x="11056" y="13891"/>
                  </a:lnTo>
                  <a:lnTo>
                    <a:pt x="11174" y="13453"/>
                  </a:lnTo>
                  <a:lnTo>
                    <a:pt x="11293" y="13015"/>
                  </a:lnTo>
                  <a:lnTo>
                    <a:pt x="11412" y="12577"/>
                  </a:lnTo>
                  <a:lnTo>
                    <a:pt x="11523" y="12095"/>
                  </a:lnTo>
                  <a:lnTo>
                    <a:pt x="11633" y="11569"/>
                  </a:lnTo>
                  <a:lnTo>
                    <a:pt x="11743" y="11043"/>
                  </a:lnTo>
                  <a:lnTo>
                    <a:pt x="11845" y="10473"/>
                  </a:lnTo>
                  <a:lnTo>
                    <a:pt x="11947" y="9860"/>
                  </a:lnTo>
                  <a:lnTo>
                    <a:pt x="12041" y="9203"/>
                  </a:lnTo>
                  <a:lnTo>
                    <a:pt x="12134" y="8545"/>
                  </a:lnTo>
                  <a:lnTo>
                    <a:pt x="12219" y="7800"/>
                  </a:lnTo>
                  <a:lnTo>
                    <a:pt x="12304" y="7055"/>
                  </a:lnTo>
                  <a:lnTo>
                    <a:pt x="12389" y="6267"/>
                  </a:lnTo>
                  <a:lnTo>
                    <a:pt x="12465" y="5434"/>
                  </a:lnTo>
                  <a:lnTo>
                    <a:pt x="12533" y="4558"/>
                  </a:lnTo>
                  <a:close/>
                  <a:moveTo>
                    <a:pt x="12635" y="0"/>
                  </a:moveTo>
                  <a:lnTo>
                    <a:pt x="12592" y="44"/>
                  </a:lnTo>
                  <a:lnTo>
                    <a:pt x="12558" y="132"/>
                  </a:lnTo>
                  <a:lnTo>
                    <a:pt x="12533" y="307"/>
                  </a:lnTo>
                  <a:lnTo>
                    <a:pt x="12516" y="526"/>
                  </a:lnTo>
                  <a:lnTo>
                    <a:pt x="12457" y="1622"/>
                  </a:lnTo>
                  <a:lnTo>
                    <a:pt x="12397" y="2630"/>
                  </a:lnTo>
                  <a:lnTo>
                    <a:pt x="12338" y="3638"/>
                  </a:lnTo>
                  <a:lnTo>
                    <a:pt x="12261" y="4558"/>
                  </a:lnTo>
                  <a:lnTo>
                    <a:pt x="12185" y="5478"/>
                  </a:lnTo>
                  <a:lnTo>
                    <a:pt x="12100" y="6311"/>
                  </a:lnTo>
                  <a:lnTo>
                    <a:pt x="12015" y="7099"/>
                  </a:lnTo>
                  <a:lnTo>
                    <a:pt x="11922" y="7844"/>
                  </a:lnTo>
                  <a:lnTo>
                    <a:pt x="11828" y="8545"/>
                  </a:lnTo>
                  <a:lnTo>
                    <a:pt x="11726" y="9203"/>
                  </a:lnTo>
                  <a:lnTo>
                    <a:pt x="11616" y="9816"/>
                  </a:lnTo>
                  <a:lnTo>
                    <a:pt x="11506" y="10430"/>
                  </a:lnTo>
                  <a:lnTo>
                    <a:pt x="11395" y="10955"/>
                  </a:lnTo>
                  <a:lnTo>
                    <a:pt x="11276" y="11481"/>
                  </a:lnTo>
                  <a:lnTo>
                    <a:pt x="11149" y="11963"/>
                  </a:lnTo>
                  <a:lnTo>
                    <a:pt x="11022" y="12445"/>
                  </a:lnTo>
                  <a:lnTo>
                    <a:pt x="10894" y="12884"/>
                  </a:lnTo>
                  <a:lnTo>
                    <a:pt x="10758" y="13278"/>
                  </a:lnTo>
                  <a:lnTo>
                    <a:pt x="10623" y="13628"/>
                  </a:lnTo>
                  <a:lnTo>
                    <a:pt x="10487" y="13979"/>
                  </a:lnTo>
                  <a:lnTo>
                    <a:pt x="10198" y="14636"/>
                  </a:lnTo>
                  <a:lnTo>
                    <a:pt x="9909" y="15250"/>
                  </a:lnTo>
                  <a:lnTo>
                    <a:pt x="9604" y="15776"/>
                  </a:lnTo>
                  <a:lnTo>
                    <a:pt x="9298" y="16258"/>
                  </a:lnTo>
                  <a:lnTo>
                    <a:pt x="8661" y="17134"/>
                  </a:lnTo>
                  <a:lnTo>
                    <a:pt x="8186" y="17835"/>
                  </a:lnTo>
                  <a:lnTo>
                    <a:pt x="7710" y="18536"/>
                  </a:lnTo>
                  <a:lnTo>
                    <a:pt x="7473" y="18975"/>
                  </a:lnTo>
                  <a:lnTo>
                    <a:pt x="7235" y="19369"/>
                  </a:lnTo>
                  <a:lnTo>
                    <a:pt x="7006" y="19851"/>
                  </a:lnTo>
                  <a:lnTo>
                    <a:pt x="6768" y="20377"/>
                  </a:lnTo>
                  <a:lnTo>
                    <a:pt x="6547" y="20946"/>
                  </a:lnTo>
                  <a:lnTo>
                    <a:pt x="6326" y="21560"/>
                  </a:lnTo>
                  <a:lnTo>
                    <a:pt x="6106" y="22217"/>
                  </a:lnTo>
                  <a:lnTo>
                    <a:pt x="5893" y="22962"/>
                  </a:lnTo>
                  <a:lnTo>
                    <a:pt x="5690" y="23795"/>
                  </a:lnTo>
                  <a:lnTo>
                    <a:pt x="5494" y="24671"/>
                  </a:lnTo>
                  <a:lnTo>
                    <a:pt x="5299" y="25635"/>
                  </a:lnTo>
                  <a:lnTo>
                    <a:pt x="5121" y="26731"/>
                  </a:lnTo>
                  <a:lnTo>
                    <a:pt x="4917" y="27914"/>
                  </a:lnTo>
                  <a:lnTo>
                    <a:pt x="4705" y="29053"/>
                  </a:lnTo>
                  <a:lnTo>
                    <a:pt x="4501" y="30105"/>
                  </a:lnTo>
                  <a:lnTo>
                    <a:pt x="4289" y="31113"/>
                  </a:lnTo>
                  <a:lnTo>
                    <a:pt x="4076" y="32033"/>
                  </a:lnTo>
                  <a:lnTo>
                    <a:pt x="3864" y="32865"/>
                  </a:lnTo>
                  <a:lnTo>
                    <a:pt x="3652" y="33654"/>
                  </a:lnTo>
                  <a:lnTo>
                    <a:pt x="3440" y="34399"/>
                  </a:lnTo>
                  <a:lnTo>
                    <a:pt x="3227" y="35056"/>
                  </a:lnTo>
                  <a:lnTo>
                    <a:pt x="3015" y="35626"/>
                  </a:lnTo>
                  <a:lnTo>
                    <a:pt x="2811" y="36196"/>
                  </a:lnTo>
                  <a:lnTo>
                    <a:pt x="2608" y="36678"/>
                  </a:lnTo>
                  <a:lnTo>
                    <a:pt x="2404" y="37160"/>
                  </a:lnTo>
                  <a:lnTo>
                    <a:pt x="2208" y="37554"/>
                  </a:lnTo>
                  <a:lnTo>
                    <a:pt x="2013" y="37905"/>
                  </a:lnTo>
                  <a:lnTo>
                    <a:pt x="1826" y="38211"/>
                  </a:lnTo>
                  <a:lnTo>
                    <a:pt x="1648" y="38518"/>
                  </a:lnTo>
                  <a:lnTo>
                    <a:pt x="1478" y="38737"/>
                  </a:lnTo>
                  <a:lnTo>
                    <a:pt x="1156" y="39132"/>
                  </a:lnTo>
                  <a:lnTo>
                    <a:pt x="867" y="39395"/>
                  </a:lnTo>
                  <a:lnTo>
                    <a:pt x="621" y="39570"/>
                  </a:lnTo>
                  <a:lnTo>
                    <a:pt x="417" y="39658"/>
                  </a:lnTo>
                  <a:lnTo>
                    <a:pt x="264" y="39701"/>
                  </a:lnTo>
                  <a:lnTo>
                    <a:pt x="128" y="39701"/>
                  </a:lnTo>
                  <a:lnTo>
                    <a:pt x="94" y="39745"/>
                  </a:lnTo>
                  <a:lnTo>
                    <a:pt x="60" y="39833"/>
                  </a:lnTo>
                  <a:lnTo>
                    <a:pt x="35" y="39920"/>
                  </a:lnTo>
                  <a:lnTo>
                    <a:pt x="9" y="40096"/>
                  </a:lnTo>
                  <a:lnTo>
                    <a:pt x="1" y="40271"/>
                  </a:lnTo>
                  <a:lnTo>
                    <a:pt x="1" y="40490"/>
                  </a:lnTo>
                  <a:lnTo>
                    <a:pt x="18" y="40665"/>
                  </a:lnTo>
                  <a:lnTo>
                    <a:pt x="35" y="40797"/>
                  </a:lnTo>
                  <a:lnTo>
                    <a:pt x="94" y="41060"/>
                  </a:lnTo>
                  <a:lnTo>
                    <a:pt x="230" y="41717"/>
                  </a:lnTo>
                  <a:lnTo>
                    <a:pt x="451" y="42637"/>
                  </a:lnTo>
                  <a:lnTo>
                    <a:pt x="748" y="43777"/>
                  </a:lnTo>
                  <a:lnTo>
                    <a:pt x="918" y="44390"/>
                  </a:lnTo>
                  <a:lnTo>
                    <a:pt x="1113" y="45047"/>
                  </a:lnTo>
                  <a:lnTo>
                    <a:pt x="1325" y="45748"/>
                  </a:lnTo>
                  <a:lnTo>
                    <a:pt x="1555" y="46406"/>
                  </a:lnTo>
                  <a:lnTo>
                    <a:pt x="1792" y="47063"/>
                  </a:lnTo>
                  <a:lnTo>
                    <a:pt x="2056" y="47720"/>
                  </a:lnTo>
                  <a:lnTo>
                    <a:pt x="2327" y="48378"/>
                  </a:lnTo>
                  <a:lnTo>
                    <a:pt x="2616" y="48947"/>
                  </a:lnTo>
                  <a:lnTo>
                    <a:pt x="2913" y="49517"/>
                  </a:lnTo>
                  <a:lnTo>
                    <a:pt x="3227" y="49999"/>
                  </a:lnTo>
                  <a:lnTo>
                    <a:pt x="3550" y="50437"/>
                  </a:lnTo>
                  <a:lnTo>
                    <a:pt x="3890" y="50788"/>
                  </a:lnTo>
                  <a:lnTo>
                    <a:pt x="4238" y="51051"/>
                  </a:lnTo>
                  <a:lnTo>
                    <a:pt x="4416" y="51138"/>
                  </a:lnTo>
                  <a:lnTo>
                    <a:pt x="4603" y="51226"/>
                  </a:lnTo>
                  <a:lnTo>
                    <a:pt x="4781" y="51270"/>
                  </a:lnTo>
                  <a:lnTo>
                    <a:pt x="5155" y="51270"/>
                  </a:lnTo>
                  <a:lnTo>
                    <a:pt x="5350" y="51226"/>
                  </a:lnTo>
                  <a:lnTo>
                    <a:pt x="5545" y="51138"/>
                  </a:lnTo>
                  <a:lnTo>
                    <a:pt x="5741" y="51051"/>
                  </a:lnTo>
                  <a:lnTo>
                    <a:pt x="5936" y="50919"/>
                  </a:lnTo>
                  <a:lnTo>
                    <a:pt x="6131" y="50744"/>
                  </a:lnTo>
                  <a:lnTo>
                    <a:pt x="6335" y="50525"/>
                  </a:lnTo>
                  <a:lnTo>
                    <a:pt x="6539" y="50306"/>
                  </a:lnTo>
                  <a:lnTo>
                    <a:pt x="6742" y="49999"/>
                  </a:lnTo>
                  <a:lnTo>
                    <a:pt x="6955" y="49692"/>
                  </a:lnTo>
                  <a:lnTo>
                    <a:pt x="7158" y="49298"/>
                  </a:lnTo>
                  <a:lnTo>
                    <a:pt x="7371" y="48904"/>
                  </a:lnTo>
                  <a:lnTo>
                    <a:pt x="7583" y="48465"/>
                  </a:lnTo>
                  <a:lnTo>
                    <a:pt x="7795" y="47939"/>
                  </a:lnTo>
                  <a:lnTo>
                    <a:pt x="8016" y="47414"/>
                  </a:lnTo>
                  <a:lnTo>
                    <a:pt x="8228" y="46844"/>
                  </a:lnTo>
                  <a:lnTo>
                    <a:pt x="8449" y="46187"/>
                  </a:lnTo>
                  <a:lnTo>
                    <a:pt x="8670" y="45486"/>
                  </a:lnTo>
                  <a:lnTo>
                    <a:pt x="8882" y="44784"/>
                  </a:lnTo>
                  <a:lnTo>
                    <a:pt x="9086" y="44040"/>
                  </a:lnTo>
                  <a:lnTo>
                    <a:pt x="9290" y="43251"/>
                  </a:lnTo>
                  <a:lnTo>
                    <a:pt x="9476" y="42506"/>
                  </a:lnTo>
                  <a:lnTo>
                    <a:pt x="9663" y="41673"/>
                  </a:lnTo>
                  <a:lnTo>
                    <a:pt x="9841" y="40884"/>
                  </a:lnTo>
                  <a:lnTo>
                    <a:pt x="10011" y="40052"/>
                  </a:lnTo>
                  <a:lnTo>
                    <a:pt x="10181" y="39219"/>
                  </a:lnTo>
                  <a:lnTo>
                    <a:pt x="10342" y="38343"/>
                  </a:lnTo>
                  <a:lnTo>
                    <a:pt x="10487" y="37510"/>
                  </a:lnTo>
                  <a:lnTo>
                    <a:pt x="10640" y="36634"/>
                  </a:lnTo>
                  <a:lnTo>
                    <a:pt x="10775" y="35714"/>
                  </a:lnTo>
                  <a:lnTo>
                    <a:pt x="10911" y="34837"/>
                  </a:lnTo>
                  <a:lnTo>
                    <a:pt x="11039" y="33917"/>
                  </a:lnTo>
                  <a:lnTo>
                    <a:pt x="11158" y="33041"/>
                  </a:lnTo>
                  <a:lnTo>
                    <a:pt x="11276" y="32120"/>
                  </a:lnTo>
                  <a:lnTo>
                    <a:pt x="11489" y="30280"/>
                  </a:lnTo>
                  <a:lnTo>
                    <a:pt x="11684" y="28396"/>
                  </a:lnTo>
                  <a:lnTo>
                    <a:pt x="11854" y="26555"/>
                  </a:lnTo>
                  <a:lnTo>
                    <a:pt x="12015" y="24671"/>
                  </a:lnTo>
                  <a:lnTo>
                    <a:pt x="12151" y="22831"/>
                  </a:lnTo>
                  <a:lnTo>
                    <a:pt x="12270" y="20990"/>
                  </a:lnTo>
                  <a:lnTo>
                    <a:pt x="12372" y="19194"/>
                  </a:lnTo>
                  <a:lnTo>
                    <a:pt x="12465" y="17441"/>
                  </a:lnTo>
                  <a:lnTo>
                    <a:pt x="12541" y="15732"/>
                  </a:lnTo>
                  <a:lnTo>
                    <a:pt x="12601" y="14067"/>
                  </a:lnTo>
                  <a:lnTo>
                    <a:pt x="12652" y="12445"/>
                  </a:lnTo>
                  <a:lnTo>
                    <a:pt x="12694" y="10912"/>
                  </a:lnTo>
                  <a:lnTo>
                    <a:pt x="12728" y="9466"/>
                  </a:lnTo>
                  <a:lnTo>
                    <a:pt x="12754" y="8063"/>
                  </a:lnTo>
                  <a:lnTo>
                    <a:pt x="12771" y="6793"/>
                  </a:lnTo>
                  <a:lnTo>
                    <a:pt x="12779" y="5566"/>
                  </a:lnTo>
                  <a:lnTo>
                    <a:pt x="12788" y="3550"/>
                  </a:lnTo>
                  <a:lnTo>
                    <a:pt x="12779" y="1972"/>
                  </a:lnTo>
                  <a:lnTo>
                    <a:pt x="12771" y="965"/>
                  </a:lnTo>
                  <a:lnTo>
                    <a:pt x="12762" y="570"/>
                  </a:lnTo>
                  <a:lnTo>
                    <a:pt x="12745" y="351"/>
                  </a:lnTo>
                  <a:lnTo>
                    <a:pt x="12720" y="176"/>
                  </a:lnTo>
                  <a:lnTo>
                    <a:pt x="12686" y="44"/>
                  </a:lnTo>
                  <a:lnTo>
                    <a:pt x="1264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6"/>
            <p:cNvSpPr/>
            <p:nvPr/>
          </p:nvSpPr>
          <p:spPr>
            <a:xfrm rot="10800000">
              <a:off x="4546589" y="7383510"/>
              <a:ext cx="109127" cy="119540"/>
            </a:xfrm>
            <a:custGeom>
              <a:avLst/>
              <a:gdLst/>
              <a:ahLst/>
              <a:cxnLst/>
              <a:rect l="l" t="t" r="r" b="b"/>
              <a:pathLst>
                <a:path w="11557" h="43908" extrusionOk="0">
                  <a:moveTo>
                    <a:pt x="11395" y="0"/>
                  </a:moveTo>
                  <a:lnTo>
                    <a:pt x="11352" y="88"/>
                  </a:lnTo>
                  <a:lnTo>
                    <a:pt x="11327" y="263"/>
                  </a:lnTo>
                  <a:lnTo>
                    <a:pt x="11310" y="438"/>
                  </a:lnTo>
                  <a:lnTo>
                    <a:pt x="11200" y="2191"/>
                  </a:lnTo>
                  <a:lnTo>
                    <a:pt x="11081" y="3856"/>
                  </a:lnTo>
                  <a:lnTo>
                    <a:pt x="10962" y="5522"/>
                  </a:lnTo>
                  <a:lnTo>
                    <a:pt x="10843" y="7187"/>
                  </a:lnTo>
                  <a:lnTo>
                    <a:pt x="10716" y="8764"/>
                  </a:lnTo>
                  <a:lnTo>
                    <a:pt x="10588" y="10342"/>
                  </a:lnTo>
                  <a:lnTo>
                    <a:pt x="10452" y="11875"/>
                  </a:lnTo>
                  <a:lnTo>
                    <a:pt x="10308" y="13365"/>
                  </a:lnTo>
                  <a:lnTo>
                    <a:pt x="10172" y="14811"/>
                  </a:lnTo>
                  <a:lnTo>
                    <a:pt x="10028" y="16214"/>
                  </a:lnTo>
                  <a:lnTo>
                    <a:pt x="9875" y="17616"/>
                  </a:lnTo>
                  <a:lnTo>
                    <a:pt x="9722" y="18930"/>
                  </a:lnTo>
                  <a:lnTo>
                    <a:pt x="9569" y="20245"/>
                  </a:lnTo>
                  <a:lnTo>
                    <a:pt x="9408" y="21516"/>
                  </a:lnTo>
                  <a:lnTo>
                    <a:pt x="9247" y="22787"/>
                  </a:lnTo>
                  <a:lnTo>
                    <a:pt x="9077" y="23970"/>
                  </a:lnTo>
                  <a:lnTo>
                    <a:pt x="8907" y="25109"/>
                  </a:lnTo>
                  <a:lnTo>
                    <a:pt x="8729" y="26248"/>
                  </a:lnTo>
                  <a:lnTo>
                    <a:pt x="8551" y="27344"/>
                  </a:lnTo>
                  <a:lnTo>
                    <a:pt x="8372" y="28396"/>
                  </a:lnTo>
                  <a:lnTo>
                    <a:pt x="8185" y="29403"/>
                  </a:lnTo>
                  <a:lnTo>
                    <a:pt x="7990" y="30411"/>
                  </a:lnTo>
                  <a:lnTo>
                    <a:pt x="7803" y="31332"/>
                  </a:lnTo>
                  <a:lnTo>
                    <a:pt x="7608" y="32252"/>
                  </a:lnTo>
                  <a:lnTo>
                    <a:pt x="7404" y="33128"/>
                  </a:lnTo>
                  <a:lnTo>
                    <a:pt x="7201" y="33961"/>
                  </a:lnTo>
                  <a:lnTo>
                    <a:pt x="6997" y="34749"/>
                  </a:lnTo>
                  <a:lnTo>
                    <a:pt x="6785" y="35538"/>
                  </a:lnTo>
                  <a:lnTo>
                    <a:pt x="6572" y="36239"/>
                  </a:lnTo>
                  <a:lnTo>
                    <a:pt x="6351" y="36940"/>
                  </a:lnTo>
                  <a:lnTo>
                    <a:pt x="6131" y="37598"/>
                  </a:lnTo>
                  <a:lnTo>
                    <a:pt x="5901" y="38211"/>
                  </a:lnTo>
                  <a:lnTo>
                    <a:pt x="5630" y="38869"/>
                  </a:lnTo>
                  <a:lnTo>
                    <a:pt x="5358" y="39482"/>
                  </a:lnTo>
                  <a:lnTo>
                    <a:pt x="5086" y="40052"/>
                  </a:lnTo>
                  <a:lnTo>
                    <a:pt x="4823" y="40534"/>
                  </a:lnTo>
                  <a:lnTo>
                    <a:pt x="4551" y="40972"/>
                  </a:lnTo>
                  <a:lnTo>
                    <a:pt x="4288" y="41322"/>
                  </a:lnTo>
                  <a:lnTo>
                    <a:pt x="4034" y="41629"/>
                  </a:lnTo>
                  <a:lnTo>
                    <a:pt x="3779" y="41892"/>
                  </a:lnTo>
                  <a:lnTo>
                    <a:pt x="3533" y="42111"/>
                  </a:lnTo>
                  <a:lnTo>
                    <a:pt x="3286" y="42286"/>
                  </a:lnTo>
                  <a:lnTo>
                    <a:pt x="3049" y="42418"/>
                  </a:lnTo>
                  <a:lnTo>
                    <a:pt x="2811" y="42506"/>
                  </a:lnTo>
                  <a:lnTo>
                    <a:pt x="2582" y="42593"/>
                  </a:lnTo>
                  <a:lnTo>
                    <a:pt x="1953" y="42593"/>
                  </a:lnTo>
                  <a:lnTo>
                    <a:pt x="1571" y="42462"/>
                  </a:lnTo>
                  <a:lnTo>
                    <a:pt x="1223" y="42286"/>
                  </a:lnTo>
                  <a:lnTo>
                    <a:pt x="918" y="42067"/>
                  </a:lnTo>
                  <a:lnTo>
                    <a:pt x="663" y="41804"/>
                  </a:lnTo>
                  <a:lnTo>
                    <a:pt x="459" y="41585"/>
                  </a:lnTo>
                  <a:lnTo>
                    <a:pt x="298" y="41410"/>
                  </a:lnTo>
                  <a:lnTo>
                    <a:pt x="162" y="41191"/>
                  </a:lnTo>
                  <a:lnTo>
                    <a:pt x="145" y="41147"/>
                  </a:lnTo>
                  <a:lnTo>
                    <a:pt x="119" y="41147"/>
                  </a:lnTo>
                  <a:lnTo>
                    <a:pt x="68" y="41235"/>
                  </a:lnTo>
                  <a:lnTo>
                    <a:pt x="35" y="41366"/>
                  </a:lnTo>
                  <a:lnTo>
                    <a:pt x="9" y="41629"/>
                  </a:lnTo>
                  <a:lnTo>
                    <a:pt x="1" y="41717"/>
                  </a:lnTo>
                  <a:lnTo>
                    <a:pt x="1" y="41848"/>
                  </a:lnTo>
                  <a:lnTo>
                    <a:pt x="18" y="42111"/>
                  </a:lnTo>
                  <a:lnTo>
                    <a:pt x="43" y="42286"/>
                  </a:lnTo>
                  <a:lnTo>
                    <a:pt x="60" y="42374"/>
                  </a:lnTo>
                  <a:lnTo>
                    <a:pt x="85" y="42418"/>
                  </a:lnTo>
                  <a:lnTo>
                    <a:pt x="230" y="42637"/>
                  </a:lnTo>
                  <a:lnTo>
                    <a:pt x="383" y="42856"/>
                  </a:lnTo>
                  <a:lnTo>
                    <a:pt x="603" y="43075"/>
                  </a:lnTo>
                  <a:lnTo>
                    <a:pt x="867" y="43338"/>
                  </a:lnTo>
                  <a:lnTo>
                    <a:pt x="1181" y="43557"/>
                  </a:lnTo>
                  <a:lnTo>
                    <a:pt x="1537" y="43733"/>
                  </a:lnTo>
                  <a:lnTo>
                    <a:pt x="1936" y="43864"/>
                  </a:lnTo>
                  <a:lnTo>
                    <a:pt x="2140" y="43908"/>
                  </a:lnTo>
                  <a:lnTo>
                    <a:pt x="2361" y="43908"/>
                  </a:lnTo>
                  <a:lnTo>
                    <a:pt x="2590" y="43864"/>
                  </a:lnTo>
                  <a:lnTo>
                    <a:pt x="2828" y="43820"/>
                  </a:lnTo>
                  <a:lnTo>
                    <a:pt x="3066" y="43733"/>
                  </a:lnTo>
                  <a:lnTo>
                    <a:pt x="3312" y="43601"/>
                  </a:lnTo>
                  <a:lnTo>
                    <a:pt x="3567" y="43382"/>
                  </a:lnTo>
                  <a:lnTo>
                    <a:pt x="3821" y="43163"/>
                  </a:lnTo>
                  <a:lnTo>
                    <a:pt x="4085" y="42900"/>
                  </a:lnTo>
                  <a:lnTo>
                    <a:pt x="4356" y="42593"/>
                  </a:lnTo>
                  <a:lnTo>
                    <a:pt x="4628" y="42199"/>
                  </a:lnTo>
                  <a:lnTo>
                    <a:pt x="4900" y="41761"/>
                  </a:lnTo>
                  <a:lnTo>
                    <a:pt x="5171" y="41279"/>
                  </a:lnTo>
                  <a:lnTo>
                    <a:pt x="5451" y="40709"/>
                  </a:lnTo>
                  <a:lnTo>
                    <a:pt x="5732" y="40052"/>
                  </a:lnTo>
                  <a:lnTo>
                    <a:pt x="6020" y="39351"/>
                  </a:lnTo>
                  <a:lnTo>
                    <a:pt x="6250" y="38737"/>
                  </a:lnTo>
                  <a:lnTo>
                    <a:pt x="6479" y="38080"/>
                  </a:lnTo>
                  <a:lnTo>
                    <a:pt x="6700" y="37379"/>
                  </a:lnTo>
                  <a:lnTo>
                    <a:pt x="6920" y="36634"/>
                  </a:lnTo>
                  <a:lnTo>
                    <a:pt x="7133" y="35845"/>
                  </a:lnTo>
                  <a:lnTo>
                    <a:pt x="7345" y="35012"/>
                  </a:lnTo>
                  <a:lnTo>
                    <a:pt x="7557" y="34180"/>
                  </a:lnTo>
                  <a:lnTo>
                    <a:pt x="7761" y="33260"/>
                  </a:lnTo>
                  <a:lnTo>
                    <a:pt x="7965" y="32339"/>
                  </a:lnTo>
                  <a:lnTo>
                    <a:pt x="8160" y="31375"/>
                  </a:lnTo>
                  <a:lnTo>
                    <a:pt x="8355" y="30367"/>
                  </a:lnTo>
                  <a:lnTo>
                    <a:pt x="8542" y="29360"/>
                  </a:lnTo>
                  <a:lnTo>
                    <a:pt x="8729" y="28264"/>
                  </a:lnTo>
                  <a:lnTo>
                    <a:pt x="8916" y="27169"/>
                  </a:lnTo>
                  <a:lnTo>
                    <a:pt x="9094" y="25985"/>
                  </a:lnTo>
                  <a:lnTo>
                    <a:pt x="9264" y="24802"/>
                  </a:lnTo>
                  <a:lnTo>
                    <a:pt x="9442" y="23575"/>
                  </a:lnTo>
                  <a:lnTo>
                    <a:pt x="9603" y="22305"/>
                  </a:lnTo>
                  <a:lnTo>
                    <a:pt x="9773" y="21034"/>
                  </a:lnTo>
                  <a:lnTo>
                    <a:pt x="9926" y="19675"/>
                  </a:lnTo>
                  <a:lnTo>
                    <a:pt x="10087" y="18317"/>
                  </a:lnTo>
                  <a:lnTo>
                    <a:pt x="10240" y="16915"/>
                  </a:lnTo>
                  <a:lnTo>
                    <a:pt x="10385" y="15469"/>
                  </a:lnTo>
                  <a:lnTo>
                    <a:pt x="10529" y="13979"/>
                  </a:lnTo>
                  <a:lnTo>
                    <a:pt x="10673" y="12445"/>
                  </a:lnTo>
                  <a:lnTo>
                    <a:pt x="10809" y="10911"/>
                  </a:lnTo>
                  <a:lnTo>
                    <a:pt x="10945" y="9334"/>
                  </a:lnTo>
                  <a:lnTo>
                    <a:pt x="11072" y="7713"/>
                  </a:lnTo>
                  <a:lnTo>
                    <a:pt x="11200" y="6047"/>
                  </a:lnTo>
                  <a:lnTo>
                    <a:pt x="11318" y="4338"/>
                  </a:lnTo>
                  <a:lnTo>
                    <a:pt x="11437" y="2586"/>
                  </a:lnTo>
                  <a:lnTo>
                    <a:pt x="11548" y="833"/>
                  </a:lnTo>
                  <a:lnTo>
                    <a:pt x="11556" y="701"/>
                  </a:lnTo>
                  <a:lnTo>
                    <a:pt x="11556" y="570"/>
                  </a:lnTo>
                  <a:lnTo>
                    <a:pt x="11539" y="351"/>
                  </a:lnTo>
                  <a:lnTo>
                    <a:pt x="11514" y="132"/>
                  </a:lnTo>
                  <a:lnTo>
                    <a:pt x="11488" y="88"/>
                  </a:lnTo>
                  <a:lnTo>
                    <a:pt x="1147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6"/>
            <p:cNvSpPr/>
            <p:nvPr/>
          </p:nvSpPr>
          <p:spPr>
            <a:xfrm rot="10800000">
              <a:off x="4527194" y="7353212"/>
              <a:ext cx="21812" cy="173823"/>
            </a:xfrm>
            <a:custGeom>
              <a:avLst/>
              <a:gdLst/>
              <a:ahLst/>
              <a:cxnLst/>
              <a:rect l="l" t="t" r="r" b="b"/>
              <a:pathLst>
                <a:path w="2310" h="63847" extrusionOk="0">
                  <a:moveTo>
                    <a:pt x="170" y="0"/>
                  </a:moveTo>
                  <a:lnTo>
                    <a:pt x="119" y="44"/>
                  </a:lnTo>
                  <a:lnTo>
                    <a:pt x="77" y="176"/>
                  </a:lnTo>
                  <a:lnTo>
                    <a:pt x="51" y="351"/>
                  </a:lnTo>
                  <a:lnTo>
                    <a:pt x="43" y="614"/>
                  </a:lnTo>
                  <a:lnTo>
                    <a:pt x="9" y="5346"/>
                  </a:lnTo>
                  <a:lnTo>
                    <a:pt x="0" y="9948"/>
                  </a:lnTo>
                  <a:lnTo>
                    <a:pt x="0" y="12226"/>
                  </a:lnTo>
                  <a:lnTo>
                    <a:pt x="9" y="14461"/>
                  </a:lnTo>
                  <a:lnTo>
                    <a:pt x="17" y="16652"/>
                  </a:lnTo>
                  <a:lnTo>
                    <a:pt x="34" y="18799"/>
                  </a:lnTo>
                  <a:lnTo>
                    <a:pt x="60" y="20946"/>
                  </a:lnTo>
                  <a:lnTo>
                    <a:pt x="85" y="23050"/>
                  </a:lnTo>
                  <a:lnTo>
                    <a:pt x="119" y="25153"/>
                  </a:lnTo>
                  <a:lnTo>
                    <a:pt x="162" y="27213"/>
                  </a:lnTo>
                  <a:lnTo>
                    <a:pt x="204" y="29228"/>
                  </a:lnTo>
                  <a:lnTo>
                    <a:pt x="255" y="31244"/>
                  </a:lnTo>
                  <a:lnTo>
                    <a:pt x="306" y="33216"/>
                  </a:lnTo>
                  <a:lnTo>
                    <a:pt x="366" y="35188"/>
                  </a:lnTo>
                  <a:lnTo>
                    <a:pt x="434" y="37116"/>
                  </a:lnTo>
                  <a:lnTo>
                    <a:pt x="501" y="39044"/>
                  </a:lnTo>
                  <a:lnTo>
                    <a:pt x="578" y="40928"/>
                  </a:lnTo>
                  <a:lnTo>
                    <a:pt x="663" y="42769"/>
                  </a:lnTo>
                  <a:lnTo>
                    <a:pt x="748" y="44609"/>
                  </a:lnTo>
                  <a:lnTo>
                    <a:pt x="841" y="46406"/>
                  </a:lnTo>
                  <a:lnTo>
                    <a:pt x="943" y="48202"/>
                  </a:lnTo>
                  <a:lnTo>
                    <a:pt x="1045" y="49999"/>
                  </a:lnTo>
                  <a:lnTo>
                    <a:pt x="1155" y="51752"/>
                  </a:lnTo>
                  <a:lnTo>
                    <a:pt x="1266" y="53461"/>
                  </a:lnTo>
                  <a:lnTo>
                    <a:pt x="1384" y="55214"/>
                  </a:lnTo>
                  <a:lnTo>
                    <a:pt x="1512" y="56879"/>
                  </a:lnTo>
                  <a:lnTo>
                    <a:pt x="1648" y="58588"/>
                  </a:lnTo>
                  <a:lnTo>
                    <a:pt x="1784" y="60209"/>
                  </a:lnTo>
                  <a:lnTo>
                    <a:pt x="1928" y="61874"/>
                  </a:lnTo>
                  <a:lnTo>
                    <a:pt x="2072" y="63496"/>
                  </a:lnTo>
                  <a:lnTo>
                    <a:pt x="2089" y="63627"/>
                  </a:lnTo>
                  <a:lnTo>
                    <a:pt x="2106" y="63715"/>
                  </a:lnTo>
                  <a:lnTo>
                    <a:pt x="2149" y="63846"/>
                  </a:lnTo>
                  <a:lnTo>
                    <a:pt x="2217" y="63846"/>
                  </a:lnTo>
                  <a:lnTo>
                    <a:pt x="2242" y="63802"/>
                  </a:lnTo>
                  <a:lnTo>
                    <a:pt x="2259" y="63715"/>
                  </a:lnTo>
                  <a:lnTo>
                    <a:pt x="2284" y="63627"/>
                  </a:lnTo>
                  <a:lnTo>
                    <a:pt x="2301" y="63452"/>
                  </a:lnTo>
                  <a:lnTo>
                    <a:pt x="2310" y="63189"/>
                  </a:lnTo>
                  <a:lnTo>
                    <a:pt x="2310" y="63057"/>
                  </a:lnTo>
                  <a:lnTo>
                    <a:pt x="2301" y="62926"/>
                  </a:lnTo>
                  <a:lnTo>
                    <a:pt x="2157" y="61348"/>
                  </a:lnTo>
                  <a:lnTo>
                    <a:pt x="2013" y="59683"/>
                  </a:lnTo>
                  <a:lnTo>
                    <a:pt x="1877" y="58062"/>
                  </a:lnTo>
                  <a:lnTo>
                    <a:pt x="1750" y="56397"/>
                  </a:lnTo>
                  <a:lnTo>
                    <a:pt x="1622" y="54732"/>
                  </a:lnTo>
                  <a:lnTo>
                    <a:pt x="1503" y="53023"/>
                  </a:lnTo>
                  <a:lnTo>
                    <a:pt x="1393" y="51314"/>
                  </a:lnTo>
                  <a:lnTo>
                    <a:pt x="1283" y="49561"/>
                  </a:lnTo>
                  <a:lnTo>
                    <a:pt x="1181" y="47808"/>
                  </a:lnTo>
                  <a:lnTo>
                    <a:pt x="1087" y="46055"/>
                  </a:lnTo>
                  <a:lnTo>
                    <a:pt x="994" y="44259"/>
                  </a:lnTo>
                  <a:lnTo>
                    <a:pt x="909" y="42418"/>
                  </a:lnTo>
                  <a:lnTo>
                    <a:pt x="824" y="40578"/>
                  </a:lnTo>
                  <a:lnTo>
                    <a:pt x="748" y="38737"/>
                  </a:lnTo>
                  <a:lnTo>
                    <a:pt x="680" y="36853"/>
                  </a:lnTo>
                  <a:lnTo>
                    <a:pt x="612" y="34925"/>
                  </a:lnTo>
                  <a:lnTo>
                    <a:pt x="552" y="32997"/>
                  </a:lnTo>
                  <a:lnTo>
                    <a:pt x="501" y="31025"/>
                  </a:lnTo>
                  <a:lnTo>
                    <a:pt x="450" y="29053"/>
                  </a:lnTo>
                  <a:lnTo>
                    <a:pt x="408" y="27037"/>
                  </a:lnTo>
                  <a:lnTo>
                    <a:pt x="374" y="24978"/>
                  </a:lnTo>
                  <a:lnTo>
                    <a:pt x="340" y="22918"/>
                  </a:lnTo>
                  <a:lnTo>
                    <a:pt x="306" y="20815"/>
                  </a:lnTo>
                  <a:lnTo>
                    <a:pt x="289" y="18712"/>
                  </a:lnTo>
                  <a:lnTo>
                    <a:pt x="272" y="16564"/>
                  </a:lnTo>
                  <a:lnTo>
                    <a:pt x="255" y="14373"/>
                  </a:lnTo>
                  <a:lnTo>
                    <a:pt x="247" y="12182"/>
                  </a:lnTo>
                  <a:lnTo>
                    <a:pt x="247" y="9948"/>
                  </a:lnTo>
                  <a:lnTo>
                    <a:pt x="264" y="5346"/>
                  </a:lnTo>
                  <a:lnTo>
                    <a:pt x="289" y="658"/>
                  </a:lnTo>
                  <a:lnTo>
                    <a:pt x="289" y="526"/>
                  </a:lnTo>
                  <a:lnTo>
                    <a:pt x="281" y="395"/>
                  </a:lnTo>
                  <a:lnTo>
                    <a:pt x="255" y="176"/>
                  </a:lnTo>
                  <a:lnTo>
                    <a:pt x="221" y="44"/>
                  </a:lnTo>
                  <a:lnTo>
                    <a:pt x="19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6"/>
            <p:cNvSpPr/>
            <p:nvPr/>
          </p:nvSpPr>
          <p:spPr>
            <a:xfrm rot="10800000">
              <a:off x="4493276" y="7374542"/>
              <a:ext cx="51405" cy="48199"/>
            </a:xfrm>
            <a:custGeom>
              <a:avLst/>
              <a:gdLst/>
              <a:ahLst/>
              <a:cxnLst/>
              <a:rect l="l" t="t" r="r" b="b"/>
              <a:pathLst>
                <a:path w="5444" h="17704" extrusionOk="0">
                  <a:moveTo>
                    <a:pt x="94" y="0"/>
                  </a:moveTo>
                  <a:lnTo>
                    <a:pt x="69" y="44"/>
                  </a:lnTo>
                  <a:lnTo>
                    <a:pt x="43" y="132"/>
                  </a:lnTo>
                  <a:lnTo>
                    <a:pt x="18" y="307"/>
                  </a:lnTo>
                  <a:lnTo>
                    <a:pt x="1" y="526"/>
                  </a:lnTo>
                  <a:lnTo>
                    <a:pt x="1" y="657"/>
                  </a:lnTo>
                  <a:lnTo>
                    <a:pt x="1" y="789"/>
                  </a:lnTo>
                  <a:lnTo>
                    <a:pt x="52" y="1534"/>
                  </a:lnTo>
                  <a:lnTo>
                    <a:pt x="120" y="2366"/>
                  </a:lnTo>
                  <a:lnTo>
                    <a:pt x="213" y="3418"/>
                  </a:lnTo>
                  <a:lnTo>
                    <a:pt x="349" y="4645"/>
                  </a:lnTo>
                  <a:lnTo>
                    <a:pt x="434" y="5346"/>
                  </a:lnTo>
                  <a:lnTo>
                    <a:pt x="527" y="6047"/>
                  </a:lnTo>
                  <a:lnTo>
                    <a:pt x="629" y="6792"/>
                  </a:lnTo>
                  <a:lnTo>
                    <a:pt x="748" y="7537"/>
                  </a:lnTo>
                  <a:lnTo>
                    <a:pt x="876" y="8282"/>
                  </a:lnTo>
                  <a:lnTo>
                    <a:pt x="1011" y="9071"/>
                  </a:lnTo>
                  <a:lnTo>
                    <a:pt x="1164" y="9860"/>
                  </a:lnTo>
                  <a:lnTo>
                    <a:pt x="1326" y="10605"/>
                  </a:lnTo>
                  <a:lnTo>
                    <a:pt x="1504" y="11393"/>
                  </a:lnTo>
                  <a:lnTo>
                    <a:pt x="1699" y="12138"/>
                  </a:lnTo>
                  <a:lnTo>
                    <a:pt x="1911" y="12839"/>
                  </a:lnTo>
                  <a:lnTo>
                    <a:pt x="2132" y="13540"/>
                  </a:lnTo>
                  <a:lnTo>
                    <a:pt x="2370" y="14198"/>
                  </a:lnTo>
                  <a:lnTo>
                    <a:pt x="2633" y="14811"/>
                  </a:lnTo>
                  <a:lnTo>
                    <a:pt x="2905" y="15381"/>
                  </a:lnTo>
                  <a:lnTo>
                    <a:pt x="3193" y="15907"/>
                  </a:lnTo>
                  <a:lnTo>
                    <a:pt x="3499" y="16389"/>
                  </a:lnTo>
                  <a:lnTo>
                    <a:pt x="3822" y="16827"/>
                  </a:lnTo>
                  <a:lnTo>
                    <a:pt x="4170" y="17134"/>
                  </a:lnTo>
                  <a:lnTo>
                    <a:pt x="4535" y="17440"/>
                  </a:lnTo>
                  <a:lnTo>
                    <a:pt x="4917" y="17616"/>
                  </a:lnTo>
                  <a:lnTo>
                    <a:pt x="5316" y="17703"/>
                  </a:lnTo>
                  <a:lnTo>
                    <a:pt x="5367" y="17660"/>
                  </a:lnTo>
                  <a:lnTo>
                    <a:pt x="5409" y="17528"/>
                  </a:lnTo>
                  <a:lnTo>
                    <a:pt x="5435" y="17353"/>
                  </a:lnTo>
                  <a:lnTo>
                    <a:pt x="5443" y="17090"/>
                  </a:lnTo>
                  <a:lnTo>
                    <a:pt x="5443" y="16958"/>
                  </a:lnTo>
                  <a:lnTo>
                    <a:pt x="5435" y="16827"/>
                  </a:lnTo>
                  <a:lnTo>
                    <a:pt x="5409" y="16608"/>
                  </a:lnTo>
                  <a:lnTo>
                    <a:pt x="5376" y="16476"/>
                  </a:lnTo>
                  <a:lnTo>
                    <a:pt x="5350" y="16433"/>
                  </a:lnTo>
                  <a:lnTo>
                    <a:pt x="5325" y="16433"/>
                  </a:lnTo>
                  <a:lnTo>
                    <a:pt x="4942" y="16345"/>
                  </a:lnTo>
                  <a:lnTo>
                    <a:pt x="4569" y="16126"/>
                  </a:lnTo>
                  <a:lnTo>
                    <a:pt x="4221" y="15907"/>
                  </a:lnTo>
                  <a:lnTo>
                    <a:pt x="3898" y="15556"/>
                  </a:lnTo>
                  <a:lnTo>
                    <a:pt x="3584" y="15162"/>
                  </a:lnTo>
                  <a:lnTo>
                    <a:pt x="3287" y="14724"/>
                  </a:lnTo>
                  <a:lnTo>
                    <a:pt x="3015" y="14242"/>
                  </a:lnTo>
                  <a:lnTo>
                    <a:pt x="2752" y="13672"/>
                  </a:lnTo>
                  <a:lnTo>
                    <a:pt x="2506" y="13102"/>
                  </a:lnTo>
                  <a:lnTo>
                    <a:pt x="2276" y="12489"/>
                  </a:lnTo>
                  <a:lnTo>
                    <a:pt x="2064" y="11831"/>
                  </a:lnTo>
                  <a:lnTo>
                    <a:pt x="1860" y="11130"/>
                  </a:lnTo>
                  <a:lnTo>
                    <a:pt x="1682" y="10429"/>
                  </a:lnTo>
                  <a:lnTo>
                    <a:pt x="1504" y="9728"/>
                  </a:lnTo>
                  <a:lnTo>
                    <a:pt x="1351" y="8983"/>
                  </a:lnTo>
                  <a:lnTo>
                    <a:pt x="1207" y="8282"/>
                  </a:lnTo>
                  <a:lnTo>
                    <a:pt x="1071" y="7537"/>
                  </a:lnTo>
                  <a:lnTo>
                    <a:pt x="952" y="6792"/>
                  </a:lnTo>
                  <a:lnTo>
                    <a:pt x="842" y="6091"/>
                  </a:lnTo>
                  <a:lnTo>
                    <a:pt x="740" y="5434"/>
                  </a:lnTo>
                  <a:lnTo>
                    <a:pt x="655" y="4733"/>
                  </a:lnTo>
                  <a:lnTo>
                    <a:pt x="578" y="4119"/>
                  </a:lnTo>
                  <a:lnTo>
                    <a:pt x="451" y="2936"/>
                  </a:lnTo>
                  <a:lnTo>
                    <a:pt x="358" y="1928"/>
                  </a:lnTo>
                  <a:lnTo>
                    <a:pt x="290" y="1183"/>
                  </a:lnTo>
                  <a:lnTo>
                    <a:pt x="247" y="482"/>
                  </a:lnTo>
                  <a:lnTo>
                    <a:pt x="230" y="263"/>
                  </a:lnTo>
                  <a:lnTo>
                    <a:pt x="196" y="132"/>
                  </a:lnTo>
                  <a:lnTo>
                    <a:pt x="16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6"/>
            <p:cNvSpPr/>
            <p:nvPr/>
          </p:nvSpPr>
          <p:spPr>
            <a:xfrm rot="10800000">
              <a:off x="4436753" y="7177921"/>
              <a:ext cx="120515" cy="181457"/>
            </a:xfrm>
            <a:custGeom>
              <a:avLst/>
              <a:gdLst/>
              <a:ahLst/>
              <a:cxnLst/>
              <a:rect l="l" t="t" r="r" b="b"/>
              <a:pathLst>
                <a:path w="12763" h="66651" extrusionOk="0">
                  <a:moveTo>
                    <a:pt x="4696" y="1315"/>
                  </a:moveTo>
                  <a:lnTo>
                    <a:pt x="4942" y="1359"/>
                  </a:lnTo>
                  <a:lnTo>
                    <a:pt x="5197" y="1447"/>
                  </a:lnTo>
                  <a:lnTo>
                    <a:pt x="5435" y="1578"/>
                  </a:lnTo>
                  <a:lnTo>
                    <a:pt x="5673" y="1797"/>
                  </a:lnTo>
                  <a:lnTo>
                    <a:pt x="5910" y="2060"/>
                  </a:lnTo>
                  <a:lnTo>
                    <a:pt x="6140" y="2367"/>
                  </a:lnTo>
                  <a:lnTo>
                    <a:pt x="6360" y="2761"/>
                  </a:lnTo>
                  <a:lnTo>
                    <a:pt x="6581" y="3199"/>
                  </a:lnTo>
                  <a:lnTo>
                    <a:pt x="6785" y="3681"/>
                  </a:lnTo>
                  <a:lnTo>
                    <a:pt x="6980" y="4207"/>
                  </a:lnTo>
                  <a:lnTo>
                    <a:pt x="7175" y="4777"/>
                  </a:lnTo>
                  <a:lnTo>
                    <a:pt x="7354" y="5390"/>
                  </a:lnTo>
                  <a:lnTo>
                    <a:pt x="7524" y="6048"/>
                  </a:lnTo>
                  <a:lnTo>
                    <a:pt x="7685" y="6749"/>
                  </a:lnTo>
                  <a:lnTo>
                    <a:pt x="7829" y="7537"/>
                  </a:lnTo>
                  <a:lnTo>
                    <a:pt x="7965" y="8326"/>
                  </a:lnTo>
                  <a:lnTo>
                    <a:pt x="8228" y="9991"/>
                  </a:lnTo>
                  <a:lnTo>
                    <a:pt x="8466" y="11569"/>
                  </a:lnTo>
                  <a:lnTo>
                    <a:pt x="8882" y="14417"/>
                  </a:lnTo>
                  <a:lnTo>
                    <a:pt x="9213" y="16827"/>
                  </a:lnTo>
                  <a:lnTo>
                    <a:pt x="9468" y="18799"/>
                  </a:lnTo>
                  <a:lnTo>
                    <a:pt x="9646" y="20333"/>
                  </a:lnTo>
                  <a:lnTo>
                    <a:pt x="9774" y="21428"/>
                  </a:lnTo>
                  <a:lnTo>
                    <a:pt x="9867" y="22305"/>
                  </a:lnTo>
                  <a:lnTo>
                    <a:pt x="9892" y="22480"/>
                  </a:lnTo>
                  <a:lnTo>
                    <a:pt x="9918" y="22612"/>
                  </a:lnTo>
                  <a:lnTo>
                    <a:pt x="10071" y="23050"/>
                  </a:lnTo>
                  <a:lnTo>
                    <a:pt x="10224" y="23576"/>
                  </a:lnTo>
                  <a:lnTo>
                    <a:pt x="10376" y="24101"/>
                  </a:lnTo>
                  <a:lnTo>
                    <a:pt x="10512" y="24671"/>
                  </a:lnTo>
                  <a:lnTo>
                    <a:pt x="10657" y="25241"/>
                  </a:lnTo>
                  <a:lnTo>
                    <a:pt x="10792" y="25898"/>
                  </a:lnTo>
                  <a:lnTo>
                    <a:pt x="10920" y="26512"/>
                  </a:lnTo>
                  <a:lnTo>
                    <a:pt x="11047" y="27169"/>
                  </a:lnTo>
                  <a:lnTo>
                    <a:pt x="11175" y="27870"/>
                  </a:lnTo>
                  <a:lnTo>
                    <a:pt x="11293" y="28571"/>
                  </a:lnTo>
                  <a:lnTo>
                    <a:pt x="11514" y="29973"/>
                  </a:lnTo>
                  <a:lnTo>
                    <a:pt x="11718" y="31419"/>
                  </a:lnTo>
                  <a:lnTo>
                    <a:pt x="11896" y="32865"/>
                  </a:lnTo>
                  <a:lnTo>
                    <a:pt x="12058" y="34311"/>
                  </a:lnTo>
                  <a:lnTo>
                    <a:pt x="12193" y="35714"/>
                  </a:lnTo>
                  <a:lnTo>
                    <a:pt x="12312" y="37028"/>
                  </a:lnTo>
                  <a:lnTo>
                    <a:pt x="12397" y="38299"/>
                  </a:lnTo>
                  <a:lnTo>
                    <a:pt x="12465" y="39482"/>
                  </a:lnTo>
                  <a:lnTo>
                    <a:pt x="12482" y="40008"/>
                  </a:lnTo>
                  <a:lnTo>
                    <a:pt x="12499" y="40534"/>
                  </a:lnTo>
                  <a:lnTo>
                    <a:pt x="12508" y="41016"/>
                  </a:lnTo>
                  <a:lnTo>
                    <a:pt x="12508" y="41410"/>
                  </a:lnTo>
                  <a:lnTo>
                    <a:pt x="12508" y="41805"/>
                  </a:lnTo>
                  <a:lnTo>
                    <a:pt x="12491" y="42155"/>
                  </a:lnTo>
                  <a:lnTo>
                    <a:pt x="12474" y="42418"/>
                  </a:lnTo>
                  <a:lnTo>
                    <a:pt x="12457" y="42593"/>
                  </a:lnTo>
                  <a:lnTo>
                    <a:pt x="12440" y="42725"/>
                  </a:lnTo>
                  <a:lnTo>
                    <a:pt x="12414" y="42813"/>
                  </a:lnTo>
                  <a:lnTo>
                    <a:pt x="12397" y="42900"/>
                  </a:lnTo>
                  <a:lnTo>
                    <a:pt x="12372" y="42900"/>
                  </a:lnTo>
                  <a:lnTo>
                    <a:pt x="12321" y="42944"/>
                  </a:lnTo>
                  <a:lnTo>
                    <a:pt x="12244" y="42900"/>
                  </a:lnTo>
                  <a:lnTo>
                    <a:pt x="12168" y="42856"/>
                  </a:lnTo>
                  <a:lnTo>
                    <a:pt x="12100" y="42769"/>
                  </a:lnTo>
                  <a:lnTo>
                    <a:pt x="12024" y="42637"/>
                  </a:lnTo>
                  <a:lnTo>
                    <a:pt x="11947" y="42462"/>
                  </a:lnTo>
                  <a:lnTo>
                    <a:pt x="11879" y="42243"/>
                  </a:lnTo>
                  <a:lnTo>
                    <a:pt x="11735" y="41761"/>
                  </a:lnTo>
                  <a:lnTo>
                    <a:pt x="11599" y="41191"/>
                  </a:lnTo>
                  <a:lnTo>
                    <a:pt x="11463" y="40534"/>
                  </a:lnTo>
                  <a:lnTo>
                    <a:pt x="11336" y="39833"/>
                  </a:lnTo>
                  <a:lnTo>
                    <a:pt x="11217" y="39088"/>
                  </a:lnTo>
                  <a:lnTo>
                    <a:pt x="11107" y="38343"/>
                  </a:lnTo>
                  <a:lnTo>
                    <a:pt x="11005" y="37642"/>
                  </a:lnTo>
                  <a:lnTo>
                    <a:pt x="10843" y="36327"/>
                  </a:lnTo>
                  <a:lnTo>
                    <a:pt x="10725" y="35319"/>
                  </a:lnTo>
                  <a:lnTo>
                    <a:pt x="10674" y="34750"/>
                  </a:lnTo>
                  <a:lnTo>
                    <a:pt x="10665" y="34706"/>
                  </a:lnTo>
                  <a:lnTo>
                    <a:pt x="10648" y="34618"/>
                  </a:lnTo>
                  <a:lnTo>
                    <a:pt x="10631" y="34531"/>
                  </a:lnTo>
                  <a:lnTo>
                    <a:pt x="10589" y="34399"/>
                  </a:lnTo>
                  <a:lnTo>
                    <a:pt x="10546" y="34355"/>
                  </a:lnTo>
                  <a:lnTo>
                    <a:pt x="10521" y="34399"/>
                  </a:lnTo>
                  <a:lnTo>
                    <a:pt x="10495" y="34443"/>
                  </a:lnTo>
                  <a:lnTo>
                    <a:pt x="10478" y="34531"/>
                  </a:lnTo>
                  <a:lnTo>
                    <a:pt x="10461" y="34618"/>
                  </a:lnTo>
                  <a:lnTo>
                    <a:pt x="10436" y="34837"/>
                  </a:lnTo>
                  <a:lnTo>
                    <a:pt x="10427" y="35056"/>
                  </a:lnTo>
                  <a:lnTo>
                    <a:pt x="10436" y="35188"/>
                  </a:lnTo>
                  <a:lnTo>
                    <a:pt x="10444" y="35319"/>
                  </a:lnTo>
                  <a:lnTo>
                    <a:pt x="10453" y="35407"/>
                  </a:lnTo>
                  <a:lnTo>
                    <a:pt x="10716" y="38124"/>
                  </a:lnTo>
                  <a:lnTo>
                    <a:pt x="10979" y="41060"/>
                  </a:lnTo>
                  <a:lnTo>
                    <a:pt x="11242" y="44083"/>
                  </a:lnTo>
                  <a:lnTo>
                    <a:pt x="11361" y="45617"/>
                  </a:lnTo>
                  <a:lnTo>
                    <a:pt x="11472" y="47107"/>
                  </a:lnTo>
                  <a:lnTo>
                    <a:pt x="11574" y="48509"/>
                  </a:lnTo>
                  <a:lnTo>
                    <a:pt x="11659" y="49868"/>
                  </a:lnTo>
                  <a:lnTo>
                    <a:pt x="11735" y="51138"/>
                  </a:lnTo>
                  <a:lnTo>
                    <a:pt x="11786" y="52278"/>
                  </a:lnTo>
                  <a:lnTo>
                    <a:pt x="11820" y="53285"/>
                  </a:lnTo>
                  <a:lnTo>
                    <a:pt x="11828" y="53768"/>
                  </a:lnTo>
                  <a:lnTo>
                    <a:pt x="11828" y="54162"/>
                  </a:lnTo>
                  <a:lnTo>
                    <a:pt x="11828" y="54512"/>
                  </a:lnTo>
                  <a:lnTo>
                    <a:pt x="11820" y="54863"/>
                  </a:lnTo>
                  <a:lnTo>
                    <a:pt x="11803" y="55126"/>
                  </a:lnTo>
                  <a:lnTo>
                    <a:pt x="11777" y="55345"/>
                  </a:lnTo>
                  <a:lnTo>
                    <a:pt x="11769" y="55433"/>
                  </a:lnTo>
                  <a:lnTo>
                    <a:pt x="11743" y="55476"/>
                  </a:lnTo>
                  <a:lnTo>
                    <a:pt x="11701" y="55564"/>
                  </a:lnTo>
                  <a:lnTo>
                    <a:pt x="11633" y="55520"/>
                  </a:lnTo>
                  <a:lnTo>
                    <a:pt x="11531" y="55433"/>
                  </a:lnTo>
                  <a:lnTo>
                    <a:pt x="11421" y="55214"/>
                  </a:lnTo>
                  <a:lnTo>
                    <a:pt x="11319" y="54951"/>
                  </a:lnTo>
                  <a:lnTo>
                    <a:pt x="11209" y="54644"/>
                  </a:lnTo>
                  <a:lnTo>
                    <a:pt x="11098" y="54250"/>
                  </a:lnTo>
                  <a:lnTo>
                    <a:pt x="10988" y="53811"/>
                  </a:lnTo>
                  <a:lnTo>
                    <a:pt x="10877" y="53329"/>
                  </a:lnTo>
                  <a:lnTo>
                    <a:pt x="10767" y="52803"/>
                  </a:lnTo>
                  <a:lnTo>
                    <a:pt x="10657" y="52234"/>
                  </a:lnTo>
                  <a:lnTo>
                    <a:pt x="10555" y="51620"/>
                  </a:lnTo>
                  <a:lnTo>
                    <a:pt x="10334" y="50350"/>
                  </a:lnTo>
                  <a:lnTo>
                    <a:pt x="10130" y="48991"/>
                  </a:lnTo>
                  <a:lnTo>
                    <a:pt x="9935" y="47589"/>
                  </a:lnTo>
                  <a:lnTo>
                    <a:pt x="9748" y="46230"/>
                  </a:lnTo>
                  <a:lnTo>
                    <a:pt x="9578" y="44872"/>
                  </a:lnTo>
                  <a:lnTo>
                    <a:pt x="9425" y="43645"/>
                  </a:lnTo>
                  <a:lnTo>
                    <a:pt x="9298" y="42506"/>
                  </a:lnTo>
                  <a:lnTo>
                    <a:pt x="9111" y="40841"/>
                  </a:lnTo>
                  <a:lnTo>
                    <a:pt x="9043" y="40183"/>
                  </a:lnTo>
                  <a:lnTo>
                    <a:pt x="9026" y="40096"/>
                  </a:lnTo>
                  <a:lnTo>
                    <a:pt x="9009" y="40008"/>
                  </a:lnTo>
                  <a:lnTo>
                    <a:pt x="8967" y="39877"/>
                  </a:lnTo>
                  <a:lnTo>
                    <a:pt x="8916" y="39833"/>
                  </a:lnTo>
                  <a:lnTo>
                    <a:pt x="8874" y="39920"/>
                  </a:lnTo>
                  <a:lnTo>
                    <a:pt x="8848" y="40008"/>
                  </a:lnTo>
                  <a:lnTo>
                    <a:pt x="8831" y="40096"/>
                  </a:lnTo>
                  <a:lnTo>
                    <a:pt x="8806" y="40315"/>
                  </a:lnTo>
                  <a:lnTo>
                    <a:pt x="8806" y="40534"/>
                  </a:lnTo>
                  <a:lnTo>
                    <a:pt x="8806" y="40665"/>
                  </a:lnTo>
                  <a:lnTo>
                    <a:pt x="8814" y="40797"/>
                  </a:lnTo>
                  <a:lnTo>
                    <a:pt x="8823" y="40841"/>
                  </a:lnTo>
                  <a:lnTo>
                    <a:pt x="9060" y="43251"/>
                  </a:lnTo>
                  <a:lnTo>
                    <a:pt x="9341" y="46274"/>
                  </a:lnTo>
                  <a:lnTo>
                    <a:pt x="9485" y="47939"/>
                  </a:lnTo>
                  <a:lnTo>
                    <a:pt x="9638" y="49692"/>
                  </a:lnTo>
                  <a:lnTo>
                    <a:pt x="9782" y="51489"/>
                  </a:lnTo>
                  <a:lnTo>
                    <a:pt x="9918" y="53285"/>
                  </a:lnTo>
                  <a:lnTo>
                    <a:pt x="10037" y="55082"/>
                  </a:lnTo>
                  <a:lnTo>
                    <a:pt x="10147" y="56835"/>
                  </a:lnTo>
                  <a:lnTo>
                    <a:pt x="10232" y="58456"/>
                  </a:lnTo>
                  <a:lnTo>
                    <a:pt x="10300" y="60034"/>
                  </a:lnTo>
                  <a:lnTo>
                    <a:pt x="10325" y="60735"/>
                  </a:lnTo>
                  <a:lnTo>
                    <a:pt x="10342" y="61436"/>
                  </a:lnTo>
                  <a:lnTo>
                    <a:pt x="10351" y="62093"/>
                  </a:lnTo>
                  <a:lnTo>
                    <a:pt x="10351" y="62707"/>
                  </a:lnTo>
                  <a:lnTo>
                    <a:pt x="10351" y="63233"/>
                  </a:lnTo>
                  <a:lnTo>
                    <a:pt x="10334" y="63758"/>
                  </a:lnTo>
                  <a:lnTo>
                    <a:pt x="10309" y="64197"/>
                  </a:lnTo>
                  <a:lnTo>
                    <a:pt x="10275" y="64591"/>
                  </a:lnTo>
                  <a:lnTo>
                    <a:pt x="10249" y="64766"/>
                  </a:lnTo>
                  <a:lnTo>
                    <a:pt x="10224" y="64898"/>
                  </a:lnTo>
                  <a:lnTo>
                    <a:pt x="10190" y="65073"/>
                  </a:lnTo>
                  <a:lnTo>
                    <a:pt x="10156" y="65161"/>
                  </a:lnTo>
                  <a:lnTo>
                    <a:pt x="10113" y="65248"/>
                  </a:lnTo>
                  <a:lnTo>
                    <a:pt x="10071" y="65292"/>
                  </a:lnTo>
                  <a:lnTo>
                    <a:pt x="9977" y="65380"/>
                  </a:lnTo>
                  <a:lnTo>
                    <a:pt x="9960" y="65380"/>
                  </a:lnTo>
                  <a:lnTo>
                    <a:pt x="9892" y="65336"/>
                  </a:lnTo>
                  <a:lnTo>
                    <a:pt x="9825" y="65336"/>
                  </a:lnTo>
                  <a:lnTo>
                    <a:pt x="9680" y="65161"/>
                  </a:lnTo>
                  <a:lnTo>
                    <a:pt x="9536" y="64898"/>
                  </a:lnTo>
                  <a:lnTo>
                    <a:pt x="9392" y="64547"/>
                  </a:lnTo>
                  <a:lnTo>
                    <a:pt x="9239" y="64109"/>
                  </a:lnTo>
                  <a:lnTo>
                    <a:pt x="9086" y="63583"/>
                  </a:lnTo>
                  <a:lnTo>
                    <a:pt x="8933" y="63014"/>
                  </a:lnTo>
                  <a:lnTo>
                    <a:pt x="8780" y="62356"/>
                  </a:lnTo>
                  <a:lnTo>
                    <a:pt x="8619" y="61655"/>
                  </a:lnTo>
                  <a:lnTo>
                    <a:pt x="8466" y="60866"/>
                  </a:lnTo>
                  <a:lnTo>
                    <a:pt x="8305" y="60078"/>
                  </a:lnTo>
                  <a:lnTo>
                    <a:pt x="8152" y="59201"/>
                  </a:lnTo>
                  <a:lnTo>
                    <a:pt x="7846" y="57405"/>
                  </a:lnTo>
                  <a:lnTo>
                    <a:pt x="7549" y="55564"/>
                  </a:lnTo>
                  <a:lnTo>
                    <a:pt x="7269" y="53680"/>
                  </a:lnTo>
                  <a:lnTo>
                    <a:pt x="6997" y="51839"/>
                  </a:lnTo>
                  <a:lnTo>
                    <a:pt x="6759" y="50087"/>
                  </a:lnTo>
                  <a:lnTo>
                    <a:pt x="6547" y="48465"/>
                  </a:lnTo>
                  <a:lnTo>
                    <a:pt x="6216" y="45880"/>
                  </a:lnTo>
                  <a:lnTo>
                    <a:pt x="6046" y="44478"/>
                  </a:lnTo>
                  <a:lnTo>
                    <a:pt x="6029" y="44346"/>
                  </a:lnTo>
                  <a:lnTo>
                    <a:pt x="6021" y="44259"/>
                  </a:lnTo>
                  <a:lnTo>
                    <a:pt x="5995" y="44171"/>
                  </a:lnTo>
                  <a:lnTo>
                    <a:pt x="5953" y="44039"/>
                  </a:lnTo>
                  <a:lnTo>
                    <a:pt x="5910" y="44039"/>
                  </a:lnTo>
                  <a:lnTo>
                    <a:pt x="5859" y="44127"/>
                  </a:lnTo>
                  <a:lnTo>
                    <a:pt x="5842" y="44215"/>
                  </a:lnTo>
                  <a:lnTo>
                    <a:pt x="5825" y="44302"/>
                  </a:lnTo>
                  <a:lnTo>
                    <a:pt x="5800" y="44522"/>
                  </a:lnTo>
                  <a:lnTo>
                    <a:pt x="5800" y="44784"/>
                  </a:lnTo>
                  <a:lnTo>
                    <a:pt x="5809" y="44916"/>
                  </a:lnTo>
                  <a:lnTo>
                    <a:pt x="5817" y="45004"/>
                  </a:lnTo>
                  <a:lnTo>
                    <a:pt x="5842" y="45266"/>
                  </a:lnTo>
                  <a:lnTo>
                    <a:pt x="6038" y="46975"/>
                  </a:lnTo>
                  <a:lnTo>
                    <a:pt x="6259" y="49123"/>
                  </a:lnTo>
                  <a:lnTo>
                    <a:pt x="6377" y="50306"/>
                  </a:lnTo>
                  <a:lnTo>
                    <a:pt x="6488" y="51533"/>
                  </a:lnTo>
                  <a:lnTo>
                    <a:pt x="6598" y="52760"/>
                  </a:lnTo>
                  <a:lnTo>
                    <a:pt x="6700" y="54030"/>
                  </a:lnTo>
                  <a:lnTo>
                    <a:pt x="6793" y="55257"/>
                  </a:lnTo>
                  <a:lnTo>
                    <a:pt x="6878" y="56484"/>
                  </a:lnTo>
                  <a:lnTo>
                    <a:pt x="6946" y="57667"/>
                  </a:lnTo>
                  <a:lnTo>
                    <a:pt x="6997" y="58763"/>
                  </a:lnTo>
                  <a:lnTo>
                    <a:pt x="7023" y="59771"/>
                  </a:lnTo>
                  <a:lnTo>
                    <a:pt x="7031" y="60209"/>
                  </a:lnTo>
                  <a:lnTo>
                    <a:pt x="7031" y="60647"/>
                  </a:lnTo>
                  <a:lnTo>
                    <a:pt x="7023" y="61042"/>
                  </a:lnTo>
                  <a:lnTo>
                    <a:pt x="7006" y="61436"/>
                  </a:lnTo>
                  <a:lnTo>
                    <a:pt x="6980" y="61787"/>
                  </a:lnTo>
                  <a:lnTo>
                    <a:pt x="6955" y="62049"/>
                  </a:lnTo>
                  <a:lnTo>
                    <a:pt x="6921" y="62312"/>
                  </a:lnTo>
                  <a:lnTo>
                    <a:pt x="6895" y="62444"/>
                  </a:lnTo>
                  <a:lnTo>
                    <a:pt x="6853" y="62575"/>
                  </a:lnTo>
                  <a:lnTo>
                    <a:pt x="6802" y="62707"/>
                  </a:lnTo>
                  <a:lnTo>
                    <a:pt x="6725" y="62794"/>
                  </a:lnTo>
                  <a:lnTo>
                    <a:pt x="6641" y="62838"/>
                  </a:lnTo>
                  <a:lnTo>
                    <a:pt x="6539" y="62838"/>
                  </a:lnTo>
                  <a:lnTo>
                    <a:pt x="6386" y="62707"/>
                  </a:lnTo>
                  <a:lnTo>
                    <a:pt x="6242" y="62532"/>
                  </a:lnTo>
                  <a:lnTo>
                    <a:pt x="6089" y="62269"/>
                  </a:lnTo>
                  <a:lnTo>
                    <a:pt x="5944" y="61962"/>
                  </a:lnTo>
                  <a:lnTo>
                    <a:pt x="5800" y="61567"/>
                  </a:lnTo>
                  <a:lnTo>
                    <a:pt x="5656" y="61129"/>
                  </a:lnTo>
                  <a:lnTo>
                    <a:pt x="5520" y="60647"/>
                  </a:lnTo>
                  <a:lnTo>
                    <a:pt x="5384" y="60121"/>
                  </a:lnTo>
                  <a:lnTo>
                    <a:pt x="5248" y="59552"/>
                  </a:lnTo>
                  <a:lnTo>
                    <a:pt x="5112" y="58938"/>
                  </a:lnTo>
                  <a:lnTo>
                    <a:pt x="4985" y="58325"/>
                  </a:lnTo>
                  <a:lnTo>
                    <a:pt x="4858" y="57667"/>
                  </a:lnTo>
                  <a:lnTo>
                    <a:pt x="4620" y="56265"/>
                  </a:lnTo>
                  <a:lnTo>
                    <a:pt x="4399" y="54863"/>
                  </a:lnTo>
                  <a:lnTo>
                    <a:pt x="4195" y="53461"/>
                  </a:lnTo>
                  <a:lnTo>
                    <a:pt x="4017" y="52102"/>
                  </a:lnTo>
                  <a:lnTo>
                    <a:pt x="3856" y="50832"/>
                  </a:lnTo>
                  <a:lnTo>
                    <a:pt x="3720" y="49692"/>
                  </a:lnTo>
                  <a:lnTo>
                    <a:pt x="3533" y="47983"/>
                  </a:lnTo>
                  <a:lnTo>
                    <a:pt x="3457" y="47326"/>
                  </a:lnTo>
                  <a:lnTo>
                    <a:pt x="3431" y="47107"/>
                  </a:lnTo>
                  <a:lnTo>
                    <a:pt x="3389" y="47019"/>
                  </a:lnTo>
                  <a:lnTo>
                    <a:pt x="3346" y="46975"/>
                  </a:lnTo>
                  <a:lnTo>
                    <a:pt x="3304" y="46975"/>
                  </a:lnTo>
                  <a:lnTo>
                    <a:pt x="3261" y="47107"/>
                  </a:lnTo>
                  <a:lnTo>
                    <a:pt x="3236" y="47326"/>
                  </a:lnTo>
                  <a:lnTo>
                    <a:pt x="3219" y="47545"/>
                  </a:lnTo>
                  <a:lnTo>
                    <a:pt x="3227" y="47764"/>
                  </a:lnTo>
                  <a:lnTo>
                    <a:pt x="3312" y="49517"/>
                  </a:lnTo>
                  <a:lnTo>
                    <a:pt x="3380" y="51270"/>
                  </a:lnTo>
                  <a:lnTo>
                    <a:pt x="3440" y="52935"/>
                  </a:lnTo>
                  <a:lnTo>
                    <a:pt x="3482" y="54512"/>
                  </a:lnTo>
                  <a:lnTo>
                    <a:pt x="3508" y="55871"/>
                  </a:lnTo>
                  <a:lnTo>
                    <a:pt x="3508" y="56484"/>
                  </a:lnTo>
                  <a:lnTo>
                    <a:pt x="3508" y="57010"/>
                  </a:lnTo>
                  <a:lnTo>
                    <a:pt x="3499" y="57492"/>
                  </a:lnTo>
                  <a:lnTo>
                    <a:pt x="3482" y="57843"/>
                  </a:lnTo>
                  <a:lnTo>
                    <a:pt x="3457" y="58150"/>
                  </a:lnTo>
                  <a:lnTo>
                    <a:pt x="3431" y="58325"/>
                  </a:lnTo>
                  <a:lnTo>
                    <a:pt x="3380" y="58325"/>
                  </a:lnTo>
                  <a:lnTo>
                    <a:pt x="3338" y="58237"/>
                  </a:lnTo>
                  <a:lnTo>
                    <a:pt x="3253" y="58018"/>
                  </a:lnTo>
                  <a:lnTo>
                    <a:pt x="3176" y="57667"/>
                  </a:lnTo>
                  <a:lnTo>
                    <a:pt x="3092" y="57273"/>
                  </a:lnTo>
                  <a:lnTo>
                    <a:pt x="3015" y="56835"/>
                  </a:lnTo>
                  <a:lnTo>
                    <a:pt x="2939" y="56309"/>
                  </a:lnTo>
                  <a:lnTo>
                    <a:pt x="2862" y="55696"/>
                  </a:lnTo>
                  <a:lnTo>
                    <a:pt x="2786" y="55038"/>
                  </a:lnTo>
                  <a:lnTo>
                    <a:pt x="2709" y="54381"/>
                  </a:lnTo>
                  <a:lnTo>
                    <a:pt x="2633" y="53636"/>
                  </a:lnTo>
                  <a:lnTo>
                    <a:pt x="2489" y="52015"/>
                  </a:lnTo>
                  <a:lnTo>
                    <a:pt x="2353" y="50350"/>
                  </a:lnTo>
                  <a:lnTo>
                    <a:pt x="2225" y="48597"/>
                  </a:lnTo>
                  <a:lnTo>
                    <a:pt x="2107" y="46844"/>
                  </a:lnTo>
                  <a:lnTo>
                    <a:pt x="1996" y="45091"/>
                  </a:lnTo>
                  <a:lnTo>
                    <a:pt x="1894" y="43426"/>
                  </a:lnTo>
                  <a:lnTo>
                    <a:pt x="1733" y="40534"/>
                  </a:lnTo>
                  <a:lnTo>
                    <a:pt x="1631" y="38518"/>
                  </a:lnTo>
                  <a:lnTo>
                    <a:pt x="1597" y="37686"/>
                  </a:lnTo>
                  <a:lnTo>
                    <a:pt x="1580" y="37554"/>
                  </a:lnTo>
                  <a:lnTo>
                    <a:pt x="1563" y="37423"/>
                  </a:lnTo>
                  <a:lnTo>
                    <a:pt x="1461" y="36722"/>
                  </a:lnTo>
                  <a:lnTo>
                    <a:pt x="1342" y="35933"/>
                  </a:lnTo>
                  <a:lnTo>
                    <a:pt x="1198" y="34837"/>
                  </a:lnTo>
                  <a:lnTo>
                    <a:pt x="1045" y="33523"/>
                  </a:lnTo>
                  <a:lnTo>
                    <a:pt x="875" y="31989"/>
                  </a:lnTo>
                  <a:lnTo>
                    <a:pt x="791" y="31156"/>
                  </a:lnTo>
                  <a:lnTo>
                    <a:pt x="714" y="30236"/>
                  </a:lnTo>
                  <a:lnTo>
                    <a:pt x="629" y="29316"/>
                  </a:lnTo>
                  <a:lnTo>
                    <a:pt x="553" y="28352"/>
                  </a:lnTo>
                  <a:lnTo>
                    <a:pt x="485" y="27344"/>
                  </a:lnTo>
                  <a:lnTo>
                    <a:pt x="425" y="26336"/>
                  </a:lnTo>
                  <a:lnTo>
                    <a:pt x="366" y="25285"/>
                  </a:lnTo>
                  <a:lnTo>
                    <a:pt x="324" y="24189"/>
                  </a:lnTo>
                  <a:lnTo>
                    <a:pt x="290" y="23094"/>
                  </a:lnTo>
                  <a:lnTo>
                    <a:pt x="264" y="21954"/>
                  </a:lnTo>
                  <a:lnTo>
                    <a:pt x="256" y="20815"/>
                  </a:lnTo>
                  <a:lnTo>
                    <a:pt x="256" y="19676"/>
                  </a:lnTo>
                  <a:lnTo>
                    <a:pt x="273" y="18492"/>
                  </a:lnTo>
                  <a:lnTo>
                    <a:pt x="307" y="17353"/>
                  </a:lnTo>
                  <a:lnTo>
                    <a:pt x="358" y="16170"/>
                  </a:lnTo>
                  <a:lnTo>
                    <a:pt x="425" y="14987"/>
                  </a:lnTo>
                  <a:lnTo>
                    <a:pt x="519" y="13848"/>
                  </a:lnTo>
                  <a:lnTo>
                    <a:pt x="570" y="13278"/>
                  </a:lnTo>
                  <a:lnTo>
                    <a:pt x="629" y="12664"/>
                  </a:lnTo>
                  <a:lnTo>
                    <a:pt x="689" y="12095"/>
                  </a:lnTo>
                  <a:lnTo>
                    <a:pt x="757" y="11525"/>
                  </a:lnTo>
                  <a:lnTo>
                    <a:pt x="833" y="10955"/>
                  </a:lnTo>
                  <a:lnTo>
                    <a:pt x="918" y="10386"/>
                  </a:lnTo>
                  <a:lnTo>
                    <a:pt x="1088" y="9378"/>
                  </a:lnTo>
                  <a:lnTo>
                    <a:pt x="1258" y="8370"/>
                  </a:lnTo>
                  <a:lnTo>
                    <a:pt x="1453" y="7450"/>
                  </a:lnTo>
                  <a:lnTo>
                    <a:pt x="1648" y="6573"/>
                  </a:lnTo>
                  <a:lnTo>
                    <a:pt x="1860" y="5785"/>
                  </a:lnTo>
                  <a:lnTo>
                    <a:pt x="2073" y="5040"/>
                  </a:lnTo>
                  <a:lnTo>
                    <a:pt x="2302" y="4382"/>
                  </a:lnTo>
                  <a:lnTo>
                    <a:pt x="2531" y="3769"/>
                  </a:lnTo>
                  <a:lnTo>
                    <a:pt x="2777" y="3199"/>
                  </a:lnTo>
                  <a:lnTo>
                    <a:pt x="3024" y="2717"/>
                  </a:lnTo>
                  <a:lnTo>
                    <a:pt x="3278" y="2323"/>
                  </a:lnTo>
                  <a:lnTo>
                    <a:pt x="3542" y="1972"/>
                  </a:lnTo>
                  <a:lnTo>
                    <a:pt x="3805" y="1709"/>
                  </a:lnTo>
                  <a:lnTo>
                    <a:pt x="4085" y="1490"/>
                  </a:lnTo>
                  <a:lnTo>
                    <a:pt x="4357" y="1359"/>
                  </a:lnTo>
                  <a:lnTo>
                    <a:pt x="4637" y="1315"/>
                  </a:lnTo>
                  <a:close/>
                  <a:moveTo>
                    <a:pt x="4637" y="0"/>
                  </a:moveTo>
                  <a:lnTo>
                    <a:pt x="4340" y="88"/>
                  </a:lnTo>
                  <a:lnTo>
                    <a:pt x="4051" y="220"/>
                  </a:lnTo>
                  <a:lnTo>
                    <a:pt x="3762" y="439"/>
                  </a:lnTo>
                  <a:lnTo>
                    <a:pt x="3482" y="702"/>
                  </a:lnTo>
                  <a:lnTo>
                    <a:pt x="3210" y="1052"/>
                  </a:lnTo>
                  <a:lnTo>
                    <a:pt x="2939" y="1490"/>
                  </a:lnTo>
                  <a:lnTo>
                    <a:pt x="2675" y="2016"/>
                  </a:lnTo>
                  <a:lnTo>
                    <a:pt x="2421" y="2586"/>
                  </a:lnTo>
                  <a:lnTo>
                    <a:pt x="2175" y="3243"/>
                  </a:lnTo>
                  <a:lnTo>
                    <a:pt x="1937" y="3944"/>
                  </a:lnTo>
                  <a:lnTo>
                    <a:pt x="1708" y="4733"/>
                  </a:lnTo>
                  <a:lnTo>
                    <a:pt x="1487" y="5566"/>
                  </a:lnTo>
                  <a:lnTo>
                    <a:pt x="1283" y="6486"/>
                  </a:lnTo>
                  <a:lnTo>
                    <a:pt x="1079" y="7494"/>
                  </a:lnTo>
                  <a:lnTo>
                    <a:pt x="892" y="8502"/>
                  </a:lnTo>
                  <a:lnTo>
                    <a:pt x="723" y="9597"/>
                  </a:lnTo>
                  <a:lnTo>
                    <a:pt x="638" y="10167"/>
                  </a:lnTo>
                  <a:lnTo>
                    <a:pt x="561" y="10780"/>
                  </a:lnTo>
                  <a:lnTo>
                    <a:pt x="417" y="11919"/>
                  </a:lnTo>
                  <a:lnTo>
                    <a:pt x="307" y="13103"/>
                  </a:lnTo>
                  <a:lnTo>
                    <a:pt x="205" y="14286"/>
                  </a:lnTo>
                  <a:lnTo>
                    <a:pt x="137" y="15469"/>
                  </a:lnTo>
                  <a:lnTo>
                    <a:pt x="77" y="16652"/>
                  </a:lnTo>
                  <a:lnTo>
                    <a:pt x="35" y="17835"/>
                  </a:lnTo>
                  <a:lnTo>
                    <a:pt x="9" y="19018"/>
                  </a:lnTo>
                  <a:lnTo>
                    <a:pt x="1" y="20201"/>
                  </a:lnTo>
                  <a:lnTo>
                    <a:pt x="1" y="21341"/>
                  </a:lnTo>
                  <a:lnTo>
                    <a:pt x="18" y="22480"/>
                  </a:lnTo>
                  <a:lnTo>
                    <a:pt x="52" y="23619"/>
                  </a:lnTo>
                  <a:lnTo>
                    <a:pt x="86" y="24715"/>
                  </a:lnTo>
                  <a:lnTo>
                    <a:pt x="137" y="25810"/>
                  </a:lnTo>
                  <a:lnTo>
                    <a:pt x="196" y="26862"/>
                  </a:lnTo>
                  <a:lnTo>
                    <a:pt x="256" y="27914"/>
                  </a:lnTo>
                  <a:lnTo>
                    <a:pt x="332" y="28922"/>
                  </a:lnTo>
                  <a:lnTo>
                    <a:pt x="409" y="29886"/>
                  </a:lnTo>
                  <a:lnTo>
                    <a:pt x="485" y="30806"/>
                  </a:lnTo>
                  <a:lnTo>
                    <a:pt x="561" y="31682"/>
                  </a:lnTo>
                  <a:lnTo>
                    <a:pt x="731" y="33347"/>
                  </a:lnTo>
                  <a:lnTo>
                    <a:pt x="901" y="34793"/>
                  </a:lnTo>
                  <a:lnTo>
                    <a:pt x="1054" y="36020"/>
                  </a:lnTo>
                  <a:lnTo>
                    <a:pt x="1190" y="36984"/>
                  </a:lnTo>
                  <a:lnTo>
                    <a:pt x="1292" y="37729"/>
                  </a:lnTo>
                  <a:lnTo>
                    <a:pt x="1359" y="38168"/>
                  </a:lnTo>
                  <a:lnTo>
                    <a:pt x="1419" y="39438"/>
                  </a:lnTo>
                  <a:lnTo>
                    <a:pt x="1538" y="41761"/>
                  </a:lnTo>
                  <a:lnTo>
                    <a:pt x="1716" y="44784"/>
                  </a:lnTo>
                  <a:lnTo>
                    <a:pt x="1818" y="46450"/>
                  </a:lnTo>
                  <a:lnTo>
                    <a:pt x="1928" y="48159"/>
                  </a:lnTo>
                  <a:lnTo>
                    <a:pt x="2056" y="49868"/>
                  </a:lnTo>
                  <a:lnTo>
                    <a:pt x="2183" y="51577"/>
                  </a:lnTo>
                  <a:lnTo>
                    <a:pt x="2327" y="53242"/>
                  </a:lnTo>
                  <a:lnTo>
                    <a:pt x="2472" y="54775"/>
                  </a:lnTo>
                  <a:lnTo>
                    <a:pt x="2548" y="55476"/>
                  </a:lnTo>
                  <a:lnTo>
                    <a:pt x="2625" y="56178"/>
                  </a:lnTo>
                  <a:lnTo>
                    <a:pt x="2701" y="56791"/>
                  </a:lnTo>
                  <a:lnTo>
                    <a:pt x="2786" y="57361"/>
                  </a:lnTo>
                  <a:lnTo>
                    <a:pt x="2862" y="57887"/>
                  </a:lnTo>
                  <a:lnTo>
                    <a:pt x="2947" y="58369"/>
                  </a:lnTo>
                  <a:lnTo>
                    <a:pt x="3032" y="58763"/>
                  </a:lnTo>
                  <a:lnTo>
                    <a:pt x="3117" y="59070"/>
                  </a:lnTo>
                  <a:lnTo>
                    <a:pt x="3185" y="59289"/>
                  </a:lnTo>
                  <a:lnTo>
                    <a:pt x="3244" y="59464"/>
                  </a:lnTo>
                  <a:lnTo>
                    <a:pt x="3312" y="59552"/>
                  </a:lnTo>
                  <a:lnTo>
                    <a:pt x="3372" y="59639"/>
                  </a:lnTo>
                  <a:lnTo>
                    <a:pt x="3423" y="59639"/>
                  </a:lnTo>
                  <a:lnTo>
                    <a:pt x="3482" y="59596"/>
                  </a:lnTo>
                  <a:lnTo>
                    <a:pt x="3533" y="59508"/>
                  </a:lnTo>
                  <a:lnTo>
                    <a:pt x="3575" y="59376"/>
                  </a:lnTo>
                  <a:lnTo>
                    <a:pt x="3618" y="59157"/>
                  </a:lnTo>
                  <a:lnTo>
                    <a:pt x="3660" y="58894"/>
                  </a:lnTo>
                  <a:lnTo>
                    <a:pt x="3686" y="58544"/>
                  </a:lnTo>
                  <a:lnTo>
                    <a:pt x="3711" y="58193"/>
                  </a:lnTo>
                  <a:lnTo>
                    <a:pt x="3737" y="57799"/>
                  </a:lnTo>
                  <a:lnTo>
                    <a:pt x="3745" y="57317"/>
                  </a:lnTo>
                  <a:lnTo>
                    <a:pt x="3754" y="56835"/>
                  </a:lnTo>
                  <a:lnTo>
                    <a:pt x="3754" y="56309"/>
                  </a:lnTo>
                  <a:lnTo>
                    <a:pt x="3754" y="55214"/>
                  </a:lnTo>
                  <a:lnTo>
                    <a:pt x="3728" y="54074"/>
                  </a:lnTo>
                  <a:lnTo>
                    <a:pt x="3694" y="52847"/>
                  </a:lnTo>
                  <a:lnTo>
                    <a:pt x="3660" y="51664"/>
                  </a:lnTo>
                  <a:lnTo>
                    <a:pt x="3898" y="53505"/>
                  </a:lnTo>
                  <a:lnTo>
                    <a:pt x="4025" y="54512"/>
                  </a:lnTo>
                  <a:lnTo>
                    <a:pt x="4178" y="55520"/>
                  </a:lnTo>
                  <a:lnTo>
                    <a:pt x="4331" y="56528"/>
                  </a:lnTo>
                  <a:lnTo>
                    <a:pt x="4492" y="57492"/>
                  </a:lnTo>
                  <a:lnTo>
                    <a:pt x="4662" y="58500"/>
                  </a:lnTo>
                  <a:lnTo>
                    <a:pt x="4849" y="59420"/>
                  </a:lnTo>
                  <a:lnTo>
                    <a:pt x="5036" y="60341"/>
                  </a:lnTo>
                  <a:lnTo>
                    <a:pt x="5231" y="61173"/>
                  </a:lnTo>
                  <a:lnTo>
                    <a:pt x="5435" y="61918"/>
                  </a:lnTo>
                  <a:lnTo>
                    <a:pt x="5639" y="62619"/>
                  </a:lnTo>
                  <a:lnTo>
                    <a:pt x="5749" y="62882"/>
                  </a:lnTo>
                  <a:lnTo>
                    <a:pt x="5851" y="63145"/>
                  </a:lnTo>
                  <a:lnTo>
                    <a:pt x="5961" y="63408"/>
                  </a:lnTo>
                  <a:lnTo>
                    <a:pt x="6072" y="63627"/>
                  </a:lnTo>
                  <a:lnTo>
                    <a:pt x="6182" y="63802"/>
                  </a:lnTo>
                  <a:lnTo>
                    <a:pt x="6292" y="63934"/>
                  </a:lnTo>
                  <a:lnTo>
                    <a:pt x="6403" y="64021"/>
                  </a:lnTo>
                  <a:lnTo>
                    <a:pt x="6513" y="64109"/>
                  </a:lnTo>
                  <a:lnTo>
                    <a:pt x="6624" y="64153"/>
                  </a:lnTo>
                  <a:lnTo>
                    <a:pt x="6725" y="64109"/>
                  </a:lnTo>
                  <a:lnTo>
                    <a:pt x="6827" y="64021"/>
                  </a:lnTo>
                  <a:lnTo>
                    <a:pt x="6912" y="63890"/>
                  </a:lnTo>
                  <a:lnTo>
                    <a:pt x="6989" y="63671"/>
                  </a:lnTo>
                  <a:lnTo>
                    <a:pt x="7057" y="63408"/>
                  </a:lnTo>
                  <a:lnTo>
                    <a:pt x="7116" y="63101"/>
                  </a:lnTo>
                  <a:lnTo>
                    <a:pt x="7167" y="62751"/>
                  </a:lnTo>
                  <a:lnTo>
                    <a:pt x="7209" y="62356"/>
                  </a:lnTo>
                  <a:lnTo>
                    <a:pt x="7235" y="61962"/>
                  </a:lnTo>
                  <a:lnTo>
                    <a:pt x="7260" y="61524"/>
                  </a:lnTo>
                  <a:lnTo>
                    <a:pt x="7269" y="61042"/>
                  </a:lnTo>
                  <a:lnTo>
                    <a:pt x="7277" y="60516"/>
                  </a:lnTo>
                  <a:lnTo>
                    <a:pt x="7269" y="59990"/>
                  </a:lnTo>
                  <a:lnTo>
                    <a:pt x="7260" y="59420"/>
                  </a:lnTo>
                  <a:lnTo>
                    <a:pt x="7243" y="58807"/>
                  </a:lnTo>
                  <a:lnTo>
                    <a:pt x="7201" y="57580"/>
                  </a:lnTo>
                  <a:lnTo>
                    <a:pt x="7133" y="56309"/>
                  </a:lnTo>
                  <a:lnTo>
                    <a:pt x="7048" y="54994"/>
                  </a:lnTo>
                  <a:lnTo>
                    <a:pt x="6946" y="53680"/>
                  </a:lnTo>
                  <a:lnTo>
                    <a:pt x="7286" y="55959"/>
                  </a:lnTo>
                  <a:lnTo>
                    <a:pt x="7473" y="57098"/>
                  </a:lnTo>
                  <a:lnTo>
                    <a:pt x="7651" y="58237"/>
                  </a:lnTo>
                  <a:lnTo>
                    <a:pt x="7846" y="59376"/>
                  </a:lnTo>
                  <a:lnTo>
                    <a:pt x="8033" y="60428"/>
                  </a:lnTo>
                  <a:lnTo>
                    <a:pt x="8228" y="61480"/>
                  </a:lnTo>
                  <a:lnTo>
                    <a:pt x="8432" y="62444"/>
                  </a:lnTo>
                  <a:lnTo>
                    <a:pt x="8627" y="63320"/>
                  </a:lnTo>
                  <a:lnTo>
                    <a:pt x="8823" y="64153"/>
                  </a:lnTo>
                  <a:lnTo>
                    <a:pt x="9026" y="64854"/>
                  </a:lnTo>
                  <a:lnTo>
                    <a:pt x="9213" y="65467"/>
                  </a:lnTo>
                  <a:lnTo>
                    <a:pt x="9409" y="65993"/>
                  </a:lnTo>
                  <a:lnTo>
                    <a:pt x="9502" y="66169"/>
                  </a:lnTo>
                  <a:lnTo>
                    <a:pt x="9595" y="66344"/>
                  </a:lnTo>
                  <a:lnTo>
                    <a:pt x="9689" y="66475"/>
                  </a:lnTo>
                  <a:lnTo>
                    <a:pt x="9782" y="66607"/>
                  </a:lnTo>
                  <a:lnTo>
                    <a:pt x="9875" y="66651"/>
                  </a:lnTo>
                  <a:lnTo>
                    <a:pt x="10062" y="66651"/>
                  </a:lnTo>
                  <a:lnTo>
                    <a:pt x="10147" y="66563"/>
                  </a:lnTo>
                  <a:lnTo>
                    <a:pt x="10215" y="66431"/>
                  </a:lnTo>
                  <a:lnTo>
                    <a:pt x="10283" y="66300"/>
                  </a:lnTo>
                  <a:lnTo>
                    <a:pt x="10342" y="66081"/>
                  </a:lnTo>
                  <a:lnTo>
                    <a:pt x="10402" y="65818"/>
                  </a:lnTo>
                  <a:lnTo>
                    <a:pt x="10444" y="65555"/>
                  </a:lnTo>
                  <a:lnTo>
                    <a:pt x="10487" y="65248"/>
                  </a:lnTo>
                  <a:lnTo>
                    <a:pt x="10521" y="64942"/>
                  </a:lnTo>
                  <a:lnTo>
                    <a:pt x="10538" y="64635"/>
                  </a:lnTo>
                  <a:lnTo>
                    <a:pt x="10580" y="63978"/>
                  </a:lnTo>
                  <a:lnTo>
                    <a:pt x="10597" y="63233"/>
                  </a:lnTo>
                  <a:lnTo>
                    <a:pt x="10597" y="62400"/>
                  </a:lnTo>
                  <a:lnTo>
                    <a:pt x="10589" y="61524"/>
                  </a:lnTo>
                  <a:lnTo>
                    <a:pt x="10572" y="60560"/>
                  </a:lnTo>
                  <a:lnTo>
                    <a:pt x="10538" y="59552"/>
                  </a:lnTo>
                  <a:lnTo>
                    <a:pt x="10495" y="58544"/>
                  </a:lnTo>
                  <a:lnTo>
                    <a:pt x="10444" y="57448"/>
                  </a:lnTo>
                  <a:lnTo>
                    <a:pt x="10385" y="56353"/>
                  </a:lnTo>
                  <a:lnTo>
                    <a:pt x="10317" y="55214"/>
                  </a:lnTo>
                  <a:lnTo>
                    <a:pt x="10241" y="54074"/>
                  </a:lnTo>
                  <a:lnTo>
                    <a:pt x="10079" y="51796"/>
                  </a:lnTo>
                  <a:lnTo>
                    <a:pt x="9901" y="49561"/>
                  </a:lnTo>
                  <a:lnTo>
                    <a:pt x="10096" y="50875"/>
                  </a:lnTo>
                  <a:lnTo>
                    <a:pt x="10300" y="52102"/>
                  </a:lnTo>
                  <a:lnTo>
                    <a:pt x="10512" y="53285"/>
                  </a:lnTo>
                  <a:lnTo>
                    <a:pt x="10623" y="53811"/>
                  </a:lnTo>
                  <a:lnTo>
                    <a:pt x="10733" y="54337"/>
                  </a:lnTo>
                  <a:lnTo>
                    <a:pt x="10835" y="54819"/>
                  </a:lnTo>
                  <a:lnTo>
                    <a:pt x="10945" y="55257"/>
                  </a:lnTo>
                  <a:lnTo>
                    <a:pt x="11056" y="55652"/>
                  </a:lnTo>
                  <a:lnTo>
                    <a:pt x="11166" y="56002"/>
                  </a:lnTo>
                  <a:lnTo>
                    <a:pt x="11276" y="56265"/>
                  </a:lnTo>
                  <a:lnTo>
                    <a:pt x="11378" y="56528"/>
                  </a:lnTo>
                  <a:lnTo>
                    <a:pt x="11489" y="56703"/>
                  </a:lnTo>
                  <a:lnTo>
                    <a:pt x="11599" y="56791"/>
                  </a:lnTo>
                  <a:lnTo>
                    <a:pt x="11667" y="56835"/>
                  </a:lnTo>
                  <a:lnTo>
                    <a:pt x="11735" y="56835"/>
                  </a:lnTo>
                  <a:lnTo>
                    <a:pt x="11794" y="56747"/>
                  </a:lnTo>
                  <a:lnTo>
                    <a:pt x="11845" y="56660"/>
                  </a:lnTo>
                  <a:lnTo>
                    <a:pt x="11888" y="56528"/>
                  </a:lnTo>
                  <a:lnTo>
                    <a:pt x="11930" y="56397"/>
                  </a:lnTo>
                  <a:lnTo>
                    <a:pt x="11956" y="56265"/>
                  </a:lnTo>
                  <a:lnTo>
                    <a:pt x="11981" y="56090"/>
                  </a:lnTo>
                  <a:lnTo>
                    <a:pt x="12007" y="55871"/>
                  </a:lnTo>
                  <a:lnTo>
                    <a:pt x="12032" y="55652"/>
                  </a:lnTo>
                  <a:lnTo>
                    <a:pt x="12049" y="55345"/>
                  </a:lnTo>
                  <a:lnTo>
                    <a:pt x="12058" y="55082"/>
                  </a:lnTo>
                  <a:lnTo>
                    <a:pt x="12075" y="54425"/>
                  </a:lnTo>
                  <a:lnTo>
                    <a:pt x="12066" y="53680"/>
                  </a:lnTo>
                  <a:lnTo>
                    <a:pt x="12049" y="52847"/>
                  </a:lnTo>
                  <a:lnTo>
                    <a:pt x="12024" y="51971"/>
                  </a:lnTo>
                  <a:lnTo>
                    <a:pt x="11981" y="51051"/>
                  </a:lnTo>
                  <a:lnTo>
                    <a:pt x="11930" y="50043"/>
                  </a:lnTo>
                  <a:lnTo>
                    <a:pt x="11871" y="49035"/>
                  </a:lnTo>
                  <a:lnTo>
                    <a:pt x="11803" y="47983"/>
                  </a:lnTo>
                  <a:lnTo>
                    <a:pt x="11650" y="45792"/>
                  </a:lnTo>
                  <a:lnTo>
                    <a:pt x="11480" y="43601"/>
                  </a:lnTo>
                  <a:lnTo>
                    <a:pt x="11302" y="41498"/>
                  </a:lnTo>
                  <a:lnTo>
                    <a:pt x="11412" y="42068"/>
                  </a:lnTo>
                  <a:lnTo>
                    <a:pt x="11531" y="42550"/>
                  </a:lnTo>
                  <a:lnTo>
                    <a:pt x="11659" y="43032"/>
                  </a:lnTo>
                  <a:lnTo>
                    <a:pt x="11786" y="43426"/>
                  </a:lnTo>
                  <a:lnTo>
                    <a:pt x="11913" y="43777"/>
                  </a:lnTo>
                  <a:lnTo>
                    <a:pt x="12049" y="44039"/>
                  </a:lnTo>
                  <a:lnTo>
                    <a:pt x="12185" y="44171"/>
                  </a:lnTo>
                  <a:lnTo>
                    <a:pt x="12253" y="44215"/>
                  </a:lnTo>
                  <a:lnTo>
                    <a:pt x="12321" y="44259"/>
                  </a:lnTo>
                  <a:lnTo>
                    <a:pt x="12397" y="44215"/>
                  </a:lnTo>
                  <a:lnTo>
                    <a:pt x="12465" y="44127"/>
                  </a:lnTo>
                  <a:lnTo>
                    <a:pt x="12525" y="43996"/>
                  </a:lnTo>
                  <a:lnTo>
                    <a:pt x="12584" y="43777"/>
                  </a:lnTo>
                  <a:lnTo>
                    <a:pt x="12635" y="43557"/>
                  </a:lnTo>
                  <a:lnTo>
                    <a:pt x="12677" y="43251"/>
                  </a:lnTo>
                  <a:lnTo>
                    <a:pt x="12711" y="42900"/>
                  </a:lnTo>
                  <a:lnTo>
                    <a:pt x="12737" y="42506"/>
                  </a:lnTo>
                  <a:lnTo>
                    <a:pt x="12754" y="42068"/>
                  </a:lnTo>
                  <a:lnTo>
                    <a:pt x="12762" y="41586"/>
                  </a:lnTo>
                  <a:lnTo>
                    <a:pt x="12762" y="41104"/>
                  </a:lnTo>
                  <a:lnTo>
                    <a:pt x="12754" y="40578"/>
                  </a:lnTo>
                  <a:lnTo>
                    <a:pt x="12737" y="39964"/>
                  </a:lnTo>
                  <a:lnTo>
                    <a:pt x="12711" y="39395"/>
                  </a:lnTo>
                  <a:lnTo>
                    <a:pt x="12686" y="38737"/>
                  </a:lnTo>
                  <a:lnTo>
                    <a:pt x="12643" y="38080"/>
                  </a:lnTo>
                  <a:lnTo>
                    <a:pt x="12601" y="37423"/>
                  </a:lnTo>
                  <a:lnTo>
                    <a:pt x="12550" y="36722"/>
                  </a:lnTo>
                  <a:lnTo>
                    <a:pt x="12431" y="35276"/>
                  </a:lnTo>
                  <a:lnTo>
                    <a:pt x="12287" y="33786"/>
                  </a:lnTo>
                  <a:lnTo>
                    <a:pt x="12117" y="32252"/>
                  </a:lnTo>
                  <a:lnTo>
                    <a:pt x="11922" y="30718"/>
                  </a:lnTo>
                  <a:lnTo>
                    <a:pt x="11709" y="29185"/>
                  </a:lnTo>
                  <a:lnTo>
                    <a:pt x="11480" y="27738"/>
                  </a:lnTo>
                  <a:lnTo>
                    <a:pt x="11353" y="26994"/>
                  </a:lnTo>
                  <a:lnTo>
                    <a:pt x="11225" y="26292"/>
                  </a:lnTo>
                  <a:lnTo>
                    <a:pt x="11098" y="25591"/>
                  </a:lnTo>
                  <a:lnTo>
                    <a:pt x="10962" y="24934"/>
                  </a:lnTo>
                  <a:lnTo>
                    <a:pt x="10818" y="24321"/>
                  </a:lnTo>
                  <a:lnTo>
                    <a:pt x="10682" y="23707"/>
                  </a:lnTo>
                  <a:lnTo>
                    <a:pt x="10529" y="23094"/>
                  </a:lnTo>
                  <a:lnTo>
                    <a:pt x="10385" y="22568"/>
                  </a:lnTo>
                  <a:lnTo>
                    <a:pt x="10232" y="22042"/>
                  </a:lnTo>
                  <a:lnTo>
                    <a:pt x="10079" y="21560"/>
                  </a:lnTo>
                  <a:lnTo>
                    <a:pt x="10020" y="21034"/>
                  </a:lnTo>
                  <a:lnTo>
                    <a:pt x="9926" y="20158"/>
                  </a:lnTo>
                  <a:lnTo>
                    <a:pt x="9782" y="18931"/>
                  </a:lnTo>
                  <a:lnTo>
                    <a:pt x="9587" y="17353"/>
                  </a:lnTo>
                  <a:lnTo>
                    <a:pt x="9332" y="15425"/>
                  </a:lnTo>
                  <a:lnTo>
                    <a:pt x="9009" y="13146"/>
                  </a:lnTo>
                  <a:lnTo>
                    <a:pt x="8627" y="10517"/>
                  </a:lnTo>
                  <a:lnTo>
                    <a:pt x="8160" y="7494"/>
                  </a:lnTo>
                  <a:lnTo>
                    <a:pt x="8016" y="6617"/>
                  </a:lnTo>
                  <a:lnTo>
                    <a:pt x="7855" y="5829"/>
                  </a:lnTo>
                  <a:lnTo>
                    <a:pt x="7685" y="5040"/>
                  </a:lnTo>
                  <a:lnTo>
                    <a:pt x="7507" y="4339"/>
                  </a:lnTo>
                  <a:lnTo>
                    <a:pt x="7320" y="3681"/>
                  </a:lnTo>
                  <a:lnTo>
                    <a:pt x="7116" y="3068"/>
                  </a:lnTo>
                  <a:lnTo>
                    <a:pt x="6904" y="2498"/>
                  </a:lnTo>
                  <a:lnTo>
                    <a:pt x="6692" y="1972"/>
                  </a:lnTo>
                  <a:lnTo>
                    <a:pt x="6462" y="1534"/>
                  </a:lnTo>
                  <a:lnTo>
                    <a:pt x="6225" y="1140"/>
                  </a:lnTo>
                  <a:lnTo>
                    <a:pt x="5987" y="789"/>
                  </a:lnTo>
                  <a:lnTo>
                    <a:pt x="5741" y="526"/>
                  </a:lnTo>
                  <a:lnTo>
                    <a:pt x="5486" y="307"/>
                  </a:lnTo>
                  <a:lnTo>
                    <a:pt x="5231" y="132"/>
                  </a:lnTo>
                  <a:lnTo>
                    <a:pt x="4968" y="44"/>
                  </a:lnTo>
                  <a:lnTo>
                    <a:pt x="469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6"/>
            <p:cNvSpPr/>
            <p:nvPr/>
          </p:nvSpPr>
          <p:spPr>
            <a:xfrm rot="10800000">
              <a:off x="4513804" y="7244484"/>
              <a:ext cx="33360" cy="95443"/>
            </a:xfrm>
            <a:custGeom>
              <a:avLst/>
              <a:gdLst/>
              <a:ahLst/>
              <a:cxnLst/>
              <a:rect l="l" t="t" r="r" b="b"/>
              <a:pathLst>
                <a:path w="3533" h="35057" extrusionOk="0">
                  <a:moveTo>
                    <a:pt x="94" y="0"/>
                  </a:moveTo>
                  <a:lnTo>
                    <a:pt x="69" y="88"/>
                  </a:lnTo>
                  <a:lnTo>
                    <a:pt x="35" y="219"/>
                  </a:lnTo>
                  <a:lnTo>
                    <a:pt x="9" y="438"/>
                  </a:lnTo>
                  <a:lnTo>
                    <a:pt x="1" y="570"/>
                  </a:lnTo>
                  <a:lnTo>
                    <a:pt x="1" y="701"/>
                  </a:lnTo>
                  <a:lnTo>
                    <a:pt x="43" y="2542"/>
                  </a:lnTo>
                  <a:lnTo>
                    <a:pt x="94" y="4338"/>
                  </a:lnTo>
                  <a:lnTo>
                    <a:pt x="162" y="6135"/>
                  </a:lnTo>
                  <a:lnTo>
                    <a:pt x="239" y="7844"/>
                  </a:lnTo>
                  <a:lnTo>
                    <a:pt x="332" y="9553"/>
                  </a:lnTo>
                  <a:lnTo>
                    <a:pt x="434" y="11174"/>
                  </a:lnTo>
                  <a:lnTo>
                    <a:pt x="544" y="12796"/>
                  </a:lnTo>
                  <a:lnTo>
                    <a:pt x="663" y="14373"/>
                  </a:lnTo>
                  <a:lnTo>
                    <a:pt x="782" y="15907"/>
                  </a:lnTo>
                  <a:lnTo>
                    <a:pt x="918" y="17353"/>
                  </a:lnTo>
                  <a:lnTo>
                    <a:pt x="1054" y="18799"/>
                  </a:lnTo>
                  <a:lnTo>
                    <a:pt x="1189" y="20157"/>
                  </a:lnTo>
                  <a:lnTo>
                    <a:pt x="1334" y="21516"/>
                  </a:lnTo>
                  <a:lnTo>
                    <a:pt x="1478" y="22786"/>
                  </a:lnTo>
                  <a:lnTo>
                    <a:pt x="1631" y="24013"/>
                  </a:lnTo>
                  <a:lnTo>
                    <a:pt x="1775" y="25153"/>
                  </a:lnTo>
                  <a:lnTo>
                    <a:pt x="1920" y="26248"/>
                  </a:lnTo>
                  <a:lnTo>
                    <a:pt x="2064" y="27300"/>
                  </a:lnTo>
                  <a:lnTo>
                    <a:pt x="2344" y="29228"/>
                  </a:lnTo>
                  <a:lnTo>
                    <a:pt x="2607" y="30849"/>
                  </a:lnTo>
                  <a:lnTo>
                    <a:pt x="2837" y="32252"/>
                  </a:lnTo>
                  <a:lnTo>
                    <a:pt x="3032" y="33347"/>
                  </a:lnTo>
                  <a:lnTo>
                    <a:pt x="3185" y="34180"/>
                  </a:lnTo>
                  <a:lnTo>
                    <a:pt x="3321" y="34881"/>
                  </a:lnTo>
                  <a:lnTo>
                    <a:pt x="3363" y="35012"/>
                  </a:lnTo>
                  <a:lnTo>
                    <a:pt x="3405" y="35056"/>
                  </a:lnTo>
                  <a:lnTo>
                    <a:pt x="3456" y="34968"/>
                  </a:lnTo>
                  <a:lnTo>
                    <a:pt x="3473" y="34925"/>
                  </a:lnTo>
                  <a:lnTo>
                    <a:pt x="3499" y="34837"/>
                  </a:lnTo>
                  <a:lnTo>
                    <a:pt x="3516" y="34706"/>
                  </a:lnTo>
                  <a:lnTo>
                    <a:pt x="3524" y="34618"/>
                  </a:lnTo>
                  <a:lnTo>
                    <a:pt x="3533" y="34355"/>
                  </a:lnTo>
                  <a:lnTo>
                    <a:pt x="3516" y="34136"/>
                  </a:lnTo>
                  <a:lnTo>
                    <a:pt x="3507" y="34004"/>
                  </a:lnTo>
                  <a:lnTo>
                    <a:pt x="3490" y="33917"/>
                  </a:lnTo>
                  <a:lnTo>
                    <a:pt x="3355" y="33216"/>
                  </a:lnTo>
                  <a:lnTo>
                    <a:pt x="3210" y="32427"/>
                  </a:lnTo>
                  <a:lnTo>
                    <a:pt x="3015" y="31375"/>
                  </a:lnTo>
                  <a:lnTo>
                    <a:pt x="2794" y="30017"/>
                  </a:lnTo>
                  <a:lnTo>
                    <a:pt x="2539" y="28395"/>
                  </a:lnTo>
                  <a:lnTo>
                    <a:pt x="2268" y="26555"/>
                  </a:lnTo>
                  <a:lnTo>
                    <a:pt x="1979" y="24452"/>
                  </a:lnTo>
                  <a:lnTo>
                    <a:pt x="1843" y="23312"/>
                  </a:lnTo>
                  <a:lnTo>
                    <a:pt x="1699" y="22129"/>
                  </a:lnTo>
                  <a:lnTo>
                    <a:pt x="1555" y="20858"/>
                  </a:lnTo>
                  <a:lnTo>
                    <a:pt x="1410" y="19588"/>
                  </a:lnTo>
                  <a:lnTo>
                    <a:pt x="1274" y="18229"/>
                  </a:lnTo>
                  <a:lnTo>
                    <a:pt x="1147" y="16827"/>
                  </a:lnTo>
                  <a:lnTo>
                    <a:pt x="1011" y="15381"/>
                  </a:lnTo>
                  <a:lnTo>
                    <a:pt x="892" y="13935"/>
                  </a:lnTo>
                  <a:lnTo>
                    <a:pt x="782" y="12401"/>
                  </a:lnTo>
                  <a:lnTo>
                    <a:pt x="672" y="10824"/>
                  </a:lnTo>
                  <a:lnTo>
                    <a:pt x="570" y="9202"/>
                  </a:lnTo>
                  <a:lnTo>
                    <a:pt x="485" y="7537"/>
                  </a:lnTo>
                  <a:lnTo>
                    <a:pt x="408" y="5872"/>
                  </a:lnTo>
                  <a:lnTo>
                    <a:pt x="340" y="4119"/>
                  </a:lnTo>
                  <a:lnTo>
                    <a:pt x="289" y="2366"/>
                  </a:lnTo>
                  <a:lnTo>
                    <a:pt x="255" y="570"/>
                  </a:lnTo>
                  <a:lnTo>
                    <a:pt x="239" y="351"/>
                  </a:lnTo>
                  <a:lnTo>
                    <a:pt x="213" y="175"/>
                  </a:lnTo>
                  <a:lnTo>
                    <a:pt x="179" y="44"/>
                  </a:lnTo>
                  <a:lnTo>
                    <a:pt x="12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6"/>
            <p:cNvSpPr/>
            <p:nvPr/>
          </p:nvSpPr>
          <p:spPr>
            <a:xfrm rot="10800000">
              <a:off x="4478687" y="7280162"/>
              <a:ext cx="39130" cy="79217"/>
            </a:xfrm>
            <a:custGeom>
              <a:avLst/>
              <a:gdLst/>
              <a:ahLst/>
              <a:cxnLst/>
              <a:rect l="l" t="t" r="r" b="b"/>
              <a:pathLst>
                <a:path w="4144" h="29097" extrusionOk="0">
                  <a:moveTo>
                    <a:pt x="128" y="0"/>
                  </a:moveTo>
                  <a:lnTo>
                    <a:pt x="94" y="44"/>
                  </a:lnTo>
                  <a:lnTo>
                    <a:pt x="60" y="88"/>
                  </a:lnTo>
                  <a:lnTo>
                    <a:pt x="34" y="220"/>
                  </a:lnTo>
                  <a:lnTo>
                    <a:pt x="17" y="395"/>
                  </a:lnTo>
                  <a:lnTo>
                    <a:pt x="9" y="526"/>
                  </a:lnTo>
                  <a:lnTo>
                    <a:pt x="0" y="614"/>
                  </a:lnTo>
                  <a:lnTo>
                    <a:pt x="9" y="877"/>
                  </a:lnTo>
                  <a:lnTo>
                    <a:pt x="34" y="1096"/>
                  </a:lnTo>
                  <a:lnTo>
                    <a:pt x="51" y="1184"/>
                  </a:lnTo>
                  <a:lnTo>
                    <a:pt x="77" y="1227"/>
                  </a:lnTo>
                  <a:lnTo>
                    <a:pt x="314" y="1885"/>
                  </a:lnTo>
                  <a:lnTo>
                    <a:pt x="544" y="2586"/>
                  </a:lnTo>
                  <a:lnTo>
                    <a:pt x="773" y="3375"/>
                  </a:lnTo>
                  <a:lnTo>
                    <a:pt x="985" y="4207"/>
                  </a:lnTo>
                  <a:lnTo>
                    <a:pt x="1197" y="5127"/>
                  </a:lnTo>
                  <a:lnTo>
                    <a:pt x="1393" y="6091"/>
                  </a:lnTo>
                  <a:lnTo>
                    <a:pt x="1588" y="7099"/>
                  </a:lnTo>
                  <a:lnTo>
                    <a:pt x="1775" y="8151"/>
                  </a:lnTo>
                  <a:lnTo>
                    <a:pt x="1945" y="9246"/>
                  </a:lnTo>
                  <a:lnTo>
                    <a:pt x="2114" y="10342"/>
                  </a:lnTo>
                  <a:lnTo>
                    <a:pt x="2276" y="11481"/>
                  </a:lnTo>
                  <a:lnTo>
                    <a:pt x="2429" y="12621"/>
                  </a:lnTo>
                  <a:lnTo>
                    <a:pt x="2573" y="13760"/>
                  </a:lnTo>
                  <a:lnTo>
                    <a:pt x="2709" y="14943"/>
                  </a:lnTo>
                  <a:lnTo>
                    <a:pt x="2836" y="16082"/>
                  </a:lnTo>
                  <a:lnTo>
                    <a:pt x="2964" y="17222"/>
                  </a:lnTo>
                  <a:lnTo>
                    <a:pt x="3184" y="19457"/>
                  </a:lnTo>
                  <a:lnTo>
                    <a:pt x="3371" y="21516"/>
                  </a:lnTo>
                  <a:lnTo>
                    <a:pt x="3532" y="23444"/>
                  </a:lnTo>
                  <a:lnTo>
                    <a:pt x="3660" y="25153"/>
                  </a:lnTo>
                  <a:lnTo>
                    <a:pt x="3762" y="26555"/>
                  </a:lnTo>
                  <a:lnTo>
                    <a:pt x="3838" y="27651"/>
                  </a:lnTo>
                  <a:lnTo>
                    <a:pt x="3897" y="28615"/>
                  </a:lnTo>
                  <a:lnTo>
                    <a:pt x="3906" y="28746"/>
                  </a:lnTo>
                  <a:lnTo>
                    <a:pt x="3923" y="28834"/>
                  </a:lnTo>
                  <a:lnTo>
                    <a:pt x="3957" y="29009"/>
                  </a:lnTo>
                  <a:lnTo>
                    <a:pt x="4008" y="29097"/>
                  </a:lnTo>
                  <a:lnTo>
                    <a:pt x="4025" y="29097"/>
                  </a:lnTo>
                  <a:lnTo>
                    <a:pt x="4050" y="29053"/>
                  </a:lnTo>
                  <a:lnTo>
                    <a:pt x="4076" y="29009"/>
                  </a:lnTo>
                  <a:lnTo>
                    <a:pt x="4101" y="28965"/>
                  </a:lnTo>
                  <a:lnTo>
                    <a:pt x="4127" y="28746"/>
                  </a:lnTo>
                  <a:lnTo>
                    <a:pt x="4144" y="28527"/>
                  </a:lnTo>
                  <a:lnTo>
                    <a:pt x="4144" y="28396"/>
                  </a:lnTo>
                  <a:lnTo>
                    <a:pt x="4135" y="28264"/>
                  </a:lnTo>
                  <a:lnTo>
                    <a:pt x="4067" y="27081"/>
                  </a:lnTo>
                  <a:lnTo>
                    <a:pt x="3991" y="25898"/>
                  </a:lnTo>
                  <a:lnTo>
                    <a:pt x="3881" y="24408"/>
                  </a:lnTo>
                  <a:lnTo>
                    <a:pt x="3745" y="22655"/>
                  </a:lnTo>
                  <a:lnTo>
                    <a:pt x="3583" y="20683"/>
                  </a:lnTo>
                  <a:lnTo>
                    <a:pt x="3388" y="18536"/>
                  </a:lnTo>
                  <a:lnTo>
                    <a:pt x="3159" y="16301"/>
                  </a:lnTo>
                  <a:lnTo>
                    <a:pt x="3031" y="15118"/>
                  </a:lnTo>
                  <a:lnTo>
                    <a:pt x="2904" y="13979"/>
                  </a:lnTo>
                  <a:lnTo>
                    <a:pt x="2760" y="12796"/>
                  </a:lnTo>
                  <a:lnTo>
                    <a:pt x="2615" y="11657"/>
                  </a:lnTo>
                  <a:lnTo>
                    <a:pt x="2454" y="10473"/>
                  </a:lnTo>
                  <a:lnTo>
                    <a:pt x="2293" y="9334"/>
                  </a:lnTo>
                  <a:lnTo>
                    <a:pt x="2114" y="8195"/>
                  </a:lnTo>
                  <a:lnTo>
                    <a:pt x="1936" y="7099"/>
                  </a:lnTo>
                  <a:lnTo>
                    <a:pt x="1749" y="6048"/>
                  </a:lnTo>
                  <a:lnTo>
                    <a:pt x="1546" y="5040"/>
                  </a:lnTo>
                  <a:lnTo>
                    <a:pt x="1342" y="4032"/>
                  </a:lnTo>
                  <a:lnTo>
                    <a:pt x="1130" y="3112"/>
                  </a:lnTo>
                  <a:lnTo>
                    <a:pt x="900" y="2279"/>
                  </a:lnTo>
                  <a:lnTo>
                    <a:pt x="671" y="1447"/>
                  </a:lnTo>
                  <a:lnTo>
                    <a:pt x="433" y="745"/>
                  </a:lnTo>
                  <a:lnTo>
                    <a:pt x="179" y="88"/>
                  </a:lnTo>
                  <a:lnTo>
                    <a:pt x="153" y="44"/>
                  </a:lnTo>
                  <a:lnTo>
                    <a:pt x="12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6"/>
            <p:cNvSpPr/>
            <p:nvPr/>
          </p:nvSpPr>
          <p:spPr>
            <a:xfrm rot="10800000">
              <a:off x="4504022" y="7267634"/>
              <a:ext cx="33039" cy="83393"/>
            </a:xfrm>
            <a:custGeom>
              <a:avLst/>
              <a:gdLst/>
              <a:ahLst/>
              <a:cxnLst/>
              <a:rect l="l" t="t" r="r" b="b"/>
              <a:pathLst>
                <a:path w="3499" h="30631" extrusionOk="0">
                  <a:moveTo>
                    <a:pt x="128" y="1"/>
                  </a:moveTo>
                  <a:lnTo>
                    <a:pt x="94" y="45"/>
                  </a:lnTo>
                  <a:lnTo>
                    <a:pt x="77" y="88"/>
                  </a:lnTo>
                  <a:lnTo>
                    <a:pt x="52" y="132"/>
                  </a:lnTo>
                  <a:lnTo>
                    <a:pt x="18" y="308"/>
                  </a:lnTo>
                  <a:lnTo>
                    <a:pt x="1" y="571"/>
                  </a:lnTo>
                  <a:lnTo>
                    <a:pt x="1" y="702"/>
                  </a:lnTo>
                  <a:lnTo>
                    <a:pt x="1" y="833"/>
                  </a:lnTo>
                  <a:lnTo>
                    <a:pt x="94" y="2499"/>
                  </a:lnTo>
                  <a:lnTo>
                    <a:pt x="187" y="4164"/>
                  </a:lnTo>
                  <a:lnTo>
                    <a:pt x="289" y="5741"/>
                  </a:lnTo>
                  <a:lnTo>
                    <a:pt x="391" y="7319"/>
                  </a:lnTo>
                  <a:lnTo>
                    <a:pt x="510" y="8809"/>
                  </a:lnTo>
                  <a:lnTo>
                    <a:pt x="629" y="10299"/>
                  </a:lnTo>
                  <a:lnTo>
                    <a:pt x="748" y="11745"/>
                  </a:lnTo>
                  <a:lnTo>
                    <a:pt x="884" y="13103"/>
                  </a:lnTo>
                  <a:lnTo>
                    <a:pt x="1011" y="14461"/>
                  </a:lnTo>
                  <a:lnTo>
                    <a:pt x="1147" y="15732"/>
                  </a:lnTo>
                  <a:lnTo>
                    <a:pt x="1283" y="16959"/>
                  </a:lnTo>
                  <a:lnTo>
                    <a:pt x="1419" y="18142"/>
                  </a:lnTo>
                  <a:lnTo>
                    <a:pt x="1554" y="19282"/>
                  </a:lnTo>
                  <a:lnTo>
                    <a:pt x="1690" y="20377"/>
                  </a:lnTo>
                  <a:lnTo>
                    <a:pt x="1962" y="22437"/>
                  </a:lnTo>
                  <a:lnTo>
                    <a:pt x="2225" y="24233"/>
                  </a:lnTo>
                  <a:lnTo>
                    <a:pt x="2471" y="25855"/>
                  </a:lnTo>
                  <a:lnTo>
                    <a:pt x="2692" y="27213"/>
                  </a:lnTo>
                  <a:lnTo>
                    <a:pt x="2887" y="28352"/>
                  </a:lnTo>
                  <a:lnTo>
                    <a:pt x="3049" y="29273"/>
                  </a:lnTo>
                  <a:lnTo>
                    <a:pt x="3176" y="29930"/>
                  </a:lnTo>
                  <a:lnTo>
                    <a:pt x="3286" y="30456"/>
                  </a:lnTo>
                  <a:lnTo>
                    <a:pt x="3329" y="30587"/>
                  </a:lnTo>
                  <a:lnTo>
                    <a:pt x="3380" y="30631"/>
                  </a:lnTo>
                  <a:lnTo>
                    <a:pt x="3422" y="30587"/>
                  </a:lnTo>
                  <a:lnTo>
                    <a:pt x="3448" y="30500"/>
                  </a:lnTo>
                  <a:lnTo>
                    <a:pt x="3465" y="30412"/>
                  </a:lnTo>
                  <a:lnTo>
                    <a:pt x="3482" y="30324"/>
                  </a:lnTo>
                  <a:lnTo>
                    <a:pt x="3490" y="30193"/>
                  </a:lnTo>
                  <a:lnTo>
                    <a:pt x="3499" y="29974"/>
                  </a:lnTo>
                  <a:lnTo>
                    <a:pt x="3490" y="29711"/>
                  </a:lnTo>
                  <a:lnTo>
                    <a:pt x="3473" y="29623"/>
                  </a:lnTo>
                  <a:lnTo>
                    <a:pt x="3456" y="29492"/>
                  </a:lnTo>
                  <a:lnTo>
                    <a:pt x="3346" y="28966"/>
                  </a:lnTo>
                  <a:lnTo>
                    <a:pt x="3227" y="28309"/>
                  </a:lnTo>
                  <a:lnTo>
                    <a:pt x="3066" y="27432"/>
                  </a:lnTo>
                  <a:lnTo>
                    <a:pt x="2870" y="26337"/>
                  </a:lnTo>
                  <a:lnTo>
                    <a:pt x="2658" y="24978"/>
                  </a:lnTo>
                  <a:lnTo>
                    <a:pt x="2420" y="23401"/>
                  </a:lnTo>
                  <a:lnTo>
                    <a:pt x="2166" y="21648"/>
                  </a:lnTo>
                  <a:lnTo>
                    <a:pt x="1894" y="19676"/>
                  </a:lnTo>
                  <a:lnTo>
                    <a:pt x="1631" y="17485"/>
                  </a:lnTo>
                  <a:lnTo>
                    <a:pt x="1495" y="16302"/>
                  </a:lnTo>
                  <a:lnTo>
                    <a:pt x="1368" y="15075"/>
                  </a:lnTo>
                  <a:lnTo>
                    <a:pt x="1232" y="13848"/>
                  </a:lnTo>
                  <a:lnTo>
                    <a:pt x="1104" y="12533"/>
                  </a:lnTo>
                  <a:lnTo>
                    <a:pt x="977" y="11175"/>
                  </a:lnTo>
                  <a:lnTo>
                    <a:pt x="858" y="9773"/>
                  </a:lnTo>
                  <a:lnTo>
                    <a:pt x="739" y="8327"/>
                  </a:lnTo>
                  <a:lnTo>
                    <a:pt x="629" y="6837"/>
                  </a:lnTo>
                  <a:lnTo>
                    <a:pt x="527" y="5347"/>
                  </a:lnTo>
                  <a:lnTo>
                    <a:pt x="425" y="3769"/>
                  </a:lnTo>
                  <a:lnTo>
                    <a:pt x="332" y="2148"/>
                  </a:lnTo>
                  <a:lnTo>
                    <a:pt x="247" y="483"/>
                  </a:lnTo>
                  <a:lnTo>
                    <a:pt x="230" y="308"/>
                  </a:lnTo>
                  <a:lnTo>
                    <a:pt x="204" y="132"/>
                  </a:lnTo>
                  <a:lnTo>
                    <a:pt x="170" y="45"/>
                  </a:lnTo>
                  <a:lnTo>
                    <a:pt x="12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6"/>
            <p:cNvSpPr/>
            <p:nvPr/>
          </p:nvSpPr>
          <p:spPr>
            <a:xfrm rot="10800000">
              <a:off x="4491350" y="7271332"/>
              <a:ext cx="37052" cy="84945"/>
            </a:xfrm>
            <a:custGeom>
              <a:avLst/>
              <a:gdLst/>
              <a:ahLst/>
              <a:cxnLst/>
              <a:rect l="l" t="t" r="r" b="b"/>
              <a:pathLst>
                <a:path w="3924" h="31201" extrusionOk="0">
                  <a:moveTo>
                    <a:pt x="128" y="1"/>
                  </a:moveTo>
                  <a:lnTo>
                    <a:pt x="94" y="45"/>
                  </a:lnTo>
                  <a:lnTo>
                    <a:pt x="60" y="88"/>
                  </a:lnTo>
                  <a:lnTo>
                    <a:pt x="35" y="220"/>
                  </a:lnTo>
                  <a:lnTo>
                    <a:pt x="9" y="395"/>
                  </a:lnTo>
                  <a:lnTo>
                    <a:pt x="1" y="527"/>
                  </a:lnTo>
                  <a:lnTo>
                    <a:pt x="1" y="658"/>
                  </a:lnTo>
                  <a:lnTo>
                    <a:pt x="9" y="877"/>
                  </a:lnTo>
                  <a:lnTo>
                    <a:pt x="35" y="1096"/>
                  </a:lnTo>
                  <a:lnTo>
                    <a:pt x="52" y="1184"/>
                  </a:lnTo>
                  <a:lnTo>
                    <a:pt x="77" y="1228"/>
                  </a:lnTo>
                  <a:lnTo>
                    <a:pt x="145" y="1403"/>
                  </a:lnTo>
                  <a:lnTo>
                    <a:pt x="221" y="1622"/>
                  </a:lnTo>
                  <a:lnTo>
                    <a:pt x="366" y="2148"/>
                  </a:lnTo>
                  <a:lnTo>
                    <a:pt x="510" y="2761"/>
                  </a:lnTo>
                  <a:lnTo>
                    <a:pt x="663" y="3506"/>
                  </a:lnTo>
                  <a:lnTo>
                    <a:pt x="807" y="4295"/>
                  </a:lnTo>
                  <a:lnTo>
                    <a:pt x="960" y="5215"/>
                  </a:lnTo>
                  <a:lnTo>
                    <a:pt x="1113" y="6223"/>
                  </a:lnTo>
                  <a:lnTo>
                    <a:pt x="1266" y="7275"/>
                  </a:lnTo>
                  <a:lnTo>
                    <a:pt x="1418" y="8370"/>
                  </a:lnTo>
                  <a:lnTo>
                    <a:pt x="1571" y="9554"/>
                  </a:lnTo>
                  <a:lnTo>
                    <a:pt x="1724" y="10780"/>
                  </a:lnTo>
                  <a:lnTo>
                    <a:pt x="1868" y="12051"/>
                  </a:lnTo>
                  <a:lnTo>
                    <a:pt x="2157" y="14593"/>
                  </a:lnTo>
                  <a:lnTo>
                    <a:pt x="2429" y="17222"/>
                  </a:lnTo>
                  <a:lnTo>
                    <a:pt x="2692" y="19764"/>
                  </a:lnTo>
                  <a:lnTo>
                    <a:pt x="2930" y="22217"/>
                  </a:lnTo>
                  <a:lnTo>
                    <a:pt x="3134" y="24496"/>
                  </a:lnTo>
                  <a:lnTo>
                    <a:pt x="3320" y="26556"/>
                  </a:lnTo>
                  <a:lnTo>
                    <a:pt x="3584" y="29579"/>
                  </a:lnTo>
                  <a:lnTo>
                    <a:pt x="3685" y="30762"/>
                  </a:lnTo>
                  <a:lnTo>
                    <a:pt x="3694" y="30894"/>
                  </a:lnTo>
                  <a:lnTo>
                    <a:pt x="3711" y="30981"/>
                  </a:lnTo>
                  <a:lnTo>
                    <a:pt x="3753" y="31113"/>
                  </a:lnTo>
                  <a:lnTo>
                    <a:pt x="3796" y="31201"/>
                  </a:lnTo>
                  <a:lnTo>
                    <a:pt x="3821" y="31157"/>
                  </a:lnTo>
                  <a:lnTo>
                    <a:pt x="3847" y="31113"/>
                  </a:lnTo>
                  <a:lnTo>
                    <a:pt x="3872" y="31069"/>
                  </a:lnTo>
                  <a:lnTo>
                    <a:pt x="3889" y="30981"/>
                  </a:lnTo>
                  <a:lnTo>
                    <a:pt x="3915" y="30762"/>
                  </a:lnTo>
                  <a:lnTo>
                    <a:pt x="3923" y="30543"/>
                  </a:lnTo>
                  <a:lnTo>
                    <a:pt x="3923" y="30412"/>
                  </a:lnTo>
                  <a:lnTo>
                    <a:pt x="3915" y="30280"/>
                  </a:lnTo>
                  <a:lnTo>
                    <a:pt x="3796" y="28834"/>
                  </a:lnTo>
                  <a:lnTo>
                    <a:pt x="3516" y="25635"/>
                  </a:lnTo>
                  <a:lnTo>
                    <a:pt x="3329" y="23532"/>
                  </a:lnTo>
                  <a:lnTo>
                    <a:pt x="3108" y="21210"/>
                  </a:lnTo>
                  <a:lnTo>
                    <a:pt x="2870" y="18712"/>
                  </a:lnTo>
                  <a:lnTo>
                    <a:pt x="2607" y="16127"/>
                  </a:lnTo>
                  <a:lnTo>
                    <a:pt x="2327" y="13497"/>
                  </a:lnTo>
                  <a:lnTo>
                    <a:pt x="2038" y="10956"/>
                  </a:lnTo>
                  <a:lnTo>
                    <a:pt x="1885" y="9685"/>
                  </a:lnTo>
                  <a:lnTo>
                    <a:pt x="1733" y="8458"/>
                  </a:lnTo>
                  <a:lnTo>
                    <a:pt x="1571" y="7275"/>
                  </a:lnTo>
                  <a:lnTo>
                    <a:pt x="1418" y="6179"/>
                  </a:lnTo>
                  <a:lnTo>
                    <a:pt x="1266" y="5084"/>
                  </a:lnTo>
                  <a:lnTo>
                    <a:pt x="1104" y="4120"/>
                  </a:lnTo>
                  <a:lnTo>
                    <a:pt x="943" y="3200"/>
                  </a:lnTo>
                  <a:lnTo>
                    <a:pt x="790" y="2367"/>
                  </a:lnTo>
                  <a:lnTo>
                    <a:pt x="637" y="1622"/>
                  </a:lnTo>
                  <a:lnTo>
                    <a:pt x="476" y="1009"/>
                  </a:lnTo>
                  <a:lnTo>
                    <a:pt x="323" y="483"/>
                  </a:lnTo>
                  <a:lnTo>
                    <a:pt x="179" y="45"/>
                  </a:lnTo>
                  <a:lnTo>
                    <a:pt x="15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6"/>
            <p:cNvSpPr/>
            <p:nvPr/>
          </p:nvSpPr>
          <p:spPr>
            <a:xfrm rot="10800000">
              <a:off x="4530395" y="7244602"/>
              <a:ext cx="23502" cy="86853"/>
            </a:xfrm>
            <a:custGeom>
              <a:avLst/>
              <a:gdLst/>
              <a:ahLst/>
              <a:cxnLst/>
              <a:rect l="l" t="t" r="r" b="b"/>
              <a:pathLst>
                <a:path w="2489" h="31902" extrusionOk="0">
                  <a:moveTo>
                    <a:pt x="332" y="0"/>
                  </a:moveTo>
                  <a:lnTo>
                    <a:pt x="298" y="44"/>
                  </a:lnTo>
                  <a:lnTo>
                    <a:pt x="272" y="88"/>
                  </a:lnTo>
                  <a:lnTo>
                    <a:pt x="247" y="219"/>
                  </a:lnTo>
                  <a:lnTo>
                    <a:pt x="221" y="351"/>
                  </a:lnTo>
                  <a:lnTo>
                    <a:pt x="179" y="877"/>
                  </a:lnTo>
                  <a:lnTo>
                    <a:pt x="136" y="1403"/>
                  </a:lnTo>
                  <a:lnTo>
                    <a:pt x="102" y="1928"/>
                  </a:lnTo>
                  <a:lnTo>
                    <a:pt x="77" y="2454"/>
                  </a:lnTo>
                  <a:lnTo>
                    <a:pt x="52" y="2980"/>
                  </a:lnTo>
                  <a:lnTo>
                    <a:pt x="26" y="3550"/>
                  </a:lnTo>
                  <a:lnTo>
                    <a:pt x="9" y="4689"/>
                  </a:lnTo>
                  <a:lnTo>
                    <a:pt x="1" y="5872"/>
                  </a:lnTo>
                  <a:lnTo>
                    <a:pt x="18" y="7099"/>
                  </a:lnTo>
                  <a:lnTo>
                    <a:pt x="43" y="8326"/>
                  </a:lnTo>
                  <a:lnTo>
                    <a:pt x="85" y="9597"/>
                  </a:lnTo>
                  <a:lnTo>
                    <a:pt x="145" y="10868"/>
                  </a:lnTo>
                  <a:lnTo>
                    <a:pt x="213" y="12138"/>
                  </a:lnTo>
                  <a:lnTo>
                    <a:pt x="289" y="13409"/>
                  </a:lnTo>
                  <a:lnTo>
                    <a:pt x="383" y="14680"/>
                  </a:lnTo>
                  <a:lnTo>
                    <a:pt x="476" y="15951"/>
                  </a:lnTo>
                  <a:lnTo>
                    <a:pt x="578" y="17178"/>
                  </a:lnTo>
                  <a:lnTo>
                    <a:pt x="688" y="18449"/>
                  </a:lnTo>
                  <a:lnTo>
                    <a:pt x="807" y="19632"/>
                  </a:lnTo>
                  <a:lnTo>
                    <a:pt x="926" y="20815"/>
                  </a:lnTo>
                  <a:lnTo>
                    <a:pt x="1045" y="21998"/>
                  </a:lnTo>
                  <a:lnTo>
                    <a:pt x="1291" y="24189"/>
                  </a:lnTo>
                  <a:lnTo>
                    <a:pt x="1529" y="26161"/>
                  </a:lnTo>
                  <a:lnTo>
                    <a:pt x="1750" y="27914"/>
                  </a:lnTo>
                  <a:lnTo>
                    <a:pt x="1936" y="29360"/>
                  </a:lnTo>
                  <a:lnTo>
                    <a:pt x="2098" y="30499"/>
                  </a:lnTo>
                  <a:lnTo>
                    <a:pt x="2268" y="31682"/>
                  </a:lnTo>
                  <a:lnTo>
                    <a:pt x="2285" y="31770"/>
                  </a:lnTo>
                  <a:lnTo>
                    <a:pt x="2302" y="31857"/>
                  </a:lnTo>
                  <a:lnTo>
                    <a:pt x="2352" y="31901"/>
                  </a:lnTo>
                  <a:lnTo>
                    <a:pt x="2395" y="31901"/>
                  </a:lnTo>
                  <a:lnTo>
                    <a:pt x="2420" y="31857"/>
                  </a:lnTo>
                  <a:lnTo>
                    <a:pt x="2437" y="31814"/>
                  </a:lnTo>
                  <a:lnTo>
                    <a:pt x="2463" y="31682"/>
                  </a:lnTo>
                  <a:lnTo>
                    <a:pt x="2471" y="31595"/>
                  </a:lnTo>
                  <a:lnTo>
                    <a:pt x="2488" y="31375"/>
                  </a:lnTo>
                  <a:lnTo>
                    <a:pt x="2488" y="31112"/>
                  </a:lnTo>
                  <a:lnTo>
                    <a:pt x="2480" y="30981"/>
                  </a:lnTo>
                  <a:lnTo>
                    <a:pt x="2463" y="30893"/>
                  </a:lnTo>
                  <a:lnTo>
                    <a:pt x="2327" y="29929"/>
                  </a:lnTo>
                  <a:lnTo>
                    <a:pt x="2183" y="28878"/>
                  </a:lnTo>
                  <a:lnTo>
                    <a:pt x="1996" y="27519"/>
                  </a:lnTo>
                  <a:lnTo>
                    <a:pt x="1784" y="25810"/>
                  </a:lnTo>
                  <a:lnTo>
                    <a:pt x="1554" y="23926"/>
                  </a:lnTo>
                  <a:lnTo>
                    <a:pt x="1317" y="21779"/>
                  </a:lnTo>
                  <a:lnTo>
                    <a:pt x="1079" y="19500"/>
                  </a:lnTo>
                  <a:lnTo>
                    <a:pt x="968" y="18317"/>
                  </a:lnTo>
                  <a:lnTo>
                    <a:pt x="858" y="17134"/>
                  </a:lnTo>
                  <a:lnTo>
                    <a:pt x="748" y="15907"/>
                  </a:lnTo>
                  <a:lnTo>
                    <a:pt x="654" y="14680"/>
                  </a:lnTo>
                  <a:lnTo>
                    <a:pt x="561" y="13453"/>
                  </a:lnTo>
                  <a:lnTo>
                    <a:pt x="476" y="12182"/>
                  </a:lnTo>
                  <a:lnTo>
                    <a:pt x="408" y="10955"/>
                  </a:lnTo>
                  <a:lnTo>
                    <a:pt x="349" y="9728"/>
                  </a:lnTo>
                  <a:lnTo>
                    <a:pt x="306" y="8545"/>
                  </a:lnTo>
                  <a:lnTo>
                    <a:pt x="272" y="7318"/>
                  </a:lnTo>
                  <a:lnTo>
                    <a:pt x="255" y="6179"/>
                  </a:lnTo>
                  <a:lnTo>
                    <a:pt x="255" y="5040"/>
                  </a:lnTo>
                  <a:lnTo>
                    <a:pt x="272" y="3944"/>
                  </a:lnTo>
                  <a:lnTo>
                    <a:pt x="289" y="3418"/>
                  </a:lnTo>
                  <a:lnTo>
                    <a:pt x="306" y="2892"/>
                  </a:lnTo>
                  <a:lnTo>
                    <a:pt x="332" y="2410"/>
                  </a:lnTo>
                  <a:lnTo>
                    <a:pt x="366" y="1928"/>
                  </a:lnTo>
                  <a:lnTo>
                    <a:pt x="408" y="1446"/>
                  </a:lnTo>
                  <a:lnTo>
                    <a:pt x="451" y="964"/>
                  </a:lnTo>
                  <a:lnTo>
                    <a:pt x="459" y="833"/>
                  </a:lnTo>
                  <a:lnTo>
                    <a:pt x="459" y="701"/>
                  </a:lnTo>
                  <a:lnTo>
                    <a:pt x="451" y="482"/>
                  </a:lnTo>
                  <a:lnTo>
                    <a:pt x="434" y="263"/>
                  </a:lnTo>
                  <a:lnTo>
                    <a:pt x="417" y="176"/>
                  </a:lnTo>
                  <a:lnTo>
                    <a:pt x="391" y="88"/>
                  </a:lnTo>
                  <a:lnTo>
                    <a:pt x="366" y="44"/>
                  </a:lnTo>
                  <a:lnTo>
                    <a:pt x="33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6"/>
            <p:cNvSpPr/>
            <p:nvPr/>
          </p:nvSpPr>
          <p:spPr>
            <a:xfrm rot="10800000">
              <a:off x="4466743" y="7274314"/>
              <a:ext cx="38894" cy="83276"/>
            </a:xfrm>
            <a:custGeom>
              <a:avLst/>
              <a:gdLst/>
              <a:ahLst/>
              <a:cxnLst/>
              <a:rect l="l" t="t" r="r" b="b"/>
              <a:pathLst>
                <a:path w="4119" h="30588" extrusionOk="0">
                  <a:moveTo>
                    <a:pt x="128" y="1"/>
                  </a:moveTo>
                  <a:lnTo>
                    <a:pt x="94" y="45"/>
                  </a:lnTo>
                  <a:lnTo>
                    <a:pt x="60" y="132"/>
                  </a:lnTo>
                  <a:lnTo>
                    <a:pt x="26" y="264"/>
                  </a:lnTo>
                  <a:lnTo>
                    <a:pt x="9" y="439"/>
                  </a:lnTo>
                  <a:lnTo>
                    <a:pt x="9" y="570"/>
                  </a:lnTo>
                  <a:lnTo>
                    <a:pt x="1" y="702"/>
                  </a:lnTo>
                  <a:lnTo>
                    <a:pt x="18" y="921"/>
                  </a:lnTo>
                  <a:lnTo>
                    <a:pt x="52" y="1140"/>
                  </a:lnTo>
                  <a:lnTo>
                    <a:pt x="69" y="1184"/>
                  </a:lnTo>
                  <a:lnTo>
                    <a:pt x="94" y="1272"/>
                  </a:lnTo>
                  <a:lnTo>
                    <a:pt x="196" y="1447"/>
                  </a:lnTo>
                  <a:lnTo>
                    <a:pt x="298" y="1666"/>
                  </a:lnTo>
                  <a:lnTo>
                    <a:pt x="400" y="1929"/>
                  </a:lnTo>
                  <a:lnTo>
                    <a:pt x="502" y="2192"/>
                  </a:lnTo>
                  <a:lnTo>
                    <a:pt x="697" y="2849"/>
                  </a:lnTo>
                  <a:lnTo>
                    <a:pt x="892" y="3550"/>
                  </a:lnTo>
                  <a:lnTo>
                    <a:pt x="1079" y="4383"/>
                  </a:lnTo>
                  <a:lnTo>
                    <a:pt x="1257" y="5303"/>
                  </a:lnTo>
                  <a:lnTo>
                    <a:pt x="1436" y="6267"/>
                  </a:lnTo>
                  <a:lnTo>
                    <a:pt x="1614" y="7319"/>
                  </a:lnTo>
                  <a:lnTo>
                    <a:pt x="1784" y="8414"/>
                  </a:lnTo>
                  <a:lnTo>
                    <a:pt x="1945" y="9554"/>
                  </a:lnTo>
                  <a:lnTo>
                    <a:pt x="2107" y="10737"/>
                  </a:lnTo>
                  <a:lnTo>
                    <a:pt x="2259" y="11964"/>
                  </a:lnTo>
                  <a:lnTo>
                    <a:pt x="2404" y="13234"/>
                  </a:lnTo>
                  <a:lnTo>
                    <a:pt x="2540" y="14461"/>
                  </a:lnTo>
                  <a:lnTo>
                    <a:pt x="2675" y="15732"/>
                  </a:lnTo>
                  <a:lnTo>
                    <a:pt x="2803" y="17003"/>
                  </a:lnTo>
                  <a:lnTo>
                    <a:pt x="3041" y="19501"/>
                  </a:lnTo>
                  <a:lnTo>
                    <a:pt x="3253" y="21867"/>
                  </a:lnTo>
                  <a:lnTo>
                    <a:pt x="3431" y="24102"/>
                  </a:lnTo>
                  <a:lnTo>
                    <a:pt x="3584" y="26030"/>
                  </a:lnTo>
                  <a:lnTo>
                    <a:pt x="3711" y="27695"/>
                  </a:lnTo>
                  <a:lnTo>
                    <a:pt x="3796" y="28966"/>
                  </a:lnTo>
                  <a:lnTo>
                    <a:pt x="3873" y="30149"/>
                  </a:lnTo>
                  <a:lnTo>
                    <a:pt x="3881" y="30237"/>
                  </a:lnTo>
                  <a:lnTo>
                    <a:pt x="3898" y="30368"/>
                  </a:lnTo>
                  <a:lnTo>
                    <a:pt x="3932" y="30499"/>
                  </a:lnTo>
                  <a:lnTo>
                    <a:pt x="3983" y="30587"/>
                  </a:lnTo>
                  <a:lnTo>
                    <a:pt x="4008" y="30587"/>
                  </a:lnTo>
                  <a:lnTo>
                    <a:pt x="4034" y="30543"/>
                  </a:lnTo>
                  <a:lnTo>
                    <a:pt x="4051" y="30499"/>
                  </a:lnTo>
                  <a:lnTo>
                    <a:pt x="4076" y="30456"/>
                  </a:lnTo>
                  <a:lnTo>
                    <a:pt x="4102" y="30237"/>
                  </a:lnTo>
                  <a:lnTo>
                    <a:pt x="4119" y="30017"/>
                  </a:lnTo>
                  <a:lnTo>
                    <a:pt x="4119" y="29886"/>
                  </a:lnTo>
                  <a:lnTo>
                    <a:pt x="4110" y="29754"/>
                  </a:lnTo>
                  <a:lnTo>
                    <a:pt x="4017" y="28308"/>
                  </a:lnTo>
                  <a:lnTo>
                    <a:pt x="3924" y="26950"/>
                  </a:lnTo>
                  <a:lnTo>
                    <a:pt x="3796" y="25197"/>
                  </a:lnTo>
                  <a:lnTo>
                    <a:pt x="3635" y="23182"/>
                  </a:lnTo>
                  <a:lnTo>
                    <a:pt x="3448" y="20903"/>
                  </a:lnTo>
                  <a:lnTo>
                    <a:pt x="3236" y="18493"/>
                  </a:lnTo>
                  <a:lnTo>
                    <a:pt x="2990" y="15995"/>
                  </a:lnTo>
                  <a:lnTo>
                    <a:pt x="2862" y="14680"/>
                  </a:lnTo>
                  <a:lnTo>
                    <a:pt x="2718" y="13410"/>
                  </a:lnTo>
                  <a:lnTo>
                    <a:pt x="2574" y="12139"/>
                  </a:lnTo>
                  <a:lnTo>
                    <a:pt x="2429" y="10868"/>
                  </a:lnTo>
                  <a:lnTo>
                    <a:pt x="2268" y="9641"/>
                  </a:lnTo>
                  <a:lnTo>
                    <a:pt x="2107" y="8458"/>
                  </a:lnTo>
                  <a:lnTo>
                    <a:pt x="1937" y="7319"/>
                  </a:lnTo>
                  <a:lnTo>
                    <a:pt x="1758" y="6179"/>
                  </a:lnTo>
                  <a:lnTo>
                    <a:pt x="1580" y="5128"/>
                  </a:lnTo>
                  <a:lnTo>
                    <a:pt x="1393" y="4164"/>
                  </a:lnTo>
                  <a:lnTo>
                    <a:pt x="1207" y="3243"/>
                  </a:lnTo>
                  <a:lnTo>
                    <a:pt x="1003" y="2411"/>
                  </a:lnTo>
                  <a:lnTo>
                    <a:pt x="807" y="1666"/>
                  </a:lnTo>
                  <a:lnTo>
                    <a:pt x="595" y="1009"/>
                  </a:lnTo>
                  <a:lnTo>
                    <a:pt x="493" y="702"/>
                  </a:lnTo>
                  <a:lnTo>
                    <a:pt x="383" y="439"/>
                  </a:lnTo>
                  <a:lnTo>
                    <a:pt x="281" y="220"/>
                  </a:lnTo>
                  <a:lnTo>
                    <a:pt x="171" y="45"/>
                  </a:lnTo>
                  <a:lnTo>
                    <a:pt x="12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66"/>
          <p:cNvGrpSpPr/>
          <p:nvPr/>
        </p:nvGrpSpPr>
        <p:grpSpPr>
          <a:xfrm flipH="1">
            <a:off x="5950614" y="3856526"/>
            <a:ext cx="221767" cy="435902"/>
            <a:chOff x="3764031" y="7169293"/>
            <a:chExt cx="221767" cy="435902"/>
          </a:xfrm>
        </p:grpSpPr>
        <p:sp>
          <p:nvSpPr>
            <p:cNvPr id="824" name="Google Shape;824;p66"/>
            <p:cNvSpPr/>
            <p:nvPr/>
          </p:nvSpPr>
          <p:spPr>
            <a:xfrm rot="10800000">
              <a:off x="3863442" y="7194324"/>
              <a:ext cx="45551" cy="410872"/>
            </a:xfrm>
            <a:custGeom>
              <a:avLst/>
              <a:gdLst/>
              <a:ahLst/>
              <a:cxnLst/>
              <a:rect l="l" t="t" r="r" b="b"/>
              <a:pathLst>
                <a:path w="4824" h="150917" extrusionOk="0">
                  <a:moveTo>
                    <a:pt x="247" y="0"/>
                  </a:moveTo>
                  <a:lnTo>
                    <a:pt x="204" y="44"/>
                  </a:lnTo>
                  <a:lnTo>
                    <a:pt x="171" y="132"/>
                  </a:lnTo>
                  <a:lnTo>
                    <a:pt x="145" y="307"/>
                  </a:lnTo>
                  <a:lnTo>
                    <a:pt x="128" y="526"/>
                  </a:lnTo>
                  <a:lnTo>
                    <a:pt x="94" y="1841"/>
                  </a:lnTo>
                  <a:lnTo>
                    <a:pt x="60" y="3375"/>
                  </a:lnTo>
                  <a:lnTo>
                    <a:pt x="26" y="5434"/>
                  </a:lnTo>
                  <a:lnTo>
                    <a:pt x="9" y="8063"/>
                  </a:lnTo>
                  <a:lnTo>
                    <a:pt x="1" y="9597"/>
                  </a:lnTo>
                  <a:lnTo>
                    <a:pt x="1" y="11218"/>
                  </a:lnTo>
                  <a:lnTo>
                    <a:pt x="1" y="12971"/>
                  </a:lnTo>
                  <a:lnTo>
                    <a:pt x="18" y="14855"/>
                  </a:lnTo>
                  <a:lnTo>
                    <a:pt x="35" y="16827"/>
                  </a:lnTo>
                  <a:lnTo>
                    <a:pt x="69" y="18974"/>
                  </a:lnTo>
                  <a:lnTo>
                    <a:pt x="103" y="21209"/>
                  </a:lnTo>
                  <a:lnTo>
                    <a:pt x="154" y="23532"/>
                  </a:lnTo>
                  <a:lnTo>
                    <a:pt x="213" y="25986"/>
                  </a:lnTo>
                  <a:lnTo>
                    <a:pt x="289" y="28527"/>
                  </a:lnTo>
                  <a:lnTo>
                    <a:pt x="374" y="31200"/>
                  </a:lnTo>
                  <a:lnTo>
                    <a:pt x="485" y="33961"/>
                  </a:lnTo>
                  <a:lnTo>
                    <a:pt x="595" y="36809"/>
                  </a:lnTo>
                  <a:lnTo>
                    <a:pt x="731" y="39789"/>
                  </a:lnTo>
                  <a:lnTo>
                    <a:pt x="884" y="42856"/>
                  </a:lnTo>
                  <a:lnTo>
                    <a:pt x="1054" y="45968"/>
                  </a:lnTo>
                  <a:lnTo>
                    <a:pt x="1240" y="49210"/>
                  </a:lnTo>
                  <a:lnTo>
                    <a:pt x="1453" y="52541"/>
                  </a:lnTo>
                  <a:lnTo>
                    <a:pt x="1682" y="55958"/>
                  </a:lnTo>
                  <a:lnTo>
                    <a:pt x="1937" y="59420"/>
                  </a:lnTo>
                  <a:lnTo>
                    <a:pt x="2217" y="63013"/>
                  </a:lnTo>
                  <a:lnTo>
                    <a:pt x="2514" y="66651"/>
                  </a:lnTo>
                  <a:lnTo>
                    <a:pt x="2667" y="68491"/>
                  </a:lnTo>
                  <a:lnTo>
                    <a:pt x="2811" y="70331"/>
                  </a:lnTo>
                  <a:lnTo>
                    <a:pt x="2947" y="72172"/>
                  </a:lnTo>
                  <a:lnTo>
                    <a:pt x="3074" y="74012"/>
                  </a:lnTo>
                  <a:lnTo>
                    <a:pt x="3202" y="75853"/>
                  </a:lnTo>
                  <a:lnTo>
                    <a:pt x="3321" y="77693"/>
                  </a:lnTo>
                  <a:lnTo>
                    <a:pt x="3431" y="79534"/>
                  </a:lnTo>
                  <a:lnTo>
                    <a:pt x="3533" y="81374"/>
                  </a:lnTo>
                  <a:lnTo>
                    <a:pt x="3635" y="83258"/>
                  </a:lnTo>
                  <a:lnTo>
                    <a:pt x="3728" y="85099"/>
                  </a:lnTo>
                  <a:lnTo>
                    <a:pt x="3813" y="86939"/>
                  </a:lnTo>
                  <a:lnTo>
                    <a:pt x="3889" y="88780"/>
                  </a:lnTo>
                  <a:lnTo>
                    <a:pt x="4042" y="92417"/>
                  </a:lnTo>
                  <a:lnTo>
                    <a:pt x="4161" y="96054"/>
                  </a:lnTo>
                  <a:lnTo>
                    <a:pt x="4271" y="99647"/>
                  </a:lnTo>
                  <a:lnTo>
                    <a:pt x="4356" y="103153"/>
                  </a:lnTo>
                  <a:lnTo>
                    <a:pt x="4433" y="106658"/>
                  </a:lnTo>
                  <a:lnTo>
                    <a:pt x="4484" y="110032"/>
                  </a:lnTo>
                  <a:lnTo>
                    <a:pt x="4526" y="113363"/>
                  </a:lnTo>
                  <a:lnTo>
                    <a:pt x="4552" y="116649"/>
                  </a:lnTo>
                  <a:lnTo>
                    <a:pt x="4569" y="119760"/>
                  </a:lnTo>
                  <a:lnTo>
                    <a:pt x="4577" y="122828"/>
                  </a:lnTo>
                  <a:lnTo>
                    <a:pt x="4569" y="125764"/>
                  </a:lnTo>
                  <a:lnTo>
                    <a:pt x="4560" y="128568"/>
                  </a:lnTo>
                  <a:lnTo>
                    <a:pt x="4535" y="131241"/>
                  </a:lnTo>
                  <a:lnTo>
                    <a:pt x="4509" y="133783"/>
                  </a:lnTo>
                  <a:lnTo>
                    <a:pt x="4475" y="136193"/>
                  </a:lnTo>
                  <a:lnTo>
                    <a:pt x="4441" y="138428"/>
                  </a:lnTo>
                  <a:lnTo>
                    <a:pt x="4365" y="142371"/>
                  </a:lnTo>
                  <a:lnTo>
                    <a:pt x="4288" y="145614"/>
                  </a:lnTo>
                  <a:lnTo>
                    <a:pt x="4221" y="148024"/>
                  </a:lnTo>
                  <a:lnTo>
                    <a:pt x="4170" y="149558"/>
                  </a:lnTo>
                  <a:lnTo>
                    <a:pt x="4144" y="150171"/>
                  </a:lnTo>
                  <a:lnTo>
                    <a:pt x="4144" y="150303"/>
                  </a:lnTo>
                  <a:lnTo>
                    <a:pt x="4144" y="150434"/>
                  </a:lnTo>
                  <a:lnTo>
                    <a:pt x="4170" y="150653"/>
                  </a:lnTo>
                  <a:lnTo>
                    <a:pt x="4204" y="150829"/>
                  </a:lnTo>
                  <a:lnTo>
                    <a:pt x="4221" y="150872"/>
                  </a:lnTo>
                  <a:lnTo>
                    <a:pt x="4246" y="150916"/>
                  </a:lnTo>
                  <a:lnTo>
                    <a:pt x="4297" y="150916"/>
                  </a:lnTo>
                  <a:lnTo>
                    <a:pt x="4339" y="150829"/>
                  </a:lnTo>
                  <a:lnTo>
                    <a:pt x="4373" y="150653"/>
                  </a:lnTo>
                  <a:lnTo>
                    <a:pt x="4390" y="150390"/>
                  </a:lnTo>
                  <a:lnTo>
                    <a:pt x="4416" y="149821"/>
                  </a:lnTo>
                  <a:lnTo>
                    <a:pt x="4467" y="148287"/>
                  </a:lnTo>
                  <a:lnTo>
                    <a:pt x="4535" y="145833"/>
                  </a:lnTo>
                  <a:lnTo>
                    <a:pt x="4611" y="142590"/>
                  </a:lnTo>
                  <a:lnTo>
                    <a:pt x="4688" y="138559"/>
                  </a:lnTo>
                  <a:lnTo>
                    <a:pt x="4730" y="136324"/>
                  </a:lnTo>
                  <a:lnTo>
                    <a:pt x="4755" y="133914"/>
                  </a:lnTo>
                  <a:lnTo>
                    <a:pt x="4789" y="131329"/>
                  </a:lnTo>
                  <a:lnTo>
                    <a:pt x="4806" y="128612"/>
                  </a:lnTo>
                  <a:lnTo>
                    <a:pt x="4823" y="125807"/>
                  </a:lnTo>
                  <a:lnTo>
                    <a:pt x="4823" y="122828"/>
                  </a:lnTo>
                  <a:lnTo>
                    <a:pt x="4823" y="119760"/>
                  </a:lnTo>
                  <a:lnTo>
                    <a:pt x="4806" y="116561"/>
                  </a:lnTo>
                  <a:lnTo>
                    <a:pt x="4781" y="113319"/>
                  </a:lnTo>
                  <a:lnTo>
                    <a:pt x="4738" y="109945"/>
                  </a:lnTo>
                  <a:lnTo>
                    <a:pt x="4679" y="106483"/>
                  </a:lnTo>
                  <a:lnTo>
                    <a:pt x="4611" y="102977"/>
                  </a:lnTo>
                  <a:lnTo>
                    <a:pt x="4518" y="99428"/>
                  </a:lnTo>
                  <a:lnTo>
                    <a:pt x="4407" y="95791"/>
                  </a:lnTo>
                  <a:lnTo>
                    <a:pt x="4280" y="92154"/>
                  </a:lnTo>
                  <a:lnTo>
                    <a:pt x="4136" y="88473"/>
                  </a:lnTo>
                  <a:lnTo>
                    <a:pt x="4051" y="86589"/>
                  </a:lnTo>
                  <a:lnTo>
                    <a:pt x="3966" y="84748"/>
                  </a:lnTo>
                  <a:lnTo>
                    <a:pt x="3872" y="82864"/>
                  </a:lnTo>
                  <a:lnTo>
                    <a:pt x="3771" y="81023"/>
                  </a:lnTo>
                  <a:lnTo>
                    <a:pt x="3669" y="79139"/>
                  </a:lnTo>
                  <a:lnTo>
                    <a:pt x="3558" y="77299"/>
                  </a:lnTo>
                  <a:lnTo>
                    <a:pt x="3439" y="75415"/>
                  </a:lnTo>
                  <a:lnTo>
                    <a:pt x="3312" y="73530"/>
                  </a:lnTo>
                  <a:lnTo>
                    <a:pt x="3176" y="71690"/>
                  </a:lnTo>
                  <a:lnTo>
                    <a:pt x="3040" y="69806"/>
                  </a:lnTo>
                  <a:lnTo>
                    <a:pt x="2896" y="67965"/>
                  </a:lnTo>
                  <a:lnTo>
                    <a:pt x="2743" y="66125"/>
                  </a:lnTo>
                  <a:lnTo>
                    <a:pt x="2446" y="62531"/>
                  </a:lnTo>
                  <a:lnTo>
                    <a:pt x="2174" y="58982"/>
                  </a:lnTo>
                  <a:lnTo>
                    <a:pt x="1920" y="55520"/>
                  </a:lnTo>
                  <a:lnTo>
                    <a:pt x="1690" y="52146"/>
                  </a:lnTo>
                  <a:lnTo>
                    <a:pt x="1487" y="48860"/>
                  </a:lnTo>
                  <a:lnTo>
                    <a:pt x="1300" y="45661"/>
                  </a:lnTo>
                  <a:lnTo>
                    <a:pt x="1130" y="42550"/>
                  </a:lnTo>
                  <a:lnTo>
                    <a:pt x="977" y="39526"/>
                  </a:lnTo>
                  <a:lnTo>
                    <a:pt x="841" y="36634"/>
                  </a:lnTo>
                  <a:lnTo>
                    <a:pt x="731" y="33786"/>
                  </a:lnTo>
                  <a:lnTo>
                    <a:pt x="629" y="31069"/>
                  </a:lnTo>
                  <a:lnTo>
                    <a:pt x="536" y="28440"/>
                  </a:lnTo>
                  <a:lnTo>
                    <a:pt x="468" y="25898"/>
                  </a:lnTo>
                  <a:lnTo>
                    <a:pt x="408" y="23488"/>
                  </a:lnTo>
                  <a:lnTo>
                    <a:pt x="357" y="21165"/>
                  </a:lnTo>
                  <a:lnTo>
                    <a:pt x="315" y="18974"/>
                  </a:lnTo>
                  <a:lnTo>
                    <a:pt x="289" y="16871"/>
                  </a:lnTo>
                  <a:lnTo>
                    <a:pt x="264" y="14899"/>
                  </a:lnTo>
                  <a:lnTo>
                    <a:pt x="255" y="13059"/>
                  </a:lnTo>
                  <a:lnTo>
                    <a:pt x="247" y="11306"/>
                  </a:lnTo>
                  <a:lnTo>
                    <a:pt x="247" y="9685"/>
                  </a:lnTo>
                  <a:lnTo>
                    <a:pt x="255" y="8195"/>
                  </a:lnTo>
                  <a:lnTo>
                    <a:pt x="272" y="5609"/>
                  </a:lnTo>
                  <a:lnTo>
                    <a:pt x="306" y="3550"/>
                  </a:lnTo>
                  <a:lnTo>
                    <a:pt x="340" y="2060"/>
                  </a:lnTo>
                  <a:lnTo>
                    <a:pt x="374" y="789"/>
                  </a:lnTo>
                  <a:lnTo>
                    <a:pt x="374" y="658"/>
                  </a:lnTo>
                  <a:lnTo>
                    <a:pt x="374" y="526"/>
                  </a:lnTo>
                  <a:lnTo>
                    <a:pt x="357" y="307"/>
                  </a:lnTo>
                  <a:lnTo>
                    <a:pt x="323" y="132"/>
                  </a:lnTo>
                  <a:lnTo>
                    <a:pt x="298" y="44"/>
                  </a:lnTo>
                  <a:lnTo>
                    <a:pt x="27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6"/>
            <p:cNvSpPr/>
            <p:nvPr/>
          </p:nvSpPr>
          <p:spPr>
            <a:xfrm rot="10800000">
              <a:off x="3778545" y="7229110"/>
              <a:ext cx="98542" cy="163799"/>
            </a:xfrm>
            <a:custGeom>
              <a:avLst/>
              <a:gdLst/>
              <a:ahLst/>
              <a:cxnLst/>
              <a:rect l="l" t="t" r="r" b="b"/>
              <a:pathLst>
                <a:path w="10436" h="60165" extrusionOk="0">
                  <a:moveTo>
                    <a:pt x="128" y="0"/>
                  </a:moveTo>
                  <a:lnTo>
                    <a:pt x="86" y="44"/>
                  </a:lnTo>
                  <a:lnTo>
                    <a:pt x="43" y="175"/>
                  </a:lnTo>
                  <a:lnTo>
                    <a:pt x="18" y="351"/>
                  </a:lnTo>
                  <a:lnTo>
                    <a:pt x="1" y="570"/>
                  </a:lnTo>
                  <a:lnTo>
                    <a:pt x="1" y="701"/>
                  </a:lnTo>
                  <a:lnTo>
                    <a:pt x="1" y="833"/>
                  </a:lnTo>
                  <a:lnTo>
                    <a:pt x="26" y="1052"/>
                  </a:lnTo>
                  <a:lnTo>
                    <a:pt x="60" y="1227"/>
                  </a:lnTo>
                  <a:lnTo>
                    <a:pt x="77" y="1271"/>
                  </a:lnTo>
                  <a:lnTo>
                    <a:pt x="103" y="1315"/>
                  </a:lnTo>
                  <a:lnTo>
                    <a:pt x="239" y="1446"/>
                  </a:lnTo>
                  <a:lnTo>
                    <a:pt x="383" y="1665"/>
                  </a:lnTo>
                  <a:lnTo>
                    <a:pt x="578" y="1972"/>
                  </a:lnTo>
                  <a:lnTo>
                    <a:pt x="816" y="2454"/>
                  </a:lnTo>
                  <a:lnTo>
                    <a:pt x="1079" y="3067"/>
                  </a:lnTo>
                  <a:lnTo>
                    <a:pt x="1224" y="3462"/>
                  </a:lnTo>
                  <a:lnTo>
                    <a:pt x="1376" y="3856"/>
                  </a:lnTo>
                  <a:lnTo>
                    <a:pt x="1538" y="4338"/>
                  </a:lnTo>
                  <a:lnTo>
                    <a:pt x="1699" y="4864"/>
                  </a:lnTo>
                  <a:lnTo>
                    <a:pt x="1860" y="5434"/>
                  </a:lnTo>
                  <a:lnTo>
                    <a:pt x="2030" y="6091"/>
                  </a:lnTo>
                  <a:lnTo>
                    <a:pt x="2200" y="6748"/>
                  </a:lnTo>
                  <a:lnTo>
                    <a:pt x="2370" y="7493"/>
                  </a:lnTo>
                  <a:lnTo>
                    <a:pt x="2540" y="8326"/>
                  </a:lnTo>
                  <a:lnTo>
                    <a:pt x="2718" y="9202"/>
                  </a:lnTo>
                  <a:lnTo>
                    <a:pt x="2888" y="10166"/>
                  </a:lnTo>
                  <a:lnTo>
                    <a:pt x="3058" y="11174"/>
                  </a:lnTo>
                  <a:lnTo>
                    <a:pt x="3227" y="12270"/>
                  </a:lnTo>
                  <a:lnTo>
                    <a:pt x="3389" y="13409"/>
                  </a:lnTo>
                  <a:lnTo>
                    <a:pt x="3550" y="14680"/>
                  </a:lnTo>
                  <a:lnTo>
                    <a:pt x="3703" y="15994"/>
                  </a:lnTo>
                  <a:lnTo>
                    <a:pt x="3856" y="17397"/>
                  </a:lnTo>
                  <a:lnTo>
                    <a:pt x="4000" y="18886"/>
                  </a:lnTo>
                  <a:lnTo>
                    <a:pt x="4136" y="20464"/>
                  </a:lnTo>
                  <a:lnTo>
                    <a:pt x="4263" y="22129"/>
                  </a:lnTo>
                  <a:lnTo>
                    <a:pt x="4408" y="23926"/>
                  </a:lnTo>
                  <a:lnTo>
                    <a:pt x="4560" y="25679"/>
                  </a:lnTo>
                  <a:lnTo>
                    <a:pt x="4730" y="27431"/>
                  </a:lnTo>
                  <a:lnTo>
                    <a:pt x="4917" y="29184"/>
                  </a:lnTo>
                  <a:lnTo>
                    <a:pt x="5112" y="30937"/>
                  </a:lnTo>
                  <a:lnTo>
                    <a:pt x="5325" y="32646"/>
                  </a:lnTo>
                  <a:lnTo>
                    <a:pt x="5545" y="34311"/>
                  </a:lnTo>
                  <a:lnTo>
                    <a:pt x="5775" y="35976"/>
                  </a:lnTo>
                  <a:lnTo>
                    <a:pt x="6012" y="37641"/>
                  </a:lnTo>
                  <a:lnTo>
                    <a:pt x="6250" y="39263"/>
                  </a:lnTo>
                  <a:lnTo>
                    <a:pt x="6496" y="40840"/>
                  </a:lnTo>
                  <a:lnTo>
                    <a:pt x="6751" y="42374"/>
                  </a:lnTo>
                  <a:lnTo>
                    <a:pt x="6997" y="43864"/>
                  </a:lnTo>
                  <a:lnTo>
                    <a:pt x="7252" y="45310"/>
                  </a:lnTo>
                  <a:lnTo>
                    <a:pt x="7498" y="46756"/>
                  </a:lnTo>
                  <a:lnTo>
                    <a:pt x="7753" y="48114"/>
                  </a:lnTo>
                  <a:lnTo>
                    <a:pt x="8228" y="50656"/>
                  </a:lnTo>
                  <a:lnTo>
                    <a:pt x="8687" y="52935"/>
                  </a:lnTo>
                  <a:lnTo>
                    <a:pt x="9103" y="54950"/>
                  </a:lnTo>
                  <a:lnTo>
                    <a:pt x="9476" y="56703"/>
                  </a:lnTo>
                  <a:lnTo>
                    <a:pt x="9782" y="58061"/>
                  </a:lnTo>
                  <a:lnTo>
                    <a:pt x="10020" y="59113"/>
                  </a:lnTo>
                  <a:lnTo>
                    <a:pt x="10232" y="60033"/>
                  </a:lnTo>
                  <a:lnTo>
                    <a:pt x="10275" y="60165"/>
                  </a:lnTo>
                  <a:lnTo>
                    <a:pt x="10325" y="60165"/>
                  </a:lnTo>
                  <a:lnTo>
                    <a:pt x="10368" y="60077"/>
                  </a:lnTo>
                  <a:lnTo>
                    <a:pt x="10393" y="60033"/>
                  </a:lnTo>
                  <a:lnTo>
                    <a:pt x="10410" y="59946"/>
                  </a:lnTo>
                  <a:lnTo>
                    <a:pt x="10419" y="59814"/>
                  </a:lnTo>
                  <a:lnTo>
                    <a:pt x="10427" y="59683"/>
                  </a:lnTo>
                  <a:lnTo>
                    <a:pt x="10436" y="59464"/>
                  </a:lnTo>
                  <a:lnTo>
                    <a:pt x="10419" y="59201"/>
                  </a:lnTo>
                  <a:lnTo>
                    <a:pt x="10410" y="59113"/>
                  </a:lnTo>
                  <a:lnTo>
                    <a:pt x="10385" y="59026"/>
                  </a:lnTo>
                  <a:lnTo>
                    <a:pt x="10181" y="58105"/>
                  </a:lnTo>
                  <a:lnTo>
                    <a:pt x="9943" y="57097"/>
                  </a:lnTo>
                  <a:lnTo>
                    <a:pt x="9638" y="55695"/>
                  </a:lnTo>
                  <a:lnTo>
                    <a:pt x="9273" y="54030"/>
                  </a:lnTo>
                  <a:lnTo>
                    <a:pt x="8865" y="52014"/>
                  </a:lnTo>
                  <a:lnTo>
                    <a:pt x="8415" y="49736"/>
                  </a:lnTo>
                  <a:lnTo>
                    <a:pt x="7940" y="47238"/>
                  </a:lnTo>
                  <a:lnTo>
                    <a:pt x="7447" y="44521"/>
                  </a:lnTo>
                  <a:lnTo>
                    <a:pt x="7192" y="43075"/>
                  </a:lnTo>
                  <a:lnTo>
                    <a:pt x="6946" y="41585"/>
                  </a:lnTo>
                  <a:lnTo>
                    <a:pt x="6700" y="40095"/>
                  </a:lnTo>
                  <a:lnTo>
                    <a:pt x="6462" y="38518"/>
                  </a:lnTo>
                  <a:lnTo>
                    <a:pt x="6216" y="36940"/>
                  </a:lnTo>
                  <a:lnTo>
                    <a:pt x="5987" y="35319"/>
                  </a:lnTo>
                  <a:lnTo>
                    <a:pt x="5758" y="33654"/>
                  </a:lnTo>
                  <a:lnTo>
                    <a:pt x="5545" y="31989"/>
                  </a:lnTo>
                  <a:lnTo>
                    <a:pt x="5342" y="30323"/>
                  </a:lnTo>
                  <a:lnTo>
                    <a:pt x="5146" y="28614"/>
                  </a:lnTo>
                  <a:lnTo>
                    <a:pt x="4959" y="26906"/>
                  </a:lnTo>
                  <a:lnTo>
                    <a:pt x="4790" y="25153"/>
                  </a:lnTo>
                  <a:lnTo>
                    <a:pt x="4637" y="23444"/>
                  </a:lnTo>
                  <a:lnTo>
                    <a:pt x="4501" y="21691"/>
                  </a:lnTo>
                  <a:lnTo>
                    <a:pt x="4365" y="19938"/>
                  </a:lnTo>
                  <a:lnTo>
                    <a:pt x="4221" y="18317"/>
                  </a:lnTo>
                  <a:lnTo>
                    <a:pt x="4076" y="16739"/>
                  </a:lnTo>
                  <a:lnTo>
                    <a:pt x="3915" y="15293"/>
                  </a:lnTo>
                  <a:lnTo>
                    <a:pt x="3754" y="13935"/>
                  </a:lnTo>
                  <a:lnTo>
                    <a:pt x="3584" y="12620"/>
                  </a:lnTo>
                  <a:lnTo>
                    <a:pt x="3414" y="11393"/>
                  </a:lnTo>
                  <a:lnTo>
                    <a:pt x="3236" y="10254"/>
                  </a:lnTo>
                  <a:lnTo>
                    <a:pt x="3058" y="9202"/>
                  </a:lnTo>
                  <a:lnTo>
                    <a:pt x="2879" y="8238"/>
                  </a:lnTo>
                  <a:lnTo>
                    <a:pt x="2701" y="7318"/>
                  </a:lnTo>
                  <a:lnTo>
                    <a:pt x="2523" y="6485"/>
                  </a:lnTo>
                  <a:lnTo>
                    <a:pt x="2336" y="5697"/>
                  </a:lnTo>
                  <a:lnTo>
                    <a:pt x="2158" y="4996"/>
                  </a:lnTo>
                  <a:lnTo>
                    <a:pt x="1988" y="4338"/>
                  </a:lnTo>
                  <a:lnTo>
                    <a:pt x="1809" y="3725"/>
                  </a:lnTo>
                  <a:lnTo>
                    <a:pt x="1648" y="3199"/>
                  </a:lnTo>
                  <a:lnTo>
                    <a:pt x="1478" y="2673"/>
                  </a:lnTo>
                  <a:lnTo>
                    <a:pt x="1325" y="2235"/>
                  </a:lnTo>
                  <a:lnTo>
                    <a:pt x="1173" y="1884"/>
                  </a:lnTo>
                  <a:lnTo>
                    <a:pt x="892" y="1227"/>
                  </a:lnTo>
                  <a:lnTo>
                    <a:pt x="646" y="745"/>
                  </a:lnTo>
                  <a:lnTo>
                    <a:pt x="442" y="394"/>
                  </a:lnTo>
                  <a:lnTo>
                    <a:pt x="281" y="175"/>
                  </a:lnTo>
                  <a:lnTo>
                    <a:pt x="14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6"/>
            <p:cNvSpPr/>
            <p:nvPr/>
          </p:nvSpPr>
          <p:spPr>
            <a:xfrm rot="10800000">
              <a:off x="3889418" y="7289966"/>
              <a:ext cx="59422" cy="159626"/>
            </a:xfrm>
            <a:custGeom>
              <a:avLst/>
              <a:gdLst/>
              <a:ahLst/>
              <a:cxnLst/>
              <a:rect l="l" t="t" r="r" b="b"/>
              <a:pathLst>
                <a:path w="6293" h="58632" extrusionOk="0">
                  <a:moveTo>
                    <a:pt x="6140" y="1"/>
                  </a:moveTo>
                  <a:lnTo>
                    <a:pt x="6106" y="44"/>
                  </a:lnTo>
                  <a:lnTo>
                    <a:pt x="5970" y="439"/>
                  </a:lnTo>
                  <a:lnTo>
                    <a:pt x="5613" y="1490"/>
                  </a:lnTo>
                  <a:lnTo>
                    <a:pt x="5087" y="3068"/>
                  </a:lnTo>
                  <a:lnTo>
                    <a:pt x="4433" y="5128"/>
                  </a:lnTo>
                  <a:lnTo>
                    <a:pt x="4076" y="6311"/>
                  </a:lnTo>
                  <a:lnTo>
                    <a:pt x="3703" y="7581"/>
                  </a:lnTo>
                  <a:lnTo>
                    <a:pt x="3329" y="8940"/>
                  </a:lnTo>
                  <a:lnTo>
                    <a:pt x="2947" y="10342"/>
                  </a:lnTo>
                  <a:lnTo>
                    <a:pt x="2565" y="11788"/>
                  </a:lnTo>
                  <a:lnTo>
                    <a:pt x="2200" y="13322"/>
                  </a:lnTo>
                  <a:lnTo>
                    <a:pt x="1852" y="14812"/>
                  </a:lnTo>
                  <a:lnTo>
                    <a:pt x="1529" y="16389"/>
                  </a:lnTo>
                  <a:lnTo>
                    <a:pt x="1453" y="16784"/>
                  </a:lnTo>
                  <a:lnTo>
                    <a:pt x="1376" y="17222"/>
                  </a:lnTo>
                  <a:lnTo>
                    <a:pt x="1300" y="17704"/>
                  </a:lnTo>
                  <a:lnTo>
                    <a:pt x="1232" y="18230"/>
                  </a:lnTo>
                  <a:lnTo>
                    <a:pt x="1096" y="19325"/>
                  </a:lnTo>
                  <a:lnTo>
                    <a:pt x="977" y="20508"/>
                  </a:lnTo>
                  <a:lnTo>
                    <a:pt x="858" y="21823"/>
                  </a:lnTo>
                  <a:lnTo>
                    <a:pt x="757" y="23225"/>
                  </a:lnTo>
                  <a:lnTo>
                    <a:pt x="663" y="24715"/>
                  </a:lnTo>
                  <a:lnTo>
                    <a:pt x="570" y="26249"/>
                  </a:lnTo>
                  <a:lnTo>
                    <a:pt x="493" y="27826"/>
                  </a:lnTo>
                  <a:lnTo>
                    <a:pt x="417" y="29491"/>
                  </a:lnTo>
                  <a:lnTo>
                    <a:pt x="358" y="31157"/>
                  </a:lnTo>
                  <a:lnTo>
                    <a:pt x="298" y="32909"/>
                  </a:lnTo>
                  <a:lnTo>
                    <a:pt x="247" y="34618"/>
                  </a:lnTo>
                  <a:lnTo>
                    <a:pt x="205" y="36371"/>
                  </a:lnTo>
                  <a:lnTo>
                    <a:pt x="162" y="38124"/>
                  </a:lnTo>
                  <a:lnTo>
                    <a:pt x="128" y="39833"/>
                  </a:lnTo>
                  <a:lnTo>
                    <a:pt x="77" y="43207"/>
                  </a:lnTo>
                  <a:lnTo>
                    <a:pt x="35" y="46450"/>
                  </a:lnTo>
                  <a:lnTo>
                    <a:pt x="18" y="49429"/>
                  </a:lnTo>
                  <a:lnTo>
                    <a:pt x="1" y="52102"/>
                  </a:lnTo>
                  <a:lnTo>
                    <a:pt x="1" y="54381"/>
                  </a:lnTo>
                  <a:lnTo>
                    <a:pt x="1" y="56178"/>
                  </a:lnTo>
                  <a:lnTo>
                    <a:pt x="9" y="57974"/>
                  </a:lnTo>
                  <a:lnTo>
                    <a:pt x="9" y="58106"/>
                  </a:lnTo>
                  <a:lnTo>
                    <a:pt x="18" y="58237"/>
                  </a:lnTo>
                  <a:lnTo>
                    <a:pt x="43" y="58456"/>
                  </a:lnTo>
                  <a:lnTo>
                    <a:pt x="86" y="58588"/>
                  </a:lnTo>
                  <a:lnTo>
                    <a:pt x="111" y="58632"/>
                  </a:lnTo>
                  <a:lnTo>
                    <a:pt x="137" y="58632"/>
                  </a:lnTo>
                  <a:lnTo>
                    <a:pt x="162" y="58588"/>
                  </a:lnTo>
                  <a:lnTo>
                    <a:pt x="188" y="58544"/>
                  </a:lnTo>
                  <a:lnTo>
                    <a:pt x="222" y="58413"/>
                  </a:lnTo>
                  <a:lnTo>
                    <a:pt x="247" y="58193"/>
                  </a:lnTo>
                  <a:lnTo>
                    <a:pt x="256" y="58106"/>
                  </a:lnTo>
                  <a:lnTo>
                    <a:pt x="256" y="57974"/>
                  </a:lnTo>
                  <a:lnTo>
                    <a:pt x="256" y="56441"/>
                  </a:lnTo>
                  <a:lnTo>
                    <a:pt x="256" y="54776"/>
                  </a:lnTo>
                  <a:lnTo>
                    <a:pt x="256" y="52585"/>
                  </a:lnTo>
                  <a:lnTo>
                    <a:pt x="264" y="49999"/>
                  </a:lnTo>
                  <a:lnTo>
                    <a:pt x="290" y="47063"/>
                  </a:lnTo>
                  <a:lnTo>
                    <a:pt x="324" y="43864"/>
                  </a:lnTo>
                  <a:lnTo>
                    <a:pt x="374" y="40534"/>
                  </a:lnTo>
                  <a:lnTo>
                    <a:pt x="442" y="37072"/>
                  </a:lnTo>
                  <a:lnTo>
                    <a:pt x="485" y="35319"/>
                  </a:lnTo>
                  <a:lnTo>
                    <a:pt x="536" y="33610"/>
                  </a:lnTo>
                  <a:lnTo>
                    <a:pt x="587" y="31902"/>
                  </a:lnTo>
                  <a:lnTo>
                    <a:pt x="646" y="30236"/>
                  </a:lnTo>
                  <a:lnTo>
                    <a:pt x="714" y="28571"/>
                  </a:lnTo>
                  <a:lnTo>
                    <a:pt x="791" y="26994"/>
                  </a:lnTo>
                  <a:lnTo>
                    <a:pt x="875" y="25460"/>
                  </a:lnTo>
                  <a:lnTo>
                    <a:pt x="969" y="24014"/>
                  </a:lnTo>
                  <a:lnTo>
                    <a:pt x="1062" y="22655"/>
                  </a:lnTo>
                  <a:lnTo>
                    <a:pt x="1173" y="21341"/>
                  </a:lnTo>
                  <a:lnTo>
                    <a:pt x="1291" y="20158"/>
                  </a:lnTo>
                  <a:lnTo>
                    <a:pt x="1419" y="19106"/>
                  </a:lnTo>
                  <a:lnTo>
                    <a:pt x="1487" y="18580"/>
                  </a:lnTo>
                  <a:lnTo>
                    <a:pt x="1555" y="18142"/>
                  </a:lnTo>
                  <a:lnTo>
                    <a:pt x="1631" y="17704"/>
                  </a:lnTo>
                  <a:lnTo>
                    <a:pt x="1699" y="17309"/>
                  </a:lnTo>
                  <a:lnTo>
                    <a:pt x="2022" y="15776"/>
                  </a:lnTo>
                  <a:lnTo>
                    <a:pt x="2370" y="14286"/>
                  </a:lnTo>
                  <a:lnTo>
                    <a:pt x="2726" y="12796"/>
                  </a:lnTo>
                  <a:lnTo>
                    <a:pt x="3100" y="11350"/>
                  </a:lnTo>
                  <a:lnTo>
                    <a:pt x="3474" y="9992"/>
                  </a:lnTo>
                  <a:lnTo>
                    <a:pt x="3847" y="8677"/>
                  </a:lnTo>
                  <a:lnTo>
                    <a:pt x="4221" y="7406"/>
                  </a:lnTo>
                  <a:lnTo>
                    <a:pt x="4569" y="6223"/>
                  </a:lnTo>
                  <a:lnTo>
                    <a:pt x="5214" y="4207"/>
                  </a:lnTo>
                  <a:lnTo>
                    <a:pt x="5741" y="2586"/>
                  </a:lnTo>
                  <a:lnTo>
                    <a:pt x="6089" y="1578"/>
                  </a:lnTo>
                  <a:lnTo>
                    <a:pt x="6224" y="1184"/>
                  </a:lnTo>
                  <a:lnTo>
                    <a:pt x="6250" y="1140"/>
                  </a:lnTo>
                  <a:lnTo>
                    <a:pt x="6267" y="1052"/>
                  </a:lnTo>
                  <a:lnTo>
                    <a:pt x="6284" y="833"/>
                  </a:lnTo>
                  <a:lnTo>
                    <a:pt x="6292" y="570"/>
                  </a:lnTo>
                  <a:lnTo>
                    <a:pt x="6284" y="439"/>
                  </a:lnTo>
                  <a:lnTo>
                    <a:pt x="6275" y="307"/>
                  </a:lnTo>
                  <a:lnTo>
                    <a:pt x="6258" y="176"/>
                  </a:lnTo>
                  <a:lnTo>
                    <a:pt x="6233" y="88"/>
                  </a:lnTo>
                  <a:lnTo>
                    <a:pt x="619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6"/>
            <p:cNvSpPr/>
            <p:nvPr/>
          </p:nvSpPr>
          <p:spPr>
            <a:xfrm rot="10800000">
              <a:off x="3814936" y="7220616"/>
              <a:ext cx="14523" cy="85661"/>
            </a:xfrm>
            <a:custGeom>
              <a:avLst/>
              <a:gdLst/>
              <a:ahLst/>
              <a:cxnLst/>
              <a:rect l="l" t="t" r="r" b="b"/>
              <a:pathLst>
                <a:path w="1538" h="31464" extrusionOk="0">
                  <a:moveTo>
                    <a:pt x="408" y="0"/>
                  </a:moveTo>
                  <a:lnTo>
                    <a:pt x="374" y="44"/>
                  </a:lnTo>
                  <a:lnTo>
                    <a:pt x="340" y="132"/>
                  </a:lnTo>
                  <a:lnTo>
                    <a:pt x="306" y="263"/>
                  </a:lnTo>
                  <a:lnTo>
                    <a:pt x="289" y="439"/>
                  </a:lnTo>
                  <a:lnTo>
                    <a:pt x="204" y="1841"/>
                  </a:lnTo>
                  <a:lnTo>
                    <a:pt x="136" y="3199"/>
                  </a:lnTo>
                  <a:lnTo>
                    <a:pt x="77" y="4601"/>
                  </a:lnTo>
                  <a:lnTo>
                    <a:pt x="43" y="6004"/>
                  </a:lnTo>
                  <a:lnTo>
                    <a:pt x="9" y="7362"/>
                  </a:lnTo>
                  <a:lnTo>
                    <a:pt x="0" y="8721"/>
                  </a:lnTo>
                  <a:lnTo>
                    <a:pt x="0" y="10079"/>
                  </a:lnTo>
                  <a:lnTo>
                    <a:pt x="9" y="11394"/>
                  </a:lnTo>
                  <a:lnTo>
                    <a:pt x="26" y="12708"/>
                  </a:lnTo>
                  <a:lnTo>
                    <a:pt x="60" y="14023"/>
                  </a:lnTo>
                  <a:lnTo>
                    <a:pt x="102" y="15293"/>
                  </a:lnTo>
                  <a:lnTo>
                    <a:pt x="145" y="16520"/>
                  </a:lnTo>
                  <a:lnTo>
                    <a:pt x="196" y="17704"/>
                  </a:lnTo>
                  <a:lnTo>
                    <a:pt x="255" y="18887"/>
                  </a:lnTo>
                  <a:lnTo>
                    <a:pt x="323" y="20026"/>
                  </a:lnTo>
                  <a:lnTo>
                    <a:pt x="391" y="21122"/>
                  </a:lnTo>
                  <a:lnTo>
                    <a:pt x="459" y="22173"/>
                  </a:lnTo>
                  <a:lnTo>
                    <a:pt x="535" y="23181"/>
                  </a:lnTo>
                  <a:lnTo>
                    <a:pt x="680" y="25065"/>
                  </a:lnTo>
                  <a:lnTo>
                    <a:pt x="832" y="26774"/>
                  </a:lnTo>
                  <a:lnTo>
                    <a:pt x="977" y="28177"/>
                  </a:lnTo>
                  <a:lnTo>
                    <a:pt x="1096" y="29404"/>
                  </a:lnTo>
                  <a:lnTo>
                    <a:pt x="1198" y="30280"/>
                  </a:lnTo>
                  <a:lnTo>
                    <a:pt x="1308" y="31200"/>
                  </a:lnTo>
                  <a:lnTo>
                    <a:pt x="1325" y="31288"/>
                  </a:lnTo>
                  <a:lnTo>
                    <a:pt x="1342" y="31375"/>
                  </a:lnTo>
                  <a:lnTo>
                    <a:pt x="1393" y="31463"/>
                  </a:lnTo>
                  <a:lnTo>
                    <a:pt x="1435" y="31463"/>
                  </a:lnTo>
                  <a:lnTo>
                    <a:pt x="1461" y="31419"/>
                  </a:lnTo>
                  <a:lnTo>
                    <a:pt x="1486" y="31375"/>
                  </a:lnTo>
                  <a:lnTo>
                    <a:pt x="1503" y="31288"/>
                  </a:lnTo>
                  <a:lnTo>
                    <a:pt x="1520" y="31200"/>
                  </a:lnTo>
                  <a:lnTo>
                    <a:pt x="1537" y="30937"/>
                  </a:lnTo>
                  <a:lnTo>
                    <a:pt x="1537" y="30718"/>
                  </a:lnTo>
                  <a:lnTo>
                    <a:pt x="1529" y="30587"/>
                  </a:lnTo>
                  <a:lnTo>
                    <a:pt x="1520" y="30455"/>
                  </a:lnTo>
                  <a:lnTo>
                    <a:pt x="1427" y="29754"/>
                  </a:lnTo>
                  <a:lnTo>
                    <a:pt x="1333" y="28878"/>
                  </a:lnTo>
                  <a:lnTo>
                    <a:pt x="1215" y="27782"/>
                  </a:lnTo>
                  <a:lnTo>
                    <a:pt x="1087" y="26380"/>
                  </a:lnTo>
                  <a:lnTo>
                    <a:pt x="943" y="24759"/>
                  </a:lnTo>
                  <a:lnTo>
                    <a:pt x="790" y="22962"/>
                  </a:lnTo>
                  <a:lnTo>
                    <a:pt x="654" y="20946"/>
                  </a:lnTo>
                  <a:lnTo>
                    <a:pt x="586" y="19851"/>
                  </a:lnTo>
                  <a:lnTo>
                    <a:pt x="518" y="18755"/>
                  </a:lnTo>
                  <a:lnTo>
                    <a:pt x="459" y="17616"/>
                  </a:lnTo>
                  <a:lnTo>
                    <a:pt x="408" y="16433"/>
                  </a:lnTo>
                  <a:lnTo>
                    <a:pt x="357" y="15250"/>
                  </a:lnTo>
                  <a:lnTo>
                    <a:pt x="323" y="13979"/>
                  </a:lnTo>
                  <a:lnTo>
                    <a:pt x="289" y="12752"/>
                  </a:lnTo>
                  <a:lnTo>
                    <a:pt x="272" y="11481"/>
                  </a:lnTo>
                  <a:lnTo>
                    <a:pt x="255" y="10167"/>
                  </a:lnTo>
                  <a:lnTo>
                    <a:pt x="255" y="8852"/>
                  </a:lnTo>
                  <a:lnTo>
                    <a:pt x="264" y="7537"/>
                  </a:lnTo>
                  <a:lnTo>
                    <a:pt x="289" y="6223"/>
                  </a:lnTo>
                  <a:lnTo>
                    <a:pt x="323" y="4864"/>
                  </a:lnTo>
                  <a:lnTo>
                    <a:pt x="374" y="3550"/>
                  </a:lnTo>
                  <a:lnTo>
                    <a:pt x="442" y="2191"/>
                  </a:lnTo>
                  <a:lnTo>
                    <a:pt x="527" y="877"/>
                  </a:lnTo>
                  <a:lnTo>
                    <a:pt x="535" y="745"/>
                  </a:lnTo>
                  <a:lnTo>
                    <a:pt x="535" y="614"/>
                  </a:lnTo>
                  <a:lnTo>
                    <a:pt x="518" y="395"/>
                  </a:lnTo>
                  <a:lnTo>
                    <a:pt x="493" y="176"/>
                  </a:lnTo>
                  <a:lnTo>
                    <a:pt x="476" y="88"/>
                  </a:lnTo>
                  <a:lnTo>
                    <a:pt x="450" y="44"/>
                  </a:lnTo>
                  <a:lnTo>
                    <a:pt x="40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6"/>
            <p:cNvSpPr/>
            <p:nvPr/>
          </p:nvSpPr>
          <p:spPr>
            <a:xfrm rot="10800000">
              <a:off x="3942410" y="7331462"/>
              <a:ext cx="34323" cy="40089"/>
            </a:xfrm>
            <a:custGeom>
              <a:avLst/>
              <a:gdLst/>
              <a:ahLst/>
              <a:cxnLst/>
              <a:rect l="l" t="t" r="r" b="b"/>
              <a:pathLst>
                <a:path w="3635" h="14725" extrusionOk="0">
                  <a:moveTo>
                    <a:pt x="3481" y="1"/>
                  </a:moveTo>
                  <a:lnTo>
                    <a:pt x="3456" y="88"/>
                  </a:lnTo>
                  <a:lnTo>
                    <a:pt x="3099" y="1140"/>
                  </a:lnTo>
                  <a:lnTo>
                    <a:pt x="2751" y="2236"/>
                  </a:lnTo>
                  <a:lnTo>
                    <a:pt x="2420" y="3331"/>
                  </a:lnTo>
                  <a:lnTo>
                    <a:pt x="2106" y="4470"/>
                  </a:lnTo>
                  <a:lnTo>
                    <a:pt x="1800" y="5610"/>
                  </a:lnTo>
                  <a:lnTo>
                    <a:pt x="1520" y="6749"/>
                  </a:lnTo>
                  <a:lnTo>
                    <a:pt x="1265" y="7845"/>
                  </a:lnTo>
                  <a:lnTo>
                    <a:pt x="1019" y="8852"/>
                  </a:lnTo>
                  <a:lnTo>
                    <a:pt x="611" y="10737"/>
                  </a:lnTo>
                  <a:lnTo>
                    <a:pt x="297" y="12270"/>
                  </a:lnTo>
                  <a:lnTo>
                    <a:pt x="102" y="13234"/>
                  </a:lnTo>
                  <a:lnTo>
                    <a:pt x="34" y="13629"/>
                  </a:lnTo>
                  <a:lnTo>
                    <a:pt x="17" y="13760"/>
                  </a:lnTo>
                  <a:lnTo>
                    <a:pt x="9" y="13848"/>
                  </a:lnTo>
                  <a:lnTo>
                    <a:pt x="0" y="14111"/>
                  </a:lnTo>
                  <a:lnTo>
                    <a:pt x="9" y="14330"/>
                  </a:lnTo>
                  <a:lnTo>
                    <a:pt x="26" y="14461"/>
                  </a:lnTo>
                  <a:lnTo>
                    <a:pt x="43" y="14549"/>
                  </a:lnTo>
                  <a:lnTo>
                    <a:pt x="60" y="14637"/>
                  </a:lnTo>
                  <a:lnTo>
                    <a:pt x="85" y="14681"/>
                  </a:lnTo>
                  <a:lnTo>
                    <a:pt x="128" y="14724"/>
                  </a:lnTo>
                  <a:lnTo>
                    <a:pt x="178" y="14681"/>
                  </a:lnTo>
                  <a:lnTo>
                    <a:pt x="195" y="14593"/>
                  </a:lnTo>
                  <a:lnTo>
                    <a:pt x="212" y="14505"/>
                  </a:lnTo>
                  <a:lnTo>
                    <a:pt x="289" y="14155"/>
                  </a:lnTo>
                  <a:lnTo>
                    <a:pt x="476" y="13147"/>
                  </a:lnTo>
                  <a:lnTo>
                    <a:pt x="781" y="11701"/>
                  </a:lnTo>
                  <a:lnTo>
                    <a:pt x="1189" y="9860"/>
                  </a:lnTo>
                  <a:lnTo>
                    <a:pt x="1427" y="8809"/>
                  </a:lnTo>
                  <a:lnTo>
                    <a:pt x="1681" y="7757"/>
                  </a:lnTo>
                  <a:lnTo>
                    <a:pt x="1953" y="6661"/>
                  </a:lnTo>
                  <a:lnTo>
                    <a:pt x="2250" y="5522"/>
                  </a:lnTo>
                  <a:lnTo>
                    <a:pt x="2556" y="4427"/>
                  </a:lnTo>
                  <a:lnTo>
                    <a:pt x="2887" y="3331"/>
                  </a:lnTo>
                  <a:lnTo>
                    <a:pt x="3227" y="2236"/>
                  </a:lnTo>
                  <a:lnTo>
                    <a:pt x="3575" y="1228"/>
                  </a:lnTo>
                  <a:lnTo>
                    <a:pt x="3592" y="1140"/>
                  </a:lnTo>
                  <a:lnTo>
                    <a:pt x="3609" y="1053"/>
                  </a:lnTo>
                  <a:lnTo>
                    <a:pt x="3634" y="833"/>
                  </a:lnTo>
                  <a:lnTo>
                    <a:pt x="3634" y="570"/>
                  </a:lnTo>
                  <a:lnTo>
                    <a:pt x="3626" y="351"/>
                  </a:lnTo>
                  <a:lnTo>
                    <a:pt x="3600" y="176"/>
                  </a:lnTo>
                  <a:lnTo>
                    <a:pt x="3575" y="88"/>
                  </a:lnTo>
                  <a:lnTo>
                    <a:pt x="354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6"/>
            <p:cNvSpPr/>
            <p:nvPr/>
          </p:nvSpPr>
          <p:spPr>
            <a:xfrm rot="10800000">
              <a:off x="3863848" y="7231231"/>
              <a:ext cx="43936" cy="64425"/>
            </a:xfrm>
            <a:custGeom>
              <a:avLst/>
              <a:gdLst/>
              <a:ahLst/>
              <a:cxnLst/>
              <a:rect l="l" t="t" r="r" b="b"/>
              <a:pathLst>
                <a:path w="4653" h="23664" extrusionOk="0">
                  <a:moveTo>
                    <a:pt x="4526" y="0"/>
                  </a:moveTo>
                  <a:lnTo>
                    <a:pt x="4500" y="44"/>
                  </a:lnTo>
                  <a:lnTo>
                    <a:pt x="4466" y="88"/>
                  </a:lnTo>
                  <a:lnTo>
                    <a:pt x="4279" y="701"/>
                  </a:lnTo>
                  <a:lnTo>
                    <a:pt x="4093" y="1271"/>
                  </a:lnTo>
                  <a:lnTo>
                    <a:pt x="3846" y="2060"/>
                  </a:lnTo>
                  <a:lnTo>
                    <a:pt x="3566" y="3068"/>
                  </a:lnTo>
                  <a:lnTo>
                    <a:pt x="3252" y="4207"/>
                  </a:lnTo>
                  <a:lnTo>
                    <a:pt x="2912" y="5522"/>
                  </a:lnTo>
                  <a:lnTo>
                    <a:pt x="2556" y="6968"/>
                  </a:lnTo>
                  <a:lnTo>
                    <a:pt x="2191" y="8545"/>
                  </a:lnTo>
                  <a:lnTo>
                    <a:pt x="1817" y="10298"/>
                  </a:lnTo>
                  <a:lnTo>
                    <a:pt x="1630" y="11174"/>
                  </a:lnTo>
                  <a:lnTo>
                    <a:pt x="1452" y="12138"/>
                  </a:lnTo>
                  <a:lnTo>
                    <a:pt x="1274" y="13102"/>
                  </a:lnTo>
                  <a:lnTo>
                    <a:pt x="1104" y="14067"/>
                  </a:lnTo>
                  <a:lnTo>
                    <a:pt x="934" y="15074"/>
                  </a:lnTo>
                  <a:lnTo>
                    <a:pt x="773" y="16126"/>
                  </a:lnTo>
                  <a:lnTo>
                    <a:pt x="620" y="17178"/>
                  </a:lnTo>
                  <a:lnTo>
                    <a:pt x="476" y="18273"/>
                  </a:lnTo>
                  <a:lnTo>
                    <a:pt x="340" y="19369"/>
                  </a:lnTo>
                  <a:lnTo>
                    <a:pt x="221" y="20508"/>
                  </a:lnTo>
                  <a:lnTo>
                    <a:pt x="110" y="21647"/>
                  </a:lnTo>
                  <a:lnTo>
                    <a:pt x="9" y="22787"/>
                  </a:lnTo>
                  <a:lnTo>
                    <a:pt x="0" y="22918"/>
                  </a:lnTo>
                  <a:lnTo>
                    <a:pt x="0" y="23050"/>
                  </a:lnTo>
                  <a:lnTo>
                    <a:pt x="9" y="23269"/>
                  </a:lnTo>
                  <a:lnTo>
                    <a:pt x="34" y="23488"/>
                  </a:lnTo>
                  <a:lnTo>
                    <a:pt x="51" y="23575"/>
                  </a:lnTo>
                  <a:lnTo>
                    <a:pt x="76" y="23619"/>
                  </a:lnTo>
                  <a:lnTo>
                    <a:pt x="102" y="23663"/>
                  </a:lnTo>
                  <a:lnTo>
                    <a:pt x="127" y="23663"/>
                  </a:lnTo>
                  <a:lnTo>
                    <a:pt x="170" y="23619"/>
                  </a:lnTo>
                  <a:lnTo>
                    <a:pt x="212" y="23488"/>
                  </a:lnTo>
                  <a:lnTo>
                    <a:pt x="229" y="23400"/>
                  </a:lnTo>
                  <a:lnTo>
                    <a:pt x="238" y="23269"/>
                  </a:lnTo>
                  <a:lnTo>
                    <a:pt x="340" y="22173"/>
                  </a:lnTo>
                  <a:lnTo>
                    <a:pt x="442" y="21078"/>
                  </a:lnTo>
                  <a:lnTo>
                    <a:pt x="569" y="19982"/>
                  </a:lnTo>
                  <a:lnTo>
                    <a:pt x="696" y="18887"/>
                  </a:lnTo>
                  <a:lnTo>
                    <a:pt x="841" y="17835"/>
                  </a:lnTo>
                  <a:lnTo>
                    <a:pt x="993" y="16827"/>
                  </a:lnTo>
                  <a:lnTo>
                    <a:pt x="1155" y="15819"/>
                  </a:lnTo>
                  <a:lnTo>
                    <a:pt x="1316" y="14811"/>
                  </a:lnTo>
                  <a:lnTo>
                    <a:pt x="1494" y="13847"/>
                  </a:lnTo>
                  <a:lnTo>
                    <a:pt x="1664" y="12883"/>
                  </a:lnTo>
                  <a:lnTo>
                    <a:pt x="1843" y="11963"/>
                  </a:lnTo>
                  <a:lnTo>
                    <a:pt x="2029" y="11087"/>
                  </a:lnTo>
                  <a:lnTo>
                    <a:pt x="2394" y="9378"/>
                  </a:lnTo>
                  <a:lnTo>
                    <a:pt x="2760" y="7800"/>
                  </a:lnTo>
                  <a:lnTo>
                    <a:pt x="3116" y="6398"/>
                  </a:lnTo>
                  <a:lnTo>
                    <a:pt x="3456" y="5083"/>
                  </a:lnTo>
                  <a:lnTo>
                    <a:pt x="3761" y="3988"/>
                  </a:lnTo>
                  <a:lnTo>
                    <a:pt x="4033" y="3024"/>
                  </a:lnTo>
                  <a:lnTo>
                    <a:pt x="4432" y="1709"/>
                  </a:lnTo>
                  <a:lnTo>
                    <a:pt x="4593" y="1227"/>
                  </a:lnTo>
                  <a:lnTo>
                    <a:pt x="4610" y="1140"/>
                  </a:lnTo>
                  <a:lnTo>
                    <a:pt x="4627" y="1052"/>
                  </a:lnTo>
                  <a:lnTo>
                    <a:pt x="4653" y="833"/>
                  </a:lnTo>
                  <a:lnTo>
                    <a:pt x="4653" y="570"/>
                  </a:lnTo>
                  <a:lnTo>
                    <a:pt x="4653" y="439"/>
                  </a:lnTo>
                  <a:lnTo>
                    <a:pt x="4636" y="351"/>
                  </a:lnTo>
                  <a:lnTo>
                    <a:pt x="4619" y="219"/>
                  </a:lnTo>
                  <a:lnTo>
                    <a:pt x="4593" y="88"/>
                  </a:lnTo>
                  <a:lnTo>
                    <a:pt x="4560" y="44"/>
                  </a:lnTo>
                  <a:lnTo>
                    <a:pt x="452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6"/>
            <p:cNvSpPr/>
            <p:nvPr/>
          </p:nvSpPr>
          <p:spPr>
            <a:xfrm rot="10800000">
              <a:off x="3800753" y="7374902"/>
              <a:ext cx="84586" cy="52732"/>
            </a:xfrm>
            <a:custGeom>
              <a:avLst/>
              <a:gdLst/>
              <a:ahLst/>
              <a:cxnLst/>
              <a:rect l="l" t="t" r="r" b="b"/>
              <a:pathLst>
                <a:path w="8958" h="19369" extrusionOk="0">
                  <a:moveTo>
                    <a:pt x="1011" y="0"/>
                  </a:moveTo>
                  <a:lnTo>
                    <a:pt x="705" y="132"/>
                  </a:lnTo>
                  <a:lnTo>
                    <a:pt x="408" y="307"/>
                  </a:lnTo>
                  <a:lnTo>
                    <a:pt x="102" y="570"/>
                  </a:lnTo>
                  <a:lnTo>
                    <a:pt x="77" y="570"/>
                  </a:lnTo>
                  <a:lnTo>
                    <a:pt x="51" y="658"/>
                  </a:lnTo>
                  <a:lnTo>
                    <a:pt x="17" y="833"/>
                  </a:lnTo>
                  <a:lnTo>
                    <a:pt x="0" y="1052"/>
                  </a:lnTo>
                  <a:lnTo>
                    <a:pt x="0" y="1315"/>
                  </a:lnTo>
                  <a:lnTo>
                    <a:pt x="17" y="1534"/>
                  </a:lnTo>
                  <a:lnTo>
                    <a:pt x="51" y="1709"/>
                  </a:lnTo>
                  <a:lnTo>
                    <a:pt x="94" y="1841"/>
                  </a:lnTo>
                  <a:lnTo>
                    <a:pt x="145" y="1841"/>
                  </a:lnTo>
                  <a:lnTo>
                    <a:pt x="349" y="1666"/>
                  </a:lnTo>
                  <a:lnTo>
                    <a:pt x="552" y="1490"/>
                  </a:lnTo>
                  <a:lnTo>
                    <a:pt x="765" y="1403"/>
                  </a:lnTo>
                  <a:lnTo>
                    <a:pt x="968" y="1315"/>
                  </a:lnTo>
                  <a:lnTo>
                    <a:pt x="1164" y="1271"/>
                  </a:lnTo>
                  <a:lnTo>
                    <a:pt x="1367" y="1271"/>
                  </a:lnTo>
                  <a:lnTo>
                    <a:pt x="1571" y="1315"/>
                  </a:lnTo>
                  <a:lnTo>
                    <a:pt x="1775" y="1359"/>
                  </a:lnTo>
                  <a:lnTo>
                    <a:pt x="1970" y="1447"/>
                  </a:lnTo>
                  <a:lnTo>
                    <a:pt x="2166" y="1534"/>
                  </a:lnTo>
                  <a:lnTo>
                    <a:pt x="2369" y="1709"/>
                  </a:lnTo>
                  <a:lnTo>
                    <a:pt x="2565" y="1841"/>
                  </a:lnTo>
                  <a:lnTo>
                    <a:pt x="2947" y="2235"/>
                  </a:lnTo>
                  <a:lnTo>
                    <a:pt x="3329" y="2761"/>
                  </a:lnTo>
                  <a:lnTo>
                    <a:pt x="3702" y="3331"/>
                  </a:lnTo>
                  <a:lnTo>
                    <a:pt x="4076" y="3944"/>
                  </a:lnTo>
                  <a:lnTo>
                    <a:pt x="4433" y="4645"/>
                  </a:lnTo>
                  <a:lnTo>
                    <a:pt x="4781" y="5434"/>
                  </a:lnTo>
                  <a:lnTo>
                    <a:pt x="5120" y="6223"/>
                  </a:lnTo>
                  <a:lnTo>
                    <a:pt x="5451" y="7099"/>
                  </a:lnTo>
                  <a:lnTo>
                    <a:pt x="5766" y="7976"/>
                  </a:lnTo>
                  <a:lnTo>
                    <a:pt x="6071" y="8852"/>
                  </a:lnTo>
                  <a:lnTo>
                    <a:pt x="6368" y="9772"/>
                  </a:lnTo>
                  <a:lnTo>
                    <a:pt x="6640" y="10693"/>
                  </a:lnTo>
                  <a:lnTo>
                    <a:pt x="6912" y="11613"/>
                  </a:lnTo>
                  <a:lnTo>
                    <a:pt x="7158" y="12489"/>
                  </a:lnTo>
                  <a:lnTo>
                    <a:pt x="7396" y="13366"/>
                  </a:lnTo>
                  <a:lnTo>
                    <a:pt x="7616" y="14242"/>
                  </a:lnTo>
                  <a:lnTo>
                    <a:pt x="7999" y="15819"/>
                  </a:lnTo>
                  <a:lnTo>
                    <a:pt x="8313" y="17178"/>
                  </a:lnTo>
                  <a:lnTo>
                    <a:pt x="8542" y="18230"/>
                  </a:lnTo>
                  <a:lnTo>
                    <a:pt x="8746" y="19194"/>
                  </a:lnTo>
                  <a:lnTo>
                    <a:pt x="8763" y="19281"/>
                  </a:lnTo>
                  <a:lnTo>
                    <a:pt x="8788" y="19325"/>
                  </a:lnTo>
                  <a:lnTo>
                    <a:pt x="8831" y="19369"/>
                  </a:lnTo>
                  <a:lnTo>
                    <a:pt x="8882" y="19325"/>
                  </a:lnTo>
                  <a:lnTo>
                    <a:pt x="8899" y="19281"/>
                  </a:lnTo>
                  <a:lnTo>
                    <a:pt x="8924" y="19194"/>
                  </a:lnTo>
                  <a:lnTo>
                    <a:pt x="8941" y="19106"/>
                  </a:lnTo>
                  <a:lnTo>
                    <a:pt x="8949" y="18974"/>
                  </a:lnTo>
                  <a:lnTo>
                    <a:pt x="8958" y="18755"/>
                  </a:lnTo>
                  <a:lnTo>
                    <a:pt x="8949" y="18492"/>
                  </a:lnTo>
                  <a:lnTo>
                    <a:pt x="8941" y="18405"/>
                  </a:lnTo>
                  <a:lnTo>
                    <a:pt x="8924" y="18273"/>
                  </a:lnTo>
                  <a:lnTo>
                    <a:pt x="8754" y="17441"/>
                  </a:lnTo>
                  <a:lnTo>
                    <a:pt x="8550" y="16521"/>
                  </a:lnTo>
                  <a:lnTo>
                    <a:pt x="8287" y="15337"/>
                  </a:lnTo>
                  <a:lnTo>
                    <a:pt x="7956" y="13935"/>
                  </a:lnTo>
                  <a:lnTo>
                    <a:pt x="7566" y="12402"/>
                  </a:lnTo>
                  <a:lnTo>
                    <a:pt x="7116" y="10736"/>
                  </a:lnTo>
                  <a:lnTo>
                    <a:pt x="6869" y="9904"/>
                  </a:lnTo>
                  <a:lnTo>
                    <a:pt x="6615" y="9071"/>
                  </a:lnTo>
                  <a:lnTo>
                    <a:pt x="6351" y="8195"/>
                  </a:lnTo>
                  <a:lnTo>
                    <a:pt x="6071" y="7362"/>
                  </a:lnTo>
                  <a:lnTo>
                    <a:pt x="5783" y="6530"/>
                  </a:lnTo>
                  <a:lnTo>
                    <a:pt x="5485" y="5741"/>
                  </a:lnTo>
                  <a:lnTo>
                    <a:pt x="5171" y="4952"/>
                  </a:lnTo>
                  <a:lnTo>
                    <a:pt x="4857" y="4207"/>
                  </a:lnTo>
                  <a:lnTo>
                    <a:pt x="4534" y="3462"/>
                  </a:lnTo>
                  <a:lnTo>
                    <a:pt x="4195" y="2805"/>
                  </a:lnTo>
                  <a:lnTo>
                    <a:pt x="3855" y="2191"/>
                  </a:lnTo>
                  <a:lnTo>
                    <a:pt x="3507" y="1666"/>
                  </a:lnTo>
                  <a:lnTo>
                    <a:pt x="3150" y="1184"/>
                  </a:lnTo>
                  <a:lnTo>
                    <a:pt x="2794" y="745"/>
                  </a:lnTo>
                  <a:lnTo>
                    <a:pt x="2429" y="439"/>
                  </a:lnTo>
                  <a:lnTo>
                    <a:pt x="2064" y="176"/>
                  </a:lnTo>
                  <a:lnTo>
                    <a:pt x="1690" y="44"/>
                  </a:lnTo>
                  <a:lnTo>
                    <a:pt x="130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6"/>
            <p:cNvSpPr/>
            <p:nvPr/>
          </p:nvSpPr>
          <p:spPr>
            <a:xfrm rot="10800000">
              <a:off x="3783351" y="7399475"/>
              <a:ext cx="40017" cy="14794"/>
            </a:xfrm>
            <a:custGeom>
              <a:avLst/>
              <a:gdLst/>
              <a:ahLst/>
              <a:cxnLst/>
              <a:rect l="l" t="t" r="r" b="b"/>
              <a:pathLst>
                <a:path w="4238" h="5434" extrusionOk="0">
                  <a:moveTo>
                    <a:pt x="2378" y="0"/>
                  </a:moveTo>
                  <a:lnTo>
                    <a:pt x="2115" y="44"/>
                  </a:lnTo>
                  <a:lnTo>
                    <a:pt x="1979" y="132"/>
                  </a:lnTo>
                  <a:lnTo>
                    <a:pt x="1843" y="219"/>
                  </a:lnTo>
                  <a:lnTo>
                    <a:pt x="1699" y="307"/>
                  </a:lnTo>
                  <a:lnTo>
                    <a:pt x="1554" y="482"/>
                  </a:lnTo>
                  <a:lnTo>
                    <a:pt x="1410" y="658"/>
                  </a:lnTo>
                  <a:lnTo>
                    <a:pt x="1266" y="921"/>
                  </a:lnTo>
                  <a:lnTo>
                    <a:pt x="1121" y="1183"/>
                  </a:lnTo>
                  <a:lnTo>
                    <a:pt x="969" y="1490"/>
                  </a:lnTo>
                  <a:lnTo>
                    <a:pt x="816" y="1841"/>
                  </a:lnTo>
                  <a:lnTo>
                    <a:pt x="663" y="2235"/>
                  </a:lnTo>
                  <a:lnTo>
                    <a:pt x="510" y="2673"/>
                  </a:lnTo>
                  <a:lnTo>
                    <a:pt x="357" y="3155"/>
                  </a:lnTo>
                  <a:lnTo>
                    <a:pt x="204" y="3681"/>
                  </a:lnTo>
                  <a:lnTo>
                    <a:pt x="52" y="4251"/>
                  </a:lnTo>
                  <a:lnTo>
                    <a:pt x="35" y="4338"/>
                  </a:lnTo>
                  <a:lnTo>
                    <a:pt x="18" y="4470"/>
                  </a:lnTo>
                  <a:lnTo>
                    <a:pt x="1" y="4689"/>
                  </a:lnTo>
                  <a:lnTo>
                    <a:pt x="1" y="4952"/>
                  </a:lnTo>
                  <a:lnTo>
                    <a:pt x="9" y="5040"/>
                  </a:lnTo>
                  <a:lnTo>
                    <a:pt x="26" y="5171"/>
                  </a:lnTo>
                  <a:lnTo>
                    <a:pt x="43" y="5259"/>
                  </a:lnTo>
                  <a:lnTo>
                    <a:pt x="60" y="5346"/>
                  </a:lnTo>
                  <a:lnTo>
                    <a:pt x="111" y="5434"/>
                  </a:lnTo>
                  <a:lnTo>
                    <a:pt x="153" y="5390"/>
                  </a:lnTo>
                  <a:lnTo>
                    <a:pt x="179" y="5346"/>
                  </a:lnTo>
                  <a:lnTo>
                    <a:pt x="204" y="5303"/>
                  </a:lnTo>
                  <a:lnTo>
                    <a:pt x="383" y="4601"/>
                  </a:lnTo>
                  <a:lnTo>
                    <a:pt x="561" y="3988"/>
                  </a:lnTo>
                  <a:lnTo>
                    <a:pt x="739" y="3462"/>
                  </a:lnTo>
                  <a:lnTo>
                    <a:pt x="918" y="2980"/>
                  </a:lnTo>
                  <a:lnTo>
                    <a:pt x="1096" y="2586"/>
                  </a:lnTo>
                  <a:lnTo>
                    <a:pt x="1266" y="2235"/>
                  </a:lnTo>
                  <a:lnTo>
                    <a:pt x="1436" y="1972"/>
                  </a:lnTo>
                  <a:lnTo>
                    <a:pt x="1605" y="1709"/>
                  </a:lnTo>
                  <a:lnTo>
                    <a:pt x="1775" y="1534"/>
                  </a:lnTo>
                  <a:lnTo>
                    <a:pt x="1936" y="1403"/>
                  </a:lnTo>
                  <a:lnTo>
                    <a:pt x="2098" y="1315"/>
                  </a:lnTo>
                  <a:lnTo>
                    <a:pt x="2251" y="1271"/>
                  </a:lnTo>
                  <a:lnTo>
                    <a:pt x="2403" y="1227"/>
                  </a:lnTo>
                  <a:lnTo>
                    <a:pt x="2548" y="1271"/>
                  </a:lnTo>
                  <a:lnTo>
                    <a:pt x="2684" y="1315"/>
                  </a:lnTo>
                  <a:lnTo>
                    <a:pt x="2820" y="1403"/>
                  </a:lnTo>
                  <a:lnTo>
                    <a:pt x="3074" y="1578"/>
                  </a:lnTo>
                  <a:lnTo>
                    <a:pt x="3312" y="1885"/>
                  </a:lnTo>
                  <a:lnTo>
                    <a:pt x="3516" y="2191"/>
                  </a:lnTo>
                  <a:lnTo>
                    <a:pt x="3694" y="2542"/>
                  </a:lnTo>
                  <a:lnTo>
                    <a:pt x="3830" y="2849"/>
                  </a:lnTo>
                  <a:lnTo>
                    <a:pt x="3940" y="3112"/>
                  </a:lnTo>
                  <a:lnTo>
                    <a:pt x="4051" y="3418"/>
                  </a:lnTo>
                  <a:lnTo>
                    <a:pt x="4076" y="3462"/>
                  </a:lnTo>
                  <a:lnTo>
                    <a:pt x="4102" y="3506"/>
                  </a:lnTo>
                  <a:lnTo>
                    <a:pt x="4144" y="3506"/>
                  </a:lnTo>
                  <a:lnTo>
                    <a:pt x="4195" y="3374"/>
                  </a:lnTo>
                  <a:lnTo>
                    <a:pt x="4212" y="3287"/>
                  </a:lnTo>
                  <a:lnTo>
                    <a:pt x="4220" y="3199"/>
                  </a:lnTo>
                  <a:lnTo>
                    <a:pt x="4237" y="3068"/>
                  </a:lnTo>
                  <a:lnTo>
                    <a:pt x="4237" y="2936"/>
                  </a:lnTo>
                  <a:lnTo>
                    <a:pt x="4237" y="2717"/>
                  </a:lnTo>
                  <a:lnTo>
                    <a:pt x="4220" y="2454"/>
                  </a:lnTo>
                  <a:lnTo>
                    <a:pt x="4203" y="2367"/>
                  </a:lnTo>
                  <a:lnTo>
                    <a:pt x="4178" y="2323"/>
                  </a:lnTo>
                  <a:lnTo>
                    <a:pt x="4042" y="1928"/>
                  </a:lnTo>
                  <a:lnTo>
                    <a:pt x="3881" y="1534"/>
                  </a:lnTo>
                  <a:lnTo>
                    <a:pt x="3669" y="1140"/>
                  </a:lnTo>
                  <a:lnTo>
                    <a:pt x="3405" y="701"/>
                  </a:lnTo>
                  <a:lnTo>
                    <a:pt x="3261" y="526"/>
                  </a:lnTo>
                  <a:lnTo>
                    <a:pt x="3100" y="351"/>
                  </a:lnTo>
                  <a:lnTo>
                    <a:pt x="2938" y="219"/>
                  </a:lnTo>
                  <a:lnTo>
                    <a:pt x="2760" y="88"/>
                  </a:lnTo>
                  <a:lnTo>
                    <a:pt x="2573" y="44"/>
                  </a:lnTo>
                  <a:lnTo>
                    <a:pt x="237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6"/>
            <p:cNvSpPr/>
            <p:nvPr/>
          </p:nvSpPr>
          <p:spPr>
            <a:xfrm rot="10800000">
              <a:off x="3764031" y="7206165"/>
              <a:ext cx="20452" cy="30544"/>
            </a:xfrm>
            <a:custGeom>
              <a:avLst/>
              <a:gdLst/>
              <a:ahLst/>
              <a:cxnLst/>
              <a:rect l="l" t="t" r="r" b="b"/>
              <a:pathLst>
                <a:path w="2166" h="11219" extrusionOk="0">
                  <a:moveTo>
                    <a:pt x="1087" y="0"/>
                  </a:moveTo>
                  <a:lnTo>
                    <a:pt x="977" y="44"/>
                  </a:lnTo>
                  <a:lnTo>
                    <a:pt x="867" y="132"/>
                  </a:lnTo>
                  <a:lnTo>
                    <a:pt x="765" y="263"/>
                  </a:lnTo>
                  <a:lnTo>
                    <a:pt x="663" y="439"/>
                  </a:lnTo>
                  <a:lnTo>
                    <a:pt x="569" y="701"/>
                  </a:lnTo>
                  <a:lnTo>
                    <a:pt x="476" y="964"/>
                  </a:lnTo>
                  <a:lnTo>
                    <a:pt x="391" y="1315"/>
                  </a:lnTo>
                  <a:lnTo>
                    <a:pt x="315" y="1666"/>
                  </a:lnTo>
                  <a:lnTo>
                    <a:pt x="247" y="2060"/>
                  </a:lnTo>
                  <a:lnTo>
                    <a:pt x="187" y="2498"/>
                  </a:lnTo>
                  <a:lnTo>
                    <a:pt x="128" y="2936"/>
                  </a:lnTo>
                  <a:lnTo>
                    <a:pt x="85" y="3418"/>
                  </a:lnTo>
                  <a:lnTo>
                    <a:pt x="52" y="3944"/>
                  </a:lnTo>
                  <a:lnTo>
                    <a:pt x="18" y="4470"/>
                  </a:lnTo>
                  <a:lnTo>
                    <a:pt x="9" y="5040"/>
                  </a:lnTo>
                  <a:lnTo>
                    <a:pt x="1" y="5609"/>
                  </a:lnTo>
                  <a:lnTo>
                    <a:pt x="9" y="6179"/>
                  </a:lnTo>
                  <a:lnTo>
                    <a:pt x="18" y="6749"/>
                  </a:lnTo>
                  <a:lnTo>
                    <a:pt x="52" y="7274"/>
                  </a:lnTo>
                  <a:lnTo>
                    <a:pt x="85" y="7800"/>
                  </a:lnTo>
                  <a:lnTo>
                    <a:pt x="128" y="8282"/>
                  </a:lnTo>
                  <a:lnTo>
                    <a:pt x="187" y="8764"/>
                  </a:lnTo>
                  <a:lnTo>
                    <a:pt x="247" y="9159"/>
                  </a:lnTo>
                  <a:lnTo>
                    <a:pt x="315" y="9597"/>
                  </a:lnTo>
                  <a:lnTo>
                    <a:pt x="391" y="9947"/>
                  </a:lnTo>
                  <a:lnTo>
                    <a:pt x="476" y="10254"/>
                  </a:lnTo>
                  <a:lnTo>
                    <a:pt x="569" y="10561"/>
                  </a:lnTo>
                  <a:lnTo>
                    <a:pt x="663" y="10780"/>
                  </a:lnTo>
                  <a:lnTo>
                    <a:pt x="765" y="10955"/>
                  </a:lnTo>
                  <a:lnTo>
                    <a:pt x="867" y="11087"/>
                  </a:lnTo>
                  <a:lnTo>
                    <a:pt x="977" y="11174"/>
                  </a:lnTo>
                  <a:lnTo>
                    <a:pt x="1087" y="11218"/>
                  </a:lnTo>
                  <a:lnTo>
                    <a:pt x="1198" y="11174"/>
                  </a:lnTo>
                  <a:lnTo>
                    <a:pt x="1300" y="11087"/>
                  </a:lnTo>
                  <a:lnTo>
                    <a:pt x="1410" y="10955"/>
                  </a:lnTo>
                  <a:lnTo>
                    <a:pt x="1503" y="10780"/>
                  </a:lnTo>
                  <a:lnTo>
                    <a:pt x="1605" y="10561"/>
                  </a:lnTo>
                  <a:lnTo>
                    <a:pt x="1690" y="10254"/>
                  </a:lnTo>
                  <a:lnTo>
                    <a:pt x="1775" y="9947"/>
                  </a:lnTo>
                  <a:lnTo>
                    <a:pt x="1852" y="9597"/>
                  </a:lnTo>
                  <a:lnTo>
                    <a:pt x="1919" y="9159"/>
                  </a:lnTo>
                  <a:lnTo>
                    <a:pt x="1987" y="8764"/>
                  </a:lnTo>
                  <a:lnTo>
                    <a:pt x="2038" y="8282"/>
                  </a:lnTo>
                  <a:lnTo>
                    <a:pt x="2081" y="7800"/>
                  </a:lnTo>
                  <a:lnTo>
                    <a:pt x="2123" y="7274"/>
                  </a:lnTo>
                  <a:lnTo>
                    <a:pt x="2149" y="6749"/>
                  </a:lnTo>
                  <a:lnTo>
                    <a:pt x="2166" y="6179"/>
                  </a:lnTo>
                  <a:lnTo>
                    <a:pt x="2166" y="5609"/>
                  </a:lnTo>
                  <a:lnTo>
                    <a:pt x="2166" y="5040"/>
                  </a:lnTo>
                  <a:lnTo>
                    <a:pt x="2149" y="4470"/>
                  </a:lnTo>
                  <a:lnTo>
                    <a:pt x="2123" y="3944"/>
                  </a:lnTo>
                  <a:lnTo>
                    <a:pt x="2081" y="3418"/>
                  </a:lnTo>
                  <a:lnTo>
                    <a:pt x="2038" y="2936"/>
                  </a:lnTo>
                  <a:lnTo>
                    <a:pt x="1987" y="2498"/>
                  </a:lnTo>
                  <a:lnTo>
                    <a:pt x="1919" y="2060"/>
                  </a:lnTo>
                  <a:lnTo>
                    <a:pt x="1852" y="1666"/>
                  </a:lnTo>
                  <a:lnTo>
                    <a:pt x="1775" y="1315"/>
                  </a:lnTo>
                  <a:lnTo>
                    <a:pt x="1690" y="964"/>
                  </a:lnTo>
                  <a:lnTo>
                    <a:pt x="1605" y="701"/>
                  </a:lnTo>
                  <a:lnTo>
                    <a:pt x="1503" y="439"/>
                  </a:lnTo>
                  <a:lnTo>
                    <a:pt x="1410" y="263"/>
                  </a:lnTo>
                  <a:lnTo>
                    <a:pt x="1300" y="132"/>
                  </a:lnTo>
                  <a:lnTo>
                    <a:pt x="1198" y="44"/>
                  </a:lnTo>
                  <a:lnTo>
                    <a:pt x="108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6"/>
            <p:cNvSpPr/>
            <p:nvPr/>
          </p:nvSpPr>
          <p:spPr>
            <a:xfrm rot="10800000">
              <a:off x="3805881" y="7204972"/>
              <a:ext cx="20452" cy="30424"/>
            </a:xfrm>
            <a:custGeom>
              <a:avLst/>
              <a:gdLst/>
              <a:ahLst/>
              <a:cxnLst/>
              <a:rect l="l" t="t" r="r" b="b"/>
              <a:pathLst>
                <a:path w="2166" h="11175" extrusionOk="0">
                  <a:moveTo>
                    <a:pt x="1087" y="0"/>
                  </a:moveTo>
                  <a:lnTo>
                    <a:pt x="977" y="44"/>
                  </a:lnTo>
                  <a:lnTo>
                    <a:pt x="867" y="132"/>
                  </a:lnTo>
                  <a:lnTo>
                    <a:pt x="765" y="263"/>
                  </a:lnTo>
                  <a:lnTo>
                    <a:pt x="663" y="439"/>
                  </a:lnTo>
                  <a:lnTo>
                    <a:pt x="569" y="658"/>
                  </a:lnTo>
                  <a:lnTo>
                    <a:pt x="476" y="964"/>
                  </a:lnTo>
                  <a:lnTo>
                    <a:pt x="391" y="1271"/>
                  </a:lnTo>
                  <a:lnTo>
                    <a:pt x="315" y="1622"/>
                  </a:lnTo>
                  <a:lnTo>
                    <a:pt x="247" y="2016"/>
                  </a:lnTo>
                  <a:lnTo>
                    <a:pt x="187" y="2454"/>
                  </a:lnTo>
                  <a:lnTo>
                    <a:pt x="128" y="2936"/>
                  </a:lnTo>
                  <a:lnTo>
                    <a:pt x="85" y="3418"/>
                  </a:lnTo>
                  <a:lnTo>
                    <a:pt x="51" y="3944"/>
                  </a:lnTo>
                  <a:lnTo>
                    <a:pt x="17" y="4470"/>
                  </a:lnTo>
                  <a:lnTo>
                    <a:pt x="0" y="5040"/>
                  </a:lnTo>
                  <a:lnTo>
                    <a:pt x="0" y="5609"/>
                  </a:lnTo>
                  <a:lnTo>
                    <a:pt x="0" y="6179"/>
                  </a:lnTo>
                  <a:lnTo>
                    <a:pt x="17" y="6705"/>
                  </a:lnTo>
                  <a:lnTo>
                    <a:pt x="51" y="7274"/>
                  </a:lnTo>
                  <a:lnTo>
                    <a:pt x="85" y="7756"/>
                  </a:lnTo>
                  <a:lnTo>
                    <a:pt x="128" y="8282"/>
                  </a:lnTo>
                  <a:lnTo>
                    <a:pt x="187" y="8721"/>
                  </a:lnTo>
                  <a:lnTo>
                    <a:pt x="247" y="9159"/>
                  </a:lnTo>
                  <a:lnTo>
                    <a:pt x="315" y="9553"/>
                  </a:lnTo>
                  <a:lnTo>
                    <a:pt x="391" y="9904"/>
                  </a:lnTo>
                  <a:lnTo>
                    <a:pt x="476" y="10254"/>
                  </a:lnTo>
                  <a:lnTo>
                    <a:pt x="569" y="10517"/>
                  </a:lnTo>
                  <a:lnTo>
                    <a:pt x="663" y="10736"/>
                  </a:lnTo>
                  <a:lnTo>
                    <a:pt x="765" y="10955"/>
                  </a:lnTo>
                  <a:lnTo>
                    <a:pt x="867" y="11087"/>
                  </a:lnTo>
                  <a:lnTo>
                    <a:pt x="977" y="11174"/>
                  </a:lnTo>
                  <a:lnTo>
                    <a:pt x="1198" y="11174"/>
                  </a:lnTo>
                  <a:lnTo>
                    <a:pt x="1300" y="11087"/>
                  </a:lnTo>
                  <a:lnTo>
                    <a:pt x="1410" y="10955"/>
                  </a:lnTo>
                  <a:lnTo>
                    <a:pt x="1503" y="10736"/>
                  </a:lnTo>
                  <a:lnTo>
                    <a:pt x="1597" y="10517"/>
                  </a:lnTo>
                  <a:lnTo>
                    <a:pt x="1690" y="10254"/>
                  </a:lnTo>
                  <a:lnTo>
                    <a:pt x="1775" y="9904"/>
                  </a:lnTo>
                  <a:lnTo>
                    <a:pt x="1851" y="9553"/>
                  </a:lnTo>
                  <a:lnTo>
                    <a:pt x="1919" y="9159"/>
                  </a:lnTo>
                  <a:lnTo>
                    <a:pt x="1987" y="8721"/>
                  </a:lnTo>
                  <a:lnTo>
                    <a:pt x="2038" y="8282"/>
                  </a:lnTo>
                  <a:lnTo>
                    <a:pt x="2081" y="7756"/>
                  </a:lnTo>
                  <a:lnTo>
                    <a:pt x="2123" y="7274"/>
                  </a:lnTo>
                  <a:lnTo>
                    <a:pt x="2149" y="6705"/>
                  </a:lnTo>
                  <a:lnTo>
                    <a:pt x="2166" y="6179"/>
                  </a:lnTo>
                  <a:lnTo>
                    <a:pt x="2166" y="5609"/>
                  </a:lnTo>
                  <a:lnTo>
                    <a:pt x="2166" y="5040"/>
                  </a:lnTo>
                  <a:lnTo>
                    <a:pt x="2149" y="4470"/>
                  </a:lnTo>
                  <a:lnTo>
                    <a:pt x="2123" y="3944"/>
                  </a:lnTo>
                  <a:lnTo>
                    <a:pt x="2081" y="3418"/>
                  </a:lnTo>
                  <a:lnTo>
                    <a:pt x="2038" y="2936"/>
                  </a:lnTo>
                  <a:lnTo>
                    <a:pt x="1987" y="2454"/>
                  </a:lnTo>
                  <a:lnTo>
                    <a:pt x="1919" y="2016"/>
                  </a:lnTo>
                  <a:lnTo>
                    <a:pt x="1851" y="1622"/>
                  </a:lnTo>
                  <a:lnTo>
                    <a:pt x="1775" y="1271"/>
                  </a:lnTo>
                  <a:lnTo>
                    <a:pt x="1690" y="964"/>
                  </a:lnTo>
                  <a:lnTo>
                    <a:pt x="1597" y="658"/>
                  </a:lnTo>
                  <a:lnTo>
                    <a:pt x="1503" y="439"/>
                  </a:lnTo>
                  <a:lnTo>
                    <a:pt x="1410" y="263"/>
                  </a:lnTo>
                  <a:lnTo>
                    <a:pt x="1300" y="132"/>
                  </a:lnTo>
                  <a:lnTo>
                    <a:pt x="1198" y="44"/>
                  </a:lnTo>
                  <a:lnTo>
                    <a:pt x="108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6"/>
            <p:cNvSpPr/>
            <p:nvPr/>
          </p:nvSpPr>
          <p:spPr>
            <a:xfrm rot="10800000">
              <a:off x="3787760" y="7354609"/>
              <a:ext cx="20452" cy="30424"/>
            </a:xfrm>
            <a:custGeom>
              <a:avLst/>
              <a:gdLst/>
              <a:ahLst/>
              <a:cxnLst/>
              <a:rect l="l" t="t" r="r" b="b"/>
              <a:pathLst>
                <a:path w="2166" h="11175" extrusionOk="0">
                  <a:moveTo>
                    <a:pt x="1087" y="0"/>
                  </a:moveTo>
                  <a:lnTo>
                    <a:pt x="977" y="44"/>
                  </a:lnTo>
                  <a:lnTo>
                    <a:pt x="866" y="132"/>
                  </a:lnTo>
                  <a:lnTo>
                    <a:pt x="765" y="263"/>
                  </a:lnTo>
                  <a:lnTo>
                    <a:pt x="663" y="438"/>
                  </a:lnTo>
                  <a:lnTo>
                    <a:pt x="569" y="657"/>
                  </a:lnTo>
                  <a:lnTo>
                    <a:pt x="476" y="964"/>
                  </a:lnTo>
                  <a:lnTo>
                    <a:pt x="391" y="1271"/>
                  </a:lnTo>
                  <a:lnTo>
                    <a:pt x="315" y="1622"/>
                  </a:lnTo>
                  <a:lnTo>
                    <a:pt x="247" y="2016"/>
                  </a:lnTo>
                  <a:lnTo>
                    <a:pt x="187" y="2454"/>
                  </a:lnTo>
                  <a:lnTo>
                    <a:pt x="128" y="2936"/>
                  </a:lnTo>
                  <a:lnTo>
                    <a:pt x="85" y="3418"/>
                  </a:lnTo>
                  <a:lnTo>
                    <a:pt x="51" y="3944"/>
                  </a:lnTo>
                  <a:lnTo>
                    <a:pt x="26" y="4470"/>
                  </a:lnTo>
                  <a:lnTo>
                    <a:pt x="9" y="5039"/>
                  </a:lnTo>
                  <a:lnTo>
                    <a:pt x="0" y="5609"/>
                  </a:lnTo>
                  <a:lnTo>
                    <a:pt x="9" y="6179"/>
                  </a:lnTo>
                  <a:lnTo>
                    <a:pt x="26" y="6705"/>
                  </a:lnTo>
                  <a:lnTo>
                    <a:pt x="51" y="7274"/>
                  </a:lnTo>
                  <a:lnTo>
                    <a:pt x="85" y="7756"/>
                  </a:lnTo>
                  <a:lnTo>
                    <a:pt x="128" y="8282"/>
                  </a:lnTo>
                  <a:lnTo>
                    <a:pt x="187" y="8720"/>
                  </a:lnTo>
                  <a:lnTo>
                    <a:pt x="247" y="9159"/>
                  </a:lnTo>
                  <a:lnTo>
                    <a:pt x="315" y="9553"/>
                  </a:lnTo>
                  <a:lnTo>
                    <a:pt x="391" y="9903"/>
                  </a:lnTo>
                  <a:lnTo>
                    <a:pt x="476" y="10254"/>
                  </a:lnTo>
                  <a:lnTo>
                    <a:pt x="569" y="10517"/>
                  </a:lnTo>
                  <a:lnTo>
                    <a:pt x="663" y="10736"/>
                  </a:lnTo>
                  <a:lnTo>
                    <a:pt x="765" y="10955"/>
                  </a:lnTo>
                  <a:lnTo>
                    <a:pt x="866" y="11087"/>
                  </a:lnTo>
                  <a:lnTo>
                    <a:pt x="977" y="11174"/>
                  </a:lnTo>
                  <a:lnTo>
                    <a:pt x="1198" y="11174"/>
                  </a:lnTo>
                  <a:lnTo>
                    <a:pt x="1299" y="11087"/>
                  </a:lnTo>
                  <a:lnTo>
                    <a:pt x="1410" y="10955"/>
                  </a:lnTo>
                  <a:lnTo>
                    <a:pt x="1503" y="10736"/>
                  </a:lnTo>
                  <a:lnTo>
                    <a:pt x="1605" y="10517"/>
                  </a:lnTo>
                  <a:lnTo>
                    <a:pt x="1690" y="10254"/>
                  </a:lnTo>
                  <a:lnTo>
                    <a:pt x="1775" y="9903"/>
                  </a:lnTo>
                  <a:lnTo>
                    <a:pt x="1851" y="9553"/>
                  </a:lnTo>
                  <a:lnTo>
                    <a:pt x="1919" y="9159"/>
                  </a:lnTo>
                  <a:lnTo>
                    <a:pt x="1987" y="8720"/>
                  </a:lnTo>
                  <a:lnTo>
                    <a:pt x="2038" y="8282"/>
                  </a:lnTo>
                  <a:lnTo>
                    <a:pt x="2081" y="7756"/>
                  </a:lnTo>
                  <a:lnTo>
                    <a:pt x="2123" y="7274"/>
                  </a:lnTo>
                  <a:lnTo>
                    <a:pt x="2148" y="6705"/>
                  </a:lnTo>
                  <a:lnTo>
                    <a:pt x="2165" y="6179"/>
                  </a:lnTo>
                  <a:lnTo>
                    <a:pt x="2165" y="5609"/>
                  </a:lnTo>
                  <a:lnTo>
                    <a:pt x="2165" y="5039"/>
                  </a:lnTo>
                  <a:lnTo>
                    <a:pt x="2148" y="4470"/>
                  </a:lnTo>
                  <a:lnTo>
                    <a:pt x="2123" y="3944"/>
                  </a:lnTo>
                  <a:lnTo>
                    <a:pt x="2081" y="3418"/>
                  </a:lnTo>
                  <a:lnTo>
                    <a:pt x="2038" y="2936"/>
                  </a:lnTo>
                  <a:lnTo>
                    <a:pt x="1987" y="2454"/>
                  </a:lnTo>
                  <a:lnTo>
                    <a:pt x="1919" y="2016"/>
                  </a:lnTo>
                  <a:lnTo>
                    <a:pt x="1851" y="1622"/>
                  </a:lnTo>
                  <a:lnTo>
                    <a:pt x="1775" y="1271"/>
                  </a:lnTo>
                  <a:lnTo>
                    <a:pt x="1690" y="964"/>
                  </a:lnTo>
                  <a:lnTo>
                    <a:pt x="1605" y="657"/>
                  </a:lnTo>
                  <a:lnTo>
                    <a:pt x="1503" y="438"/>
                  </a:lnTo>
                  <a:lnTo>
                    <a:pt x="1410" y="263"/>
                  </a:lnTo>
                  <a:lnTo>
                    <a:pt x="1299" y="132"/>
                  </a:lnTo>
                  <a:lnTo>
                    <a:pt x="1198" y="44"/>
                  </a:lnTo>
                  <a:lnTo>
                    <a:pt x="108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6"/>
            <p:cNvSpPr/>
            <p:nvPr/>
          </p:nvSpPr>
          <p:spPr>
            <a:xfrm rot="10800000">
              <a:off x="3769480" y="7388499"/>
              <a:ext cx="20537" cy="30424"/>
            </a:xfrm>
            <a:custGeom>
              <a:avLst/>
              <a:gdLst/>
              <a:ahLst/>
              <a:cxnLst/>
              <a:rect l="l" t="t" r="r" b="b"/>
              <a:pathLst>
                <a:path w="2175" h="11175" extrusionOk="0">
                  <a:moveTo>
                    <a:pt x="977" y="0"/>
                  </a:moveTo>
                  <a:lnTo>
                    <a:pt x="867" y="88"/>
                  </a:lnTo>
                  <a:lnTo>
                    <a:pt x="765" y="219"/>
                  </a:lnTo>
                  <a:lnTo>
                    <a:pt x="663" y="439"/>
                  </a:lnTo>
                  <a:lnTo>
                    <a:pt x="570" y="658"/>
                  </a:lnTo>
                  <a:lnTo>
                    <a:pt x="485" y="964"/>
                  </a:lnTo>
                  <a:lnTo>
                    <a:pt x="400" y="1271"/>
                  </a:lnTo>
                  <a:lnTo>
                    <a:pt x="323" y="1622"/>
                  </a:lnTo>
                  <a:lnTo>
                    <a:pt x="255" y="2016"/>
                  </a:lnTo>
                  <a:lnTo>
                    <a:pt x="188" y="2454"/>
                  </a:lnTo>
                  <a:lnTo>
                    <a:pt x="137" y="2936"/>
                  </a:lnTo>
                  <a:lnTo>
                    <a:pt x="86" y="3418"/>
                  </a:lnTo>
                  <a:lnTo>
                    <a:pt x="52" y="3900"/>
                  </a:lnTo>
                  <a:lnTo>
                    <a:pt x="26" y="4470"/>
                  </a:lnTo>
                  <a:lnTo>
                    <a:pt x="9" y="4996"/>
                  </a:lnTo>
                  <a:lnTo>
                    <a:pt x="1" y="5565"/>
                  </a:lnTo>
                  <a:lnTo>
                    <a:pt x="9" y="6179"/>
                  </a:lnTo>
                  <a:lnTo>
                    <a:pt x="26" y="6705"/>
                  </a:lnTo>
                  <a:lnTo>
                    <a:pt x="52" y="7231"/>
                  </a:lnTo>
                  <a:lnTo>
                    <a:pt x="86" y="7756"/>
                  </a:lnTo>
                  <a:lnTo>
                    <a:pt x="137" y="8238"/>
                  </a:lnTo>
                  <a:lnTo>
                    <a:pt x="188" y="8720"/>
                  </a:lnTo>
                  <a:lnTo>
                    <a:pt x="255" y="9159"/>
                  </a:lnTo>
                  <a:lnTo>
                    <a:pt x="323" y="9553"/>
                  </a:lnTo>
                  <a:lnTo>
                    <a:pt x="400" y="9904"/>
                  </a:lnTo>
                  <a:lnTo>
                    <a:pt x="485" y="10210"/>
                  </a:lnTo>
                  <a:lnTo>
                    <a:pt x="570" y="10517"/>
                  </a:lnTo>
                  <a:lnTo>
                    <a:pt x="663" y="10736"/>
                  </a:lnTo>
                  <a:lnTo>
                    <a:pt x="765" y="10911"/>
                  </a:lnTo>
                  <a:lnTo>
                    <a:pt x="867" y="11087"/>
                  </a:lnTo>
                  <a:lnTo>
                    <a:pt x="977" y="11174"/>
                  </a:lnTo>
                  <a:lnTo>
                    <a:pt x="1198" y="11174"/>
                  </a:lnTo>
                  <a:lnTo>
                    <a:pt x="1308" y="11087"/>
                  </a:lnTo>
                  <a:lnTo>
                    <a:pt x="1410" y="10911"/>
                  </a:lnTo>
                  <a:lnTo>
                    <a:pt x="1512" y="10736"/>
                  </a:lnTo>
                  <a:lnTo>
                    <a:pt x="1605" y="10517"/>
                  </a:lnTo>
                  <a:lnTo>
                    <a:pt x="1699" y="10210"/>
                  </a:lnTo>
                  <a:lnTo>
                    <a:pt x="1775" y="9904"/>
                  </a:lnTo>
                  <a:lnTo>
                    <a:pt x="1860" y="9553"/>
                  </a:lnTo>
                  <a:lnTo>
                    <a:pt x="1928" y="9159"/>
                  </a:lnTo>
                  <a:lnTo>
                    <a:pt x="1988" y="8720"/>
                  </a:lnTo>
                  <a:lnTo>
                    <a:pt x="2047" y="8238"/>
                  </a:lnTo>
                  <a:lnTo>
                    <a:pt x="2089" y="7756"/>
                  </a:lnTo>
                  <a:lnTo>
                    <a:pt x="2123" y="7231"/>
                  </a:lnTo>
                  <a:lnTo>
                    <a:pt x="2149" y="6705"/>
                  </a:lnTo>
                  <a:lnTo>
                    <a:pt x="2166" y="6179"/>
                  </a:lnTo>
                  <a:lnTo>
                    <a:pt x="2174" y="5565"/>
                  </a:lnTo>
                  <a:lnTo>
                    <a:pt x="2166" y="4996"/>
                  </a:lnTo>
                  <a:lnTo>
                    <a:pt x="2149" y="4470"/>
                  </a:lnTo>
                  <a:lnTo>
                    <a:pt x="2123" y="3900"/>
                  </a:lnTo>
                  <a:lnTo>
                    <a:pt x="2089" y="3418"/>
                  </a:lnTo>
                  <a:lnTo>
                    <a:pt x="2047" y="2936"/>
                  </a:lnTo>
                  <a:lnTo>
                    <a:pt x="1988" y="2454"/>
                  </a:lnTo>
                  <a:lnTo>
                    <a:pt x="1928" y="2016"/>
                  </a:lnTo>
                  <a:lnTo>
                    <a:pt x="1860" y="1622"/>
                  </a:lnTo>
                  <a:lnTo>
                    <a:pt x="1775" y="1271"/>
                  </a:lnTo>
                  <a:lnTo>
                    <a:pt x="1699" y="964"/>
                  </a:lnTo>
                  <a:lnTo>
                    <a:pt x="1605" y="658"/>
                  </a:lnTo>
                  <a:lnTo>
                    <a:pt x="1512" y="439"/>
                  </a:lnTo>
                  <a:lnTo>
                    <a:pt x="1410" y="219"/>
                  </a:lnTo>
                  <a:lnTo>
                    <a:pt x="1308" y="88"/>
                  </a:lnTo>
                  <a:lnTo>
                    <a:pt x="119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6"/>
            <p:cNvSpPr/>
            <p:nvPr/>
          </p:nvSpPr>
          <p:spPr>
            <a:xfrm rot="10800000">
              <a:off x="3859920" y="7169293"/>
              <a:ext cx="20528" cy="30544"/>
            </a:xfrm>
            <a:custGeom>
              <a:avLst/>
              <a:gdLst/>
              <a:ahLst/>
              <a:cxnLst/>
              <a:rect l="l" t="t" r="r" b="b"/>
              <a:pathLst>
                <a:path w="2174" h="11219" extrusionOk="0">
                  <a:moveTo>
                    <a:pt x="1087" y="1"/>
                  </a:moveTo>
                  <a:lnTo>
                    <a:pt x="977" y="45"/>
                  </a:lnTo>
                  <a:lnTo>
                    <a:pt x="866" y="132"/>
                  </a:lnTo>
                  <a:lnTo>
                    <a:pt x="765" y="264"/>
                  </a:lnTo>
                  <a:lnTo>
                    <a:pt x="663" y="439"/>
                  </a:lnTo>
                  <a:lnTo>
                    <a:pt x="569" y="658"/>
                  </a:lnTo>
                  <a:lnTo>
                    <a:pt x="484" y="965"/>
                  </a:lnTo>
                  <a:lnTo>
                    <a:pt x="399" y="1271"/>
                  </a:lnTo>
                  <a:lnTo>
                    <a:pt x="323" y="1622"/>
                  </a:lnTo>
                  <a:lnTo>
                    <a:pt x="255" y="2060"/>
                  </a:lnTo>
                  <a:lnTo>
                    <a:pt x="187" y="2455"/>
                  </a:lnTo>
                  <a:lnTo>
                    <a:pt x="136" y="2937"/>
                  </a:lnTo>
                  <a:lnTo>
                    <a:pt x="85" y="3419"/>
                  </a:lnTo>
                  <a:lnTo>
                    <a:pt x="51" y="3945"/>
                  </a:lnTo>
                  <a:lnTo>
                    <a:pt x="26" y="4470"/>
                  </a:lnTo>
                  <a:lnTo>
                    <a:pt x="9" y="5040"/>
                  </a:lnTo>
                  <a:lnTo>
                    <a:pt x="0" y="5610"/>
                  </a:lnTo>
                  <a:lnTo>
                    <a:pt x="9" y="6179"/>
                  </a:lnTo>
                  <a:lnTo>
                    <a:pt x="26" y="6749"/>
                  </a:lnTo>
                  <a:lnTo>
                    <a:pt x="51" y="7275"/>
                  </a:lnTo>
                  <a:lnTo>
                    <a:pt x="85" y="7801"/>
                  </a:lnTo>
                  <a:lnTo>
                    <a:pt x="136" y="8283"/>
                  </a:lnTo>
                  <a:lnTo>
                    <a:pt x="187" y="8721"/>
                  </a:lnTo>
                  <a:lnTo>
                    <a:pt x="255" y="9159"/>
                  </a:lnTo>
                  <a:lnTo>
                    <a:pt x="323" y="9553"/>
                  </a:lnTo>
                  <a:lnTo>
                    <a:pt x="399" y="9904"/>
                  </a:lnTo>
                  <a:lnTo>
                    <a:pt x="484" y="10255"/>
                  </a:lnTo>
                  <a:lnTo>
                    <a:pt x="569" y="10517"/>
                  </a:lnTo>
                  <a:lnTo>
                    <a:pt x="663" y="10780"/>
                  </a:lnTo>
                  <a:lnTo>
                    <a:pt x="765" y="10956"/>
                  </a:lnTo>
                  <a:lnTo>
                    <a:pt x="866" y="11087"/>
                  </a:lnTo>
                  <a:lnTo>
                    <a:pt x="977" y="11175"/>
                  </a:lnTo>
                  <a:lnTo>
                    <a:pt x="1087" y="11219"/>
                  </a:lnTo>
                  <a:lnTo>
                    <a:pt x="1198" y="11175"/>
                  </a:lnTo>
                  <a:lnTo>
                    <a:pt x="1308" y="11087"/>
                  </a:lnTo>
                  <a:lnTo>
                    <a:pt x="1410" y="10956"/>
                  </a:lnTo>
                  <a:lnTo>
                    <a:pt x="1512" y="10780"/>
                  </a:lnTo>
                  <a:lnTo>
                    <a:pt x="1605" y="10517"/>
                  </a:lnTo>
                  <a:lnTo>
                    <a:pt x="1698" y="10255"/>
                  </a:lnTo>
                  <a:lnTo>
                    <a:pt x="1775" y="9904"/>
                  </a:lnTo>
                  <a:lnTo>
                    <a:pt x="1851" y="9553"/>
                  </a:lnTo>
                  <a:lnTo>
                    <a:pt x="1928" y="9159"/>
                  </a:lnTo>
                  <a:lnTo>
                    <a:pt x="1987" y="8721"/>
                  </a:lnTo>
                  <a:lnTo>
                    <a:pt x="2038" y="8283"/>
                  </a:lnTo>
                  <a:lnTo>
                    <a:pt x="2089" y="7801"/>
                  </a:lnTo>
                  <a:lnTo>
                    <a:pt x="2123" y="7275"/>
                  </a:lnTo>
                  <a:lnTo>
                    <a:pt x="2148" y="6749"/>
                  </a:lnTo>
                  <a:lnTo>
                    <a:pt x="2165" y="6179"/>
                  </a:lnTo>
                  <a:lnTo>
                    <a:pt x="2174" y="5610"/>
                  </a:lnTo>
                  <a:lnTo>
                    <a:pt x="2165" y="5040"/>
                  </a:lnTo>
                  <a:lnTo>
                    <a:pt x="2148" y="4470"/>
                  </a:lnTo>
                  <a:lnTo>
                    <a:pt x="2123" y="3945"/>
                  </a:lnTo>
                  <a:lnTo>
                    <a:pt x="2089" y="3419"/>
                  </a:lnTo>
                  <a:lnTo>
                    <a:pt x="2038" y="2937"/>
                  </a:lnTo>
                  <a:lnTo>
                    <a:pt x="1987" y="2455"/>
                  </a:lnTo>
                  <a:lnTo>
                    <a:pt x="1928" y="2060"/>
                  </a:lnTo>
                  <a:lnTo>
                    <a:pt x="1851" y="1622"/>
                  </a:lnTo>
                  <a:lnTo>
                    <a:pt x="1775" y="1271"/>
                  </a:lnTo>
                  <a:lnTo>
                    <a:pt x="1698" y="965"/>
                  </a:lnTo>
                  <a:lnTo>
                    <a:pt x="1605" y="658"/>
                  </a:lnTo>
                  <a:lnTo>
                    <a:pt x="1512" y="439"/>
                  </a:lnTo>
                  <a:lnTo>
                    <a:pt x="1410" y="264"/>
                  </a:lnTo>
                  <a:lnTo>
                    <a:pt x="1308" y="132"/>
                  </a:lnTo>
                  <a:lnTo>
                    <a:pt x="1198" y="45"/>
                  </a:lnTo>
                  <a:lnTo>
                    <a:pt x="108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6"/>
            <p:cNvSpPr/>
            <p:nvPr/>
          </p:nvSpPr>
          <p:spPr>
            <a:xfrm rot="10800000">
              <a:off x="3898644" y="7207120"/>
              <a:ext cx="20452" cy="30424"/>
            </a:xfrm>
            <a:custGeom>
              <a:avLst/>
              <a:gdLst/>
              <a:ahLst/>
              <a:cxnLst/>
              <a:rect l="l" t="t" r="r" b="b"/>
              <a:pathLst>
                <a:path w="2166" h="11175" extrusionOk="0">
                  <a:moveTo>
                    <a:pt x="969" y="1"/>
                  </a:moveTo>
                  <a:lnTo>
                    <a:pt x="867" y="88"/>
                  </a:lnTo>
                  <a:lnTo>
                    <a:pt x="757" y="264"/>
                  </a:lnTo>
                  <a:lnTo>
                    <a:pt x="663" y="439"/>
                  </a:lnTo>
                  <a:lnTo>
                    <a:pt x="561" y="658"/>
                  </a:lnTo>
                  <a:lnTo>
                    <a:pt x="476" y="965"/>
                  </a:lnTo>
                  <a:lnTo>
                    <a:pt x="391" y="1271"/>
                  </a:lnTo>
                  <a:lnTo>
                    <a:pt x="315" y="1622"/>
                  </a:lnTo>
                  <a:lnTo>
                    <a:pt x="247" y="2016"/>
                  </a:lnTo>
                  <a:lnTo>
                    <a:pt x="179" y="2455"/>
                  </a:lnTo>
                  <a:lnTo>
                    <a:pt x="128" y="2937"/>
                  </a:lnTo>
                  <a:lnTo>
                    <a:pt x="86" y="3419"/>
                  </a:lnTo>
                  <a:lnTo>
                    <a:pt x="43" y="3944"/>
                  </a:lnTo>
                  <a:lnTo>
                    <a:pt x="18" y="4470"/>
                  </a:lnTo>
                  <a:lnTo>
                    <a:pt x="1" y="4996"/>
                  </a:lnTo>
                  <a:lnTo>
                    <a:pt x="1" y="5610"/>
                  </a:lnTo>
                  <a:lnTo>
                    <a:pt x="1" y="6179"/>
                  </a:lnTo>
                  <a:lnTo>
                    <a:pt x="18" y="6705"/>
                  </a:lnTo>
                  <a:lnTo>
                    <a:pt x="43" y="7275"/>
                  </a:lnTo>
                  <a:lnTo>
                    <a:pt x="86" y="7757"/>
                  </a:lnTo>
                  <a:lnTo>
                    <a:pt x="128" y="8239"/>
                  </a:lnTo>
                  <a:lnTo>
                    <a:pt x="179" y="8721"/>
                  </a:lnTo>
                  <a:lnTo>
                    <a:pt x="247" y="9159"/>
                  </a:lnTo>
                  <a:lnTo>
                    <a:pt x="315" y="9553"/>
                  </a:lnTo>
                  <a:lnTo>
                    <a:pt x="391" y="9904"/>
                  </a:lnTo>
                  <a:lnTo>
                    <a:pt x="476" y="10211"/>
                  </a:lnTo>
                  <a:lnTo>
                    <a:pt x="561" y="10517"/>
                  </a:lnTo>
                  <a:lnTo>
                    <a:pt x="663" y="10736"/>
                  </a:lnTo>
                  <a:lnTo>
                    <a:pt x="757" y="10956"/>
                  </a:lnTo>
                  <a:lnTo>
                    <a:pt x="867" y="11087"/>
                  </a:lnTo>
                  <a:lnTo>
                    <a:pt x="969" y="11175"/>
                  </a:lnTo>
                  <a:lnTo>
                    <a:pt x="1190" y="11175"/>
                  </a:lnTo>
                  <a:lnTo>
                    <a:pt x="1300" y="11087"/>
                  </a:lnTo>
                  <a:lnTo>
                    <a:pt x="1402" y="10956"/>
                  </a:lnTo>
                  <a:lnTo>
                    <a:pt x="1504" y="10736"/>
                  </a:lnTo>
                  <a:lnTo>
                    <a:pt x="1597" y="10517"/>
                  </a:lnTo>
                  <a:lnTo>
                    <a:pt x="1691" y="10211"/>
                  </a:lnTo>
                  <a:lnTo>
                    <a:pt x="1775" y="9904"/>
                  </a:lnTo>
                  <a:lnTo>
                    <a:pt x="1852" y="9553"/>
                  </a:lnTo>
                  <a:lnTo>
                    <a:pt x="1920" y="9159"/>
                  </a:lnTo>
                  <a:lnTo>
                    <a:pt x="1979" y="8721"/>
                  </a:lnTo>
                  <a:lnTo>
                    <a:pt x="2039" y="8239"/>
                  </a:lnTo>
                  <a:lnTo>
                    <a:pt x="2081" y="7757"/>
                  </a:lnTo>
                  <a:lnTo>
                    <a:pt x="2115" y="7275"/>
                  </a:lnTo>
                  <a:lnTo>
                    <a:pt x="2141" y="6705"/>
                  </a:lnTo>
                  <a:lnTo>
                    <a:pt x="2158" y="6179"/>
                  </a:lnTo>
                  <a:lnTo>
                    <a:pt x="2166" y="5610"/>
                  </a:lnTo>
                  <a:lnTo>
                    <a:pt x="2158" y="4996"/>
                  </a:lnTo>
                  <a:lnTo>
                    <a:pt x="2141" y="4470"/>
                  </a:lnTo>
                  <a:lnTo>
                    <a:pt x="2115" y="3944"/>
                  </a:lnTo>
                  <a:lnTo>
                    <a:pt x="2081" y="3419"/>
                  </a:lnTo>
                  <a:lnTo>
                    <a:pt x="2039" y="2937"/>
                  </a:lnTo>
                  <a:lnTo>
                    <a:pt x="1979" y="2455"/>
                  </a:lnTo>
                  <a:lnTo>
                    <a:pt x="1920" y="2016"/>
                  </a:lnTo>
                  <a:lnTo>
                    <a:pt x="1852" y="1622"/>
                  </a:lnTo>
                  <a:lnTo>
                    <a:pt x="1775" y="1271"/>
                  </a:lnTo>
                  <a:lnTo>
                    <a:pt x="1691" y="965"/>
                  </a:lnTo>
                  <a:lnTo>
                    <a:pt x="1597" y="658"/>
                  </a:lnTo>
                  <a:lnTo>
                    <a:pt x="1504" y="439"/>
                  </a:lnTo>
                  <a:lnTo>
                    <a:pt x="1402" y="264"/>
                  </a:lnTo>
                  <a:lnTo>
                    <a:pt x="1300" y="88"/>
                  </a:lnTo>
                  <a:lnTo>
                    <a:pt x="119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6"/>
            <p:cNvSpPr/>
            <p:nvPr/>
          </p:nvSpPr>
          <p:spPr>
            <a:xfrm rot="10800000">
              <a:off x="3878116" y="7251987"/>
              <a:ext cx="20537" cy="30544"/>
            </a:xfrm>
            <a:custGeom>
              <a:avLst/>
              <a:gdLst/>
              <a:ahLst/>
              <a:cxnLst/>
              <a:rect l="l" t="t" r="r" b="b"/>
              <a:pathLst>
                <a:path w="2175" h="11219" extrusionOk="0">
                  <a:moveTo>
                    <a:pt x="1088" y="1"/>
                  </a:moveTo>
                  <a:lnTo>
                    <a:pt x="977" y="44"/>
                  </a:lnTo>
                  <a:lnTo>
                    <a:pt x="867" y="132"/>
                  </a:lnTo>
                  <a:lnTo>
                    <a:pt x="765" y="263"/>
                  </a:lnTo>
                  <a:lnTo>
                    <a:pt x="663" y="439"/>
                  </a:lnTo>
                  <a:lnTo>
                    <a:pt x="570" y="702"/>
                  </a:lnTo>
                  <a:lnTo>
                    <a:pt x="476" y="965"/>
                  </a:lnTo>
                  <a:lnTo>
                    <a:pt x="400" y="1315"/>
                  </a:lnTo>
                  <a:lnTo>
                    <a:pt x="315" y="1666"/>
                  </a:lnTo>
                  <a:lnTo>
                    <a:pt x="247" y="2060"/>
                  </a:lnTo>
                  <a:lnTo>
                    <a:pt x="188" y="2498"/>
                  </a:lnTo>
                  <a:lnTo>
                    <a:pt x="128" y="2936"/>
                  </a:lnTo>
                  <a:lnTo>
                    <a:pt x="86" y="3418"/>
                  </a:lnTo>
                  <a:lnTo>
                    <a:pt x="52" y="3944"/>
                  </a:lnTo>
                  <a:lnTo>
                    <a:pt x="26" y="4470"/>
                  </a:lnTo>
                  <a:lnTo>
                    <a:pt x="9" y="5040"/>
                  </a:lnTo>
                  <a:lnTo>
                    <a:pt x="1" y="5609"/>
                  </a:lnTo>
                  <a:lnTo>
                    <a:pt x="9" y="6179"/>
                  </a:lnTo>
                  <a:lnTo>
                    <a:pt x="26" y="6749"/>
                  </a:lnTo>
                  <a:lnTo>
                    <a:pt x="52" y="7275"/>
                  </a:lnTo>
                  <a:lnTo>
                    <a:pt x="86" y="7800"/>
                  </a:lnTo>
                  <a:lnTo>
                    <a:pt x="128" y="8282"/>
                  </a:lnTo>
                  <a:lnTo>
                    <a:pt x="188" y="8764"/>
                  </a:lnTo>
                  <a:lnTo>
                    <a:pt x="247" y="9159"/>
                  </a:lnTo>
                  <a:lnTo>
                    <a:pt x="315" y="9597"/>
                  </a:lnTo>
                  <a:lnTo>
                    <a:pt x="400" y="9948"/>
                  </a:lnTo>
                  <a:lnTo>
                    <a:pt x="476" y="10254"/>
                  </a:lnTo>
                  <a:lnTo>
                    <a:pt x="570" y="10561"/>
                  </a:lnTo>
                  <a:lnTo>
                    <a:pt x="663" y="10780"/>
                  </a:lnTo>
                  <a:lnTo>
                    <a:pt x="765" y="10955"/>
                  </a:lnTo>
                  <a:lnTo>
                    <a:pt x="867" y="11087"/>
                  </a:lnTo>
                  <a:lnTo>
                    <a:pt x="977" y="11175"/>
                  </a:lnTo>
                  <a:lnTo>
                    <a:pt x="1088" y="11218"/>
                  </a:lnTo>
                  <a:lnTo>
                    <a:pt x="1198" y="11175"/>
                  </a:lnTo>
                  <a:lnTo>
                    <a:pt x="1309" y="11087"/>
                  </a:lnTo>
                  <a:lnTo>
                    <a:pt x="1410" y="10955"/>
                  </a:lnTo>
                  <a:lnTo>
                    <a:pt x="1512" y="10780"/>
                  </a:lnTo>
                  <a:lnTo>
                    <a:pt x="1606" y="10561"/>
                  </a:lnTo>
                  <a:lnTo>
                    <a:pt x="1691" y="10254"/>
                  </a:lnTo>
                  <a:lnTo>
                    <a:pt x="1776" y="9948"/>
                  </a:lnTo>
                  <a:lnTo>
                    <a:pt x="1852" y="9597"/>
                  </a:lnTo>
                  <a:lnTo>
                    <a:pt x="1920" y="9159"/>
                  </a:lnTo>
                  <a:lnTo>
                    <a:pt x="1988" y="8764"/>
                  </a:lnTo>
                  <a:lnTo>
                    <a:pt x="2039" y="8282"/>
                  </a:lnTo>
                  <a:lnTo>
                    <a:pt x="2090" y="7800"/>
                  </a:lnTo>
                  <a:lnTo>
                    <a:pt x="2124" y="7275"/>
                  </a:lnTo>
                  <a:lnTo>
                    <a:pt x="2149" y="6749"/>
                  </a:lnTo>
                  <a:lnTo>
                    <a:pt x="2166" y="6179"/>
                  </a:lnTo>
                  <a:lnTo>
                    <a:pt x="2175" y="5609"/>
                  </a:lnTo>
                  <a:lnTo>
                    <a:pt x="2166" y="5040"/>
                  </a:lnTo>
                  <a:lnTo>
                    <a:pt x="2149" y="4470"/>
                  </a:lnTo>
                  <a:lnTo>
                    <a:pt x="2124" y="3944"/>
                  </a:lnTo>
                  <a:lnTo>
                    <a:pt x="2090" y="3418"/>
                  </a:lnTo>
                  <a:lnTo>
                    <a:pt x="2039" y="2936"/>
                  </a:lnTo>
                  <a:lnTo>
                    <a:pt x="1988" y="2498"/>
                  </a:lnTo>
                  <a:lnTo>
                    <a:pt x="1920" y="2060"/>
                  </a:lnTo>
                  <a:lnTo>
                    <a:pt x="1852" y="1666"/>
                  </a:lnTo>
                  <a:lnTo>
                    <a:pt x="1776" y="1315"/>
                  </a:lnTo>
                  <a:lnTo>
                    <a:pt x="1691" y="965"/>
                  </a:lnTo>
                  <a:lnTo>
                    <a:pt x="1606" y="702"/>
                  </a:lnTo>
                  <a:lnTo>
                    <a:pt x="1512" y="439"/>
                  </a:lnTo>
                  <a:lnTo>
                    <a:pt x="1410" y="263"/>
                  </a:lnTo>
                  <a:lnTo>
                    <a:pt x="1309" y="132"/>
                  </a:lnTo>
                  <a:lnTo>
                    <a:pt x="1198" y="44"/>
                  </a:lnTo>
                  <a:lnTo>
                    <a:pt x="108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6"/>
            <p:cNvSpPr/>
            <p:nvPr/>
          </p:nvSpPr>
          <p:spPr>
            <a:xfrm rot="10800000">
              <a:off x="3795617" y="7251987"/>
              <a:ext cx="20452" cy="30544"/>
            </a:xfrm>
            <a:custGeom>
              <a:avLst/>
              <a:gdLst/>
              <a:ahLst/>
              <a:cxnLst/>
              <a:rect l="l" t="t" r="r" b="b"/>
              <a:pathLst>
                <a:path w="2166" h="11219" extrusionOk="0">
                  <a:moveTo>
                    <a:pt x="1079" y="1"/>
                  </a:moveTo>
                  <a:lnTo>
                    <a:pt x="968" y="44"/>
                  </a:lnTo>
                  <a:lnTo>
                    <a:pt x="866" y="132"/>
                  </a:lnTo>
                  <a:lnTo>
                    <a:pt x="756" y="263"/>
                  </a:lnTo>
                  <a:lnTo>
                    <a:pt x="663" y="439"/>
                  </a:lnTo>
                  <a:lnTo>
                    <a:pt x="561" y="702"/>
                  </a:lnTo>
                  <a:lnTo>
                    <a:pt x="476" y="965"/>
                  </a:lnTo>
                  <a:lnTo>
                    <a:pt x="391" y="1315"/>
                  </a:lnTo>
                  <a:lnTo>
                    <a:pt x="314" y="1666"/>
                  </a:lnTo>
                  <a:lnTo>
                    <a:pt x="247" y="2060"/>
                  </a:lnTo>
                  <a:lnTo>
                    <a:pt x="179" y="2498"/>
                  </a:lnTo>
                  <a:lnTo>
                    <a:pt x="128" y="2936"/>
                  </a:lnTo>
                  <a:lnTo>
                    <a:pt x="85" y="3418"/>
                  </a:lnTo>
                  <a:lnTo>
                    <a:pt x="43" y="3944"/>
                  </a:lnTo>
                  <a:lnTo>
                    <a:pt x="17" y="4470"/>
                  </a:lnTo>
                  <a:lnTo>
                    <a:pt x="0" y="5040"/>
                  </a:lnTo>
                  <a:lnTo>
                    <a:pt x="0" y="5609"/>
                  </a:lnTo>
                  <a:lnTo>
                    <a:pt x="0" y="6179"/>
                  </a:lnTo>
                  <a:lnTo>
                    <a:pt x="17" y="6749"/>
                  </a:lnTo>
                  <a:lnTo>
                    <a:pt x="43" y="7275"/>
                  </a:lnTo>
                  <a:lnTo>
                    <a:pt x="85" y="7800"/>
                  </a:lnTo>
                  <a:lnTo>
                    <a:pt x="128" y="8282"/>
                  </a:lnTo>
                  <a:lnTo>
                    <a:pt x="179" y="8764"/>
                  </a:lnTo>
                  <a:lnTo>
                    <a:pt x="247" y="9159"/>
                  </a:lnTo>
                  <a:lnTo>
                    <a:pt x="314" y="9597"/>
                  </a:lnTo>
                  <a:lnTo>
                    <a:pt x="391" y="9948"/>
                  </a:lnTo>
                  <a:lnTo>
                    <a:pt x="476" y="10254"/>
                  </a:lnTo>
                  <a:lnTo>
                    <a:pt x="561" y="10561"/>
                  </a:lnTo>
                  <a:lnTo>
                    <a:pt x="663" y="10780"/>
                  </a:lnTo>
                  <a:lnTo>
                    <a:pt x="756" y="10955"/>
                  </a:lnTo>
                  <a:lnTo>
                    <a:pt x="866" y="11087"/>
                  </a:lnTo>
                  <a:lnTo>
                    <a:pt x="968" y="11175"/>
                  </a:lnTo>
                  <a:lnTo>
                    <a:pt x="1079" y="11218"/>
                  </a:lnTo>
                  <a:lnTo>
                    <a:pt x="1189" y="11175"/>
                  </a:lnTo>
                  <a:lnTo>
                    <a:pt x="1299" y="11087"/>
                  </a:lnTo>
                  <a:lnTo>
                    <a:pt x="1401" y="10955"/>
                  </a:lnTo>
                  <a:lnTo>
                    <a:pt x="1503" y="10780"/>
                  </a:lnTo>
                  <a:lnTo>
                    <a:pt x="1597" y="10561"/>
                  </a:lnTo>
                  <a:lnTo>
                    <a:pt x="1690" y="10254"/>
                  </a:lnTo>
                  <a:lnTo>
                    <a:pt x="1775" y="9948"/>
                  </a:lnTo>
                  <a:lnTo>
                    <a:pt x="1851" y="9597"/>
                  </a:lnTo>
                  <a:lnTo>
                    <a:pt x="1919" y="9159"/>
                  </a:lnTo>
                  <a:lnTo>
                    <a:pt x="1979" y="8764"/>
                  </a:lnTo>
                  <a:lnTo>
                    <a:pt x="2038" y="8282"/>
                  </a:lnTo>
                  <a:lnTo>
                    <a:pt x="2080" y="7800"/>
                  </a:lnTo>
                  <a:lnTo>
                    <a:pt x="2114" y="7275"/>
                  </a:lnTo>
                  <a:lnTo>
                    <a:pt x="2148" y="6749"/>
                  </a:lnTo>
                  <a:lnTo>
                    <a:pt x="2157" y="6179"/>
                  </a:lnTo>
                  <a:lnTo>
                    <a:pt x="2165" y="5609"/>
                  </a:lnTo>
                  <a:lnTo>
                    <a:pt x="2157" y="5040"/>
                  </a:lnTo>
                  <a:lnTo>
                    <a:pt x="2148" y="4470"/>
                  </a:lnTo>
                  <a:lnTo>
                    <a:pt x="2114" y="3944"/>
                  </a:lnTo>
                  <a:lnTo>
                    <a:pt x="2080" y="3418"/>
                  </a:lnTo>
                  <a:lnTo>
                    <a:pt x="2038" y="2936"/>
                  </a:lnTo>
                  <a:lnTo>
                    <a:pt x="1979" y="2498"/>
                  </a:lnTo>
                  <a:lnTo>
                    <a:pt x="1919" y="2060"/>
                  </a:lnTo>
                  <a:lnTo>
                    <a:pt x="1851" y="1666"/>
                  </a:lnTo>
                  <a:lnTo>
                    <a:pt x="1775" y="1315"/>
                  </a:lnTo>
                  <a:lnTo>
                    <a:pt x="1690" y="965"/>
                  </a:lnTo>
                  <a:lnTo>
                    <a:pt x="1597" y="702"/>
                  </a:lnTo>
                  <a:lnTo>
                    <a:pt x="1503" y="439"/>
                  </a:lnTo>
                  <a:lnTo>
                    <a:pt x="1401" y="263"/>
                  </a:lnTo>
                  <a:lnTo>
                    <a:pt x="1299" y="132"/>
                  </a:lnTo>
                  <a:lnTo>
                    <a:pt x="1189" y="44"/>
                  </a:lnTo>
                  <a:lnTo>
                    <a:pt x="107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6"/>
            <p:cNvSpPr/>
            <p:nvPr/>
          </p:nvSpPr>
          <p:spPr>
            <a:xfrm rot="10800000">
              <a:off x="3826324" y="7397330"/>
              <a:ext cx="20537" cy="30544"/>
            </a:xfrm>
            <a:custGeom>
              <a:avLst/>
              <a:gdLst/>
              <a:ahLst/>
              <a:cxnLst/>
              <a:rect l="l" t="t" r="r" b="b"/>
              <a:pathLst>
                <a:path w="2175" h="11219" extrusionOk="0">
                  <a:moveTo>
                    <a:pt x="1088" y="1"/>
                  </a:moveTo>
                  <a:lnTo>
                    <a:pt x="977" y="45"/>
                  </a:lnTo>
                  <a:lnTo>
                    <a:pt x="867" y="132"/>
                  </a:lnTo>
                  <a:lnTo>
                    <a:pt x="765" y="264"/>
                  </a:lnTo>
                  <a:lnTo>
                    <a:pt x="663" y="439"/>
                  </a:lnTo>
                  <a:lnTo>
                    <a:pt x="570" y="702"/>
                  </a:lnTo>
                  <a:lnTo>
                    <a:pt x="485" y="965"/>
                  </a:lnTo>
                  <a:lnTo>
                    <a:pt x="400" y="1315"/>
                  </a:lnTo>
                  <a:lnTo>
                    <a:pt x="324" y="1666"/>
                  </a:lnTo>
                  <a:lnTo>
                    <a:pt x="247" y="2060"/>
                  </a:lnTo>
                  <a:lnTo>
                    <a:pt x="188" y="2499"/>
                  </a:lnTo>
                  <a:lnTo>
                    <a:pt x="137" y="2937"/>
                  </a:lnTo>
                  <a:lnTo>
                    <a:pt x="86" y="3419"/>
                  </a:lnTo>
                  <a:lnTo>
                    <a:pt x="52" y="3945"/>
                  </a:lnTo>
                  <a:lnTo>
                    <a:pt x="26" y="4470"/>
                  </a:lnTo>
                  <a:lnTo>
                    <a:pt x="9" y="5040"/>
                  </a:lnTo>
                  <a:lnTo>
                    <a:pt x="1" y="5610"/>
                  </a:lnTo>
                  <a:lnTo>
                    <a:pt x="9" y="6179"/>
                  </a:lnTo>
                  <a:lnTo>
                    <a:pt x="26" y="6749"/>
                  </a:lnTo>
                  <a:lnTo>
                    <a:pt x="52" y="7275"/>
                  </a:lnTo>
                  <a:lnTo>
                    <a:pt x="86" y="7801"/>
                  </a:lnTo>
                  <a:lnTo>
                    <a:pt x="137" y="8283"/>
                  </a:lnTo>
                  <a:lnTo>
                    <a:pt x="188" y="8765"/>
                  </a:lnTo>
                  <a:lnTo>
                    <a:pt x="247" y="9159"/>
                  </a:lnTo>
                  <a:lnTo>
                    <a:pt x="324" y="9554"/>
                  </a:lnTo>
                  <a:lnTo>
                    <a:pt x="400" y="9948"/>
                  </a:lnTo>
                  <a:lnTo>
                    <a:pt x="485" y="10255"/>
                  </a:lnTo>
                  <a:lnTo>
                    <a:pt x="570" y="10518"/>
                  </a:lnTo>
                  <a:lnTo>
                    <a:pt x="663" y="10781"/>
                  </a:lnTo>
                  <a:lnTo>
                    <a:pt x="765" y="10956"/>
                  </a:lnTo>
                  <a:lnTo>
                    <a:pt x="867" y="11087"/>
                  </a:lnTo>
                  <a:lnTo>
                    <a:pt x="977" y="11175"/>
                  </a:lnTo>
                  <a:lnTo>
                    <a:pt x="1088" y="11219"/>
                  </a:lnTo>
                  <a:lnTo>
                    <a:pt x="1198" y="11175"/>
                  </a:lnTo>
                  <a:lnTo>
                    <a:pt x="1308" y="11087"/>
                  </a:lnTo>
                  <a:lnTo>
                    <a:pt x="1410" y="10956"/>
                  </a:lnTo>
                  <a:lnTo>
                    <a:pt x="1512" y="10781"/>
                  </a:lnTo>
                  <a:lnTo>
                    <a:pt x="1606" y="10518"/>
                  </a:lnTo>
                  <a:lnTo>
                    <a:pt x="1691" y="10255"/>
                  </a:lnTo>
                  <a:lnTo>
                    <a:pt x="1775" y="9948"/>
                  </a:lnTo>
                  <a:lnTo>
                    <a:pt x="1852" y="9554"/>
                  </a:lnTo>
                  <a:lnTo>
                    <a:pt x="1928" y="9159"/>
                  </a:lnTo>
                  <a:lnTo>
                    <a:pt x="1988" y="8765"/>
                  </a:lnTo>
                  <a:lnTo>
                    <a:pt x="2039" y="8283"/>
                  </a:lnTo>
                  <a:lnTo>
                    <a:pt x="2090" y="7801"/>
                  </a:lnTo>
                  <a:lnTo>
                    <a:pt x="2124" y="7275"/>
                  </a:lnTo>
                  <a:lnTo>
                    <a:pt x="2149" y="6749"/>
                  </a:lnTo>
                  <a:lnTo>
                    <a:pt x="2166" y="6179"/>
                  </a:lnTo>
                  <a:lnTo>
                    <a:pt x="2174" y="5610"/>
                  </a:lnTo>
                  <a:lnTo>
                    <a:pt x="2166" y="5040"/>
                  </a:lnTo>
                  <a:lnTo>
                    <a:pt x="2149" y="4470"/>
                  </a:lnTo>
                  <a:lnTo>
                    <a:pt x="2124" y="3945"/>
                  </a:lnTo>
                  <a:lnTo>
                    <a:pt x="2090" y="3419"/>
                  </a:lnTo>
                  <a:lnTo>
                    <a:pt x="2039" y="2937"/>
                  </a:lnTo>
                  <a:lnTo>
                    <a:pt x="1988" y="2499"/>
                  </a:lnTo>
                  <a:lnTo>
                    <a:pt x="1928" y="2060"/>
                  </a:lnTo>
                  <a:lnTo>
                    <a:pt x="1852" y="1666"/>
                  </a:lnTo>
                  <a:lnTo>
                    <a:pt x="1775" y="1315"/>
                  </a:lnTo>
                  <a:lnTo>
                    <a:pt x="1691" y="965"/>
                  </a:lnTo>
                  <a:lnTo>
                    <a:pt x="1606" y="702"/>
                  </a:lnTo>
                  <a:lnTo>
                    <a:pt x="1512" y="439"/>
                  </a:lnTo>
                  <a:lnTo>
                    <a:pt x="1410" y="264"/>
                  </a:lnTo>
                  <a:lnTo>
                    <a:pt x="1308" y="132"/>
                  </a:lnTo>
                  <a:lnTo>
                    <a:pt x="1198" y="45"/>
                  </a:lnTo>
                  <a:lnTo>
                    <a:pt x="108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6"/>
            <p:cNvSpPr/>
            <p:nvPr/>
          </p:nvSpPr>
          <p:spPr>
            <a:xfrm rot="10800000">
              <a:off x="3927179" y="7384442"/>
              <a:ext cx="20452" cy="30544"/>
            </a:xfrm>
            <a:custGeom>
              <a:avLst/>
              <a:gdLst/>
              <a:ahLst/>
              <a:cxnLst/>
              <a:rect l="l" t="t" r="r" b="b"/>
              <a:pathLst>
                <a:path w="2166" h="11219" extrusionOk="0">
                  <a:moveTo>
                    <a:pt x="1087" y="0"/>
                  </a:moveTo>
                  <a:lnTo>
                    <a:pt x="968" y="44"/>
                  </a:lnTo>
                  <a:lnTo>
                    <a:pt x="866" y="132"/>
                  </a:lnTo>
                  <a:lnTo>
                    <a:pt x="764" y="263"/>
                  </a:lnTo>
                  <a:lnTo>
                    <a:pt x="663" y="439"/>
                  </a:lnTo>
                  <a:lnTo>
                    <a:pt x="569" y="701"/>
                  </a:lnTo>
                  <a:lnTo>
                    <a:pt x="476" y="964"/>
                  </a:lnTo>
                  <a:lnTo>
                    <a:pt x="391" y="1315"/>
                  </a:lnTo>
                  <a:lnTo>
                    <a:pt x="314" y="1666"/>
                  </a:lnTo>
                  <a:lnTo>
                    <a:pt x="246" y="2060"/>
                  </a:lnTo>
                  <a:lnTo>
                    <a:pt x="187" y="2498"/>
                  </a:lnTo>
                  <a:lnTo>
                    <a:pt x="128" y="2936"/>
                  </a:lnTo>
                  <a:lnTo>
                    <a:pt x="85" y="3418"/>
                  </a:lnTo>
                  <a:lnTo>
                    <a:pt x="51" y="3944"/>
                  </a:lnTo>
                  <a:lnTo>
                    <a:pt x="17" y="4470"/>
                  </a:lnTo>
                  <a:lnTo>
                    <a:pt x="0" y="5040"/>
                  </a:lnTo>
                  <a:lnTo>
                    <a:pt x="0" y="5609"/>
                  </a:lnTo>
                  <a:lnTo>
                    <a:pt x="0" y="6179"/>
                  </a:lnTo>
                  <a:lnTo>
                    <a:pt x="17" y="6749"/>
                  </a:lnTo>
                  <a:lnTo>
                    <a:pt x="51" y="7274"/>
                  </a:lnTo>
                  <a:lnTo>
                    <a:pt x="85" y="7800"/>
                  </a:lnTo>
                  <a:lnTo>
                    <a:pt x="128" y="8282"/>
                  </a:lnTo>
                  <a:lnTo>
                    <a:pt x="187" y="8764"/>
                  </a:lnTo>
                  <a:lnTo>
                    <a:pt x="246" y="9159"/>
                  </a:lnTo>
                  <a:lnTo>
                    <a:pt x="314" y="9597"/>
                  </a:lnTo>
                  <a:lnTo>
                    <a:pt x="391" y="9947"/>
                  </a:lnTo>
                  <a:lnTo>
                    <a:pt x="476" y="10254"/>
                  </a:lnTo>
                  <a:lnTo>
                    <a:pt x="569" y="10561"/>
                  </a:lnTo>
                  <a:lnTo>
                    <a:pt x="663" y="10780"/>
                  </a:lnTo>
                  <a:lnTo>
                    <a:pt x="764" y="10955"/>
                  </a:lnTo>
                  <a:lnTo>
                    <a:pt x="866" y="11087"/>
                  </a:lnTo>
                  <a:lnTo>
                    <a:pt x="968" y="11174"/>
                  </a:lnTo>
                  <a:lnTo>
                    <a:pt x="1087" y="11218"/>
                  </a:lnTo>
                  <a:lnTo>
                    <a:pt x="1197" y="11174"/>
                  </a:lnTo>
                  <a:lnTo>
                    <a:pt x="1299" y="11087"/>
                  </a:lnTo>
                  <a:lnTo>
                    <a:pt x="1410" y="10955"/>
                  </a:lnTo>
                  <a:lnTo>
                    <a:pt x="1503" y="10780"/>
                  </a:lnTo>
                  <a:lnTo>
                    <a:pt x="1596" y="10561"/>
                  </a:lnTo>
                  <a:lnTo>
                    <a:pt x="1690" y="10254"/>
                  </a:lnTo>
                  <a:lnTo>
                    <a:pt x="1775" y="9947"/>
                  </a:lnTo>
                  <a:lnTo>
                    <a:pt x="1851" y="9597"/>
                  </a:lnTo>
                  <a:lnTo>
                    <a:pt x="1919" y="9159"/>
                  </a:lnTo>
                  <a:lnTo>
                    <a:pt x="1979" y="8764"/>
                  </a:lnTo>
                  <a:lnTo>
                    <a:pt x="2038" y="8282"/>
                  </a:lnTo>
                  <a:lnTo>
                    <a:pt x="2080" y="7800"/>
                  </a:lnTo>
                  <a:lnTo>
                    <a:pt x="2123" y="7274"/>
                  </a:lnTo>
                  <a:lnTo>
                    <a:pt x="2148" y="6749"/>
                  </a:lnTo>
                  <a:lnTo>
                    <a:pt x="2165" y="6179"/>
                  </a:lnTo>
                  <a:lnTo>
                    <a:pt x="2165" y="5609"/>
                  </a:lnTo>
                  <a:lnTo>
                    <a:pt x="2165" y="5040"/>
                  </a:lnTo>
                  <a:lnTo>
                    <a:pt x="2148" y="4470"/>
                  </a:lnTo>
                  <a:lnTo>
                    <a:pt x="2123" y="3944"/>
                  </a:lnTo>
                  <a:lnTo>
                    <a:pt x="2080" y="3418"/>
                  </a:lnTo>
                  <a:lnTo>
                    <a:pt x="2038" y="2936"/>
                  </a:lnTo>
                  <a:lnTo>
                    <a:pt x="1979" y="2498"/>
                  </a:lnTo>
                  <a:lnTo>
                    <a:pt x="1919" y="2060"/>
                  </a:lnTo>
                  <a:lnTo>
                    <a:pt x="1851" y="1666"/>
                  </a:lnTo>
                  <a:lnTo>
                    <a:pt x="1775" y="1315"/>
                  </a:lnTo>
                  <a:lnTo>
                    <a:pt x="1690" y="964"/>
                  </a:lnTo>
                  <a:lnTo>
                    <a:pt x="1596" y="701"/>
                  </a:lnTo>
                  <a:lnTo>
                    <a:pt x="1503" y="439"/>
                  </a:lnTo>
                  <a:lnTo>
                    <a:pt x="1410" y="263"/>
                  </a:lnTo>
                  <a:lnTo>
                    <a:pt x="1299" y="132"/>
                  </a:lnTo>
                  <a:lnTo>
                    <a:pt x="1197" y="44"/>
                  </a:lnTo>
                  <a:lnTo>
                    <a:pt x="108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6"/>
            <p:cNvSpPr/>
            <p:nvPr/>
          </p:nvSpPr>
          <p:spPr>
            <a:xfrm rot="10800000">
              <a:off x="3937368" y="7314397"/>
              <a:ext cx="20528" cy="30424"/>
            </a:xfrm>
            <a:custGeom>
              <a:avLst/>
              <a:gdLst/>
              <a:ahLst/>
              <a:cxnLst/>
              <a:rect l="l" t="t" r="r" b="b"/>
              <a:pathLst>
                <a:path w="2174" h="11175" extrusionOk="0">
                  <a:moveTo>
                    <a:pt x="1087" y="0"/>
                  </a:moveTo>
                  <a:lnTo>
                    <a:pt x="977" y="44"/>
                  </a:lnTo>
                  <a:lnTo>
                    <a:pt x="867" y="88"/>
                  </a:lnTo>
                  <a:lnTo>
                    <a:pt x="765" y="263"/>
                  </a:lnTo>
                  <a:lnTo>
                    <a:pt x="663" y="439"/>
                  </a:lnTo>
                  <a:lnTo>
                    <a:pt x="569" y="658"/>
                  </a:lnTo>
                  <a:lnTo>
                    <a:pt x="476" y="965"/>
                  </a:lnTo>
                  <a:lnTo>
                    <a:pt x="391" y="1271"/>
                  </a:lnTo>
                  <a:lnTo>
                    <a:pt x="315" y="1622"/>
                  </a:lnTo>
                  <a:lnTo>
                    <a:pt x="247" y="2016"/>
                  </a:lnTo>
                  <a:lnTo>
                    <a:pt x="187" y="2454"/>
                  </a:lnTo>
                  <a:lnTo>
                    <a:pt x="128" y="2936"/>
                  </a:lnTo>
                  <a:lnTo>
                    <a:pt x="85" y="3418"/>
                  </a:lnTo>
                  <a:lnTo>
                    <a:pt x="51" y="3944"/>
                  </a:lnTo>
                  <a:lnTo>
                    <a:pt x="26" y="4470"/>
                  </a:lnTo>
                  <a:lnTo>
                    <a:pt x="9" y="5040"/>
                  </a:lnTo>
                  <a:lnTo>
                    <a:pt x="0" y="5609"/>
                  </a:lnTo>
                  <a:lnTo>
                    <a:pt x="9" y="6179"/>
                  </a:lnTo>
                  <a:lnTo>
                    <a:pt x="26" y="6705"/>
                  </a:lnTo>
                  <a:lnTo>
                    <a:pt x="51" y="7275"/>
                  </a:lnTo>
                  <a:lnTo>
                    <a:pt x="85" y="7757"/>
                  </a:lnTo>
                  <a:lnTo>
                    <a:pt x="128" y="8282"/>
                  </a:lnTo>
                  <a:lnTo>
                    <a:pt x="187" y="8721"/>
                  </a:lnTo>
                  <a:lnTo>
                    <a:pt x="247" y="9159"/>
                  </a:lnTo>
                  <a:lnTo>
                    <a:pt x="315" y="9553"/>
                  </a:lnTo>
                  <a:lnTo>
                    <a:pt x="391" y="9904"/>
                  </a:lnTo>
                  <a:lnTo>
                    <a:pt x="476" y="10254"/>
                  </a:lnTo>
                  <a:lnTo>
                    <a:pt x="569" y="10517"/>
                  </a:lnTo>
                  <a:lnTo>
                    <a:pt x="663" y="10736"/>
                  </a:lnTo>
                  <a:lnTo>
                    <a:pt x="765" y="10955"/>
                  </a:lnTo>
                  <a:lnTo>
                    <a:pt x="867" y="11087"/>
                  </a:lnTo>
                  <a:lnTo>
                    <a:pt x="977" y="11175"/>
                  </a:lnTo>
                  <a:lnTo>
                    <a:pt x="1198" y="11175"/>
                  </a:lnTo>
                  <a:lnTo>
                    <a:pt x="1308" y="11087"/>
                  </a:lnTo>
                  <a:lnTo>
                    <a:pt x="1410" y="10955"/>
                  </a:lnTo>
                  <a:lnTo>
                    <a:pt x="1503" y="10736"/>
                  </a:lnTo>
                  <a:lnTo>
                    <a:pt x="1605" y="10517"/>
                  </a:lnTo>
                  <a:lnTo>
                    <a:pt x="1690" y="10254"/>
                  </a:lnTo>
                  <a:lnTo>
                    <a:pt x="1775" y="9904"/>
                  </a:lnTo>
                  <a:lnTo>
                    <a:pt x="1851" y="9553"/>
                  </a:lnTo>
                  <a:lnTo>
                    <a:pt x="1919" y="9159"/>
                  </a:lnTo>
                  <a:lnTo>
                    <a:pt x="1987" y="8721"/>
                  </a:lnTo>
                  <a:lnTo>
                    <a:pt x="2038" y="8282"/>
                  </a:lnTo>
                  <a:lnTo>
                    <a:pt x="2081" y="7757"/>
                  </a:lnTo>
                  <a:lnTo>
                    <a:pt x="2123" y="7275"/>
                  </a:lnTo>
                  <a:lnTo>
                    <a:pt x="2149" y="6705"/>
                  </a:lnTo>
                  <a:lnTo>
                    <a:pt x="2166" y="6179"/>
                  </a:lnTo>
                  <a:lnTo>
                    <a:pt x="2174" y="5609"/>
                  </a:lnTo>
                  <a:lnTo>
                    <a:pt x="2166" y="5040"/>
                  </a:lnTo>
                  <a:lnTo>
                    <a:pt x="2149" y="4470"/>
                  </a:lnTo>
                  <a:lnTo>
                    <a:pt x="2123" y="3944"/>
                  </a:lnTo>
                  <a:lnTo>
                    <a:pt x="2081" y="3418"/>
                  </a:lnTo>
                  <a:lnTo>
                    <a:pt x="2038" y="2936"/>
                  </a:lnTo>
                  <a:lnTo>
                    <a:pt x="1987" y="2454"/>
                  </a:lnTo>
                  <a:lnTo>
                    <a:pt x="1919" y="2016"/>
                  </a:lnTo>
                  <a:lnTo>
                    <a:pt x="1851" y="1622"/>
                  </a:lnTo>
                  <a:lnTo>
                    <a:pt x="1775" y="1271"/>
                  </a:lnTo>
                  <a:lnTo>
                    <a:pt x="1690" y="965"/>
                  </a:lnTo>
                  <a:lnTo>
                    <a:pt x="1605" y="658"/>
                  </a:lnTo>
                  <a:lnTo>
                    <a:pt x="1503" y="439"/>
                  </a:lnTo>
                  <a:lnTo>
                    <a:pt x="1410" y="263"/>
                  </a:lnTo>
                  <a:lnTo>
                    <a:pt x="1308" y="88"/>
                  </a:lnTo>
                  <a:lnTo>
                    <a:pt x="1198" y="44"/>
                  </a:lnTo>
                  <a:lnTo>
                    <a:pt x="108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6"/>
            <p:cNvSpPr/>
            <p:nvPr/>
          </p:nvSpPr>
          <p:spPr>
            <a:xfrm rot="10800000">
              <a:off x="3826324" y="7321079"/>
              <a:ext cx="20537" cy="30424"/>
            </a:xfrm>
            <a:custGeom>
              <a:avLst/>
              <a:gdLst/>
              <a:ahLst/>
              <a:cxnLst/>
              <a:rect l="l" t="t" r="r" b="b"/>
              <a:pathLst>
                <a:path w="2175" h="11175" extrusionOk="0">
                  <a:moveTo>
                    <a:pt x="1088" y="1"/>
                  </a:moveTo>
                  <a:lnTo>
                    <a:pt x="977" y="44"/>
                  </a:lnTo>
                  <a:lnTo>
                    <a:pt x="867" y="132"/>
                  </a:lnTo>
                  <a:lnTo>
                    <a:pt x="765" y="263"/>
                  </a:lnTo>
                  <a:lnTo>
                    <a:pt x="663" y="439"/>
                  </a:lnTo>
                  <a:lnTo>
                    <a:pt x="570" y="658"/>
                  </a:lnTo>
                  <a:lnTo>
                    <a:pt x="485" y="965"/>
                  </a:lnTo>
                  <a:lnTo>
                    <a:pt x="400" y="1271"/>
                  </a:lnTo>
                  <a:lnTo>
                    <a:pt x="324" y="1622"/>
                  </a:lnTo>
                  <a:lnTo>
                    <a:pt x="247" y="2016"/>
                  </a:lnTo>
                  <a:lnTo>
                    <a:pt x="188" y="2454"/>
                  </a:lnTo>
                  <a:lnTo>
                    <a:pt x="137" y="2937"/>
                  </a:lnTo>
                  <a:lnTo>
                    <a:pt x="86" y="3419"/>
                  </a:lnTo>
                  <a:lnTo>
                    <a:pt x="52" y="3944"/>
                  </a:lnTo>
                  <a:lnTo>
                    <a:pt x="26" y="4470"/>
                  </a:lnTo>
                  <a:lnTo>
                    <a:pt x="9" y="5040"/>
                  </a:lnTo>
                  <a:lnTo>
                    <a:pt x="1" y="5610"/>
                  </a:lnTo>
                  <a:lnTo>
                    <a:pt x="9" y="6179"/>
                  </a:lnTo>
                  <a:lnTo>
                    <a:pt x="26" y="6705"/>
                  </a:lnTo>
                  <a:lnTo>
                    <a:pt x="52" y="7275"/>
                  </a:lnTo>
                  <a:lnTo>
                    <a:pt x="86" y="7757"/>
                  </a:lnTo>
                  <a:lnTo>
                    <a:pt x="137" y="8283"/>
                  </a:lnTo>
                  <a:lnTo>
                    <a:pt x="188" y="8721"/>
                  </a:lnTo>
                  <a:lnTo>
                    <a:pt x="247" y="9159"/>
                  </a:lnTo>
                  <a:lnTo>
                    <a:pt x="324" y="9553"/>
                  </a:lnTo>
                  <a:lnTo>
                    <a:pt x="400" y="9904"/>
                  </a:lnTo>
                  <a:lnTo>
                    <a:pt x="485" y="10254"/>
                  </a:lnTo>
                  <a:lnTo>
                    <a:pt x="570" y="10517"/>
                  </a:lnTo>
                  <a:lnTo>
                    <a:pt x="663" y="10736"/>
                  </a:lnTo>
                  <a:lnTo>
                    <a:pt x="765" y="10956"/>
                  </a:lnTo>
                  <a:lnTo>
                    <a:pt x="867" y="11087"/>
                  </a:lnTo>
                  <a:lnTo>
                    <a:pt x="977" y="11175"/>
                  </a:lnTo>
                  <a:lnTo>
                    <a:pt x="1198" y="11175"/>
                  </a:lnTo>
                  <a:lnTo>
                    <a:pt x="1308" y="11087"/>
                  </a:lnTo>
                  <a:lnTo>
                    <a:pt x="1410" y="10956"/>
                  </a:lnTo>
                  <a:lnTo>
                    <a:pt x="1512" y="10736"/>
                  </a:lnTo>
                  <a:lnTo>
                    <a:pt x="1606" y="10517"/>
                  </a:lnTo>
                  <a:lnTo>
                    <a:pt x="1691" y="10254"/>
                  </a:lnTo>
                  <a:lnTo>
                    <a:pt x="1775" y="9904"/>
                  </a:lnTo>
                  <a:lnTo>
                    <a:pt x="1852" y="9553"/>
                  </a:lnTo>
                  <a:lnTo>
                    <a:pt x="1928" y="9159"/>
                  </a:lnTo>
                  <a:lnTo>
                    <a:pt x="1988" y="8721"/>
                  </a:lnTo>
                  <a:lnTo>
                    <a:pt x="2039" y="8283"/>
                  </a:lnTo>
                  <a:lnTo>
                    <a:pt x="2090" y="7757"/>
                  </a:lnTo>
                  <a:lnTo>
                    <a:pt x="2124" y="7275"/>
                  </a:lnTo>
                  <a:lnTo>
                    <a:pt x="2149" y="6705"/>
                  </a:lnTo>
                  <a:lnTo>
                    <a:pt x="2166" y="6179"/>
                  </a:lnTo>
                  <a:lnTo>
                    <a:pt x="2174" y="5610"/>
                  </a:lnTo>
                  <a:lnTo>
                    <a:pt x="2166" y="5040"/>
                  </a:lnTo>
                  <a:lnTo>
                    <a:pt x="2149" y="4470"/>
                  </a:lnTo>
                  <a:lnTo>
                    <a:pt x="2124" y="3944"/>
                  </a:lnTo>
                  <a:lnTo>
                    <a:pt x="2090" y="3419"/>
                  </a:lnTo>
                  <a:lnTo>
                    <a:pt x="2039" y="2937"/>
                  </a:lnTo>
                  <a:lnTo>
                    <a:pt x="1988" y="2454"/>
                  </a:lnTo>
                  <a:lnTo>
                    <a:pt x="1928" y="2016"/>
                  </a:lnTo>
                  <a:lnTo>
                    <a:pt x="1852" y="1622"/>
                  </a:lnTo>
                  <a:lnTo>
                    <a:pt x="1775" y="1271"/>
                  </a:lnTo>
                  <a:lnTo>
                    <a:pt x="1691" y="965"/>
                  </a:lnTo>
                  <a:lnTo>
                    <a:pt x="1606" y="658"/>
                  </a:lnTo>
                  <a:lnTo>
                    <a:pt x="1512" y="439"/>
                  </a:lnTo>
                  <a:lnTo>
                    <a:pt x="1410" y="263"/>
                  </a:lnTo>
                  <a:lnTo>
                    <a:pt x="1308" y="132"/>
                  </a:lnTo>
                  <a:lnTo>
                    <a:pt x="1198" y="44"/>
                  </a:lnTo>
                  <a:lnTo>
                    <a:pt x="108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6"/>
            <p:cNvSpPr/>
            <p:nvPr/>
          </p:nvSpPr>
          <p:spPr>
            <a:xfrm rot="10800000">
              <a:off x="3933269" y="7267261"/>
              <a:ext cx="20537" cy="30424"/>
            </a:xfrm>
            <a:custGeom>
              <a:avLst/>
              <a:gdLst/>
              <a:ahLst/>
              <a:cxnLst/>
              <a:rect l="l" t="t" r="r" b="b"/>
              <a:pathLst>
                <a:path w="2175" h="11175" extrusionOk="0">
                  <a:moveTo>
                    <a:pt x="977" y="0"/>
                  </a:moveTo>
                  <a:lnTo>
                    <a:pt x="867" y="88"/>
                  </a:lnTo>
                  <a:lnTo>
                    <a:pt x="765" y="219"/>
                  </a:lnTo>
                  <a:lnTo>
                    <a:pt x="663" y="439"/>
                  </a:lnTo>
                  <a:lnTo>
                    <a:pt x="569" y="658"/>
                  </a:lnTo>
                  <a:lnTo>
                    <a:pt x="476" y="921"/>
                  </a:lnTo>
                  <a:lnTo>
                    <a:pt x="400" y="1271"/>
                  </a:lnTo>
                  <a:lnTo>
                    <a:pt x="315" y="1622"/>
                  </a:lnTo>
                  <a:lnTo>
                    <a:pt x="247" y="2016"/>
                  </a:lnTo>
                  <a:lnTo>
                    <a:pt x="187" y="2454"/>
                  </a:lnTo>
                  <a:lnTo>
                    <a:pt x="128" y="2936"/>
                  </a:lnTo>
                  <a:lnTo>
                    <a:pt x="85" y="3418"/>
                  </a:lnTo>
                  <a:lnTo>
                    <a:pt x="51" y="3900"/>
                  </a:lnTo>
                  <a:lnTo>
                    <a:pt x="26" y="4470"/>
                  </a:lnTo>
                  <a:lnTo>
                    <a:pt x="9" y="4996"/>
                  </a:lnTo>
                  <a:lnTo>
                    <a:pt x="0" y="5566"/>
                  </a:lnTo>
                  <a:lnTo>
                    <a:pt x="9" y="6135"/>
                  </a:lnTo>
                  <a:lnTo>
                    <a:pt x="26" y="6705"/>
                  </a:lnTo>
                  <a:lnTo>
                    <a:pt x="51" y="7231"/>
                  </a:lnTo>
                  <a:lnTo>
                    <a:pt x="85" y="7756"/>
                  </a:lnTo>
                  <a:lnTo>
                    <a:pt x="128" y="8239"/>
                  </a:lnTo>
                  <a:lnTo>
                    <a:pt x="187" y="8721"/>
                  </a:lnTo>
                  <a:lnTo>
                    <a:pt x="247" y="9159"/>
                  </a:lnTo>
                  <a:lnTo>
                    <a:pt x="315" y="9553"/>
                  </a:lnTo>
                  <a:lnTo>
                    <a:pt x="400" y="9904"/>
                  </a:lnTo>
                  <a:lnTo>
                    <a:pt x="476" y="10210"/>
                  </a:lnTo>
                  <a:lnTo>
                    <a:pt x="569" y="10517"/>
                  </a:lnTo>
                  <a:lnTo>
                    <a:pt x="663" y="10736"/>
                  </a:lnTo>
                  <a:lnTo>
                    <a:pt x="765" y="10912"/>
                  </a:lnTo>
                  <a:lnTo>
                    <a:pt x="867" y="11087"/>
                  </a:lnTo>
                  <a:lnTo>
                    <a:pt x="977" y="11174"/>
                  </a:lnTo>
                  <a:lnTo>
                    <a:pt x="1198" y="11174"/>
                  </a:lnTo>
                  <a:lnTo>
                    <a:pt x="1308" y="11087"/>
                  </a:lnTo>
                  <a:lnTo>
                    <a:pt x="1410" y="10912"/>
                  </a:lnTo>
                  <a:lnTo>
                    <a:pt x="1512" y="10736"/>
                  </a:lnTo>
                  <a:lnTo>
                    <a:pt x="1605" y="10517"/>
                  </a:lnTo>
                  <a:lnTo>
                    <a:pt x="1690" y="10210"/>
                  </a:lnTo>
                  <a:lnTo>
                    <a:pt x="1775" y="9904"/>
                  </a:lnTo>
                  <a:lnTo>
                    <a:pt x="1851" y="9553"/>
                  </a:lnTo>
                  <a:lnTo>
                    <a:pt x="1919" y="9159"/>
                  </a:lnTo>
                  <a:lnTo>
                    <a:pt x="1987" y="8721"/>
                  </a:lnTo>
                  <a:lnTo>
                    <a:pt x="2038" y="8239"/>
                  </a:lnTo>
                  <a:lnTo>
                    <a:pt x="2081" y="7756"/>
                  </a:lnTo>
                  <a:lnTo>
                    <a:pt x="2123" y="7231"/>
                  </a:lnTo>
                  <a:lnTo>
                    <a:pt x="2149" y="6705"/>
                  </a:lnTo>
                  <a:lnTo>
                    <a:pt x="2166" y="6135"/>
                  </a:lnTo>
                  <a:lnTo>
                    <a:pt x="2174" y="5566"/>
                  </a:lnTo>
                  <a:lnTo>
                    <a:pt x="2166" y="4996"/>
                  </a:lnTo>
                  <a:lnTo>
                    <a:pt x="2149" y="4470"/>
                  </a:lnTo>
                  <a:lnTo>
                    <a:pt x="2123" y="3900"/>
                  </a:lnTo>
                  <a:lnTo>
                    <a:pt x="2081" y="3418"/>
                  </a:lnTo>
                  <a:lnTo>
                    <a:pt x="2038" y="2936"/>
                  </a:lnTo>
                  <a:lnTo>
                    <a:pt x="1987" y="2454"/>
                  </a:lnTo>
                  <a:lnTo>
                    <a:pt x="1919" y="2016"/>
                  </a:lnTo>
                  <a:lnTo>
                    <a:pt x="1851" y="1622"/>
                  </a:lnTo>
                  <a:lnTo>
                    <a:pt x="1775" y="1271"/>
                  </a:lnTo>
                  <a:lnTo>
                    <a:pt x="1690" y="921"/>
                  </a:lnTo>
                  <a:lnTo>
                    <a:pt x="1605" y="658"/>
                  </a:lnTo>
                  <a:lnTo>
                    <a:pt x="1512" y="439"/>
                  </a:lnTo>
                  <a:lnTo>
                    <a:pt x="1410" y="219"/>
                  </a:lnTo>
                  <a:lnTo>
                    <a:pt x="1308" y="88"/>
                  </a:lnTo>
                  <a:lnTo>
                    <a:pt x="119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6"/>
            <p:cNvSpPr/>
            <p:nvPr/>
          </p:nvSpPr>
          <p:spPr>
            <a:xfrm rot="10800000">
              <a:off x="3965346" y="7314397"/>
              <a:ext cx="20452" cy="30424"/>
            </a:xfrm>
            <a:custGeom>
              <a:avLst/>
              <a:gdLst/>
              <a:ahLst/>
              <a:cxnLst/>
              <a:rect l="l" t="t" r="r" b="b"/>
              <a:pathLst>
                <a:path w="2166" h="11175" extrusionOk="0">
                  <a:moveTo>
                    <a:pt x="1088" y="0"/>
                  </a:moveTo>
                  <a:lnTo>
                    <a:pt x="977" y="44"/>
                  </a:lnTo>
                  <a:lnTo>
                    <a:pt x="867" y="88"/>
                  </a:lnTo>
                  <a:lnTo>
                    <a:pt x="765" y="263"/>
                  </a:lnTo>
                  <a:lnTo>
                    <a:pt x="663" y="439"/>
                  </a:lnTo>
                  <a:lnTo>
                    <a:pt x="570" y="658"/>
                  </a:lnTo>
                  <a:lnTo>
                    <a:pt x="476" y="965"/>
                  </a:lnTo>
                  <a:lnTo>
                    <a:pt x="391" y="1271"/>
                  </a:lnTo>
                  <a:lnTo>
                    <a:pt x="315" y="1622"/>
                  </a:lnTo>
                  <a:lnTo>
                    <a:pt x="247" y="2016"/>
                  </a:lnTo>
                  <a:lnTo>
                    <a:pt x="188" y="2454"/>
                  </a:lnTo>
                  <a:lnTo>
                    <a:pt x="128" y="2936"/>
                  </a:lnTo>
                  <a:lnTo>
                    <a:pt x="86" y="3418"/>
                  </a:lnTo>
                  <a:lnTo>
                    <a:pt x="52" y="3944"/>
                  </a:lnTo>
                  <a:lnTo>
                    <a:pt x="26" y="4470"/>
                  </a:lnTo>
                  <a:lnTo>
                    <a:pt x="9" y="5040"/>
                  </a:lnTo>
                  <a:lnTo>
                    <a:pt x="1" y="5609"/>
                  </a:lnTo>
                  <a:lnTo>
                    <a:pt x="9" y="6179"/>
                  </a:lnTo>
                  <a:lnTo>
                    <a:pt x="26" y="6705"/>
                  </a:lnTo>
                  <a:lnTo>
                    <a:pt x="52" y="7275"/>
                  </a:lnTo>
                  <a:lnTo>
                    <a:pt x="86" y="7757"/>
                  </a:lnTo>
                  <a:lnTo>
                    <a:pt x="128" y="8282"/>
                  </a:lnTo>
                  <a:lnTo>
                    <a:pt x="188" y="8721"/>
                  </a:lnTo>
                  <a:lnTo>
                    <a:pt x="247" y="9159"/>
                  </a:lnTo>
                  <a:lnTo>
                    <a:pt x="315" y="9553"/>
                  </a:lnTo>
                  <a:lnTo>
                    <a:pt x="391" y="9904"/>
                  </a:lnTo>
                  <a:lnTo>
                    <a:pt x="476" y="10254"/>
                  </a:lnTo>
                  <a:lnTo>
                    <a:pt x="570" y="10517"/>
                  </a:lnTo>
                  <a:lnTo>
                    <a:pt x="663" y="10736"/>
                  </a:lnTo>
                  <a:lnTo>
                    <a:pt x="765" y="10955"/>
                  </a:lnTo>
                  <a:lnTo>
                    <a:pt x="867" y="11087"/>
                  </a:lnTo>
                  <a:lnTo>
                    <a:pt x="977" y="11175"/>
                  </a:lnTo>
                  <a:lnTo>
                    <a:pt x="1198" y="11175"/>
                  </a:lnTo>
                  <a:lnTo>
                    <a:pt x="1300" y="11087"/>
                  </a:lnTo>
                  <a:lnTo>
                    <a:pt x="1410" y="10955"/>
                  </a:lnTo>
                  <a:lnTo>
                    <a:pt x="1504" y="10736"/>
                  </a:lnTo>
                  <a:lnTo>
                    <a:pt x="1605" y="10517"/>
                  </a:lnTo>
                  <a:lnTo>
                    <a:pt x="1690" y="10254"/>
                  </a:lnTo>
                  <a:lnTo>
                    <a:pt x="1775" y="9904"/>
                  </a:lnTo>
                  <a:lnTo>
                    <a:pt x="1852" y="9553"/>
                  </a:lnTo>
                  <a:lnTo>
                    <a:pt x="1920" y="9159"/>
                  </a:lnTo>
                  <a:lnTo>
                    <a:pt x="1988" y="8721"/>
                  </a:lnTo>
                  <a:lnTo>
                    <a:pt x="2038" y="8282"/>
                  </a:lnTo>
                  <a:lnTo>
                    <a:pt x="2081" y="7757"/>
                  </a:lnTo>
                  <a:lnTo>
                    <a:pt x="2123" y="7275"/>
                  </a:lnTo>
                  <a:lnTo>
                    <a:pt x="2149" y="6705"/>
                  </a:lnTo>
                  <a:lnTo>
                    <a:pt x="2166" y="6179"/>
                  </a:lnTo>
                  <a:lnTo>
                    <a:pt x="2166" y="5609"/>
                  </a:lnTo>
                  <a:lnTo>
                    <a:pt x="2166" y="5040"/>
                  </a:lnTo>
                  <a:lnTo>
                    <a:pt x="2149" y="4470"/>
                  </a:lnTo>
                  <a:lnTo>
                    <a:pt x="2123" y="3944"/>
                  </a:lnTo>
                  <a:lnTo>
                    <a:pt x="2081" y="3418"/>
                  </a:lnTo>
                  <a:lnTo>
                    <a:pt x="2038" y="2936"/>
                  </a:lnTo>
                  <a:lnTo>
                    <a:pt x="1988" y="2454"/>
                  </a:lnTo>
                  <a:lnTo>
                    <a:pt x="1920" y="2016"/>
                  </a:lnTo>
                  <a:lnTo>
                    <a:pt x="1852" y="1622"/>
                  </a:lnTo>
                  <a:lnTo>
                    <a:pt x="1775" y="1271"/>
                  </a:lnTo>
                  <a:lnTo>
                    <a:pt x="1690" y="965"/>
                  </a:lnTo>
                  <a:lnTo>
                    <a:pt x="1605" y="658"/>
                  </a:lnTo>
                  <a:lnTo>
                    <a:pt x="1504" y="439"/>
                  </a:lnTo>
                  <a:lnTo>
                    <a:pt x="1410" y="263"/>
                  </a:lnTo>
                  <a:lnTo>
                    <a:pt x="1300" y="88"/>
                  </a:lnTo>
                  <a:lnTo>
                    <a:pt x="1198" y="44"/>
                  </a:lnTo>
                  <a:lnTo>
                    <a:pt x="108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66"/>
          <p:cNvGrpSpPr/>
          <p:nvPr/>
        </p:nvGrpSpPr>
        <p:grpSpPr>
          <a:xfrm flipH="1">
            <a:off x="6767652" y="3926580"/>
            <a:ext cx="258217" cy="295790"/>
            <a:chOff x="3115520" y="7193795"/>
            <a:chExt cx="258243" cy="387059"/>
          </a:xfrm>
        </p:grpSpPr>
        <p:sp>
          <p:nvSpPr>
            <p:cNvPr id="847" name="Google Shape;847;p66"/>
            <p:cNvSpPr/>
            <p:nvPr/>
          </p:nvSpPr>
          <p:spPr>
            <a:xfrm rot="10800000">
              <a:off x="3236734" y="7242589"/>
              <a:ext cx="103433" cy="152468"/>
            </a:xfrm>
            <a:custGeom>
              <a:avLst/>
              <a:gdLst/>
              <a:ahLst/>
              <a:cxnLst/>
              <a:rect l="l" t="t" r="r" b="b"/>
              <a:pathLst>
                <a:path w="10954" h="56003" extrusionOk="0">
                  <a:moveTo>
                    <a:pt x="8389" y="0"/>
                  </a:moveTo>
                  <a:lnTo>
                    <a:pt x="8083" y="44"/>
                  </a:lnTo>
                  <a:lnTo>
                    <a:pt x="7778" y="132"/>
                  </a:lnTo>
                  <a:lnTo>
                    <a:pt x="7480" y="263"/>
                  </a:lnTo>
                  <a:lnTo>
                    <a:pt x="7192" y="482"/>
                  </a:lnTo>
                  <a:lnTo>
                    <a:pt x="6895" y="701"/>
                  </a:lnTo>
                  <a:lnTo>
                    <a:pt x="6614" y="1008"/>
                  </a:lnTo>
                  <a:lnTo>
                    <a:pt x="6326" y="1359"/>
                  </a:lnTo>
                  <a:lnTo>
                    <a:pt x="6054" y="1753"/>
                  </a:lnTo>
                  <a:lnTo>
                    <a:pt x="5774" y="2147"/>
                  </a:lnTo>
                  <a:lnTo>
                    <a:pt x="5511" y="2629"/>
                  </a:lnTo>
                  <a:lnTo>
                    <a:pt x="5247" y="3155"/>
                  </a:lnTo>
                  <a:lnTo>
                    <a:pt x="4984" y="3681"/>
                  </a:lnTo>
                  <a:lnTo>
                    <a:pt x="4730" y="4295"/>
                  </a:lnTo>
                  <a:lnTo>
                    <a:pt x="4483" y="4908"/>
                  </a:lnTo>
                  <a:lnTo>
                    <a:pt x="4237" y="5565"/>
                  </a:lnTo>
                  <a:lnTo>
                    <a:pt x="3999" y="6223"/>
                  </a:lnTo>
                  <a:lnTo>
                    <a:pt x="3770" y="6924"/>
                  </a:lnTo>
                  <a:lnTo>
                    <a:pt x="3541" y="7669"/>
                  </a:lnTo>
                  <a:lnTo>
                    <a:pt x="3320" y="8414"/>
                  </a:lnTo>
                  <a:lnTo>
                    <a:pt x="3099" y="9202"/>
                  </a:lnTo>
                  <a:lnTo>
                    <a:pt x="2887" y="9991"/>
                  </a:lnTo>
                  <a:lnTo>
                    <a:pt x="2683" y="10824"/>
                  </a:lnTo>
                  <a:lnTo>
                    <a:pt x="2488" y="11656"/>
                  </a:lnTo>
                  <a:lnTo>
                    <a:pt x="2301" y="12489"/>
                  </a:lnTo>
                  <a:lnTo>
                    <a:pt x="2114" y="13365"/>
                  </a:lnTo>
                  <a:lnTo>
                    <a:pt x="1936" y="14242"/>
                  </a:lnTo>
                  <a:lnTo>
                    <a:pt x="1766" y="15118"/>
                  </a:lnTo>
                  <a:lnTo>
                    <a:pt x="1597" y="15995"/>
                  </a:lnTo>
                  <a:lnTo>
                    <a:pt x="1444" y="16871"/>
                  </a:lnTo>
                  <a:lnTo>
                    <a:pt x="1291" y="17791"/>
                  </a:lnTo>
                  <a:lnTo>
                    <a:pt x="1147" y="18668"/>
                  </a:lnTo>
                  <a:lnTo>
                    <a:pt x="1011" y="19544"/>
                  </a:lnTo>
                  <a:lnTo>
                    <a:pt x="866" y="20596"/>
                  </a:lnTo>
                  <a:lnTo>
                    <a:pt x="730" y="21604"/>
                  </a:lnTo>
                  <a:lnTo>
                    <a:pt x="603" y="22611"/>
                  </a:lnTo>
                  <a:lnTo>
                    <a:pt x="493" y="23575"/>
                  </a:lnTo>
                  <a:lnTo>
                    <a:pt x="391" y="24539"/>
                  </a:lnTo>
                  <a:lnTo>
                    <a:pt x="297" y="25460"/>
                  </a:lnTo>
                  <a:lnTo>
                    <a:pt x="221" y="26336"/>
                  </a:lnTo>
                  <a:lnTo>
                    <a:pt x="153" y="27212"/>
                  </a:lnTo>
                  <a:lnTo>
                    <a:pt x="94" y="28089"/>
                  </a:lnTo>
                  <a:lnTo>
                    <a:pt x="51" y="28878"/>
                  </a:lnTo>
                  <a:lnTo>
                    <a:pt x="26" y="29623"/>
                  </a:lnTo>
                  <a:lnTo>
                    <a:pt x="9" y="30368"/>
                  </a:lnTo>
                  <a:lnTo>
                    <a:pt x="0" y="31069"/>
                  </a:lnTo>
                  <a:lnTo>
                    <a:pt x="9" y="31682"/>
                  </a:lnTo>
                  <a:lnTo>
                    <a:pt x="34" y="32252"/>
                  </a:lnTo>
                  <a:lnTo>
                    <a:pt x="68" y="32778"/>
                  </a:lnTo>
                  <a:lnTo>
                    <a:pt x="102" y="33216"/>
                  </a:lnTo>
                  <a:lnTo>
                    <a:pt x="128" y="33610"/>
                  </a:lnTo>
                  <a:lnTo>
                    <a:pt x="170" y="34574"/>
                  </a:lnTo>
                  <a:lnTo>
                    <a:pt x="204" y="35582"/>
                  </a:lnTo>
                  <a:lnTo>
                    <a:pt x="221" y="36678"/>
                  </a:lnTo>
                  <a:lnTo>
                    <a:pt x="238" y="37817"/>
                  </a:lnTo>
                  <a:lnTo>
                    <a:pt x="238" y="39044"/>
                  </a:lnTo>
                  <a:lnTo>
                    <a:pt x="238" y="41585"/>
                  </a:lnTo>
                  <a:lnTo>
                    <a:pt x="238" y="43513"/>
                  </a:lnTo>
                  <a:lnTo>
                    <a:pt x="238" y="45442"/>
                  </a:lnTo>
                  <a:lnTo>
                    <a:pt x="264" y="47282"/>
                  </a:lnTo>
                  <a:lnTo>
                    <a:pt x="280" y="48158"/>
                  </a:lnTo>
                  <a:lnTo>
                    <a:pt x="297" y="49035"/>
                  </a:lnTo>
                  <a:lnTo>
                    <a:pt x="331" y="49867"/>
                  </a:lnTo>
                  <a:lnTo>
                    <a:pt x="374" y="50700"/>
                  </a:lnTo>
                  <a:lnTo>
                    <a:pt x="416" y="51445"/>
                  </a:lnTo>
                  <a:lnTo>
                    <a:pt x="476" y="52190"/>
                  </a:lnTo>
                  <a:lnTo>
                    <a:pt x="544" y="52847"/>
                  </a:lnTo>
                  <a:lnTo>
                    <a:pt x="620" y="53461"/>
                  </a:lnTo>
                  <a:lnTo>
                    <a:pt x="714" y="54030"/>
                  </a:lnTo>
                  <a:lnTo>
                    <a:pt x="824" y="54556"/>
                  </a:lnTo>
                  <a:lnTo>
                    <a:pt x="883" y="54819"/>
                  </a:lnTo>
                  <a:lnTo>
                    <a:pt x="951" y="55038"/>
                  </a:lnTo>
                  <a:lnTo>
                    <a:pt x="1028" y="55257"/>
                  </a:lnTo>
                  <a:lnTo>
                    <a:pt x="1104" y="55433"/>
                  </a:lnTo>
                  <a:lnTo>
                    <a:pt x="1180" y="55608"/>
                  </a:lnTo>
                  <a:lnTo>
                    <a:pt x="1265" y="55695"/>
                  </a:lnTo>
                  <a:lnTo>
                    <a:pt x="1350" y="55827"/>
                  </a:lnTo>
                  <a:lnTo>
                    <a:pt x="1444" y="55915"/>
                  </a:lnTo>
                  <a:lnTo>
                    <a:pt x="1537" y="55958"/>
                  </a:lnTo>
                  <a:lnTo>
                    <a:pt x="1639" y="56002"/>
                  </a:lnTo>
                  <a:lnTo>
                    <a:pt x="1843" y="55958"/>
                  </a:lnTo>
                  <a:lnTo>
                    <a:pt x="2072" y="55827"/>
                  </a:lnTo>
                  <a:lnTo>
                    <a:pt x="2310" y="55608"/>
                  </a:lnTo>
                  <a:lnTo>
                    <a:pt x="2811" y="55126"/>
                  </a:lnTo>
                  <a:lnTo>
                    <a:pt x="3235" y="54688"/>
                  </a:lnTo>
                  <a:lnTo>
                    <a:pt x="3906" y="54118"/>
                  </a:lnTo>
                  <a:lnTo>
                    <a:pt x="4305" y="53767"/>
                  </a:lnTo>
                  <a:lnTo>
                    <a:pt x="4670" y="53417"/>
                  </a:lnTo>
                  <a:lnTo>
                    <a:pt x="4848" y="53198"/>
                  </a:lnTo>
                  <a:lnTo>
                    <a:pt x="5027" y="52935"/>
                  </a:lnTo>
                  <a:lnTo>
                    <a:pt x="5222" y="52628"/>
                  </a:lnTo>
                  <a:lnTo>
                    <a:pt x="5426" y="52277"/>
                  </a:lnTo>
                  <a:lnTo>
                    <a:pt x="5655" y="51839"/>
                  </a:lnTo>
                  <a:lnTo>
                    <a:pt x="5901" y="51313"/>
                  </a:lnTo>
                  <a:lnTo>
                    <a:pt x="6496" y="49999"/>
                  </a:lnTo>
                  <a:lnTo>
                    <a:pt x="7243" y="48202"/>
                  </a:lnTo>
                  <a:lnTo>
                    <a:pt x="8194" y="45880"/>
                  </a:lnTo>
                  <a:lnTo>
                    <a:pt x="8347" y="45485"/>
                  </a:lnTo>
                  <a:lnTo>
                    <a:pt x="8499" y="45047"/>
                  </a:lnTo>
                  <a:lnTo>
                    <a:pt x="8644" y="44609"/>
                  </a:lnTo>
                  <a:lnTo>
                    <a:pt x="8788" y="44127"/>
                  </a:lnTo>
                  <a:lnTo>
                    <a:pt x="8924" y="43601"/>
                  </a:lnTo>
                  <a:lnTo>
                    <a:pt x="9060" y="43031"/>
                  </a:lnTo>
                  <a:lnTo>
                    <a:pt x="9187" y="42462"/>
                  </a:lnTo>
                  <a:lnTo>
                    <a:pt x="9314" y="41892"/>
                  </a:lnTo>
                  <a:lnTo>
                    <a:pt x="9433" y="41235"/>
                  </a:lnTo>
                  <a:lnTo>
                    <a:pt x="9552" y="40578"/>
                  </a:lnTo>
                  <a:lnTo>
                    <a:pt x="9663" y="39920"/>
                  </a:lnTo>
                  <a:lnTo>
                    <a:pt x="9773" y="39219"/>
                  </a:lnTo>
                  <a:lnTo>
                    <a:pt x="9875" y="38474"/>
                  </a:lnTo>
                  <a:lnTo>
                    <a:pt x="9968" y="37729"/>
                  </a:lnTo>
                  <a:lnTo>
                    <a:pt x="10062" y="36941"/>
                  </a:lnTo>
                  <a:lnTo>
                    <a:pt x="10155" y="36108"/>
                  </a:lnTo>
                  <a:lnTo>
                    <a:pt x="10274" y="34925"/>
                  </a:lnTo>
                  <a:lnTo>
                    <a:pt x="10376" y="33698"/>
                  </a:lnTo>
                  <a:lnTo>
                    <a:pt x="10478" y="32427"/>
                  </a:lnTo>
                  <a:lnTo>
                    <a:pt x="10563" y="31200"/>
                  </a:lnTo>
                  <a:lnTo>
                    <a:pt x="10639" y="29929"/>
                  </a:lnTo>
                  <a:lnTo>
                    <a:pt x="10698" y="28615"/>
                  </a:lnTo>
                  <a:lnTo>
                    <a:pt x="10758" y="27344"/>
                  </a:lnTo>
                  <a:lnTo>
                    <a:pt x="10809" y="26073"/>
                  </a:lnTo>
                  <a:lnTo>
                    <a:pt x="10851" y="24802"/>
                  </a:lnTo>
                  <a:lnTo>
                    <a:pt x="10885" y="23488"/>
                  </a:lnTo>
                  <a:lnTo>
                    <a:pt x="10911" y="22261"/>
                  </a:lnTo>
                  <a:lnTo>
                    <a:pt x="10928" y="20990"/>
                  </a:lnTo>
                  <a:lnTo>
                    <a:pt x="10945" y="19763"/>
                  </a:lnTo>
                  <a:lnTo>
                    <a:pt x="10953" y="18580"/>
                  </a:lnTo>
                  <a:lnTo>
                    <a:pt x="10953" y="16214"/>
                  </a:lnTo>
                  <a:lnTo>
                    <a:pt x="10936" y="14023"/>
                  </a:lnTo>
                  <a:lnTo>
                    <a:pt x="10919" y="12007"/>
                  </a:lnTo>
                  <a:lnTo>
                    <a:pt x="10885" y="10210"/>
                  </a:lnTo>
                  <a:lnTo>
                    <a:pt x="10843" y="8633"/>
                  </a:lnTo>
                  <a:lnTo>
                    <a:pt x="10809" y="7318"/>
                  </a:lnTo>
                  <a:lnTo>
                    <a:pt x="10775" y="6310"/>
                  </a:lnTo>
                  <a:lnTo>
                    <a:pt x="10741" y="5303"/>
                  </a:lnTo>
                  <a:lnTo>
                    <a:pt x="10732" y="5171"/>
                  </a:lnTo>
                  <a:lnTo>
                    <a:pt x="10715" y="5040"/>
                  </a:lnTo>
                  <a:lnTo>
                    <a:pt x="10681" y="4864"/>
                  </a:lnTo>
                  <a:lnTo>
                    <a:pt x="10639" y="4777"/>
                  </a:lnTo>
                  <a:lnTo>
                    <a:pt x="10588" y="4777"/>
                  </a:lnTo>
                  <a:lnTo>
                    <a:pt x="10563" y="4820"/>
                  </a:lnTo>
                  <a:lnTo>
                    <a:pt x="10546" y="4908"/>
                  </a:lnTo>
                  <a:lnTo>
                    <a:pt x="10512" y="5083"/>
                  </a:lnTo>
                  <a:lnTo>
                    <a:pt x="10495" y="5303"/>
                  </a:lnTo>
                  <a:lnTo>
                    <a:pt x="10486" y="5434"/>
                  </a:lnTo>
                  <a:lnTo>
                    <a:pt x="10495" y="5565"/>
                  </a:lnTo>
                  <a:lnTo>
                    <a:pt x="10520" y="6398"/>
                  </a:lnTo>
                  <a:lnTo>
                    <a:pt x="10554" y="7318"/>
                  </a:lnTo>
                  <a:lnTo>
                    <a:pt x="10588" y="8589"/>
                  </a:lnTo>
                  <a:lnTo>
                    <a:pt x="10622" y="10123"/>
                  </a:lnTo>
                  <a:lnTo>
                    <a:pt x="10656" y="11876"/>
                  </a:lnTo>
                  <a:lnTo>
                    <a:pt x="10681" y="13847"/>
                  </a:lnTo>
                  <a:lnTo>
                    <a:pt x="10698" y="15995"/>
                  </a:lnTo>
                  <a:lnTo>
                    <a:pt x="10690" y="18317"/>
                  </a:lnTo>
                  <a:lnTo>
                    <a:pt x="10690" y="19500"/>
                  </a:lnTo>
                  <a:lnTo>
                    <a:pt x="10673" y="20683"/>
                  </a:lnTo>
                  <a:lnTo>
                    <a:pt x="10656" y="21910"/>
                  </a:lnTo>
                  <a:lnTo>
                    <a:pt x="10630" y="23181"/>
                  </a:lnTo>
                  <a:lnTo>
                    <a:pt x="10597" y="24408"/>
                  </a:lnTo>
                  <a:lnTo>
                    <a:pt x="10563" y="25679"/>
                  </a:lnTo>
                  <a:lnTo>
                    <a:pt x="10512" y="26950"/>
                  </a:lnTo>
                  <a:lnTo>
                    <a:pt x="10461" y="28220"/>
                  </a:lnTo>
                  <a:lnTo>
                    <a:pt x="10393" y="29447"/>
                  </a:lnTo>
                  <a:lnTo>
                    <a:pt x="10325" y="30718"/>
                  </a:lnTo>
                  <a:lnTo>
                    <a:pt x="10240" y="31945"/>
                  </a:lnTo>
                  <a:lnTo>
                    <a:pt x="10147" y="33128"/>
                  </a:lnTo>
                  <a:lnTo>
                    <a:pt x="10045" y="34311"/>
                  </a:lnTo>
                  <a:lnTo>
                    <a:pt x="9934" y="35494"/>
                  </a:lnTo>
                  <a:lnTo>
                    <a:pt x="9849" y="36283"/>
                  </a:lnTo>
                  <a:lnTo>
                    <a:pt x="9764" y="36984"/>
                  </a:lnTo>
                  <a:lnTo>
                    <a:pt x="9671" y="37729"/>
                  </a:lnTo>
                  <a:lnTo>
                    <a:pt x="9569" y="38430"/>
                  </a:lnTo>
                  <a:lnTo>
                    <a:pt x="9467" y="39088"/>
                  </a:lnTo>
                  <a:lnTo>
                    <a:pt x="9365" y="39745"/>
                  </a:lnTo>
                  <a:lnTo>
                    <a:pt x="9255" y="40358"/>
                  </a:lnTo>
                  <a:lnTo>
                    <a:pt x="9145" y="40928"/>
                  </a:lnTo>
                  <a:lnTo>
                    <a:pt x="9026" y="41498"/>
                  </a:lnTo>
                  <a:lnTo>
                    <a:pt x="8898" y="42024"/>
                  </a:lnTo>
                  <a:lnTo>
                    <a:pt x="8780" y="42549"/>
                  </a:lnTo>
                  <a:lnTo>
                    <a:pt x="8644" y="43031"/>
                  </a:lnTo>
                  <a:lnTo>
                    <a:pt x="8508" y="43513"/>
                  </a:lnTo>
                  <a:lnTo>
                    <a:pt x="8372" y="43952"/>
                  </a:lnTo>
                  <a:lnTo>
                    <a:pt x="8228" y="44346"/>
                  </a:lnTo>
                  <a:lnTo>
                    <a:pt x="8083" y="44740"/>
                  </a:lnTo>
                  <a:lnTo>
                    <a:pt x="7149" y="47019"/>
                  </a:lnTo>
                  <a:lnTo>
                    <a:pt x="6411" y="48772"/>
                  </a:lnTo>
                  <a:lnTo>
                    <a:pt x="5833" y="50086"/>
                  </a:lnTo>
                  <a:lnTo>
                    <a:pt x="5587" y="50569"/>
                  </a:lnTo>
                  <a:lnTo>
                    <a:pt x="5366" y="51007"/>
                  </a:lnTo>
                  <a:lnTo>
                    <a:pt x="5163" y="51357"/>
                  </a:lnTo>
                  <a:lnTo>
                    <a:pt x="4976" y="51664"/>
                  </a:lnTo>
                  <a:lnTo>
                    <a:pt x="4797" y="51927"/>
                  </a:lnTo>
                  <a:lnTo>
                    <a:pt x="4619" y="52146"/>
                  </a:lnTo>
                  <a:lnTo>
                    <a:pt x="4271" y="52497"/>
                  </a:lnTo>
                  <a:lnTo>
                    <a:pt x="3872" y="52847"/>
                  </a:lnTo>
                  <a:lnTo>
                    <a:pt x="3184" y="53417"/>
                  </a:lnTo>
                  <a:lnTo>
                    <a:pt x="2760" y="53855"/>
                  </a:lnTo>
                  <a:lnTo>
                    <a:pt x="2259" y="54337"/>
                  </a:lnTo>
                  <a:lnTo>
                    <a:pt x="2047" y="54556"/>
                  </a:lnTo>
                  <a:lnTo>
                    <a:pt x="1851" y="54644"/>
                  </a:lnTo>
                  <a:lnTo>
                    <a:pt x="1673" y="54688"/>
                  </a:lnTo>
                  <a:lnTo>
                    <a:pt x="1503" y="54644"/>
                  </a:lnTo>
                  <a:lnTo>
                    <a:pt x="1350" y="54512"/>
                  </a:lnTo>
                  <a:lnTo>
                    <a:pt x="1214" y="54249"/>
                  </a:lnTo>
                  <a:lnTo>
                    <a:pt x="1155" y="54118"/>
                  </a:lnTo>
                  <a:lnTo>
                    <a:pt x="1087" y="53943"/>
                  </a:lnTo>
                  <a:lnTo>
                    <a:pt x="1036" y="53767"/>
                  </a:lnTo>
                  <a:lnTo>
                    <a:pt x="977" y="53548"/>
                  </a:lnTo>
                  <a:lnTo>
                    <a:pt x="892" y="53110"/>
                  </a:lnTo>
                  <a:lnTo>
                    <a:pt x="815" y="52628"/>
                  </a:lnTo>
                  <a:lnTo>
                    <a:pt x="747" y="52058"/>
                  </a:lnTo>
                  <a:lnTo>
                    <a:pt x="688" y="51445"/>
                  </a:lnTo>
                  <a:lnTo>
                    <a:pt x="637" y="50788"/>
                  </a:lnTo>
                  <a:lnTo>
                    <a:pt x="603" y="50086"/>
                  </a:lnTo>
                  <a:lnTo>
                    <a:pt x="569" y="49342"/>
                  </a:lnTo>
                  <a:lnTo>
                    <a:pt x="544" y="48597"/>
                  </a:lnTo>
                  <a:lnTo>
                    <a:pt x="518" y="47764"/>
                  </a:lnTo>
                  <a:lnTo>
                    <a:pt x="510" y="46931"/>
                  </a:lnTo>
                  <a:lnTo>
                    <a:pt x="493" y="45179"/>
                  </a:lnTo>
                  <a:lnTo>
                    <a:pt x="484" y="43426"/>
                  </a:lnTo>
                  <a:lnTo>
                    <a:pt x="493" y="41585"/>
                  </a:lnTo>
                  <a:lnTo>
                    <a:pt x="493" y="38956"/>
                  </a:lnTo>
                  <a:lnTo>
                    <a:pt x="484" y="37685"/>
                  </a:lnTo>
                  <a:lnTo>
                    <a:pt x="467" y="36458"/>
                  </a:lnTo>
                  <a:lnTo>
                    <a:pt x="450" y="35275"/>
                  </a:lnTo>
                  <a:lnTo>
                    <a:pt x="416" y="34224"/>
                  </a:lnTo>
                  <a:lnTo>
                    <a:pt x="365" y="33172"/>
                  </a:lnTo>
                  <a:lnTo>
                    <a:pt x="331" y="32734"/>
                  </a:lnTo>
                  <a:lnTo>
                    <a:pt x="297" y="32252"/>
                  </a:lnTo>
                  <a:lnTo>
                    <a:pt x="272" y="31901"/>
                  </a:lnTo>
                  <a:lnTo>
                    <a:pt x="255" y="31463"/>
                  </a:lnTo>
                  <a:lnTo>
                    <a:pt x="255" y="30981"/>
                  </a:lnTo>
                  <a:lnTo>
                    <a:pt x="255" y="30455"/>
                  </a:lnTo>
                  <a:lnTo>
                    <a:pt x="272" y="29842"/>
                  </a:lnTo>
                  <a:lnTo>
                    <a:pt x="297" y="29228"/>
                  </a:lnTo>
                  <a:lnTo>
                    <a:pt x="331" y="28527"/>
                  </a:lnTo>
                  <a:lnTo>
                    <a:pt x="382" y="27782"/>
                  </a:lnTo>
                  <a:lnTo>
                    <a:pt x="442" y="26993"/>
                  </a:lnTo>
                  <a:lnTo>
                    <a:pt x="510" y="26161"/>
                  </a:lnTo>
                  <a:lnTo>
                    <a:pt x="595" y="25284"/>
                  </a:lnTo>
                  <a:lnTo>
                    <a:pt x="688" y="24364"/>
                  </a:lnTo>
                  <a:lnTo>
                    <a:pt x="798" y="23400"/>
                  </a:lnTo>
                  <a:lnTo>
                    <a:pt x="926" y="22436"/>
                  </a:lnTo>
                  <a:lnTo>
                    <a:pt x="1062" y="21384"/>
                  </a:lnTo>
                  <a:lnTo>
                    <a:pt x="1214" y="20333"/>
                  </a:lnTo>
                  <a:lnTo>
                    <a:pt x="1359" y="19369"/>
                  </a:lnTo>
                  <a:lnTo>
                    <a:pt x="1520" y="18405"/>
                  </a:lnTo>
                  <a:lnTo>
                    <a:pt x="1690" y="17397"/>
                  </a:lnTo>
                  <a:lnTo>
                    <a:pt x="1868" y="16433"/>
                  </a:lnTo>
                  <a:lnTo>
                    <a:pt x="2047" y="15469"/>
                  </a:lnTo>
                  <a:lnTo>
                    <a:pt x="2242" y="14505"/>
                  </a:lnTo>
                  <a:lnTo>
                    <a:pt x="2446" y="13584"/>
                  </a:lnTo>
                  <a:lnTo>
                    <a:pt x="2649" y="12620"/>
                  </a:lnTo>
                  <a:lnTo>
                    <a:pt x="2870" y="11744"/>
                  </a:lnTo>
                  <a:lnTo>
                    <a:pt x="3091" y="10824"/>
                  </a:lnTo>
                  <a:lnTo>
                    <a:pt x="3329" y="9947"/>
                  </a:lnTo>
                  <a:lnTo>
                    <a:pt x="3566" y="9115"/>
                  </a:lnTo>
                  <a:lnTo>
                    <a:pt x="3813" y="8326"/>
                  </a:lnTo>
                  <a:lnTo>
                    <a:pt x="4067" y="7537"/>
                  </a:lnTo>
                  <a:lnTo>
                    <a:pt x="4330" y="6792"/>
                  </a:lnTo>
                  <a:lnTo>
                    <a:pt x="4594" y="6047"/>
                  </a:lnTo>
                  <a:lnTo>
                    <a:pt x="4865" y="5390"/>
                  </a:lnTo>
                  <a:lnTo>
                    <a:pt x="5146" y="4733"/>
                  </a:lnTo>
                  <a:lnTo>
                    <a:pt x="5434" y="4163"/>
                  </a:lnTo>
                  <a:lnTo>
                    <a:pt x="5723" y="3637"/>
                  </a:lnTo>
                  <a:lnTo>
                    <a:pt x="6020" y="3112"/>
                  </a:lnTo>
                  <a:lnTo>
                    <a:pt x="6326" y="2673"/>
                  </a:lnTo>
                  <a:lnTo>
                    <a:pt x="6631" y="2323"/>
                  </a:lnTo>
                  <a:lnTo>
                    <a:pt x="6946" y="1972"/>
                  </a:lnTo>
                  <a:lnTo>
                    <a:pt x="7268" y="1709"/>
                  </a:lnTo>
                  <a:lnTo>
                    <a:pt x="7591" y="1534"/>
                  </a:lnTo>
                  <a:lnTo>
                    <a:pt x="7914" y="1403"/>
                  </a:lnTo>
                  <a:lnTo>
                    <a:pt x="8253" y="1315"/>
                  </a:lnTo>
                  <a:lnTo>
                    <a:pt x="8584" y="1315"/>
                  </a:lnTo>
                  <a:lnTo>
                    <a:pt x="8924" y="1403"/>
                  </a:lnTo>
                  <a:lnTo>
                    <a:pt x="9272" y="1578"/>
                  </a:lnTo>
                  <a:lnTo>
                    <a:pt x="9620" y="1797"/>
                  </a:lnTo>
                  <a:lnTo>
                    <a:pt x="9671" y="1797"/>
                  </a:lnTo>
                  <a:lnTo>
                    <a:pt x="9714" y="1665"/>
                  </a:lnTo>
                  <a:lnTo>
                    <a:pt x="9747" y="1490"/>
                  </a:lnTo>
                  <a:lnTo>
                    <a:pt x="9756" y="1403"/>
                  </a:lnTo>
                  <a:lnTo>
                    <a:pt x="9764" y="1271"/>
                  </a:lnTo>
                  <a:lnTo>
                    <a:pt x="9764" y="1140"/>
                  </a:lnTo>
                  <a:lnTo>
                    <a:pt x="9764" y="1008"/>
                  </a:lnTo>
                  <a:lnTo>
                    <a:pt x="9739" y="789"/>
                  </a:lnTo>
                  <a:lnTo>
                    <a:pt x="9705" y="614"/>
                  </a:lnTo>
                  <a:lnTo>
                    <a:pt x="9680" y="570"/>
                  </a:lnTo>
                  <a:lnTo>
                    <a:pt x="9663" y="526"/>
                  </a:lnTo>
                  <a:lnTo>
                    <a:pt x="9340" y="307"/>
                  </a:lnTo>
                  <a:lnTo>
                    <a:pt x="9017" y="132"/>
                  </a:lnTo>
                  <a:lnTo>
                    <a:pt x="8703" y="44"/>
                  </a:lnTo>
                  <a:lnTo>
                    <a:pt x="838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6"/>
            <p:cNvSpPr/>
            <p:nvPr/>
          </p:nvSpPr>
          <p:spPr>
            <a:xfrm rot="10800000">
              <a:off x="3189918" y="7193795"/>
              <a:ext cx="83632" cy="193031"/>
            </a:xfrm>
            <a:custGeom>
              <a:avLst/>
              <a:gdLst/>
              <a:ahLst/>
              <a:cxnLst/>
              <a:rect l="l" t="t" r="r" b="b"/>
              <a:pathLst>
                <a:path w="8857" h="70902" extrusionOk="0">
                  <a:moveTo>
                    <a:pt x="4102" y="1"/>
                  </a:moveTo>
                  <a:lnTo>
                    <a:pt x="4068" y="45"/>
                  </a:lnTo>
                  <a:lnTo>
                    <a:pt x="4034" y="89"/>
                  </a:lnTo>
                  <a:lnTo>
                    <a:pt x="4009" y="220"/>
                  </a:lnTo>
                  <a:lnTo>
                    <a:pt x="3983" y="351"/>
                  </a:lnTo>
                  <a:lnTo>
                    <a:pt x="3975" y="483"/>
                  </a:lnTo>
                  <a:lnTo>
                    <a:pt x="3975" y="614"/>
                  </a:lnTo>
                  <a:lnTo>
                    <a:pt x="3983" y="877"/>
                  </a:lnTo>
                  <a:lnTo>
                    <a:pt x="4000" y="1096"/>
                  </a:lnTo>
                  <a:lnTo>
                    <a:pt x="4017" y="1184"/>
                  </a:lnTo>
                  <a:lnTo>
                    <a:pt x="4042" y="1228"/>
                  </a:lnTo>
                  <a:lnTo>
                    <a:pt x="4187" y="1622"/>
                  </a:lnTo>
                  <a:lnTo>
                    <a:pt x="4348" y="2104"/>
                  </a:lnTo>
                  <a:lnTo>
                    <a:pt x="4560" y="2718"/>
                  </a:lnTo>
                  <a:lnTo>
                    <a:pt x="4815" y="3550"/>
                  </a:lnTo>
                  <a:lnTo>
                    <a:pt x="5104" y="4514"/>
                  </a:lnTo>
                  <a:lnTo>
                    <a:pt x="5418" y="5610"/>
                  </a:lnTo>
                  <a:lnTo>
                    <a:pt x="5758" y="6924"/>
                  </a:lnTo>
                  <a:lnTo>
                    <a:pt x="6106" y="8327"/>
                  </a:lnTo>
                  <a:lnTo>
                    <a:pt x="6284" y="9115"/>
                  </a:lnTo>
                  <a:lnTo>
                    <a:pt x="6454" y="9904"/>
                  </a:lnTo>
                  <a:lnTo>
                    <a:pt x="6632" y="10737"/>
                  </a:lnTo>
                  <a:lnTo>
                    <a:pt x="6802" y="11613"/>
                  </a:lnTo>
                  <a:lnTo>
                    <a:pt x="6980" y="12490"/>
                  </a:lnTo>
                  <a:lnTo>
                    <a:pt x="7142" y="13454"/>
                  </a:lnTo>
                  <a:lnTo>
                    <a:pt x="7311" y="14418"/>
                  </a:lnTo>
                  <a:lnTo>
                    <a:pt x="7464" y="15425"/>
                  </a:lnTo>
                  <a:lnTo>
                    <a:pt x="7617" y="16433"/>
                  </a:lnTo>
                  <a:lnTo>
                    <a:pt x="7761" y="17529"/>
                  </a:lnTo>
                  <a:lnTo>
                    <a:pt x="7897" y="18624"/>
                  </a:lnTo>
                  <a:lnTo>
                    <a:pt x="8025" y="19720"/>
                  </a:lnTo>
                  <a:lnTo>
                    <a:pt x="8143" y="20903"/>
                  </a:lnTo>
                  <a:lnTo>
                    <a:pt x="8245" y="22086"/>
                  </a:lnTo>
                  <a:lnTo>
                    <a:pt x="8313" y="22875"/>
                  </a:lnTo>
                  <a:lnTo>
                    <a:pt x="8373" y="23707"/>
                  </a:lnTo>
                  <a:lnTo>
                    <a:pt x="8424" y="24540"/>
                  </a:lnTo>
                  <a:lnTo>
                    <a:pt x="8466" y="25329"/>
                  </a:lnTo>
                  <a:lnTo>
                    <a:pt x="8509" y="26161"/>
                  </a:lnTo>
                  <a:lnTo>
                    <a:pt x="8534" y="26994"/>
                  </a:lnTo>
                  <a:lnTo>
                    <a:pt x="8568" y="27827"/>
                  </a:lnTo>
                  <a:lnTo>
                    <a:pt x="8585" y="28659"/>
                  </a:lnTo>
                  <a:lnTo>
                    <a:pt x="8593" y="29492"/>
                  </a:lnTo>
                  <a:lnTo>
                    <a:pt x="8602" y="30324"/>
                  </a:lnTo>
                  <a:lnTo>
                    <a:pt x="8602" y="31113"/>
                  </a:lnTo>
                  <a:lnTo>
                    <a:pt x="8593" y="31946"/>
                  </a:lnTo>
                  <a:lnTo>
                    <a:pt x="8585" y="32778"/>
                  </a:lnTo>
                  <a:lnTo>
                    <a:pt x="8559" y="33611"/>
                  </a:lnTo>
                  <a:lnTo>
                    <a:pt x="8534" y="34443"/>
                  </a:lnTo>
                  <a:lnTo>
                    <a:pt x="8500" y="35276"/>
                  </a:lnTo>
                  <a:lnTo>
                    <a:pt x="8271" y="40490"/>
                  </a:lnTo>
                  <a:lnTo>
                    <a:pt x="8084" y="44566"/>
                  </a:lnTo>
                  <a:lnTo>
                    <a:pt x="7914" y="47721"/>
                  </a:lnTo>
                  <a:lnTo>
                    <a:pt x="7846" y="49035"/>
                  </a:lnTo>
                  <a:lnTo>
                    <a:pt x="7770" y="50175"/>
                  </a:lnTo>
                  <a:lnTo>
                    <a:pt x="7702" y="51226"/>
                  </a:lnTo>
                  <a:lnTo>
                    <a:pt x="7625" y="52147"/>
                  </a:lnTo>
                  <a:lnTo>
                    <a:pt x="7558" y="53023"/>
                  </a:lnTo>
                  <a:lnTo>
                    <a:pt x="7481" y="53899"/>
                  </a:lnTo>
                  <a:lnTo>
                    <a:pt x="7311" y="55521"/>
                  </a:lnTo>
                  <a:lnTo>
                    <a:pt x="7125" y="57361"/>
                  </a:lnTo>
                  <a:lnTo>
                    <a:pt x="6785" y="60472"/>
                  </a:lnTo>
                  <a:lnTo>
                    <a:pt x="6590" y="62488"/>
                  </a:lnTo>
                  <a:lnTo>
                    <a:pt x="6352" y="64854"/>
                  </a:lnTo>
                  <a:lnTo>
                    <a:pt x="6250" y="65818"/>
                  </a:lnTo>
                  <a:lnTo>
                    <a:pt x="6148" y="66651"/>
                  </a:lnTo>
                  <a:lnTo>
                    <a:pt x="6038" y="67440"/>
                  </a:lnTo>
                  <a:lnTo>
                    <a:pt x="5927" y="68053"/>
                  </a:lnTo>
                  <a:lnTo>
                    <a:pt x="5817" y="68579"/>
                  </a:lnTo>
                  <a:lnTo>
                    <a:pt x="5690" y="69017"/>
                  </a:lnTo>
                  <a:lnTo>
                    <a:pt x="5630" y="69193"/>
                  </a:lnTo>
                  <a:lnTo>
                    <a:pt x="5571" y="69324"/>
                  </a:lnTo>
                  <a:lnTo>
                    <a:pt x="5503" y="69412"/>
                  </a:lnTo>
                  <a:lnTo>
                    <a:pt x="5435" y="69499"/>
                  </a:lnTo>
                  <a:lnTo>
                    <a:pt x="5316" y="69587"/>
                  </a:lnTo>
                  <a:lnTo>
                    <a:pt x="5197" y="69631"/>
                  </a:lnTo>
                  <a:lnTo>
                    <a:pt x="5070" y="69543"/>
                  </a:lnTo>
                  <a:lnTo>
                    <a:pt x="4942" y="69412"/>
                  </a:lnTo>
                  <a:lnTo>
                    <a:pt x="4815" y="69193"/>
                  </a:lnTo>
                  <a:lnTo>
                    <a:pt x="4679" y="68930"/>
                  </a:lnTo>
                  <a:lnTo>
                    <a:pt x="4543" y="68579"/>
                  </a:lnTo>
                  <a:lnTo>
                    <a:pt x="4416" y="68229"/>
                  </a:lnTo>
                  <a:lnTo>
                    <a:pt x="4280" y="67790"/>
                  </a:lnTo>
                  <a:lnTo>
                    <a:pt x="4144" y="67308"/>
                  </a:lnTo>
                  <a:lnTo>
                    <a:pt x="3864" y="66300"/>
                  </a:lnTo>
                  <a:lnTo>
                    <a:pt x="3592" y="65205"/>
                  </a:lnTo>
                  <a:lnTo>
                    <a:pt x="3321" y="64109"/>
                  </a:lnTo>
                  <a:lnTo>
                    <a:pt x="2913" y="62444"/>
                  </a:lnTo>
                  <a:lnTo>
                    <a:pt x="2718" y="61699"/>
                  </a:lnTo>
                  <a:lnTo>
                    <a:pt x="2523" y="60954"/>
                  </a:lnTo>
                  <a:lnTo>
                    <a:pt x="2336" y="60341"/>
                  </a:lnTo>
                  <a:lnTo>
                    <a:pt x="2149" y="59815"/>
                  </a:lnTo>
                  <a:lnTo>
                    <a:pt x="1962" y="59377"/>
                  </a:lnTo>
                  <a:lnTo>
                    <a:pt x="1869" y="59202"/>
                  </a:lnTo>
                  <a:lnTo>
                    <a:pt x="1784" y="59070"/>
                  </a:lnTo>
                  <a:lnTo>
                    <a:pt x="1708" y="58939"/>
                  </a:lnTo>
                  <a:lnTo>
                    <a:pt x="1640" y="58720"/>
                  </a:lnTo>
                  <a:lnTo>
                    <a:pt x="1555" y="58457"/>
                  </a:lnTo>
                  <a:lnTo>
                    <a:pt x="1478" y="58106"/>
                  </a:lnTo>
                  <a:lnTo>
                    <a:pt x="1393" y="57668"/>
                  </a:lnTo>
                  <a:lnTo>
                    <a:pt x="1317" y="57186"/>
                  </a:lnTo>
                  <a:lnTo>
                    <a:pt x="1232" y="56616"/>
                  </a:lnTo>
                  <a:lnTo>
                    <a:pt x="1147" y="55959"/>
                  </a:lnTo>
                  <a:lnTo>
                    <a:pt x="1062" y="55214"/>
                  </a:lnTo>
                  <a:lnTo>
                    <a:pt x="986" y="54425"/>
                  </a:lnTo>
                  <a:lnTo>
                    <a:pt x="901" y="53549"/>
                  </a:lnTo>
                  <a:lnTo>
                    <a:pt x="825" y="52585"/>
                  </a:lnTo>
                  <a:lnTo>
                    <a:pt x="748" y="51577"/>
                  </a:lnTo>
                  <a:lnTo>
                    <a:pt x="672" y="50438"/>
                  </a:lnTo>
                  <a:lnTo>
                    <a:pt x="604" y="49254"/>
                  </a:lnTo>
                  <a:lnTo>
                    <a:pt x="536" y="47984"/>
                  </a:lnTo>
                  <a:lnTo>
                    <a:pt x="476" y="46757"/>
                  </a:lnTo>
                  <a:lnTo>
                    <a:pt x="434" y="45530"/>
                  </a:lnTo>
                  <a:lnTo>
                    <a:pt x="383" y="44259"/>
                  </a:lnTo>
                  <a:lnTo>
                    <a:pt x="349" y="42944"/>
                  </a:lnTo>
                  <a:lnTo>
                    <a:pt x="315" y="41586"/>
                  </a:lnTo>
                  <a:lnTo>
                    <a:pt x="290" y="40184"/>
                  </a:lnTo>
                  <a:lnTo>
                    <a:pt x="273" y="38782"/>
                  </a:lnTo>
                  <a:lnTo>
                    <a:pt x="256" y="37379"/>
                  </a:lnTo>
                  <a:lnTo>
                    <a:pt x="256" y="35933"/>
                  </a:lnTo>
                  <a:lnTo>
                    <a:pt x="256" y="34487"/>
                  </a:lnTo>
                  <a:lnTo>
                    <a:pt x="264" y="32997"/>
                  </a:lnTo>
                  <a:lnTo>
                    <a:pt x="290" y="31507"/>
                  </a:lnTo>
                  <a:lnTo>
                    <a:pt x="315" y="29974"/>
                  </a:lnTo>
                  <a:lnTo>
                    <a:pt x="358" y="28484"/>
                  </a:lnTo>
                  <a:lnTo>
                    <a:pt x="400" y="26950"/>
                  </a:lnTo>
                  <a:lnTo>
                    <a:pt x="459" y="25416"/>
                  </a:lnTo>
                  <a:lnTo>
                    <a:pt x="527" y="23927"/>
                  </a:lnTo>
                  <a:lnTo>
                    <a:pt x="604" y="22393"/>
                  </a:lnTo>
                  <a:lnTo>
                    <a:pt x="689" y="20859"/>
                  </a:lnTo>
                  <a:lnTo>
                    <a:pt x="791" y="19325"/>
                  </a:lnTo>
                  <a:lnTo>
                    <a:pt x="901" y="17836"/>
                  </a:lnTo>
                  <a:lnTo>
                    <a:pt x="1020" y="16346"/>
                  </a:lnTo>
                  <a:lnTo>
                    <a:pt x="1156" y="14856"/>
                  </a:lnTo>
                  <a:lnTo>
                    <a:pt x="1300" y="13366"/>
                  </a:lnTo>
                  <a:lnTo>
                    <a:pt x="1461" y="11920"/>
                  </a:lnTo>
                  <a:lnTo>
                    <a:pt x="1631" y="10474"/>
                  </a:lnTo>
                  <a:lnTo>
                    <a:pt x="1809" y="9072"/>
                  </a:lnTo>
                  <a:lnTo>
                    <a:pt x="2005" y="7669"/>
                  </a:lnTo>
                  <a:lnTo>
                    <a:pt x="2217" y="6311"/>
                  </a:lnTo>
                  <a:lnTo>
                    <a:pt x="2438" y="4996"/>
                  </a:lnTo>
                  <a:lnTo>
                    <a:pt x="2675" y="3682"/>
                  </a:lnTo>
                  <a:lnTo>
                    <a:pt x="2930" y="2455"/>
                  </a:lnTo>
                  <a:lnTo>
                    <a:pt x="2947" y="2323"/>
                  </a:lnTo>
                  <a:lnTo>
                    <a:pt x="2956" y="2236"/>
                  </a:lnTo>
                  <a:lnTo>
                    <a:pt x="2973" y="1973"/>
                  </a:lnTo>
                  <a:lnTo>
                    <a:pt x="2964" y="1754"/>
                  </a:lnTo>
                  <a:lnTo>
                    <a:pt x="2956" y="1622"/>
                  </a:lnTo>
                  <a:lnTo>
                    <a:pt x="2939" y="1535"/>
                  </a:lnTo>
                  <a:lnTo>
                    <a:pt x="2922" y="1447"/>
                  </a:lnTo>
                  <a:lnTo>
                    <a:pt x="2896" y="1359"/>
                  </a:lnTo>
                  <a:lnTo>
                    <a:pt x="2854" y="1315"/>
                  </a:lnTo>
                  <a:lnTo>
                    <a:pt x="2803" y="1359"/>
                  </a:lnTo>
                  <a:lnTo>
                    <a:pt x="2777" y="1403"/>
                  </a:lnTo>
                  <a:lnTo>
                    <a:pt x="2760" y="1491"/>
                  </a:lnTo>
                  <a:lnTo>
                    <a:pt x="2497" y="2805"/>
                  </a:lnTo>
                  <a:lnTo>
                    <a:pt x="2251" y="4120"/>
                  </a:lnTo>
                  <a:lnTo>
                    <a:pt x="2022" y="5478"/>
                  </a:lnTo>
                  <a:lnTo>
                    <a:pt x="1809" y="6881"/>
                  </a:lnTo>
                  <a:lnTo>
                    <a:pt x="1606" y="8327"/>
                  </a:lnTo>
                  <a:lnTo>
                    <a:pt x="1419" y="9773"/>
                  </a:lnTo>
                  <a:lnTo>
                    <a:pt x="1241" y="11263"/>
                  </a:lnTo>
                  <a:lnTo>
                    <a:pt x="1079" y="12752"/>
                  </a:lnTo>
                  <a:lnTo>
                    <a:pt x="935" y="14242"/>
                  </a:lnTo>
                  <a:lnTo>
                    <a:pt x="799" y="15776"/>
                  </a:lnTo>
                  <a:lnTo>
                    <a:pt x="672" y="17310"/>
                  </a:lnTo>
                  <a:lnTo>
                    <a:pt x="553" y="18887"/>
                  </a:lnTo>
                  <a:lnTo>
                    <a:pt x="459" y="20421"/>
                  </a:lnTo>
                  <a:lnTo>
                    <a:pt x="366" y="21998"/>
                  </a:lnTo>
                  <a:lnTo>
                    <a:pt x="281" y="23576"/>
                  </a:lnTo>
                  <a:lnTo>
                    <a:pt x="213" y="25154"/>
                  </a:lnTo>
                  <a:lnTo>
                    <a:pt x="154" y="26687"/>
                  </a:lnTo>
                  <a:lnTo>
                    <a:pt x="111" y="28265"/>
                  </a:lnTo>
                  <a:lnTo>
                    <a:pt x="69" y="29798"/>
                  </a:lnTo>
                  <a:lnTo>
                    <a:pt x="43" y="31376"/>
                  </a:lnTo>
                  <a:lnTo>
                    <a:pt x="18" y="32910"/>
                  </a:lnTo>
                  <a:lnTo>
                    <a:pt x="9" y="34400"/>
                  </a:lnTo>
                  <a:lnTo>
                    <a:pt x="1" y="35933"/>
                  </a:lnTo>
                  <a:lnTo>
                    <a:pt x="9" y="37423"/>
                  </a:lnTo>
                  <a:lnTo>
                    <a:pt x="18" y="38869"/>
                  </a:lnTo>
                  <a:lnTo>
                    <a:pt x="35" y="40315"/>
                  </a:lnTo>
                  <a:lnTo>
                    <a:pt x="60" y="41717"/>
                  </a:lnTo>
                  <a:lnTo>
                    <a:pt x="94" y="43120"/>
                  </a:lnTo>
                  <a:lnTo>
                    <a:pt x="137" y="44478"/>
                  </a:lnTo>
                  <a:lnTo>
                    <a:pt x="188" y="45793"/>
                  </a:lnTo>
                  <a:lnTo>
                    <a:pt x="239" y="47063"/>
                  </a:lnTo>
                  <a:lnTo>
                    <a:pt x="290" y="48290"/>
                  </a:lnTo>
                  <a:lnTo>
                    <a:pt x="358" y="49517"/>
                  </a:lnTo>
                  <a:lnTo>
                    <a:pt x="425" y="50701"/>
                  </a:lnTo>
                  <a:lnTo>
                    <a:pt x="502" y="51840"/>
                  </a:lnTo>
                  <a:lnTo>
                    <a:pt x="578" y="52892"/>
                  </a:lnTo>
                  <a:lnTo>
                    <a:pt x="663" y="53899"/>
                  </a:lnTo>
                  <a:lnTo>
                    <a:pt x="748" y="54863"/>
                  </a:lnTo>
                  <a:lnTo>
                    <a:pt x="833" y="55740"/>
                  </a:lnTo>
                  <a:lnTo>
                    <a:pt x="926" y="56572"/>
                  </a:lnTo>
                  <a:lnTo>
                    <a:pt x="1020" y="57317"/>
                  </a:lnTo>
                  <a:lnTo>
                    <a:pt x="1113" y="57975"/>
                  </a:lnTo>
                  <a:lnTo>
                    <a:pt x="1215" y="58544"/>
                  </a:lnTo>
                  <a:lnTo>
                    <a:pt x="1309" y="59070"/>
                  </a:lnTo>
                  <a:lnTo>
                    <a:pt x="1410" y="59508"/>
                  </a:lnTo>
                  <a:lnTo>
                    <a:pt x="1512" y="59859"/>
                  </a:lnTo>
                  <a:lnTo>
                    <a:pt x="1614" y="60166"/>
                  </a:lnTo>
                  <a:lnTo>
                    <a:pt x="1716" y="60341"/>
                  </a:lnTo>
                  <a:lnTo>
                    <a:pt x="1801" y="60429"/>
                  </a:lnTo>
                  <a:lnTo>
                    <a:pt x="1886" y="60604"/>
                  </a:lnTo>
                  <a:lnTo>
                    <a:pt x="2047" y="60998"/>
                  </a:lnTo>
                  <a:lnTo>
                    <a:pt x="2225" y="61524"/>
                  </a:lnTo>
                  <a:lnTo>
                    <a:pt x="2404" y="62094"/>
                  </a:lnTo>
                  <a:lnTo>
                    <a:pt x="2591" y="62795"/>
                  </a:lnTo>
                  <a:lnTo>
                    <a:pt x="2777" y="63540"/>
                  </a:lnTo>
                  <a:lnTo>
                    <a:pt x="3159" y="65117"/>
                  </a:lnTo>
                  <a:lnTo>
                    <a:pt x="3448" y="66300"/>
                  </a:lnTo>
                  <a:lnTo>
                    <a:pt x="3745" y="67484"/>
                  </a:lnTo>
                  <a:lnTo>
                    <a:pt x="4042" y="68535"/>
                  </a:lnTo>
                  <a:lnTo>
                    <a:pt x="4187" y="69017"/>
                  </a:lnTo>
                  <a:lnTo>
                    <a:pt x="4331" y="69455"/>
                  </a:lnTo>
                  <a:lnTo>
                    <a:pt x="4475" y="69850"/>
                  </a:lnTo>
                  <a:lnTo>
                    <a:pt x="4628" y="70200"/>
                  </a:lnTo>
                  <a:lnTo>
                    <a:pt x="4773" y="70507"/>
                  </a:lnTo>
                  <a:lnTo>
                    <a:pt x="4917" y="70726"/>
                  </a:lnTo>
                  <a:lnTo>
                    <a:pt x="5061" y="70858"/>
                  </a:lnTo>
                  <a:lnTo>
                    <a:pt x="5206" y="70902"/>
                  </a:lnTo>
                  <a:lnTo>
                    <a:pt x="5350" y="70902"/>
                  </a:lnTo>
                  <a:lnTo>
                    <a:pt x="5494" y="70770"/>
                  </a:lnTo>
                  <a:lnTo>
                    <a:pt x="5571" y="70682"/>
                  </a:lnTo>
                  <a:lnTo>
                    <a:pt x="5647" y="70551"/>
                  </a:lnTo>
                  <a:lnTo>
                    <a:pt x="5724" y="70376"/>
                  </a:lnTo>
                  <a:lnTo>
                    <a:pt x="5800" y="70157"/>
                  </a:lnTo>
                  <a:lnTo>
                    <a:pt x="5876" y="69937"/>
                  </a:lnTo>
                  <a:lnTo>
                    <a:pt x="5944" y="69675"/>
                  </a:lnTo>
                  <a:lnTo>
                    <a:pt x="6012" y="69412"/>
                  </a:lnTo>
                  <a:lnTo>
                    <a:pt x="6089" y="69105"/>
                  </a:lnTo>
                  <a:lnTo>
                    <a:pt x="6148" y="68754"/>
                  </a:lnTo>
                  <a:lnTo>
                    <a:pt x="6216" y="68360"/>
                  </a:lnTo>
                  <a:lnTo>
                    <a:pt x="6343" y="67484"/>
                  </a:lnTo>
                  <a:lnTo>
                    <a:pt x="6462" y="66520"/>
                  </a:lnTo>
                  <a:lnTo>
                    <a:pt x="6581" y="65424"/>
                  </a:lnTo>
                  <a:lnTo>
                    <a:pt x="6810" y="63058"/>
                  </a:lnTo>
                  <a:lnTo>
                    <a:pt x="7014" y="61086"/>
                  </a:lnTo>
                  <a:lnTo>
                    <a:pt x="7337" y="57975"/>
                  </a:lnTo>
                  <a:lnTo>
                    <a:pt x="7532" y="56178"/>
                  </a:lnTo>
                  <a:lnTo>
                    <a:pt x="7702" y="54469"/>
                  </a:lnTo>
                  <a:lnTo>
                    <a:pt x="7778" y="53636"/>
                  </a:lnTo>
                  <a:lnTo>
                    <a:pt x="7855" y="52716"/>
                  </a:lnTo>
                  <a:lnTo>
                    <a:pt x="7931" y="51752"/>
                  </a:lnTo>
                  <a:lnTo>
                    <a:pt x="7999" y="50701"/>
                  </a:lnTo>
                  <a:lnTo>
                    <a:pt x="8075" y="49517"/>
                  </a:lnTo>
                  <a:lnTo>
                    <a:pt x="8152" y="48203"/>
                  </a:lnTo>
                  <a:lnTo>
                    <a:pt x="8322" y="44960"/>
                  </a:lnTo>
                  <a:lnTo>
                    <a:pt x="8517" y="40841"/>
                  </a:lnTo>
                  <a:lnTo>
                    <a:pt x="8746" y="35583"/>
                  </a:lnTo>
                  <a:lnTo>
                    <a:pt x="8780" y="34662"/>
                  </a:lnTo>
                  <a:lnTo>
                    <a:pt x="8814" y="33786"/>
                  </a:lnTo>
                  <a:lnTo>
                    <a:pt x="8831" y="32910"/>
                  </a:lnTo>
                  <a:lnTo>
                    <a:pt x="8848" y="32033"/>
                  </a:lnTo>
                  <a:lnTo>
                    <a:pt x="8857" y="31157"/>
                  </a:lnTo>
                  <a:lnTo>
                    <a:pt x="8857" y="30280"/>
                  </a:lnTo>
                  <a:lnTo>
                    <a:pt x="8848" y="29404"/>
                  </a:lnTo>
                  <a:lnTo>
                    <a:pt x="8831" y="28528"/>
                  </a:lnTo>
                  <a:lnTo>
                    <a:pt x="8814" y="27651"/>
                  </a:lnTo>
                  <a:lnTo>
                    <a:pt x="8789" y="26775"/>
                  </a:lnTo>
                  <a:lnTo>
                    <a:pt x="8755" y="25898"/>
                  </a:lnTo>
                  <a:lnTo>
                    <a:pt x="8712" y="25022"/>
                  </a:lnTo>
                  <a:lnTo>
                    <a:pt x="8661" y="24146"/>
                  </a:lnTo>
                  <a:lnTo>
                    <a:pt x="8610" y="23269"/>
                  </a:lnTo>
                  <a:lnTo>
                    <a:pt x="8542" y="22437"/>
                  </a:lnTo>
                  <a:lnTo>
                    <a:pt x="8475" y="21560"/>
                  </a:lnTo>
                  <a:lnTo>
                    <a:pt x="8364" y="20333"/>
                  </a:lnTo>
                  <a:lnTo>
                    <a:pt x="8245" y="19150"/>
                  </a:lnTo>
                  <a:lnTo>
                    <a:pt x="8118" y="17967"/>
                  </a:lnTo>
                  <a:lnTo>
                    <a:pt x="7982" y="16872"/>
                  </a:lnTo>
                  <a:lnTo>
                    <a:pt x="7829" y="15776"/>
                  </a:lnTo>
                  <a:lnTo>
                    <a:pt x="7676" y="14724"/>
                  </a:lnTo>
                  <a:lnTo>
                    <a:pt x="7524" y="13673"/>
                  </a:lnTo>
                  <a:lnTo>
                    <a:pt x="7354" y="12665"/>
                  </a:lnTo>
                  <a:lnTo>
                    <a:pt x="7184" y="11701"/>
                  </a:lnTo>
                  <a:lnTo>
                    <a:pt x="7014" y="10781"/>
                  </a:lnTo>
                  <a:lnTo>
                    <a:pt x="6836" y="9904"/>
                  </a:lnTo>
                  <a:lnTo>
                    <a:pt x="6658" y="9072"/>
                  </a:lnTo>
                  <a:lnTo>
                    <a:pt x="6479" y="8239"/>
                  </a:lnTo>
                  <a:lnTo>
                    <a:pt x="6301" y="7450"/>
                  </a:lnTo>
                  <a:lnTo>
                    <a:pt x="5953" y="6004"/>
                  </a:lnTo>
                  <a:lnTo>
                    <a:pt x="5613" y="4690"/>
                  </a:lnTo>
                  <a:lnTo>
                    <a:pt x="5291" y="3550"/>
                  </a:lnTo>
                  <a:lnTo>
                    <a:pt x="4993" y="2542"/>
                  </a:lnTo>
                  <a:lnTo>
                    <a:pt x="4730" y="1710"/>
                  </a:lnTo>
                  <a:lnTo>
                    <a:pt x="4509" y="1053"/>
                  </a:lnTo>
                  <a:lnTo>
                    <a:pt x="4331" y="571"/>
                  </a:lnTo>
                  <a:lnTo>
                    <a:pt x="4153" y="89"/>
                  </a:lnTo>
                  <a:lnTo>
                    <a:pt x="4127" y="45"/>
                  </a:lnTo>
                  <a:lnTo>
                    <a:pt x="410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6"/>
            <p:cNvSpPr/>
            <p:nvPr/>
          </p:nvSpPr>
          <p:spPr>
            <a:xfrm rot="10800000">
              <a:off x="3124255" y="7264307"/>
              <a:ext cx="116577" cy="145428"/>
            </a:xfrm>
            <a:custGeom>
              <a:avLst/>
              <a:gdLst/>
              <a:ahLst/>
              <a:cxnLst/>
              <a:rect l="l" t="t" r="r" b="b"/>
              <a:pathLst>
                <a:path w="12346" h="53417" extrusionOk="0">
                  <a:moveTo>
                    <a:pt x="4984" y="0"/>
                  </a:moveTo>
                  <a:lnTo>
                    <a:pt x="4780" y="44"/>
                  </a:lnTo>
                  <a:lnTo>
                    <a:pt x="4577" y="88"/>
                  </a:lnTo>
                  <a:lnTo>
                    <a:pt x="4177" y="220"/>
                  </a:lnTo>
                  <a:lnTo>
                    <a:pt x="3778" y="482"/>
                  </a:lnTo>
                  <a:lnTo>
                    <a:pt x="3396" y="789"/>
                  </a:lnTo>
                  <a:lnTo>
                    <a:pt x="3031" y="1184"/>
                  </a:lnTo>
                  <a:lnTo>
                    <a:pt x="2675" y="1578"/>
                  </a:lnTo>
                  <a:lnTo>
                    <a:pt x="2344" y="2060"/>
                  </a:lnTo>
                  <a:lnTo>
                    <a:pt x="2038" y="2542"/>
                  </a:lnTo>
                  <a:lnTo>
                    <a:pt x="1749" y="2980"/>
                  </a:lnTo>
                  <a:lnTo>
                    <a:pt x="1486" y="3462"/>
                  </a:lnTo>
                  <a:lnTo>
                    <a:pt x="1061" y="4295"/>
                  </a:lnTo>
                  <a:lnTo>
                    <a:pt x="773" y="4908"/>
                  </a:lnTo>
                  <a:lnTo>
                    <a:pt x="645" y="5215"/>
                  </a:lnTo>
                  <a:lnTo>
                    <a:pt x="628" y="5303"/>
                  </a:lnTo>
                  <a:lnTo>
                    <a:pt x="611" y="5390"/>
                  </a:lnTo>
                  <a:lnTo>
                    <a:pt x="586" y="5609"/>
                  </a:lnTo>
                  <a:lnTo>
                    <a:pt x="577" y="5829"/>
                  </a:lnTo>
                  <a:lnTo>
                    <a:pt x="577" y="5960"/>
                  </a:lnTo>
                  <a:lnTo>
                    <a:pt x="586" y="6091"/>
                  </a:lnTo>
                  <a:lnTo>
                    <a:pt x="603" y="6223"/>
                  </a:lnTo>
                  <a:lnTo>
                    <a:pt x="620" y="6311"/>
                  </a:lnTo>
                  <a:lnTo>
                    <a:pt x="662" y="6442"/>
                  </a:lnTo>
                  <a:lnTo>
                    <a:pt x="705" y="6442"/>
                  </a:lnTo>
                  <a:lnTo>
                    <a:pt x="756" y="6398"/>
                  </a:lnTo>
                  <a:lnTo>
                    <a:pt x="909" y="6048"/>
                  </a:lnTo>
                  <a:lnTo>
                    <a:pt x="1078" y="5697"/>
                  </a:lnTo>
                  <a:lnTo>
                    <a:pt x="1308" y="5215"/>
                  </a:lnTo>
                  <a:lnTo>
                    <a:pt x="1588" y="4689"/>
                  </a:lnTo>
                  <a:lnTo>
                    <a:pt x="1910" y="4120"/>
                  </a:lnTo>
                  <a:lnTo>
                    <a:pt x="2276" y="3550"/>
                  </a:lnTo>
                  <a:lnTo>
                    <a:pt x="2683" y="2980"/>
                  </a:lnTo>
                  <a:lnTo>
                    <a:pt x="3108" y="2454"/>
                  </a:lnTo>
                  <a:lnTo>
                    <a:pt x="3337" y="2191"/>
                  </a:lnTo>
                  <a:lnTo>
                    <a:pt x="3566" y="2016"/>
                  </a:lnTo>
                  <a:lnTo>
                    <a:pt x="3804" y="1797"/>
                  </a:lnTo>
                  <a:lnTo>
                    <a:pt x="4042" y="1622"/>
                  </a:lnTo>
                  <a:lnTo>
                    <a:pt x="4288" y="1490"/>
                  </a:lnTo>
                  <a:lnTo>
                    <a:pt x="4534" y="1403"/>
                  </a:lnTo>
                  <a:lnTo>
                    <a:pt x="4780" y="1359"/>
                  </a:lnTo>
                  <a:lnTo>
                    <a:pt x="5035" y="1315"/>
                  </a:lnTo>
                  <a:lnTo>
                    <a:pt x="5281" y="1359"/>
                  </a:lnTo>
                  <a:lnTo>
                    <a:pt x="5536" y="1447"/>
                  </a:lnTo>
                  <a:lnTo>
                    <a:pt x="5782" y="1578"/>
                  </a:lnTo>
                  <a:lnTo>
                    <a:pt x="6037" y="1753"/>
                  </a:lnTo>
                  <a:lnTo>
                    <a:pt x="6283" y="1972"/>
                  </a:lnTo>
                  <a:lnTo>
                    <a:pt x="6529" y="2279"/>
                  </a:lnTo>
                  <a:lnTo>
                    <a:pt x="6691" y="2542"/>
                  </a:lnTo>
                  <a:lnTo>
                    <a:pt x="6852" y="2805"/>
                  </a:lnTo>
                  <a:lnTo>
                    <a:pt x="7013" y="3112"/>
                  </a:lnTo>
                  <a:lnTo>
                    <a:pt x="7166" y="3418"/>
                  </a:lnTo>
                  <a:lnTo>
                    <a:pt x="7310" y="3769"/>
                  </a:lnTo>
                  <a:lnTo>
                    <a:pt x="7455" y="4163"/>
                  </a:lnTo>
                  <a:lnTo>
                    <a:pt x="7599" y="4558"/>
                  </a:lnTo>
                  <a:lnTo>
                    <a:pt x="7735" y="4996"/>
                  </a:lnTo>
                  <a:lnTo>
                    <a:pt x="7871" y="5478"/>
                  </a:lnTo>
                  <a:lnTo>
                    <a:pt x="7998" y="5960"/>
                  </a:lnTo>
                  <a:lnTo>
                    <a:pt x="8126" y="6486"/>
                  </a:lnTo>
                  <a:lnTo>
                    <a:pt x="8253" y="7012"/>
                  </a:lnTo>
                  <a:lnTo>
                    <a:pt x="8363" y="7581"/>
                  </a:lnTo>
                  <a:lnTo>
                    <a:pt x="8482" y="8195"/>
                  </a:lnTo>
                  <a:lnTo>
                    <a:pt x="8593" y="8808"/>
                  </a:lnTo>
                  <a:lnTo>
                    <a:pt x="8694" y="9466"/>
                  </a:lnTo>
                  <a:lnTo>
                    <a:pt x="9340" y="13585"/>
                  </a:lnTo>
                  <a:lnTo>
                    <a:pt x="9841" y="16915"/>
                  </a:lnTo>
                  <a:lnTo>
                    <a:pt x="10223" y="19544"/>
                  </a:lnTo>
                  <a:lnTo>
                    <a:pt x="10376" y="20640"/>
                  </a:lnTo>
                  <a:lnTo>
                    <a:pt x="10503" y="21647"/>
                  </a:lnTo>
                  <a:lnTo>
                    <a:pt x="10622" y="22568"/>
                  </a:lnTo>
                  <a:lnTo>
                    <a:pt x="10724" y="23444"/>
                  </a:lnTo>
                  <a:lnTo>
                    <a:pt x="10809" y="24277"/>
                  </a:lnTo>
                  <a:lnTo>
                    <a:pt x="10894" y="25109"/>
                  </a:lnTo>
                  <a:lnTo>
                    <a:pt x="11038" y="26818"/>
                  </a:lnTo>
                  <a:lnTo>
                    <a:pt x="11199" y="28746"/>
                  </a:lnTo>
                  <a:lnTo>
                    <a:pt x="11462" y="32033"/>
                  </a:lnTo>
                  <a:lnTo>
                    <a:pt x="11641" y="34092"/>
                  </a:lnTo>
                  <a:lnTo>
                    <a:pt x="11853" y="36459"/>
                  </a:lnTo>
                  <a:lnTo>
                    <a:pt x="11946" y="37466"/>
                  </a:lnTo>
                  <a:lnTo>
                    <a:pt x="12006" y="38431"/>
                  </a:lnTo>
                  <a:lnTo>
                    <a:pt x="12057" y="39351"/>
                  </a:lnTo>
                  <a:lnTo>
                    <a:pt x="12082" y="40183"/>
                  </a:lnTo>
                  <a:lnTo>
                    <a:pt x="12091" y="40972"/>
                  </a:lnTo>
                  <a:lnTo>
                    <a:pt x="12082" y="41761"/>
                  </a:lnTo>
                  <a:lnTo>
                    <a:pt x="12065" y="42111"/>
                  </a:lnTo>
                  <a:lnTo>
                    <a:pt x="12048" y="42418"/>
                  </a:lnTo>
                  <a:lnTo>
                    <a:pt x="12031" y="42769"/>
                  </a:lnTo>
                  <a:lnTo>
                    <a:pt x="11997" y="43075"/>
                  </a:lnTo>
                  <a:lnTo>
                    <a:pt x="11938" y="43645"/>
                  </a:lnTo>
                  <a:lnTo>
                    <a:pt x="11861" y="44127"/>
                  </a:lnTo>
                  <a:lnTo>
                    <a:pt x="11777" y="44609"/>
                  </a:lnTo>
                  <a:lnTo>
                    <a:pt x="11675" y="45047"/>
                  </a:lnTo>
                  <a:lnTo>
                    <a:pt x="11564" y="45442"/>
                  </a:lnTo>
                  <a:lnTo>
                    <a:pt x="11437" y="45792"/>
                  </a:lnTo>
                  <a:lnTo>
                    <a:pt x="11301" y="46143"/>
                  </a:lnTo>
                  <a:lnTo>
                    <a:pt x="11165" y="46450"/>
                  </a:lnTo>
                  <a:lnTo>
                    <a:pt x="11012" y="46713"/>
                  </a:lnTo>
                  <a:lnTo>
                    <a:pt x="10860" y="46975"/>
                  </a:lnTo>
                  <a:lnTo>
                    <a:pt x="10537" y="47457"/>
                  </a:lnTo>
                  <a:lnTo>
                    <a:pt x="10206" y="47896"/>
                  </a:lnTo>
                  <a:lnTo>
                    <a:pt x="9858" y="48290"/>
                  </a:lnTo>
                  <a:lnTo>
                    <a:pt x="9357" y="48903"/>
                  </a:lnTo>
                  <a:lnTo>
                    <a:pt x="9119" y="49254"/>
                  </a:lnTo>
                  <a:lnTo>
                    <a:pt x="8898" y="49605"/>
                  </a:lnTo>
                  <a:lnTo>
                    <a:pt x="8677" y="49955"/>
                  </a:lnTo>
                  <a:lnTo>
                    <a:pt x="8482" y="50393"/>
                  </a:lnTo>
                  <a:lnTo>
                    <a:pt x="8304" y="50875"/>
                  </a:lnTo>
                  <a:lnTo>
                    <a:pt x="8219" y="51138"/>
                  </a:lnTo>
                  <a:lnTo>
                    <a:pt x="8143" y="51401"/>
                  </a:lnTo>
                  <a:lnTo>
                    <a:pt x="8083" y="51620"/>
                  </a:lnTo>
                  <a:lnTo>
                    <a:pt x="8007" y="51796"/>
                  </a:lnTo>
                  <a:lnTo>
                    <a:pt x="7913" y="51927"/>
                  </a:lnTo>
                  <a:lnTo>
                    <a:pt x="7811" y="52059"/>
                  </a:lnTo>
                  <a:lnTo>
                    <a:pt x="7693" y="52102"/>
                  </a:lnTo>
                  <a:lnTo>
                    <a:pt x="7565" y="52146"/>
                  </a:lnTo>
                  <a:lnTo>
                    <a:pt x="7429" y="52102"/>
                  </a:lnTo>
                  <a:lnTo>
                    <a:pt x="7277" y="52059"/>
                  </a:lnTo>
                  <a:lnTo>
                    <a:pt x="7115" y="51927"/>
                  </a:lnTo>
                  <a:lnTo>
                    <a:pt x="6945" y="51752"/>
                  </a:lnTo>
                  <a:lnTo>
                    <a:pt x="6759" y="51533"/>
                  </a:lnTo>
                  <a:lnTo>
                    <a:pt x="6563" y="51270"/>
                  </a:lnTo>
                  <a:lnTo>
                    <a:pt x="6360" y="50919"/>
                  </a:lnTo>
                  <a:lnTo>
                    <a:pt x="6147" y="50569"/>
                  </a:lnTo>
                  <a:lnTo>
                    <a:pt x="5918" y="50087"/>
                  </a:lnTo>
                  <a:lnTo>
                    <a:pt x="5689" y="49561"/>
                  </a:lnTo>
                  <a:lnTo>
                    <a:pt x="5468" y="49035"/>
                  </a:lnTo>
                  <a:lnTo>
                    <a:pt x="5247" y="48465"/>
                  </a:lnTo>
                  <a:lnTo>
                    <a:pt x="5027" y="47852"/>
                  </a:lnTo>
                  <a:lnTo>
                    <a:pt x="4797" y="47195"/>
                  </a:lnTo>
                  <a:lnTo>
                    <a:pt x="4577" y="46493"/>
                  </a:lnTo>
                  <a:lnTo>
                    <a:pt x="4347" y="45748"/>
                  </a:lnTo>
                  <a:lnTo>
                    <a:pt x="4127" y="44960"/>
                  </a:lnTo>
                  <a:lnTo>
                    <a:pt x="3897" y="44127"/>
                  </a:lnTo>
                  <a:lnTo>
                    <a:pt x="3677" y="43251"/>
                  </a:lnTo>
                  <a:lnTo>
                    <a:pt x="3456" y="42331"/>
                  </a:lnTo>
                  <a:lnTo>
                    <a:pt x="3244" y="41366"/>
                  </a:lnTo>
                  <a:lnTo>
                    <a:pt x="3031" y="40359"/>
                  </a:lnTo>
                  <a:lnTo>
                    <a:pt x="2819" y="39307"/>
                  </a:lnTo>
                  <a:lnTo>
                    <a:pt x="2607" y="38211"/>
                  </a:lnTo>
                  <a:lnTo>
                    <a:pt x="2411" y="37072"/>
                  </a:lnTo>
                  <a:lnTo>
                    <a:pt x="2208" y="35889"/>
                  </a:lnTo>
                  <a:lnTo>
                    <a:pt x="2021" y="34706"/>
                  </a:lnTo>
                  <a:lnTo>
                    <a:pt x="1834" y="33435"/>
                  </a:lnTo>
                  <a:lnTo>
                    <a:pt x="1664" y="32120"/>
                  </a:lnTo>
                  <a:lnTo>
                    <a:pt x="1494" y="30806"/>
                  </a:lnTo>
                  <a:lnTo>
                    <a:pt x="1333" y="29404"/>
                  </a:lnTo>
                  <a:lnTo>
                    <a:pt x="1180" y="28001"/>
                  </a:lnTo>
                  <a:lnTo>
                    <a:pt x="1036" y="26512"/>
                  </a:lnTo>
                  <a:lnTo>
                    <a:pt x="900" y="25022"/>
                  </a:lnTo>
                  <a:lnTo>
                    <a:pt x="773" y="23488"/>
                  </a:lnTo>
                  <a:lnTo>
                    <a:pt x="662" y="21910"/>
                  </a:lnTo>
                  <a:lnTo>
                    <a:pt x="560" y="20289"/>
                  </a:lnTo>
                  <a:lnTo>
                    <a:pt x="476" y="18624"/>
                  </a:lnTo>
                  <a:lnTo>
                    <a:pt x="399" y="16959"/>
                  </a:lnTo>
                  <a:lnTo>
                    <a:pt x="331" y="15206"/>
                  </a:lnTo>
                  <a:lnTo>
                    <a:pt x="280" y="13453"/>
                  </a:lnTo>
                  <a:lnTo>
                    <a:pt x="246" y="11657"/>
                  </a:lnTo>
                  <a:lnTo>
                    <a:pt x="238" y="11394"/>
                  </a:lnTo>
                  <a:lnTo>
                    <a:pt x="204" y="11218"/>
                  </a:lnTo>
                  <a:lnTo>
                    <a:pt x="161" y="11087"/>
                  </a:lnTo>
                  <a:lnTo>
                    <a:pt x="136" y="11043"/>
                  </a:lnTo>
                  <a:lnTo>
                    <a:pt x="110" y="11043"/>
                  </a:lnTo>
                  <a:lnTo>
                    <a:pt x="85" y="11087"/>
                  </a:lnTo>
                  <a:lnTo>
                    <a:pt x="68" y="11131"/>
                  </a:lnTo>
                  <a:lnTo>
                    <a:pt x="26" y="11262"/>
                  </a:lnTo>
                  <a:lnTo>
                    <a:pt x="0" y="11481"/>
                  </a:lnTo>
                  <a:lnTo>
                    <a:pt x="0" y="11613"/>
                  </a:lnTo>
                  <a:lnTo>
                    <a:pt x="0" y="11744"/>
                  </a:lnTo>
                  <a:lnTo>
                    <a:pt x="34" y="13585"/>
                  </a:lnTo>
                  <a:lnTo>
                    <a:pt x="85" y="15425"/>
                  </a:lnTo>
                  <a:lnTo>
                    <a:pt x="153" y="17222"/>
                  </a:lnTo>
                  <a:lnTo>
                    <a:pt x="229" y="18931"/>
                  </a:lnTo>
                  <a:lnTo>
                    <a:pt x="323" y="20640"/>
                  </a:lnTo>
                  <a:lnTo>
                    <a:pt x="425" y="22305"/>
                  </a:lnTo>
                  <a:lnTo>
                    <a:pt x="544" y="23926"/>
                  </a:lnTo>
                  <a:lnTo>
                    <a:pt x="671" y="25504"/>
                  </a:lnTo>
                  <a:lnTo>
                    <a:pt x="807" y="27081"/>
                  </a:lnTo>
                  <a:lnTo>
                    <a:pt x="951" y="28571"/>
                  </a:lnTo>
                  <a:lnTo>
                    <a:pt x="1112" y="30017"/>
                  </a:lnTo>
                  <a:lnTo>
                    <a:pt x="1274" y="31463"/>
                  </a:lnTo>
                  <a:lnTo>
                    <a:pt x="1452" y="32822"/>
                  </a:lnTo>
                  <a:lnTo>
                    <a:pt x="1630" y="34180"/>
                  </a:lnTo>
                  <a:lnTo>
                    <a:pt x="1817" y="35451"/>
                  </a:lnTo>
                  <a:lnTo>
                    <a:pt x="2012" y="36722"/>
                  </a:lnTo>
                  <a:lnTo>
                    <a:pt x="2216" y="37905"/>
                  </a:lnTo>
                  <a:lnTo>
                    <a:pt x="2420" y="39088"/>
                  </a:lnTo>
                  <a:lnTo>
                    <a:pt x="2632" y="40227"/>
                  </a:lnTo>
                  <a:lnTo>
                    <a:pt x="2853" y="41279"/>
                  </a:lnTo>
                  <a:lnTo>
                    <a:pt x="3074" y="42331"/>
                  </a:lnTo>
                  <a:lnTo>
                    <a:pt x="3294" y="43295"/>
                  </a:lnTo>
                  <a:lnTo>
                    <a:pt x="3524" y="44259"/>
                  </a:lnTo>
                  <a:lnTo>
                    <a:pt x="3753" y="45179"/>
                  </a:lnTo>
                  <a:lnTo>
                    <a:pt x="3982" y="46011"/>
                  </a:lnTo>
                  <a:lnTo>
                    <a:pt x="4211" y="46844"/>
                  </a:lnTo>
                  <a:lnTo>
                    <a:pt x="4441" y="47589"/>
                  </a:lnTo>
                  <a:lnTo>
                    <a:pt x="4670" y="48334"/>
                  </a:lnTo>
                  <a:lnTo>
                    <a:pt x="4908" y="48991"/>
                  </a:lnTo>
                  <a:lnTo>
                    <a:pt x="5128" y="49648"/>
                  </a:lnTo>
                  <a:lnTo>
                    <a:pt x="5358" y="50218"/>
                  </a:lnTo>
                  <a:lnTo>
                    <a:pt x="5587" y="50744"/>
                  </a:lnTo>
                  <a:lnTo>
                    <a:pt x="5808" y="51270"/>
                  </a:lnTo>
                  <a:lnTo>
                    <a:pt x="6037" y="51708"/>
                  </a:lnTo>
                  <a:lnTo>
                    <a:pt x="6249" y="52102"/>
                  </a:lnTo>
                  <a:lnTo>
                    <a:pt x="6461" y="52453"/>
                  </a:lnTo>
                  <a:lnTo>
                    <a:pt x="6665" y="52760"/>
                  </a:lnTo>
                  <a:lnTo>
                    <a:pt x="6860" y="52979"/>
                  </a:lnTo>
                  <a:lnTo>
                    <a:pt x="7047" y="53198"/>
                  </a:lnTo>
                  <a:lnTo>
                    <a:pt x="7234" y="53329"/>
                  </a:lnTo>
                  <a:lnTo>
                    <a:pt x="7404" y="53417"/>
                  </a:lnTo>
                  <a:lnTo>
                    <a:pt x="7718" y="53417"/>
                  </a:lnTo>
                  <a:lnTo>
                    <a:pt x="7854" y="53329"/>
                  </a:lnTo>
                  <a:lnTo>
                    <a:pt x="7981" y="53198"/>
                  </a:lnTo>
                  <a:lnTo>
                    <a:pt x="8100" y="52979"/>
                  </a:lnTo>
                  <a:lnTo>
                    <a:pt x="8202" y="52760"/>
                  </a:lnTo>
                  <a:lnTo>
                    <a:pt x="8295" y="52453"/>
                  </a:lnTo>
                  <a:lnTo>
                    <a:pt x="8363" y="52190"/>
                  </a:lnTo>
                  <a:lnTo>
                    <a:pt x="8440" y="51971"/>
                  </a:lnTo>
                  <a:lnTo>
                    <a:pt x="8610" y="51533"/>
                  </a:lnTo>
                  <a:lnTo>
                    <a:pt x="8788" y="51138"/>
                  </a:lnTo>
                  <a:lnTo>
                    <a:pt x="8992" y="50788"/>
                  </a:lnTo>
                  <a:lnTo>
                    <a:pt x="9212" y="50437"/>
                  </a:lnTo>
                  <a:lnTo>
                    <a:pt x="9433" y="50174"/>
                  </a:lnTo>
                  <a:lnTo>
                    <a:pt x="9917" y="49561"/>
                  </a:lnTo>
                  <a:lnTo>
                    <a:pt x="10282" y="49123"/>
                  </a:lnTo>
                  <a:lnTo>
                    <a:pt x="10639" y="48684"/>
                  </a:lnTo>
                  <a:lnTo>
                    <a:pt x="10987" y="48159"/>
                  </a:lnTo>
                  <a:lnTo>
                    <a:pt x="11148" y="47852"/>
                  </a:lnTo>
                  <a:lnTo>
                    <a:pt x="11310" y="47545"/>
                  </a:lnTo>
                  <a:lnTo>
                    <a:pt x="11462" y="47195"/>
                  </a:lnTo>
                  <a:lnTo>
                    <a:pt x="11598" y="46800"/>
                  </a:lnTo>
                  <a:lnTo>
                    <a:pt x="11734" y="46406"/>
                  </a:lnTo>
                  <a:lnTo>
                    <a:pt x="11861" y="45924"/>
                  </a:lnTo>
                  <a:lnTo>
                    <a:pt x="11972" y="45442"/>
                  </a:lnTo>
                  <a:lnTo>
                    <a:pt x="12065" y="44916"/>
                  </a:lnTo>
                  <a:lnTo>
                    <a:pt x="12159" y="44302"/>
                  </a:lnTo>
                  <a:lnTo>
                    <a:pt x="12227" y="43645"/>
                  </a:lnTo>
                  <a:lnTo>
                    <a:pt x="12260" y="43251"/>
                  </a:lnTo>
                  <a:lnTo>
                    <a:pt x="12286" y="42856"/>
                  </a:lnTo>
                  <a:lnTo>
                    <a:pt x="12311" y="42462"/>
                  </a:lnTo>
                  <a:lnTo>
                    <a:pt x="12328" y="42024"/>
                  </a:lnTo>
                  <a:lnTo>
                    <a:pt x="12337" y="41586"/>
                  </a:lnTo>
                  <a:lnTo>
                    <a:pt x="12345" y="41147"/>
                  </a:lnTo>
                  <a:lnTo>
                    <a:pt x="12345" y="40665"/>
                  </a:lnTo>
                  <a:lnTo>
                    <a:pt x="12337" y="40183"/>
                  </a:lnTo>
                  <a:lnTo>
                    <a:pt x="12320" y="39701"/>
                  </a:lnTo>
                  <a:lnTo>
                    <a:pt x="12303" y="39219"/>
                  </a:lnTo>
                  <a:lnTo>
                    <a:pt x="12252" y="38168"/>
                  </a:lnTo>
                  <a:lnTo>
                    <a:pt x="12184" y="37072"/>
                  </a:lnTo>
                  <a:lnTo>
                    <a:pt x="12082" y="35933"/>
                  </a:lnTo>
                  <a:lnTo>
                    <a:pt x="11870" y="33523"/>
                  </a:lnTo>
                  <a:lnTo>
                    <a:pt x="11700" y="31507"/>
                  </a:lnTo>
                  <a:lnTo>
                    <a:pt x="11428" y="28264"/>
                  </a:lnTo>
                  <a:lnTo>
                    <a:pt x="11267" y="26336"/>
                  </a:lnTo>
                  <a:lnTo>
                    <a:pt x="11123" y="24583"/>
                  </a:lnTo>
                  <a:lnTo>
                    <a:pt x="11038" y="23751"/>
                  </a:lnTo>
                  <a:lnTo>
                    <a:pt x="10944" y="22918"/>
                  </a:lnTo>
                  <a:lnTo>
                    <a:pt x="10843" y="21998"/>
                  </a:lnTo>
                  <a:lnTo>
                    <a:pt x="10732" y="21034"/>
                  </a:lnTo>
                  <a:lnTo>
                    <a:pt x="10596" y="20026"/>
                  </a:lnTo>
                  <a:lnTo>
                    <a:pt x="10444" y="18887"/>
                  </a:lnTo>
                  <a:lnTo>
                    <a:pt x="10053" y="16214"/>
                  </a:lnTo>
                  <a:lnTo>
                    <a:pt x="9544" y="12840"/>
                  </a:lnTo>
                  <a:lnTo>
                    <a:pt x="8890" y="8633"/>
                  </a:lnTo>
                  <a:lnTo>
                    <a:pt x="8779" y="7932"/>
                  </a:lnTo>
                  <a:lnTo>
                    <a:pt x="8660" y="7275"/>
                  </a:lnTo>
                  <a:lnTo>
                    <a:pt x="8542" y="6661"/>
                  </a:lnTo>
                  <a:lnTo>
                    <a:pt x="8414" y="6048"/>
                  </a:lnTo>
                  <a:lnTo>
                    <a:pt x="8287" y="5478"/>
                  </a:lnTo>
                  <a:lnTo>
                    <a:pt x="8151" y="4908"/>
                  </a:lnTo>
                  <a:lnTo>
                    <a:pt x="8015" y="4426"/>
                  </a:lnTo>
                  <a:lnTo>
                    <a:pt x="7871" y="3900"/>
                  </a:lnTo>
                  <a:lnTo>
                    <a:pt x="7727" y="3462"/>
                  </a:lnTo>
                  <a:lnTo>
                    <a:pt x="7582" y="3024"/>
                  </a:lnTo>
                  <a:lnTo>
                    <a:pt x="7421" y="2630"/>
                  </a:lnTo>
                  <a:lnTo>
                    <a:pt x="7268" y="2235"/>
                  </a:lnTo>
                  <a:lnTo>
                    <a:pt x="7107" y="1885"/>
                  </a:lnTo>
                  <a:lnTo>
                    <a:pt x="6937" y="1578"/>
                  </a:lnTo>
                  <a:lnTo>
                    <a:pt x="6767" y="1315"/>
                  </a:lnTo>
                  <a:lnTo>
                    <a:pt x="6597" y="1052"/>
                  </a:lnTo>
                  <a:lnTo>
                    <a:pt x="6394" y="789"/>
                  </a:lnTo>
                  <a:lnTo>
                    <a:pt x="6198" y="570"/>
                  </a:lnTo>
                  <a:lnTo>
                    <a:pt x="5994" y="395"/>
                  </a:lnTo>
                  <a:lnTo>
                    <a:pt x="5791" y="263"/>
                  </a:lnTo>
                  <a:lnTo>
                    <a:pt x="5595" y="132"/>
                  </a:lnTo>
                  <a:lnTo>
                    <a:pt x="5392" y="88"/>
                  </a:lnTo>
                  <a:lnTo>
                    <a:pt x="5188" y="44"/>
                  </a:lnTo>
                  <a:lnTo>
                    <a:pt x="498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6"/>
            <p:cNvSpPr/>
            <p:nvPr/>
          </p:nvSpPr>
          <p:spPr>
            <a:xfrm rot="10800000">
              <a:off x="3115520" y="7362507"/>
              <a:ext cx="124112" cy="123359"/>
            </a:xfrm>
            <a:custGeom>
              <a:avLst/>
              <a:gdLst/>
              <a:ahLst/>
              <a:cxnLst/>
              <a:rect l="l" t="t" r="r" b="b"/>
              <a:pathLst>
                <a:path w="13144" h="45311" extrusionOk="0">
                  <a:moveTo>
                    <a:pt x="6784" y="0"/>
                  </a:moveTo>
                  <a:lnTo>
                    <a:pt x="5630" y="44"/>
                  </a:lnTo>
                  <a:lnTo>
                    <a:pt x="5460" y="88"/>
                  </a:lnTo>
                  <a:lnTo>
                    <a:pt x="5282" y="132"/>
                  </a:lnTo>
                  <a:lnTo>
                    <a:pt x="5112" y="263"/>
                  </a:lnTo>
                  <a:lnTo>
                    <a:pt x="4942" y="395"/>
                  </a:lnTo>
                  <a:lnTo>
                    <a:pt x="4772" y="570"/>
                  </a:lnTo>
                  <a:lnTo>
                    <a:pt x="4611" y="745"/>
                  </a:lnTo>
                  <a:lnTo>
                    <a:pt x="4450" y="964"/>
                  </a:lnTo>
                  <a:lnTo>
                    <a:pt x="4280" y="1271"/>
                  </a:lnTo>
                  <a:lnTo>
                    <a:pt x="4118" y="1578"/>
                  </a:lnTo>
                  <a:lnTo>
                    <a:pt x="3966" y="1885"/>
                  </a:lnTo>
                  <a:lnTo>
                    <a:pt x="3804" y="2279"/>
                  </a:lnTo>
                  <a:lnTo>
                    <a:pt x="3651" y="2673"/>
                  </a:lnTo>
                  <a:lnTo>
                    <a:pt x="3499" y="3112"/>
                  </a:lnTo>
                  <a:lnTo>
                    <a:pt x="3346" y="3594"/>
                  </a:lnTo>
                  <a:lnTo>
                    <a:pt x="3201" y="4119"/>
                  </a:lnTo>
                  <a:lnTo>
                    <a:pt x="3049" y="4645"/>
                  </a:lnTo>
                  <a:lnTo>
                    <a:pt x="2845" y="5478"/>
                  </a:lnTo>
                  <a:lnTo>
                    <a:pt x="2650" y="6354"/>
                  </a:lnTo>
                  <a:lnTo>
                    <a:pt x="2463" y="7274"/>
                  </a:lnTo>
                  <a:lnTo>
                    <a:pt x="2284" y="8238"/>
                  </a:lnTo>
                  <a:lnTo>
                    <a:pt x="2106" y="9203"/>
                  </a:lnTo>
                  <a:lnTo>
                    <a:pt x="1945" y="10254"/>
                  </a:lnTo>
                  <a:lnTo>
                    <a:pt x="1783" y="11262"/>
                  </a:lnTo>
                  <a:lnTo>
                    <a:pt x="1639" y="12358"/>
                  </a:lnTo>
                  <a:lnTo>
                    <a:pt x="1495" y="13409"/>
                  </a:lnTo>
                  <a:lnTo>
                    <a:pt x="1359" y="14505"/>
                  </a:lnTo>
                  <a:lnTo>
                    <a:pt x="1232" y="15600"/>
                  </a:lnTo>
                  <a:lnTo>
                    <a:pt x="1113" y="16652"/>
                  </a:lnTo>
                  <a:lnTo>
                    <a:pt x="1002" y="17747"/>
                  </a:lnTo>
                  <a:lnTo>
                    <a:pt x="892" y="18843"/>
                  </a:lnTo>
                  <a:lnTo>
                    <a:pt x="697" y="20946"/>
                  </a:lnTo>
                  <a:lnTo>
                    <a:pt x="535" y="22962"/>
                  </a:lnTo>
                  <a:lnTo>
                    <a:pt x="391" y="24846"/>
                  </a:lnTo>
                  <a:lnTo>
                    <a:pt x="272" y="26555"/>
                  </a:lnTo>
                  <a:lnTo>
                    <a:pt x="179" y="28045"/>
                  </a:lnTo>
                  <a:lnTo>
                    <a:pt x="102" y="29316"/>
                  </a:lnTo>
                  <a:lnTo>
                    <a:pt x="51" y="30324"/>
                  </a:lnTo>
                  <a:lnTo>
                    <a:pt x="0" y="31332"/>
                  </a:lnTo>
                  <a:lnTo>
                    <a:pt x="0" y="31463"/>
                  </a:lnTo>
                  <a:lnTo>
                    <a:pt x="0" y="31595"/>
                  </a:lnTo>
                  <a:lnTo>
                    <a:pt x="17" y="31814"/>
                  </a:lnTo>
                  <a:lnTo>
                    <a:pt x="51" y="31989"/>
                  </a:lnTo>
                  <a:lnTo>
                    <a:pt x="68" y="32077"/>
                  </a:lnTo>
                  <a:lnTo>
                    <a:pt x="94" y="32120"/>
                  </a:lnTo>
                  <a:lnTo>
                    <a:pt x="145" y="32120"/>
                  </a:lnTo>
                  <a:lnTo>
                    <a:pt x="187" y="32033"/>
                  </a:lnTo>
                  <a:lnTo>
                    <a:pt x="221" y="31857"/>
                  </a:lnTo>
                  <a:lnTo>
                    <a:pt x="238" y="31726"/>
                  </a:lnTo>
                  <a:lnTo>
                    <a:pt x="247" y="31595"/>
                  </a:lnTo>
                  <a:lnTo>
                    <a:pt x="289" y="30806"/>
                  </a:lnTo>
                  <a:lnTo>
                    <a:pt x="332" y="29886"/>
                  </a:lnTo>
                  <a:lnTo>
                    <a:pt x="408" y="28659"/>
                  </a:lnTo>
                  <a:lnTo>
                    <a:pt x="501" y="27213"/>
                  </a:lnTo>
                  <a:lnTo>
                    <a:pt x="612" y="25504"/>
                  </a:lnTo>
                  <a:lnTo>
                    <a:pt x="756" y="23663"/>
                  </a:lnTo>
                  <a:lnTo>
                    <a:pt x="917" y="21691"/>
                  </a:lnTo>
                  <a:lnTo>
                    <a:pt x="1104" y="19632"/>
                  </a:lnTo>
                  <a:lnTo>
                    <a:pt x="1206" y="18580"/>
                  </a:lnTo>
                  <a:lnTo>
                    <a:pt x="1317" y="17484"/>
                  </a:lnTo>
                  <a:lnTo>
                    <a:pt x="1435" y="16433"/>
                  </a:lnTo>
                  <a:lnTo>
                    <a:pt x="1563" y="15337"/>
                  </a:lnTo>
                  <a:lnTo>
                    <a:pt x="1690" y="14286"/>
                  </a:lnTo>
                  <a:lnTo>
                    <a:pt x="1834" y="13234"/>
                  </a:lnTo>
                  <a:lnTo>
                    <a:pt x="1979" y="12182"/>
                  </a:lnTo>
                  <a:lnTo>
                    <a:pt x="2132" y="11131"/>
                  </a:lnTo>
                  <a:lnTo>
                    <a:pt x="2284" y="10167"/>
                  </a:lnTo>
                  <a:lnTo>
                    <a:pt x="2454" y="9203"/>
                  </a:lnTo>
                  <a:lnTo>
                    <a:pt x="2633" y="8238"/>
                  </a:lnTo>
                  <a:lnTo>
                    <a:pt x="2811" y="7362"/>
                  </a:lnTo>
                  <a:lnTo>
                    <a:pt x="3006" y="6486"/>
                  </a:lnTo>
                  <a:lnTo>
                    <a:pt x="3201" y="5697"/>
                  </a:lnTo>
                  <a:lnTo>
                    <a:pt x="3337" y="5171"/>
                  </a:lnTo>
                  <a:lnTo>
                    <a:pt x="3482" y="4689"/>
                  </a:lnTo>
                  <a:lnTo>
                    <a:pt x="3626" y="4251"/>
                  </a:lnTo>
                  <a:lnTo>
                    <a:pt x="3770" y="3813"/>
                  </a:lnTo>
                  <a:lnTo>
                    <a:pt x="3915" y="3462"/>
                  </a:lnTo>
                  <a:lnTo>
                    <a:pt x="4059" y="3112"/>
                  </a:lnTo>
                  <a:lnTo>
                    <a:pt x="4212" y="2761"/>
                  </a:lnTo>
                  <a:lnTo>
                    <a:pt x="4365" y="2498"/>
                  </a:lnTo>
                  <a:lnTo>
                    <a:pt x="4517" y="2235"/>
                  </a:lnTo>
                  <a:lnTo>
                    <a:pt x="4670" y="2016"/>
                  </a:lnTo>
                  <a:lnTo>
                    <a:pt x="4832" y="1797"/>
                  </a:lnTo>
                  <a:lnTo>
                    <a:pt x="4984" y="1665"/>
                  </a:lnTo>
                  <a:lnTo>
                    <a:pt x="5146" y="1534"/>
                  </a:lnTo>
                  <a:lnTo>
                    <a:pt x="5307" y="1446"/>
                  </a:lnTo>
                  <a:lnTo>
                    <a:pt x="5468" y="1403"/>
                  </a:lnTo>
                  <a:lnTo>
                    <a:pt x="5630" y="1359"/>
                  </a:lnTo>
                  <a:lnTo>
                    <a:pt x="6666" y="1315"/>
                  </a:lnTo>
                  <a:lnTo>
                    <a:pt x="7481" y="1315"/>
                  </a:lnTo>
                  <a:lnTo>
                    <a:pt x="8109" y="1446"/>
                  </a:lnTo>
                  <a:lnTo>
                    <a:pt x="8372" y="1490"/>
                  </a:lnTo>
                  <a:lnTo>
                    <a:pt x="8610" y="1578"/>
                  </a:lnTo>
                  <a:lnTo>
                    <a:pt x="8822" y="1709"/>
                  </a:lnTo>
                  <a:lnTo>
                    <a:pt x="9017" y="1841"/>
                  </a:lnTo>
                  <a:lnTo>
                    <a:pt x="9196" y="2016"/>
                  </a:lnTo>
                  <a:lnTo>
                    <a:pt x="9374" y="2191"/>
                  </a:lnTo>
                  <a:lnTo>
                    <a:pt x="9731" y="2630"/>
                  </a:lnTo>
                  <a:lnTo>
                    <a:pt x="10113" y="3199"/>
                  </a:lnTo>
                  <a:lnTo>
                    <a:pt x="10783" y="4163"/>
                  </a:lnTo>
                  <a:lnTo>
                    <a:pt x="11200" y="4689"/>
                  </a:lnTo>
                  <a:lnTo>
                    <a:pt x="11700" y="5303"/>
                  </a:lnTo>
                  <a:lnTo>
                    <a:pt x="11904" y="5609"/>
                  </a:lnTo>
                  <a:lnTo>
                    <a:pt x="12091" y="5916"/>
                  </a:lnTo>
                  <a:lnTo>
                    <a:pt x="12261" y="6310"/>
                  </a:lnTo>
                  <a:lnTo>
                    <a:pt x="12405" y="6705"/>
                  </a:lnTo>
                  <a:lnTo>
                    <a:pt x="12533" y="7187"/>
                  </a:lnTo>
                  <a:lnTo>
                    <a:pt x="12643" y="7669"/>
                  </a:lnTo>
                  <a:lnTo>
                    <a:pt x="12685" y="7976"/>
                  </a:lnTo>
                  <a:lnTo>
                    <a:pt x="12728" y="8238"/>
                  </a:lnTo>
                  <a:lnTo>
                    <a:pt x="12762" y="8545"/>
                  </a:lnTo>
                  <a:lnTo>
                    <a:pt x="12796" y="8852"/>
                  </a:lnTo>
                  <a:lnTo>
                    <a:pt x="12838" y="9422"/>
                  </a:lnTo>
                  <a:lnTo>
                    <a:pt x="12872" y="10035"/>
                  </a:lnTo>
                  <a:lnTo>
                    <a:pt x="12889" y="10692"/>
                  </a:lnTo>
                  <a:lnTo>
                    <a:pt x="12889" y="11394"/>
                  </a:lnTo>
                  <a:lnTo>
                    <a:pt x="12881" y="12095"/>
                  </a:lnTo>
                  <a:lnTo>
                    <a:pt x="12855" y="12796"/>
                  </a:lnTo>
                  <a:lnTo>
                    <a:pt x="12830" y="13541"/>
                  </a:lnTo>
                  <a:lnTo>
                    <a:pt x="12787" y="14286"/>
                  </a:lnTo>
                  <a:lnTo>
                    <a:pt x="12736" y="15074"/>
                  </a:lnTo>
                  <a:lnTo>
                    <a:pt x="12685" y="15863"/>
                  </a:lnTo>
                  <a:lnTo>
                    <a:pt x="12558" y="17484"/>
                  </a:lnTo>
                  <a:lnTo>
                    <a:pt x="12414" y="19106"/>
                  </a:lnTo>
                  <a:lnTo>
                    <a:pt x="12261" y="20727"/>
                  </a:lnTo>
                  <a:lnTo>
                    <a:pt x="12040" y="23137"/>
                  </a:lnTo>
                  <a:lnTo>
                    <a:pt x="11947" y="24320"/>
                  </a:lnTo>
                  <a:lnTo>
                    <a:pt x="11853" y="25460"/>
                  </a:lnTo>
                  <a:lnTo>
                    <a:pt x="11785" y="26555"/>
                  </a:lnTo>
                  <a:lnTo>
                    <a:pt x="11726" y="27607"/>
                  </a:lnTo>
                  <a:lnTo>
                    <a:pt x="11683" y="28615"/>
                  </a:lnTo>
                  <a:lnTo>
                    <a:pt x="11675" y="29141"/>
                  </a:lnTo>
                  <a:lnTo>
                    <a:pt x="11667" y="29623"/>
                  </a:lnTo>
                  <a:lnTo>
                    <a:pt x="11667" y="30017"/>
                  </a:lnTo>
                  <a:lnTo>
                    <a:pt x="11641" y="30411"/>
                  </a:lnTo>
                  <a:lnTo>
                    <a:pt x="11607" y="30893"/>
                  </a:lnTo>
                  <a:lnTo>
                    <a:pt x="11556" y="31375"/>
                  </a:lnTo>
                  <a:lnTo>
                    <a:pt x="11497" y="31857"/>
                  </a:lnTo>
                  <a:lnTo>
                    <a:pt x="11420" y="32383"/>
                  </a:lnTo>
                  <a:lnTo>
                    <a:pt x="11335" y="32953"/>
                  </a:lnTo>
                  <a:lnTo>
                    <a:pt x="11233" y="33523"/>
                  </a:lnTo>
                  <a:lnTo>
                    <a:pt x="11115" y="34092"/>
                  </a:lnTo>
                  <a:lnTo>
                    <a:pt x="10979" y="34706"/>
                  </a:lnTo>
                  <a:lnTo>
                    <a:pt x="10834" y="35319"/>
                  </a:lnTo>
                  <a:lnTo>
                    <a:pt x="10665" y="35933"/>
                  </a:lnTo>
                  <a:lnTo>
                    <a:pt x="10495" y="36546"/>
                  </a:lnTo>
                  <a:lnTo>
                    <a:pt x="10300" y="37160"/>
                  </a:lnTo>
                  <a:lnTo>
                    <a:pt x="10087" y="37817"/>
                  </a:lnTo>
                  <a:lnTo>
                    <a:pt x="9867" y="38430"/>
                  </a:lnTo>
                  <a:lnTo>
                    <a:pt x="9654" y="39000"/>
                  </a:lnTo>
                  <a:lnTo>
                    <a:pt x="9425" y="39526"/>
                  </a:lnTo>
                  <a:lnTo>
                    <a:pt x="9196" y="40052"/>
                  </a:lnTo>
                  <a:lnTo>
                    <a:pt x="8958" y="40534"/>
                  </a:lnTo>
                  <a:lnTo>
                    <a:pt x="8712" y="41016"/>
                  </a:lnTo>
                  <a:lnTo>
                    <a:pt x="8457" y="41454"/>
                  </a:lnTo>
                  <a:lnTo>
                    <a:pt x="8194" y="41892"/>
                  </a:lnTo>
                  <a:lnTo>
                    <a:pt x="7931" y="42287"/>
                  </a:lnTo>
                  <a:lnTo>
                    <a:pt x="7659" y="42637"/>
                  </a:lnTo>
                  <a:lnTo>
                    <a:pt x="7387" y="42944"/>
                  </a:lnTo>
                  <a:lnTo>
                    <a:pt x="7099" y="43251"/>
                  </a:lnTo>
                  <a:lnTo>
                    <a:pt x="6818" y="43470"/>
                  </a:lnTo>
                  <a:lnTo>
                    <a:pt x="6521" y="43689"/>
                  </a:lnTo>
                  <a:lnTo>
                    <a:pt x="6233" y="43820"/>
                  </a:lnTo>
                  <a:lnTo>
                    <a:pt x="5935" y="43952"/>
                  </a:lnTo>
                  <a:lnTo>
                    <a:pt x="5630" y="43996"/>
                  </a:lnTo>
                  <a:lnTo>
                    <a:pt x="5333" y="44039"/>
                  </a:lnTo>
                  <a:lnTo>
                    <a:pt x="5027" y="43996"/>
                  </a:lnTo>
                  <a:lnTo>
                    <a:pt x="4721" y="43908"/>
                  </a:lnTo>
                  <a:lnTo>
                    <a:pt x="4407" y="43776"/>
                  </a:lnTo>
                  <a:lnTo>
                    <a:pt x="4101" y="43557"/>
                  </a:lnTo>
                  <a:lnTo>
                    <a:pt x="3787" y="43294"/>
                  </a:lnTo>
                  <a:lnTo>
                    <a:pt x="3473" y="42988"/>
                  </a:lnTo>
                  <a:lnTo>
                    <a:pt x="3167" y="42593"/>
                  </a:lnTo>
                  <a:lnTo>
                    <a:pt x="2853" y="42111"/>
                  </a:lnTo>
                  <a:lnTo>
                    <a:pt x="2548" y="41585"/>
                  </a:lnTo>
                  <a:lnTo>
                    <a:pt x="2242" y="41016"/>
                  </a:lnTo>
                  <a:lnTo>
                    <a:pt x="1928" y="40358"/>
                  </a:lnTo>
                  <a:lnTo>
                    <a:pt x="1622" y="39614"/>
                  </a:lnTo>
                  <a:lnTo>
                    <a:pt x="1325" y="38781"/>
                  </a:lnTo>
                  <a:lnTo>
                    <a:pt x="1028" y="37905"/>
                  </a:lnTo>
                  <a:lnTo>
                    <a:pt x="731" y="36941"/>
                  </a:lnTo>
                  <a:lnTo>
                    <a:pt x="680" y="36809"/>
                  </a:lnTo>
                  <a:lnTo>
                    <a:pt x="637" y="36809"/>
                  </a:lnTo>
                  <a:lnTo>
                    <a:pt x="586" y="36941"/>
                  </a:lnTo>
                  <a:lnTo>
                    <a:pt x="569" y="36984"/>
                  </a:lnTo>
                  <a:lnTo>
                    <a:pt x="552" y="37116"/>
                  </a:lnTo>
                  <a:lnTo>
                    <a:pt x="544" y="37203"/>
                  </a:lnTo>
                  <a:lnTo>
                    <a:pt x="535" y="37335"/>
                  </a:lnTo>
                  <a:lnTo>
                    <a:pt x="535" y="37598"/>
                  </a:lnTo>
                  <a:lnTo>
                    <a:pt x="552" y="37817"/>
                  </a:lnTo>
                  <a:lnTo>
                    <a:pt x="569" y="37905"/>
                  </a:lnTo>
                  <a:lnTo>
                    <a:pt x="586" y="37992"/>
                  </a:lnTo>
                  <a:lnTo>
                    <a:pt x="892" y="39000"/>
                  </a:lnTo>
                  <a:lnTo>
                    <a:pt x="1198" y="39920"/>
                  </a:lnTo>
                  <a:lnTo>
                    <a:pt x="1512" y="40753"/>
                  </a:lnTo>
                  <a:lnTo>
                    <a:pt x="1826" y="41542"/>
                  </a:lnTo>
                  <a:lnTo>
                    <a:pt x="2140" y="42199"/>
                  </a:lnTo>
                  <a:lnTo>
                    <a:pt x="2463" y="42812"/>
                  </a:lnTo>
                  <a:lnTo>
                    <a:pt x="2777" y="43382"/>
                  </a:lnTo>
                  <a:lnTo>
                    <a:pt x="3100" y="43820"/>
                  </a:lnTo>
                  <a:lnTo>
                    <a:pt x="3414" y="44215"/>
                  </a:lnTo>
                  <a:lnTo>
                    <a:pt x="3736" y="44565"/>
                  </a:lnTo>
                  <a:lnTo>
                    <a:pt x="4059" y="44828"/>
                  </a:lnTo>
                  <a:lnTo>
                    <a:pt x="4373" y="45047"/>
                  </a:lnTo>
                  <a:lnTo>
                    <a:pt x="4687" y="45179"/>
                  </a:lnTo>
                  <a:lnTo>
                    <a:pt x="5010" y="45310"/>
                  </a:lnTo>
                  <a:lnTo>
                    <a:pt x="5630" y="45310"/>
                  </a:lnTo>
                  <a:lnTo>
                    <a:pt x="5944" y="45266"/>
                  </a:lnTo>
                  <a:lnTo>
                    <a:pt x="6250" y="45135"/>
                  </a:lnTo>
                  <a:lnTo>
                    <a:pt x="6547" y="44960"/>
                  </a:lnTo>
                  <a:lnTo>
                    <a:pt x="6852" y="44740"/>
                  </a:lnTo>
                  <a:lnTo>
                    <a:pt x="7141" y="44521"/>
                  </a:lnTo>
                  <a:lnTo>
                    <a:pt x="7430" y="44215"/>
                  </a:lnTo>
                  <a:lnTo>
                    <a:pt x="7718" y="43908"/>
                  </a:lnTo>
                  <a:lnTo>
                    <a:pt x="7999" y="43514"/>
                  </a:lnTo>
                  <a:lnTo>
                    <a:pt x="8270" y="43119"/>
                  </a:lnTo>
                  <a:lnTo>
                    <a:pt x="8533" y="42725"/>
                  </a:lnTo>
                  <a:lnTo>
                    <a:pt x="8797" y="42243"/>
                  </a:lnTo>
                  <a:lnTo>
                    <a:pt x="9051" y="41761"/>
                  </a:lnTo>
                  <a:lnTo>
                    <a:pt x="9298" y="41235"/>
                  </a:lnTo>
                  <a:lnTo>
                    <a:pt x="9535" y="40709"/>
                  </a:lnTo>
                  <a:lnTo>
                    <a:pt x="9765" y="40139"/>
                  </a:lnTo>
                  <a:lnTo>
                    <a:pt x="9985" y="39570"/>
                  </a:lnTo>
                  <a:lnTo>
                    <a:pt x="10198" y="38956"/>
                  </a:lnTo>
                  <a:lnTo>
                    <a:pt x="10410" y="38343"/>
                  </a:lnTo>
                  <a:lnTo>
                    <a:pt x="10597" y="37729"/>
                  </a:lnTo>
                  <a:lnTo>
                    <a:pt x="10783" y="37072"/>
                  </a:lnTo>
                  <a:lnTo>
                    <a:pt x="10953" y="36459"/>
                  </a:lnTo>
                  <a:lnTo>
                    <a:pt x="11115" y="35801"/>
                  </a:lnTo>
                  <a:lnTo>
                    <a:pt x="11259" y="35144"/>
                  </a:lnTo>
                  <a:lnTo>
                    <a:pt x="11395" y="34487"/>
                  </a:lnTo>
                  <a:lnTo>
                    <a:pt x="11514" y="33873"/>
                  </a:lnTo>
                  <a:lnTo>
                    <a:pt x="11616" y="33216"/>
                  </a:lnTo>
                  <a:lnTo>
                    <a:pt x="11709" y="32602"/>
                  </a:lnTo>
                  <a:lnTo>
                    <a:pt x="11777" y="31989"/>
                  </a:lnTo>
                  <a:lnTo>
                    <a:pt x="11836" y="31375"/>
                  </a:lnTo>
                  <a:lnTo>
                    <a:pt x="11887" y="30762"/>
                  </a:lnTo>
                  <a:lnTo>
                    <a:pt x="11913" y="30192"/>
                  </a:lnTo>
                  <a:lnTo>
                    <a:pt x="11921" y="29623"/>
                  </a:lnTo>
                  <a:lnTo>
                    <a:pt x="11930" y="29228"/>
                  </a:lnTo>
                  <a:lnTo>
                    <a:pt x="11938" y="28746"/>
                  </a:lnTo>
                  <a:lnTo>
                    <a:pt x="11972" y="27826"/>
                  </a:lnTo>
                  <a:lnTo>
                    <a:pt x="12032" y="26818"/>
                  </a:lnTo>
                  <a:lnTo>
                    <a:pt x="12100" y="25766"/>
                  </a:lnTo>
                  <a:lnTo>
                    <a:pt x="12184" y="24715"/>
                  </a:lnTo>
                  <a:lnTo>
                    <a:pt x="12278" y="23619"/>
                  </a:lnTo>
                  <a:lnTo>
                    <a:pt x="12490" y="21297"/>
                  </a:lnTo>
                  <a:lnTo>
                    <a:pt x="12651" y="19544"/>
                  </a:lnTo>
                  <a:lnTo>
                    <a:pt x="12796" y="17835"/>
                  </a:lnTo>
                  <a:lnTo>
                    <a:pt x="12932" y="16082"/>
                  </a:lnTo>
                  <a:lnTo>
                    <a:pt x="12991" y="15250"/>
                  </a:lnTo>
                  <a:lnTo>
                    <a:pt x="13042" y="14417"/>
                  </a:lnTo>
                  <a:lnTo>
                    <a:pt x="13084" y="13585"/>
                  </a:lnTo>
                  <a:lnTo>
                    <a:pt x="13110" y="12752"/>
                  </a:lnTo>
                  <a:lnTo>
                    <a:pt x="13135" y="11963"/>
                  </a:lnTo>
                  <a:lnTo>
                    <a:pt x="13144" y="11174"/>
                  </a:lnTo>
                  <a:lnTo>
                    <a:pt x="13135" y="10429"/>
                  </a:lnTo>
                  <a:lnTo>
                    <a:pt x="13110" y="9685"/>
                  </a:lnTo>
                  <a:lnTo>
                    <a:pt x="13076" y="8983"/>
                  </a:lnTo>
                  <a:lnTo>
                    <a:pt x="13025" y="8282"/>
                  </a:lnTo>
                  <a:lnTo>
                    <a:pt x="12983" y="7888"/>
                  </a:lnTo>
                  <a:lnTo>
                    <a:pt x="12940" y="7537"/>
                  </a:lnTo>
                  <a:lnTo>
                    <a:pt x="12889" y="7187"/>
                  </a:lnTo>
                  <a:lnTo>
                    <a:pt x="12838" y="6880"/>
                  </a:lnTo>
                  <a:lnTo>
                    <a:pt x="12779" y="6530"/>
                  </a:lnTo>
                  <a:lnTo>
                    <a:pt x="12711" y="6267"/>
                  </a:lnTo>
                  <a:lnTo>
                    <a:pt x="12643" y="5960"/>
                  </a:lnTo>
                  <a:lnTo>
                    <a:pt x="12567" y="5697"/>
                  </a:lnTo>
                  <a:lnTo>
                    <a:pt x="12482" y="5434"/>
                  </a:lnTo>
                  <a:lnTo>
                    <a:pt x="12397" y="5215"/>
                  </a:lnTo>
                  <a:lnTo>
                    <a:pt x="12210" y="4777"/>
                  </a:lnTo>
                  <a:lnTo>
                    <a:pt x="11989" y="4382"/>
                  </a:lnTo>
                  <a:lnTo>
                    <a:pt x="11760" y="4076"/>
                  </a:lnTo>
                  <a:lnTo>
                    <a:pt x="11267" y="3462"/>
                  </a:lnTo>
                  <a:lnTo>
                    <a:pt x="10843" y="2892"/>
                  </a:lnTo>
                  <a:lnTo>
                    <a:pt x="10181" y="1972"/>
                  </a:lnTo>
                  <a:lnTo>
                    <a:pt x="9841" y="1446"/>
                  </a:lnTo>
                  <a:lnTo>
                    <a:pt x="9535" y="1052"/>
                  </a:lnTo>
                  <a:lnTo>
                    <a:pt x="9230" y="701"/>
                  </a:lnTo>
                  <a:lnTo>
                    <a:pt x="8899" y="439"/>
                  </a:lnTo>
                  <a:lnTo>
                    <a:pt x="8517" y="263"/>
                  </a:lnTo>
                  <a:lnTo>
                    <a:pt x="8058" y="132"/>
                  </a:lnTo>
                  <a:lnTo>
                    <a:pt x="7489" y="44"/>
                  </a:lnTo>
                  <a:lnTo>
                    <a:pt x="678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6"/>
            <p:cNvSpPr/>
            <p:nvPr/>
          </p:nvSpPr>
          <p:spPr>
            <a:xfrm rot="10800000">
              <a:off x="3173884" y="7393191"/>
              <a:ext cx="91885" cy="187662"/>
            </a:xfrm>
            <a:custGeom>
              <a:avLst/>
              <a:gdLst/>
              <a:ahLst/>
              <a:cxnLst/>
              <a:rect l="l" t="t" r="r" b="b"/>
              <a:pathLst>
                <a:path w="9731" h="68930" extrusionOk="0">
                  <a:moveTo>
                    <a:pt x="6487" y="1"/>
                  </a:moveTo>
                  <a:lnTo>
                    <a:pt x="6351" y="44"/>
                  </a:lnTo>
                  <a:lnTo>
                    <a:pt x="6207" y="176"/>
                  </a:lnTo>
                  <a:lnTo>
                    <a:pt x="6071" y="395"/>
                  </a:lnTo>
                  <a:lnTo>
                    <a:pt x="5927" y="658"/>
                  </a:lnTo>
                  <a:lnTo>
                    <a:pt x="5774" y="1052"/>
                  </a:lnTo>
                  <a:lnTo>
                    <a:pt x="5621" y="1491"/>
                  </a:lnTo>
                  <a:lnTo>
                    <a:pt x="5468" y="2016"/>
                  </a:lnTo>
                  <a:lnTo>
                    <a:pt x="5307" y="2630"/>
                  </a:lnTo>
                  <a:lnTo>
                    <a:pt x="4908" y="4251"/>
                  </a:lnTo>
                  <a:lnTo>
                    <a:pt x="4568" y="5610"/>
                  </a:lnTo>
                  <a:lnTo>
                    <a:pt x="4017" y="7713"/>
                  </a:lnTo>
                  <a:lnTo>
                    <a:pt x="3685" y="8940"/>
                  </a:lnTo>
                  <a:lnTo>
                    <a:pt x="3397" y="10123"/>
                  </a:lnTo>
                  <a:lnTo>
                    <a:pt x="3261" y="10693"/>
                  </a:lnTo>
                  <a:lnTo>
                    <a:pt x="3117" y="11350"/>
                  </a:lnTo>
                  <a:lnTo>
                    <a:pt x="2972" y="12095"/>
                  </a:lnTo>
                  <a:lnTo>
                    <a:pt x="2819" y="12884"/>
                  </a:lnTo>
                  <a:lnTo>
                    <a:pt x="2658" y="13804"/>
                  </a:lnTo>
                  <a:lnTo>
                    <a:pt x="2480" y="14856"/>
                  </a:lnTo>
                  <a:lnTo>
                    <a:pt x="2064" y="17397"/>
                  </a:lnTo>
                  <a:lnTo>
                    <a:pt x="1546" y="20727"/>
                  </a:lnTo>
                  <a:lnTo>
                    <a:pt x="901" y="24978"/>
                  </a:lnTo>
                  <a:lnTo>
                    <a:pt x="799" y="25723"/>
                  </a:lnTo>
                  <a:lnTo>
                    <a:pt x="697" y="26424"/>
                  </a:lnTo>
                  <a:lnTo>
                    <a:pt x="612" y="27213"/>
                  </a:lnTo>
                  <a:lnTo>
                    <a:pt x="527" y="27958"/>
                  </a:lnTo>
                  <a:lnTo>
                    <a:pt x="442" y="28747"/>
                  </a:lnTo>
                  <a:lnTo>
                    <a:pt x="374" y="29535"/>
                  </a:lnTo>
                  <a:lnTo>
                    <a:pt x="306" y="30368"/>
                  </a:lnTo>
                  <a:lnTo>
                    <a:pt x="247" y="31157"/>
                  </a:lnTo>
                  <a:lnTo>
                    <a:pt x="196" y="32033"/>
                  </a:lnTo>
                  <a:lnTo>
                    <a:pt x="145" y="32866"/>
                  </a:lnTo>
                  <a:lnTo>
                    <a:pt x="111" y="33742"/>
                  </a:lnTo>
                  <a:lnTo>
                    <a:pt x="77" y="34618"/>
                  </a:lnTo>
                  <a:lnTo>
                    <a:pt x="43" y="35495"/>
                  </a:lnTo>
                  <a:lnTo>
                    <a:pt x="26" y="36415"/>
                  </a:lnTo>
                  <a:lnTo>
                    <a:pt x="9" y="37335"/>
                  </a:lnTo>
                  <a:lnTo>
                    <a:pt x="1" y="38255"/>
                  </a:lnTo>
                  <a:lnTo>
                    <a:pt x="1" y="39614"/>
                  </a:lnTo>
                  <a:lnTo>
                    <a:pt x="9" y="40972"/>
                  </a:lnTo>
                  <a:lnTo>
                    <a:pt x="35" y="42287"/>
                  </a:lnTo>
                  <a:lnTo>
                    <a:pt x="68" y="43602"/>
                  </a:lnTo>
                  <a:lnTo>
                    <a:pt x="111" y="44916"/>
                  </a:lnTo>
                  <a:lnTo>
                    <a:pt x="162" y="46231"/>
                  </a:lnTo>
                  <a:lnTo>
                    <a:pt x="221" y="47501"/>
                  </a:lnTo>
                  <a:lnTo>
                    <a:pt x="289" y="48772"/>
                  </a:lnTo>
                  <a:lnTo>
                    <a:pt x="366" y="49999"/>
                  </a:lnTo>
                  <a:lnTo>
                    <a:pt x="451" y="51226"/>
                  </a:lnTo>
                  <a:lnTo>
                    <a:pt x="535" y="52409"/>
                  </a:lnTo>
                  <a:lnTo>
                    <a:pt x="629" y="53549"/>
                  </a:lnTo>
                  <a:lnTo>
                    <a:pt x="722" y="54688"/>
                  </a:lnTo>
                  <a:lnTo>
                    <a:pt x="816" y="55783"/>
                  </a:lnTo>
                  <a:lnTo>
                    <a:pt x="1019" y="57887"/>
                  </a:lnTo>
                  <a:lnTo>
                    <a:pt x="1223" y="59815"/>
                  </a:lnTo>
                  <a:lnTo>
                    <a:pt x="1418" y="61568"/>
                  </a:lnTo>
                  <a:lnTo>
                    <a:pt x="1605" y="63101"/>
                  </a:lnTo>
                  <a:lnTo>
                    <a:pt x="1775" y="64416"/>
                  </a:lnTo>
                  <a:lnTo>
                    <a:pt x="1919" y="65511"/>
                  </a:lnTo>
                  <a:lnTo>
                    <a:pt x="2038" y="66344"/>
                  </a:lnTo>
                  <a:lnTo>
                    <a:pt x="2166" y="67177"/>
                  </a:lnTo>
                  <a:lnTo>
                    <a:pt x="2183" y="67264"/>
                  </a:lnTo>
                  <a:lnTo>
                    <a:pt x="2200" y="67308"/>
                  </a:lnTo>
                  <a:lnTo>
                    <a:pt x="2251" y="67396"/>
                  </a:lnTo>
                  <a:lnTo>
                    <a:pt x="2293" y="67396"/>
                  </a:lnTo>
                  <a:lnTo>
                    <a:pt x="2318" y="67352"/>
                  </a:lnTo>
                  <a:lnTo>
                    <a:pt x="2335" y="67264"/>
                  </a:lnTo>
                  <a:lnTo>
                    <a:pt x="2361" y="67177"/>
                  </a:lnTo>
                  <a:lnTo>
                    <a:pt x="2369" y="67045"/>
                  </a:lnTo>
                  <a:lnTo>
                    <a:pt x="2386" y="66826"/>
                  </a:lnTo>
                  <a:lnTo>
                    <a:pt x="2378" y="66563"/>
                  </a:lnTo>
                  <a:lnTo>
                    <a:pt x="2369" y="66476"/>
                  </a:lnTo>
                  <a:lnTo>
                    <a:pt x="2361" y="66344"/>
                  </a:lnTo>
                  <a:lnTo>
                    <a:pt x="2259" y="65687"/>
                  </a:lnTo>
                  <a:lnTo>
                    <a:pt x="2149" y="64898"/>
                  </a:lnTo>
                  <a:lnTo>
                    <a:pt x="2013" y="63846"/>
                  </a:lnTo>
                  <a:lnTo>
                    <a:pt x="1843" y="62576"/>
                  </a:lnTo>
                  <a:lnTo>
                    <a:pt x="1665" y="61086"/>
                  </a:lnTo>
                  <a:lnTo>
                    <a:pt x="1469" y="59377"/>
                  </a:lnTo>
                  <a:lnTo>
                    <a:pt x="1266" y="57492"/>
                  </a:lnTo>
                  <a:lnTo>
                    <a:pt x="1070" y="55433"/>
                  </a:lnTo>
                  <a:lnTo>
                    <a:pt x="977" y="54337"/>
                  </a:lnTo>
                  <a:lnTo>
                    <a:pt x="875" y="53242"/>
                  </a:lnTo>
                  <a:lnTo>
                    <a:pt x="790" y="52103"/>
                  </a:lnTo>
                  <a:lnTo>
                    <a:pt x="705" y="50919"/>
                  </a:lnTo>
                  <a:lnTo>
                    <a:pt x="620" y="49736"/>
                  </a:lnTo>
                  <a:lnTo>
                    <a:pt x="544" y="48509"/>
                  </a:lnTo>
                  <a:lnTo>
                    <a:pt x="476" y="47282"/>
                  </a:lnTo>
                  <a:lnTo>
                    <a:pt x="417" y="46055"/>
                  </a:lnTo>
                  <a:lnTo>
                    <a:pt x="366" y="44785"/>
                  </a:lnTo>
                  <a:lnTo>
                    <a:pt x="323" y="43470"/>
                  </a:lnTo>
                  <a:lnTo>
                    <a:pt x="289" y="42199"/>
                  </a:lnTo>
                  <a:lnTo>
                    <a:pt x="264" y="40928"/>
                  </a:lnTo>
                  <a:lnTo>
                    <a:pt x="255" y="39614"/>
                  </a:lnTo>
                  <a:lnTo>
                    <a:pt x="255" y="38299"/>
                  </a:lnTo>
                  <a:lnTo>
                    <a:pt x="264" y="37423"/>
                  </a:lnTo>
                  <a:lnTo>
                    <a:pt x="272" y="36546"/>
                  </a:lnTo>
                  <a:lnTo>
                    <a:pt x="298" y="35714"/>
                  </a:lnTo>
                  <a:lnTo>
                    <a:pt x="323" y="34838"/>
                  </a:lnTo>
                  <a:lnTo>
                    <a:pt x="349" y="34005"/>
                  </a:lnTo>
                  <a:lnTo>
                    <a:pt x="391" y="33216"/>
                  </a:lnTo>
                  <a:lnTo>
                    <a:pt x="434" y="32384"/>
                  </a:lnTo>
                  <a:lnTo>
                    <a:pt x="485" y="31595"/>
                  </a:lnTo>
                  <a:lnTo>
                    <a:pt x="544" y="30850"/>
                  </a:lnTo>
                  <a:lnTo>
                    <a:pt x="603" y="30061"/>
                  </a:lnTo>
                  <a:lnTo>
                    <a:pt x="671" y="29316"/>
                  </a:lnTo>
                  <a:lnTo>
                    <a:pt x="748" y="28571"/>
                  </a:lnTo>
                  <a:lnTo>
                    <a:pt x="824" y="27870"/>
                  </a:lnTo>
                  <a:lnTo>
                    <a:pt x="909" y="27169"/>
                  </a:lnTo>
                  <a:lnTo>
                    <a:pt x="1002" y="26468"/>
                  </a:lnTo>
                  <a:lnTo>
                    <a:pt x="1104" y="25767"/>
                  </a:lnTo>
                  <a:lnTo>
                    <a:pt x="1733" y="21560"/>
                  </a:lnTo>
                  <a:lnTo>
                    <a:pt x="2242" y="18274"/>
                  </a:lnTo>
                  <a:lnTo>
                    <a:pt x="2650" y="15776"/>
                  </a:lnTo>
                  <a:lnTo>
                    <a:pt x="2819" y="14768"/>
                  </a:lnTo>
                  <a:lnTo>
                    <a:pt x="2981" y="13848"/>
                  </a:lnTo>
                  <a:lnTo>
                    <a:pt x="3134" y="13059"/>
                  </a:lnTo>
                  <a:lnTo>
                    <a:pt x="3278" y="12358"/>
                  </a:lnTo>
                  <a:lnTo>
                    <a:pt x="3414" y="11744"/>
                  </a:lnTo>
                  <a:lnTo>
                    <a:pt x="3550" y="11131"/>
                  </a:lnTo>
                  <a:lnTo>
                    <a:pt x="3838" y="9992"/>
                  </a:lnTo>
                  <a:lnTo>
                    <a:pt x="4161" y="8765"/>
                  </a:lnTo>
                  <a:lnTo>
                    <a:pt x="4721" y="6661"/>
                  </a:lnTo>
                  <a:lnTo>
                    <a:pt x="5061" y="5303"/>
                  </a:lnTo>
                  <a:lnTo>
                    <a:pt x="5468" y="3682"/>
                  </a:lnTo>
                  <a:lnTo>
                    <a:pt x="5638" y="2980"/>
                  </a:lnTo>
                  <a:lnTo>
                    <a:pt x="5800" y="2455"/>
                  </a:lnTo>
                  <a:lnTo>
                    <a:pt x="5961" y="2016"/>
                  </a:lnTo>
                  <a:lnTo>
                    <a:pt x="6114" y="1666"/>
                  </a:lnTo>
                  <a:lnTo>
                    <a:pt x="6267" y="1447"/>
                  </a:lnTo>
                  <a:lnTo>
                    <a:pt x="6411" y="1315"/>
                  </a:lnTo>
                  <a:lnTo>
                    <a:pt x="6547" y="1315"/>
                  </a:lnTo>
                  <a:lnTo>
                    <a:pt x="6615" y="1359"/>
                  </a:lnTo>
                  <a:lnTo>
                    <a:pt x="6683" y="1403"/>
                  </a:lnTo>
                  <a:lnTo>
                    <a:pt x="6793" y="1578"/>
                  </a:lnTo>
                  <a:lnTo>
                    <a:pt x="6912" y="1841"/>
                  </a:lnTo>
                  <a:lnTo>
                    <a:pt x="7022" y="2192"/>
                  </a:lnTo>
                  <a:lnTo>
                    <a:pt x="7124" y="2630"/>
                  </a:lnTo>
                  <a:lnTo>
                    <a:pt x="7226" y="3068"/>
                  </a:lnTo>
                  <a:lnTo>
                    <a:pt x="7319" y="3638"/>
                  </a:lnTo>
                  <a:lnTo>
                    <a:pt x="7413" y="4207"/>
                  </a:lnTo>
                  <a:lnTo>
                    <a:pt x="7506" y="4821"/>
                  </a:lnTo>
                  <a:lnTo>
                    <a:pt x="7591" y="5522"/>
                  </a:lnTo>
                  <a:lnTo>
                    <a:pt x="7676" y="6223"/>
                  </a:lnTo>
                  <a:lnTo>
                    <a:pt x="7846" y="7757"/>
                  </a:lnTo>
                  <a:lnTo>
                    <a:pt x="7999" y="9334"/>
                  </a:lnTo>
                  <a:lnTo>
                    <a:pt x="8160" y="10956"/>
                  </a:lnTo>
                  <a:lnTo>
                    <a:pt x="8389" y="13322"/>
                  </a:lnTo>
                  <a:lnTo>
                    <a:pt x="8500" y="14461"/>
                  </a:lnTo>
                  <a:lnTo>
                    <a:pt x="8618" y="15513"/>
                  </a:lnTo>
                  <a:lnTo>
                    <a:pt x="8746" y="16477"/>
                  </a:lnTo>
                  <a:lnTo>
                    <a:pt x="8865" y="17397"/>
                  </a:lnTo>
                  <a:lnTo>
                    <a:pt x="9001" y="18186"/>
                  </a:lnTo>
                  <a:lnTo>
                    <a:pt x="9068" y="18536"/>
                  </a:lnTo>
                  <a:lnTo>
                    <a:pt x="9136" y="18843"/>
                  </a:lnTo>
                  <a:lnTo>
                    <a:pt x="9196" y="19150"/>
                  </a:lnTo>
                  <a:lnTo>
                    <a:pt x="9247" y="19457"/>
                  </a:lnTo>
                  <a:lnTo>
                    <a:pt x="9289" y="19895"/>
                  </a:lnTo>
                  <a:lnTo>
                    <a:pt x="9340" y="20377"/>
                  </a:lnTo>
                  <a:lnTo>
                    <a:pt x="9374" y="20947"/>
                  </a:lnTo>
                  <a:lnTo>
                    <a:pt x="9408" y="21560"/>
                  </a:lnTo>
                  <a:lnTo>
                    <a:pt x="9434" y="22261"/>
                  </a:lnTo>
                  <a:lnTo>
                    <a:pt x="9459" y="23050"/>
                  </a:lnTo>
                  <a:lnTo>
                    <a:pt x="9476" y="23883"/>
                  </a:lnTo>
                  <a:lnTo>
                    <a:pt x="9485" y="24803"/>
                  </a:lnTo>
                  <a:lnTo>
                    <a:pt x="9485" y="25767"/>
                  </a:lnTo>
                  <a:lnTo>
                    <a:pt x="9476" y="26818"/>
                  </a:lnTo>
                  <a:lnTo>
                    <a:pt x="9459" y="27914"/>
                  </a:lnTo>
                  <a:lnTo>
                    <a:pt x="9442" y="29097"/>
                  </a:lnTo>
                  <a:lnTo>
                    <a:pt x="9408" y="30324"/>
                  </a:lnTo>
                  <a:lnTo>
                    <a:pt x="9357" y="31595"/>
                  </a:lnTo>
                  <a:lnTo>
                    <a:pt x="9315" y="32822"/>
                  </a:lnTo>
                  <a:lnTo>
                    <a:pt x="9255" y="34093"/>
                  </a:lnTo>
                  <a:lnTo>
                    <a:pt x="9196" y="35320"/>
                  </a:lnTo>
                  <a:lnTo>
                    <a:pt x="9119" y="36634"/>
                  </a:lnTo>
                  <a:lnTo>
                    <a:pt x="9043" y="37905"/>
                  </a:lnTo>
                  <a:lnTo>
                    <a:pt x="8950" y="39220"/>
                  </a:lnTo>
                  <a:lnTo>
                    <a:pt x="8856" y="40534"/>
                  </a:lnTo>
                  <a:lnTo>
                    <a:pt x="8746" y="41849"/>
                  </a:lnTo>
                  <a:lnTo>
                    <a:pt x="8635" y="43163"/>
                  </a:lnTo>
                  <a:lnTo>
                    <a:pt x="8508" y="44478"/>
                  </a:lnTo>
                  <a:lnTo>
                    <a:pt x="8381" y="45792"/>
                  </a:lnTo>
                  <a:lnTo>
                    <a:pt x="8236" y="47107"/>
                  </a:lnTo>
                  <a:lnTo>
                    <a:pt x="8084" y="48422"/>
                  </a:lnTo>
                  <a:lnTo>
                    <a:pt x="7931" y="49692"/>
                  </a:lnTo>
                  <a:lnTo>
                    <a:pt x="7761" y="50963"/>
                  </a:lnTo>
                  <a:lnTo>
                    <a:pt x="7583" y="52234"/>
                  </a:lnTo>
                  <a:lnTo>
                    <a:pt x="7396" y="53461"/>
                  </a:lnTo>
                  <a:lnTo>
                    <a:pt x="7209" y="54688"/>
                  </a:lnTo>
                  <a:lnTo>
                    <a:pt x="6997" y="55871"/>
                  </a:lnTo>
                  <a:lnTo>
                    <a:pt x="6785" y="57010"/>
                  </a:lnTo>
                  <a:lnTo>
                    <a:pt x="6564" y="58150"/>
                  </a:lnTo>
                  <a:lnTo>
                    <a:pt x="6335" y="59245"/>
                  </a:lnTo>
                  <a:lnTo>
                    <a:pt x="6088" y="60297"/>
                  </a:lnTo>
                  <a:lnTo>
                    <a:pt x="5834" y="61305"/>
                  </a:lnTo>
                  <a:lnTo>
                    <a:pt x="5579" y="62313"/>
                  </a:lnTo>
                  <a:lnTo>
                    <a:pt x="5307" y="63233"/>
                  </a:lnTo>
                  <a:lnTo>
                    <a:pt x="5027" y="64109"/>
                  </a:lnTo>
                  <a:lnTo>
                    <a:pt x="4730" y="64942"/>
                  </a:lnTo>
                  <a:lnTo>
                    <a:pt x="4433" y="65731"/>
                  </a:lnTo>
                  <a:lnTo>
                    <a:pt x="4118" y="66432"/>
                  </a:lnTo>
                  <a:lnTo>
                    <a:pt x="3796" y="67089"/>
                  </a:lnTo>
                  <a:lnTo>
                    <a:pt x="3465" y="67702"/>
                  </a:lnTo>
                  <a:lnTo>
                    <a:pt x="3439" y="67746"/>
                  </a:lnTo>
                  <a:lnTo>
                    <a:pt x="3422" y="67834"/>
                  </a:lnTo>
                  <a:lnTo>
                    <a:pt x="3388" y="68009"/>
                  </a:lnTo>
                  <a:lnTo>
                    <a:pt x="3380" y="68228"/>
                  </a:lnTo>
                  <a:lnTo>
                    <a:pt x="3380" y="68360"/>
                  </a:lnTo>
                  <a:lnTo>
                    <a:pt x="3380" y="68491"/>
                  </a:lnTo>
                  <a:lnTo>
                    <a:pt x="3397" y="68623"/>
                  </a:lnTo>
                  <a:lnTo>
                    <a:pt x="3405" y="68710"/>
                  </a:lnTo>
                  <a:lnTo>
                    <a:pt x="3448" y="68886"/>
                  </a:lnTo>
                  <a:lnTo>
                    <a:pt x="3490" y="68929"/>
                  </a:lnTo>
                  <a:lnTo>
                    <a:pt x="3541" y="68929"/>
                  </a:lnTo>
                  <a:lnTo>
                    <a:pt x="3881" y="68316"/>
                  </a:lnTo>
                  <a:lnTo>
                    <a:pt x="4212" y="67615"/>
                  </a:lnTo>
                  <a:lnTo>
                    <a:pt x="4535" y="66870"/>
                  </a:lnTo>
                  <a:lnTo>
                    <a:pt x="4849" y="66081"/>
                  </a:lnTo>
                  <a:lnTo>
                    <a:pt x="5146" y="65249"/>
                  </a:lnTo>
                  <a:lnTo>
                    <a:pt x="5435" y="64328"/>
                  </a:lnTo>
                  <a:lnTo>
                    <a:pt x="5715" y="63364"/>
                  </a:lnTo>
                  <a:lnTo>
                    <a:pt x="5986" y="62356"/>
                  </a:lnTo>
                  <a:lnTo>
                    <a:pt x="6241" y="61349"/>
                  </a:lnTo>
                  <a:lnTo>
                    <a:pt x="6496" y="60253"/>
                  </a:lnTo>
                  <a:lnTo>
                    <a:pt x="6734" y="59114"/>
                  </a:lnTo>
                  <a:lnTo>
                    <a:pt x="6963" y="57974"/>
                  </a:lnTo>
                  <a:lnTo>
                    <a:pt x="7184" y="56747"/>
                  </a:lnTo>
                  <a:lnTo>
                    <a:pt x="7387" y="55564"/>
                  </a:lnTo>
                  <a:lnTo>
                    <a:pt x="7591" y="54294"/>
                  </a:lnTo>
                  <a:lnTo>
                    <a:pt x="7778" y="53023"/>
                  </a:lnTo>
                  <a:lnTo>
                    <a:pt x="7965" y="51752"/>
                  </a:lnTo>
                  <a:lnTo>
                    <a:pt x="8135" y="50437"/>
                  </a:lnTo>
                  <a:lnTo>
                    <a:pt x="8296" y="49123"/>
                  </a:lnTo>
                  <a:lnTo>
                    <a:pt x="8449" y="47764"/>
                  </a:lnTo>
                  <a:lnTo>
                    <a:pt x="8593" y="46406"/>
                  </a:lnTo>
                  <a:lnTo>
                    <a:pt x="8729" y="45048"/>
                  </a:lnTo>
                  <a:lnTo>
                    <a:pt x="8856" y="43733"/>
                  </a:lnTo>
                  <a:lnTo>
                    <a:pt x="8975" y="42375"/>
                  </a:lnTo>
                  <a:lnTo>
                    <a:pt x="9085" y="41016"/>
                  </a:lnTo>
                  <a:lnTo>
                    <a:pt x="9187" y="39658"/>
                  </a:lnTo>
                  <a:lnTo>
                    <a:pt x="9281" y="38299"/>
                  </a:lnTo>
                  <a:lnTo>
                    <a:pt x="9357" y="36985"/>
                  </a:lnTo>
                  <a:lnTo>
                    <a:pt x="9434" y="35670"/>
                  </a:lnTo>
                  <a:lnTo>
                    <a:pt x="9501" y="34399"/>
                  </a:lnTo>
                  <a:lnTo>
                    <a:pt x="9561" y="33129"/>
                  </a:lnTo>
                  <a:lnTo>
                    <a:pt x="9612" y="31858"/>
                  </a:lnTo>
                  <a:lnTo>
                    <a:pt x="9646" y="30587"/>
                  </a:lnTo>
                  <a:lnTo>
                    <a:pt x="9680" y="29404"/>
                  </a:lnTo>
                  <a:lnTo>
                    <a:pt x="9705" y="28221"/>
                  </a:lnTo>
                  <a:lnTo>
                    <a:pt x="9722" y="27081"/>
                  </a:lnTo>
                  <a:lnTo>
                    <a:pt x="9731" y="25986"/>
                  </a:lnTo>
                  <a:lnTo>
                    <a:pt x="9731" y="24934"/>
                  </a:lnTo>
                  <a:lnTo>
                    <a:pt x="9731" y="23926"/>
                  </a:lnTo>
                  <a:lnTo>
                    <a:pt x="9714" y="23006"/>
                  </a:lnTo>
                  <a:lnTo>
                    <a:pt x="9688" y="22130"/>
                  </a:lnTo>
                  <a:lnTo>
                    <a:pt x="9654" y="21297"/>
                  </a:lnTo>
                  <a:lnTo>
                    <a:pt x="9612" y="20552"/>
                  </a:lnTo>
                  <a:lnTo>
                    <a:pt x="9569" y="19851"/>
                  </a:lnTo>
                  <a:lnTo>
                    <a:pt x="9510" y="19238"/>
                  </a:lnTo>
                  <a:lnTo>
                    <a:pt x="9451" y="18712"/>
                  </a:lnTo>
                  <a:lnTo>
                    <a:pt x="9374" y="18230"/>
                  </a:lnTo>
                  <a:lnTo>
                    <a:pt x="9298" y="17835"/>
                  </a:lnTo>
                  <a:lnTo>
                    <a:pt x="9238" y="17572"/>
                  </a:lnTo>
                  <a:lnTo>
                    <a:pt x="9170" y="17266"/>
                  </a:lnTo>
                  <a:lnTo>
                    <a:pt x="9051" y="16521"/>
                  </a:lnTo>
                  <a:lnTo>
                    <a:pt x="8941" y="15688"/>
                  </a:lnTo>
                  <a:lnTo>
                    <a:pt x="8822" y="14724"/>
                  </a:lnTo>
                  <a:lnTo>
                    <a:pt x="8712" y="13716"/>
                  </a:lnTo>
                  <a:lnTo>
                    <a:pt x="8601" y="12665"/>
                  </a:lnTo>
                  <a:lnTo>
                    <a:pt x="8381" y="10386"/>
                  </a:lnTo>
                  <a:lnTo>
                    <a:pt x="8219" y="8677"/>
                  </a:lnTo>
                  <a:lnTo>
                    <a:pt x="8050" y="6968"/>
                  </a:lnTo>
                  <a:lnTo>
                    <a:pt x="7871" y="5347"/>
                  </a:lnTo>
                  <a:lnTo>
                    <a:pt x="7778" y="4602"/>
                  </a:lnTo>
                  <a:lnTo>
                    <a:pt x="7676" y="3857"/>
                  </a:lnTo>
                  <a:lnTo>
                    <a:pt x="7574" y="3200"/>
                  </a:lnTo>
                  <a:lnTo>
                    <a:pt x="7472" y="2542"/>
                  </a:lnTo>
                  <a:lnTo>
                    <a:pt x="7362" y="1973"/>
                  </a:lnTo>
                  <a:lnTo>
                    <a:pt x="7251" y="1491"/>
                  </a:lnTo>
                  <a:lnTo>
                    <a:pt x="7133" y="1009"/>
                  </a:lnTo>
                  <a:lnTo>
                    <a:pt x="7005" y="658"/>
                  </a:lnTo>
                  <a:lnTo>
                    <a:pt x="6869" y="351"/>
                  </a:lnTo>
                  <a:lnTo>
                    <a:pt x="6734" y="132"/>
                  </a:lnTo>
                  <a:lnTo>
                    <a:pt x="6615" y="44"/>
                  </a:lnTo>
                  <a:lnTo>
                    <a:pt x="648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6"/>
            <p:cNvSpPr/>
            <p:nvPr/>
          </p:nvSpPr>
          <p:spPr>
            <a:xfrm rot="10800000">
              <a:off x="3232003" y="7389725"/>
              <a:ext cx="90204" cy="167739"/>
            </a:xfrm>
            <a:custGeom>
              <a:avLst/>
              <a:gdLst/>
              <a:ahLst/>
              <a:cxnLst/>
              <a:rect l="l" t="t" r="r" b="b"/>
              <a:pathLst>
                <a:path w="9553" h="61612" extrusionOk="0">
                  <a:moveTo>
                    <a:pt x="1571" y="0"/>
                  </a:moveTo>
                  <a:lnTo>
                    <a:pt x="1427" y="44"/>
                  </a:lnTo>
                  <a:lnTo>
                    <a:pt x="1282" y="88"/>
                  </a:lnTo>
                  <a:lnTo>
                    <a:pt x="1146" y="219"/>
                  </a:lnTo>
                  <a:lnTo>
                    <a:pt x="1019" y="351"/>
                  </a:lnTo>
                  <a:lnTo>
                    <a:pt x="892" y="570"/>
                  </a:lnTo>
                  <a:lnTo>
                    <a:pt x="773" y="833"/>
                  </a:lnTo>
                  <a:lnTo>
                    <a:pt x="662" y="1140"/>
                  </a:lnTo>
                  <a:lnTo>
                    <a:pt x="561" y="1534"/>
                  </a:lnTo>
                  <a:lnTo>
                    <a:pt x="493" y="1841"/>
                  </a:lnTo>
                  <a:lnTo>
                    <a:pt x="442" y="2148"/>
                  </a:lnTo>
                  <a:lnTo>
                    <a:pt x="382" y="2454"/>
                  </a:lnTo>
                  <a:lnTo>
                    <a:pt x="331" y="2805"/>
                  </a:lnTo>
                  <a:lnTo>
                    <a:pt x="289" y="3199"/>
                  </a:lnTo>
                  <a:lnTo>
                    <a:pt x="246" y="3594"/>
                  </a:lnTo>
                  <a:lnTo>
                    <a:pt x="212" y="3988"/>
                  </a:lnTo>
                  <a:lnTo>
                    <a:pt x="178" y="4426"/>
                  </a:lnTo>
                  <a:lnTo>
                    <a:pt x="145" y="4908"/>
                  </a:lnTo>
                  <a:lnTo>
                    <a:pt x="119" y="5390"/>
                  </a:lnTo>
                  <a:lnTo>
                    <a:pt x="85" y="6442"/>
                  </a:lnTo>
                  <a:lnTo>
                    <a:pt x="60" y="7625"/>
                  </a:lnTo>
                  <a:lnTo>
                    <a:pt x="51" y="8852"/>
                  </a:lnTo>
                  <a:lnTo>
                    <a:pt x="51" y="11481"/>
                  </a:lnTo>
                  <a:lnTo>
                    <a:pt x="43" y="13716"/>
                  </a:lnTo>
                  <a:lnTo>
                    <a:pt x="17" y="17265"/>
                  </a:lnTo>
                  <a:lnTo>
                    <a:pt x="9" y="19369"/>
                  </a:lnTo>
                  <a:lnTo>
                    <a:pt x="0" y="21253"/>
                  </a:lnTo>
                  <a:lnTo>
                    <a:pt x="9" y="22173"/>
                  </a:lnTo>
                  <a:lnTo>
                    <a:pt x="17" y="23137"/>
                  </a:lnTo>
                  <a:lnTo>
                    <a:pt x="34" y="24189"/>
                  </a:lnTo>
                  <a:lnTo>
                    <a:pt x="68" y="25284"/>
                  </a:lnTo>
                  <a:lnTo>
                    <a:pt x="102" y="26511"/>
                  </a:lnTo>
                  <a:lnTo>
                    <a:pt x="153" y="27914"/>
                  </a:lnTo>
                  <a:lnTo>
                    <a:pt x="280" y="31156"/>
                  </a:lnTo>
                  <a:lnTo>
                    <a:pt x="467" y="35319"/>
                  </a:lnTo>
                  <a:lnTo>
                    <a:pt x="713" y="40578"/>
                  </a:lnTo>
                  <a:lnTo>
                    <a:pt x="764" y="41454"/>
                  </a:lnTo>
                  <a:lnTo>
                    <a:pt x="815" y="42287"/>
                  </a:lnTo>
                  <a:lnTo>
                    <a:pt x="866" y="43119"/>
                  </a:lnTo>
                  <a:lnTo>
                    <a:pt x="934" y="43952"/>
                  </a:lnTo>
                  <a:lnTo>
                    <a:pt x="1002" y="44741"/>
                  </a:lnTo>
                  <a:lnTo>
                    <a:pt x="1078" y="45529"/>
                  </a:lnTo>
                  <a:lnTo>
                    <a:pt x="1163" y="46318"/>
                  </a:lnTo>
                  <a:lnTo>
                    <a:pt x="1248" y="47063"/>
                  </a:lnTo>
                  <a:lnTo>
                    <a:pt x="1350" y="47808"/>
                  </a:lnTo>
                  <a:lnTo>
                    <a:pt x="1444" y="48509"/>
                  </a:lnTo>
                  <a:lnTo>
                    <a:pt x="1554" y="49210"/>
                  </a:lnTo>
                  <a:lnTo>
                    <a:pt x="1664" y="49911"/>
                  </a:lnTo>
                  <a:lnTo>
                    <a:pt x="1783" y="50569"/>
                  </a:lnTo>
                  <a:lnTo>
                    <a:pt x="1911" y="51226"/>
                  </a:lnTo>
                  <a:lnTo>
                    <a:pt x="2038" y="51839"/>
                  </a:lnTo>
                  <a:lnTo>
                    <a:pt x="2174" y="52453"/>
                  </a:lnTo>
                  <a:lnTo>
                    <a:pt x="2378" y="53285"/>
                  </a:lnTo>
                  <a:lnTo>
                    <a:pt x="2590" y="54074"/>
                  </a:lnTo>
                  <a:lnTo>
                    <a:pt x="2811" y="54819"/>
                  </a:lnTo>
                  <a:lnTo>
                    <a:pt x="3031" y="55476"/>
                  </a:lnTo>
                  <a:lnTo>
                    <a:pt x="3252" y="56134"/>
                  </a:lnTo>
                  <a:lnTo>
                    <a:pt x="3490" y="56703"/>
                  </a:lnTo>
                  <a:lnTo>
                    <a:pt x="3719" y="57273"/>
                  </a:lnTo>
                  <a:lnTo>
                    <a:pt x="3948" y="57799"/>
                  </a:lnTo>
                  <a:lnTo>
                    <a:pt x="4186" y="58237"/>
                  </a:lnTo>
                  <a:lnTo>
                    <a:pt x="4424" y="58675"/>
                  </a:lnTo>
                  <a:lnTo>
                    <a:pt x="4662" y="59070"/>
                  </a:lnTo>
                  <a:lnTo>
                    <a:pt x="4891" y="59420"/>
                  </a:lnTo>
                  <a:lnTo>
                    <a:pt x="5120" y="59727"/>
                  </a:lnTo>
                  <a:lnTo>
                    <a:pt x="5349" y="60034"/>
                  </a:lnTo>
                  <a:lnTo>
                    <a:pt x="5791" y="60516"/>
                  </a:lnTo>
                  <a:lnTo>
                    <a:pt x="6207" y="60866"/>
                  </a:lnTo>
                  <a:lnTo>
                    <a:pt x="6597" y="61173"/>
                  </a:lnTo>
                  <a:lnTo>
                    <a:pt x="6945" y="61348"/>
                  </a:lnTo>
                  <a:lnTo>
                    <a:pt x="7251" y="61480"/>
                  </a:lnTo>
                  <a:lnTo>
                    <a:pt x="7514" y="61567"/>
                  </a:lnTo>
                  <a:lnTo>
                    <a:pt x="7710" y="61611"/>
                  </a:lnTo>
                  <a:lnTo>
                    <a:pt x="7939" y="61611"/>
                  </a:lnTo>
                  <a:lnTo>
                    <a:pt x="7956" y="61567"/>
                  </a:lnTo>
                  <a:lnTo>
                    <a:pt x="7998" y="61436"/>
                  </a:lnTo>
                  <a:lnTo>
                    <a:pt x="8024" y="61217"/>
                  </a:lnTo>
                  <a:lnTo>
                    <a:pt x="8032" y="61085"/>
                  </a:lnTo>
                  <a:lnTo>
                    <a:pt x="8032" y="60954"/>
                  </a:lnTo>
                  <a:lnTo>
                    <a:pt x="8032" y="60822"/>
                  </a:lnTo>
                  <a:lnTo>
                    <a:pt x="8024" y="60735"/>
                  </a:lnTo>
                  <a:lnTo>
                    <a:pt x="7998" y="60516"/>
                  </a:lnTo>
                  <a:lnTo>
                    <a:pt x="7956" y="60384"/>
                  </a:lnTo>
                  <a:lnTo>
                    <a:pt x="7905" y="60340"/>
                  </a:lnTo>
                  <a:lnTo>
                    <a:pt x="7701" y="60297"/>
                  </a:lnTo>
                  <a:lnTo>
                    <a:pt x="7497" y="60253"/>
                  </a:lnTo>
                  <a:lnTo>
                    <a:pt x="7251" y="60165"/>
                  </a:lnTo>
                  <a:lnTo>
                    <a:pt x="6945" y="60034"/>
                  </a:lnTo>
                  <a:lnTo>
                    <a:pt x="6606" y="59815"/>
                  </a:lnTo>
                  <a:lnTo>
                    <a:pt x="6224" y="59552"/>
                  </a:lnTo>
                  <a:lnTo>
                    <a:pt x="5816" y="59157"/>
                  </a:lnTo>
                  <a:lnTo>
                    <a:pt x="5392" y="58675"/>
                  </a:lnTo>
                  <a:lnTo>
                    <a:pt x="5171" y="58412"/>
                  </a:lnTo>
                  <a:lnTo>
                    <a:pt x="4942" y="58106"/>
                  </a:lnTo>
                  <a:lnTo>
                    <a:pt x="4721" y="57755"/>
                  </a:lnTo>
                  <a:lnTo>
                    <a:pt x="4492" y="57404"/>
                  </a:lnTo>
                  <a:lnTo>
                    <a:pt x="4262" y="56966"/>
                  </a:lnTo>
                  <a:lnTo>
                    <a:pt x="4033" y="56528"/>
                  </a:lnTo>
                  <a:lnTo>
                    <a:pt x="3812" y="56046"/>
                  </a:lnTo>
                  <a:lnTo>
                    <a:pt x="3592" y="55520"/>
                  </a:lnTo>
                  <a:lnTo>
                    <a:pt x="3371" y="54951"/>
                  </a:lnTo>
                  <a:lnTo>
                    <a:pt x="3150" y="54337"/>
                  </a:lnTo>
                  <a:lnTo>
                    <a:pt x="2938" y="53680"/>
                  </a:lnTo>
                  <a:lnTo>
                    <a:pt x="2734" y="52979"/>
                  </a:lnTo>
                  <a:lnTo>
                    <a:pt x="2530" y="52234"/>
                  </a:lnTo>
                  <a:lnTo>
                    <a:pt x="2335" y="51445"/>
                  </a:lnTo>
                  <a:lnTo>
                    <a:pt x="2208" y="50875"/>
                  </a:lnTo>
                  <a:lnTo>
                    <a:pt x="2089" y="50306"/>
                  </a:lnTo>
                  <a:lnTo>
                    <a:pt x="1970" y="49692"/>
                  </a:lnTo>
                  <a:lnTo>
                    <a:pt x="1860" y="49035"/>
                  </a:lnTo>
                  <a:lnTo>
                    <a:pt x="1749" y="48378"/>
                  </a:lnTo>
                  <a:lnTo>
                    <a:pt x="1647" y="47720"/>
                  </a:lnTo>
                  <a:lnTo>
                    <a:pt x="1554" y="47063"/>
                  </a:lnTo>
                  <a:lnTo>
                    <a:pt x="1461" y="46362"/>
                  </a:lnTo>
                  <a:lnTo>
                    <a:pt x="1384" y="45661"/>
                  </a:lnTo>
                  <a:lnTo>
                    <a:pt x="1299" y="44916"/>
                  </a:lnTo>
                  <a:lnTo>
                    <a:pt x="1231" y="44171"/>
                  </a:lnTo>
                  <a:lnTo>
                    <a:pt x="1163" y="43426"/>
                  </a:lnTo>
                  <a:lnTo>
                    <a:pt x="1104" y="42637"/>
                  </a:lnTo>
                  <a:lnTo>
                    <a:pt x="1053" y="41892"/>
                  </a:lnTo>
                  <a:lnTo>
                    <a:pt x="1002" y="41060"/>
                  </a:lnTo>
                  <a:lnTo>
                    <a:pt x="960" y="40271"/>
                  </a:lnTo>
                  <a:lnTo>
                    <a:pt x="713" y="35056"/>
                  </a:lnTo>
                  <a:lnTo>
                    <a:pt x="527" y="30981"/>
                  </a:lnTo>
                  <a:lnTo>
                    <a:pt x="399" y="27782"/>
                  </a:lnTo>
                  <a:lnTo>
                    <a:pt x="357" y="26424"/>
                  </a:lnTo>
                  <a:lnTo>
                    <a:pt x="314" y="25241"/>
                  </a:lnTo>
                  <a:lnTo>
                    <a:pt x="289" y="24145"/>
                  </a:lnTo>
                  <a:lnTo>
                    <a:pt x="272" y="23137"/>
                  </a:lnTo>
                  <a:lnTo>
                    <a:pt x="255" y="22173"/>
                  </a:lnTo>
                  <a:lnTo>
                    <a:pt x="255" y="21253"/>
                  </a:lnTo>
                  <a:lnTo>
                    <a:pt x="255" y="19413"/>
                  </a:lnTo>
                  <a:lnTo>
                    <a:pt x="272" y="17309"/>
                  </a:lnTo>
                  <a:lnTo>
                    <a:pt x="297" y="13760"/>
                  </a:lnTo>
                  <a:lnTo>
                    <a:pt x="306" y="11525"/>
                  </a:lnTo>
                  <a:lnTo>
                    <a:pt x="306" y="8852"/>
                  </a:lnTo>
                  <a:lnTo>
                    <a:pt x="314" y="7757"/>
                  </a:lnTo>
                  <a:lnTo>
                    <a:pt x="331" y="6749"/>
                  </a:lnTo>
                  <a:lnTo>
                    <a:pt x="357" y="5828"/>
                  </a:lnTo>
                  <a:lnTo>
                    <a:pt x="408" y="4996"/>
                  </a:lnTo>
                  <a:lnTo>
                    <a:pt x="467" y="4251"/>
                  </a:lnTo>
                  <a:lnTo>
                    <a:pt x="535" y="3594"/>
                  </a:lnTo>
                  <a:lnTo>
                    <a:pt x="578" y="3331"/>
                  </a:lnTo>
                  <a:lnTo>
                    <a:pt x="620" y="3024"/>
                  </a:lnTo>
                  <a:lnTo>
                    <a:pt x="662" y="2805"/>
                  </a:lnTo>
                  <a:lnTo>
                    <a:pt x="713" y="2542"/>
                  </a:lnTo>
                  <a:lnTo>
                    <a:pt x="815" y="2191"/>
                  </a:lnTo>
                  <a:lnTo>
                    <a:pt x="926" y="1885"/>
                  </a:lnTo>
                  <a:lnTo>
                    <a:pt x="1045" y="1666"/>
                  </a:lnTo>
                  <a:lnTo>
                    <a:pt x="1172" y="1490"/>
                  </a:lnTo>
                  <a:lnTo>
                    <a:pt x="1308" y="1403"/>
                  </a:lnTo>
                  <a:lnTo>
                    <a:pt x="1452" y="1315"/>
                  </a:lnTo>
                  <a:lnTo>
                    <a:pt x="1596" y="1315"/>
                  </a:lnTo>
                  <a:lnTo>
                    <a:pt x="1749" y="1359"/>
                  </a:lnTo>
                  <a:lnTo>
                    <a:pt x="1902" y="1403"/>
                  </a:lnTo>
                  <a:lnTo>
                    <a:pt x="2063" y="1490"/>
                  </a:lnTo>
                  <a:lnTo>
                    <a:pt x="2403" y="1753"/>
                  </a:lnTo>
                  <a:lnTo>
                    <a:pt x="2743" y="2104"/>
                  </a:lnTo>
                  <a:lnTo>
                    <a:pt x="3082" y="2498"/>
                  </a:lnTo>
                  <a:lnTo>
                    <a:pt x="3583" y="3024"/>
                  </a:lnTo>
                  <a:lnTo>
                    <a:pt x="3829" y="3243"/>
                  </a:lnTo>
                  <a:lnTo>
                    <a:pt x="4059" y="3418"/>
                  </a:lnTo>
                  <a:lnTo>
                    <a:pt x="4288" y="3550"/>
                  </a:lnTo>
                  <a:lnTo>
                    <a:pt x="4500" y="3594"/>
                  </a:lnTo>
                  <a:lnTo>
                    <a:pt x="4704" y="3550"/>
                  </a:lnTo>
                  <a:lnTo>
                    <a:pt x="4797" y="3506"/>
                  </a:lnTo>
                  <a:lnTo>
                    <a:pt x="4891" y="3418"/>
                  </a:lnTo>
                  <a:lnTo>
                    <a:pt x="4967" y="3375"/>
                  </a:lnTo>
                  <a:lnTo>
                    <a:pt x="5052" y="3375"/>
                  </a:lnTo>
                  <a:lnTo>
                    <a:pt x="5145" y="3462"/>
                  </a:lnTo>
                  <a:lnTo>
                    <a:pt x="5247" y="3550"/>
                  </a:lnTo>
                  <a:lnTo>
                    <a:pt x="5358" y="3769"/>
                  </a:lnTo>
                  <a:lnTo>
                    <a:pt x="5477" y="4032"/>
                  </a:lnTo>
                  <a:lnTo>
                    <a:pt x="5595" y="4339"/>
                  </a:lnTo>
                  <a:lnTo>
                    <a:pt x="5731" y="4733"/>
                  </a:lnTo>
                  <a:lnTo>
                    <a:pt x="5867" y="5171"/>
                  </a:lnTo>
                  <a:lnTo>
                    <a:pt x="6012" y="5697"/>
                  </a:lnTo>
                  <a:lnTo>
                    <a:pt x="6156" y="6310"/>
                  </a:lnTo>
                  <a:lnTo>
                    <a:pt x="6317" y="6968"/>
                  </a:lnTo>
                  <a:lnTo>
                    <a:pt x="6470" y="7713"/>
                  </a:lnTo>
                  <a:lnTo>
                    <a:pt x="6631" y="8545"/>
                  </a:lnTo>
                  <a:lnTo>
                    <a:pt x="6801" y="9465"/>
                  </a:lnTo>
                  <a:lnTo>
                    <a:pt x="6971" y="10430"/>
                  </a:lnTo>
                  <a:lnTo>
                    <a:pt x="7124" y="11394"/>
                  </a:lnTo>
                  <a:lnTo>
                    <a:pt x="7277" y="12401"/>
                  </a:lnTo>
                  <a:lnTo>
                    <a:pt x="7429" y="13409"/>
                  </a:lnTo>
                  <a:lnTo>
                    <a:pt x="7582" y="14505"/>
                  </a:lnTo>
                  <a:lnTo>
                    <a:pt x="7727" y="15644"/>
                  </a:lnTo>
                  <a:lnTo>
                    <a:pt x="7871" y="16827"/>
                  </a:lnTo>
                  <a:lnTo>
                    <a:pt x="8007" y="18010"/>
                  </a:lnTo>
                  <a:lnTo>
                    <a:pt x="8143" y="19281"/>
                  </a:lnTo>
                  <a:lnTo>
                    <a:pt x="8270" y="20552"/>
                  </a:lnTo>
                  <a:lnTo>
                    <a:pt x="8397" y="21867"/>
                  </a:lnTo>
                  <a:lnTo>
                    <a:pt x="8516" y="23225"/>
                  </a:lnTo>
                  <a:lnTo>
                    <a:pt x="8627" y="24583"/>
                  </a:lnTo>
                  <a:lnTo>
                    <a:pt x="8728" y="25986"/>
                  </a:lnTo>
                  <a:lnTo>
                    <a:pt x="8830" y="27432"/>
                  </a:lnTo>
                  <a:lnTo>
                    <a:pt x="8924" y="28922"/>
                  </a:lnTo>
                  <a:lnTo>
                    <a:pt x="9000" y="30411"/>
                  </a:lnTo>
                  <a:lnTo>
                    <a:pt x="9077" y="31945"/>
                  </a:lnTo>
                  <a:lnTo>
                    <a:pt x="9136" y="33479"/>
                  </a:lnTo>
                  <a:lnTo>
                    <a:pt x="9195" y="35013"/>
                  </a:lnTo>
                  <a:lnTo>
                    <a:pt x="9238" y="36634"/>
                  </a:lnTo>
                  <a:lnTo>
                    <a:pt x="9272" y="38211"/>
                  </a:lnTo>
                  <a:lnTo>
                    <a:pt x="9289" y="39833"/>
                  </a:lnTo>
                  <a:lnTo>
                    <a:pt x="9306" y="41454"/>
                  </a:lnTo>
                  <a:lnTo>
                    <a:pt x="9297" y="43119"/>
                  </a:lnTo>
                  <a:lnTo>
                    <a:pt x="9289" y="44784"/>
                  </a:lnTo>
                  <a:lnTo>
                    <a:pt x="9263" y="46450"/>
                  </a:lnTo>
                  <a:lnTo>
                    <a:pt x="9221" y="48158"/>
                  </a:lnTo>
                  <a:lnTo>
                    <a:pt x="9162" y="49824"/>
                  </a:lnTo>
                  <a:lnTo>
                    <a:pt x="9094" y="51533"/>
                  </a:lnTo>
                  <a:lnTo>
                    <a:pt x="9009" y="53242"/>
                  </a:lnTo>
                  <a:lnTo>
                    <a:pt x="8915" y="54951"/>
                  </a:lnTo>
                  <a:lnTo>
                    <a:pt x="8796" y="56660"/>
                  </a:lnTo>
                  <a:lnTo>
                    <a:pt x="8788" y="56791"/>
                  </a:lnTo>
                  <a:lnTo>
                    <a:pt x="8788" y="56922"/>
                  </a:lnTo>
                  <a:lnTo>
                    <a:pt x="8796" y="57185"/>
                  </a:lnTo>
                  <a:lnTo>
                    <a:pt x="8830" y="57361"/>
                  </a:lnTo>
                  <a:lnTo>
                    <a:pt x="8847" y="57448"/>
                  </a:lnTo>
                  <a:lnTo>
                    <a:pt x="8873" y="57492"/>
                  </a:lnTo>
                  <a:lnTo>
                    <a:pt x="8898" y="57536"/>
                  </a:lnTo>
                  <a:lnTo>
                    <a:pt x="8915" y="57536"/>
                  </a:lnTo>
                  <a:lnTo>
                    <a:pt x="8966" y="57492"/>
                  </a:lnTo>
                  <a:lnTo>
                    <a:pt x="9009" y="57361"/>
                  </a:lnTo>
                  <a:lnTo>
                    <a:pt x="9017" y="57229"/>
                  </a:lnTo>
                  <a:lnTo>
                    <a:pt x="9034" y="57142"/>
                  </a:lnTo>
                  <a:lnTo>
                    <a:pt x="9153" y="55345"/>
                  </a:lnTo>
                  <a:lnTo>
                    <a:pt x="9255" y="53592"/>
                  </a:lnTo>
                  <a:lnTo>
                    <a:pt x="9340" y="51839"/>
                  </a:lnTo>
                  <a:lnTo>
                    <a:pt x="9408" y="50087"/>
                  </a:lnTo>
                  <a:lnTo>
                    <a:pt x="9467" y="48334"/>
                  </a:lnTo>
                  <a:lnTo>
                    <a:pt x="9510" y="46625"/>
                  </a:lnTo>
                  <a:lnTo>
                    <a:pt x="9535" y="44916"/>
                  </a:lnTo>
                  <a:lnTo>
                    <a:pt x="9552" y="43163"/>
                  </a:lnTo>
                  <a:lnTo>
                    <a:pt x="9552" y="41498"/>
                  </a:lnTo>
                  <a:lnTo>
                    <a:pt x="9544" y="39789"/>
                  </a:lnTo>
                  <a:lnTo>
                    <a:pt x="9518" y="38124"/>
                  </a:lnTo>
                  <a:lnTo>
                    <a:pt x="9484" y="36502"/>
                  </a:lnTo>
                  <a:lnTo>
                    <a:pt x="9442" y="34881"/>
                  </a:lnTo>
                  <a:lnTo>
                    <a:pt x="9382" y="33260"/>
                  </a:lnTo>
                  <a:lnTo>
                    <a:pt x="9323" y="31682"/>
                  </a:lnTo>
                  <a:lnTo>
                    <a:pt x="9246" y="30105"/>
                  </a:lnTo>
                  <a:lnTo>
                    <a:pt x="9162" y="28571"/>
                  </a:lnTo>
                  <a:lnTo>
                    <a:pt x="9068" y="27081"/>
                  </a:lnTo>
                  <a:lnTo>
                    <a:pt x="8966" y="25591"/>
                  </a:lnTo>
                  <a:lnTo>
                    <a:pt x="8864" y="24145"/>
                  </a:lnTo>
                  <a:lnTo>
                    <a:pt x="8745" y="22699"/>
                  </a:lnTo>
                  <a:lnTo>
                    <a:pt x="8627" y="21341"/>
                  </a:lnTo>
                  <a:lnTo>
                    <a:pt x="8499" y="19982"/>
                  </a:lnTo>
                  <a:lnTo>
                    <a:pt x="8363" y="18668"/>
                  </a:lnTo>
                  <a:lnTo>
                    <a:pt x="8228" y="17397"/>
                  </a:lnTo>
                  <a:lnTo>
                    <a:pt x="8083" y="16126"/>
                  </a:lnTo>
                  <a:lnTo>
                    <a:pt x="7939" y="14943"/>
                  </a:lnTo>
                  <a:lnTo>
                    <a:pt x="7786" y="13760"/>
                  </a:lnTo>
                  <a:lnTo>
                    <a:pt x="7633" y="12664"/>
                  </a:lnTo>
                  <a:lnTo>
                    <a:pt x="7480" y="11569"/>
                  </a:lnTo>
                  <a:lnTo>
                    <a:pt x="7319" y="10561"/>
                  </a:lnTo>
                  <a:lnTo>
                    <a:pt x="7158" y="9597"/>
                  </a:lnTo>
                  <a:lnTo>
                    <a:pt x="6996" y="8633"/>
                  </a:lnTo>
                  <a:lnTo>
                    <a:pt x="6835" y="7757"/>
                  </a:lnTo>
                  <a:lnTo>
                    <a:pt x="6665" y="6924"/>
                  </a:lnTo>
                  <a:lnTo>
                    <a:pt x="6504" y="6135"/>
                  </a:lnTo>
                  <a:lnTo>
                    <a:pt x="6343" y="5434"/>
                  </a:lnTo>
                  <a:lnTo>
                    <a:pt x="6190" y="4777"/>
                  </a:lnTo>
                  <a:lnTo>
                    <a:pt x="6028" y="4207"/>
                  </a:lnTo>
                  <a:lnTo>
                    <a:pt x="5876" y="3681"/>
                  </a:lnTo>
                  <a:lnTo>
                    <a:pt x="5731" y="3199"/>
                  </a:lnTo>
                  <a:lnTo>
                    <a:pt x="5587" y="2849"/>
                  </a:lnTo>
                  <a:lnTo>
                    <a:pt x="5443" y="2542"/>
                  </a:lnTo>
                  <a:lnTo>
                    <a:pt x="5315" y="2323"/>
                  </a:lnTo>
                  <a:lnTo>
                    <a:pt x="5179" y="2148"/>
                  </a:lnTo>
                  <a:lnTo>
                    <a:pt x="5061" y="2060"/>
                  </a:lnTo>
                  <a:lnTo>
                    <a:pt x="4950" y="2060"/>
                  </a:lnTo>
                  <a:lnTo>
                    <a:pt x="4840" y="2148"/>
                  </a:lnTo>
                  <a:lnTo>
                    <a:pt x="4755" y="2235"/>
                  </a:lnTo>
                  <a:lnTo>
                    <a:pt x="4670" y="2279"/>
                  </a:lnTo>
                  <a:lnTo>
                    <a:pt x="4483" y="2323"/>
                  </a:lnTo>
                  <a:lnTo>
                    <a:pt x="4288" y="2235"/>
                  </a:lnTo>
                  <a:lnTo>
                    <a:pt x="4076" y="2148"/>
                  </a:lnTo>
                  <a:lnTo>
                    <a:pt x="3846" y="1972"/>
                  </a:lnTo>
                  <a:lnTo>
                    <a:pt x="3617" y="1753"/>
                  </a:lnTo>
                  <a:lnTo>
                    <a:pt x="3133" y="1227"/>
                  </a:lnTo>
                  <a:lnTo>
                    <a:pt x="2734" y="789"/>
                  </a:lnTo>
                  <a:lnTo>
                    <a:pt x="2335" y="395"/>
                  </a:lnTo>
                  <a:lnTo>
                    <a:pt x="2140" y="263"/>
                  </a:lnTo>
                  <a:lnTo>
                    <a:pt x="1945" y="132"/>
                  </a:lnTo>
                  <a:lnTo>
                    <a:pt x="1758" y="44"/>
                  </a:lnTo>
                  <a:lnTo>
                    <a:pt x="157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6"/>
            <p:cNvSpPr/>
            <p:nvPr/>
          </p:nvSpPr>
          <p:spPr>
            <a:xfrm rot="10800000">
              <a:off x="3244193" y="7332916"/>
              <a:ext cx="129570" cy="128848"/>
            </a:xfrm>
            <a:custGeom>
              <a:avLst/>
              <a:gdLst/>
              <a:ahLst/>
              <a:cxnLst/>
              <a:rect l="l" t="t" r="r" b="b"/>
              <a:pathLst>
                <a:path w="13722" h="47327" extrusionOk="0">
                  <a:moveTo>
                    <a:pt x="5723" y="1"/>
                  </a:moveTo>
                  <a:lnTo>
                    <a:pt x="5316" y="45"/>
                  </a:lnTo>
                  <a:lnTo>
                    <a:pt x="5070" y="132"/>
                  </a:lnTo>
                  <a:lnTo>
                    <a:pt x="4832" y="264"/>
                  </a:lnTo>
                  <a:lnTo>
                    <a:pt x="4603" y="395"/>
                  </a:lnTo>
                  <a:lnTo>
                    <a:pt x="4382" y="571"/>
                  </a:lnTo>
                  <a:lnTo>
                    <a:pt x="4178" y="790"/>
                  </a:lnTo>
                  <a:lnTo>
                    <a:pt x="3983" y="1009"/>
                  </a:lnTo>
                  <a:lnTo>
                    <a:pt x="3796" y="1272"/>
                  </a:lnTo>
                  <a:lnTo>
                    <a:pt x="3626" y="1578"/>
                  </a:lnTo>
                  <a:lnTo>
                    <a:pt x="3465" y="1929"/>
                  </a:lnTo>
                  <a:lnTo>
                    <a:pt x="3312" y="2236"/>
                  </a:lnTo>
                  <a:lnTo>
                    <a:pt x="3185" y="2630"/>
                  </a:lnTo>
                  <a:lnTo>
                    <a:pt x="3066" y="3025"/>
                  </a:lnTo>
                  <a:lnTo>
                    <a:pt x="2964" y="3463"/>
                  </a:lnTo>
                  <a:lnTo>
                    <a:pt x="2871" y="3901"/>
                  </a:lnTo>
                  <a:lnTo>
                    <a:pt x="2803" y="4339"/>
                  </a:lnTo>
                  <a:lnTo>
                    <a:pt x="2743" y="4821"/>
                  </a:lnTo>
                  <a:lnTo>
                    <a:pt x="2709" y="5216"/>
                  </a:lnTo>
                  <a:lnTo>
                    <a:pt x="2658" y="5610"/>
                  </a:lnTo>
                  <a:lnTo>
                    <a:pt x="2548" y="6399"/>
                  </a:lnTo>
                  <a:lnTo>
                    <a:pt x="2421" y="7144"/>
                  </a:lnTo>
                  <a:lnTo>
                    <a:pt x="2268" y="7932"/>
                  </a:lnTo>
                  <a:lnTo>
                    <a:pt x="2106" y="8721"/>
                  </a:lnTo>
                  <a:lnTo>
                    <a:pt x="1928" y="9554"/>
                  </a:lnTo>
                  <a:lnTo>
                    <a:pt x="1546" y="11175"/>
                  </a:lnTo>
                  <a:lnTo>
                    <a:pt x="1266" y="12402"/>
                  </a:lnTo>
                  <a:lnTo>
                    <a:pt x="986" y="13629"/>
                  </a:lnTo>
                  <a:lnTo>
                    <a:pt x="722" y="14900"/>
                  </a:lnTo>
                  <a:lnTo>
                    <a:pt x="595" y="15557"/>
                  </a:lnTo>
                  <a:lnTo>
                    <a:pt x="485" y="16214"/>
                  </a:lnTo>
                  <a:lnTo>
                    <a:pt x="383" y="16872"/>
                  </a:lnTo>
                  <a:lnTo>
                    <a:pt x="281" y="17529"/>
                  </a:lnTo>
                  <a:lnTo>
                    <a:pt x="205" y="18230"/>
                  </a:lnTo>
                  <a:lnTo>
                    <a:pt x="128" y="18931"/>
                  </a:lnTo>
                  <a:lnTo>
                    <a:pt x="77" y="19632"/>
                  </a:lnTo>
                  <a:lnTo>
                    <a:pt x="35" y="20333"/>
                  </a:lnTo>
                  <a:lnTo>
                    <a:pt x="9" y="21078"/>
                  </a:lnTo>
                  <a:lnTo>
                    <a:pt x="1" y="21823"/>
                  </a:lnTo>
                  <a:lnTo>
                    <a:pt x="1" y="22218"/>
                  </a:lnTo>
                  <a:lnTo>
                    <a:pt x="18" y="22656"/>
                  </a:lnTo>
                  <a:lnTo>
                    <a:pt x="35" y="23094"/>
                  </a:lnTo>
                  <a:lnTo>
                    <a:pt x="52" y="23488"/>
                  </a:lnTo>
                  <a:lnTo>
                    <a:pt x="77" y="23927"/>
                  </a:lnTo>
                  <a:lnTo>
                    <a:pt x="120" y="24321"/>
                  </a:lnTo>
                  <a:lnTo>
                    <a:pt x="154" y="24715"/>
                  </a:lnTo>
                  <a:lnTo>
                    <a:pt x="205" y="25154"/>
                  </a:lnTo>
                  <a:lnTo>
                    <a:pt x="255" y="25548"/>
                  </a:lnTo>
                  <a:lnTo>
                    <a:pt x="315" y="25942"/>
                  </a:lnTo>
                  <a:lnTo>
                    <a:pt x="451" y="26775"/>
                  </a:lnTo>
                  <a:lnTo>
                    <a:pt x="612" y="27564"/>
                  </a:lnTo>
                  <a:lnTo>
                    <a:pt x="799" y="28396"/>
                  </a:lnTo>
                  <a:lnTo>
                    <a:pt x="1198" y="30018"/>
                  </a:lnTo>
                  <a:lnTo>
                    <a:pt x="1529" y="31420"/>
                  </a:lnTo>
                  <a:lnTo>
                    <a:pt x="2055" y="33742"/>
                  </a:lnTo>
                  <a:lnTo>
                    <a:pt x="2361" y="35101"/>
                  </a:lnTo>
                  <a:lnTo>
                    <a:pt x="2650" y="36284"/>
                  </a:lnTo>
                  <a:lnTo>
                    <a:pt x="2794" y="36854"/>
                  </a:lnTo>
                  <a:lnTo>
                    <a:pt x="2947" y="37379"/>
                  </a:lnTo>
                  <a:lnTo>
                    <a:pt x="3117" y="37949"/>
                  </a:lnTo>
                  <a:lnTo>
                    <a:pt x="3304" y="38519"/>
                  </a:lnTo>
                  <a:lnTo>
                    <a:pt x="3516" y="39132"/>
                  </a:lnTo>
                  <a:lnTo>
                    <a:pt x="3754" y="39789"/>
                  </a:lnTo>
                  <a:lnTo>
                    <a:pt x="4331" y="41279"/>
                  </a:lnTo>
                  <a:lnTo>
                    <a:pt x="5078" y="43120"/>
                  </a:lnTo>
                  <a:lnTo>
                    <a:pt x="6029" y="45355"/>
                  </a:lnTo>
                  <a:lnTo>
                    <a:pt x="6190" y="45705"/>
                  </a:lnTo>
                  <a:lnTo>
                    <a:pt x="6352" y="46056"/>
                  </a:lnTo>
                  <a:lnTo>
                    <a:pt x="6513" y="46319"/>
                  </a:lnTo>
                  <a:lnTo>
                    <a:pt x="6674" y="46582"/>
                  </a:lnTo>
                  <a:lnTo>
                    <a:pt x="6844" y="46801"/>
                  </a:lnTo>
                  <a:lnTo>
                    <a:pt x="7005" y="46976"/>
                  </a:lnTo>
                  <a:lnTo>
                    <a:pt x="7175" y="47107"/>
                  </a:lnTo>
                  <a:lnTo>
                    <a:pt x="7345" y="47239"/>
                  </a:lnTo>
                  <a:lnTo>
                    <a:pt x="7515" y="47283"/>
                  </a:lnTo>
                  <a:lnTo>
                    <a:pt x="7693" y="47326"/>
                  </a:lnTo>
                  <a:lnTo>
                    <a:pt x="7863" y="47326"/>
                  </a:lnTo>
                  <a:lnTo>
                    <a:pt x="8033" y="47283"/>
                  </a:lnTo>
                  <a:lnTo>
                    <a:pt x="8211" y="47239"/>
                  </a:lnTo>
                  <a:lnTo>
                    <a:pt x="8389" y="47107"/>
                  </a:lnTo>
                  <a:lnTo>
                    <a:pt x="8568" y="46976"/>
                  </a:lnTo>
                  <a:lnTo>
                    <a:pt x="8738" y="46801"/>
                  </a:lnTo>
                  <a:lnTo>
                    <a:pt x="8992" y="46494"/>
                  </a:lnTo>
                  <a:lnTo>
                    <a:pt x="9247" y="46143"/>
                  </a:lnTo>
                  <a:lnTo>
                    <a:pt x="9493" y="45749"/>
                  </a:lnTo>
                  <a:lnTo>
                    <a:pt x="9731" y="45267"/>
                  </a:lnTo>
                  <a:lnTo>
                    <a:pt x="9969" y="44741"/>
                  </a:lnTo>
                  <a:lnTo>
                    <a:pt x="10206" y="44171"/>
                  </a:lnTo>
                  <a:lnTo>
                    <a:pt x="10427" y="43558"/>
                  </a:lnTo>
                  <a:lnTo>
                    <a:pt x="10648" y="42944"/>
                  </a:lnTo>
                  <a:lnTo>
                    <a:pt x="10869" y="42287"/>
                  </a:lnTo>
                  <a:lnTo>
                    <a:pt x="11081" y="41586"/>
                  </a:lnTo>
                  <a:lnTo>
                    <a:pt x="11285" y="40885"/>
                  </a:lnTo>
                  <a:lnTo>
                    <a:pt x="11480" y="40140"/>
                  </a:lnTo>
                  <a:lnTo>
                    <a:pt x="11675" y="39395"/>
                  </a:lnTo>
                  <a:lnTo>
                    <a:pt x="11854" y="38694"/>
                  </a:lnTo>
                  <a:lnTo>
                    <a:pt x="12202" y="37204"/>
                  </a:lnTo>
                  <a:lnTo>
                    <a:pt x="12524" y="35714"/>
                  </a:lnTo>
                  <a:lnTo>
                    <a:pt x="12805" y="34312"/>
                  </a:lnTo>
                  <a:lnTo>
                    <a:pt x="13051" y="33041"/>
                  </a:lnTo>
                  <a:lnTo>
                    <a:pt x="13263" y="31858"/>
                  </a:lnTo>
                  <a:lnTo>
                    <a:pt x="13433" y="30894"/>
                  </a:lnTo>
                  <a:lnTo>
                    <a:pt x="13560" y="30105"/>
                  </a:lnTo>
                  <a:lnTo>
                    <a:pt x="13688" y="29316"/>
                  </a:lnTo>
                  <a:lnTo>
                    <a:pt x="13705" y="29185"/>
                  </a:lnTo>
                  <a:lnTo>
                    <a:pt x="13713" y="29054"/>
                  </a:lnTo>
                  <a:lnTo>
                    <a:pt x="13713" y="28834"/>
                  </a:lnTo>
                  <a:lnTo>
                    <a:pt x="13705" y="28572"/>
                  </a:lnTo>
                  <a:lnTo>
                    <a:pt x="13688" y="28484"/>
                  </a:lnTo>
                  <a:lnTo>
                    <a:pt x="13671" y="28396"/>
                  </a:lnTo>
                  <a:lnTo>
                    <a:pt x="13620" y="28265"/>
                  </a:lnTo>
                  <a:lnTo>
                    <a:pt x="13577" y="28265"/>
                  </a:lnTo>
                  <a:lnTo>
                    <a:pt x="13526" y="28352"/>
                  </a:lnTo>
                  <a:lnTo>
                    <a:pt x="13509" y="28396"/>
                  </a:lnTo>
                  <a:lnTo>
                    <a:pt x="13492" y="28484"/>
                  </a:lnTo>
                  <a:lnTo>
                    <a:pt x="13390" y="29141"/>
                  </a:lnTo>
                  <a:lnTo>
                    <a:pt x="13263" y="29886"/>
                  </a:lnTo>
                  <a:lnTo>
                    <a:pt x="13102" y="30850"/>
                  </a:lnTo>
                  <a:lnTo>
                    <a:pt x="12898" y="31946"/>
                  </a:lnTo>
                  <a:lnTo>
                    <a:pt x="12660" y="33216"/>
                  </a:lnTo>
                  <a:lnTo>
                    <a:pt x="12380" y="34575"/>
                  </a:lnTo>
                  <a:lnTo>
                    <a:pt x="12074" y="36021"/>
                  </a:lnTo>
                  <a:lnTo>
                    <a:pt x="11726" y="37511"/>
                  </a:lnTo>
                  <a:lnTo>
                    <a:pt x="11548" y="38212"/>
                  </a:lnTo>
                  <a:lnTo>
                    <a:pt x="11361" y="38957"/>
                  </a:lnTo>
                  <a:lnTo>
                    <a:pt x="11166" y="39658"/>
                  </a:lnTo>
                  <a:lnTo>
                    <a:pt x="10971" y="40359"/>
                  </a:lnTo>
                  <a:lnTo>
                    <a:pt x="10758" y="41060"/>
                  </a:lnTo>
                  <a:lnTo>
                    <a:pt x="10546" y="41718"/>
                  </a:lnTo>
                  <a:lnTo>
                    <a:pt x="10334" y="42331"/>
                  </a:lnTo>
                  <a:lnTo>
                    <a:pt x="10113" y="42944"/>
                  </a:lnTo>
                  <a:lnTo>
                    <a:pt x="9884" y="43514"/>
                  </a:lnTo>
                  <a:lnTo>
                    <a:pt x="9655" y="43996"/>
                  </a:lnTo>
                  <a:lnTo>
                    <a:pt x="9417" y="44478"/>
                  </a:lnTo>
                  <a:lnTo>
                    <a:pt x="9179" y="44916"/>
                  </a:lnTo>
                  <a:lnTo>
                    <a:pt x="8933" y="45267"/>
                  </a:lnTo>
                  <a:lnTo>
                    <a:pt x="8687" y="45530"/>
                  </a:lnTo>
                  <a:lnTo>
                    <a:pt x="8525" y="45705"/>
                  </a:lnTo>
                  <a:lnTo>
                    <a:pt x="8355" y="45837"/>
                  </a:lnTo>
                  <a:lnTo>
                    <a:pt x="8186" y="45924"/>
                  </a:lnTo>
                  <a:lnTo>
                    <a:pt x="8024" y="46012"/>
                  </a:lnTo>
                  <a:lnTo>
                    <a:pt x="7863" y="46056"/>
                  </a:lnTo>
                  <a:lnTo>
                    <a:pt x="7693" y="46012"/>
                  </a:lnTo>
                  <a:lnTo>
                    <a:pt x="7532" y="46012"/>
                  </a:lnTo>
                  <a:lnTo>
                    <a:pt x="7371" y="45924"/>
                  </a:lnTo>
                  <a:lnTo>
                    <a:pt x="7218" y="45837"/>
                  </a:lnTo>
                  <a:lnTo>
                    <a:pt x="7056" y="45705"/>
                  </a:lnTo>
                  <a:lnTo>
                    <a:pt x="6895" y="45530"/>
                  </a:lnTo>
                  <a:lnTo>
                    <a:pt x="6742" y="45311"/>
                  </a:lnTo>
                  <a:lnTo>
                    <a:pt x="6589" y="45092"/>
                  </a:lnTo>
                  <a:lnTo>
                    <a:pt x="6437" y="44829"/>
                  </a:lnTo>
                  <a:lnTo>
                    <a:pt x="6284" y="44522"/>
                  </a:lnTo>
                  <a:lnTo>
                    <a:pt x="6131" y="44171"/>
                  </a:lnTo>
                  <a:lnTo>
                    <a:pt x="5188" y="41980"/>
                  </a:lnTo>
                  <a:lnTo>
                    <a:pt x="4458" y="40184"/>
                  </a:lnTo>
                  <a:lnTo>
                    <a:pt x="3889" y="38738"/>
                  </a:lnTo>
                  <a:lnTo>
                    <a:pt x="3660" y="38080"/>
                  </a:lnTo>
                  <a:lnTo>
                    <a:pt x="3448" y="37467"/>
                  </a:lnTo>
                  <a:lnTo>
                    <a:pt x="3270" y="36897"/>
                  </a:lnTo>
                  <a:lnTo>
                    <a:pt x="3100" y="36372"/>
                  </a:lnTo>
                  <a:lnTo>
                    <a:pt x="2955" y="35802"/>
                  </a:lnTo>
                  <a:lnTo>
                    <a:pt x="2811" y="35276"/>
                  </a:lnTo>
                  <a:lnTo>
                    <a:pt x="2522" y="34093"/>
                  </a:lnTo>
                  <a:lnTo>
                    <a:pt x="2217" y="32734"/>
                  </a:lnTo>
                  <a:lnTo>
                    <a:pt x="1690" y="30456"/>
                  </a:lnTo>
                  <a:lnTo>
                    <a:pt x="1359" y="29010"/>
                  </a:lnTo>
                  <a:lnTo>
                    <a:pt x="952" y="27388"/>
                  </a:lnTo>
                  <a:lnTo>
                    <a:pt x="790" y="26643"/>
                  </a:lnTo>
                  <a:lnTo>
                    <a:pt x="646" y="25942"/>
                  </a:lnTo>
                  <a:lnTo>
                    <a:pt x="527" y="25241"/>
                  </a:lnTo>
                  <a:lnTo>
                    <a:pt x="425" y="24584"/>
                  </a:lnTo>
                  <a:lnTo>
                    <a:pt x="349" y="23883"/>
                  </a:lnTo>
                  <a:lnTo>
                    <a:pt x="298" y="23182"/>
                  </a:lnTo>
                  <a:lnTo>
                    <a:pt x="281" y="22831"/>
                  </a:lnTo>
                  <a:lnTo>
                    <a:pt x="264" y="22481"/>
                  </a:lnTo>
                  <a:lnTo>
                    <a:pt x="255" y="22130"/>
                  </a:lnTo>
                  <a:lnTo>
                    <a:pt x="255" y="21779"/>
                  </a:lnTo>
                  <a:lnTo>
                    <a:pt x="255" y="21166"/>
                  </a:lnTo>
                  <a:lnTo>
                    <a:pt x="281" y="20509"/>
                  </a:lnTo>
                  <a:lnTo>
                    <a:pt x="323" y="19895"/>
                  </a:lnTo>
                  <a:lnTo>
                    <a:pt x="374" y="19282"/>
                  </a:lnTo>
                  <a:lnTo>
                    <a:pt x="442" y="18668"/>
                  </a:lnTo>
                  <a:lnTo>
                    <a:pt x="519" y="18055"/>
                  </a:lnTo>
                  <a:lnTo>
                    <a:pt x="612" y="17441"/>
                  </a:lnTo>
                  <a:lnTo>
                    <a:pt x="705" y="16872"/>
                  </a:lnTo>
                  <a:lnTo>
                    <a:pt x="816" y="16258"/>
                  </a:lnTo>
                  <a:lnTo>
                    <a:pt x="926" y="15645"/>
                  </a:lnTo>
                  <a:lnTo>
                    <a:pt x="1172" y="14505"/>
                  </a:lnTo>
                  <a:lnTo>
                    <a:pt x="1436" y="13322"/>
                  </a:lnTo>
                  <a:lnTo>
                    <a:pt x="1707" y="12139"/>
                  </a:lnTo>
                  <a:lnTo>
                    <a:pt x="2106" y="10474"/>
                  </a:lnTo>
                  <a:lnTo>
                    <a:pt x="2285" y="9641"/>
                  </a:lnTo>
                  <a:lnTo>
                    <a:pt x="2463" y="8809"/>
                  </a:lnTo>
                  <a:lnTo>
                    <a:pt x="2616" y="7932"/>
                  </a:lnTo>
                  <a:lnTo>
                    <a:pt x="2760" y="7100"/>
                  </a:lnTo>
                  <a:lnTo>
                    <a:pt x="2879" y="6267"/>
                  </a:lnTo>
                  <a:lnTo>
                    <a:pt x="2930" y="5829"/>
                  </a:lnTo>
                  <a:lnTo>
                    <a:pt x="2972" y="5391"/>
                  </a:lnTo>
                  <a:lnTo>
                    <a:pt x="3006" y="5084"/>
                  </a:lnTo>
                  <a:lnTo>
                    <a:pt x="3066" y="4734"/>
                  </a:lnTo>
                  <a:lnTo>
                    <a:pt x="3134" y="4383"/>
                  </a:lnTo>
                  <a:lnTo>
                    <a:pt x="3210" y="4076"/>
                  </a:lnTo>
                  <a:lnTo>
                    <a:pt x="3312" y="3769"/>
                  </a:lnTo>
                  <a:lnTo>
                    <a:pt x="3422" y="3419"/>
                  </a:lnTo>
                  <a:lnTo>
                    <a:pt x="3550" y="3112"/>
                  </a:lnTo>
                  <a:lnTo>
                    <a:pt x="3686" y="2849"/>
                  </a:lnTo>
                  <a:lnTo>
                    <a:pt x="3847" y="2586"/>
                  </a:lnTo>
                  <a:lnTo>
                    <a:pt x="4017" y="2323"/>
                  </a:lnTo>
                  <a:lnTo>
                    <a:pt x="4195" y="2104"/>
                  </a:lnTo>
                  <a:lnTo>
                    <a:pt x="4390" y="1885"/>
                  </a:lnTo>
                  <a:lnTo>
                    <a:pt x="4603" y="1710"/>
                  </a:lnTo>
                  <a:lnTo>
                    <a:pt x="4832" y="1535"/>
                  </a:lnTo>
                  <a:lnTo>
                    <a:pt x="5070" y="1447"/>
                  </a:lnTo>
                  <a:lnTo>
                    <a:pt x="5324" y="1359"/>
                  </a:lnTo>
                  <a:lnTo>
                    <a:pt x="5571" y="1316"/>
                  </a:lnTo>
                  <a:lnTo>
                    <a:pt x="5817" y="1316"/>
                  </a:lnTo>
                  <a:lnTo>
                    <a:pt x="6072" y="1359"/>
                  </a:lnTo>
                  <a:lnTo>
                    <a:pt x="6326" y="1403"/>
                  </a:lnTo>
                  <a:lnTo>
                    <a:pt x="6589" y="1535"/>
                  </a:lnTo>
                  <a:lnTo>
                    <a:pt x="6853" y="1666"/>
                  </a:lnTo>
                  <a:lnTo>
                    <a:pt x="7124" y="1841"/>
                  </a:lnTo>
                  <a:lnTo>
                    <a:pt x="7396" y="2060"/>
                  </a:lnTo>
                  <a:lnTo>
                    <a:pt x="7676" y="2323"/>
                  </a:lnTo>
                  <a:lnTo>
                    <a:pt x="7948" y="2674"/>
                  </a:lnTo>
                  <a:lnTo>
                    <a:pt x="8228" y="3025"/>
                  </a:lnTo>
                  <a:lnTo>
                    <a:pt x="8508" y="3419"/>
                  </a:lnTo>
                  <a:lnTo>
                    <a:pt x="8788" y="3857"/>
                  </a:lnTo>
                  <a:lnTo>
                    <a:pt x="9069" y="4383"/>
                  </a:lnTo>
                  <a:lnTo>
                    <a:pt x="9349" y="4909"/>
                  </a:lnTo>
                  <a:lnTo>
                    <a:pt x="9621" y="5522"/>
                  </a:lnTo>
                  <a:lnTo>
                    <a:pt x="9901" y="6180"/>
                  </a:lnTo>
                  <a:lnTo>
                    <a:pt x="10172" y="6837"/>
                  </a:lnTo>
                  <a:lnTo>
                    <a:pt x="10444" y="7626"/>
                  </a:lnTo>
                  <a:lnTo>
                    <a:pt x="10716" y="8414"/>
                  </a:lnTo>
                  <a:lnTo>
                    <a:pt x="10979" y="9291"/>
                  </a:lnTo>
                  <a:lnTo>
                    <a:pt x="11234" y="10167"/>
                  </a:lnTo>
                  <a:lnTo>
                    <a:pt x="11488" y="11175"/>
                  </a:lnTo>
                  <a:lnTo>
                    <a:pt x="11743" y="12183"/>
                  </a:lnTo>
                  <a:lnTo>
                    <a:pt x="11981" y="13278"/>
                  </a:lnTo>
                  <a:lnTo>
                    <a:pt x="12219" y="14418"/>
                  </a:lnTo>
                  <a:lnTo>
                    <a:pt x="12456" y="15645"/>
                  </a:lnTo>
                  <a:lnTo>
                    <a:pt x="12677" y="16915"/>
                  </a:lnTo>
                  <a:lnTo>
                    <a:pt x="12889" y="18230"/>
                  </a:lnTo>
                  <a:lnTo>
                    <a:pt x="13102" y="19632"/>
                  </a:lnTo>
                  <a:lnTo>
                    <a:pt x="13297" y="21122"/>
                  </a:lnTo>
                  <a:lnTo>
                    <a:pt x="13484" y="22656"/>
                  </a:lnTo>
                  <a:lnTo>
                    <a:pt x="13501" y="22744"/>
                  </a:lnTo>
                  <a:lnTo>
                    <a:pt x="13518" y="22831"/>
                  </a:lnTo>
                  <a:lnTo>
                    <a:pt x="13569" y="22919"/>
                  </a:lnTo>
                  <a:lnTo>
                    <a:pt x="13611" y="22963"/>
                  </a:lnTo>
                  <a:lnTo>
                    <a:pt x="13637" y="22919"/>
                  </a:lnTo>
                  <a:lnTo>
                    <a:pt x="13662" y="22875"/>
                  </a:lnTo>
                  <a:lnTo>
                    <a:pt x="13679" y="22787"/>
                  </a:lnTo>
                  <a:lnTo>
                    <a:pt x="13696" y="22700"/>
                  </a:lnTo>
                  <a:lnTo>
                    <a:pt x="13722" y="22437"/>
                  </a:lnTo>
                  <a:lnTo>
                    <a:pt x="13722" y="22218"/>
                  </a:lnTo>
                  <a:lnTo>
                    <a:pt x="13713" y="22086"/>
                  </a:lnTo>
                  <a:lnTo>
                    <a:pt x="13705" y="21955"/>
                  </a:lnTo>
                  <a:lnTo>
                    <a:pt x="13518" y="20465"/>
                  </a:lnTo>
                  <a:lnTo>
                    <a:pt x="13322" y="19019"/>
                  </a:lnTo>
                  <a:lnTo>
                    <a:pt x="13127" y="17660"/>
                  </a:lnTo>
                  <a:lnTo>
                    <a:pt x="12915" y="16346"/>
                  </a:lnTo>
                  <a:lnTo>
                    <a:pt x="12694" y="15075"/>
                  </a:lnTo>
                  <a:lnTo>
                    <a:pt x="12473" y="13892"/>
                  </a:lnTo>
                  <a:lnTo>
                    <a:pt x="12244" y="12753"/>
                  </a:lnTo>
                  <a:lnTo>
                    <a:pt x="12006" y="11657"/>
                  </a:lnTo>
                  <a:lnTo>
                    <a:pt x="11769" y="10649"/>
                  </a:lnTo>
                  <a:lnTo>
                    <a:pt x="11522" y="9641"/>
                  </a:lnTo>
                  <a:lnTo>
                    <a:pt x="11268" y="8721"/>
                  </a:lnTo>
                  <a:lnTo>
                    <a:pt x="11013" y="7845"/>
                  </a:lnTo>
                  <a:lnTo>
                    <a:pt x="10750" y="7056"/>
                  </a:lnTo>
                  <a:lnTo>
                    <a:pt x="10495" y="6267"/>
                  </a:lnTo>
                  <a:lnTo>
                    <a:pt x="10223" y="5566"/>
                  </a:lnTo>
                  <a:lnTo>
                    <a:pt x="9960" y="4865"/>
                  </a:lnTo>
                  <a:lnTo>
                    <a:pt x="9688" y="4251"/>
                  </a:lnTo>
                  <a:lnTo>
                    <a:pt x="9417" y="3682"/>
                  </a:lnTo>
                  <a:lnTo>
                    <a:pt x="9145" y="3156"/>
                  </a:lnTo>
                  <a:lnTo>
                    <a:pt x="8873" y="2674"/>
                  </a:lnTo>
                  <a:lnTo>
                    <a:pt x="8602" y="2236"/>
                  </a:lnTo>
                  <a:lnTo>
                    <a:pt x="8330" y="1841"/>
                  </a:lnTo>
                  <a:lnTo>
                    <a:pt x="8058" y="1447"/>
                  </a:lnTo>
                  <a:lnTo>
                    <a:pt x="7787" y="1140"/>
                  </a:lnTo>
                  <a:lnTo>
                    <a:pt x="7515" y="877"/>
                  </a:lnTo>
                  <a:lnTo>
                    <a:pt x="7252" y="658"/>
                  </a:lnTo>
                  <a:lnTo>
                    <a:pt x="6988" y="439"/>
                  </a:lnTo>
                  <a:lnTo>
                    <a:pt x="6725" y="308"/>
                  </a:lnTo>
                  <a:lnTo>
                    <a:pt x="6471" y="176"/>
                  </a:lnTo>
                  <a:lnTo>
                    <a:pt x="6216" y="89"/>
                  </a:lnTo>
                  <a:lnTo>
                    <a:pt x="5961" y="45"/>
                  </a:lnTo>
                  <a:lnTo>
                    <a:pt x="572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6"/>
            <p:cNvSpPr/>
            <p:nvPr/>
          </p:nvSpPr>
          <p:spPr>
            <a:xfrm rot="10800000">
              <a:off x="3221342" y="7364163"/>
              <a:ext cx="36646" cy="54524"/>
            </a:xfrm>
            <a:custGeom>
              <a:avLst/>
              <a:gdLst/>
              <a:ahLst/>
              <a:cxnLst/>
              <a:rect l="l" t="t" r="r" b="b"/>
              <a:pathLst>
                <a:path w="3881" h="20027" extrusionOk="0">
                  <a:moveTo>
                    <a:pt x="1944" y="1"/>
                  </a:moveTo>
                  <a:lnTo>
                    <a:pt x="1741" y="45"/>
                  </a:lnTo>
                  <a:lnTo>
                    <a:pt x="1545" y="176"/>
                  </a:lnTo>
                  <a:lnTo>
                    <a:pt x="1367" y="439"/>
                  </a:lnTo>
                  <a:lnTo>
                    <a:pt x="1189" y="790"/>
                  </a:lnTo>
                  <a:lnTo>
                    <a:pt x="1019" y="1184"/>
                  </a:lnTo>
                  <a:lnTo>
                    <a:pt x="858" y="1710"/>
                  </a:lnTo>
                  <a:lnTo>
                    <a:pt x="705" y="2280"/>
                  </a:lnTo>
                  <a:lnTo>
                    <a:pt x="569" y="2937"/>
                  </a:lnTo>
                  <a:lnTo>
                    <a:pt x="442" y="3638"/>
                  </a:lnTo>
                  <a:lnTo>
                    <a:pt x="331" y="4427"/>
                  </a:lnTo>
                  <a:lnTo>
                    <a:pt x="229" y="5216"/>
                  </a:lnTo>
                  <a:lnTo>
                    <a:pt x="153" y="6092"/>
                  </a:lnTo>
                  <a:lnTo>
                    <a:pt x="85" y="7012"/>
                  </a:lnTo>
                  <a:lnTo>
                    <a:pt x="43" y="7976"/>
                  </a:lnTo>
                  <a:lnTo>
                    <a:pt x="9" y="8984"/>
                  </a:lnTo>
                  <a:lnTo>
                    <a:pt x="0" y="9992"/>
                  </a:lnTo>
                  <a:lnTo>
                    <a:pt x="9" y="11044"/>
                  </a:lnTo>
                  <a:lnTo>
                    <a:pt x="43" y="12051"/>
                  </a:lnTo>
                  <a:lnTo>
                    <a:pt x="85" y="12972"/>
                  </a:lnTo>
                  <a:lnTo>
                    <a:pt x="153" y="13892"/>
                  </a:lnTo>
                  <a:lnTo>
                    <a:pt x="229" y="14768"/>
                  </a:lnTo>
                  <a:lnTo>
                    <a:pt x="331" y="15601"/>
                  </a:lnTo>
                  <a:lnTo>
                    <a:pt x="442" y="16390"/>
                  </a:lnTo>
                  <a:lnTo>
                    <a:pt x="569" y="17091"/>
                  </a:lnTo>
                  <a:lnTo>
                    <a:pt x="705" y="17748"/>
                  </a:lnTo>
                  <a:lnTo>
                    <a:pt x="858" y="18318"/>
                  </a:lnTo>
                  <a:lnTo>
                    <a:pt x="1019" y="18800"/>
                  </a:lnTo>
                  <a:lnTo>
                    <a:pt x="1189" y="19238"/>
                  </a:lnTo>
                  <a:lnTo>
                    <a:pt x="1367" y="19588"/>
                  </a:lnTo>
                  <a:lnTo>
                    <a:pt x="1545" y="19808"/>
                  </a:lnTo>
                  <a:lnTo>
                    <a:pt x="1741" y="19983"/>
                  </a:lnTo>
                  <a:lnTo>
                    <a:pt x="1944" y="20027"/>
                  </a:lnTo>
                  <a:lnTo>
                    <a:pt x="2140" y="19983"/>
                  </a:lnTo>
                  <a:lnTo>
                    <a:pt x="2335" y="19808"/>
                  </a:lnTo>
                  <a:lnTo>
                    <a:pt x="2522" y="19588"/>
                  </a:lnTo>
                  <a:lnTo>
                    <a:pt x="2700" y="19238"/>
                  </a:lnTo>
                  <a:lnTo>
                    <a:pt x="2870" y="18800"/>
                  </a:lnTo>
                  <a:lnTo>
                    <a:pt x="3023" y="18318"/>
                  </a:lnTo>
                  <a:lnTo>
                    <a:pt x="3176" y="17748"/>
                  </a:lnTo>
                  <a:lnTo>
                    <a:pt x="3311" y="17091"/>
                  </a:lnTo>
                  <a:lnTo>
                    <a:pt x="3439" y="16390"/>
                  </a:lnTo>
                  <a:lnTo>
                    <a:pt x="3549" y="15601"/>
                  </a:lnTo>
                  <a:lnTo>
                    <a:pt x="3651" y="14768"/>
                  </a:lnTo>
                  <a:lnTo>
                    <a:pt x="3727" y="13892"/>
                  </a:lnTo>
                  <a:lnTo>
                    <a:pt x="3795" y="12972"/>
                  </a:lnTo>
                  <a:lnTo>
                    <a:pt x="3846" y="12051"/>
                  </a:lnTo>
                  <a:lnTo>
                    <a:pt x="3872" y="11044"/>
                  </a:lnTo>
                  <a:lnTo>
                    <a:pt x="3880" y="9992"/>
                  </a:lnTo>
                  <a:lnTo>
                    <a:pt x="3872" y="8984"/>
                  </a:lnTo>
                  <a:lnTo>
                    <a:pt x="3846" y="7976"/>
                  </a:lnTo>
                  <a:lnTo>
                    <a:pt x="3795" y="7012"/>
                  </a:lnTo>
                  <a:lnTo>
                    <a:pt x="3727" y="6092"/>
                  </a:lnTo>
                  <a:lnTo>
                    <a:pt x="3651" y="5216"/>
                  </a:lnTo>
                  <a:lnTo>
                    <a:pt x="3549" y="4427"/>
                  </a:lnTo>
                  <a:lnTo>
                    <a:pt x="3439" y="3638"/>
                  </a:lnTo>
                  <a:lnTo>
                    <a:pt x="3311" y="2937"/>
                  </a:lnTo>
                  <a:lnTo>
                    <a:pt x="3176" y="2280"/>
                  </a:lnTo>
                  <a:lnTo>
                    <a:pt x="3023" y="1710"/>
                  </a:lnTo>
                  <a:lnTo>
                    <a:pt x="2870" y="1184"/>
                  </a:lnTo>
                  <a:lnTo>
                    <a:pt x="2700" y="790"/>
                  </a:lnTo>
                  <a:lnTo>
                    <a:pt x="2522" y="439"/>
                  </a:lnTo>
                  <a:lnTo>
                    <a:pt x="2335" y="176"/>
                  </a:lnTo>
                  <a:lnTo>
                    <a:pt x="2140" y="45"/>
                  </a:lnTo>
                  <a:lnTo>
                    <a:pt x="194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66"/>
          <p:cNvGrpSpPr/>
          <p:nvPr/>
        </p:nvGrpSpPr>
        <p:grpSpPr>
          <a:xfrm flipH="1">
            <a:off x="5114192" y="2996978"/>
            <a:ext cx="212466" cy="504987"/>
            <a:chOff x="4398030" y="6341757"/>
            <a:chExt cx="212466" cy="504987"/>
          </a:xfrm>
        </p:grpSpPr>
        <p:sp>
          <p:nvSpPr>
            <p:cNvPr id="856" name="Google Shape;856;p66"/>
            <p:cNvSpPr/>
            <p:nvPr/>
          </p:nvSpPr>
          <p:spPr>
            <a:xfrm rot="10800000">
              <a:off x="4546834" y="6353218"/>
              <a:ext cx="62623" cy="93534"/>
            </a:xfrm>
            <a:custGeom>
              <a:avLst/>
              <a:gdLst/>
              <a:ahLst/>
              <a:cxnLst/>
              <a:rect l="l" t="t" r="r" b="b"/>
              <a:pathLst>
                <a:path w="6632" h="34356" extrusionOk="0">
                  <a:moveTo>
                    <a:pt x="162" y="0"/>
                  </a:moveTo>
                  <a:lnTo>
                    <a:pt x="128" y="44"/>
                  </a:lnTo>
                  <a:lnTo>
                    <a:pt x="102" y="88"/>
                  </a:lnTo>
                  <a:lnTo>
                    <a:pt x="69" y="132"/>
                  </a:lnTo>
                  <a:lnTo>
                    <a:pt x="43" y="219"/>
                  </a:lnTo>
                  <a:lnTo>
                    <a:pt x="26" y="351"/>
                  </a:lnTo>
                  <a:lnTo>
                    <a:pt x="9" y="482"/>
                  </a:lnTo>
                  <a:lnTo>
                    <a:pt x="1" y="658"/>
                  </a:lnTo>
                  <a:lnTo>
                    <a:pt x="1" y="877"/>
                  </a:lnTo>
                  <a:lnTo>
                    <a:pt x="18" y="2498"/>
                  </a:lnTo>
                  <a:lnTo>
                    <a:pt x="43" y="4076"/>
                  </a:lnTo>
                  <a:lnTo>
                    <a:pt x="86" y="5697"/>
                  </a:lnTo>
                  <a:lnTo>
                    <a:pt x="145" y="7274"/>
                  </a:lnTo>
                  <a:lnTo>
                    <a:pt x="213" y="8852"/>
                  </a:lnTo>
                  <a:lnTo>
                    <a:pt x="298" y="10386"/>
                  </a:lnTo>
                  <a:lnTo>
                    <a:pt x="400" y="11919"/>
                  </a:lnTo>
                  <a:lnTo>
                    <a:pt x="510" y="13409"/>
                  </a:lnTo>
                  <a:lnTo>
                    <a:pt x="646" y="14855"/>
                  </a:lnTo>
                  <a:lnTo>
                    <a:pt x="782" y="16258"/>
                  </a:lnTo>
                  <a:lnTo>
                    <a:pt x="943" y="17660"/>
                  </a:lnTo>
                  <a:lnTo>
                    <a:pt x="1121" y="18974"/>
                  </a:lnTo>
                  <a:lnTo>
                    <a:pt x="1308" y="20245"/>
                  </a:lnTo>
                  <a:lnTo>
                    <a:pt x="1410" y="20815"/>
                  </a:lnTo>
                  <a:lnTo>
                    <a:pt x="1512" y="21428"/>
                  </a:lnTo>
                  <a:lnTo>
                    <a:pt x="1622" y="21998"/>
                  </a:lnTo>
                  <a:lnTo>
                    <a:pt x="1741" y="22568"/>
                  </a:lnTo>
                  <a:lnTo>
                    <a:pt x="1860" y="23093"/>
                  </a:lnTo>
                  <a:lnTo>
                    <a:pt x="1979" y="23619"/>
                  </a:lnTo>
                  <a:lnTo>
                    <a:pt x="2208" y="24496"/>
                  </a:lnTo>
                  <a:lnTo>
                    <a:pt x="2446" y="25328"/>
                  </a:lnTo>
                  <a:lnTo>
                    <a:pt x="2692" y="26073"/>
                  </a:lnTo>
                  <a:lnTo>
                    <a:pt x="2947" y="26730"/>
                  </a:lnTo>
                  <a:lnTo>
                    <a:pt x="3210" y="27256"/>
                  </a:lnTo>
                  <a:lnTo>
                    <a:pt x="3482" y="27738"/>
                  </a:lnTo>
                  <a:lnTo>
                    <a:pt x="3618" y="27914"/>
                  </a:lnTo>
                  <a:lnTo>
                    <a:pt x="3762" y="28089"/>
                  </a:lnTo>
                  <a:lnTo>
                    <a:pt x="3898" y="28220"/>
                  </a:lnTo>
                  <a:lnTo>
                    <a:pt x="4042" y="28352"/>
                  </a:lnTo>
                  <a:lnTo>
                    <a:pt x="4220" y="28439"/>
                  </a:lnTo>
                  <a:lnTo>
                    <a:pt x="4390" y="28527"/>
                  </a:lnTo>
                  <a:lnTo>
                    <a:pt x="4747" y="28615"/>
                  </a:lnTo>
                  <a:lnTo>
                    <a:pt x="4917" y="28746"/>
                  </a:lnTo>
                  <a:lnTo>
                    <a:pt x="5095" y="28921"/>
                  </a:lnTo>
                  <a:lnTo>
                    <a:pt x="5180" y="29009"/>
                  </a:lnTo>
                  <a:lnTo>
                    <a:pt x="5256" y="29141"/>
                  </a:lnTo>
                  <a:lnTo>
                    <a:pt x="5341" y="29316"/>
                  </a:lnTo>
                  <a:lnTo>
                    <a:pt x="5426" y="29535"/>
                  </a:lnTo>
                  <a:lnTo>
                    <a:pt x="5562" y="29973"/>
                  </a:lnTo>
                  <a:lnTo>
                    <a:pt x="5689" y="30455"/>
                  </a:lnTo>
                  <a:lnTo>
                    <a:pt x="5808" y="30981"/>
                  </a:lnTo>
                  <a:lnTo>
                    <a:pt x="5927" y="31551"/>
                  </a:lnTo>
                  <a:lnTo>
                    <a:pt x="6037" y="32164"/>
                  </a:lnTo>
                  <a:lnTo>
                    <a:pt x="6139" y="32778"/>
                  </a:lnTo>
                  <a:lnTo>
                    <a:pt x="6343" y="34092"/>
                  </a:lnTo>
                  <a:lnTo>
                    <a:pt x="6369" y="34224"/>
                  </a:lnTo>
                  <a:lnTo>
                    <a:pt x="6402" y="34311"/>
                  </a:lnTo>
                  <a:lnTo>
                    <a:pt x="6428" y="34355"/>
                  </a:lnTo>
                  <a:lnTo>
                    <a:pt x="6496" y="34355"/>
                  </a:lnTo>
                  <a:lnTo>
                    <a:pt x="6521" y="34311"/>
                  </a:lnTo>
                  <a:lnTo>
                    <a:pt x="6547" y="34224"/>
                  </a:lnTo>
                  <a:lnTo>
                    <a:pt x="6572" y="34092"/>
                  </a:lnTo>
                  <a:lnTo>
                    <a:pt x="6598" y="33961"/>
                  </a:lnTo>
                  <a:lnTo>
                    <a:pt x="6615" y="33829"/>
                  </a:lnTo>
                  <a:lnTo>
                    <a:pt x="6623" y="33654"/>
                  </a:lnTo>
                  <a:lnTo>
                    <a:pt x="6632" y="33523"/>
                  </a:lnTo>
                  <a:lnTo>
                    <a:pt x="6632" y="33347"/>
                  </a:lnTo>
                  <a:lnTo>
                    <a:pt x="6623" y="33172"/>
                  </a:lnTo>
                  <a:lnTo>
                    <a:pt x="6615" y="32997"/>
                  </a:lnTo>
                  <a:lnTo>
                    <a:pt x="6589" y="32821"/>
                  </a:lnTo>
                  <a:lnTo>
                    <a:pt x="6402" y="31638"/>
                  </a:lnTo>
                  <a:lnTo>
                    <a:pt x="6207" y="30587"/>
                  </a:lnTo>
                  <a:lnTo>
                    <a:pt x="6105" y="30061"/>
                  </a:lnTo>
                  <a:lnTo>
                    <a:pt x="6003" y="29623"/>
                  </a:lnTo>
                  <a:lnTo>
                    <a:pt x="5902" y="29184"/>
                  </a:lnTo>
                  <a:lnTo>
                    <a:pt x="5791" y="28746"/>
                  </a:lnTo>
                  <a:lnTo>
                    <a:pt x="5681" y="28396"/>
                  </a:lnTo>
                  <a:lnTo>
                    <a:pt x="5562" y="28045"/>
                  </a:lnTo>
                  <a:lnTo>
                    <a:pt x="5443" y="27738"/>
                  </a:lnTo>
                  <a:lnTo>
                    <a:pt x="5316" y="27475"/>
                  </a:lnTo>
                  <a:lnTo>
                    <a:pt x="5188" y="27256"/>
                  </a:lnTo>
                  <a:lnTo>
                    <a:pt x="5044" y="27081"/>
                  </a:lnTo>
                  <a:lnTo>
                    <a:pt x="4900" y="26950"/>
                  </a:lnTo>
                  <a:lnTo>
                    <a:pt x="4747" y="26862"/>
                  </a:lnTo>
                  <a:lnTo>
                    <a:pt x="4441" y="26730"/>
                  </a:lnTo>
                  <a:lnTo>
                    <a:pt x="4136" y="26555"/>
                  </a:lnTo>
                  <a:lnTo>
                    <a:pt x="3983" y="26468"/>
                  </a:lnTo>
                  <a:lnTo>
                    <a:pt x="3830" y="26336"/>
                  </a:lnTo>
                  <a:lnTo>
                    <a:pt x="3677" y="26161"/>
                  </a:lnTo>
                  <a:lnTo>
                    <a:pt x="3524" y="25942"/>
                  </a:lnTo>
                  <a:lnTo>
                    <a:pt x="3388" y="25679"/>
                  </a:lnTo>
                  <a:lnTo>
                    <a:pt x="3244" y="25416"/>
                  </a:lnTo>
                  <a:lnTo>
                    <a:pt x="3117" y="25153"/>
                  </a:lnTo>
                  <a:lnTo>
                    <a:pt x="2981" y="24802"/>
                  </a:lnTo>
                  <a:lnTo>
                    <a:pt x="2853" y="24496"/>
                  </a:lnTo>
                  <a:lnTo>
                    <a:pt x="2726" y="24101"/>
                  </a:lnTo>
                  <a:lnTo>
                    <a:pt x="2480" y="23313"/>
                  </a:lnTo>
                  <a:lnTo>
                    <a:pt x="2344" y="22831"/>
                  </a:lnTo>
                  <a:lnTo>
                    <a:pt x="2217" y="22348"/>
                  </a:lnTo>
                  <a:lnTo>
                    <a:pt x="2098" y="21823"/>
                  </a:lnTo>
                  <a:lnTo>
                    <a:pt x="1979" y="21297"/>
                  </a:lnTo>
                  <a:lnTo>
                    <a:pt x="1869" y="20727"/>
                  </a:lnTo>
                  <a:lnTo>
                    <a:pt x="1758" y="20157"/>
                  </a:lnTo>
                  <a:lnTo>
                    <a:pt x="1648" y="19544"/>
                  </a:lnTo>
                  <a:lnTo>
                    <a:pt x="1554" y="18931"/>
                  </a:lnTo>
                  <a:lnTo>
                    <a:pt x="1452" y="18317"/>
                  </a:lnTo>
                  <a:lnTo>
                    <a:pt x="1359" y="17660"/>
                  </a:lnTo>
                  <a:lnTo>
                    <a:pt x="1274" y="17002"/>
                  </a:lnTo>
                  <a:lnTo>
                    <a:pt x="1189" y="16301"/>
                  </a:lnTo>
                  <a:lnTo>
                    <a:pt x="1036" y="14899"/>
                  </a:lnTo>
                  <a:lnTo>
                    <a:pt x="901" y="13453"/>
                  </a:lnTo>
                  <a:lnTo>
                    <a:pt x="773" y="11963"/>
                  </a:lnTo>
                  <a:lnTo>
                    <a:pt x="671" y="10473"/>
                  </a:lnTo>
                  <a:lnTo>
                    <a:pt x="578" y="8896"/>
                  </a:lnTo>
                  <a:lnTo>
                    <a:pt x="502" y="7318"/>
                  </a:lnTo>
                  <a:lnTo>
                    <a:pt x="442" y="5741"/>
                  </a:lnTo>
                  <a:lnTo>
                    <a:pt x="391" y="4119"/>
                  </a:lnTo>
                  <a:lnTo>
                    <a:pt x="366" y="2498"/>
                  </a:lnTo>
                  <a:lnTo>
                    <a:pt x="340" y="877"/>
                  </a:lnTo>
                  <a:lnTo>
                    <a:pt x="340" y="658"/>
                  </a:lnTo>
                  <a:lnTo>
                    <a:pt x="323" y="482"/>
                  </a:lnTo>
                  <a:lnTo>
                    <a:pt x="306" y="351"/>
                  </a:lnTo>
                  <a:lnTo>
                    <a:pt x="281" y="219"/>
                  </a:lnTo>
                  <a:lnTo>
                    <a:pt x="255" y="132"/>
                  </a:lnTo>
                  <a:lnTo>
                    <a:pt x="230" y="88"/>
                  </a:lnTo>
                  <a:lnTo>
                    <a:pt x="196" y="44"/>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6"/>
            <p:cNvSpPr/>
            <p:nvPr/>
          </p:nvSpPr>
          <p:spPr>
            <a:xfrm rot="10800000">
              <a:off x="4525824" y="6418137"/>
              <a:ext cx="84671" cy="109997"/>
            </a:xfrm>
            <a:custGeom>
              <a:avLst/>
              <a:gdLst/>
              <a:ahLst/>
              <a:cxnLst/>
              <a:rect l="l" t="t" r="r" b="b"/>
              <a:pathLst>
                <a:path w="8967" h="40403" extrusionOk="0">
                  <a:moveTo>
                    <a:pt x="3252" y="0"/>
                  </a:moveTo>
                  <a:lnTo>
                    <a:pt x="3210" y="44"/>
                  </a:lnTo>
                  <a:lnTo>
                    <a:pt x="3006" y="351"/>
                  </a:lnTo>
                  <a:lnTo>
                    <a:pt x="2785" y="701"/>
                  </a:lnTo>
                  <a:lnTo>
                    <a:pt x="2573" y="1096"/>
                  </a:lnTo>
                  <a:lnTo>
                    <a:pt x="2344" y="1534"/>
                  </a:lnTo>
                  <a:lnTo>
                    <a:pt x="2131" y="2016"/>
                  </a:lnTo>
                  <a:lnTo>
                    <a:pt x="1911" y="2542"/>
                  </a:lnTo>
                  <a:lnTo>
                    <a:pt x="1707" y="3155"/>
                  </a:lnTo>
                  <a:lnTo>
                    <a:pt x="1512" y="3812"/>
                  </a:lnTo>
                  <a:lnTo>
                    <a:pt x="1325" y="4557"/>
                  </a:lnTo>
                  <a:lnTo>
                    <a:pt x="1240" y="4952"/>
                  </a:lnTo>
                  <a:lnTo>
                    <a:pt x="1155" y="5346"/>
                  </a:lnTo>
                  <a:lnTo>
                    <a:pt x="1087" y="5784"/>
                  </a:lnTo>
                  <a:lnTo>
                    <a:pt x="1011" y="6223"/>
                  </a:lnTo>
                  <a:lnTo>
                    <a:pt x="951" y="6705"/>
                  </a:lnTo>
                  <a:lnTo>
                    <a:pt x="892" y="7187"/>
                  </a:lnTo>
                  <a:lnTo>
                    <a:pt x="841" y="7669"/>
                  </a:lnTo>
                  <a:lnTo>
                    <a:pt x="790" y="8194"/>
                  </a:lnTo>
                  <a:lnTo>
                    <a:pt x="756" y="8764"/>
                  </a:lnTo>
                  <a:lnTo>
                    <a:pt x="722" y="9334"/>
                  </a:lnTo>
                  <a:lnTo>
                    <a:pt x="705" y="9903"/>
                  </a:lnTo>
                  <a:lnTo>
                    <a:pt x="688" y="10517"/>
                  </a:lnTo>
                  <a:lnTo>
                    <a:pt x="688" y="11174"/>
                  </a:lnTo>
                  <a:lnTo>
                    <a:pt x="688" y="11832"/>
                  </a:lnTo>
                  <a:lnTo>
                    <a:pt x="696" y="12357"/>
                  </a:lnTo>
                  <a:lnTo>
                    <a:pt x="713" y="12883"/>
                  </a:lnTo>
                  <a:lnTo>
                    <a:pt x="739" y="13365"/>
                  </a:lnTo>
                  <a:lnTo>
                    <a:pt x="764" y="13891"/>
                  </a:lnTo>
                  <a:lnTo>
                    <a:pt x="832" y="14855"/>
                  </a:lnTo>
                  <a:lnTo>
                    <a:pt x="909" y="15819"/>
                  </a:lnTo>
                  <a:lnTo>
                    <a:pt x="1070" y="17703"/>
                  </a:lnTo>
                  <a:lnTo>
                    <a:pt x="1146" y="18667"/>
                  </a:lnTo>
                  <a:lnTo>
                    <a:pt x="1197" y="19675"/>
                  </a:lnTo>
                  <a:lnTo>
                    <a:pt x="1223" y="20333"/>
                  </a:lnTo>
                  <a:lnTo>
                    <a:pt x="1231" y="20946"/>
                  </a:lnTo>
                  <a:lnTo>
                    <a:pt x="1223" y="21516"/>
                  </a:lnTo>
                  <a:lnTo>
                    <a:pt x="1206" y="22042"/>
                  </a:lnTo>
                  <a:lnTo>
                    <a:pt x="1172" y="22567"/>
                  </a:lnTo>
                  <a:lnTo>
                    <a:pt x="1129" y="23006"/>
                  </a:lnTo>
                  <a:lnTo>
                    <a:pt x="1070" y="23488"/>
                  </a:lnTo>
                  <a:lnTo>
                    <a:pt x="1011" y="23882"/>
                  </a:lnTo>
                  <a:lnTo>
                    <a:pt x="943" y="24276"/>
                  </a:lnTo>
                  <a:lnTo>
                    <a:pt x="858" y="24671"/>
                  </a:lnTo>
                  <a:lnTo>
                    <a:pt x="696" y="25372"/>
                  </a:lnTo>
                  <a:lnTo>
                    <a:pt x="510" y="26073"/>
                  </a:lnTo>
                  <a:lnTo>
                    <a:pt x="323" y="26730"/>
                  </a:lnTo>
                  <a:lnTo>
                    <a:pt x="229" y="27125"/>
                  </a:lnTo>
                  <a:lnTo>
                    <a:pt x="153" y="27519"/>
                  </a:lnTo>
                  <a:lnTo>
                    <a:pt x="94" y="27913"/>
                  </a:lnTo>
                  <a:lnTo>
                    <a:pt x="51" y="28308"/>
                  </a:lnTo>
                  <a:lnTo>
                    <a:pt x="17" y="28702"/>
                  </a:lnTo>
                  <a:lnTo>
                    <a:pt x="9" y="29097"/>
                  </a:lnTo>
                  <a:lnTo>
                    <a:pt x="0" y="29491"/>
                  </a:lnTo>
                  <a:lnTo>
                    <a:pt x="17" y="29885"/>
                  </a:lnTo>
                  <a:lnTo>
                    <a:pt x="43" y="30280"/>
                  </a:lnTo>
                  <a:lnTo>
                    <a:pt x="77" y="30630"/>
                  </a:lnTo>
                  <a:lnTo>
                    <a:pt x="119" y="31025"/>
                  </a:lnTo>
                  <a:lnTo>
                    <a:pt x="179" y="31375"/>
                  </a:lnTo>
                  <a:lnTo>
                    <a:pt x="238" y="31726"/>
                  </a:lnTo>
                  <a:lnTo>
                    <a:pt x="306" y="32076"/>
                  </a:lnTo>
                  <a:lnTo>
                    <a:pt x="467" y="32777"/>
                  </a:lnTo>
                  <a:lnTo>
                    <a:pt x="646" y="33435"/>
                  </a:lnTo>
                  <a:lnTo>
                    <a:pt x="841" y="34048"/>
                  </a:lnTo>
                  <a:lnTo>
                    <a:pt x="1036" y="34574"/>
                  </a:lnTo>
                  <a:lnTo>
                    <a:pt x="1240" y="35100"/>
                  </a:lnTo>
                  <a:lnTo>
                    <a:pt x="1596" y="35932"/>
                  </a:lnTo>
                  <a:lnTo>
                    <a:pt x="1868" y="36546"/>
                  </a:lnTo>
                  <a:lnTo>
                    <a:pt x="2089" y="36984"/>
                  </a:lnTo>
                  <a:lnTo>
                    <a:pt x="2318" y="37422"/>
                  </a:lnTo>
                  <a:lnTo>
                    <a:pt x="2539" y="37817"/>
                  </a:lnTo>
                  <a:lnTo>
                    <a:pt x="2768" y="38211"/>
                  </a:lnTo>
                  <a:lnTo>
                    <a:pt x="3006" y="38562"/>
                  </a:lnTo>
                  <a:lnTo>
                    <a:pt x="3235" y="38868"/>
                  </a:lnTo>
                  <a:lnTo>
                    <a:pt x="3464" y="39175"/>
                  </a:lnTo>
                  <a:lnTo>
                    <a:pt x="3702" y="39438"/>
                  </a:lnTo>
                  <a:lnTo>
                    <a:pt x="4169" y="39876"/>
                  </a:lnTo>
                  <a:lnTo>
                    <a:pt x="4407" y="40095"/>
                  </a:lnTo>
                  <a:lnTo>
                    <a:pt x="4645" y="40227"/>
                  </a:lnTo>
                  <a:lnTo>
                    <a:pt x="4882" y="40358"/>
                  </a:lnTo>
                  <a:lnTo>
                    <a:pt x="5120" y="40402"/>
                  </a:lnTo>
                  <a:lnTo>
                    <a:pt x="5358" y="40402"/>
                  </a:lnTo>
                  <a:lnTo>
                    <a:pt x="5587" y="40314"/>
                  </a:lnTo>
                  <a:lnTo>
                    <a:pt x="5825" y="40183"/>
                  </a:lnTo>
                  <a:lnTo>
                    <a:pt x="6046" y="39920"/>
                  </a:lnTo>
                  <a:lnTo>
                    <a:pt x="6275" y="39570"/>
                  </a:lnTo>
                  <a:lnTo>
                    <a:pt x="6496" y="39175"/>
                  </a:lnTo>
                  <a:lnTo>
                    <a:pt x="6708" y="38693"/>
                  </a:lnTo>
                  <a:lnTo>
                    <a:pt x="6920" y="38167"/>
                  </a:lnTo>
                  <a:lnTo>
                    <a:pt x="7124" y="37641"/>
                  </a:lnTo>
                  <a:lnTo>
                    <a:pt x="7328" y="37072"/>
                  </a:lnTo>
                  <a:lnTo>
                    <a:pt x="7540" y="36458"/>
                  </a:lnTo>
                  <a:lnTo>
                    <a:pt x="7744" y="35845"/>
                  </a:lnTo>
                  <a:lnTo>
                    <a:pt x="7947" y="35188"/>
                  </a:lnTo>
                  <a:lnTo>
                    <a:pt x="8143" y="34486"/>
                  </a:lnTo>
                  <a:lnTo>
                    <a:pt x="8338" y="33785"/>
                  </a:lnTo>
                  <a:lnTo>
                    <a:pt x="8533" y="33040"/>
                  </a:lnTo>
                  <a:lnTo>
                    <a:pt x="8907" y="31550"/>
                  </a:lnTo>
                  <a:lnTo>
                    <a:pt x="8941" y="31419"/>
                  </a:lnTo>
                  <a:lnTo>
                    <a:pt x="8958" y="31244"/>
                  </a:lnTo>
                  <a:lnTo>
                    <a:pt x="8966" y="31112"/>
                  </a:lnTo>
                  <a:lnTo>
                    <a:pt x="8966" y="30937"/>
                  </a:lnTo>
                  <a:lnTo>
                    <a:pt x="8966" y="30806"/>
                  </a:lnTo>
                  <a:lnTo>
                    <a:pt x="8958" y="30630"/>
                  </a:lnTo>
                  <a:lnTo>
                    <a:pt x="8941" y="30499"/>
                  </a:lnTo>
                  <a:lnTo>
                    <a:pt x="8915" y="30367"/>
                  </a:lnTo>
                  <a:lnTo>
                    <a:pt x="8890" y="30280"/>
                  </a:lnTo>
                  <a:lnTo>
                    <a:pt x="8864" y="30192"/>
                  </a:lnTo>
                  <a:lnTo>
                    <a:pt x="8830" y="30104"/>
                  </a:lnTo>
                  <a:lnTo>
                    <a:pt x="8805" y="30061"/>
                  </a:lnTo>
                  <a:lnTo>
                    <a:pt x="8771" y="30061"/>
                  </a:lnTo>
                  <a:lnTo>
                    <a:pt x="8729" y="30104"/>
                  </a:lnTo>
                  <a:lnTo>
                    <a:pt x="8695" y="30148"/>
                  </a:lnTo>
                  <a:lnTo>
                    <a:pt x="8669" y="30280"/>
                  </a:lnTo>
                  <a:lnTo>
                    <a:pt x="8287" y="31813"/>
                  </a:lnTo>
                  <a:lnTo>
                    <a:pt x="8092" y="32602"/>
                  </a:lnTo>
                  <a:lnTo>
                    <a:pt x="7888" y="33347"/>
                  </a:lnTo>
                  <a:lnTo>
                    <a:pt x="7676" y="34092"/>
                  </a:lnTo>
                  <a:lnTo>
                    <a:pt x="7463" y="34793"/>
                  </a:lnTo>
                  <a:lnTo>
                    <a:pt x="7243" y="35450"/>
                  </a:lnTo>
                  <a:lnTo>
                    <a:pt x="7013" y="36064"/>
                  </a:lnTo>
                  <a:lnTo>
                    <a:pt x="6793" y="36634"/>
                  </a:lnTo>
                  <a:lnTo>
                    <a:pt x="6555" y="37159"/>
                  </a:lnTo>
                  <a:lnTo>
                    <a:pt x="6326" y="37598"/>
                  </a:lnTo>
                  <a:lnTo>
                    <a:pt x="6088" y="37992"/>
                  </a:lnTo>
                  <a:lnTo>
                    <a:pt x="5850" y="38299"/>
                  </a:lnTo>
                  <a:lnTo>
                    <a:pt x="5604" y="38474"/>
                  </a:lnTo>
                  <a:lnTo>
                    <a:pt x="5366" y="38605"/>
                  </a:lnTo>
                  <a:lnTo>
                    <a:pt x="5120" y="38605"/>
                  </a:lnTo>
                  <a:lnTo>
                    <a:pt x="4908" y="38562"/>
                  </a:lnTo>
                  <a:lnTo>
                    <a:pt x="4687" y="38430"/>
                  </a:lnTo>
                  <a:lnTo>
                    <a:pt x="4475" y="38343"/>
                  </a:lnTo>
                  <a:lnTo>
                    <a:pt x="4262" y="38167"/>
                  </a:lnTo>
                  <a:lnTo>
                    <a:pt x="4042" y="37992"/>
                  </a:lnTo>
                  <a:lnTo>
                    <a:pt x="3829" y="37773"/>
                  </a:lnTo>
                  <a:lnTo>
                    <a:pt x="3617" y="37554"/>
                  </a:lnTo>
                  <a:lnTo>
                    <a:pt x="3405" y="37291"/>
                  </a:lnTo>
                  <a:lnTo>
                    <a:pt x="2980" y="36721"/>
                  </a:lnTo>
                  <a:lnTo>
                    <a:pt x="2573" y="36020"/>
                  </a:lnTo>
                  <a:lnTo>
                    <a:pt x="2165" y="35231"/>
                  </a:lnTo>
                  <a:lnTo>
                    <a:pt x="1766" y="34399"/>
                  </a:lnTo>
                  <a:lnTo>
                    <a:pt x="1401" y="33522"/>
                  </a:lnTo>
                  <a:lnTo>
                    <a:pt x="1036" y="32558"/>
                  </a:lnTo>
                  <a:lnTo>
                    <a:pt x="866" y="32076"/>
                  </a:lnTo>
                  <a:lnTo>
                    <a:pt x="781" y="31813"/>
                  </a:lnTo>
                  <a:lnTo>
                    <a:pt x="688" y="31550"/>
                  </a:lnTo>
                  <a:lnTo>
                    <a:pt x="603" y="31244"/>
                  </a:lnTo>
                  <a:lnTo>
                    <a:pt x="527" y="30893"/>
                  </a:lnTo>
                  <a:lnTo>
                    <a:pt x="459" y="30543"/>
                  </a:lnTo>
                  <a:lnTo>
                    <a:pt x="408" y="30104"/>
                  </a:lnTo>
                  <a:lnTo>
                    <a:pt x="382" y="29841"/>
                  </a:lnTo>
                  <a:lnTo>
                    <a:pt x="374" y="29579"/>
                  </a:lnTo>
                  <a:lnTo>
                    <a:pt x="374" y="29316"/>
                  </a:lnTo>
                  <a:lnTo>
                    <a:pt x="391" y="29097"/>
                  </a:lnTo>
                  <a:lnTo>
                    <a:pt x="408" y="28834"/>
                  </a:lnTo>
                  <a:lnTo>
                    <a:pt x="442" y="28615"/>
                  </a:lnTo>
                  <a:lnTo>
                    <a:pt x="476" y="28439"/>
                  </a:lnTo>
                  <a:lnTo>
                    <a:pt x="510" y="28264"/>
                  </a:lnTo>
                  <a:lnTo>
                    <a:pt x="603" y="27870"/>
                  </a:lnTo>
                  <a:lnTo>
                    <a:pt x="705" y="27563"/>
                  </a:lnTo>
                  <a:lnTo>
                    <a:pt x="798" y="27256"/>
                  </a:lnTo>
                  <a:lnTo>
                    <a:pt x="883" y="26993"/>
                  </a:lnTo>
                  <a:lnTo>
                    <a:pt x="1002" y="26511"/>
                  </a:lnTo>
                  <a:lnTo>
                    <a:pt x="1121" y="25985"/>
                  </a:lnTo>
                  <a:lnTo>
                    <a:pt x="1231" y="25416"/>
                  </a:lnTo>
                  <a:lnTo>
                    <a:pt x="1333" y="24802"/>
                  </a:lnTo>
                  <a:lnTo>
                    <a:pt x="1376" y="24495"/>
                  </a:lnTo>
                  <a:lnTo>
                    <a:pt x="1418" y="24145"/>
                  </a:lnTo>
                  <a:lnTo>
                    <a:pt x="1486" y="23400"/>
                  </a:lnTo>
                  <a:lnTo>
                    <a:pt x="1537" y="22699"/>
                  </a:lnTo>
                  <a:lnTo>
                    <a:pt x="1562" y="21910"/>
                  </a:lnTo>
                  <a:lnTo>
                    <a:pt x="1579" y="21165"/>
                  </a:lnTo>
                  <a:lnTo>
                    <a:pt x="1571" y="20376"/>
                  </a:lnTo>
                  <a:lnTo>
                    <a:pt x="1546" y="19588"/>
                  </a:lnTo>
                  <a:lnTo>
                    <a:pt x="1512" y="18799"/>
                  </a:lnTo>
                  <a:lnTo>
                    <a:pt x="1452" y="17922"/>
                  </a:lnTo>
                  <a:lnTo>
                    <a:pt x="1384" y="17046"/>
                  </a:lnTo>
                  <a:lnTo>
                    <a:pt x="1240" y="15381"/>
                  </a:lnTo>
                  <a:lnTo>
                    <a:pt x="1172" y="14505"/>
                  </a:lnTo>
                  <a:lnTo>
                    <a:pt x="1104" y="13628"/>
                  </a:lnTo>
                  <a:lnTo>
                    <a:pt x="1062" y="12752"/>
                  </a:lnTo>
                  <a:lnTo>
                    <a:pt x="1045" y="12314"/>
                  </a:lnTo>
                  <a:lnTo>
                    <a:pt x="1036" y="11832"/>
                  </a:lnTo>
                  <a:lnTo>
                    <a:pt x="1028" y="11262"/>
                  </a:lnTo>
                  <a:lnTo>
                    <a:pt x="1036" y="10692"/>
                  </a:lnTo>
                  <a:lnTo>
                    <a:pt x="1045" y="10166"/>
                  </a:lnTo>
                  <a:lnTo>
                    <a:pt x="1070" y="9641"/>
                  </a:lnTo>
                  <a:lnTo>
                    <a:pt x="1096" y="9158"/>
                  </a:lnTo>
                  <a:lnTo>
                    <a:pt x="1129" y="8676"/>
                  </a:lnTo>
                  <a:lnTo>
                    <a:pt x="1172" y="8238"/>
                  </a:lnTo>
                  <a:lnTo>
                    <a:pt x="1214" y="7800"/>
                  </a:lnTo>
                  <a:lnTo>
                    <a:pt x="1274" y="7362"/>
                  </a:lnTo>
                  <a:lnTo>
                    <a:pt x="1333" y="6967"/>
                  </a:lnTo>
                  <a:lnTo>
                    <a:pt x="1401" y="6573"/>
                  </a:lnTo>
                  <a:lnTo>
                    <a:pt x="1469" y="6223"/>
                  </a:lnTo>
                  <a:lnTo>
                    <a:pt x="1537" y="5872"/>
                  </a:lnTo>
                  <a:lnTo>
                    <a:pt x="1622" y="5565"/>
                  </a:lnTo>
                  <a:lnTo>
                    <a:pt x="1783" y="4952"/>
                  </a:lnTo>
                  <a:lnTo>
                    <a:pt x="1970" y="4382"/>
                  </a:lnTo>
                  <a:lnTo>
                    <a:pt x="2157" y="3856"/>
                  </a:lnTo>
                  <a:lnTo>
                    <a:pt x="2352" y="3418"/>
                  </a:lnTo>
                  <a:lnTo>
                    <a:pt x="2547" y="3024"/>
                  </a:lnTo>
                  <a:lnTo>
                    <a:pt x="2743" y="2629"/>
                  </a:lnTo>
                  <a:lnTo>
                    <a:pt x="2938" y="2323"/>
                  </a:lnTo>
                  <a:lnTo>
                    <a:pt x="3303" y="1753"/>
                  </a:lnTo>
                  <a:lnTo>
                    <a:pt x="3346" y="1665"/>
                  </a:lnTo>
                  <a:lnTo>
                    <a:pt x="3371" y="1578"/>
                  </a:lnTo>
                  <a:lnTo>
                    <a:pt x="3396" y="1446"/>
                  </a:lnTo>
                  <a:lnTo>
                    <a:pt x="3413" y="1315"/>
                  </a:lnTo>
                  <a:lnTo>
                    <a:pt x="3422" y="1139"/>
                  </a:lnTo>
                  <a:lnTo>
                    <a:pt x="3430" y="1008"/>
                  </a:lnTo>
                  <a:lnTo>
                    <a:pt x="3430" y="833"/>
                  </a:lnTo>
                  <a:lnTo>
                    <a:pt x="3422" y="657"/>
                  </a:lnTo>
                  <a:lnTo>
                    <a:pt x="3405" y="526"/>
                  </a:lnTo>
                  <a:lnTo>
                    <a:pt x="3396" y="351"/>
                  </a:lnTo>
                  <a:lnTo>
                    <a:pt x="3371" y="219"/>
                  </a:lnTo>
                  <a:lnTo>
                    <a:pt x="3346" y="132"/>
                  </a:lnTo>
                  <a:lnTo>
                    <a:pt x="3320" y="44"/>
                  </a:lnTo>
                  <a:lnTo>
                    <a:pt x="32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6"/>
            <p:cNvSpPr/>
            <p:nvPr/>
          </p:nvSpPr>
          <p:spPr>
            <a:xfrm rot="10800000">
              <a:off x="4483900" y="6442365"/>
              <a:ext cx="97097" cy="119422"/>
            </a:xfrm>
            <a:custGeom>
              <a:avLst/>
              <a:gdLst/>
              <a:ahLst/>
              <a:cxnLst/>
              <a:rect l="l" t="t" r="r" b="b"/>
              <a:pathLst>
                <a:path w="10283" h="43865" extrusionOk="0">
                  <a:moveTo>
                    <a:pt x="4433" y="1"/>
                  </a:moveTo>
                  <a:lnTo>
                    <a:pt x="4305" y="45"/>
                  </a:lnTo>
                  <a:lnTo>
                    <a:pt x="4187" y="132"/>
                  </a:lnTo>
                  <a:lnTo>
                    <a:pt x="4059" y="264"/>
                  </a:lnTo>
                  <a:lnTo>
                    <a:pt x="3940" y="439"/>
                  </a:lnTo>
                  <a:lnTo>
                    <a:pt x="3822" y="614"/>
                  </a:lnTo>
                  <a:lnTo>
                    <a:pt x="3703" y="877"/>
                  </a:lnTo>
                  <a:lnTo>
                    <a:pt x="3592" y="1140"/>
                  </a:lnTo>
                  <a:lnTo>
                    <a:pt x="3482" y="1447"/>
                  </a:lnTo>
                  <a:lnTo>
                    <a:pt x="3372" y="1754"/>
                  </a:lnTo>
                  <a:lnTo>
                    <a:pt x="3151" y="2455"/>
                  </a:lnTo>
                  <a:lnTo>
                    <a:pt x="2947" y="3200"/>
                  </a:lnTo>
                  <a:lnTo>
                    <a:pt x="2752" y="3989"/>
                  </a:lnTo>
                  <a:lnTo>
                    <a:pt x="2522" y="4865"/>
                  </a:lnTo>
                  <a:lnTo>
                    <a:pt x="2293" y="5785"/>
                  </a:lnTo>
                  <a:lnTo>
                    <a:pt x="2055" y="6574"/>
                  </a:lnTo>
                  <a:lnTo>
                    <a:pt x="1937" y="6968"/>
                  </a:lnTo>
                  <a:lnTo>
                    <a:pt x="1809" y="7319"/>
                  </a:lnTo>
                  <a:lnTo>
                    <a:pt x="1682" y="7582"/>
                  </a:lnTo>
                  <a:lnTo>
                    <a:pt x="1555" y="7845"/>
                  </a:lnTo>
                  <a:lnTo>
                    <a:pt x="1419" y="8020"/>
                  </a:lnTo>
                  <a:lnTo>
                    <a:pt x="1291" y="8151"/>
                  </a:lnTo>
                  <a:lnTo>
                    <a:pt x="1020" y="8371"/>
                  </a:lnTo>
                  <a:lnTo>
                    <a:pt x="739" y="8502"/>
                  </a:lnTo>
                  <a:lnTo>
                    <a:pt x="536" y="8677"/>
                  </a:lnTo>
                  <a:lnTo>
                    <a:pt x="425" y="8765"/>
                  </a:lnTo>
                  <a:lnTo>
                    <a:pt x="315" y="8940"/>
                  </a:lnTo>
                  <a:lnTo>
                    <a:pt x="222" y="9159"/>
                  </a:lnTo>
                  <a:lnTo>
                    <a:pt x="171" y="9291"/>
                  </a:lnTo>
                  <a:lnTo>
                    <a:pt x="128" y="9466"/>
                  </a:lnTo>
                  <a:lnTo>
                    <a:pt x="94" y="9641"/>
                  </a:lnTo>
                  <a:lnTo>
                    <a:pt x="60" y="9860"/>
                  </a:lnTo>
                  <a:lnTo>
                    <a:pt x="35" y="10123"/>
                  </a:lnTo>
                  <a:lnTo>
                    <a:pt x="18" y="10386"/>
                  </a:lnTo>
                  <a:lnTo>
                    <a:pt x="9" y="10605"/>
                  </a:lnTo>
                  <a:lnTo>
                    <a:pt x="1" y="10868"/>
                  </a:lnTo>
                  <a:lnTo>
                    <a:pt x="9" y="11350"/>
                  </a:lnTo>
                  <a:lnTo>
                    <a:pt x="35" y="11832"/>
                  </a:lnTo>
                  <a:lnTo>
                    <a:pt x="69" y="12314"/>
                  </a:lnTo>
                  <a:lnTo>
                    <a:pt x="111" y="12796"/>
                  </a:lnTo>
                  <a:lnTo>
                    <a:pt x="154" y="13235"/>
                  </a:lnTo>
                  <a:lnTo>
                    <a:pt x="247" y="14067"/>
                  </a:lnTo>
                  <a:lnTo>
                    <a:pt x="485" y="16346"/>
                  </a:lnTo>
                  <a:lnTo>
                    <a:pt x="731" y="18581"/>
                  </a:lnTo>
                  <a:lnTo>
                    <a:pt x="994" y="20772"/>
                  </a:lnTo>
                  <a:lnTo>
                    <a:pt x="1266" y="22963"/>
                  </a:lnTo>
                  <a:lnTo>
                    <a:pt x="1555" y="25066"/>
                  </a:lnTo>
                  <a:lnTo>
                    <a:pt x="1852" y="27169"/>
                  </a:lnTo>
                  <a:lnTo>
                    <a:pt x="2157" y="29185"/>
                  </a:lnTo>
                  <a:lnTo>
                    <a:pt x="2488" y="31157"/>
                  </a:lnTo>
                  <a:lnTo>
                    <a:pt x="2820" y="33041"/>
                  </a:lnTo>
                  <a:lnTo>
                    <a:pt x="2998" y="33961"/>
                  </a:lnTo>
                  <a:lnTo>
                    <a:pt x="3176" y="34882"/>
                  </a:lnTo>
                  <a:lnTo>
                    <a:pt x="3355" y="35758"/>
                  </a:lnTo>
                  <a:lnTo>
                    <a:pt x="3541" y="36591"/>
                  </a:lnTo>
                  <a:lnTo>
                    <a:pt x="3728" y="37423"/>
                  </a:lnTo>
                  <a:lnTo>
                    <a:pt x="3923" y="38256"/>
                  </a:lnTo>
                  <a:lnTo>
                    <a:pt x="4119" y="39044"/>
                  </a:lnTo>
                  <a:lnTo>
                    <a:pt x="4322" y="39789"/>
                  </a:lnTo>
                  <a:lnTo>
                    <a:pt x="4526" y="40534"/>
                  </a:lnTo>
                  <a:lnTo>
                    <a:pt x="4738" y="41235"/>
                  </a:lnTo>
                  <a:lnTo>
                    <a:pt x="4951" y="41893"/>
                  </a:lnTo>
                  <a:lnTo>
                    <a:pt x="5163" y="42550"/>
                  </a:lnTo>
                  <a:lnTo>
                    <a:pt x="5384" y="43164"/>
                  </a:lnTo>
                  <a:lnTo>
                    <a:pt x="5613" y="43777"/>
                  </a:lnTo>
                  <a:lnTo>
                    <a:pt x="5647" y="43821"/>
                  </a:lnTo>
                  <a:lnTo>
                    <a:pt x="5689" y="43865"/>
                  </a:lnTo>
                  <a:lnTo>
                    <a:pt x="5723" y="43865"/>
                  </a:lnTo>
                  <a:lnTo>
                    <a:pt x="5749" y="43821"/>
                  </a:lnTo>
                  <a:lnTo>
                    <a:pt x="5783" y="43733"/>
                  </a:lnTo>
                  <a:lnTo>
                    <a:pt x="5808" y="43646"/>
                  </a:lnTo>
                  <a:lnTo>
                    <a:pt x="5834" y="43514"/>
                  </a:lnTo>
                  <a:lnTo>
                    <a:pt x="5851" y="43383"/>
                  </a:lnTo>
                  <a:lnTo>
                    <a:pt x="5868" y="43207"/>
                  </a:lnTo>
                  <a:lnTo>
                    <a:pt x="5876" y="43076"/>
                  </a:lnTo>
                  <a:lnTo>
                    <a:pt x="5876" y="42901"/>
                  </a:lnTo>
                  <a:lnTo>
                    <a:pt x="5876" y="42725"/>
                  </a:lnTo>
                  <a:lnTo>
                    <a:pt x="5859" y="42594"/>
                  </a:lnTo>
                  <a:lnTo>
                    <a:pt x="5842" y="42462"/>
                  </a:lnTo>
                  <a:lnTo>
                    <a:pt x="5825" y="42331"/>
                  </a:lnTo>
                  <a:lnTo>
                    <a:pt x="5791" y="42199"/>
                  </a:lnTo>
                  <a:lnTo>
                    <a:pt x="5562" y="41630"/>
                  </a:lnTo>
                  <a:lnTo>
                    <a:pt x="5341" y="41016"/>
                  </a:lnTo>
                  <a:lnTo>
                    <a:pt x="5129" y="40359"/>
                  </a:lnTo>
                  <a:lnTo>
                    <a:pt x="4917" y="39702"/>
                  </a:lnTo>
                  <a:lnTo>
                    <a:pt x="4705" y="39001"/>
                  </a:lnTo>
                  <a:lnTo>
                    <a:pt x="4501" y="38256"/>
                  </a:lnTo>
                  <a:lnTo>
                    <a:pt x="4305" y="37467"/>
                  </a:lnTo>
                  <a:lnTo>
                    <a:pt x="4102" y="36678"/>
                  </a:lnTo>
                  <a:lnTo>
                    <a:pt x="3915" y="35889"/>
                  </a:lnTo>
                  <a:lnTo>
                    <a:pt x="3728" y="35057"/>
                  </a:lnTo>
                  <a:lnTo>
                    <a:pt x="3541" y="34180"/>
                  </a:lnTo>
                  <a:lnTo>
                    <a:pt x="3355" y="33304"/>
                  </a:lnTo>
                  <a:lnTo>
                    <a:pt x="3176" y="32384"/>
                  </a:lnTo>
                  <a:lnTo>
                    <a:pt x="3006" y="31464"/>
                  </a:lnTo>
                  <a:lnTo>
                    <a:pt x="2837" y="30500"/>
                  </a:lnTo>
                  <a:lnTo>
                    <a:pt x="2667" y="29536"/>
                  </a:lnTo>
                  <a:lnTo>
                    <a:pt x="2378" y="27739"/>
                  </a:lnTo>
                  <a:lnTo>
                    <a:pt x="2098" y="25898"/>
                  </a:lnTo>
                  <a:lnTo>
                    <a:pt x="1826" y="24014"/>
                  </a:lnTo>
                  <a:lnTo>
                    <a:pt x="1572" y="22086"/>
                  </a:lnTo>
                  <a:lnTo>
                    <a:pt x="1317" y="20114"/>
                  </a:lnTo>
                  <a:lnTo>
                    <a:pt x="1079" y="18099"/>
                  </a:lnTo>
                  <a:lnTo>
                    <a:pt x="850" y="16039"/>
                  </a:lnTo>
                  <a:lnTo>
                    <a:pt x="638" y="13979"/>
                  </a:lnTo>
                  <a:lnTo>
                    <a:pt x="510" y="12884"/>
                  </a:lnTo>
                  <a:lnTo>
                    <a:pt x="459" y="12314"/>
                  </a:lnTo>
                  <a:lnTo>
                    <a:pt x="400" y="11701"/>
                  </a:lnTo>
                  <a:lnTo>
                    <a:pt x="374" y="11350"/>
                  </a:lnTo>
                  <a:lnTo>
                    <a:pt x="374" y="11087"/>
                  </a:lnTo>
                  <a:lnTo>
                    <a:pt x="391" y="10868"/>
                  </a:lnTo>
                  <a:lnTo>
                    <a:pt x="425" y="10737"/>
                  </a:lnTo>
                  <a:lnTo>
                    <a:pt x="468" y="10605"/>
                  </a:lnTo>
                  <a:lnTo>
                    <a:pt x="519" y="10518"/>
                  </a:lnTo>
                  <a:lnTo>
                    <a:pt x="646" y="10386"/>
                  </a:lnTo>
                  <a:lnTo>
                    <a:pt x="875" y="10211"/>
                  </a:lnTo>
                  <a:lnTo>
                    <a:pt x="1105" y="10123"/>
                  </a:lnTo>
                  <a:lnTo>
                    <a:pt x="1334" y="9992"/>
                  </a:lnTo>
                  <a:lnTo>
                    <a:pt x="1444" y="9860"/>
                  </a:lnTo>
                  <a:lnTo>
                    <a:pt x="1555" y="9729"/>
                  </a:lnTo>
                  <a:lnTo>
                    <a:pt x="1665" y="9554"/>
                  </a:lnTo>
                  <a:lnTo>
                    <a:pt x="1767" y="9378"/>
                  </a:lnTo>
                  <a:lnTo>
                    <a:pt x="1869" y="9115"/>
                  </a:lnTo>
                  <a:lnTo>
                    <a:pt x="1971" y="8896"/>
                  </a:lnTo>
                  <a:lnTo>
                    <a:pt x="2166" y="8327"/>
                  </a:lnTo>
                  <a:lnTo>
                    <a:pt x="2353" y="7713"/>
                  </a:lnTo>
                  <a:lnTo>
                    <a:pt x="2539" y="7056"/>
                  </a:lnTo>
                  <a:lnTo>
                    <a:pt x="2718" y="6355"/>
                  </a:lnTo>
                  <a:lnTo>
                    <a:pt x="3074" y="4953"/>
                  </a:lnTo>
                  <a:lnTo>
                    <a:pt x="3295" y="4120"/>
                  </a:lnTo>
                  <a:lnTo>
                    <a:pt x="3524" y="3375"/>
                  </a:lnTo>
                  <a:lnTo>
                    <a:pt x="3635" y="3024"/>
                  </a:lnTo>
                  <a:lnTo>
                    <a:pt x="3754" y="2762"/>
                  </a:lnTo>
                  <a:lnTo>
                    <a:pt x="3881" y="2499"/>
                  </a:lnTo>
                  <a:lnTo>
                    <a:pt x="4000" y="2236"/>
                  </a:lnTo>
                  <a:lnTo>
                    <a:pt x="4127" y="2060"/>
                  </a:lnTo>
                  <a:lnTo>
                    <a:pt x="4246" y="1929"/>
                  </a:lnTo>
                  <a:lnTo>
                    <a:pt x="4373" y="1885"/>
                  </a:lnTo>
                  <a:lnTo>
                    <a:pt x="4509" y="1885"/>
                  </a:lnTo>
                  <a:lnTo>
                    <a:pt x="4637" y="1929"/>
                  </a:lnTo>
                  <a:lnTo>
                    <a:pt x="4764" y="2060"/>
                  </a:lnTo>
                  <a:lnTo>
                    <a:pt x="4900" y="2236"/>
                  </a:lnTo>
                  <a:lnTo>
                    <a:pt x="5036" y="2499"/>
                  </a:lnTo>
                  <a:lnTo>
                    <a:pt x="5469" y="3550"/>
                  </a:lnTo>
                  <a:lnTo>
                    <a:pt x="5681" y="3989"/>
                  </a:lnTo>
                  <a:lnTo>
                    <a:pt x="5893" y="4427"/>
                  </a:lnTo>
                  <a:lnTo>
                    <a:pt x="6114" y="4777"/>
                  </a:lnTo>
                  <a:lnTo>
                    <a:pt x="6224" y="4909"/>
                  </a:lnTo>
                  <a:lnTo>
                    <a:pt x="6343" y="5040"/>
                  </a:lnTo>
                  <a:lnTo>
                    <a:pt x="6454" y="5128"/>
                  </a:lnTo>
                  <a:lnTo>
                    <a:pt x="6572" y="5172"/>
                  </a:lnTo>
                  <a:lnTo>
                    <a:pt x="6691" y="5215"/>
                  </a:lnTo>
                  <a:lnTo>
                    <a:pt x="6819" y="5172"/>
                  </a:lnTo>
                  <a:lnTo>
                    <a:pt x="6938" y="5128"/>
                  </a:lnTo>
                  <a:lnTo>
                    <a:pt x="7065" y="5040"/>
                  </a:lnTo>
                  <a:lnTo>
                    <a:pt x="7184" y="4953"/>
                  </a:lnTo>
                  <a:lnTo>
                    <a:pt x="7303" y="4777"/>
                  </a:lnTo>
                  <a:lnTo>
                    <a:pt x="7532" y="4427"/>
                  </a:lnTo>
                  <a:lnTo>
                    <a:pt x="7761" y="3989"/>
                  </a:lnTo>
                  <a:lnTo>
                    <a:pt x="7990" y="3550"/>
                  </a:lnTo>
                  <a:lnTo>
                    <a:pt x="8220" y="3200"/>
                  </a:lnTo>
                  <a:lnTo>
                    <a:pt x="8338" y="3024"/>
                  </a:lnTo>
                  <a:lnTo>
                    <a:pt x="8457" y="2893"/>
                  </a:lnTo>
                  <a:lnTo>
                    <a:pt x="8576" y="2762"/>
                  </a:lnTo>
                  <a:lnTo>
                    <a:pt x="8695" y="2718"/>
                  </a:lnTo>
                  <a:lnTo>
                    <a:pt x="8831" y="2718"/>
                  </a:lnTo>
                  <a:lnTo>
                    <a:pt x="8958" y="2762"/>
                  </a:lnTo>
                  <a:lnTo>
                    <a:pt x="9077" y="2937"/>
                  </a:lnTo>
                  <a:lnTo>
                    <a:pt x="9188" y="3156"/>
                  </a:lnTo>
                  <a:lnTo>
                    <a:pt x="9281" y="3419"/>
                  </a:lnTo>
                  <a:lnTo>
                    <a:pt x="9374" y="3769"/>
                  </a:lnTo>
                  <a:lnTo>
                    <a:pt x="9451" y="4164"/>
                  </a:lnTo>
                  <a:lnTo>
                    <a:pt x="9527" y="4602"/>
                  </a:lnTo>
                  <a:lnTo>
                    <a:pt x="9595" y="5084"/>
                  </a:lnTo>
                  <a:lnTo>
                    <a:pt x="9655" y="5566"/>
                  </a:lnTo>
                  <a:lnTo>
                    <a:pt x="9714" y="6136"/>
                  </a:lnTo>
                  <a:lnTo>
                    <a:pt x="9765" y="6662"/>
                  </a:lnTo>
                  <a:lnTo>
                    <a:pt x="9858" y="7845"/>
                  </a:lnTo>
                  <a:lnTo>
                    <a:pt x="9943" y="9028"/>
                  </a:lnTo>
                  <a:lnTo>
                    <a:pt x="9952" y="9203"/>
                  </a:lnTo>
                  <a:lnTo>
                    <a:pt x="9977" y="9378"/>
                  </a:lnTo>
                  <a:lnTo>
                    <a:pt x="10003" y="9466"/>
                  </a:lnTo>
                  <a:lnTo>
                    <a:pt x="10028" y="9554"/>
                  </a:lnTo>
                  <a:lnTo>
                    <a:pt x="10062" y="9641"/>
                  </a:lnTo>
                  <a:lnTo>
                    <a:pt x="10130" y="9641"/>
                  </a:lnTo>
                  <a:lnTo>
                    <a:pt x="10155" y="9597"/>
                  </a:lnTo>
                  <a:lnTo>
                    <a:pt x="10189" y="9554"/>
                  </a:lnTo>
                  <a:lnTo>
                    <a:pt x="10215" y="9466"/>
                  </a:lnTo>
                  <a:lnTo>
                    <a:pt x="10240" y="9378"/>
                  </a:lnTo>
                  <a:lnTo>
                    <a:pt x="10257" y="9247"/>
                  </a:lnTo>
                  <a:lnTo>
                    <a:pt x="10274" y="9115"/>
                  </a:lnTo>
                  <a:lnTo>
                    <a:pt x="10283" y="8940"/>
                  </a:lnTo>
                  <a:lnTo>
                    <a:pt x="10283" y="8765"/>
                  </a:lnTo>
                  <a:lnTo>
                    <a:pt x="10274" y="8546"/>
                  </a:lnTo>
                  <a:lnTo>
                    <a:pt x="10189" y="7363"/>
                  </a:lnTo>
                  <a:lnTo>
                    <a:pt x="10105" y="6136"/>
                  </a:lnTo>
                  <a:lnTo>
                    <a:pt x="10054" y="5566"/>
                  </a:lnTo>
                  <a:lnTo>
                    <a:pt x="9994" y="4996"/>
                  </a:lnTo>
                  <a:lnTo>
                    <a:pt x="9935" y="4427"/>
                  </a:lnTo>
                  <a:lnTo>
                    <a:pt x="9867" y="3901"/>
                  </a:lnTo>
                  <a:lnTo>
                    <a:pt x="9790" y="3375"/>
                  </a:lnTo>
                  <a:lnTo>
                    <a:pt x="9714" y="2937"/>
                  </a:lnTo>
                  <a:lnTo>
                    <a:pt x="9629" y="2499"/>
                  </a:lnTo>
                  <a:lnTo>
                    <a:pt x="9536" y="2104"/>
                  </a:lnTo>
                  <a:lnTo>
                    <a:pt x="9434" y="1754"/>
                  </a:lnTo>
                  <a:lnTo>
                    <a:pt x="9323" y="1447"/>
                  </a:lnTo>
                  <a:lnTo>
                    <a:pt x="9205" y="1228"/>
                  </a:lnTo>
                  <a:lnTo>
                    <a:pt x="9077" y="1053"/>
                  </a:lnTo>
                  <a:lnTo>
                    <a:pt x="8924" y="921"/>
                  </a:lnTo>
                  <a:lnTo>
                    <a:pt x="8772" y="921"/>
                  </a:lnTo>
                  <a:lnTo>
                    <a:pt x="8627" y="965"/>
                  </a:lnTo>
                  <a:lnTo>
                    <a:pt x="8474" y="1053"/>
                  </a:lnTo>
                  <a:lnTo>
                    <a:pt x="8330" y="1228"/>
                  </a:lnTo>
                  <a:lnTo>
                    <a:pt x="8186" y="1403"/>
                  </a:lnTo>
                  <a:lnTo>
                    <a:pt x="7897" y="1929"/>
                  </a:lnTo>
                  <a:lnTo>
                    <a:pt x="7608" y="2455"/>
                  </a:lnTo>
                  <a:lnTo>
                    <a:pt x="7464" y="2718"/>
                  </a:lnTo>
                  <a:lnTo>
                    <a:pt x="7311" y="2937"/>
                  </a:lnTo>
                  <a:lnTo>
                    <a:pt x="7167" y="3112"/>
                  </a:lnTo>
                  <a:lnTo>
                    <a:pt x="7022" y="3287"/>
                  </a:lnTo>
                  <a:lnTo>
                    <a:pt x="6870" y="3375"/>
                  </a:lnTo>
                  <a:lnTo>
                    <a:pt x="6717" y="3419"/>
                  </a:lnTo>
                  <a:lnTo>
                    <a:pt x="6555" y="3375"/>
                  </a:lnTo>
                  <a:lnTo>
                    <a:pt x="6394" y="3287"/>
                  </a:lnTo>
                  <a:lnTo>
                    <a:pt x="6233" y="3112"/>
                  </a:lnTo>
                  <a:lnTo>
                    <a:pt x="6072" y="2893"/>
                  </a:lnTo>
                  <a:lnTo>
                    <a:pt x="5919" y="2674"/>
                  </a:lnTo>
                  <a:lnTo>
                    <a:pt x="5766" y="2367"/>
                  </a:lnTo>
                  <a:lnTo>
                    <a:pt x="5622" y="2017"/>
                  </a:lnTo>
                  <a:lnTo>
                    <a:pt x="5469" y="1666"/>
                  </a:lnTo>
                  <a:lnTo>
                    <a:pt x="5256" y="1096"/>
                  </a:lnTo>
                  <a:lnTo>
                    <a:pt x="5146" y="833"/>
                  </a:lnTo>
                  <a:lnTo>
                    <a:pt x="5036" y="614"/>
                  </a:lnTo>
                  <a:lnTo>
                    <a:pt x="4917" y="395"/>
                  </a:lnTo>
                  <a:lnTo>
                    <a:pt x="4806" y="220"/>
                  </a:lnTo>
                  <a:lnTo>
                    <a:pt x="4679" y="89"/>
                  </a:lnTo>
                  <a:lnTo>
                    <a:pt x="4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6"/>
            <p:cNvSpPr/>
            <p:nvPr/>
          </p:nvSpPr>
          <p:spPr>
            <a:xfrm rot="10800000">
              <a:off x="4483579" y="6441883"/>
              <a:ext cx="44342" cy="96992"/>
            </a:xfrm>
            <a:custGeom>
              <a:avLst/>
              <a:gdLst/>
              <a:ahLst/>
              <a:cxnLst/>
              <a:rect l="l" t="t" r="r" b="b"/>
              <a:pathLst>
                <a:path w="4696" h="35626" extrusionOk="0">
                  <a:moveTo>
                    <a:pt x="4467" y="0"/>
                  </a:moveTo>
                  <a:lnTo>
                    <a:pt x="4433" y="88"/>
                  </a:lnTo>
                  <a:lnTo>
                    <a:pt x="4407" y="176"/>
                  </a:lnTo>
                  <a:lnTo>
                    <a:pt x="4382" y="307"/>
                  </a:lnTo>
                  <a:lnTo>
                    <a:pt x="4365" y="439"/>
                  </a:lnTo>
                  <a:lnTo>
                    <a:pt x="4356" y="614"/>
                  </a:lnTo>
                  <a:lnTo>
                    <a:pt x="4297" y="1841"/>
                  </a:lnTo>
                  <a:lnTo>
                    <a:pt x="4229" y="3068"/>
                  </a:lnTo>
                  <a:lnTo>
                    <a:pt x="4161" y="4251"/>
                  </a:lnTo>
                  <a:lnTo>
                    <a:pt x="4076" y="5434"/>
                  </a:lnTo>
                  <a:lnTo>
                    <a:pt x="3991" y="6617"/>
                  </a:lnTo>
                  <a:lnTo>
                    <a:pt x="3898" y="7756"/>
                  </a:lnTo>
                  <a:lnTo>
                    <a:pt x="3804" y="8896"/>
                  </a:lnTo>
                  <a:lnTo>
                    <a:pt x="3694" y="10035"/>
                  </a:lnTo>
                  <a:lnTo>
                    <a:pt x="3584" y="11131"/>
                  </a:lnTo>
                  <a:lnTo>
                    <a:pt x="3473" y="12226"/>
                  </a:lnTo>
                  <a:lnTo>
                    <a:pt x="3227" y="14373"/>
                  </a:lnTo>
                  <a:lnTo>
                    <a:pt x="2964" y="16520"/>
                  </a:lnTo>
                  <a:lnTo>
                    <a:pt x="2692" y="18580"/>
                  </a:lnTo>
                  <a:lnTo>
                    <a:pt x="2403" y="20640"/>
                  </a:lnTo>
                  <a:lnTo>
                    <a:pt x="2106" y="22699"/>
                  </a:lnTo>
                  <a:lnTo>
                    <a:pt x="1792" y="24715"/>
                  </a:lnTo>
                  <a:lnTo>
                    <a:pt x="1478" y="26687"/>
                  </a:lnTo>
                  <a:lnTo>
                    <a:pt x="1155" y="28659"/>
                  </a:lnTo>
                  <a:lnTo>
                    <a:pt x="994" y="29579"/>
                  </a:lnTo>
                  <a:lnTo>
                    <a:pt x="824" y="30543"/>
                  </a:lnTo>
                  <a:lnTo>
                    <a:pt x="646" y="31419"/>
                  </a:lnTo>
                  <a:lnTo>
                    <a:pt x="459" y="32296"/>
                  </a:lnTo>
                  <a:lnTo>
                    <a:pt x="272" y="33128"/>
                  </a:lnTo>
                  <a:lnTo>
                    <a:pt x="68" y="33917"/>
                  </a:lnTo>
                  <a:lnTo>
                    <a:pt x="43" y="34048"/>
                  </a:lnTo>
                  <a:lnTo>
                    <a:pt x="17" y="34180"/>
                  </a:lnTo>
                  <a:lnTo>
                    <a:pt x="9" y="34355"/>
                  </a:lnTo>
                  <a:lnTo>
                    <a:pt x="1" y="34530"/>
                  </a:lnTo>
                  <a:lnTo>
                    <a:pt x="1" y="34706"/>
                  </a:lnTo>
                  <a:lnTo>
                    <a:pt x="1" y="34837"/>
                  </a:lnTo>
                  <a:lnTo>
                    <a:pt x="9" y="35012"/>
                  </a:lnTo>
                  <a:lnTo>
                    <a:pt x="26" y="35188"/>
                  </a:lnTo>
                  <a:lnTo>
                    <a:pt x="43" y="35319"/>
                  </a:lnTo>
                  <a:lnTo>
                    <a:pt x="68" y="35407"/>
                  </a:lnTo>
                  <a:lnTo>
                    <a:pt x="94" y="35494"/>
                  </a:lnTo>
                  <a:lnTo>
                    <a:pt x="119" y="35582"/>
                  </a:lnTo>
                  <a:lnTo>
                    <a:pt x="145" y="35626"/>
                  </a:lnTo>
                  <a:lnTo>
                    <a:pt x="179" y="35582"/>
                  </a:lnTo>
                  <a:lnTo>
                    <a:pt x="213" y="35538"/>
                  </a:lnTo>
                  <a:lnTo>
                    <a:pt x="247" y="35451"/>
                  </a:lnTo>
                  <a:lnTo>
                    <a:pt x="451" y="34662"/>
                  </a:lnTo>
                  <a:lnTo>
                    <a:pt x="637" y="33829"/>
                  </a:lnTo>
                  <a:lnTo>
                    <a:pt x="833" y="32997"/>
                  </a:lnTo>
                  <a:lnTo>
                    <a:pt x="1011" y="32077"/>
                  </a:lnTo>
                  <a:lnTo>
                    <a:pt x="1198" y="31156"/>
                  </a:lnTo>
                  <a:lnTo>
                    <a:pt x="1367" y="30236"/>
                  </a:lnTo>
                  <a:lnTo>
                    <a:pt x="1537" y="29228"/>
                  </a:lnTo>
                  <a:lnTo>
                    <a:pt x="1707" y="28220"/>
                  </a:lnTo>
                  <a:lnTo>
                    <a:pt x="2030" y="26205"/>
                  </a:lnTo>
                  <a:lnTo>
                    <a:pt x="2344" y="24101"/>
                  </a:lnTo>
                  <a:lnTo>
                    <a:pt x="2641" y="21998"/>
                  </a:lnTo>
                  <a:lnTo>
                    <a:pt x="2938" y="19895"/>
                  </a:lnTo>
                  <a:lnTo>
                    <a:pt x="3227" y="17747"/>
                  </a:lnTo>
                  <a:lnTo>
                    <a:pt x="3499" y="15513"/>
                  </a:lnTo>
                  <a:lnTo>
                    <a:pt x="3626" y="14417"/>
                  </a:lnTo>
                  <a:lnTo>
                    <a:pt x="3753" y="13278"/>
                  </a:lnTo>
                  <a:lnTo>
                    <a:pt x="3881" y="12095"/>
                  </a:lnTo>
                  <a:lnTo>
                    <a:pt x="3991" y="10955"/>
                  </a:lnTo>
                  <a:lnTo>
                    <a:pt x="4101" y="9772"/>
                  </a:lnTo>
                  <a:lnTo>
                    <a:pt x="4212" y="8589"/>
                  </a:lnTo>
                  <a:lnTo>
                    <a:pt x="4305" y="7362"/>
                  </a:lnTo>
                  <a:lnTo>
                    <a:pt x="4399" y="6135"/>
                  </a:lnTo>
                  <a:lnTo>
                    <a:pt x="4484" y="4908"/>
                  </a:lnTo>
                  <a:lnTo>
                    <a:pt x="4560" y="3637"/>
                  </a:lnTo>
                  <a:lnTo>
                    <a:pt x="4628" y="2410"/>
                  </a:lnTo>
                  <a:lnTo>
                    <a:pt x="4687" y="1096"/>
                  </a:lnTo>
                  <a:lnTo>
                    <a:pt x="4696" y="921"/>
                  </a:lnTo>
                  <a:lnTo>
                    <a:pt x="4687" y="701"/>
                  </a:lnTo>
                  <a:lnTo>
                    <a:pt x="4679" y="570"/>
                  </a:lnTo>
                  <a:lnTo>
                    <a:pt x="4662" y="395"/>
                  </a:lnTo>
                  <a:lnTo>
                    <a:pt x="4645" y="263"/>
                  </a:lnTo>
                  <a:lnTo>
                    <a:pt x="4619" y="176"/>
                  </a:lnTo>
                  <a:lnTo>
                    <a:pt x="4585" y="88"/>
                  </a:lnTo>
                  <a:lnTo>
                    <a:pt x="4560" y="44"/>
                  </a:lnTo>
                  <a:lnTo>
                    <a:pt x="4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6"/>
            <p:cNvSpPr/>
            <p:nvPr/>
          </p:nvSpPr>
          <p:spPr>
            <a:xfrm rot="10800000">
              <a:off x="4522302" y="6350237"/>
              <a:ext cx="28148" cy="96396"/>
            </a:xfrm>
            <a:custGeom>
              <a:avLst/>
              <a:gdLst/>
              <a:ahLst/>
              <a:cxnLst/>
              <a:rect l="l" t="t" r="r" b="b"/>
              <a:pathLst>
                <a:path w="2981" h="35407" extrusionOk="0">
                  <a:moveTo>
                    <a:pt x="2497" y="0"/>
                  </a:moveTo>
                  <a:lnTo>
                    <a:pt x="2463" y="44"/>
                  </a:lnTo>
                  <a:lnTo>
                    <a:pt x="2437" y="88"/>
                  </a:lnTo>
                  <a:lnTo>
                    <a:pt x="2412" y="175"/>
                  </a:lnTo>
                  <a:lnTo>
                    <a:pt x="2387" y="263"/>
                  </a:lnTo>
                  <a:lnTo>
                    <a:pt x="2370" y="395"/>
                  </a:lnTo>
                  <a:lnTo>
                    <a:pt x="2353" y="526"/>
                  </a:lnTo>
                  <a:lnTo>
                    <a:pt x="2344" y="701"/>
                  </a:lnTo>
                  <a:lnTo>
                    <a:pt x="2344" y="877"/>
                  </a:lnTo>
                  <a:lnTo>
                    <a:pt x="2353" y="1096"/>
                  </a:lnTo>
                  <a:lnTo>
                    <a:pt x="2429" y="2279"/>
                  </a:lnTo>
                  <a:lnTo>
                    <a:pt x="2497" y="3462"/>
                  </a:lnTo>
                  <a:lnTo>
                    <a:pt x="2548" y="4645"/>
                  </a:lnTo>
                  <a:lnTo>
                    <a:pt x="2582" y="5872"/>
                  </a:lnTo>
                  <a:lnTo>
                    <a:pt x="2607" y="7055"/>
                  </a:lnTo>
                  <a:lnTo>
                    <a:pt x="2624" y="8282"/>
                  </a:lnTo>
                  <a:lnTo>
                    <a:pt x="2633" y="9509"/>
                  </a:lnTo>
                  <a:lnTo>
                    <a:pt x="2633" y="10736"/>
                  </a:lnTo>
                  <a:lnTo>
                    <a:pt x="2616" y="11919"/>
                  </a:lnTo>
                  <a:lnTo>
                    <a:pt x="2599" y="13146"/>
                  </a:lnTo>
                  <a:lnTo>
                    <a:pt x="2565" y="14373"/>
                  </a:lnTo>
                  <a:lnTo>
                    <a:pt x="2531" y="15556"/>
                  </a:lnTo>
                  <a:lnTo>
                    <a:pt x="2480" y="16783"/>
                  </a:lnTo>
                  <a:lnTo>
                    <a:pt x="2429" y="17966"/>
                  </a:lnTo>
                  <a:lnTo>
                    <a:pt x="2361" y="19149"/>
                  </a:lnTo>
                  <a:lnTo>
                    <a:pt x="2293" y="20333"/>
                  </a:lnTo>
                  <a:lnTo>
                    <a:pt x="2217" y="21560"/>
                  </a:lnTo>
                  <a:lnTo>
                    <a:pt x="2140" y="22787"/>
                  </a:lnTo>
                  <a:lnTo>
                    <a:pt x="2047" y="23970"/>
                  </a:lnTo>
                  <a:lnTo>
                    <a:pt x="1953" y="25153"/>
                  </a:lnTo>
                  <a:lnTo>
                    <a:pt x="1758" y="27519"/>
                  </a:lnTo>
                  <a:lnTo>
                    <a:pt x="1554" y="29842"/>
                  </a:lnTo>
                  <a:lnTo>
                    <a:pt x="1470" y="30762"/>
                  </a:lnTo>
                  <a:lnTo>
                    <a:pt x="1419" y="31200"/>
                  </a:lnTo>
                  <a:lnTo>
                    <a:pt x="1368" y="31682"/>
                  </a:lnTo>
                  <a:lnTo>
                    <a:pt x="1317" y="32120"/>
                  </a:lnTo>
                  <a:lnTo>
                    <a:pt x="1257" y="32515"/>
                  </a:lnTo>
                  <a:lnTo>
                    <a:pt x="1181" y="32865"/>
                  </a:lnTo>
                  <a:lnTo>
                    <a:pt x="1104" y="33172"/>
                  </a:lnTo>
                  <a:lnTo>
                    <a:pt x="1062" y="33347"/>
                  </a:lnTo>
                  <a:lnTo>
                    <a:pt x="1011" y="33435"/>
                  </a:lnTo>
                  <a:lnTo>
                    <a:pt x="960" y="33522"/>
                  </a:lnTo>
                  <a:lnTo>
                    <a:pt x="901" y="33610"/>
                  </a:lnTo>
                  <a:lnTo>
                    <a:pt x="850" y="33654"/>
                  </a:lnTo>
                  <a:lnTo>
                    <a:pt x="799" y="33654"/>
                  </a:lnTo>
                  <a:lnTo>
                    <a:pt x="688" y="33566"/>
                  </a:lnTo>
                  <a:lnTo>
                    <a:pt x="587" y="33391"/>
                  </a:lnTo>
                  <a:lnTo>
                    <a:pt x="493" y="33172"/>
                  </a:lnTo>
                  <a:lnTo>
                    <a:pt x="451" y="32997"/>
                  </a:lnTo>
                  <a:lnTo>
                    <a:pt x="408" y="32821"/>
                  </a:lnTo>
                  <a:lnTo>
                    <a:pt x="366" y="32602"/>
                  </a:lnTo>
                  <a:lnTo>
                    <a:pt x="332" y="32383"/>
                  </a:lnTo>
                  <a:lnTo>
                    <a:pt x="306" y="32208"/>
                  </a:lnTo>
                  <a:lnTo>
                    <a:pt x="281" y="32120"/>
                  </a:lnTo>
                  <a:lnTo>
                    <a:pt x="247" y="32033"/>
                  </a:lnTo>
                  <a:lnTo>
                    <a:pt x="213" y="31989"/>
                  </a:lnTo>
                  <a:lnTo>
                    <a:pt x="153" y="31989"/>
                  </a:lnTo>
                  <a:lnTo>
                    <a:pt x="120" y="32033"/>
                  </a:lnTo>
                  <a:lnTo>
                    <a:pt x="86" y="32120"/>
                  </a:lnTo>
                  <a:lnTo>
                    <a:pt x="60" y="32208"/>
                  </a:lnTo>
                  <a:lnTo>
                    <a:pt x="43" y="32339"/>
                  </a:lnTo>
                  <a:lnTo>
                    <a:pt x="18" y="32471"/>
                  </a:lnTo>
                  <a:lnTo>
                    <a:pt x="9" y="32602"/>
                  </a:lnTo>
                  <a:lnTo>
                    <a:pt x="1" y="32777"/>
                  </a:lnTo>
                  <a:lnTo>
                    <a:pt x="9" y="32909"/>
                  </a:lnTo>
                  <a:lnTo>
                    <a:pt x="18" y="33084"/>
                  </a:lnTo>
                  <a:lnTo>
                    <a:pt x="35" y="33259"/>
                  </a:lnTo>
                  <a:lnTo>
                    <a:pt x="103" y="33698"/>
                  </a:lnTo>
                  <a:lnTo>
                    <a:pt x="170" y="34048"/>
                  </a:lnTo>
                  <a:lnTo>
                    <a:pt x="247" y="34399"/>
                  </a:lnTo>
                  <a:lnTo>
                    <a:pt x="323" y="34706"/>
                  </a:lnTo>
                  <a:lnTo>
                    <a:pt x="408" y="34925"/>
                  </a:lnTo>
                  <a:lnTo>
                    <a:pt x="502" y="35100"/>
                  </a:lnTo>
                  <a:lnTo>
                    <a:pt x="595" y="35275"/>
                  </a:lnTo>
                  <a:lnTo>
                    <a:pt x="688" y="35363"/>
                  </a:lnTo>
                  <a:lnTo>
                    <a:pt x="782" y="35407"/>
                  </a:lnTo>
                  <a:lnTo>
                    <a:pt x="875" y="35407"/>
                  </a:lnTo>
                  <a:lnTo>
                    <a:pt x="969" y="35319"/>
                  </a:lnTo>
                  <a:lnTo>
                    <a:pt x="1062" y="35231"/>
                  </a:lnTo>
                  <a:lnTo>
                    <a:pt x="1155" y="35056"/>
                  </a:lnTo>
                  <a:lnTo>
                    <a:pt x="1240" y="34837"/>
                  </a:lnTo>
                  <a:lnTo>
                    <a:pt x="1334" y="34530"/>
                  </a:lnTo>
                  <a:lnTo>
                    <a:pt x="1410" y="34180"/>
                  </a:lnTo>
                  <a:lnTo>
                    <a:pt x="1495" y="33741"/>
                  </a:lnTo>
                  <a:lnTo>
                    <a:pt x="1571" y="33259"/>
                  </a:lnTo>
                  <a:lnTo>
                    <a:pt x="1648" y="32777"/>
                  </a:lnTo>
                  <a:lnTo>
                    <a:pt x="1707" y="32252"/>
                  </a:lnTo>
                  <a:lnTo>
                    <a:pt x="1818" y="31112"/>
                  </a:lnTo>
                  <a:lnTo>
                    <a:pt x="1920" y="29973"/>
                  </a:lnTo>
                  <a:lnTo>
                    <a:pt x="2157" y="27256"/>
                  </a:lnTo>
                  <a:lnTo>
                    <a:pt x="2276" y="25854"/>
                  </a:lnTo>
                  <a:lnTo>
                    <a:pt x="2387" y="24452"/>
                  </a:lnTo>
                  <a:lnTo>
                    <a:pt x="2488" y="23049"/>
                  </a:lnTo>
                  <a:lnTo>
                    <a:pt x="2582" y="21603"/>
                  </a:lnTo>
                  <a:lnTo>
                    <a:pt x="2667" y="20113"/>
                  </a:lnTo>
                  <a:lnTo>
                    <a:pt x="2752" y="18624"/>
                  </a:lnTo>
                  <a:lnTo>
                    <a:pt x="2820" y="17134"/>
                  </a:lnTo>
                  <a:lnTo>
                    <a:pt x="2870" y="15644"/>
                  </a:lnTo>
                  <a:lnTo>
                    <a:pt x="2921" y="14154"/>
                  </a:lnTo>
                  <a:lnTo>
                    <a:pt x="2955" y="12620"/>
                  </a:lnTo>
                  <a:lnTo>
                    <a:pt x="2972" y="11130"/>
                  </a:lnTo>
                  <a:lnTo>
                    <a:pt x="2981" y="9597"/>
                  </a:lnTo>
                  <a:lnTo>
                    <a:pt x="2972" y="8107"/>
                  </a:lnTo>
                  <a:lnTo>
                    <a:pt x="2947" y="6573"/>
                  </a:lnTo>
                  <a:lnTo>
                    <a:pt x="2913" y="5083"/>
                  </a:lnTo>
                  <a:lnTo>
                    <a:pt x="2853" y="3593"/>
                  </a:lnTo>
                  <a:lnTo>
                    <a:pt x="2786" y="2103"/>
                  </a:lnTo>
                  <a:lnTo>
                    <a:pt x="2692" y="614"/>
                  </a:lnTo>
                  <a:lnTo>
                    <a:pt x="2675" y="438"/>
                  </a:lnTo>
                  <a:lnTo>
                    <a:pt x="2650" y="263"/>
                  </a:lnTo>
                  <a:lnTo>
                    <a:pt x="2624" y="175"/>
                  </a:lnTo>
                  <a:lnTo>
                    <a:pt x="2599" y="88"/>
                  </a:lnTo>
                  <a:lnTo>
                    <a:pt x="2565" y="44"/>
                  </a:lnTo>
                  <a:lnTo>
                    <a:pt x="2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6"/>
            <p:cNvSpPr/>
            <p:nvPr/>
          </p:nvSpPr>
          <p:spPr>
            <a:xfrm rot="10800000">
              <a:off x="4461927" y="6341757"/>
              <a:ext cx="76739" cy="62754"/>
            </a:xfrm>
            <a:custGeom>
              <a:avLst/>
              <a:gdLst/>
              <a:ahLst/>
              <a:cxnLst/>
              <a:rect l="l" t="t" r="r" b="b"/>
              <a:pathLst>
                <a:path w="8127" h="23050" extrusionOk="0">
                  <a:moveTo>
                    <a:pt x="7897" y="1"/>
                  </a:moveTo>
                  <a:lnTo>
                    <a:pt x="7872" y="44"/>
                  </a:lnTo>
                  <a:lnTo>
                    <a:pt x="7838" y="132"/>
                  </a:lnTo>
                  <a:lnTo>
                    <a:pt x="7812" y="263"/>
                  </a:lnTo>
                  <a:lnTo>
                    <a:pt x="7795" y="439"/>
                  </a:lnTo>
                  <a:lnTo>
                    <a:pt x="7778" y="614"/>
                  </a:lnTo>
                  <a:lnTo>
                    <a:pt x="7727" y="1403"/>
                  </a:lnTo>
                  <a:lnTo>
                    <a:pt x="7668" y="2148"/>
                  </a:lnTo>
                  <a:lnTo>
                    <a:pt x="7591" y="2893"/>
                  </a:lnTo>
                  <a:lnTo>
                    <a:pt x="7506" y="3550"/>
                  </a:lnTo>
                  <a:lnTo>
                    <a:pt x="7405" y="4207"/>
                  </a:lnTo>
                  <a:lnTo>
                    <a:pt x="7303" y="4821"/>
                  </a:lnTo>
                  <a:lnTo>
                    <a:pt x="7184" y="5390"/>
                  </a:lnTo>
                  <a:lnTo>
                    <a:pt x="7056" y="5916"/>
                  </a:lnTo>
                  <a:lnTo>
                    <a:pt x="6929" y="6311"/>
                  </a:lnTo>
                  <a:lnTo>
                    <a:pt x="6802" y="6661"/>
                  </a:lnTo>
                  <a:lnTo>
                    <a:pt x="6666" y="6924"/>
                  </a:lnTo>
                  <a:lnTo>
                    <a:pt x="6530" y="7187"/>
                  </a:lnTo>
                  <a:lnTo>
                    <a:pt x="6394" y="7450"/>
                  </a:lnTo>
                  <a:lnTo>
                    <a:pt x="6258" y="7713"/>
                  </a:lnTo>
                  <a:lnTo>
                    <a:pt x="6122" y="8020"/>
                  </a:lnTo>
                  <a:lnTo>
                    <a:pt x="5995" y="8414"/>
                  </a:lnTo>
                  <a:lnTo>
                    <a:pt x="5893" y="8808"/>
                  </a:lnTo>
                  <a:lnTo>
                    <a:pt x="5800" y="9247"/>
                  </a:lnTo>
                  <a:lnTo>
                    <a:pt x="5715" y="9729"/>
                  </a:lnTo>
                  <a:lnTo>
                    <a:pt x="5639" y="10254"/>
                  </a:lnTo>
                  <a:lnTo>
                    <a:pt x="5571" y="10780"/>
                  </a:lnTo>
                  <a:lnTo>
                    <a:pt x="5511" y="11350"/>
                  </a:lnTo>
                  <a:lnTo>
                    <a:pt x="5409" y="12533"/>
                  </a:lnTo>
                  <a:lnTo>
                    <a:pt x="5307" y="13760"/>
                  </a:lnTo>
                  <a:lnTo>
                    <a:pt x="5205" y="14943"/>
                  </a:lnTo>
                  <a:lnTo>
                    <a:pt x="5155" y="15557"/>
                  </a:lnTo>
                  <a:lnTo>
                    <a:pt x="5087" y="16126"/>
                  </a:lnTo>
                  <a:lnTo>
                    <a:pt x="5019" y="16652"/>
                  </a:lnTo>
                  <a:lnTo>
                    <a:pt x="4942" y="17178"/>
                  </a:lnTo>
                  <a:lnTo>
                    <a:pt x="4840" y="17704"/>
                  </a:lnTo>
                  <a:lnTo>
                    <a:pt x="4730" y="18186"/>
                  </a:lnTo>
                  <a:lnTo>
                    <a:pt x="4620" y="18624"/>
                  </a:lnTo>
                  <a:lnTo>
                    <a:pt x="4492" y="19018"/>
                  </a:lnTo>
                  <a:lnTo>
                    <a:pt x="4365" y="19369"/>
                  </a:lnTo>
                  <a:lnTo>
                    <a:pt x="4229" y="19676"/>
                  </a:lnTo>
                  <a:lnTo>
                    <a:pt x="4093" y="19939"/>
                  </a:lnTo>
                  <a:lnTo>
                    <a:pt x="3957" y="20158"/>
                  </a:lnTo>
                  <a:lnTo>
                    <a:pt x="3813" y="20377"/>
                  </a:lnTo>
                  <a:lnTo>
                    <a:pt x="3669" y="20552"/>
                  </a:lnTo>
                  <a:lnTo>
                    <a:pt x="3380" y="20815"/>
                  </a:lnTo>
                  <a:lnTo>
                    <a:pt x="3083" y="20990"/>
                  </a:lnTo>
                  <a:lnTo>
                    <a:pt x="2803" y="21122"/>
                  </a:lnTo>
                  <a:lnTo>
                    <a:pt x="2463" y="21209"/>
                  </a:lnTo>
                  <a:lnTo>
                    <a:pt x="2293" y="21253"/>
                  </a:lnTo>
                  <a:lnTo>
                    <a:pt x="2115" y="21253"/>
                  </a:lnTo>
                  <a:lnTo>
                    <a:pt x="1945" y="21209"/>
                  </a:lnTo>
                  <a:lnTo>
                    <a:pt x="1775" y="21122"/>
                  </a:lnTo>
                  <a:lnTo>
                    <a:pt x="1605" y="21034"/>
                  </a:lnTo>
                  <a:lnTo>
                    <a:pt x="1444" y="20859"/>
                  </a:lnTo>
                  <a:lnTo>
                    <a:pt x="1274" y="20640"/>
                  </a:lnTo>
                  <a:lnTo>
                    <a:pt x="1122" y="20377"/>
                  </a:lnTo>
                  <a:lnTo>
                    <a:pt x="960" y="20070"/>
                  </a:lnTo>
                  <a:lnTo>
                    <a:pt x="816" y="19676"/>
                  </a:lnTo>
                  <a:lnTo>
                    <a:pt x="672" y="19238"/>
                  </a:lnTo>
                  <a:lnTo>
                    <a:pt x="536" y="18712"/>
                  </a:lnTo>
                  <a:lnTo>
                    <a:pt x="408" y="18142"/>
                  </a:lnTo>
                  <a:lnTo>
                    <a:pt x="289" y="17441"/>
                  </a:lnTo>
                  <a:lnTo>
                    <a:pt x="255" y="17309"/>
                  </a:lnTo>
                  <a:lnTo>
                    <a:pt x="230" y="17222"/>
                  </a:lnTo>
                  <a:lnTo>
                    <a:pt x="196" y="17178"/>
                  </a:lnTo>
                  <a:lnTo>
                    <a:pt x="171" y="17134"/>
                  </a:lnTo>
                  <a:lnTo>
                    <a:pt x="137" y="17178"/>
                  </a:lnTo>
                  <a:lnTo>
                    <a:pt x="111" y="17222"/>
                  </a:lnTo>
                  <a:lnTo>
                    <a:pt x="77" y="17309"/>
                  </a:lnTo>
                  <a:lnTo>
                    <a:pt x="60" y="17397"/>
                  </a:lnTo>
                  <a:lnTo>
                    <a:pt x="35" y="17529"/>
                  </a:lnTo>
                  <a:lnTo>
                    <a:pt x="18" y="17704"/>
                  </a:lnTo>
                  <a:lnTo>
                    <a:pt x="9" y="17835"/>
                  </a:lnTo>
                  <a:lnTo>
                    <a:pt x="1" y="18011"/>
                  </a:lnTo>
                  <a:lnTo>
                    <a:pt x="1" y="18186"/>
                  </a:lnTo>
                  <a:lnTo>
                    <a:pt x="1" y="18361"/>
                  </a:lnTo>
                  <a:lnTo>
                    <a:pt x="18" y="18536"/>
                  </a:lnTo>
                  <a:lnTo>
                    <a:pt x="43" y="18712"/>
                  </a:lnTo>
                  <a:lnTo>
                    <a:pt x="162" y="19413"/>
                  </a:lnTo>
                  <a:lnTo>
                    <a:pt x="289" y="20026"/>
                  </a:lnTo>
                  <a:lnTo>
                    <a:pt x="425" y="20552"/>
                  </a:lnTo>
                  <a:lnTo>
                    <a:pt x="570" y="21034"/>
                  </a:lnTo>
                  <a:lnTo>
                    <a:pt x="722" y="21472"/>
                  </a:lnTo>
                  <a:lnTo>
                    <a:pt x="875" y="21823"/>
                  </a:lnTo>
                  <a:lnTo>
                    <a:pt x="1037" y="22130"/>
                  </a:lnTo>
                  <a:lnTo>
                    <a:pt x="1206" y="22393"/>
                  </a:lnTo>
                  <a:lnTo>
                    <a:pt x="1376" y="22612"/>
                  </a:lnTo>
                  <a:lnTo>
                    <a:pt x="1546" y="22787"/>
                  </a:lnTo>
                  <a:lnTo>
                    <a:pt x="1716" y="22875"/>
                  </a:lnTo>
                  <a:lnTo>
                    <a:pt x="1894" y="22962"/>
                  </a:lnTo>
                  <a:lnTo>
                    <a:pt x="2064" y="23006"/>
                  </a:lnTo>
                  <a:lnTo>
                    <a:pt x="2242" y="23050"/>
                  </a:lnTo>
                  <a:lnTo>
                    <a:pt x="2421" y="23006"/>
                  </a:lnTo>
                  <a:lnTo>
                    <a:pt x="2590" y="22962"/>
                  </a:lnTo>
                  <a:lnTo>
                    <a:pt x="2896" y="22875"/>
                  </a:lnTo>
                  <a:lnTo>
                    <a:pt x="3210" y="22743"/>
                  </a:lnTo>
                  <a:lnTo>
                    <a:pt x="3516" y="22480"/>
                  </a:lnTo>
                  <a:lnTo>
                    <a:pt x="3677" y="22349"/>
                  </a:lnTo>
                  <a:lnTo>
                    <a:pt x="3830" y="22173"/>
                  </a:lnTo>
                  <a:lnTo>
                    <a:pt x="3983" y="21998"/>
                  </a:lnTo>
                  <a:lnTo>
                    <a:pt x="4127" y="21735"/>
                  </a:lnTo>
                  <a:lnTo>
                    <a:pt x="4280" y="21472"/>
                  </a:lnTo>
                  <a:lnTo>
                    <a:pt x="4424" y="21209"/>
                  </a:lnTo>
                  <a:lnTo>
                    <a:pt x="4560" y="20859"/>
                  </a:lnTo>
                  <a:lnTo>
                    <a:pt x="4696" y="20464"/>
                  </a:lnTo>
                  <a:lnTo>
                    <a:pt x="4823" y="20026"/>
                  </a:lnTo>
                  <a:lnTo>
                    <a:pt x="4951" y="19544"/>
                  </a:lnTo>
                  <a:lnTo>
                    <a:pt x="5061" y="19062"/>
                  </a:lnTo>
                  <a:lnTo>
                    <a:pt x="5163" y="18493"/>
                  </a:lnTo>
                  <a:lnTo>
                    <a:pt x="5256" y="17923"/>
                  </a:lnTo>
                  <a:lnTo>
                    <a:pt x="5341" y="17353"/>
                  </a:lnTo>
                  <a:lnTo>
                    <a:pt x="5418" y="16696"/>
                  </a:lnTo>
                  <a:lnTo>
                    <a:pt x="5486" y="16039"/>
                  </a:lnTo>
                  <a:lnTo>
                    <a:pt x="5545" y="15381"/>
                  </a:lnTo>
                  <a:lnTo>
                    <a:pt x="5605" y="14680"/>
                  </a:lnTo>
                  <a:lnTo>
                    <a:pt x="5740" y="13059"/>
                  </a:lnTo>
                  <a:lnTo>
                    <a:pt x="5808" y="12314"/>
                  </a:lnTo>
                  <a:lnTo>
                    <a:pt x="5893" y="11569"/>
                  </a:lnTo>
                  <a:lnTo>
                    <a:pt x="5936" y="11218"/>
                  </a:lnTo>
                  <a:lnTo>
                    <a:pt x="5987" y="10912"/>
                  </a:lnTo>
                  <a:lnTo>
                    <a:pt x="6038" y="10605"/>
                  </a:lnTo>
                  <a:lnTo>
                    <a:pt x="6097" y="10298"/>
                  </a:lnTo>
                  <a:lnTo>
                    <a:pt x="6165" y="10035"/>
                  </a:lnTo>
                  <a:lnTo>
                    <a:pt x="6233" y="9816"/>
                  </a:lnTo>
                  <a:lnTo>
                    <a:pt x="6309" y="9597"/>
                  </a:lnTo>
                  <a:lnTo>
                    <a:pt x="6386" y="9378"/>
                  </a:lnTo>
                  <a:lnTo>
                    <a:pt x="6674" y="8808"/>
                  </a:lnTo>
                  <a:lnTo>
                    <a:pt x="6819" y="8502"/>
                  </a:lnTo>
                  <a:lnTo>
                    <a:pt x="6955" y="8195"/>
                  </a:lnTo>
                  <a:lnTo>
                    <a:pt x="7082" y="7844"/>
                  </a:lnTo>
                  <a:lnTo>
                    <a:pt x="7218" y="7450"/>
                  </a:lnTo>
                  <a:lnTo>
                    <a:pt x="7337" y="7012"/>
                  </a:lnTo>
                  <a:lnTo>
                    <a:pt x="7464" y="6486"/>
                  </a:lnTo>
                  <a:lnTo>
                    <a:pt x="7574" y="5916"/>
                  </a:lnTo>
                  <a:lnTo>
                    <a:pt x="7676" y="5347"/>
                  </a:lnTo>
                  <a:lnTo>
                    <a:pt x="7770" y="4689"/>
                  </a:lnTo>
                  <a:lnTo>
                    <a:pt x="7863" y="4032"/>
                  </a:lnTo>
                  <a:lnTo>
                    <a:pt x="7939" y="3331"/>
                  </a:lnTo>
                  <a:lnTo>
                    <a:pt x="8007" y="2586"/>
                  </a:lnTo>
                  <a:lnTo>
                    <a:pt x="8067" y="1841"/>
                  </a:lnTo>
                  <a:lnTo>
                    <a:pt x="8118" y="1096"/>
                  </a:lnTo>
                  <a:lnTo>
                    <a:pt x="8126" y="877"/>
                  </a:lnTo>
                  <a:lnTo>
                    <a:pt x="8118" y="702"/>
                  </a:lnTo>
                  <a:lnTo>
                    <a:pt x="8109" y="526"/>
                  </a:lnTo>
                  <a:lnTo>
                    <a:pt x="8101" y="395"/>
                  </a:lnTo>
                  <a:lnTo>
                    <a:pt x="8075" y="263"/>
                  </a:lnTo>
                  <a:lnTo>
                    <a:pt x="8058" y="176"/>
                  </a:lnTo>
                  <a:lnTo>
                    <a:pt x="8024" y="88"/>
                  </a:lnTo>
                  <a:lnTo>
                    <a:pt x="79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6"/>
            <p:cNvSpPr/>
            <p:nvPr/>
          </p:nvSpPr>
          <p:spPr>
            <a:xfrm rot="10800000">
              <a:off x="4442929" y="6402511"/>
              <a:ext cx="83387" cy="130873"/>
            </a:xfrm>
            <a:custGeom>
              <a:avLst/>
              <a:gdLst/>
              <a:ahLst/>
              <a:cxnLst/>
              <a:rect l="l" t="t" r="r" b="b"/>
              <a:pathLst>
                <a:path w="8831" h="48071" extrusionOk="0">
                  <a:moveTo>
                    <a:pt x="4381" y="0"/>
                  </a:moveTo>
                  <a:lnTo>
                    <a:pt x="4347" y="44"/>
                  </a:lnTo>
                  <a:lnTo>
                    <a:pt x="4322" y="88"/>
                  </a:lnTo>
                  <a:lnTo>
                    <a:pt x="4297" y="219"/>
                  </a:lnTo>
                  <a:lnTo>
                    <a:pt x="4271" y="307"/>
                  </a:lnTo>
                  <a:lnTo>
                    <a:pt x="4254" y="438"/>
                  </a:lnTo>
                  <a:lnTo>
                    <a:pt x="4237" y="614"/>
                  </a:lnTo>
                  <a:lnTo>
                    <a:pt x="4229" y="745"/>
                  </a:lnTo>
                  <a:lnTo>
                    <a:pt x="4229" y="920"/>
                  </a:lnTo>
                  <a:lnTo>
                    <a:pt x="4229" y="1096"/>
                  </a:lnTo>
                  <a:lnTo>
                    <a:pt x="4237" y="1271"/>
                  </a:lnTo>
                  <a:lnTo>
                    <a:pt x="4254" y="1402"/>
                  </a:lnTo>
                  <a:lnTo>
                    <a:pt x="4280" y="1534"/>
                  </a:lnTo>
                  <a:lnTo>
                    <a:pt x="4305" y="1665"/>
                  </a:lnTo>
                  <a:lnTo>
                    <a:pt x="4415" y="1972"/>
                  </a:lnTo>
                  <a:lnTo>
                    <a:pt x="4526" y="2191"/>
                  </a:lnTo>
                  <a:lnTo>
                    <a:pt x="4645" y="2322"/>
                  </a:lnTo>
                  <a:lnTo>
                    <a:pt x="4755" y="2366"/>
                  </a:lnTo>
                  <a:lnTo>
                    <a:pt x="4874" y="2410"/>
                  </a:lnTo>
                  <a:lnTo>
                    <a:pt x="5366" y="2410"/>
                  </a:lnTo>
                  <a:lnTo>
                    <a:pt x="5502" y="2498"/>
                  </a:lnTo>
                  <a:lnTo>
                    <a:pt x="5638" y="2673"/>
                  </a:lnTo>
                  <a:lnTo>
                    <a:pt x="5765" y="2848"/>
                  </a:lnTo>
                  <a:lnTo>
                    <a:pt x="5893" y="3111"/>
                  </a:lnTo>
                  <a:lnTo>
                    <a:pt x="6012" y="3374"/>
                  </a:lnTo>
                  <a:lnTo>
                    <a:pt x="6139" y="3725"/>
                  </a:lnTo>
                  <a:lnTo>
                    <a:pt x="6258" y="4075"/>
                  </a:lnTo>
                  <a:lnTo>
                    <a:pt x="6479" y="4864"/>
                  </a:lnTo>
                  <a:lnTo>
                    <a:pt x="6691" y="5697"/>
                  </a:lnTo>
                  <a:lnTo>
                    <a:pt x="6895" y="6617"/>
                  </a:lnTo>
                  <a:lnTo>
                    <a:pt x="7090" y="7581"/>
                  </a:lnTo>
                  <a:lnTo>
                    <a:pt x="7149" y="7931"/>
                  </a:lnTo>
                  <a:lnTo>
                    <a:pt x="7209" y="8282"/>
                  </a:lnTo>
                  <a:lnTo>
                    <a:pt x="7251" y="8633"/>
                  </a:lnTo>
                  <a:lnTo>
                    <a:pt x="7285" y="8983"/>
                  </a:lnTo>
                  <a:lnTo>
                    <a:pt x="7319" y="9290"/>
                  </a:lnTo>
                  <a:lnTo>
                    <a:pt x="7345" y="9684"/>
                  </a:lnTo>
                  <a:lnTo>
                    <a:pt x="7379" y="10385"/>
                  </a:lnTo>
                  <a:lnTo>
                    <a:pt x="7404" y="11130"/>
                  </a:lnTo>
                  <a:lnTo>
                    <a:pt x="7413" y="11875"/>
                  </a:lnTo>
                  <a:lnTo>
                    <a:pt x="7438" y="13584"/>
                  </a:lnTo>
                  <a:lnTo>
                    <a:pt x="7455" y="14154"/>
                  </a:lnTo>
                  <a:lnTo>
                    <a:pt x="7472" y="14680"/>
                  </a:lnTo>
                  <a:lnTo>
                    <a:pt x="7506" y="15206"/>
                  </a:lnTo>
                  <a:lnTo>
                    <a:pt x="7540" y="15688"/>
                  </a:lnTo>
                  <a:lnTo>
                    <a:pt x="7582" y="16170"/>
                  </a:lnTo>
                  <a:lnTo>
                    <a:pt x="7633" y="16652"/>
                  </a:lnTo>
                  <a:lnTo>
                    <a:pt x="7744" y="17572"/>
                  </a:lnTo>
                  <a:lnTo>
                    <a:pt x="7863" y="18448"/>
                  </a:lnTo>
                  <a:lnTo>
                    <a:pt x="7981" y="19325"/>
                  </a:lnTo>
                  <a:lnTo>
                    <a:pt x="8109" y="20245"/>
                  </a:lnTo>
                  <a:lnTo>
                    <a:pt x="8219" y="21165"/>
                  </a:lnTo>
                  <a:lnTo>
                    <a:pt x="8279" y="21647"/>
                  </a:lnTo>
                  <a:lnTo>
                    <a:pt x="8330" y="22173"/>
                  </a:lnTo>
                  <a:lnTo>
                    <a:pt x="8372" y="22699"/>
                  </a:lnTo>
                  <a:lnTo>
                    <a:pt x="8406" y="23268"/>
                  </a:lnTo>
                  <a:lnTo>
                    <a:pt x="8431" y="23838"/>
                  </a:lnTo>
                  <a:lnTo>
                    <a:pt x="8457" y="24452"/>
                  </a:lnTo>
                  <a:lnTo>
                    <a:pt x="8474" y="25021"/>
                  </a:lnTo>
                  <a:lnTo>
                    <a:pt x="8482" y="25591"/>
                  </a:lnTo>
                  <a:lnTo>
                    <a:pt x="8482" y="26204"/>
                  </a:lnTo>
                  <a:lnTo>
                    <a:pt x="8465" y="26774"/>
                  </a:lnTo>
                  <a:lnTo>
                    <a:pt x="8448" y="27344"/>
                  </a:lnTo>
                  <a:lnTo>
                    <a:pt x="8423" y="27913"/>
                  </a:lnTo>
                  <a:lnTo>
                    <a:pt x="8381" y="28439"/>
                  </a:lnTo>
                  <a:lnTo>
                    <a:pt x="8330" y="28965"/>
                  </a:lnTo>
                  <a:lnTo>
                    <a:pt x="8270" y="29491"/>
                  </a:lnTo>
                  <a:lnTo>
                    <a:pt x="8202" y="29929"/>
                  </a:lnTo>
                  <a:lnTo>
                    <a:pt x="8134" y="30323"/>
                  </a:lnTo>
                  <a:lnTo>
                    <a:pt x="8066" y="30630"/>
                  </a:lnTo>
                  <a:lnTo>
                    <a:pt x="7931" y="31287"/>
                  </a:lnTo>
                  <a:lnTo>
                    <a:pt x="7786" y="31901"/>
                  </a:lnTo>
                  <a:lnTo>
                    <a:pt x="7650" y="32514"/>
                  </a:lnTo>
                  <a:lnTo>
                    <a:pt x="7523" y="33172"/>
                  </a:lnTo>
                  <a:lnTo>
                    <a:pt x="7464" y="33522"/>
                  </a:lnTo>
                  <a:lnTo>
                    <a:pt x="7413" y="33917"/>
                  </a:lnTo>
                  <a:lnTo>
                    <a:pt x="7362" y="34311"/>
                  </a:lnTo>
                  <a:lnTo>
                    <a:pt x="7328" y="34749"/>
                  </a:lnTo>
                  <a:lnTo>
                    <a:pt x="7294" y="35231"/>
                  </a:lnTo>
                  <a:lnTo>
                    <a:pt x="7268" y="35713"/>
                  </a:lnTo>
                  <a:lnTo>
                    <a:pt x="7251" y="36239"/>
                  </a:lnTo>
                  <a:lnTo>
                    <a:pt x="7243" y="36765"/>
                  </a:lnTo>
                  <a:lnTo>
                    <a:pt x="7243" y="37247"/>
                  </a:lnTo>
                  <a:lnTo>
                    <a:pt x="7251" y="37817"/>
                  </a:lnTo>
                  <a:lnTo>
                    <a:pt x="7268" y="38868"/>
                  </a:lnTo>
                  <a:lnTo>
                    <a:pt x="7294" y="39964"/>
                  </a:lnTo>
                  <a:lnTo>
                    <a:pt x="7302" y="41016"/>
                  </a:lnTo>
                  <a:lnTo>
                    <a:pt x="7302" y="41541"/>
                  </a:lnTo>
                  <a:lnTo>
                    <a:pt x="7302" y="42067"/>
                  </a:lnTo>
                  <a:lnTo>
                    <a:pt x="7285" y="42593"/>
                  </a:lnTo>
                  <a:lnTo>
                    <a:pt x="7268" y="43075"/>
                  </a:lnTo>
                  <a:lnTo>
                    <a:pt x="7234" y="43557"/>
                  </a:lnTo>
                  <a:lnTo>
                    <a:pt x="7192" y="43995"/>
                  </a:lnTo>
                  <a:lnTo>
                    <a:pt x="7158" y="44302"/>
                  </a:lnTo>
                  <a:lnTo>
                    <a:pt x="7124" y="44521"/>
                  </a:lnTo>
                  <a:lnTo>
                    <a:pt x="7039" y="45003"/>
                  </a:lnTo>
                  <a:lnTo>
                    <a:pt x="6946" y="45354"/>
                  </a:lnTo>
                  <a:lnTo>
                    <a:pt x="6844" y="45660"/>
                  </a:lnTo>
                  <a:lnTo>
                    <a:pt x="6733" y="45880"/>
                  </a:lnTo>
                  <a:lnTo>
                    <a:pt x="6614" y="46055"/>
                  </a:lnTo>
                  <a:lnTo>
                    <a:pt x="6487" y="46186"/>
                  </a:lnTo>
                  <a:lnTo>
                    <a:pt x="6360" y="46274"/>
                  </a:lnTo>
                  <a:lnTo>
                    <a:pt x="6232" y="46318"/>
                  </a:lnTo>
                  <a:lnTo>
                    <a:pt x="6097" y="46318"/>
                  </a:lnTo>
                  <a:lnTo>
                    <a:pt x="5969" y="46274"/>
                  </a:lnTo>
                  <a:lnTo>
                    <a:pt x="5842" y="46230"/>
                  </a:lnTo>
                  <a:lnTo>
                    <a:pt x="5596" y="46055"/>
                  </a:lnTo>
                  <a:lnTo>
                    <a:pt x="5375" y="45836"/>
                  </a:lnTo>
                  <a:lnTo>
                    <a:pt x="5129" y="45529"/>
                  </a:lnTo>
                  <a:lnTo>
                    <a:pt x="4874" y="45178"/>
                  </a:lnTo>
                  <a:lnTo>
                    <a:pt x="4636" y="44784"/>
                  </a:lnTo>
                  <a:lnTo>
                    <a:pt x="4390" y="44346"/>
                  </a:lnTo>
                  <a:lnTo>
                    <a:pt x="4152" y="43908"/>
                  </a:lnTo>
                  <a:lnTo>
                    <a:pt x="3914" y="43382"/>
                  </a:lnTo>
                  <a:lnTo>
                    <a:pt x="3439" y="42330"/>
                  </a:lnTo>
                  <a:lnTo>
                    <a:pt x="3006" y="41322"/>
                  </a:lnTo>
                  <a:lnTo>
                    <a:pt x="2581" y="40183"/>
                  </a:lnTo>
                  <a:lnTo>
                    <a:pt x="2369" y="39613"/>
                  </a:lnTo>
                  <a:lnTo>
                    <a:pt x="2157" y="39000"/>
                  </a:lnTo>
                  <a:lnTo>
                    <a:pt x="1953" y="38342"/>
                  </a:lnTo>
                  <a:lnTo>
                    <a:pt x="1758" y="37685"/>
                  </a:lnTo>
                  <a:lnTo>
                    <a:pt x="1554" y="37028"/>
                  </a:lnTo>
                  <a:lnTo>
                    <a:pt x="1359" y="36283"/>
                  </a:lnTo>
                  <a:lnTo>
                    <a:pt x="1172" y="35582"/>
                  </a:lnTo>
                  <a:lnTo>
                    <a:pt x="985" y="34793"/>
                  </a:lnTo>
                  <a:lnTo>
                    <a:pt x="807" y="34004"/>
                  </a:lnTo>
                  <a:lnTo>
                    <a:pt x="629" y="33172"/>
                  </a:lnTo>
                  <a:lnTo>
                    <a:pt x="459" y="32295"/>
                  </a:lnTo>
                  <a:lnTo>
                    <a:pt x="289" y="31375"/>
                  </a:lnTo>
                  <a:lnTo>
                    <a:pt x="264" y="31244"/>
                  </a:lnTo>
                  <a:lnTo>
                    <a:pt x="230" y="31156"/>
                  </a:lnTo>
                  <a:lnTo>
                    <a:pt x="196" y="31112"/>
                  </a:lnTo>
                  <a:lnTo>
                    <a:pt x="136" y="31112"/>
                  </a:lnTo>
                  <a:lnTo>
                    <a:pt x="111" y="31200"/>
                  </a:lnTo>
                  <a:lnTo>
                    <a:pt x="77" y="31287"/>
                  </a:lnTo>
                  <a:lnTo>
                    <a:pt x="60" y="31375"/>
                  </a:lnTo>
                  <a:lnTo>
                    <a:pt x="34" y="31507"/>
                  </a:lnTo>
                  <a:lnTo>
                    <a:pt x="17" y="31638"/>
                  </a:lnTo>
                  <a:lnTo>
                    <a:pt x="9" y="31813"/>
                  </a:lnTo>
                  <a:lnTo>
                    <a:pt x="0" y="31989"/>
                  </a:lnTo>
                  <a:lnTo>
                    <a:pt x="0" y="32164"/>
                  </a:lnTo>
                  <a:lnTo>
                    <a:pt x="9" y="32339"/>
                  </a:lnTo>
                  <a:lnTo>
                    <a:pt x="26" y="32471"/>
                  </a:lnTo>
                  <a:lnTo>
                    <a:pt x="43" y="32646"/>
                  </a:lnTo>
                  <a:lnTo>
                    <a:pt x="247" y="33741"/>
                  </a:lnTo>
                  <a:lnTo>
                    <a:pt x="459" y="34793"/>
                  </a:lnTo>
                  <a:lnTo>
                    <a:pt x="680" y="35801"/>
                  </a:lnTo>
                  <a:lnTo>
                    <a:pt x="909" y="36765"/>
                  </a:lnTo>
                  <a:lnTo>
                    <a:pt x="1138" y="37685"/>
                  </a:lnTo>
                  <a:lnTo>
                    <a:pt x="1376" y="38562"/>
                  </a:lnTo>
                  <a:lnTo>
                    <a:pt x="1622" y="39394"/>
                  </a:lnTo>
                  <a:lnTo>
                    <a:pt x="1868" y="40183"/>
                  </a:lnTo>
                  <a:lnTo>
                    <a:pt x="2123" y="40928"/>
                  </a:lnTo>
                  <a:lnTo>
                    <a:pt x="2378" y="41673"/>
                  </a:lnTo>
                  <a:lnTo>
                    <a:pt x="2641" y="42374"/>
                  </a:lnTo>
                  <a:lnTo>
                    <a:pt x="2904" y="43031"/>
                  </a:lnTo>
                  <a:lnTo>
                    <a:pt x="3167" y="43689"/>
                  </a:lnTo>
                  <a:lnTo>
                    <a:pt x="3439" y="44258"/>
                  </a:lnTo>
                  <a:lnTo>
                    <a:pt x="3982" y="45441"/>
                  </a:lnTo>
                  <a:lnTo>
                    <a:pt x="4237" y="45967"/>
                  </a:lnTo>
                  <a:lnTo>
                    <a:pt x="4509" y="46449"/>
                  </a:lnTo>
                  <a:lnTo>
                    <a:pt x="4772" y="46887"/>
                  </a:lnTo>
                  <a:lnTo>
                    <a:pt x="5044" y="47282"/>
                  </a:lnTo>
                  <a:lnTo>
                    <a:pt x="5324" y="47588"/>
                  </a:lnTo>
                  <a:lnTo>
                    <a:pt x="5596" y="47851"/>
                  </a:lnTo>
                  <a:lnTo>
                    <a:pt x="5876" y="48027"/>
                  </a:lnTo>
                  <a:lnTo>
                    <a:pt x="6020" y="48027"/>
                  </a:lnTo>
                  <a:lnTo>
                    <a:pt x="6156" y="48071"/>
                  </a:lnTo>
                  <a:lnTo>
                    <a:pt x="6360" y="48027"/>
                  </a:lnTo>
                  <a:lnTo>
                    <a:pt x="6564" y="47851"/>
                  </a:lnTo>
                  <a:lnTo>
                    <a:pt x="6665" y="47764"/>
                  </a:lnTo>
                  <a:lnTo>
                    <a:pt x="6767" y="47632"/>
                  </a:lnTo>
                  <a:lnTo>
                    <a:pt x="6861" y="47457"/>
                  </a:lnTo>
                  <a:lnTo>
                    <a:pt x="6963" y="47282"/>
                  </a:lnTo>
                  <a:lnTo>
                    <a:pt x="7047" y="47019"/>
                  </a:lnTo>
                  <a:lnTo>
                    <a:pt x="7141" y="46800"/>
                  </a:lnTo>
                  <a:lnTo>
                    <a:pt x="7217" y="46493"/>
                  </a:lnTo>
                  <a:lnTo>
                    <a:pt x="7294" y="46142"/>
                  </a:lnTo>
                  <a:lnTo>
                    <a:pt x="7370" y="45792"/>
                  </a:lnTo>
                  <a:lnTo>
                    <a:pt x="7430" y="45397"/>
                  </a:lnTo>
                  <a:lnTo>
                    <a:pt x="7489" y="44915"/>
                  </a:lnTo>
                  <a:lnTo>
                    <a:pt x="7540" y="44433"/>
                  </a:lnTo>
                  <a:lnTo>
                    <a:pt x="7574" y="43864"/>
                  </a:lnTo>
                  <a:lnTo>
                    <a:pt x="7608" y="43294"/>
                  </a:lnTo>
                  <a:lnTo>
                    <a:pt x="7616" y="42724"/>
                  </a:lnTo>
                  <a:lnTo>
                    <a:pt x="7625" y="42111"/>
                  </a:lnTo>
                  <a:lnTo>
                    <a:pt x="7625" y="41498"/>
                  </a:lnTo>
                  <a:lnTo>
                    <a:pt x="7616" y="40928"/>
                  </a:lnTo>
                  <a:lnTo>
                    <a:pt x="7591" y="39701"/>
                  </a:lnTo>
                  <a:lnTo>
                    <a:pt x="7565" y="38474"/>
                  </a:lnTo>
                  <a:lnTo>
                    <a:pt x="7565" y="37904"/>
                  </a:lnTo>
                  <a:lnTo>
                    <a:pt x="7565" y="37291"/>
                  </a:lnTo>
                  <a:lnTo>
                    <a:pt x="7574" y="36721"/>
                  </a:lnTo>
                  <a:lnTo>
                    <a:pt x="7591" y="36151"/>
                  </a:lnTo>
                  <a:lnTo>
                    <a:pt x="7625" y="35626"/>
                  </a:lnTo>
                  <a:lnTo>
                    <a:pt x="7667" y="35056"/>
                  </a:lnTo>
                  <a:lnTo>
                    <a:pt x="7735" y="34574"/>
                  </a:lnTo>
                  <a:lnTo>
                    <a:pt x="7803" y="34092"/>
                  </a:lnTo>
                  <a:lnTo>
                    <a:pt x="7888" y="33698"/>
                  </a:lnTo>
                  <a:lnTo>
                    <a:pt x="7973" y="33303"/>
                  </a:lnTo>
                  <a:lnTo>
                    <a:pt x="8160" y="32558"/>
                  </a:lnTo>
                  <a:lnTo>
                    <a:pt x="8245" y="32164"/>
                  </a:lnTo>
                  <a:lnTo>
                    <a:pt x="8330" y="31813"/>
                  </a:lnTo>
                  <a:lnTo>
                    <a:pt x="8406" y="31419"/>
                  </a:lnTo>
                  <a:lnTo>
                    <a:pt x="8474" y="31025"/>
                  </a:lnTo>
                  <a:lnTo>
                    <a:pt x="8533" y="30630"/>
                  </a:lnTo>
                  <a:lnTo>
                    <a:pt x="8593" y="30192"/>
                  </a:lnTo>
                  <a:lnTo>
                    <a:pt x="8644" y="29754"/>
                  </a:lnTo>
                  <a:lnTo>
                    <a:pt x="8686" y="29272"/>
                  </a:lnTo>
                  <a:lnTo>
                    <a:pt x="8729" y="28790"/>
                  </a:lnTo>
                  <a:lnTo>
                    <a:pt x="8763" y="28308"/>
                  </a:lnTo>
                  <a:lnTo>
                    <a:pt x="8788" y="27738"/>
                  </a:lnTo>
                  <a:lnTo>
                    <a:pt x="8805" y="27212"/>
                  </a:lnTo>
                  <a:lnTo>
                    <a:pt x="8822" y="26643"/>
                  </a:lnTo>
                  <a:lnTo>
                    <a:pt x="8822" y="26117"/>
                  </a:lnTo>
                  <a:lnTo>
                    <a:pt x="8831" y="25547"/>
                  </a:lnTo>
                  <a:lnTo>
                    <a:pt x="8822" y="25021"/>
                  </a:lnTo>
                  <a:lnTo>
                    <a:pt x="8805" y="24452"/>
                  </a:lnTo>
                  <a:lnTo>
                    <a:pt x="8788" y="23926"/>
                  </a:lnTo>
                  <a:lnTo>
                    <a:pt x="8771" y="23400"/>
                  </a:lnTo>
                  <a:lnTo>
                    <a:pt x="8746" y="22830"/>
                  </a:lnTo>
                  <a:lnTo>
                    <a:pt x="8712" y="22304"/>
                  </a:lnTo>
                  <a:lnTo>
                    <a:pt x="8669" y="21822"/>
                  </a:lnTo>
                  <a:lnTo>
                    <a:pt x="8627" y="21297"/>
                  </a:lnTo>
                  <a:lnTo>
                    <a:pt x="8584" y="20815"/>
                  </a:lnTo>
                  <a:lnTo>
                    <a:pt x="8474" y="19850"/>
                  </a:lnTo>
                  <a:lnTo>
                    <a:pt x="8397" y="19237"/>
                  </a:lnTo>
                  <a:lnTo>
                    <a:pt x="8313" y="18667"/>
                  </a:lnTo>
                  <a:lnTo>
                    <a:pt x="8134" y="17484"/>
                  </a:lnTo>
                  <a:lnTo>
                    <a:pt x="8049" y="16915"/>
                  </a:lnTo>
                  <a:lnTo>
                    <a:pt x="7973" y="16301"/>
                  </a:lnTo>
                  <a:lnTo>
                    <a:pt x="7905" y="15644"/>
                  </a:lnTo>
                  <a:lnTo>
                    <a:pt x="7846" y="14986"/>
                  </a:lnTo>
                  <a:lnTo>
                    <a:pt x="7812" y="14373"/>
                  </a:lnTo>
                  <a:lnTo>
                    <a:pt x="7795" y="13760"/>
                  </a:lnTo>
                  <a:lnTo>
                    <a:pt x="7778" y="13102"/>
                  </a:lnTo>
                  <a:lnTo>
                    <a:pt x="7769" y="12489"/>
                  </a:lnTo>
                  <a:lnTo>
                    <a:pt x="7769" y="11218"/>
                  </a:lnTo>
                  <a:lnTo>
                    <a:pt x="7761" y="10561"/>
                  </a:lnTo>
                  <a:lnTo>
                    <a:pt x="7744" y="9947"/>
                  </a:lnTo>
                  <a:lnTo>
                    <a:pt x="7710" y="9378"/>
                  </a:lnTo>
                  <a:lnTo>
                    <a:pt x="7676" y="8808"/>
                  </a:lnTo>
                  <a:lnTo>
                    <a:pt x="7625" y="8238"/>
                  </a:lnTo>
                  <a:lnTo>
                    <a:pt x="7565" y="7712"/>
                  </a:lnTo>
                  <a:lnTo>
                    <a:pt x="7497" y="7187"/>
                  </a:lnTo>
                  <a:lnTo>
                    <a:pt x="7421" y="6661"/>
                  </a:lnTo>
                  <a:lnTo>
                    <a:pt x="7336" y="6179"/>
                  </a:lnTo>
                  <a:lnTo>
                    <a:pt x="7251" y="5740"/>
                  </a:lnTo>
                  <a:lnTo>
                    <a:pt x="7158" y="5258"/>
                  </a:lnTo>
                  <a:lnTo>
                    <a:pt x="7056" y="4820"/>
                  </a:lnTo>
                  <a:lnTo>
                    <a:pt x="6861" y="4031"/>
                  </a:lnTo>
                  <a:lnTo>
                    <a:pt x="6665" y="3287"/>
                  </a:lnTo>
                  <a:lnTo>
                    <a:pt x="6470" y="2629"/>
                  </a:lnTo>
                  <a:lnTo>
                    <a:pt x="6360" y="2279"/>
                  </a:lnTo>
                  <a:lnTo>
                    <a:pt x="6241" y="1972"/>
                  </a:lnTo>
                  <a:lnTo>
                    <a:pt x="6122" y="1665"/>
                  </a:lnTo>
                  <a:lnTo>
                    <a:pt x="6003" y="1402"/>
                  </a:lnTo>
                  <a:lnTo>
                    <a:pt x="5884" y="1183"/>
                  </a:lnTo>
                  <a:lnTo>
                    <a:pt x="5757" y="964"/>
                  </a:lnTo>
                  <a:lnTo>
                    <a:pt x="5630" y="833"/>
                  </a:lnTo>
                  <a:lnTo>
                    <a:pt x="5502" y="701"/>
                  </a:lnTo>
                  <a:lnTo>
                    <a:pt x="5375" y="657"/>
                  </a:lnTo>
                  <a:lnTo>
                    <a:pt x="5247" y="657"/>
                  </a:lnTo>
                  <a:lnTo>
                    <a:pt x="4976" y="701"/>
                  </a:lnTo>
                  <a:lnTo>
                    <a:pt x="4848" y="657"/>
                  </a:lnTo>
                  <a:lnTo>
                    <a:pt x="4721" y="570"/>
                  </a:lnTo>
                  <a:lnTo>
                    <a:pt x="4662" y="526"/>
                  </a:lnTo>
                  <a:lnTo>
                    <a:pt x="4594" y="438"/>
                  </a:lnTo>
                  <a:lnTo>
                    <a:pt x="4543" y="307"/>
                  </a:lnTo>
                  <a:lnTo>
                    <a:pt x="4483" y="132"/>
                  </a:lnTo>
                  <a:lnTo>
                    <a:pt x="4449" y="44"/>
                  </a:lnTo>
                  <a:lnTo>
                    <a:pt x="4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6"/>
            <p:cNvSpPr/>
            <p:nvPr/>
          </p:nvSpPr>
          <p:spPr>
            <a:xfrm rot="10800000">
              <a:off x="4561508" y="6421588"/>
              <a:ext cx="20292" cy="67526"/>
            </a:xfrm>
            <a:custGeom>
              <a:avLst/>
              <a:gdLst/>
              <a:ahLst/>
              <a:cxnLst/>
              <a:rect l="l" t="t" r="r" b="b"/>
              <a:pathLst>
                <a:path w="2149" h="24803" extrusionOk="0">
                  <a:moveTo>
                    <a:pt x="1928" y="0"/>
                  </a:moveTo>
                  <a:lnTo>
                    <a:pt x="1843" y="176"/>
                  </a:lnTo>
                  <a:lnTo>
                    <a:pt x="1758" y="351"/>
                  </a:lnTo>
                  <a:lnTo>
                    <a:pt x="1682" y="570"/>
                  </a:lnTo>
                  <a:lnTo>
                    <a:pt x="1614" y="877"/>
                  </a:lnTo>
                  <a:lnTo>
                    <a:pt x="1546" y="1183"/>
                  </a:lnTo>
                  <a:lnTo>
                    <a:pt x="1495" y="1490"/>
                  </a:lnTo>
                  <a:lnTo>
                    <a:pt x="1444" y="1884"/>
                  </a:lnTo>
                  <a:lnTo>
                    <a:pt x="1410" y="2279"/>
                  </a:lnTo>
                  <a:lnTo>
                    <a:pt x="1376" y="2673"/>
                  </a:lnTo>
                  <a:lnTo>
                    <a:pt x="1342" y="3111"/>
                  </a:lnTo>
                  <a:lnTo>
                    <a:pt x="1325" y="3550"/>
                  </a:lnTo>
                  <a:lnTo>
                    <a:pt x="1308" y="3988"/>
                  </a:lnTo>
                  <a:lnTo>
                    <a:pt x="1300" y="4470"/>
                  </a:lnTo>
                  <a:lnTo>
                    <a:pt x="1291" y="4908"/>
                  </a:lnTo>
                  <a:lnTo>
                    <a:pt x="1291" y="5390"/>
                  </a:lnTo>
                  <a:lnTo>
                    <a:pt x="1300" y="5828"/>
                  </a:lnTo>
                  <a:lnTo>
                    <a:pt x="1334" y="6968"/>
                  </a:lnTo>
                  <a:lnTo>
                    <a:pt x="1376" y="8063"/>
                  </a:lnTo>
                  <a:lnTo>
                    <a:pt x="1419" y="9159"/>
                  </a:lnTo>
                  <a:lnTo>
                    <a:pt x="1453" y="10210"/>
                  </a:lnTo>
                  <a:lnTo>
                    <a:pt x="1461" y="10736"/>
                  </a:lnTo>
                  <a:lnTo>
                    <a:pt x="1470" y="11262"/>
                  </a:lnTo>
                  <a:lnTo>
                    <a:pt x="1461" y="11788"/>
                  </a:lnTo>
                  <a:lnTo>
                    <a:pt x="1444" y="12314"/>
                  </a:lnTo>
                  <a:lnTo>
                    <a:pt x="1427" y="12839"/>
                  </a:lnTo>
                  <a:lnTo>
                    <a:pt x="1385" y="13365"/>
                  </a:lnTo>
                  <a:lnTo>
                    <a:pt x="1342" y="13891"/>
                  </a:lnTo>
                  <a:lnTo>
                    <a:pt x="1274" y="14417"/>
                  </a:lnTo>
                  <a:lnTo>
                    <a:pt x="1215" y="14855"/>
                  </a:lnTo>
                  <a:lnTo>
                    <a:pt x="1147" y="15250"/>
                  </a:lnTo>
                  <a:lnTo>
                    <a:pt x="1003" y="15995"/>
                  </a:lnTo>
                  <a:lnTo>
                    <a:pt x="850" y="16696"/>
                  </a:lnTo>
                  <a:lnTo>
                    <a:pt x="689" y="17353"/>
                  </a:lnTo>
                  <a:lnTo>
                    <a:pt x="544" y="17879"/>
                  </a:lnTo>
                  <a:lnTo>
                    <a:pt x="400" y="18405"/>
                  </a:lnTo>
                  <a:lnTo>
                    <a:pt x="264" y="19018"/>
                  </a:lnTo>
                  <a:lnTo>
                    <a:pt x="205" y="19325"/>
                  </a:lnTo>
                  <a:lnTo>
                    <a:pt x="145" y="19675"/>
                  </a:lnTo>
                  <a:lnTo>
                    <a:pt x="103" y="20026"/>
                  </a:lnTo>
                  <a:lnTo>
                    <a:pt x="69" y="20377"/>
                  </a:lnTo>
                  <a:lnTo>
                    <a:pt x="43" y="20727"/>
                  </a:lnTo>
                  <a:lnTo>
                    <a:pt x="18" y="21121"/>
                  </a:lnTo>
                  <a:lnTo>
                    <a:pt x="9" y="21472"/>
                  </a:lnTo>
                  <a:lnTo>
                    <a:pt x="1" y="21866"/>
                  </a:lnTo>
                  <a:lnTo>
                    <a:pt x="1" y="22261"/>
                  </a:lnTo>
                  <a:lnTo>
                    <a:pt x="9" y="22655"/>
                  </a:lnTo>
                  <a:lnTo>
                    <a:pt x="26" y="23006"/>
                  </a:lnTo>
                  <a:lnTo>
                    <a:pt x="52" y="23356"/>
                  </a:lnTo>
                  <a:lnTo>
                    <a:pt x="86" y="23663"/>
                  </a:lnTo>
                  <a:lnTo>
                    <a:pt x="128" y="23970"/>
                  </a:lnTo>
                  <a:lnTo>
                    <a:pt x="179" y="24233"/>
                  </a:lnTo>
                  <a:lnTo>
                    <a:pt x="239" y="24452"/>
                  </a:lnTo>
                  <a:lnTo>
                    <a:pt x="307" y="24627"/>
                  </a:lnTo>
                  <a:lnTo>
                    <a:pt x="391" y="24759"/>
                  </a:lnTo>
                  <a:lnTo>
                    <a:pt x="425" y="24802"/>
                  </a:lnTo>
                  <a:lnTo>
                    <a:pt x="468" y="24759"/>
                  </a:lnTo>
                  <a:lnTo>
                    <a:pt x="502" y="24715"/>
                  </a:lnTo>
                  <a:lnTo>
                    <a:pt x="527" y="24627"/>
                  </a:lnTo>
                  <a:lnTo>
                    <a:pt x="553" y="24539"/>
                  </a:lnTo>
                  <a:lnTo>
                    <a:pt x="570" y="24408"/>
                  </a:lnTo>
                  <a:lnTo>
                    <a:pt x="587" y="24276"/>
                  </a:lnTo>
                  <a:lnTo>
                    <a:pt x="595" y="24101"/>
                  </a:lnTo>
                  <a:lnTo>
                    <a:pt x="604" y="23926"/>
                  </a:lnTo>
                  <a:lnTo>
                    <a:pt x="604" y="23794"/>
                  </a:lnTo>
                  <a:lnTo>
                    <a:pt x="604" y="23619"/>
                  </a:lnTo>
                  <a:lnTo>
                    <a:pt x="587" y="23444"/>
                  </a:lnTo>
                  <a:lnTo>
                    <a:pt x="570" y="23312"/>
                  </a:lnTo>
                  <a:lnTo>
                    <a:pt x="553" y="23225"/>
                  </a:lnTo>
                  <a:lnTo>
                    <a:pt x="519" y="23093"/>
                  </a:lnTo>
                  <a:lnTo>
                    <a:pt x="485" y="23050"/>
                  </a:lnTo>
                  <a:lnTo>
                    <a:pt x="434" y="22962"/>
                  </a:lnTo>
                  <a:lnTo>
                    <a:pt x="400" y="22874"/>
                  </a:lnTo>
                  <a:lnTo>
                    <a:pt x="374" y="22743"/>
                  </a:lnTo>
                  <a:lnTo>
                    <a:pt x="357" y="22568"/>
                  </a:lnTo>
                  <a:lnTo>
                    <a:pt x="340" y="22392"/>
                  </a:lnTo>
                  <a:lnTo>
                    <a:pt x="332" y="22217"/>
                  </a:lnTo>
                  <a:lnTo>
                    <a:pt x="332" y="22042"/>
                  </a:lnTo>
                  <a:lnTo>
                    <a:pt x="340" y="21823"/>
                  </a:lnTo>
                  <a:lnTo>
                    <a:pt x="366" y="21428"/>
                  </a:lnTo>
                  <a:lnTo>
                    <a:pt x="400" y="21034"/>
                  </a:lnTo>
                  <a:lnTo>
                    <a:pt x="442" y="20683"/>
                  </a:lnTo>
                  <a:lnTo>
                    <a:pt x="493" y="20377"/>
                  </a:lnTo>
                  <a:lnTo>
                    <a:pt x="604" y="19894"/>
                  </a:lnTo>
                  <a:lnTo>
                    <a:pt x="714" y="19412"/>
                  </a:lnTo>
                  <a:lnTo>
                    <a:pt x="952" y="18536"/>
                  </a:lnTo>
                  <a:lnTo>
                    <a:pt x="1173" y="17616"/>
                  </a:lnTo>
                  <a:lnTo>
                    <a:pt x="1283" y="17090"/>
                  </a:lnTo>
                  <a:lnTo>
                    <a:pt x="1385" y="16564"/>
                  </a:lnTo>
                  <a:lnTo>
                    <a:pt x="1478" y="16038"/>
                  </a:lnTo>
                  <a:lnTo>
                    <a:pt x="1563" y="15425"/>
                  </a:lnTo>
                  <a:lnTo>
                    <a:pt x="1640" y="14811"/>
                  </a:lnTo>
                  <a:lnTo>
                    <a:pt x="1707" y="14154"/>
                  </a:lnTo>
                  <a:lnTo>
                    <a:pt x="1733" y="13760"/>
                  </a:lnTo>
                  <a:lnTo>
                    <a:pt x="1758" y="13365"/>
                  </a:lnTo>
                  <a:lnTo>
                    <a:pt x="1801" y="12577"/>
                  </a:lnTo>
                  <a:lnTo>
                    <a:pt x="1818" y="11832"/>
                  </a:lnTo>
                  <a:lnTo>
                    <a:pt x="1826" y="11043"/>
                  </a:lnTo>
                  <a:lnTo>
                    <a:pt x="1809" y="10254"/>
                  </a:lnTo>
                  <a:lnTo>
                    <a:pt x="1792" y="9422"/>
                  </a:lnTo>
                  <a:lnTo>
                    <a:pt x="1767" y="8633"/>
                  </a:lnTo>
                  <a:lnTo>
                    <a:pt x="1733" y="7844"/>
                  </a:lnTo>
                  <a:lnTo>
                    <a:pt x="1690" y="7055"/>
                  </a:lnTo>
                  <a:lnTo>
                    <a:pt x="1665" y="6135"/>
                  </a:lnTo>
                  <a:lnTo>
                    <a:pt x="1648" y="5215"/>
                  </a:lnTo>
                  <a:lnTo>
                    <a:pt x="1640" y="4777"/>
                  </a:lnTo>
                  <a:lnTo>
                    <a:pt x="1648" y="4295"/>
                  </a:lnTo>
                  <a:lnTo>
                    <a:pt x="1657" y="3856"/>
                  </a:lnTo>
                  <a:lnTo>
                    <a:pt x="1673" y="3462"/>
                  </a:lnTo>
                  <a:lnTo>
                    <a:pt x="1707" y="3068"/>
                  </a:lnTo>
                  <a:lnTo>
                    <a:pt x="1741" y="2717"/>
                  </a:lnTo>
                  <a:lnTo>
                    <a:pt x="1792" y="2367"/>
                  </a:lnTo>
                  <a:lnTo>
                    <a:pt x="1860" y="2104"/>
                  </a:lnTo>
                  <a:lnTo>
                    <a:pt x="1928" y="1884"/>
                  </a:lnTo>
                  <a:lnTo>
                    <a:pt x="2022" y="1753"/>
                  </a:lnTo>
                  <a:lnTo>
                    <a:pt x="2056" y="1665"/>
                  </a:lnTo>
                  <a:lnTo>
                    <a:pt x="2090" y="1578"/>
                  </a:lnTo>
                  <a:lnTo>
                    <a:pt x="2115" y="1446"/>
                  </a:lnTo>
                  <a:lnTo>
                    <a:pt x="2132" y="1315"/>
                  </a:lnTo>
                  <a:lnTo>
                    <a:pt x="2140" y="1140"/>
                  </a:lnTo>
                  <a:lnTo>
                    <a:pt x="2149" y="1008"/>
                  </a:lnTo>
                  <a:lnTo>
                    <a:pt x="2149" y="833"/>
                  </a:lnTo>
                  <a:lnTo>
                    <a:pt x="2140" y="658"/>
                  </a:lnTo>
                  <a:lnTo>
                    <a:pt x="2132" y="526"/>
                  </a:lnTo>
                  <a:lnTo>
                    <a:pt x="2115" y="351"/>
                  </a:lnTo>
                  <a:lnTo>
                    <a:pt x="2090" y="219"/>
                  </a:lnTo>
                  <a:lnTo>
                    <a:pt x="2064" y="132"/>
                  </a:lnTo>
                  <a:lnTo>
                    <a:pt x="2039" y="44"/>
                  </a:lnTo>
                  <a:lnTo>
                    <a:pt x="2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6"/>
            <p:cNvSpPr/>
            <p:nvPr/>
          </p:nvSpPr>
          <p:spPr>
            <a:xfrm rot="10800000">
              <a:off x="4526788" y="6385782"/>
              <a:ext cx="42180" cy="36152"/>
            </a:xfrm>
            <a:custGeom>
              <a:avLst/>
              <a:gdLst/>
              <a:ahLst/>
              <a:cxnLst/>
              <a:rect l="l" t="t" r="r" b="b"/>
              <a:pathLst>
                <a:path w="4467" h="13279" extrusionOk="0">
                  <a:moveTo>
                    <a:pt x="145" y="1"/>
                  </a:moveTo>
                  <a:lnTo>
                    <a:pt x="119" y="89"/>
                  </a:lnTo>
                  <a:lnTo>
                    <a:pt x="85" y="176"/>
                  </a:lnTo>
                  <a:lnTo>
                    <a:pt x="60" y="264"/>
                  </a:lnTo>
                  <a:lnTo>
                    <a:pt x="34" y="395"/>
                  </a:lnTo>
                  <a:lnTo>
                    <a:pt x="17" y="527"/>
                  </a:lnTo>
                  <a:lnTo>
                    <a:pt x="9" y="702"/>
                  </a:lnTo>
                  <a:lnTo>
                    <a:pt x="0" y="877"/>
                  </a:lnTo>
                  <a:lnTo>
                    <a:pt x="0" y="1096"/>
                  </a:lnTo>
                  <a:lnTo>
                    <a:pt x="26" y="2017"/>
                  </a:lnTo>
                  <a:lnTo>
                    <a:pt x="60" y="2893"/>
                  </a:lnTo>
                  <a:lnTo>
                    <a:pt x="102" y="3813"/>
                  </a:lnTo>
                  <a:lnTo>
                    <a:pt x="153" y="4690"/>
                  </a:lnTo>
                  <a:lnTo>
                    <a:pt x="221" y="5566"/>
                  </a:lnTo>
                  <a:lnTo>
                    <a:pt x="255" y="5960"/>
                  </a:lnTo>
                  <a:lnTo>
                    <a:pt x="298" y="6355"/>
                  </a:lnTo>
                  <a:lnTo>
                    <a:pt x="348" y="6749"/>
                  </a:lnTo>
                  <a:lnTo>
                    <a:pt x="399" y="7100"/>
                  </a:lnTo>
                  <a:lnTo>
                    <a:pt x="459" y="7450"/>
                  </a:lnTo>
                  <a:lnTo>
                    <a:pt x="527" y="7801"/>
                  </a:lnTo>
                  <a:lnTo>
                    <a:pt x="595" y="8064"/>
                  </a:lnTo>
                  <a:lnTo>
                    <a:pt x="663" y="8327"/>
                  </a:lnTo>
                  <a:lnTo>
                    <a:pt x="739" y="8546"/>
                  </a:lnTo>
                  <a:lnTo>
                    <a:pt x="815" y="8721"/>
                  </a:lnTo>
                  <a:lnTo>
                    <a:pt x="892" y="8896"/>
                  </a:lnTo>
                  <a:lnTo>
                    <a:pt x="968" y="9028"/>
                  </a:lnTo>
                  <a:lnTo>
                    <a:pt x="1045" y="9115"/>
                  </a:lnTo>
                  <a:lnTo>
                    <a:pt x="1130" y="9203"/>
                  </a:lnTo>
                  <a:lnTo>
                    <a:pt x="1299" y="9335"/>
                  </a:lnTo>
                  <a:lnTo>
                    <a:pt x="1461" y="9335"/>
                  </a:lnTo>
                  <a:lnTo>
                    <a:pt x="1631" y="9247"/>
                  </a:lnTo>
                  <a:lnTo>
                    <a:pt x="1800" y="9115"/>
                  </a:lnTo>
                  <a:lnTo>
                    <a:pt x="1894" y="8984"/>
                  </a:lnTo>
                  <a:lnTo>
                    <a:pt x="1996" y="8765"/>
                  </a:lnTo>
                  <a:lnTo>
                    <a:pt x="2191" y="8327"/>
                  </a:lnTo>
                  <a:lnTo>
                    <a:pt x="2293" y="8151"/>
                  </a:lnTo>
                  <a:lnTo>
                    <a:pt x="2386" y="7976"/>
                  </a:lnTo>
                  <a:lnTo>
                    <a:pt x="2488" y="7845"/>
                  </a:lnTo>
                  <a:lnTo>
                    <a:pt x="2581" y="7801"/>
                  </a:lnTo>
                  <a:lnTo>
                    <a:pt x="2675" y="7845"/>
                  </a:lnTo>
                  <a:lnTo>
                    <a:pt x="2760" y="7976"/>
                  </a:lnTo>
                  <a:lnTo>
                    <a:pt x="2836" y="8195"/>
                  </a:lnTo>
                  <a:lnTo>
                    <a:pt x="2913" y="8502"/>
                  </a:lnTo>
                  <a:lnTo>
                    <a:pt x="2981" y="8809"/>
                  </a:lnTo>
                  <a:lnTo>
                    <a:pt x="3048" y="9159"/>
                  </a:lnTo>
                  <a:lnTo>
                    <a:pt x="3167" y="9860"/>
                  </a:lnTo>
                  <a:lnTo>
                    <a:pt x="3278" y="10561"/>
                  </a:lnTo>
                  <a:lnTo>
                    <a:pt x="3405" y="11219"/>
                  </a:lnTo>
                  <a:lnTo>
                    <a:pt x="3532" y="11876"/>
                  </a:lnTo>
                  <a:lnTo>
                    <a:pt x="3600" y="12183"/>
                  </a:lnTo>
                  <a:lnTo>
                    <a:pt x="3677" y="12490"/>
                  </a:lnTo>
                  <a:lnTo>
                    <a:pt x="3745" y="12709"/>
                  </a:lnTo>
                  <a:lnTo>
                    <a:pt x="3821" y="12928"/>
                  </a:lnTo>
                  <a:lnTo>
                    <a:pt x="3906" y="13103"/>
                  </a:lnTo>
                  <a:lnTo>
                    <a:pt x="3982" y="13191"/>
                  </a:lnTo>
                  <a:lnTo>
                    <a:pt x="4067" y="13278"/>
                  </a:lnTo>
                  <a:lnTo>
                    <a:pt x="4161" y="13278"/>
                  </a:lnTo>
                  <a:lnTo>
                    <a:pt x="4254" y="13234"/>
                  </a:lnTo>
                  <a:lnTo>
                    <a:pt x="4348" y="13147"/>
                  </a:lnTo>
                  <a:lnTo>
                    <a:pt x="4381" y="13059"/>
                  </a:lnTo>
                  <a:lnTo>
                    <a:pt x="4415" y="12972"/>
                  </a:lnTo>
                  <a:lnTo>
                    <a:pt x="4441" y="12840"/>
                  </a:lnTo>
                  <a:lnTo>
                    <a:pt x="4458" y="12709"/>
                  </a:lnTo>
                  <a:lnTo>
                    <a:pt x="4466" y="12533"/>
                  </a:lnTo>
                  <a:lnTo>
                    <a:pt x="4466" y="12358"/>
                  </a:lnTo>
                  <a:lnTo>
                    <a:pt x="4466" y="12227"/>
                  </a:lnTo>
                  <a:lnTo>
                    <a:pt x="4466" y="12051"/>
                  </a:lnTo>
                  <a:lnTo>
                    <a:pt x="4449" y="11876"/>
                  </a:lnTo>
                  <a:lnTo>
                    <a:pt x="4432" y="11745"/>
                  </a:lnTo>
                  <a:lnTo>
                    <a:pt x="4415" y="11613"/>
                  </a:lnTo>
                  <a:lnTo>
                    <a:pt x="4390" y="11526"/>
                  </a:lnTo>
                  <a:lnTo>
                    <a:pt x="4364" y="11438"/>
                  </a:lnTo>
                  <a:lnTo>
                    <a:pt x="4331" y="11394"/>
                  </a:lnTo>
                  <a:lnTo>
                    <a:pt x="4297" y="11394"/>
                  </a:lnTo>
                  <a:lnTo>
                    <a:pt x="4254" y="11438"/>
                  </a:lnTo>
                  <a:lnTo>
                    <a:pt x="4169" y="11526"/>
                  </a:lnTo>
                  <a:lnTo>
                    <a:pt x="4084" y="11482"/>
                  </a:lnTo>
                  <a:lnTo>
                    <a:pt x="4008" y="11438"/>
                  </a:lnTo>
                  <a:lnTo>
                    <a:pt x="3931" y="11263"/>
                  </a:lnTo>
                  <a:lnTo>
                    <a:pt x="3864" y="11043"/>
                  </a:lnTo>
                  <a:lnTo>
                    <a:pt x="3796" y="10824"/>
                  </a:lnTo>
                  <a:lnTo>
                    <a:pt x="3728" y="10518"/>
                  </a:lnTo>
                  <a:lnTo>
                    <a:pt x="3660" y="10167"/>
                  </a:lnTo>
                  <a:lnTo>
                    <a:pt x="3532" y="9422"/>
                  </a:lnTo>
                  <a:lnTo>
                    <a:pt x="3422" y="8677"/>
                  </a:lnTo>
                  <a:lnTo>
                    <a:pt x="3303" y="7976"/>
                  </a:lnTo>
                  <a:lnTo>
                    <a:pt x="3252" y="7669"/>
                  </a:lnTo>
                  <a:lnTo>
                    <a:pt x="3201" y="7406"/>
                  </a:lnTo>
                  <a:lnTo>
                    <a:pt x="3082" y="6924"/>
                  </a:lnTo>
                  <a:lnTo>
                    <a:pt x="2964" y="6530"/>
                  </a:lnTo>
                  <a:lnTo>
                    <a:pt x="2904" y="6355"/>
                  </a:lnTo>
                  <a:lnTo>
                    <a:pt x="2836" y="6223"/>
                  </a:lnTo>
                  <a:lnTo>
                    <a:pt x="2768" y="6136"/>
                  </a:lnTo>
                  <a:lnTo>
                    <a:pt x="2692" y="6048"/>
                  </a:lnTo>
                  <a:lnTo>
                    <a:pt x="2607" y="6004"/>
                  </a:lnTo>
                  <a:lnTo>
                    <a:pt x="2531" y="6048"/>
                  </a:lnTo>
                  <a:lnTo>
                    <a:pt x="2454" y="6092"/>
                  </a:lnTo>
                  <a:lnTo>
                    <a:pt x="2378" y="6179"/>
                  </a:lnTo>
                  <a:lnTo>
                    <a:pt x="2225" y="6442"/>
                  </a:lnTo>
                  <a:lnTo>
                    <a:pt x="2072" y="6793"/>
                  </a:lnTo>
                  <a:lnTo>
                    <a:pt x="1919" y="7056"/>
                  </a:lnTo>
                  <a:lnTo>
                    <a:pt x="1766" y="7319"/>
                  </a:lnTo>
                  <a:lnTo>
                    <a:pt x="1605" y="7494"/>
                  </a:lnTo>
                  <a:lnTo>
                    <a:pt x="1444" y="7538"/>
                  </a:lnTo>
                  <a:lnTo>
                    <a:pt x="1367" y="7582"/>
                  </a:lnTo>
                  <a:lnTo>
                    <a:pt x="1282" y="7538"/>
                  </a:lnTo>
                  <a:lnTo>
                    <a:pt x="1206" y="7494"/>
                  </a:lnTo>
                  <a:lnTo>
                    <a:pt x="1121" y="7406"/>
                  </a:lnTo>
                  <a:lnTo>
                    <a:pt x="1045" y="7319"/>
                  </a:lnTo>
                  <a:lnTo>
                    <a:pt x="977" y="7144"/>
                  </a:lnTo>
                  <a:lnTo>
                    <a:pt x="900" y="6968"/>
                  </a:lnTo>
                  <a:lnTo>
                    <a:pt x="832" y="6749"/>
                  </a:lnTo>
                  <a:lnTo>
                    <a:pt x="764" y="6486"/>
                  </a:lnTo>
                  <a:lnTo>
                    <a:pt x="705" y="6179"/>
                  </a:lnTo>
                  <a:lnTo>
                    <a:pt x="654" y="5873"/>
                  </a:lnTo>
                  <a:lnTo>
                    <a:pt x="603" y="5522"/>
                  </a:lnTo>
                  <a:lnTo>
                    <a:pt x="561" y="5172"/>
                  </a:lnTo>
                  <a:lnTo>
                    <a:pt x="527" y="4777"/>
                  </a:lnTo>
                  <a:lnTo>
                    <a:pt x="467" y="3988"/>
                  </a:lnTo>
                  <a:lnTo>
                    <a:pt x="416" y="3156"/>
                  </a:lnTo>
                  <a:lnTo>
                    <a:pt x="382" y="2279"/>
                  </a:lnTo>
                  <a:lnTo>
                    <a:pt x="340" y="614"/>
                  </a:lnTo>
                  <a:lnTo>
                    <a:pt x="331" y="439"/>
                  </a:lnTo>
                  <a:lnTo>
                    <a:pt x="314" y="264"/>
                  </a:lnTo>
                  <a:lnTo>
                    <a:pt x="289" y="132"/>
                  </a:lnTo>
                  <a:lnTo>
                    <a:pt x="264" y="45"/>
                  </a:lnTo>
                  <a:lnTo>
                    <a:pt x="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6"/>
            <p:cNvSpPr/>
            <p:nvPr/>
          </p:nvSpPr>
          <p:spPr>
            <a:xfrm rot="10800000">
              <a:off x="4486544" y="6378502"/>
              <a:ext cx="41859" cy="35077"/>
            </a:xfrm>
            <a:custGeom>
              <a:avLst/>
              <a:gdLst/>
              <a:ahLst/>
              <a:cxnLst/>
              <a:rect l="l" t="t" r="r" b="b"/>
              <a:pathLst>
                <a:path w="4433" h="12884" extrusionOk="0">
                  <a:moveTo>
                    <a:pt x="4220" y="0"/>
                  </a:moveTo>
                  <a:lnTo>
                    <a:pt x="4186" y="88"/>
                  </a:lnTo>
                  <a:lnTo>
                    <a:pt x="4161" y="176"/>
                  </a:lnTo>
                  <a:lnTo>
                    <a:pt x="4135" y="263"/>
                  </a:lnTo>
                  <a:lnTo>
                    <a:pt x="4110" y="438"/>
                  </a:lnTo>
                  <a:lnTo>
                    <a:pt x="4068" y="833"/>
                  </a:lnTo>
                  <a:lnTo>
                    <a:pt x="4025" y="1183"/>
                  </a:lnTo>
                  <a:lnTo>
                    <a:pt x="3966" y="1534"/>
                  </a:lnTo>
                  <a:lnTo>
                    <a:pt x="3906" y="1841"/>
                  </a:lnTo>
                  <a:lnTo>
                    <a:pt x="3847" y="2147"/>
                  </a:lnTo>
                  <a:lnTo>
                    <a:pt x="3779" y="2367"/>
                  </a:lnTo>
                  <a:lnTo>
                    <a:pt x="3702" y="2586"/>
                  </a:lnTo>
                  <a:lnTo>
                    <a:pt x="3626" y="2761"/>
                  </a:lnTo>
                  <a:lnTo>
                    <a:pt x="3473" y="3024"/>
                  </a:lnTo>
                  <a:lnTo>
                    <a:pt x="3329" y="3287"/>
                  </a:lnTo>
                  <a:lnTo>
                    <a:pt x="3261" y="3418"/>
                  </a:lnTo>
                  <a:lnTo>
                    <a:pt x="3193" y="3593"/>
                  </a:lnTo>
                  <a:lnTo>
                    <a:pt x="3125" y="3769"/>
                  </a:lnTo>
                  <a:lnTo>
                    <a:pt x="3057" y="3988"/>
                  </a:lnTo>
                  <a:lnTo>
                    <a:pt x="3006" y="4251"/>
                  </a:lnTo>
                  <a:lnTo>
                    <a:pt x="2955" y="4514"/>
                  </a:lnTo>
                  <a:lnTo>
                    <a:pt x="2913" y="4777"/>
                  </a:lnTo>
                  <a:lnTo>
                    <a:pt x="2870" y="5040"/>
                  </a:lnTo>
                  <a:lnTo>
                    <a:pt x="2802" y="5653"/>
                  </a:lnTo>
                  <a:lnTo>
                    <a:pt x="2743" y="6267"/>
                  </a:lnTo>
                  <a:lnTo>
                    <a:pt x="2633" y="7581"/>
                  </a:lnTo>
                  <a:lnTo>
                    <a:pt x="2573" y="8195"/>
                  </a:lnTo>
                  <a:lnTo>
                    <a:pt x="2505" y="8808"/>
                  </a:lnTo>
                  <a:lnTo>
                    <a:pt x="2454" y="9159"/>
                  </a:lnTo>
                  <a:lnTo>
                    <a:pt x="2403" y="9465"/>
                  </a:lnTo>
                  <a:lnTo>
                    <a:pt x="2344" y="9728"/>
                  </a:lnTo>
                  <a:lnTo>
                    <a:pt x="2285" y="9991"/>
                  </a:lnTo>
                  <a:lnTo>
                    <a:pt x="2217" y="10210"/>
                  </a:lnTo>
                  <a:lnTo>
                    <a:pt x="2149" y="10429"/>
                  </a:lnTo>
                  <a:lnTo>
                    <a:pt x="2081" y="10605"/>
                  </a:lnTo>
                  <a:lnTo>
                    <a:pt x="2004" y="10736"/>
                  </a:lnTo>
                  <a:lnTo>
                    <a:pt x="1928" y="10868"/>
                  </a:lnTo>
                  <a:lnTo>
                    <a:pt x="1852" y="10999"/>
                  </a:lnTo>
                  <a:lnTo>
                    <a:pt x="1767" y="11043"/>
                  </a:lnTo>
                  <a:lnTo>
                    <a:pt x="1690" y="11087"/>
                  </a:lnTo>
                  <a:lnTo>
                    <a:pt x="1529" y="11131"/>
                  </a:lnTo>
                  <a:lnTo>
                    <a:pt x="1452" y="11087"/>
                  </a:lnTo>
                  <a:lnTo>
                    <a:pt x="1376" y="11043"/>
                  </a:lnTo>
                  <a:lnTo>
                    <a:pt x="1206" y="10824"/>
                  </a:lnTo>
                  <a:lnTo>
                    <a:pt x="1053" y="10561"/>
                  </a:lnTo>
                  <a:lnTo>
                    <a:pt x="909" y="10166"/>
                  </a:lnTo>
                  <a:lnTo>
                    <a:pt x="765" y="9728"/>
                  </a:lnTo>
                  <a:lnTo>
                    <a:pt x="637" y="9202"/>
                  </a:lnTo>
                  <a:lnTo>
                    <a:pt x="510" y="8677"/>
                  </a:lnTo>
                  <a:lnTo>
                    <a:pt x="391" y="8063"/>
                  </a:lnTo>
                  <a:lnTo>
                    <a:pt x="289" y="7406"/>
                  </a:lnTo>
                  <a:lnTo>
                    <a:pt x="255" y="7274"/>
                  </a:lnTo>
                  <a:lnTo>
                    <a:pt x="230" y="7187"/>
                  </a:lnTo>
                  <a:lnTo>
                    <a:pt x="196" y="7143"/>
                  </a:lnTo>
                  <a:lnTo>
                    <a:pt x="170" y="7099"/>
                  </a:lnTo>
                  <a:lnTo>
                    <a:pt x="136" y="7143"/>
                  </a:lnTo>
                  <a:lnTo>
                    <a:pt x="111" y="7187"/>
                  </a:lnTo>
                  <a:lnTo>
                    <a:pt x="85" y="7274"/>
                  </a:lnTo>
                  <a:lnTo>
                    <a:pt x="60" y="7406"/>
                  </a:lnTo>
                  <a:lnTo>
                    <a:pt x="35" y="7493"/>
                  </a:lnTo>
                  <a:lnTo>
                    <a:pt x="18" y="7669"/>
                  </a:lnTo>
                  <a:lnTo>
                    <a:pt x="9" y="7800"/>
                  </a:lnTo>
                  <a:lnTo>
                    <a:pt x="1" y="7975"/>
                  </a:lnTo>
                  <a:lnTo>
                    <a:pt x="1" y="8151"/>
                  </a:lnTo>
                  <a:lnTo>
                    <a:pt x="9" y="8326"/>
                  </a:lnTo>
                  <a:lnTo>
                    <a:pt x="18" y="8501"/>
                  </a:lnTo>
                  <a:lnTo>
                    <a:pt x="43" y="8677"/>
                  </a:lnTo>
                  <a:lnTo>
                    <a:pt x="162" y="9378"/>
                  </a:lnTo>
                  <a:lnTo>
                    <a:pt x="289" y="9991"/>
                  </a:lnTo>
                  <a:lnTo>
                    <a:pt x="425" y="10605"/>
                  </a:lnTo>
                  <a:lnTo>
                    <a:pt x="569" y="11131"/>
                  </a:lnTo>
                  <a:lnTo>
                    <a:pt x="722" y="11613"/>
                  </a:lnTo>
                  <a:lnTo>
                    <a:pt x="884" y="12007"/>
                  </a:lnTo>
                  <a:lnTo>
                    <a:pt x="1045" y="12357"/>
                  </a:lnTo>
                  <a:lnTo>
                    <a:pt x="1215" y="12620"/>
                  </a:lnTo>
                  <a:lnTo>
                    <a:pt x="1376" y="12796"/>
                  </a:lnTo>
                  <a:lnTo>
                    <a:pt x="1554" y="12883"/>
                  </a:lnTo>
                  <a:lnTo>
                    <a:pt x="1724" y="12883"/>
                  </a:lnTo>
                  <a:lnTo>
                    <a:pt x="1894" y="12752"/>
                  </a:lnTo>
                  <a:lnTo>
                    <a:pt x="1979" y="12664"/>
                  </a:lnTo>
                  <a:lnTo>
                    <a:pt x="2055" y="12533"/>
                  </a:lnTo>
                  <a:lnTo>
                    <a:pt x="2140" y="12401"/>
                  </a:lnTo>
                  <a:lnTo>
                    <a:pt x="2225" y="12226"/>
                  </a:lnTo>
                  <a:lnTo>
                    <a:pt x="2302" y="12007"/>
                  </a:lnTo>
                  <a:lnTo>
                    <a:pt x="2386" y="11788"/>
                  </a:lnTo>
                  <a:lnTo>
                    <a:pt x="2463" y="11525"/>
                  </a:lnTo>
                  <a:lnTo>
                    <a:pt x="2539" y="11218"/>
                  </a:lnTo>
                  <a:lnTo>
                    <a:pt x="2607" y="10911"/>
                  </a:lnTo>
                  <a:lnTo>
                    <a:pt x="2667" y="10605"/>
                  </a:lnTo>
                  <a:lnTo>
                    <a:pt x="2718" y="10298"/>
                  </a:lnTo>
                  <a:lnTo>
                    <a:pt x="2768" y="9947"/>
                  </a:lnTo>
                  <a:lnTo>
                    <a:pt x="2862" y="9202"/>
                  </a:lnTo>
                  <a:lnTo>
                    <a:pt x="2938" y="8414"/>
                  </a:lnTo>
                  <a:lnTo>
                    <a:pt x="2998" y="7669"/>
                  </a:lnTo>
                  <a:lnTo>
                    <a:pt x="3066" y="6880"/>
                  </a:lnTo>
                  <a:lnTo>
                    <a:pt x="3100" y="6529"/>
                  </a:lnTo>
                  <a:lnTo>
                    <a:pt x="3142" y="6135"/>
                  </a:lnTo>
                  <a:lnTo>
                    <a:pt x="3185" y="5828"/>
                  </a:lnTo>
                  <a:lnTo>
                    <a:pt x="3244" y="5522"/>
                  </a:lnTo>
                  <a:lnTo>
                    <a:pt x="3320" y="5215"/>
                  </a:lnTo>
                  <a:lnTo>
                    <a:pt x="3405" y="4996"/>
                  </a:lnTo>
                  <a:lnTo>
                    <a:pt x="3490" y="4820"/>
                  </a:lnTo>
                  <a:lnTo>
                    <a:pt x="3584" y="4645"/>
                  </a:lnTo>
                  <a:lnTo>
                    <a:pt x="3770" y="4382"/>
                  </a:lnTo>
                  <a:lnTo>
                    <a:pt x="3855" y="4163"/>
                  </a:lnTo>
                  <a:lnTo>
                    <a:pt x="3940" y="3944"/>
                  </a:lnTo>
                  <a:lnTo>
                    <a:pt x="4017" y="3725"/>
                  </a:lnTo>
                  <a:lnTo>
                    <a:pt x="4085" y="3418"/>
                  </a:lnTo>
                  <a:lnTo>
                    <a:pt x="4152" y="3155"/>
                  </a:lnTo>
                  <a:lnTo>
                    <a:pt x="4212" y="2805"/>
                  </a:lnTo>
                  <a:lnTo>
                    <a:pt x="4271" y="2498"/>
                  </a:lnTo>
                  <a:lnTo>
                    <a:pt x="4322" y="2104"/>
                  </a:lnTo>
                  <a:lnTo>
                    <a:pt x="4373" y="1753"/>
                  </a:lnTo>
                  <a:lnTo>
                    <a:pt x="4416" y="1359"/>
                  </a:lnTo>
                  <a:lnTo>
                    <a:pt x="4424" y="1183"/>
                  </a:lnTo>
                  <a:lnTo>
                    <a:pt x="4433" y="964"/>
                  </a:lnTo>
                  <a:lnTo>
                    <a:pt x="4433" y="789"/>
                  </a:lnTo>
                  <a:lnTo>
                    <a:pt x="4424" y="658"/>
                  </a:lnTo>
                  <a:lnTo>
                    <a:pt x="4407" y="482"/>
                  </a:lnTo>
                  <a:lnTo>
                    <a:pt x="4390" y="351"/>
                  </a:lnTo>
                  <a:lnTo>
                    <a:pt x="4365" y="219"/>
                  </a:lnTo>
                  <a:lnTo>
                    <a:pt x="4339" y="132"/>
                  </a:lnTo>
                  <a:lnTo>
                    <a:pt x="4314" y="88"/>
                  </a:ln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6"/>
            <p:cNvSpPr/>
            <p:nvPr/>
          </p:nvSpPr>
          <p:spPr>
            <a:xfrm rot="10800000">
              <a:off x="4493918" y="6483869"/>
              <a:ext cx="69997" cy="32812"/>
            </a:xfrm>
            <a:custGeom>
              <a:avLst/>
              <a:gdLst/>
              <a:ahLst/>
              <a:cxnLst/>
              <a:rect l="l" t="t" r="r" b="b"/>
              <a:pathLst>
                <a:path w="7413" h="12052" extrusionOk="0">
                  <a:moveTo>
                    <a:pt x="3278" y="1"/>
                  </a:moveTo>
                  <a:lnTo>
                    <a:pt x="3167" y="88"/>
                  </a:lnTo>
                  <a:lnTo>
                    <a:pt x="3065" y="264"/>
                  </a:lnTo>
                  <a:lnTo>
                    <a:pt x="2963" y="483"/>
                  </a:lnTo>
                  <a:lnTo>
                    <a:pt x="2862" y="746"/>
                  </a:lnTo>
                  <a:lnTo>
                    <a:pt x="2768" y="1053"/>
                  </a:lnTo>
                  <a:lnTo>
                    <a:pt x="2675" y="1403"/>
                  </a:lnTo>
                  <a:lnTo>
                    <a:pt x="2581" y="1841"/>
                  </a:lnTo>
                  <a:lnTo>
                    <a:pt x="2496" y="2236"/>
                  </a:lnTo>
                  <a:lnTo>
                    <a:pt x="2420" y="2718"/>
                  </a:lnTo>
                  <a:lnTo>
                    <a:pt x="2344" y="3200"/>
                  </a:lnTo>
                  <a:lnTo>
                    <a:pt x="2267" y="3682"/>
                  </a:lnTo>
                  <a:lnTo>
                    <a:pt x="2097" y="4996"/>
                  </a:lnTo>
                  <a:lnTo>
                    <a:pt x="1919" y="6267"/>
                  </a:lnTo>
                  <a:lnTo>
                    <a:pt x="1826" y="6881"/>
                  </a:lnTo>
                  <a:lnTo>
                    <a:pt x="1724" y="7450"/>
                  </a:lnTo>
                  <a:lnTo>
                    <a:pt x="1613" y="8020"/>
                  </a:lnTo>
                  <a:lnTo>
                    <a:pt x="1495" y="8502"/>
                  </a:lnTo>
                  <a:lnTo>
                    <a:pt x="1359" y="8984"/>
                  </a:lnTo>
                  <a:lnTo>
                    <a:pt x="1214" y="9422"/>
                  </a:lnTo>
                  <a:lnTo>
                    <a:pt x="1053" y="9816"/>
                  </a:lnTo>
                  <a:lnTo>
                    <a:pt x="977" y="9948"/>
                  </a:lnTo>
                  <a:lnTo>
                    <a:pt x="892" y="10079"/>
                  </a:lnTo>
                  <a:lnTo>
                    <a:pt x="815" y="10167"/>
                  </a:lnTo>
                  <a:lnTo>
                    <a:pt x="730" y="10255"/>
                  </a:lnTo>
                  <a:lnTo>
                    <a:pt x="569" y="10255"/>
                  </a:lnTo>
                  <a:lnTo>
                    <a:pt x="493" y="10211"/>
                  </a:lnTo>
                  <a:lnTo>
                    <a:pt x="408" y="10079"/>
                  </a:lnTo>
                  <a:lnTo>
                    <a:pt x="331" y="9904"/>
                  </a:lnTo>
                  <a:lnTo>
                    <a:pt x="255" y="9685"/>
                  </a:lnTo>
                  <a:lnTo>
                    <a:pt x="221" y="9597"/>
                  </a:lnTo>
                  <a:lnTo>
                    <a:pt x="187" y="9554"/>
                  </a:lnTo>
                  <a:lnTo>
                    <a:pt x="153" y="9554"/>
                  </a:lnTo>
                  <a:lnTo>
                    <a:pt x="128" y="9597"/>
                  </a:lnTo>
                  <a:lnTo>
                    <a:pt x="94" y="9641"/>
                  </a:lnTo>
                  <a:lnTo>
                    <a:pt x="68" y="9773"/>
                  </a:lnTo>
                  <a:lnTo>
                    <a:pt x="51" y="9860"/>
                  </a:lnTo>
                  <a:lnTo>
                    <a:pt x="34" y="9992"/>
                  </a:lnTo>
                  <a:lnTo>
                    <a:pt x="17" y="10167"/>
                  </a:lnTo>
                  <a:lnTo>
                    <a:pt x="9" y="10342"/>
                  </a:lnTo>
                  <a:lnTo>
                    <a:pt x="0" y="10474"/>
                  </a:lnTo>
                  <a:lnTo>
                    <a:pt x="9" y="10649"/>
                  </a:lnTo>
                  <a:lnTo>
                    <a:pt x="17" y="10824"/>
                  </a:lnTo>
                  <a:lnTo>
                    <a:pt x="26" y="10956"/>
                  </a:lnTo>
                  <a:lnTo>
                    <a:pt x="51" y="11131"/>
                  </a:lnTo>
                  <a:lnTo>
                    <a:pt x="85" y="11263"/>
                  </a:lnTo>
                  <a:lnTo>
                    <a:pt x="196" y="11569"/>
                  </a:lnTo>
                  <a:lnTo>
                    <a:pt x="314" y="11788"/>
                  </a:lnTo>
                  <a:lnTo>
                    <a:pt x="425" y="11964"/>
                  </a:lnTo>
                  <a:lnTo>
                    <a:pt x="544" y="12051"/>
                  </a:lnTo>
                  <a:lnTo>
                    <a:pt x="671" y="12051"/>
                  </a:lnTo>
                  <a:lnTo>
                    <a:pt x="790" y="12007"/>
                  </a:lnTo>
                  <a:lnTo>
                    <a:pt x="909" y="11876"/>
                  </a:lnTo>
                  <a:lnTo>
                    <a:pt x="1028" y="11745"/>
                  </a:lnTo>
                  <a:lnTo>
                    <a:pt x="1146" y="11525"/>
                  </a:lnTo>
                  <a:lnTo>
                    <a:pt x="1265" y="11263"/>
                  </a:lnTo>
                  <a:lnTo>
                    <a:pt x="1376" y="11000"/>
                  </a:lnTo>
                  <a:lnTo>
                    <a:pt x="1486" y="10649"/>
                  </a:lnTo>
                  <a:lnTo>
                    <a:pt x="1596" y="10299"/>
                  </a:lnTo>
                  <a:lnTo>
                    <a:pt x="1698" y="9948"/>
                  </a:lnTo>
                  <a:lnTo>
                    <a:pt x="1792" y="9554"/>
                  </a:lnTo>
                  <a:lnTo>
                    <a:pt x="1885" y="9159"/>
                  </a:lnTo>
                  <a:lnTo>
                    <a:pt x="1979" y="8677"/>
                  </a:lnTo>
                  <a:lnTo>
                    <a:pt x="2072" y="8195"/>
                  </a:lnTo>
                  <a:lnTo>
                    <a:pt x="2157" y="7625"/>
                  </a:lnTo>
                  <a:lnTo>
                    <a:pt x="2242" y="7100"/>
                  </a:lnTo>
                  <a:lnTo>
                    <a:pt x="2395" y="5960"/>
                  </a:lnTo>
                  <a:lnTo>
                    <a:pt x="2547" y="4821"/>
                  </a:lnTo>
                  <a:lnTo>
                    <a:pt x="2632" y="4164"/>
                  </a:lnTo>
                  <a:lnTo>
                    <a:pt x="2726" y="3550"/>
                  </a:lnTo>
                  <a:lnTo>
                    <a:pt x="2836" y="2981"/>
                  </a:lnTo>
                  <a:lnTo>
                    <a:pt x="2896" y="2718"/>
                  </a:lnTo>
                  <a:lnTo>
                    <a:pt x="2955" y="2455"/>
                  </a:lnTo>
                  <a:lnTo>
                    <a:pt x="3023" y="2236"/>
                  </a:lnTo>
                  <a:lnTo>
                    <a:pt x="3082" y="2060"/>
                  </a:lnTo>
                  <a:lnTo>
                    <a:pt x="3150" y="1929"/>
                  </a:lnTo>
                  <a:lnTo>
                    <a:pt x="3227" y="1797"/>
                  </a:lnTo>
                  <a:lnTo>
                    <a:pt x="3295" y="1754"/>
                  </a:lnTo>
                  <a:lnTo>
                    <a:pt x="3371" y="1754"/>
                  </a:lnTo>
                  <a:lnTo>
                    <a:pt x="3447" y="1797"/>
                  </a:lnTo>
                  <a:lnTo>
                    <a:pt x="3532" y="1885"/>
                  </a:lnTo>
                  <a:lnTo>
                    <a:pt x="3643" y="2104"/>
                  </a:lnTo>
                  <a:lnTo>
                    <a:pt x="3745" y="2411"/>
                  </a:lnTo>
                  <a:lnTo>
                    <a:pt x="3838" y="2805"/>
                  </a:lnTo>
                  <a:lnTo>
                    <a:pt x="3931" y="3200"/>
                  </a:lnTo>
                  <a:lnTo>
                    <a:pt x="4110" y="4120"/>
                  </a:lnTo>
                  <a:lnTo>
                    <a:pt x="4195" y="4558"/>
                  </a:lnTo>
                  <a:lnTo>
                    <a:pt x="4279" y="4952"/>
                  </a:lnTo>
                  <a:lnTo>
                    <a:pt x="4364" y="5347"/>
                  </a:lnTo>
                  <a:lnTo>
                    <a:pt x="4449" y="5654"/>
                  </a:lnTo>
                  <a:lnTo>
                    <a:pt x="4534" y="5960"/>
                  </a:lnTo>
                  <a:lnTo>
                    <a:pt x="4628" y="6223"/>
                  </a:lnTo>
                  <a:lnTo>
                    <a:pt x="4721" y="6442"/>
                  </a:lnTo>
                  <a:lnTo>
                    <a:pt x="4823" y="6661"/>
                  </a:lnTo>
                  <a:lnTo>
                    <a:pt x="4925" y="6793"/>
                  </a:lnTo>
                  <a:lnTo>
                    <a:pt x="5027" y="6924"/>
                  </a:lnTo>
                  <a:lnTo>
                    <a:pt x="5179" y="6968"/>
                  </a:lnTo>
                  <a:lnTo>
                    <a:pt x="5332" y="7012"/>
                  </a:lnTo>
                  <a:lnTo>
                    <a:pt x="5629" y="6968"/>
                  </a:lnTo>
                  <a:lnTo>
                    <a:pt x="5782" y="7012"/>
                  </a:lnTo>
                  <a:lnTo>
                    <a:pt x="5927" y="7056"/>
                  </a:lnTo>
                  <a:lnTo>
                    <a:pt x="6079" y="7143"/>
                  </a:lnTo>
                  <a:lnTo>
                    <a:pt x="6224" y="7363"/>
                  </a:lnTo>
                  <a:lnTo>
                    <a:pt x="6360" y="7625"/>
                  </a:lnTo>
                  <a:lnTo>
                    <a:pt x="6487" y="7932"/>
                  </a:lnTo>
                  <a:lnTo>
                    <a:pt x="6606" y="8327"/>
                  </a:lnTo>
                  <a:lnTo>
                    <a:pt x="6716" y="8765"/>
                  </a:lnTo>
                  <a:lnTo>
                    <a:pt x="6827" y="9247"/>
                  </a:lnTo>
                  <a:lnTo>
                    <a:pt x="6920" y="9773"/>
                  </a:lnTo>
                  <a:lnTo>
                    <a:pt x="7013" y="10342"/>
                  </a:lnTo>
                  <a:lnTo>
                    <a:pt x="7090" y="10956"/>
                  </a:lnTo>
                  <a:lnTo>
                    <a:pt x="7115" y="11131"/>
                  </a:lnTo>
                  <a:lnTo>
                    <a:pt x="7141" y="11263"/>
                  </a:lnTo>
                  <a:lnTo>
                    <a:pt x="7166" y="11350"/>
                  </a:lnTo>
                  <a:lnTo>
                    <a:pt x="7200" y="11394"/>
                  </a:lnTo>
                  <a:lnTo>
                    <a:pt x="7268" y="11394"/>
                  </a:lnTo>
                  <a:lnTo>
                    <a:pt x="7294" y="11350"/>
                  </a:lnTo>
                  <a:lnTo>
                    <a:pt x="7328" y="11263"/>
                  </a:lnTo>
                  <a:lnTo>
                    <a:pt x="7353" y="11175"/>
                  </a:lnTo>
                  <a:lnTo>
                    <a:pt x="7379" y="11043"/>
                  </a:lnTo>
                  <a:lnTo>
                    <a:pt x="7396" y="10912"/>
                  </a:lnTo>
                  <a:lnTo>
                    <a:pt x="7404" y="10781"/>
                  </a:lnTo>
                  <a:lnTo>
                    <a:pt x="7413" y="10605"/>
                  </a:lnTo>
                  <a:lnTo>
                    <a:pt x="7413" y="10430"/>
                  </a:lnTo>
                  <a:lnTo>
                    <a:pt x="7404" y="10255"/>
                  </a:lnTo>
                  <a:lnTo>
                    <a:pt x="7387" y="10079"/>
                  </a:lnTo>
                  <a:lnTo>
                    <a:pt x="7319" y="9510"/>
                  </a:lnTo>
                  <a:lnTo>
                    <a:pt x="7243" y="8984"/>
                  </a:lnTo>
                  <a:lnTo>
                    <a:pt x="7158" y="8458"/>
                  </a:lnTo>
                  <a:lnTo>
                    <a:pt x="7073" y="8020"/>
                  </a:lnTo>
                  <a:lnTo>
                    <a:pt x="6979" y="7582"/>
                  </a:lnTo>
                  <a:lnTo>
                    <a:pt x="6878" y="7187"/>
                  </a:lnTo>
                  <a:lnTo>
                    <a:pt x="6776" y="6793"/>
                  </a:lnTo>
                  <a:lnTo>
                    <a:pt x="6674" y="6486"/>
                  </a:lnTo>
                  <a:lnTo>
                    <a:pt x="6555" y="6179"/>
                  </a:lnTo>
                  <a:lnTo>
                    <a:pt x="6445" y="5917"/>
                  </a:lnTo>
                  <a:lnTo>
                    <a:pt x="6326" y="5697"/>
                  </a:lnTo>
                  <a:lnTo>
                    <a:pt x="6207" y="5522"/>
                  </a:lnTo>
                  <a:lnTo>
                    <a:pt x="6079" y="5347"/>
                  </a:lnTo>
                  <a:lnTo>
                    <a:pt x="5961" y="5259"/>
                  </a:lnTo>
                  <a:lnTo>
                    <a:pt x="5833" y="5172"/>
                  </a:lnTo>
                  <a:lnTo>
                    <a:pt x="5375" y="5172"/>
                  </a:lnTo>
                  <a:lnTo>
                    <a:pt x="5222" y="5128"/>
                  </a:lnTo>
                  <a:lnTo>
                    <a:pt x="5078" y="5040"/>
                  </a:lnTo>
                  <a:lnTo>
                    <a:pt x="4933" y="4865"/>
                  </a:lnTo>
                  <a:lnTo>
                    <a:pt x="4865" y="4733"/>
                  </a:lnTo>
                  <a:lnTo>
                    <a:pt x="4797" y="4602"/>
                  </a:lnTo>
                  <a:lnTo>
                    <a:pt x="4729" y="4427"/>
                  </a:lnTo>
                  <a:lnTo>
                    <a:pt x="4662" y="4208"/>
                  </a:lnTo>
                  <a:lnTo>
                    <a:pt x="4594" y="3988"/>
                  </a:lnTo>
                  <a:lnTo>
                    <a:pt x="4526" y="3682"/>
                  </a:lnTo>
                  <a:lnTo>
                    <a:pt x="4364" y="2937"/>
                  </a:lnTo>
                  <a:lnTo>
                    <a:pt x="4203" y="2104"/>
                  </a:lnTo>
                  <a:lnTo>
                    <a:pt x="4118" y="1710"/>
                  </a:lnTo>
                  <a:lnTo>
                    <a:pt x="4033" y="1359"/>
                  </a:lnTo>
                  <a:lnTo>
                    <a:pt x="3948" y="1009"/>
                  </a:lnTo>
                  <a:lnTo>
                    <a:pt x="3855" y="702"/>
                  </a:lnTo>
                  <a:lnTo>
                    <a:pt x="3736" y="395"/>
                  </a:lnTo>
                  <a:lnTo>
                    <a:pt x="3617" y="176"/>
                  </a:lnTo>
                  <a:lnTo>
                    <a:pt x="3498" y="45"/>
                  </a:lnTo>
                  <a:lnTo>
                    <a:pt x="33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6"/>
            <p:cNvSpPr/>
            <p:nvPr/>
          </p:nvSpPr>
          <p:spPr>
            <a:xfrm rot="10800000">
              <a:off x="4474674" y="6407034"/>
              <a:ext cx="23427" cy="86017"/>
            </a:xfrm>
            <a:custGeom>
              <a:avLst/>
              <a:gdLst/>
              <a:ahLst/>
              <a:cxnLst/>
              <a:rect l="l" t="t" r="r" b="b"/>
              <a:pathLst>
                <a:path w="2481" h="31595" extrusionOk="0">
                  <a:moveTo>
                    <a:pt x="145" y="0"/>
                  </a:moveTo>
                  <a:lnTo>
                    <a:pt x="120" y="88"/>
                  </a:lnTo>
                  <a:lnTo>
                    <a:pt x="86" y="132"/>
                  </a:lnTo>
                  <a:lnTo>
                    <a:pt x="60" y="219"/>
                  </a:lnTo>
                  <a:lnTo>
                    <a:pt x="35" y="351"/>
                  </a:lnTo>
                  <a:lnTo>
                    <a:pt x="18" y="482"/>
                  </a:lnTo>
                  <a:lnTo>
                    <a:pt x="9" y="657"/>
                  </a:lnTo>
                  <a:lnTo>
                    <a:pt x="1" y="789"/>
                  </a:lnTo>
                  <a:lnTo>
                    <a:pt x="1" y="964"/>
                  </a:lnTo>
                  <a:lnTo>
                    <a:pt x="9" y="1139"/>
                  </a:lnTo>
                  <a:lnTo>
                    <a:pt x="26" y="1315"/>
                  </a:lnTo>
                  <a:lnTo>
                    <a:pt x="128" y="2191"/>
                  </a:lnTo>
                  <a:lnTo>
                    <a:pt x="247" y="3024"/>
                  </a:lnTo>
                  <a:lnTo>
                    <a:pt x="375" y="3769"/>
                  </a:lnTo>
                  <a:lnTo>
                    <a:pt x="502" y="4514"/>
                  </a:lnTo>
                  <a:lnTo>
                    <a:pt x="646" y="5215"/>
                  </a:lnTo>
                  <a:lnTo>
                    <a:pt x="791" y="5872"/>
                  </a:lnTo>
                  <a:lnTo>
                    <a:pt x="943" y="6486"/>
                  </a:lnTo>
                  <a:lnTo>
                    <a:pt x="1105" y="7099"/>
                  </a:lnTo>
                  <a:lnTo>
                    <a:pt x="1275" y="7756"/>
                  </a:lnTo>
                  <a:lnTo>
                    <a:pt x="1436" y="8414"/>
                  </a:lnTo>
                  <a:lnTo>
                    <a:pt x="1512" y="8764"/>
                  </a:lnTo>
                  <a:lnTo>
                    <a:pt x="1589" y="9159"/>
                  </a:lnTo>
                  <a:lnTo>
                    <a:pt x="1657" y="9553"/>
                  </a:lnTo>
                  <a:lnTo>
                    <a:pt x="1725" y="9991"/>
                  </a:lnTo>
                  <a:lnTo>
                    <a:pt x="1793" y="10517"/>
                  </a:lnTo>
                  <a:lnTo>
                    <a:pt x="1852" y="11087"/>
                  </a:lnTo>
                  <a:lnTo>
                    <a:pt x="1894" y="11700"/>
                  </a:lnTo>
                  <a:lnTo>
                    <a:pt x="1928" y="12314"/>
                  </a:lnTo>
                  <a:lnTo>
                    <a:pt x="1962" y="12927"/>
                  </a:lnTo>
                  <a:lnTo>
                    <a:pt x="1979" y="13584"/>
                  </a:lnTo>
                  <a:lnTo>
                    <a:pt x="2005" y="14855"/>
                  </a:lnTo>
                  <a:lnTo>
                    <a:pt x="2047" y="17484"/>
                  </a:lnTo>
                  <a:lnTo>
                    <a:pt x="2090" y="20157"/>
                  </a:lnTo>
                  <a:lnTo>
                    <a:pt x="2107" y="21384"/>
                  </a:lnTo>
                  <a:lnTo>
                    <a:pt x="2115" y="21998"/>
                  </a:lnTo>
                  <a:lnTo>
                    <a:pt x="2124" y="22611"/>
                  </a:lnTo>
                  <a:lnTo>
                    <a:pt x="2115" y="23006"/>
                  </a:lnTo>
                  <a:lnTo>
                    <a:pt x="2098" y="23356"/>
                  </a:lnTo>
                  <a:lnTo>
                    <a:pt x="2073" y="23663"/>
                  </a:lnTo>
                  <a:lnTo>
                    <a:pt x="2039" y="23926"/>
                  </a:lnTo>
                  <a:lnTo>
                    <a:pt x="1996" y="24145"/>
                  </a:lnTo>
                  <a:lnTo>
                    <a:pt x="1945" y="24364"/>
                  </a:lnTo>
                  <a:lnTo>
                    <a:pt x="1835" y="24802"/>
                  </a:lnTo>
                  <a:lnTo>
                    <a:pt x="1691" y="25416"/>
                  </a:lnTo>
                  <a:lnTo>
                    <a:pt x="1555" y="25985"/>
                  </a:lnTo>
                  <a:lnTo>
                    <a:pt x="1419" y="26599"/>
                  </a:lnTo>
                  <a:lnTo>
                    <a:pt x="1300" y="27300"/>
                  </a:lnTo>
                  <a:lnTo>
                    <a:pt x="1190" y="28001"/>
                  </a:lnTo>
                  <a:lnTo>
                    <a:pt x="1088" y="28746"/>
                  </a:lnTo>
                  <a:lnTo>
                    <a:pt x="1045" y="29184"/>
                  </a:lnTo>
                  <a:lnTo>
                    <a:pt x="1011" y="29579"/>
                  </a:lnTo>
                  <a:lnTo>
                    <a:pt x="977" y="30017"/>
                  </a:lnTo>
                  <a:lnTo>
                    <a:pt x="943" y="30499"/>
                  </a:lnTo>
                  <a:lnTo>
                    <a:pt x="935" y="30674"/>
                  </a:lnTo>
                  <a:lnTo>
                    <a:pt x="943" y="30849"/>
                  </a:lnTo>
                  <a:lnTo>
                    <a:pt x="952" y="31025"/>
                  </a:lnTo>
                  <a:lnTo>
                    <a:pt x="960" y="31200"/>
                  </a:lnTo>
                  <a:lnTo>
                    <a:pt x="986" y="31288"/>
                  </a:lnTo>
                  <a:lnTo>
                    <a:pt x="1011" y="31419"/>
                  </a:lnTo>
                  <a:lnTo>
                    <a:pt x="1037" y="31507"/>
                  </a:lnTo>
                  <a:lnTo>
                    <a:pt x="1071" y="31551"/>
                  </a:lnTo>
                  <a:lnTo>
                    <a:pt x="1096" y="31594"/>
                  </a:lnTo>
                  <a:lnTo>
                    <a:pt x="1130" y="31594"/>
                  </a:lnTo>
                  <a:lnTo>
                    <a:pt x="1164" y="31551"/>
                  </a:lnTo>
                  <a:lnTo>
                    <a:pt x="1190" y="31507"/>
                  </a:lnTo>
                  <a:lnTo>
                    <a:pt x="1224" y="31419"/>
                  </a:lnTo>
                  <a:lnTo>
                    <a:pt x="1249" y="31288"/>
                  </a:lnTo>
                  <a:lnTo>
                    <a:pt x="1266" y="31156"/>
                  </a:lnTo>
                  <a:lnTo>
                    <a:pt x="1283" y="30937"/>
                  </a:lnTo>
                  <a:lnTo>
                    <a:pt x="1317" y="30367"/>
                  </a:lnTo>
                  <a:lnTo>
                    <a:pt x="1368" y="29798"/>
                  </a:lnTo>
                  <a:lnTo>
                    <a:pt x="1427" y="29272"/>
                  </a:lnTo>
                  <a:lnTo>
                    <a:pt x="1495" y="28790"/>
                  </a:lnTo>
                  <a:lnTo>
                    <a:pt x="1572" y="28352"/>
                  </a:lnTo>
                  <a:lnTo>
                    <a:pt x="1657" y="27913"/>
                  </a:lnTo>
                  <a:lnTo>
                    <a:pt x="1742" y="27475"/>
                  </a:lnTo>
                  <a:lnTo>
                    <a:pt x="1835" y="27081"/>
                  </a:lnTo>
                  <a:lnTo>
                    <a:pt x="2005" y="26424"/>
                  </a:lnTo>
                  <a:lnTo>
                    <a:pt x="2175" y="25766"/>
                  </a:lnTo>
                  <a:lnTo>
                    <a:pt x="2251" y="25416"/>
                  </a:lnTo>
                  <a:lnTo>
                    <a:pt x="2327" y="25021"/>
                  </a:lnTo>
                  <a:lnTo>
                    <a:pt x="2387" y="24583"/>
                  </a:lnTo>
                  <a:lnTo>
                    <a:pt x="2429" y="24101"/>
                  </a:lnTo>
                  <a:lnTo>
                    <a:pt x="2463" y="23575"/>
                  </a:lnTo>
                  <a:lnTo>
                    <a:pt x="2472" y="23006"/>
                  </a:lnTo>
                  <a:lnTo>
                    <a:pt x="2480" y="22436"/>
                  </a:lnTo>
                  <a:lnTo>
                    <a:pt x="2472" y="21866"/>
                  </a:lnTo>
                  <a:lnTo>
                    <a:pt x="2446" y="20683"/>
                  </a:lnTo>
                  <a:lnTo>
                    <a:pt x="2421" y="19588"/>
                  </a:lnTo>
                  <a:lnTo>
                    <a:pt x="2387" y="16958"/>
                  </a:lnTo>
                  <a:lnTo>
                    <a:pt x="2344" y="14329"/>
                  </a:lnTo>
                  <a:lnTo>
                    <a:pt x="2319" y="13234"/>
                  </a:lnTo>
                  <a:lnTo>
                    <a:pt x="2276" y="12182"/>
                  </a:lnTo>
                  <a:lnTo>
                    <a:pt x="2217" y="11174"/>
                  </a:lnTo>
                  <a:lnTo>
                    <a:pt x="2175" y="10692"/>
                  </a:lnTo>
                  <a:lnTo>
                    <a:pt x="2141" y="10210"/>
                  </a:lnTo>
                  <a:lnTo>
                    <a:pt x="2090" y="9772"/>
                  </a:lnTo>
                  <a:lnTo>
                    <a:pt x="2039" y="9334"/>
                  </a:lnTo>
                  <a:lnTo>
                    <a:pt x="1988" y="8896"/>
                  </a:lnTo>
                  <a:lnTo>
                    <a:pt x="1928" y="8457"/>
                  </a:lnTo>
                  <a:lnTo>
                    <a:pt x="1860" y="8063"/>
                  </a:lnTo>
                  <a:lnTo>
                    <a:pt x="1784" y="7669"/>
                  </a:lnTo>
                  <a:lnTo>
                    <a:pt x="1708" y="7274"/>
                  </a:lnTo>
                  <a:lnTo>
                    <a:pt x="1623" y="6924"/>
                  </a:lnTo>
                  <a:lnTo>
                    <a:pt x="1266" y="5434"/>
                  </a:lnTo>
                  <a:lnTo>
                    <a:pt x="1088" y="4733"/>
                  </a:lnTo>
                  <a:lnTo>
                    <a:pt x="918" y="3988"/>
                  </a:lnTo>
                  <a:lnTo>
                    <a:pt x="748" y="3199"/>
                  </a:lnTo>
                  <a:lnTo>
                    <a:pt x="595" y="2366"/>
                  </a:lnTo>
                  <a:lnTo>
                    <a:pt x="519" y="1928"/>
                  </a:lnTo>
                  <a:lnTo>
                    <a:pt x="451" y="1446"/>
                  </a:lnTo>
                  <a:lnTo>
                    <a:pt x="383" y="964"/>
                  </a:lnTo>
                  <a:lnTo>
                    <a:pt x="324" y="438"/>
                  </a:lnTo>
                  <a:lnTo>
                    <a:pt x="298" y="263"/>
                  </a:lnTo>
                  <a:lnTo>
                    <a:pt x="273" y="132"/>
                  </a:lnTo>
                  <a:lnTo>
                    <a:pt x="239" y="44"/>
                  </a:lnTo>
                  <a:lnTo>
                    <a:pt x="2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6"/>
            <p:cNvSpPr/>
            <p:nvPr/>
          </p:nvSpPr>
          <p:spPr>
            <a:xfrm rot="10800000">
              <a:off x="4498564" y="6549141"/>
              <a:ext cx="26788" cy="23027"/>
            </a:xfrm>
            <a:custGeom>
              <a:avLst/>
              <a:gdLst/>
              <a:ahLst/>
              <a:cxnLst/>
              <a:rect l="l" t="t" r="r" b="b"/>
              <a:pathLst>
                <a:path w="2837" h="8458" extrusionOk="0">
                  <a:moveTo>
                    <a:pt x="1647" y="1"/>
                  </a:moveTo>
                  <a:lnTo>
                    <a:pt x="1512" y="44"/>
                  </a:lnTo>
                  <a:lnTo>
                    <a:pt x="1376" y="132"/>
                  </a:lnTo>
                  <a:lnTo>
                    <a:pt x="1248" y="307"/>
                  </a:lnTo>
                  <a:lnTo>
                    <a:pt x="1129" y="526"/>
                  </a:lnTo>
                  <a:lnTo>
                    <a:pt x="1019" y="746"/>
                  </a:lnTo>
                  <a:lnTo>
                    <a:pt x="909" y="1008"/>
                  </a:lnTo>
                  <a:lnTo>
                    <a:pt x="807" y="1315"/>
                  </a:lnTo>
                  <a:lnTo>
                    <a:pt x="705" y="1710"/>
                  </a:lnTo>
                  <a:lnTo>
                    <a:pt x="612" y="2060"/>
                  </a:lnTo>
                  <a:lnTo>
                    <a:pt x="518" y="2498"/>
                  </a:lnTo>
                  <a:lnTo>
                    <a:pt x="433" y="2936"/>
                  </a:lnTo>
                  <a:lnTo>
                    <a:pt x="357" y="3419"/>
                  </a:lnTo>
                  <a:lnTo>
                    <a:pt x="280" y="3901"/>
                  </a:lnTo>
                  <a:lnTo>
                    <a:pt x="221" y="4426"/>
                  </a:lnTo>
                  <a:lnTo>
                    <a:pt x="162" y="4996"/>
                  </a:lnTo>
                  <a:lnTo>
                    <a:pt x="111" y="5566"/>
                  </a:lnTo>
                  <a:lnTo>
                    <a:pt x="68" y="6135"/>
                  </a:lnTo>
                  <a:lnTo>
                    <a:pt x="34" y="6749"/>
                  </a:lnTo>
                  <a:lnTo>
                    <a:pt x="0" y="7362"/>
                  </a:lnTo>
                  <a:lnTo>
                    <a:pt x="0" y="7538"/>
                  </a:lnTo>
                  <a:lnTo>
                    <a:pt x="9" y="7757"/>
                  </a:lnTo>
                  <a:lnTo>
                    <a:pt x="17" y="7932"/>
                  </a:lnTo>
                  <a:lnTo>
                    <a:pt x="34" y="8063"/>
                  </a:lnTo>
                  <a:lnTo>
                    <a:pt x="51" y="8195"/>
                  </a:lnTo>
                  <a:lnTo>
                    <a:pt x="77" y="8283"/>
                  </a:lnTo>
                  <a:lnTo>
                    <a:pt x="111" y="8370"/>
                  </a:lnTo>
                  <a:lnTo>
                    <a:pt x="136" y="8458"/>
                  </a:lnTo>
                  <a:lnTo>
                    <a:pt x="238" y="8458"/>
                  </a:lnTo>
                  <a:lnTo>
                    <a:pt x="263" y="8370"/>
                  </a:lnTo>
                  <a:lnTo>
                    <a:pt x="289" y="8283"/>
                  </a:lnTo>
                  <a:lnTo>
                    <a:pt x="314" y="8195"/>
                  </a:lnTo>
                  <a:lnTo>
                    <a:pt x="323" y="8020"/>
                  </a:lnTo>
                  <a:lnTo>
                    <a:pt x="340" y="7844"/>
                  </a:lnTo>
                  <a:lnTo>
                    <a:pt x="357" y="7362"/>
                  </a:lnTo>
                  <a:lnTo>
                    <a:pt x="382" y="6924"/>
                  </a:lnTo>
                  <a:lnTo>
                    <a:pt x="416" y="6442"/>
                  </a:lnTo>
                  <a:lnTo>
                    <a:pt x="450" y="6004"/>
                  </a:lnTo>
                  <a:lnTo>
                    <a:pt x="493" y="5610"/>
                  </a:lnTo>
                  <a:lnTo>
                    <a:pt x="535" y="5171"/>
                  </a:lnTo>
                  <a:lnTo>
                    <a:pt x="586" y="4777"/>
                  </a:lnTo>
                  <a:lnTo>
                    <a:pt x="645" y="4426"/>
                  </a:lnTo>
                  <a:lnTo>
                    <a:pt x="705" y="4076"/>
                  </a:lnTo>
                  <a:lnTo>
                    <a:pt x="773" y="3725"/>
                  </a:lnTo>
                  <a:lnTo>
                    <a:pt x="841" y="3419"/>
                  </a:lnTo>
                  <a:lnTo>
                    <a:pt x="909" y="3112"/>
                  </a:lnTo>
                  <a:lnTo>
                    <a:pt x="985" y="2849"/>
                  </a:lnTo>
                  <a:lnTo>
                    <a:pt x="1070" y="2586"/>
                  </a:lnTo>
                  <a:lnTo>
                    <a:pt x="1146" y="2411"/>
                  </a:lnTo>
                  <a:lnTo>
                    <a:pt x="1231" y="2192"/>
                  </a:lnTo>
                  <a:lnTo>
                    <a:pt x="1325" y="2060"/>
                  </a:lnTo>
                  <a:lnTo>
                    <a:pt x="1418" y="1929"/>
                  </a:lnTo>
                  <a:lnTo>
                    <a:pt x="1512" y="1885"/>
                  </a:lnTo>
                  <a:lnTo>
                    <a:pt x="1613" y="1841"/>
                  </a:lnTo>
                  <a:lnTo>
                    <a:pt x="1715" y="1841"/>
                  </a:lnTo>
                  <a:lnTo>
                    <a:pt x="1817" y="1885"/>
                  </a:lnTo>
                  <a:lnTo>
                    <a:pt x="1919" y="1972"/>
                  </a:lnTo>
                  <a:lnTo>
                    <a:pt x="2012" y="2104"/>
                  </a:lnTo>
                  <a:lnTo>
                    <a:pt x="2097" y="2279"/>
                  </a:lnTo>
                  <a:lnTo>
                    <a:pt x="2182" y="2498"/>
                  </a:lnTo>
                  <a:lnTo>
                    <a:pt x="2259" y="2805"/>
                  </a:lnTo>
                  <a:lnTo>
                    <a:pt x="2327" y="3112"/>
                  </a:lnTo>
                  <a:lnTo>
                    <a:pt x="2386" y="3506"/>
                  </a:lnTo>
                  <a:lnTo>
                    <a:pt x="2437" y="3944"/>
                  </a:lnTo>
                  <a:lnTo>
                    <a:pt x="2471" y="4426"/>
                  </a:lnTo>
                  <a:lnTo>
                    <a:pt x="2488" y="4996"/>
                  </a:lnTo>
                  <a:lnTo>
                    <a:pt x="2496" y="5171"/>
                  </a:lnTo>
                  <a:lnTo>
                    <a:pt x="2505" y="5347"/>
                  </a:lnTo>
                  <a:lnTo>
                    <a:pt x="2530" y="5478"/>
                  </a:lnTo>
                  <a:lnTo>
                    <a:pt x="2547" y="5610"/>
                  </a:lnTo>
                  <a:lnTo>
                    <a:pt x="2581" y="5697"/>
                  </a:lnTo>
                  <a:lnTo>
                    <a:pt x="2607" y="5785"/>
                  </a:lnTo>
                  <a:lnTo>
                    <a:pt x="2641" y="5829"/>
                  </a:lnTo>
                  <a:lnTo>
                    <a:pt x="2709" y="5829"/>
                  </a:lnTo>
                  <a:lnTo>
                    <a:pt x="2734" y="5785"/>
                  </a:lnTo>
                  <a:lnTo>
                    <a:pt x="2768" y="5697"/>
                  </a:lnTo>
                  <a:lnTo>
                    <a:pt x="2794" y="5610"/>
                  </a:lnTo>
                  <a:lnTo>
                    <a:pt x="2811" y="5522"/>
                  </a:lnTo>
                  <a:lnTo>
                    <a:pt x="2828" y="5347"/>
                  </a:lnTo>
                  <a:lnTo>
                    <a:pt x="2828" y="5171"/>
                  </a:lnTo>
                  <a:lnTo>
                    <a:pt x="2836" y="4996"/>
                  </a:lnTo>
                  <a:lnTo>
                    <a:pt x="2811" y="4339"/>
                  </a:lnTo>
                  <a:lnTo>
                    <a:pt x="2777" y="3681"/>
                  </a:lnTo>
                  <a:lnTo>
                    <a:pt x="2726" y="3112"/>
                  </a:lnTo>
                  <a:lnTo>
                    <a:pt x="2666" y="2542"/>
                  </a:lnTo>
                  <a:lnTo>
                    <a:pt x="2590" y="2016"/>
                  </a:lnTo>
                  <a:lnTo>
                    <a:pt x="2505" y="1534"/>
                  </a:lnTo>
                  <a:lnTo>
                    <a:pt x="2403" y="1140"/>
                  </a:lnTo>
                  <a:lnTo>
                    <a:pt x="2301" y="789"/>
                  </a:lnTo>
                  <a:lnTo>
                    <a:pt x="2174" y="483"/>
                  </a:lnTo>
                  <a:lnTo>
                    <a:pt x="2046" y="263"/>
                  </a:lnTo>
                  <a:lnTo>
                    <a:pt x="1919" y="88"/>
                  </a:lnTo>
                  <a:lnTo>
                    <a:pt x="17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6"/>
            <p:cNvSpPr/>
            <p:nvPr/>
          </p:nvSpPr>
          <p:spPr>
            <a:xfrm rot="10800000">
              <a:off x="4495920" y="6568414"/>
              <a:ext cx="37288" cy="278329"/>
            </a:xfrm>
            <a:custGeom>
              <a:avLst/>
              <a:gdLst/>
              <a:ahLst/>
              <a:cxnLst/>
              <a:rect l="l" t="t" r="r" b="b"/>
              <a:pathLst>
                <a:path w="3949" h="102233" extrusionOk="0">
                  <a:moveTo>
                    <a:pt x="161" y="1"/>
                  </a:moveTo>
                  <a:lnTo>
                    <a:pt x="127" y="45"/>
                  </a:lnTo>
                  <a:lnTo>
                    <a:pt x="94" y="89"/>
                  </a:lnTo>
                  <a:lnTo>
                    <a:pt x="68" y="176"/>
                  </a:lnTo>
                  <a:lnTo>
                    <a:pt x="43" y="264"/>
                  </a:lnTo>
                  <a:lnTo>
                    <a:pt x="26" y="395"/>
                  </a:lnTo>
                  <a:lnTo>
                    <a:pt x="9" y="571"/>
                  </a:lnTo>
                  <a:lnTo>
                    <a:pt x="0" y="702"/>
                  </a:lnTo>
                  <a:lnTo>
                    <a:pt x="0" y="921"/>
                  </a:lnTo>
                  <a:lnTo>
                    <a:pt x="0" y="1096"/>
                  </a:lnTo>
                  <a:lnTo>
                    <a:pt x="153" y="3901"/>
                  </a:lnTo>
                  <a:lnTo>
                    <a:pt x="314" y="6662"/>
                  </a:lnTo>
                  <a:lnTo>
                    <a:pt x="484" y="9422"/>
                  </a:lnTo>
                  <a:lnTo>
                    <a:pt x="662" y="12183"/>
                  </a:lnTo>
                  <a:lnTo>
                    <a:pt x="1019" y="17660"/>
                  </a:lnTo>
                  <a:lnTo>
                    <a:pt x="1401" y="23094"/>
                  </a:lnTo>
                  <a:lnTo>
                    <a:pt x="1732" y="27870"/>
                  </a:lnTo>
                  <a:lnTo>
                    <a:pt x="2063" y="32691"/>
                  </a:lnTo>
                  <a:lnTo>
                    <a:pt x="2377" y="37555"/>
                  </a:lnTo>
                  <a:lnTo>
                    <a:pt x="2522" y="39965"/>
                  </a:lnTo>
                  <a:lnTo>
                    <a:pt x="2666" y="42419"/>
                  </a:lnTo>
                  <a:lnTo>
                    <a:pt x="2811" y="44873"/>
                  </a:lnTo>
                  <a:lnTo>
                    <a:pt x="2938" y="47326"/>
                  </a:lnTo>
                  <a:lnTo>
                    <a:pt x="3057" y="49824"/>
                  </a:lnTo>
                  <a:lnTo>
                    <a:pt x="3167" y="52278"/>
                  </a:lnTo>
                  <a:lnTo>
                    <a:pt x="3269" y="54776"/>
                  </a:lnTo>
                  <a:lnTo>
                    <a:pt x="3354" y="57274"/>
                  </a:lnTo>
                  <a:lnTo>
                    <a:pt x="3430" y="59815"/>
                  </a:lnTo>
                  <a:lnTo>
                    <a:pt x="3498" y="62357"/>
                  </a:lnTo>
                  <a:lnTo>
                    <a:pt x="3541" y="64854"/>
                  </a:lnTo>
                  <a:lnTo>
                    <a:pt x="3575" y="67396"/>
                  </a:lnTo>
                  <a:lnTo>
                    <a:pt x="3592" y="69938"/>
                  </a:lnTo>
                  <a:lnTo>
                    <a:pt x="3592" y="72479"/>
                  </a:lnTo>
                  <a:lnTo>
                    <a:pt x="3575" y="75021"/>
                  </a:lnTo>
                  <a:lnTo>
                    <a:pt x="3541" y="77518"/>
                  </a:lnTo>
                  <a:lnTo>
                    <a:pt x="3507" y="78789"/>
                  </a:lnTo>
                  <a:lnTo>
                    <a:pt x="3481" y="80060"/>
                  </a:lnTo>
                  <a:lnTo>
                    <a:pt x="3439" y="81331"/>
                  </a:lnTo>
                  <a:lnTo>
                    <a:pt x="3396" y="82558"/>
                  </a:lnTo>
                  <a:lnTo>
                    <a:pt x="3354" y="83741"/>
                  </a:lnTo>
                  <a:lnTo>
                    <a:pt x="3303" y="84924"/>
                  </a:lnTo>
                  <a:lnTo>
                    <a:pt x="3184" y="87246"/>
                  </a:lnTo>
                  <a:lnTo>
                    <a:pt x="2929" y="91891"/>
                  </a:lnTo>
                  <a:lnTo>
                    <a:pt x="2811" y="94214"/>
                  </a:lnTo>
                  <a:lnTo>
                    <a:pt x="2760" y="95397"/>
                  </a:lnTo>
                  <a:lnTo>
                    <a:pt x="2717" y="96580"/>
                  </a:lnTo>
                  <a:lnTo>
                    <a:pt x="2675" y="97763"/>
                  </a:lnTo>
                  <a:lnTo>
                    <a:pt x="2649" y="98990"/>
                  </a:lnTo>
                  <a:lnTo>
                    <a:pt x="2632" y="100173"/>
                  </a:lnTo>
                  <a:lnTo>
                    <a:pt x="2624" y="101400"/>
                  </a:lnTo>
                  <a:lnTo>
                    <a:pt x="2632" y="101576"/>
                  </a:lnTo>
                  <a:lnTo>
                    <a:pt x="2641" y="101751"/>
                  </a:lnTo>
                  <a:lnTo>
                    <a:pt x="2658" y="101926"/>
                  </a:lnTo>
                  <a:lnTo>
                    <a:pt x="2675" y="102014"/>
                  </a:lnTo>
                  <a:lnTo>
                    <a:pt x="2709" y="102145"/>
                  </a:lnTo>
                  <a:lnTo>
                    <a:pt x="2734" y="102189"/>
                  </a:lnTo>
                  <a:lnTo>
                    <a:pt x="2768" y="102233"/>
                  </a:lnTo>
                  <a:lnTo>
                    <a:pt x="2827" y="102233"/>
                  </a:lnTo>
                  <a:lnTo>
                    <a:pt x="2861" y="102189"/>
                  </a:lnTo>
                  <a:lnTo>
                    <a:pt x="2887" y="102145"/>
                  </a:lnTo>
                  <a:lnTo>
                    <a:pt x="2912" y="102014"/>
                  </a:lnTo>
                  <a:lnTo>
                    <a:pt x="2938" y="101926"/>
                  </a:lnTo>
                  <a:lnTo>
                    <a:pt x="2955" y="101751"/>
                  </a:lnTo>
                  <a:lnTo>
                    <a:pt x="2963" y="101576"/>
                  </a:lnTo>
                  <a:lnTo>
                    <a:pt x="2972" y="101400"/>
                  </a:lnTo>
                  <a:lnTo>
                    <a:pt x="2980" y="99910"/>
                  </a:lnTo>
                  <a:lnTo>
                    <a:pt x="3006" y="98464"/>
                  </a:lnTo>
                  <a:lnTo>
                    <a:pt x="3048" y="97018"/>
                  </a:lnTo>
                  <a:lnTo>
                    <a:pt x="3108" y="95616"/>
                  </a:lnTo>
                  <a:lnTo>
                    <a:pt x="3167" y="94170"/>
                  </a:lnTo>
                  <a:lnTo>
                    <a:pt x="3244" y="92768"/>
                  </a:lnTo>
                  <a:lnTo>
                    <a:pt x="3396" y="89963"/>
                  </a:lnTo>
                  <a:lnTo>
                    <a:pt x="3532" y="87378"/>
                  </a:lnTo>
                  <a:lnTo>
                    <a:pt x="3660" y="84792"/>
                  </a:lnTo>
                  <a:lnTo>
                    <a:pt x="3711" y="83478"/>
                  </a:lnTo>
                  <a:lnTo>
                    <a:pt x="3761" y="82163"/>
                  </a:lnTo>
                  <a:lnTo>
                    <a:pt x="3804" y="80849"/>
                  </a:lnTo>
                  <a:lnTo>
                    <a:pt x="3838" y="79534"/>
                  </a:lnTo>
                  <a:lnTo>
                    <a:pt x="3897" y="76949"/>
                  </a:lnTo>
                  <a:lnTo>
                    <a:pt x="3931" y="74363"/>
                  </a:lnTo>
                  <a:lnTo>
                    <a:pt x="3948" y="71778"/>
                  </a:lnTo>
                  <a:lnTo>
                    <a:pt x="3940" y="69236"/>
                  </a:lnTo>
                  <a:lnTo>
                    <a:pt x="3923" y="66695"/>
                  </a:lnTo>
                  <a:lnTo>
                    <a:pt x="3889" y="64197"/>
                  </a:lnTo>
                  <a:lnTo>
                    <a:pt x="3838" y="61656"/>
                  </a:lnTo>
                  <a:lnTo>
                    <a:pt x="3778" y="59158"/>
                  </a:lnTo>
                  <a:lnTo>
                    <a:pt x="3694" y="56660"/>
                  </a:lnTo>
                  <a:lnTo>
                    <a:pt x="3609" y="54162"/>
                  </a:lnTo>
                  <a:lnTo>
                    <a:pt x="3507" y="51708"/>
                  </a:lnTo>
                  <a:lnTo>
                    <a:pt x="3396" y="49211"/>
                  </a:lnTo>
                  <a:lnTo>
                    <a:pt x="3269" y="46757"/>
                  </a:lnTo>
                  <a:lnTo>
                    <a:pt x="3142" y="44303"/>
                  </a:lnTo>
                  <a:lnTo>
                    <a:pt x="3006" y="41849"/>
                  </a:lnTo>
                  <a:lnTo>
                    <a:pt x="2853" y="39395"/>
                  </a:lnTo>
                  <a:lnTo>
                    <a:pt x="2709" y="36941"/>
                  </a:lnTo>
                  <a:lnTo>
                    <a:pt x="2547" y="34531"/>
                  </a:lnTo>
                  <a:lnTo>
                    <a:pt x="2225" y="29667"/>
                  </a:lnTo>
                  <a:lnTo>
                    <a:pt x="1554" y="19983"/>
                  </a:lnTo>
                  <a:lnTo>
                    <a:pt x="1223" y="15163"/>
                  </a:lnTo>
                  <a:lnTo>
                    <a:pt x="909" y="10299"/>
                  </a:lnTo>
                  <a:lnTo>
                    <a:pt x="756" y="7888"/>
                  </a:lnTo>
                  <a:lnTo>
                    <a:pt x="611" y="5478"/>
                  </a:lnTo>
                  <a:lnTo>
                    <a:pt x="467" y="3068"/>
                  </a:lnTo>
                  <a:lnTo>
                    <a:pt x="340" y="614"/>
                  </a:lnTo>
                  <a:lnTo>
                    <a:pt x="323" y="439"/>
                  </a:lnTo>
                  <a:lnTo>
                    <a:pt x="306" y="264"/>
                  </a:lnTo>
                  <a:lnTo>
                    <a:pt x="280" y="176"/>
                  </a:lnTo>
                  <a:lnTo>
                    <a:pt x="255" y="89"/>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6"/>
            <p:cNvSpPr/>
            <p:nvPr/>
          </p:nvSpPr>
          <p:spPr>
            <a:xfrm rot="10800000">
              <a:off x="4513398" y="6560403"/>
              <a:ext cx="84671" cy="212714"/>
            </a:xfrm>
            <a:custGeom>
              <a:avLst/>
              <a:gdLst/>
              <a:ahLst/>
              <a:cxnLst/>
              <a:rect l="l" t="t" r="r" b="b"/>
              <a:pathLst>
                <a:path w="8967" h="78132" extrusionOk="0">
                  <a:moveTo>
                    <a:pt x="8780" y="1"/>
                  </a:moveTo>
                  <a:lnTo>
                    <a:pt x="8746" y="45"/>
                  </a:lnTo>
                  <a:lnTo>
                    <a:pt x="8720" y="88"/>
                  </a:lnTo>
                  <a:lnTo>
                    <a:pt x="8686" y="176"/>
                  </a:lnTo>
                  <a:lnTo>
                    <a:pt x="8661" y="264"/>
                  </a:lnTo>
                  <a:lnTo>
                    <a:pt x="8635" y="395"/>
                  </a:lnTo>
                  <a:lnTo>
                    <a:pt x="8618" y="570"/>
                  </a:lnTo>
                  <a:lnTo>
                    <a:pt x="8516" y="1754"/>
                  </a:lnTo>
                  <a:lnTo>
                    <a:pt x="8406" y="2893"/>
                  </a:lnTo>
                  <a:lnTo>
                    <a:pt x="8279" y="4032"/>
                  </a:lnTo>
                  <a:lnTo>
                    <a:pt x="8151" y="5128"/>
                  </a:lnTo>
                  <a:lnTo>
                    <a:pt x="8015" y="6179"/>
                  </a:lnTo>
                  <a:lnTo>
                    <a:pt x="7871" y="7231"/>
                  </a:lnTo>
                  <a:lnTo>
                    <a:pt x="7718" y="8239"/>
                  </a:lnTo>
                  <a:lnTo>
                    <a:pt x="7557" y="9203"/>
                  </a:lnTo>
                  <a:lnTo>
                    <a:pt x="7396" y="10167"/>
                  </a:lnTo>
                  <a:lnTo>
                    <a:pt x="7226" y="11087"/>
                  </a:lnTo>
                  <a:lnTo>
                    <a:pt x="7047" y="12007"/>
                  </a:lnTo>
                  <a:lnTo>
                    <a:pt x="6869" y="12884"/>
                  </a:lnTo>
                  <a:lnTo>
                    <a:pt x="6504" y="14637"/>
                  </a:lnTo>
                  <a:lnTo>
                    <a:pt x="6130" y="16302"/>
                  </a:lnTo>
                  <a:lnTo>
                    <a:pt x="5791" y="17704"/>
                  </a:lnTo>
                  <a:lnTo>
                    <a:pt x="5451" y="19062"/>
                  </a:lnTo>
                  <a:lnTo>
                    <a:pt x="4763" y="21779"/>
                  </a:lnTo>
                  <a:lnTo>
                    <a:pt x="4076" y="24496"/>
                  </a:lnTo>
                  <a:lnTo>
                    <a:pt x="3745" y="25898"/>
                  </a:lnTo>
                  <a:lnTo>
                    <a:pt x="3413" y="27301"/>
                  </a:lnTo>
                  <a:lnTo>
                    <a:pt x="3082" y="28747"/>
                  </a:lnTo>
                  <a:lnTo>
                    <a:pt x="2768" y="30280"/>
                  </a:lnTo>
                  <a:lnTo>
                    <a:pt x="2471" y="31858"/>
                  </a:lnTo>
                  <a:lnTo>
                    <a:pt x="2327" y="32647"/>
                  </a:lnTo>
                  <a:lnTo>
                    <a:pt x="2182" y="33479"/>
                  </a:lnTo>
                  <a:lnTo>
                    <a:pt x="2046" y="34312"/>
                  </a:lnTo>
                  <a:lnTo>
                    <a:pt x="1911" y="35188"/>
                  </a:lnTo>
                  <a:lnTo>
                    <a:pt x="1783" y="36065"/>
                  </a:lnTo>
                  <a:lnTo>
                    <a:pt x="1656" y="36985"/>
                  </a:lnTo>
                  <a:lnTo>
                    <a:pt x="1537" y="37905"/>
                  </a:lnTo>
                  <a:lnTo>
                    <a:pt x="1427" y="38869"/>
                  </a:lnTo>
                  <a:lnTo>
                    <a:pt x="1316" y="39833"/>
                  </a:lnTo>
                  <a:lnTo>
                    <a:pt x="1214" y="40841"/>
                  </a:lnTo>
                  <a:lnTo>
                    <a:pt x="1113" y="41893"/>
                  </a:lnTo>
                  <a:lnTo>
                    <a:pt x="1028" y="42901"/>
                  </a:lnTo>
                  <a:lnTo>
                    <a:pt x="943" y="43952"/>
                  </a:lnTo>
                  <a:lnTo>
                    <a:pt x="866" y="45004"/>
                  </a:lnTo>
                  <a:lnTo>
                    <a:pt x="790" y="46056"/>
                  </a:lnTo>
                  <a:lnTo>
                    <a:pt x="722" y="47151"/>
                  </a:lnTo>
                  <a:lnTo>
                    <a:pt x="595" y="49342"/>
                  </a:lnTo>
                  <a:lnTo>
                    <a:pt x="493" y="51533"/>
                  </a:lnTo>
                  <a:lnTo>
                    <a:pt x="399" y="53724"/>
                  </a:lnTo>
                  <a:lnTo>
                    <a:pt x="323" y="55959"/>
                  </a:lnTo>
                  <a:lnTo>
                    <a:pt x="255" y="58194"/>
                  </a:lnTo>
                  <a:lnTo>
                    <a:pt x="196" y="60472"/>
                  </a:lnTo>
                  <a:lnTo>
                    <a:pt x="145" y="62751"/>
                  </a:lnTo>
                  <a:lnTo>
                    <a:pt x="60" y="67308"/>
                  </a:lnTo>
                  <a:lnTo>
                    <a:pt x="26" y="69850"/>
                  </a:lnTo>
                  <a:lnTo>
                    <a:pt x="9" y="71121"/>
                  </a:lnTo>
                  <a:lnTo>
                    <a:pt x="0" y="72391"/>
                  </a:lnTo>
                  <a:lnTo>
                    <a:pt x="0" y="73662"/>
                  </a:lnTo>
                  <a:lnTo>
                    <a:pt x="0" y="74977"/>
                  </a:lnTo>
                  <a:lnTo>
                    <a:pt x="26" y="76247"/>
                  </a:lnTo>
                  <a:lnTo>
                    <a:pt x="51" y="77518"/>
                  </a:lnTo>
                  <a:lnTo>
                    <a:pt x="60" y="77694"/>
                  </a:lnTo>
                  <a:lnTo>
                    <a:pt x="77" y="77869"/>
                  </a:lnTo>
                  <a:lnTo>
                    <a:pt x="102" y="78000"/>
                  </a:lnTo>
                  <a:lnTo>
                    <a:pt x="119" y="78088"/>
                  </a:lnTo>
                  <a:lnTo>
                    <a:pt x="153" y="78132"/>
                  </a:lnTo>
                  <a:lnTo>
                    <a:pt x="246" y="78132"/>
                  </a:lnTo>
                  <a:lnTo>
                    <a:pt x="272" y="78044"/>
                  </a:lnTo>
                  <a:lnTo>
                    <a:pt x="306" y="77956"/>
                  </a:lnTo>
                  <a:lnTo>
                    <a:pt x="331" y="77869"/>
                  </a:lnTo>
                  <a:lnTo>
                    <a:pt x="357" y="77737"/>
                  </a:lnTo>
                  <a:lnTo>
                    <a:pt x="374" y="77606"/>
                  </a:lnTo>
                  <a:lnTo>
                    <a:pt x="382" y="77431"/>
                  </a:lnTo>
                  <a:lnTo>
                    <a:pt x="391" y="77255"/>
                  </a:lnTo>
                  <a:lnTo>
                    <a:pt x="391" y="77036"/>
                  </a:lnTo>
                  <a:lnTo>
                    <a:pt x="357" y="75590"/>
                  </a:lnTo>
                  <a:lnTo>
                    <a:pt x="340" y="74100"/>
                  </a:lnTo>
                  <a:lnTo>
                    <a:pt x="340" y="72610"/>
                  </a:lnTo>
                  <a:lnTo>
                    <a:pt x="348" y="71164"/>
                  </a:lnTo>
                  <a:lnTo>
                    <a:pt x="365" y="69674"/>
                  </a:lnTo>
                  <a:lnTo>
                    <a:pt x="391" y="68228"/>
                  </a:lnTo>
                  <a:lnTo>
                    <a:pt x="442" y="65292"/>
                  </a:lnTo>
                  <a:lnTo>
                    <a:pt x="493" y="62663"/>
                  </a:lnTo>
                  <a:lnTo>
                    <a:pt x="552" y="60078"/>
                  </a:lnTo>
                  <a:lnTo>
                    <a:pt x="620" y="57493"/>
                  </a:lnTo>
                  <a:lnTo>
                    <a:pt x="705" y="54907"/>
                  </a:lnTo>
                  <a:lnTo>
                    <a:pt x="790" y="52672"/>
                  </a:lnTo>
                  <a:lnTo>
                    <a:pt x="900" y="50438"/>
                  </a:lnTo>
                  <a:lnTo>
                    <a:pt x="1019" y="48247"/>
                  </a:lnTo>
                  <a:lnTo>
                    <a:pt x="1087" y="47151"/>
                  </a:lnTo>
                  <a:lnTo>
                    <a:pt x="1155" y="46056"/>
                  </a:lnTo>
                  <a:lnTo>
                    <a:pt x="1240" y="45004"/>
                  </a:lnTo>
                  <a:lnTo>
                    <a:pt x="1316" y="43908"/>
                  </a:lnTo>
                  <a:lnTo>
                    <a:pt x="1410" y="42901"/>
                  </a:lnTo>
                  <a:lnTo>
                    <a:pt x="1503" y="41849"/>
                  </a:lnTo>
                  <a:lnTo>
                    <a:pt x="1605" y="40841"/>
                  </a:lnTo>
                  <a:lnTo>
                    <a:pt x="1715" y="39833"/>
                  </a:lnTo>
                  <a:lnTo>
                    <a:pt x="1834" y="38869"/>
                  </a:lnTo>
                  <a:lnTo>
                    <a:pt x="1953" y="37905"/>
                  </a:lnTo>
                  <a:lnTo>
                    <a:pt x="2080" y="36985"/>
                  </a:lnTo>
                  <a:lnTo>
                    <a:pt x="2208" y="36108"/>
                  </a:lnTo>
                  <a:lnTo>
                    <a:pt x="2344" y="35232"/>
                  </a:lnTo>
                  <a:lnTo>
                    <a:pt x="2480" y="34399"/>
                  </a:lnTo>
                  <a:lnTo>
                    <a:pt x="2624" y="33567"/>
                  </a:lnTo>
                  <a:lnTo>
                    <a:pt x="2768" y="32778"/>
                  </a:lnTo>
                  <a:lnTo>
                    <a:pt x="3074" y="31201"/>
                  </a:lnTo>
                  <a:lnTo>
                    <a:pt x="3388" y="29711"/>
                  </a:lnTo>
                  <a:lnTo>
                    <a:pt x="3711" y="28265"/>
                  </a:lnTo>
                  <a:lnTo>
                    <a:pt x="4042" y="26862"/>
                  </a:lnTo>
                  <a:lnTo>
                    <a:pt x="4381" y="25504"/>
                  </a:lnTo>
                  <a:lnTo>
                    <a:pt x="5035" y="22875"/>
                  </a:lnTo>
                  <a:lnTo>
                    <a:pt x="5706" y="20246"/>
                  </a:lnTo>
                  <a:lnTo>
                    <a:pt x="6029" y="18931"/>
                  </a:lnTo>
                  <a:lnTo>
                    <a:pt x="6360" y="17573"/>
                  </a:lnTo>
                  <a:lnTo>
                    <a:pt x="6674" y="16170"/>
                  </a:lnTo>
                  <a:lnTo>
                    <a:pt x="6988" y="14768"/>
                  </a:lnTo>
                  <a:lnTo>
                    <a:pt x="7285" y="13278"/>
                  </a:lnTo>
                  <a:lnTo>
                    <a:pt x="7574" y="11745"/>
                  </a:lnTo>
                  <a:lnTo>
                    <a:pt x="7846" y="10167"/>
                  </a:lnTo>
                  <a:lnTo>
                    <a:pt x="7981" y="9334"/>
                  </a:lnTo>
                  <a:lnTo>
                    <a:pt x="8109" y="8502"/>
                  </a:lnTo>
                  <a:lnTo>
                    <a:pt x="8228" y="7625"/>
                  </a:lnTo>
                  <a:lnTo>
                    <a:pt x="8346" y="6749"/>
                  </a:lnTo>
                  <a:lnTo>
                    <a:pt x="8465" y="5873"/>
                  </a:lnTo>
                  <a:lnTo>
                    <a:pt x="8576" y="4952"/>
                  </a:lnTo>
                  <a:lnTo>
                    <a:pt x="8678" y="4032"/>
                  </a:lnTo>
                  <a:lnTo>
                    <a:pt x="8771" y="3068"/>
                  </a:lnTo>
                  <a:lnTo>
                    <a:pt x="8864" y="2060"/>
                  </a:lnTo>
                  <a:lnTo>
                    <a:pt x="8949" y="1052"/>
                  </a:lnTo>
                  <a:lnTo>
                    <a:pt x="8966" y="877"/>
                  </a:lnTo>
                  <a:lnTo>
                    <a:pt x="8966" y="702"/>
                  </a:lnTo>
                  <a:lnTo>
                    <a:pt x="8958" y="527"/>
                  </a:lnTo>
                  <a:lnTo>
                    <a:pt x="8949" y="395"/>
                  </a:lnTo>
                  <a:lnTo>
                    <a:pt x="8932" y="264"/>
                  </a:lnTo>
                  <a:lnTo>
                    <a:pt x="8907" y="176"/>
                  </a:lnTo>
                  <a:lnTo>
                    <a:pt x="8881" y="88"/>
                  </a:lnTo>
                  <a:lnTo>
                    <a:pt x="8847" y="45"/>
                  </a:lnTo>
                  <a:lnTo>
                    <a:pt x="8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6"/>
            <p:cNvSpPr/>
            <p:nvPr/>
          </p:nvSpPr>
          <p:spPr>
            <a:xfrm rot="10800000">
              <a:off x="4514522" y="6560759"/>
              <a:ext cx="82509" cy="207585"/>
            </a:xfrm>
            <a:custGeom>
              <a:avLst/>
              <a:gdLst/>
              <a:ahLst/>
              <a:cxnLst/>
              <a:rect l="l" t="t" r="r" b="b"/>
              <a:pathLst>
                <a:path w="8738" h="76248" extrusionOk="0">
                  <a:moveTo>
                    <a:pt x="8500" y="1"/>
                  </a:moveTo>
                  <a:lnTo>
                    <a:pt x="8474" y="44"/>
                  </a:lnTo>
                  <a:lnTo>
                    <a:pt x="8440" y="132"/>
                  </a:lnTo>
                  <a:lnTo>
                    <a:pt x="8415" y="220"/>
                  </a:lnTo>
                  <a:lnTo>
                    <a:pt x="8398" y="351"/>
                  </a:lnTo>
                  <a:lnTo>
                    <a:pt x="8381" y="483"/>
                  </a:lnTo>
                  <a:lnTo>
                    <a:pt x="8372" y="658"/>
                  </a:lnTo>
                  <a:lnTo>
                    <a:pt x="8372" y="877"/>
                  </a:lnTo>
                  <a:lnTo>
                    <a:pt x="8381" y="2104"/>
                  </a:lnTo>
                  <a:lnTo>
                    <a:pt x="8389" y="3331"/>
                  </a:lnTo>
                  <a:lnTo>
                    <a:pt x="8389" y="4558"/>
                  </a:lnTo>
                  <a:lnTo>
                    <a:pt x="8381" y="5785"/>
                  </a:lnTo>
                  <a:lnTo>
                    <a:pt x="8364" y="7012"/>
                  </a:lnTo>
                  <a:lnTo>
                    <a:pt x="8338" y="8239"/>
                  </a:lnTo>
                  <a:lnTo>
                    <a:pt x="8304" y="9466"/>
                  </a:lnTo>
                  <a:lnTo>
                    <a:pt x="8270" y="10693"/>
                  </a:lnTo>
                  <a:lnTo>
                    <a:pt x="8228" y="11876"/>
                  </a:lnTo>
                  <a:lnTo>
                    <a:pt x="8177" y="13103"/>
                  </a:lnTo>
                  <a:lnTo>
                    <a:pt x="8126" y="14286"/>
                  </a:lnTo>
                  <a:lnTo>
                    <a:pt x="8067" y="15469"/>
                  </a:lnTo>
                  <a:lnTo>
                    <a:pt x="7999" y="16652"/>
                  </a:lnTo>
                  <a:lnTo>
                    <a:pt x="7922" y="17835"/>
                  </a:lnTo>
                  <a:lnTo>
                    <a:pt x="7846" y="19018"/>
                  </a:lnTo>
                  <a:lnTo>
                    <a:pt x="7761" y="20158"/>
                  </a:lnTo>
                  <a:lnTo>
                    <a:pt x="7600" y="22173"/>
                  </a:lnTo>
                  <a:lnTo>
                    <a:pt x="7430" y="24189"/>
                  </a:lnTo>
                  <a:lnTo>
                    <a:pt x="7235" y="26117"/>
                  </a:lnTo>
                  <a:lnTo>
                    <a:pt x="7031" y="28002"/>
                  </a:lnTo>
                  <a:lnTo>
                    <a:pt x="6819" y="29886"/>
                  </a:lnTo>
                  <a:lnTo>
                    <a:pt x="6589" y="31726"/>
                  </a:lnTo>
                  <a:lnTo>
                    <a:pt x="6352" y="33523"/>
                  </a:lnTo>
                  <a:lnTo>
                    <a:pt x="6105" y="35276"/>
                  </a:lnTo>
                  <a:lnTo>
                    <a:pt x="5851" y="37028"/>
                  </a:lnTo>
                  <a:lnTo>
                    <a:pt x="5587" y="38694"/>
                  </a:lnTo>
                  <a:lnTo>
                    <a:pt x="5316" y="40359"/>
                  </a:lnTo>
                  <a:lnTo>
                    <a:pt x="5036" y="42024"/>
                  </a:lnTo>
                  <a:lnTo>
                    <a:pt x="4755" y="43645"/>
                  </a:lnTo>
                  <a:lnTo>
                    <a:pt x="4467" y="45223"/>
                  </a:lnTo>
                  <a:lnTo>
                    <a:pt x="4170" y="46800"/>
                  </a:lnTo>
                  <a:lnTo>
                    <a:pt x="3881" y="48334"/>
                  </a:lnTo>
                  <a:lnTo>
                    <a:pt x="3575" y="49868"/>
                  </a:lnTo>
                  <a:lnTo>
                    <a:pt x="3270" y="51358"/>
                  </a:lnTo>
                  <a:lnTo>
                    <a:pt x="2650" y="54381"/>
                  </a:lnTo>
                  <a:lnTo>
                    <a:pt x="2344" y="55915"/>
                  </a:lnTo>
                  <a:lnTo>
                    <a:pt x="2047" y="57492"/>
                  </a:lnTo>
                  <a:lnTo>
                    <a:pt x="1758" y="59114"/>
                  </a:lnTo>
                  <a:lnTo>
                    <a:pt x="1486" y="60823"/>
                  </a:lnTo>
                  <a:lnTo>
                    <a:pt x="1249" y="62444"/>
                  </a:lnTo>
                  <a:lnTo>
                    <a:pt x="1020" y="64109"/>
                  </a:lnTo>
                  <a:lnTo>
                    <a:pt x="816" y="65818"/>
                  </a:lnTo>
                  <a:lnTo>
                    <a:pt x="620" y="67615"/>
                  </a:lnTo>
                  <a:lnTo>
                    <a:pt x="442" y="69455"/>
                  </a:lnTo>
                  <a:lnTo>
                    <a:pt x="281" y="71296"/>
                  </a:lnTo>
                  <a:lnTo>
                    <a:pt x="136" y="73180"/>
                  </a:lnTo>
                  <a:lnTo>
                    <a:pt x="9" y="75152"/>
                  </a:lnTo>
                  <a:lnTo>
                    <a:pt x="1" y="75327"/>
                  </a:lnTo>
                  <a:lnTo>
                    <a:pt x="1" y="75502"/>
                  </a:lnTo>
                  <a:lnTo>
                    <a:pt x="9" y="75678"/>
                  </a:lnTo>
                  <a:lnTo>
                    <a:pt x="26" y="75809"/>
                  </a:lnTo>
                  <a:lnTo>
                    <a:pt x="43" y="75941"/>
                  </a:lnTo>
                  <a:lnTo>
                    <a:pt x="69" y="76072"/>
                  </a:lnTo>
                  <a:lnTo>
                    <a:pt x="94" y="76160"/>
                  </a:lnTo>
                  <a:lnTo>
                    <a:pt x="128" y="76203"/>
                  </a:lnTo>
                  <a:lnTo>
                    <a:pt x="153" y="76247"/>
                  </a:lnTo>
                  <a:lnTo>
                    <a:pt x="187" y="76247"/>
                  </a:lnTo>
                  <a:lnTo>
                    <a:pt x="221" y="76203"/>
                  </a:lnTo>
                  <a:lnTo>
                    <a:pt x="255" y="76160"/>
                  </a:lnTo>
                  <a:lnTo>
                    <a:pt x="281" y="76072"/>
                  </a:lnTo>
                  <a:lnTo>
                    <a:pt x="306" y="75941"/>
                  </a:lnTo>
                  <a:lnTo>
                    <a:pt x="323" y="75809"/>
                  </a:lnTo>
                  <a:lnTo>
                    <a:pt x="340" y="75634"/>
                  </a:lnTo>
                  <a:lnTo>
                    <a:pt x="417" y="74407"/>
                  </a:lnTo>
                  <a:lnTo>
                    <a:pt x="502" y="73224"/>
                  </a:lnTo>
                  <a:lnTo>
                    <a:pt x="595" y="72084"/>
                  </a:lnTo>
                  <a:lnTo>
                    <a:pt x="688" y="70901"/>
                  </a:lnTo>
                  <a:lnTo>
                    <a:pt x="799" y="69806"/>
                  </a:lnTo>
                  <a:lnTo>
                    <a:pt x="909" y="68666"/>
                  </a:lnTo>
                  <a:lnTo>
                    <a:pt x="1020" y="67571"/>
                  </a:lnTo>
                  <a:lnTo>
                    <a:pt x="1147" y="66519"/>
                  </a:lnTo>
                  <a:lnTo>
                    <a:pt x="1274" y="65468"/>
                  </a:lnTo>
                  <a:lnTo>
                    <a:pt x="1402" y="64416"/>
                  </a:lnTo>
                  <a:lnTo>
                    <a:pt x="1546" y="63408"/>
                  </a:lnTo>
                  <a:lnTo>
                    <a:pt x="1690" y="62400"/>
                  </a:lnTo>
                  <a:lnTo>
                    <a:pt x="1843" y="61436"/>
                  </a:lnTo>
                  <a:lnTo>
                    <a:pt x="1996" y="60472"/>
                  </a:lnTo>
                  <a:lnTo>
                    <a:pt x="2157" y="59508"/>
                  </a:lnTo>
                  <a:lnTo>
                    <a:pt x="2327" y="58588"/>
                  </a:lnTo>
                  <a:lnTo>
                    <a:pt x="2624" y="57010"/>
                  </a:lnTo>
                  <a:lnTo>
                    <a:pt x="2930" y="55477"/>
                  </a:lnTo>
                  <a:lnTo>
                    <a:pt x="3550" y="52409"/>
                  </a:lnTo>
                  <a:lnTo>
                    <a:pt x="4161" y="49342"/>
                  </a:lnTo>
                  <a:lnTo>
                    <a:pt x="4467" y="47764"/>
                  </a:lnTo>
                  <a:lnTo>
                    <a:pt x="4764" y="46187"/>
                  </a:lnTo>
                  <a:lnTo>
                    <a:pt x="5044" y="44653"/>
                  </a:lnTo>
                  <a:lnTo>
                    <a:pt x="5324" y="43076"/>
                  </a:lnTo>
                  <a:lnTo>
                    <a:pt x="5596" y="41454"/>
                  </a:lnTo>
                  <a:lnTo>
                    <a:pt x="5859" y="39789"/>
                  </a:lnTo>
                  <a:lnTo>
                    <a:pt x="6122" y="38168"/>
                  </a:lnTo>
                  <a:lnTo>
                    <a:pt x="6369" y="36459"/>
                  </a:lnTo>
                  <a:lnTo>
                    <a:pt x="6615" y="34750"/>
                  </a:lnTo>
                  <a:lnTo>
                    <a:pt x="6844" y="32953"/>
                  </a:lnTo>
                  <a:lnTo>
                    <a:pt x="7073" y="31200"/>
                  </a:lnTo>
                  <a:lnTo>
                    <a:pt x="7286" y="29360"/>
                  </a:lnTo>
                  <a:lnTo>
                    <a:pt x="7481" y="27476"/>
                  </a:lnTo>
                  <a:lnTo>
                    <a:pt x="7676" y="25591"/>
                  </a:lnTo>
                  <a:lnTo>
                    <a:pt x="7846" y="23663"/>
                  </a:lnTo>
                  <a:lnTo>
                    <a:pt x="8016" y="21691"/>
                  </a:lnTo>
                  <a:lnTo>
                    <a:pt x="8160" y="19676"/>
                  </a:lnTo>
                  <a:lnTo>
                    <a:pt x="8296" y="17660"/>
                  </a:lnTo>
                  <a:lnTo>
                    <a:pt x="8415" y="15644"/>
                  </a:lnTo>
                  <a:lnTo>
                    <a:pt x="8517" y="13585"/>
                  </a:lnTo>
                  <a:lnTo>
                    <a:pt x="8593" y="11481"/>
                  </a:lnTo>
                  <a:lnTo>
                    <a:pt x="8661" y="9378"/>
                  </a:lnTo>
                  <a:lnTo>
                    <a:pt x="8703" y="7275"/>
                  </a:lnTo>
                  <a:lnTo>
                    <a:pt x="8720" y="6223"/>
                  </a:lnTo>
                  <a:lnTo>
                    <a:pt x="8729" y="5171"/>
                  </a:lnTo>
                  <a:lnTo>
                    <a:pt x="8737" y="4076"/>
                  </a:lnTo>
                  <a:lnTo>
                    <a:pt x="8737" y="3024"/>
                  </a:lnTo>
                  <a:lnTo>
                    <a:pt x="8729" y="1929"/>
                  </a:lnTo>
                  <a:lnTo>
                    <a:pt x="8720" y="877"/>
                  </a:lnTo>
                  <a:lnTo>
                    <a:pt x="8712" y="658"/>
                  </a:lnTo>
                  <a:lnTo>
                    <a:pt x="8695" y="483"/>
                  </a:lnTo>
                  <a:lnTo>
                    <a:pt x="8678" y="351"/>
                  </a:lnTo>
                  <a:lnTo>
                    <a:pt x="8653" y="220"/>
                  </a:lnTo>
                  <a:lnTo>
                    <a:pt x="8627" y="132"/>
                  </a:lnTo>
                  <a:lnTo>
                    <a:pt x="8602" y="44"/>
                  </a:lnTo>
                  <a:lnTo>
                    <a:pt x="8568" y="44"/>
                  </a:lnTo>
                  <a:lnTo>
                    <a:pt x="85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6"/>
            <p:cNvSpPr/>
            <p:nvPr/>
          </p:nvSpPr>
          <p:spPr>
            <a:xfrm rot="10800000">
              <a:off x="4398030" y="6495842"/>
              <a:ext cx="103112" cy="196608"/>
            </a:xfrm>
            <a:custGeom>
              <a:avLst/>
              <a:gdLst/>
              <a:ahLst/>
              <a:cxnLst/>
              <a:rect l="l" t="t" r="r" b="b"/>
              <a:pathLst>
                <a:path w="10920" h="72216" extrusionOk="0">
                  <a:moveTo>
                    <a:pt x="128" y="0"/>
                  </a:moveTo>
                  <a:lnTo>
                    <a:pt x="102" y="88"/>
                  </a:lnTo>
                  <a:lnTo>
                    <a:pt x="68" y="175"/>
                  </a:lnTo>
                  <a:lnTo>
                    <a:pt x="43" y="263"/>
                  </a:lnTo>
                  <a:lnTo>
                    <a:pt x="26" y="394"/>
                  </a:lnTo>
                  <a:lnTo>
                    <a:pt x="9" y="526"/>
                  </a:lnTo>
                  <a:lnTo>
                    <a:pt x="0" y="701"/>
                  </a:lnTo>
                  <a:lnTo>
                    <a:pt x="0" y="876"/>
                  </a:lnTo>
                  <a:lnTo>
                    <a:pt x="0" y="1096"/>
                  </a:lnTo>
                  <a:lnTo>
                    <a:pt x="136" y="3506"/>
                  </a:lnTo>
                  <a:lnTo>
                    <a:pt x="281" y="5916"/>
                  </a:lnTo>
                  <a:lnTo>
                    <a:pt x="450" y="8282"/>
                  </a:lnTo>
                  <a:lnTo>
                    <a:pt x="535" y="9421"/>
                  </a:lnTo>
                  <a:lnTo>
                    <a:pt x="629" y="10561"/>
                  </a:lnTo>
                  <a:lnTo>
                    <a:pt x="731" y="11744"/>
                  </a:lnTo>
                  <a:lnTo>
                    <a:pt x="832" y="12839"/>
                  </a:lnTo>
                  <a:lnTo>
                    <a:pt x="943" y="13979"/>
                  </a:lnTo>
                  <a:lnTo>
                    <a:pt x="1062" y="15074"/>
                  </a:lnTo>
                  <a:lnTo>
                    <a:pt x="1172" y="16170"/>
                  </a:lnTo>
                  <a:lnTo>
                    <a:pt x="1299" y="17265"/>
                  </a:lnTo>
                  <a:lnTo>
                    <a:pt x="1427" y="18317"/>
                  </a:lnTo>
                  <a:lnTo>
                    <a:pt x="1554" y="19368"/>
                  </a:lnTo>
                  <a:lnTo>
                    <a:pt x="1800" y="21209"/>
                  </a:lnTo>
                  <a:lnTo>
                    <a:pt x="2055" y="22962"/>
                  </a:lnTo>
                  <a:lnTo>
                    <a:pt x="2318" y="24627"/>
                  </a:lnTo>
                  <a:lnTo>
                    <a:pt x="2598" y="26292"/>
                  </a:lnTo>
                  <a:lnTo>
                    <a:pt x="2887" y="27913"/>
                  </a:lnTo>
                  <a:lnTo>
                    <a:pt x="3184" y="29491"/>
                  </a:lnTo>
                  <a:lnTo>
                    <a:pt x="3490" y="31025"/>
                  </a:lnTo>
                  <a:lnTo>
                    <a:pt x="3804" y="32558"/>
                  </a:lnTo>
                  <a:lnTo>
                    <a:pt x="4118" y="34048"/>
                  </a:lnTo>
                  <a:lnTo>
                    <a:pt x="4441" y="35538"/>
                  </a:lnTo>
                  <a:lnTo>
                    <a:pt x="5103" y="38430"/>
                  </a:lnTo>
                  <a:lnTo>
                    <a:pt x="5757" y="41322"/>
                  </a:lnTo>
                  <a:lnTo>
                    <a:pt x="6419" y="44214"/>
                  </a:lnTo>
                  <a:lnTo>
                    <a:pt x="7065" y="47150"/>
                  </a:lnTo>
                  <a:lnTo>
                    <a:pt x="7387" y="48640"/>
                  </a:lnTo>
                  <a:lnTo>
                    <a:pt x="7693" y="50130"/>
                  </a:lnTo>
                  <a:lnTo>
                    <a:pt x="7998" y="51664"/>
                  </a:lnTo>
                  <a:lnTo>
                    <a:pt x="8296" y="53241"/>
                  </a:lnTo>
                  <a:lnTo>
                    <a:pt x="8584" y="54863"/>
                  </a:lnTo>
                  <a:lnTo>
                    <a:pt x="8856" y="56484"/>
                  </a:lnTo>
                  <a:lnTo>
                    <a:pt x="9128" y="58193"/>
                  </a:lnTo>
                  <a:lnTo>
                    <a:pt x="9374" y="59946"/>
                  </a:lnTo>
                  <a:lnTo>
                    <a:pt x="9620" y="61699"/>
                  </a:lnTo>
                  <a:lnTo>
                    <a:pt x="9841" y="63583"/>
                  </a:lnTo>
                  <a:lnTo>
                    <a:pt x="10053" y="65467"/>
                  </a:lnTo>
                  <a:lnTo>
                    <a:pt x="10147" y="66475"/>
                  </a:lnTo>
                  <a:lnTo>
                    <a:pt x="10248" y="67439"/>
                  </a:lnTo>
                  <a:lnTo>
                    <a:pt x="10333" y="68447"/>
                  </a:lnTo>
                  <a:lnTo>
                    <a:pt x="10418" y="69498"/>
                  </a:lnTo>
                  <a:lnTo>
                    <a:pt x="10503" y="70550"/>
                  </a:lnTo>
                  <a:lnTo>
                    <a:pt x="10580" y="71602"/>
                  </a:lnTo>
                  <a:lnTo>
                    <a:pt x="10597" y="71821"/>
                  </a:lnTo>
                  <a:lnTo>
                    <a:pt x="10614" y="71952"/>
                  </a:lnTo>
                  <a:lnTo>
                    <a:pt x="10639" y="72084"/>
                  </a:lnTo>
                  <a:lnTo>
                    <a:pt x="10673" y="72128"/>
                  </a:lnTo>
                  <a:lnTo>
                    <a:pt x="10698" y="72215"/>
                  </a:lnTo>
                  <a:lnTo>
                    <a:pt x="10766" y="72215"/>
                  </a:lnTo>
                  <a:lnTo>
                    <a:pt x="10800" y="72172"/>
                  </a:lnTo>
                  <a:lnTo>
                    <a:pt x="10826" y="72128"/>
                  </a:lnTo>
                  <a:lnTo>
                    <a:pt x="10860" y="72040"/>
                  </a:lnTo>
                  <a:lnTo>
                    <a:pt x="10877" y="71952"/>
                  </a:lnTo>
                  <a:lnTo>
                    <a:pt x="10902" y="71821"/>
                  </a:lnTo>
                  <a:lnTo>
                    <a:pt x="10911" y="71689"/>
                  </a:lnTo>
                  <a:lnTo>
                    <a:pt x="10919" y="71514"/>
                  </a:lnTo>
                  <a:lnTo>
                    <a:pt x="10919" y="71339"/>
                  </a:lnTo>
                  <a:lnTo>
                    <a:pt x="10911" y="71120"/>
                  </a:lnTo>
                  <a:lnTo>
                    <a:pt x="10834" y="70068"/>
                  </a:lnTo>
                  <a:lnTo>
                    <a:pt x="10749" y="68973"/>
                  </a:lnTo>
                  <a:lnTo>
                    <a:pt x="10665" y="67921"/>
                  </a:lnTo>
                  <a:lnTo>
                    <a:pt x="10563" y="66869"/>
                  </a:lnTo>
                  <a:lnTo>
                    <a:pt x="10469" y="65818"/>
                  </a:lnTo>
                  <a:lnTo>
                    <a:pt x="10367" y="64810"/>
                  </a:lnTo>
                  <a:lnTo>
                    <a:pt x="10257" y="63802"/>
                  </a:lnTo>
                  <a:lnTo>
                    <a:pt x="10138" y="62794"/>
                  </a:lnTo>
                  <a:lnTo>
                    <a:pt x="9900" y="60866"/>
                  </a:lnTo>
                  <a:lnTo>
                    <a:pt x="9646" y="58938"/>
                  </a:lnTo>
                  <a:lnTo>
                    <a:pt x="9374" y="57097"/>
                  </a:lnTo>
                  <a:lnTo>
                    <a:pt x="9094" y="55301"/>
                  </a:lnTo>
                  <a:lnTo>
                    <a:pt x="8805" y="53636"/>
                  </a:lnTo>
                  <a:lnTo>
                    <a:pt x="8516" y="52014"/>
                  </a:lnTo>
                  <a:lnTo>
                    <a:pt x="8219" y="50437"/>
                  </a:lnTo>
                  <a:lnTo>
                    <a:pt x="7914" y="48903"/>
                  </a:lnTo>
                  <a:lnTo>
                    <a:pt x="7599" y="47369"/>
                  </a:lnTo>
                  <a:lnTo>
                    <a:pt x="7285" y="45880"/>
                  </a:lnTo>
                  <a:lnTo>
                    <a:pt x="6640" y="42987"/>
                  </a:lnTo>
                  <a:lnTo>
                    <a:pt x="5986" y="40095"/>
                  </a:lnTo>
                  <a:lnTo>
                    <a:pt x="5332" y="37247"/>
                  </a:lnTo>
                  <a:lnTo>
                    <a:pt x="4679" y="34355"/>
                  </a:lnTo>
                  <a:lnTo>
                    <a:pt x="4356" y="32909"/>
                  </a:lnTo>
                  <a:lnTo>
                    <a:pt x="4042" y="31419"/>
                  </a:lnTo>
                  <a:lnTo>
                    <a:pt x="3728" y="29841"/>
                  </a:lnTo>
                  <a:lnTo>
                    <a:pt x="3414" y="28220"/>
                  </a:lnTo>
                  <a:lnTo>
                    <a:pt x="3108" y="26555"/>
                  </a:lnTo>
                  <a:lnTo>
                    <a:pt x="2811" y="24890"/>
                  </a:lnTo>
                  <a:lnTo>
                    <a:pt x="2522" y="23137"/>
                  </a:lnTo>
                  <a:lnTo>
                    <a:pt x="2250" y="21340"/>
                  </a:lnTo>
                  <a:lnTo>
                    <a:pt x="1996" y="19500"/>
                  </a:lnTo>
                  <a:lnTo>
                    <a:pt x="1749" y="17616"/>
                  </a:lnTo>
                  <a:lnTo>
                    <a:pt x="1512" y="15600"/>
                  </a:lnTo>
                  <a:lnTo>
                    <a:pt x="1299" y="13584"/>
                  </a:lnTo>
                  <a:lnTo>
                    <a:pt x="1096" y="11525"/>
                  </a:lnTo>
                  <a:lnTo>
                    <a:pt x="909" y="9421"/>
                  </a:lnTo>
                  <a:lnTo>
                    <a:pt x="739" y="7274"/>
                  </a:lnTo>
                  <a:lnTo>
                    <a:pt x="595" y="5083"/>
                  </a:lnTo>
                  <a:lnTo>
                    <a:pt x="459" y="2848"/>
                  </a:lnTo>
                  <a:lnTo>
                    <a:pt x="340" y="614"/>
                  </a:lnTo>
                  <a:lnTo>
                    <a:pt x="323" y="438"/>
                  </a:lnTo>
                  <a:lnTo>
                    <a:pt x="306" y="263"/>
                  </a:lnTo>
                  <a:lnTo>
                    <a:pt x="281" y="132"/>
                  </a:lnTo>
                  <a:lnTo>
                    <a:pt x="255" y="44"/>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6"/>
            <p:cNvSpPr/>
            <p:nvPr/>
          </p:nvSpPr>
          <p:spPr>
            <a:xfrm rot="10800000">
              <a:off x="4398275" y="6497871"/>
              <a:ext cx="103112" cy="199115"/>
            </a:xfrm>
            <a:custGeom>
              <a:avLst/>
              <a:gdLst/>
              <a:ahLst/>
              <a:cxnLst/>
              <a:rect l="l" t="t" r="r" b="b"/>
              <a:pathLst>
                <a:path w="10920" h="73137" extrusionOk="0">
                  <a:moveTo>
                    <a:pt x="128" y="1"/>
                  </a:moveTo>
                  <a:lnTo>
                    <a:pt x="94" y="45"/>
                  </a:lnTo>
                  <a:lnTo>
                    <a:pt x="60" y="132"/>
                  </a:lnTo>
                  <a:lnTo>
                    <a:pt x="43" y="264"/>
                  </a:lnTo>
                  <a:lnTo>
                    <a:pt x="18" y="395"/>
                  </a:lnTo>
                  <a:lnTo>
                    <a:pt x="9" y="527"/>
                  </a:lnTo>
                  <a:lnTo>
                    <a:pt x="1" y="702"/>
                  </a:lnTo>
                  <a:lnTo>
                    <a:pt x="1" y="877"/>
                  </a:lnTo>
                  <a:lnTo>
                    <a:pt x="1" y="1009"/>
                  </a:lnTo>
                  <a:lnTo>
                    <a:pt x="9" y="1184"/>
                  </a:lnTo>
                  <a:lnTo>
                    <a:pt x="26" y="1359"/>
                  </a:lnTo>
                  <a:lnTo>
                    <a:pt x="43" y="1491"/>
                  </a:lnTo>
                  <a:lnTo>
                    <a:pt x="60" y="1622"/>
                  </a:lnTo>
                  <a:lnTo>
                    <a:pt x="94" y="1710"/>
                  </a:lnTo>
                  <a:lnTo>
                    <a:pt x="128" y="1754"/>
                  </a:lnTo>
                  <a:lnTo>
                    <a:pt x="162" y="1798"/>
                  </a:lnTo>
                  <a:lnTo>
                    <a:pt x="425" y="1885"/>
                  </a:lnTo>
                  <a:lnTo>
                    <a:pt x="689" y="2017"/>
                  </a:lnTo>
                  <a:lnTo>
                    <a:pt x="943" y="2148"/>
                  </a:lnTo>
                  <a:lnTo>
                    <a:pt x="1198" y="2367"/>
                  </a:lnTo>
                  <a:lnTo>
                    <a:pt x="1453" y="2630"/>
                  </a:lnTo>
                  <a:lnTo>
                    <a:pt x="1707" y="2937"/>
                  </a:lnTo>
                  <a:lnTo>
                    <a:pt x="1962" y="3244"/>
                  </a:lnTo>
                  <a:lnTo>
                    <a:pt x="2208" y="3638"/>
                  </a:lnTo>
                  <a:lnTo>
                    <a:pt x="2455" y="4032"/>
                  </a:lnTo>
                  <a:lnTo>
                    <a:pt x="2701" y="4514"/>
                  </a:lnTo>
                  <a:lnTo>
                    <a:pt x="2947" y="4996"/>
                  </a:lnTo>
                  <a:lnTo>
                    <a:pt x="3185" y="5522"/>
                  </a:lnTo>
                  <a:lnTo>
                    <a:pt x="3414" y="6136"/>
                  </a:lnTo>
                  <a:lnTo>
                    <a:pt x="3643" y="6749"/>
                  </a:lnTo>
                  <a:lnTo>
                    <a:pt x="3873" y="7406"/>
                  </a:lnTo>
                  <a:lnTo>
                    <a:pt x="4102" y="8108"/>
                  </a:lnTo>
                  <a:lnTo>
                    <a:pt x="4297" y="8765"/>
                  </a:lnTo>
                  <a:lnTo>
                    <a:pt x="4501" y="9466"/>
                  </a:lnTo>
                  <a:lnTo>
                    <a:pt x="4696" y="10211"/>
                  </a:lnTo>
                  <a:lnTo>
                    <a:pt x="4883" y="10956"/>
                  </a:lnTo>
                  <a:lnTo>
                    <a:pt x="5078" y="11745"/>
                  </a:lnTo>
                  <a:lnTo>
                    <a:pt x="5265" y="12533"/>
                  </a:lnTo>
                  <a:lnTo>
                    <a:pt x="5630" y="14199"/>
                  </a:lnTo>
                  <a:lnTo>
                    <a:pt x="5978" y="15908"/>
                  </a:lnTo>
                  <a:lnTo>
                    <a:pt x="6326" y="17704"/>
                  </a:lnTo>
                  <a:lnTo>
                    <a:pt x="6657" y="19545"/>
                  </a:lnTo>
                  <a:lnTo>
                    <a:pt x="6972" y="21385"/>
                  </a:lnTo>
                  <a:lnTo>
                    <a:pt x="7252" y="23138"/>
                  </a:lnTo>
                  <a:lnTo>
                    <a:pt x="7524" y="24978"/>
                  </a:lnTo>
                  <a:lnTo>
                    <a:pt x="7778" y="26819"/>
                  </a:lnTo>
                  <a:lnTo>
                    <a:pt x="8024" y="28747"/>
                  </a:lnTo>
                  <a:lnTo>
                    <a:pt x="8254" y="30719"/>
                  </a:lnTo>
                  <a:lnTo>
                    <a:pt x="8474" y="32691"/>
                  </a:lnTo>
                  <a:lnTo>
                    <a:pt x="8678" y="34750"/>
                  </a:lnTo>
                  <a:lnTo>
                    <a:pt x="8865" y="36810"/>
                  </a:lnTo>
                  <a:lnTo>
                    <a:pt x="9043" y="38913"/>
                  </a:lnTo>
                  <a:lnTo>
                    <a:pt x="9213" y="41016"/>
                  </a:lnTo>
                  <a:lnTo>
                    <a:pt x="9374" y="43164"/>
                  </a:lnTo>
                  <a:lnTo>
                    <a:pt x="9519" y="45355"/>
                  </a:lnTo>
                  <a:lnTo>
                    <a:pt x="9655" y="47502"/>
                  </a:lnTo>
                  <a:lnTo>
                    <a:pt x="9782" y="49737"/>
                  </a:lnTo>
                  <a:lnTo>
                    <a:pt x="9892" y="51928"/>
                  </a:lnTo>
                  <a:lnTo>
                    <a:pt x="10003" y="54162"/>
                  </a:lnTo>
                  <a:lnTo>
                    <a:pt x="10096" y="56397"/>
                  </a:lnTo>
                  <a:lnTo>
                    <a:pt x="10190" y="58676"/>
                  </a:lnTo>
                  <a:lnTo>
                    <a:pt x="10266" y="60954"/>
                  </a:lnTo>
                  <a:lnTo>
                    <a:pt x="10342" y="63189"/>
                  </a:lnTo>
                  <a:lnTo>
                    <a:pt x="10410" y="65468"/>
                  </a:lnTo>
                  <a:lnTo>
                    <a:pt x="10470" y="67747"/>
                  </a:lnTo>
                  <a:lnTo>
                    <a:pt x="10521" y="70025"/>
                  </a:lnTo>
                  <a:lnTo>
                    <a:pt x="10572" y="72304"/>
                  </a:lnTo>
                  <a:lnTo>
                    <a:pt x="10580" y="72523"/>
                  </a:lnTo>
                  <a:lnTo>
                    <a:pt x="10597" y="72654"/>
                  </a:lnTo>
                  <a:lnTo>
                    <a:pt x="10614" y="72830"/>
                  </a:lnTo>
                  <a:lnTo>
                    <a:pt x="10640" y="72961"/>
                  </a:lnTo>
                  <a:lnTo>
                    <a:pt x="10665" y="73049"/>
                  </a:lnTo>
                  <a:lnTo>
                    <a:pt x="10699" y="73093"/>
                  </a:lnTo>
                  <a:lnTo>
                    <a:pt x="10733" y="73136"/>
                  </a:lnTo>
                  <a:lnTo>
                    <a:pt x="10792" y="73136"/>
                  </a:lnTo>
                  <a:lnTo>
                    <a:pt x="10826" y="73093"/>
                  </a:lnTo>
                  <a:lnTo>
                    <a:pt x="10852" y="73049"/>
                  </a:lnTo>
                  <a:lnTo>
                    <a:pt x="10877" y="72961"/>
                  </a:lnTo>
                  <a:lnTo>
                    <a:pt x="10894" y="72830"/>
                  </a:lnTo>
                  <a:lnTo>
                    <a:pt x="10911" y="72698"/>
                  </a:lnTo>
                  <a:lnTo>
                    <a:pt x="10920" y="72523"/>
                  </a:lnTo>
                  <a:lnTo>
                    <a:pt x="10920" y="72304"/>
                  </a:lnTo>
                  <a:lnTo>
                    <a:pt x="10860" y="69631"/>
                  </a:lnTo>
                  <a:lnTo>
                    <a:pt x="10792" y="66914"/>
                  </a:lnTo>
                  <a:lnTo>
                    <a:pt x="10724" y="64241"/>
                  </a:lnTo>
                  <a:lnTo>
                    <a:pt x="10640" y="61568"/>
                  </a:lnTo>
                  <a:lnTo>
                    <a:pt x="10546" y="58895"/>
                  </a:lnTo>
                  <a:lnTo>
                    <a:pt x="10444" y="56266"/>
                  </a:lnTo>
                  <a:lnTo>
                    <a:pt x="10325" y="53637"/>
                  </a:lnTo>
                  <a:lnTo>
                    <a:pt x="10198" y="51007"/>
                  </a:lnTo>
                  <a:lnTo>
                    <a:pt x="10079" y="48729"/>
                  </a:lnTo>
                  <a:lnTo>
                    <a:pt x="9943" y="46450"/>
                  </a:lnTo>
                  <a:lnTo>
                    <a:pt x="9807" y="44215"/>
                  </a:lnTo>
                  <a:lnTo>
                    <a:pt x="9646" y="41980"/>
                  </a:lnTo>
                  <a:lnTo>
                    <a:pt x="9485" y="39789"/>
                  </a:lnTo>
                  <a:lnTo>
                    <a:pt x="9307" y="37598"/>
                  </a:lnTo>
                  <a:lnTo>
                    <a:pt x="9120" y="35451"/>
                  </a:lnTo>
                  <a:lnTo>
                    <a:pt x="8916" y="33348"/>
                  </a:lnTo>
                  <a:lnTo>
                    <a:pt x="8704" y="31288"/>
                  </a:lnTo>
                  <a:lnTo>
                    <a:pt x="8474" y="29229"/>
                  </a:lnTo>
                  <a:lnTo>
                    <a:pt x="8237" y="27257"/>
                  </a:lnTo>
                  <a:lnTo>
                    <a:pt x="7982" y="25285"/>
                  </a:lnTo>
                  <a:lnTo>
                    <a:pt x="7719" y="23357"/>
                  </a:lnTo>
                  <a:lnTo>
                    <a:pt x="7439" y="21516"/>
                  </a:lnTo>
                  <a:lnTo>
                    <a:pt x="7141" y="19676"/>
                  </a:lnTo>
                  <a:lnTo>
                    <a:pt x="6827" y="17923"/>
                  </a:lnTo>
                  <a:lnTo>
                    <a:pt x="6488" y="16083"/>
                  </a:lnTo>
                  <a:lnTo>
                    <a:pt x="6131" y="14286"/>
                  </a:lnTo>
                  <a:lnTo>
                    <a:pt x="5774" y="12490"/>
                  </a:lnTo>
                  <a:lnTo>
                    <a:pt x="5392" y="10824"/>
                  </a:lnTo>
                  <a:lnTo>
                    <a:pt x="5206" y="9992"/>
                  </a:lnTo>
                  <a:lnTo>
                    <a:pt x="5010" y="9203"/>
                  </a:lnTo>
                  <a:lnTo>
                    <a:pt x="4807" y="8414"/>
                  </a:lnTo>
                  <a:lnTo>
                    <a:pt x="4603" y="7669"/>
                  </a:lnTo>
                  <a:lnTo>
                    <a:pt x="4399" y="6968"/>
                  </a:lnTo>
                  <a:lnTo>
                    <a:pt x="4187" y="6267"/>
                  </a:lnTo>
                  <a:lnTo>
                    <a:pt x="3974" y="5654"/>
                  </a:lnTo>
                  <a:lnTo>
                    <a:pt x="3762" y="4996"/>
                  </a:lnTo>
                  <a:lnTo>
                    <a:pt x="3550" y="4471"/>
                  </a:lnTo>
                  <a:lnTo>
                    <a:pt x="3338" y="3945"/>
                  </a:lnTo>
                  <a:lnTo>
                    <a:pt x="3125" y="3463"/>
                  </a:lnTo>
                  <a:lnTo>
                    <a:pt x="2905" y="2981"/>
                  </a:lnTo>
                  <a:lnTo>
                    <a:pt x="2684" y="2586"/>
                  </a:lnTo>
                  <a:lnTo>
                    <a:pt x="2463" y="2192"/>
                  </a:lnTo>
                  <a:lnTo>
                    <a:pt x="2242" y="1798"/>
                  </a:lnTo>
                  <a:lnTo>
                    <a:pt x="2013" y="1491"/>
                  </a:lnTo>
                  <a:lnTo>
                    <a:pt x="1792" y="1184"/>
                  </a:lnTo>
                  <a:lnTo>
                    <a:pt x="1563" y="921"/>
                  </a:lnTo>
                  <a:lnTo>
                    <a:pt x="1334" y="702"/>
                  </a:lnTo>
                  <a:lnTo>
                    <a:pt x="1096" y="483"/>
                  </a:lnTo>
                  <a:lnTo>
                    <a:pt x="867" y="308"/>
                  </a:lnTo>
                  <a:lnTo>
                    <a:pt x="638" y="176"/>
                  </a:lnTo>
                  <a:lnTo>
                    <a:pt x="400" y="89"/>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6"/>
            <p:cNvSpPr/>
            <p:nvPr/>
          </p:nvSpPr>
          <p:spPr>
            <a:xfrm rot="10800000">
              <a:off x="4526873" y="6443433"/>
              <a:ext cx="29914" cy="102243"/>
            </a:xfrm>
            <a:custGeom>
              <a:avLst/>
              <a:gdLst/>
              <a:ahLst/>
              <a:cxnLst/>
              <a:rect l="l" t="t" r="r" b="b"/>
              <a:pathLst>
                <a:path w="3168" h="37555" extrusionOk="0">
                  <a:moveTo>
                    <a:pt x="103" y="1"/>
                  </a:moveTo>
                  <a:lnTo>
                    <a:pt x="69" y="44"/>
                  </a:lnTo>
                  <a:lnTo>
                    <a:pt x="43" y="88"/>
                  </a:lnTo>
                  <a:lnTo>
                    <a:pt x="18" y="220"/>
                  </a:lnTo>
                  <a:lnTo>
                    <a:pt x="1" y="395"/>
                  </a:lnTo>
                  <a:lnTo>
                    <a:pt x="1" y="570"/>
                  </a:lnTo>
                  <a:lnTo>
                    <a:pt x="86" y="3068"/>
                  </a:lnTo>
                  <a:lnTo>
                    <a:pt x="188" y="5522"/>
                  </a:lnTo>
                  <a:lnTo>
                    <a:pt x="307" y="7976"/>
                  </a:lnTo>
                  <a:lnTo>
                    <a:pt x="451" y="10342"/>
                  </a:lnTo>
                  <a:lnTo>
                    <a:pt x="604" y="12752"/>
                  </a:lnTo>
                  <a:lnTo>
                    <a:pt x="765" y="15075"/>
                  </a:lnTo>
                  <a:lnTo>
                    <a:pt x="952" y="17397"/>
                  </a:lnTo>
                  <a:lnTo>
                    <a:pt x="1147" y="19720"/>
                  </a:lnTo>
                  <a:lnTo>
                    <a:pt x="1351" y="21998"/>
                  </a:lnTo>
                  <a:lnTo>
                    <a:pt x="1563" y="24233"/>
                  </a:lnTo>
                  <a:lnTo>
                    <a:pt x="1784" y="26468"/>
                  </a:lnTo>
                  <a:lnTo>
                    <a:pt x="2022" y="28659"/>
                  </a:lnTo>
                  <a:lnTo>
                    <a:pt x="2259" y="30850"/>
                  </a:lnTo>
                  <a:lnTo>
                    <a:pt x="2506" y="33041"/>
                  </a:lnTo>
                  <a:lnTo>
                    <a:pt x="2752" y="35188"/>
                  </a:lnTo>
                  <a:lnTo>
                    <a:pt x="3007" y="37335"/>
                  </a:lnTo>
                  <a:lnTo>
                    <a:pt x="3032" y="37467"/>
                  </a:lnTo>
                  <a:lnTo>
                    <a:pt x="3066" y="37554"/>
                  </a:lnTo>
                  <a:lnTo>
                    <a:pt x="3100" y="37510"/>
                  </a:lnTo>
                  <a:lnTo>
                    <a:pt x="3125" y="37467"/>
                  </a:lnTo>
                  <a:lnTo>
                    <a:pt x="3151" y="37379"/>
                  </a:lnTo>
                  <a:lnTo>
                    <a:pt x="3168" y="37204"/>
                  </a:lnTo>
                  <a:lnTo>
                    <a:pt x="3168" y="37072"/>
                  </a:lnTo>
                  <a:lnTo>
                    <a:pt x="3159" y="36897"/>
                  </a:lnTo>
                  <a:lnTo>
                    <a:pt x="2905" y="34750"/>
                  </a:lnTo>
                  <a:lnTo>
                    <a:pt x="2658" y="32603"/>
                  </a:lnTo>
                  <a:lnTo>
                    <a:pt x="2412" y="30455"/>
                  </a:lnTo>
                  <a:lnTo>
                    <a:pt x="2174" y="28264"/>
                  </a:lnTo>
                  <a:lnTo>
                    <a:pt x="1945" y="26073"/>
                  </a:lnTo>
                  <a:lnTo>
                    <a:pt x="1724" y="23882"/>
                  </a:lnTo>
                  <a:lnTo>
                    <a:pt x="1504" y="21604"/>
                  </a:lnTo>
                  <a:lnTo>
                    <a:pt x="1300" y="19369"/>
                  </a:lnTo>
                  <a:lnTo>
                    <a:pt x="1113" y="17090"/>
                  </a:lnTo>
                  <a:lnTo>
                    <a:pt x="935" y="14768"/>
                  </a:lnTo>
                  <a:lnTo>
                    <a:pt x="765" y="12445"/>
                  </a:lnTo>
                  <a:lnTo>
                    <a:pt x="612" y="10079"/>
                  </a:lnTo>
                  <a:lnTo>
                    <a:pt x="476" y="7669"/>
                  </a:lnTo>
                  <a:lnTo>
                    <a:pt x="358" y="5259"/>
                  </a:lnTo>
                  <a:lnTo>
                    <a:pt x="256" y="2805"/>
                  </a:lnTo>
                  <a:lnTo>
                    <a:pt x="171" y="351"/>
                  </a:lnTo>
                  <a:lnTo>
                    <a:pt x="154" y="176"/>
                  </a:lnTo>
                  <a:lnTo>
                    <a:pt x="128" y="44"/>
                  </a:lnTo>
                  <a:lnTo>
                    <a:pt x="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6"/>
            <p:cNvSpPr/>
            <p:nvPr/>
          </p:nvSpPr>
          <p:spPr>
            <a:xfrm rot="10800000">
              <a:off x="4503937" y="6443199"/>
              <a:ext cx="23342" cy="112622"/>
            </a:xfrm>
            <a:custGeom>
              <a:avLst/>
              <a:gdLst/>
              <a:ahLst/>
              <a:cxnLst/>
              <a:rect l="l" t="t" r="r" b="b"/>
              <a:pathLst>
                <a:path w="2472" h="41367" extrusionOk="0">
                  <a:moveTo>
                    <a:pt x="2352" y="1"/>
                  </a:moveTo>
                  <a:lnTo>
                    <a:pt x="2327" y="89"/>
                  </a:lnTo>
                  <a:lnTo>
                    <a:pt x="2310" y="220"/>
                  </a:lnTo>
                  <a:lnTo>
                    <a:pt x="2301" y="439"/>
                  </a:lnTo>
                  <a:lnTo>
                    <a:pt x="2293" y="1754"/>
                  </a:lnTo>
                  <a:lnTo>
                    <a:pt x="2284" y="3024"/>
                  </a:lnTo>
                  <a:lnTo>
                    <a:pt x="2259" y="4339"/>
                  </a:lnTo>
                  <a:lnTo>
                    <a:pt x="2225" y="5610"/>
                  </a:lnTo>
                  <a:lnTo>
                    <a:pt x="2183" y="6881"/>
                  </a:lnTo>
                  <a:lnTo>
                    <a:pt x="2132" y="8151"/>
                  </a:lnTo>
                  <a:lnTo>
                    <a:pt x="2081" y="9422"/>
                  </a:lnTo>
                  <a:lnTo>
                    <a:pt x="2021" y="10693"/>
                  </a:lnTo>
                  <a:lnTo>
                    <a:pt x="1885" y="13191"/>
                  </a:lnTo>
                  <a:lnTo>
                    <a:pt x="1733" y="15688"/>
                  </a:lnTo>
                  <a:lnTo>
                    <a:pt x="1571" y="18142"/>
                  </a:lnTo>
                  <a:lnTo>
                    <a:pt x="1410" y="20596"/>
                  </a:lnTo>
                  <a:lnTo>
                    <a:pt x="714" y="30719"/>
                  </a:lnTo>
                  <a:lnTo>
                    <a:pt x="0" y="40797"/>
                  </a:lnTo>
                  <a:lnTo>
                    <a:pt x="0" y="40973"/>
                  </a:lnTo>
                  <a:lnTo>
                    <a:pt x="9" y="41148"/>
                  </a:lnTo>
                  <a:lnTo>
                    <a:pt x="26" y="41279"/>
                  </a:lnTo>
                  <a:lnTo>
                    <a:pt x="60" y="41323"/>
                  </a:lnTo>
                  <a:lnTo>
                    <a:pt x="94" y="41367"/>
                  </a:lnTo>
                  <a:lnTo>
                    <a:pt x="119" y="41323"/>
                  </a:lnTo>
                  <a:lnTo>
                    <a:pt x="153" y="41192"/>
                  </a:lnTo>
                  <a:lnTo>
                    <a:pt x="170" y="41060"/>
                  </a:lnTo>
                  <a:lnTo>
                    <a:pt x="892" y="30675"/>
                  </a:lnTo>
                  <a:lnTo>
                    <a:pt x="1614" y="20290"/>
                  </a:lnTo>
                  <a:lnTo>
                    <a:pt x="1775" y="17879"/>
                  </a:lnTo>
                  <a:lnTo>
                    <a:pt x="1928" y="15426"/>
                  </a:lnTo>
                  <a:lnTo>
                    <a:pt x="2081" y="13015"/>
                  </a:lnTo>
                  <a:lnTo>
                    <a:pt x="2208" y="10518"/>
                  </a:lnTo>
                  <a:lnTo>
                    <a:pt x="2267" y="9291"/>
                  </a:lnTo>
                  <a:lnTo>
                    <a:pt x="2318" y="8064"/>
                  </a:lnTo>
                  <a:lnTo>
                    <a:pt x="2361" y="6793"/>
                  </a:lnTo>
                  <a:lnTo>
                    <a:pt x="2403" y="5522"/>
                  </a:lnTo>
                  <a:lnTo>
                    <a:pt x="2429" y="4251"/>
                  </a:lnTo>
                  <a:lnTo>
                    <a:pt x="2454" y="2981"/>
                  </a:lnTo>
                  <a:lnTo>
                    <a:pt x="2471" y="1710"/>
                  </a:lnTo>
                  <a:lnTo>
                    <a:pt x="2471" y="439"/>
                  </a:lnTo>
                  <a:lnTo>
                    <a:pt x="2471" y="220"/>
                  </a:lnTo>
                  <a:lnTo>
                    <a:pt x="2446" y="89"/>
                  </a:lnTo>
                  <a:lnTo>
                    <a:pt x="24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6"/>
            <p:cNvSpPr/>
            <p:nvPr/>
          </p:nvSpPr>
          <p:spPr>
            <a:xfrm rot="10800000">
              <a:off x="4527109" y="6445103"/>
              <a:ext cx="40574" cy="93414"/>
            </a:xfrm>
            <a:custGeom>
              <a:avLst/>
              <a:gdLst/>
              <a:ahLst/>
              <a:cxnLst/>
              <a:rect l="l" t="t" r="r" b="b"/>
              <a:pathLst>
                <a:path w="4297" h="34312" extrusionOk="0">
                  <a:moveTo>
                    <a:pt x="94" y="1"/>
                  </a:moveTo>
                  <a:lnTo>
                    <a:pt x="60" y="45"/>
                  </a:lnTo>
                  <a:lnTo>
                    <a:pt x="26" y="88"/>
                  </a:lnTo>
                  <a:lnTo>
                    <a:pt x="9" y="220"/>
                  </a:lnTo>
                  <a:lnTo>
                    <a:pt x="0" y="395"/>
                  </a:lnTo>
                  <a:lnTo>
                    <a:pt x="0" y="570"/>
                  </a:lnTo>
                  <a:lnTo>
                    <a:pt x="170" y="2937"/>
                  </a:lnTo>
                  <a:lnTo>
                    <a:pt x="348" y="5259"/>
                  </a:lnTo>
                  <a:lnTo>
                    <a:pt x="535" y="7582"/>
                  </a:lnTo>
                  <a:lnTo>
                    <a:pt x="739" y="9860"/>
                  </a:lnTo>
                  <a:lnTo>
                    <a:pt x="960" y="12139"/>
                  </a:lnTo>
                  <a:lnTo>
                    <a:pt x="1189" y="14330"/>
                  </a:lnTo>
                  <a:lnTo>
                    <a:pt x="1435" y="16521"/>
                  </a:lnTo>
                  <a:lnTo>
                    <a:pt x="1690" y="18624"/>
                  </a:lnTo>
                  <a:lnTo>
                    <a:pt x="1953" y="20728"/>
                  </a:lnTo>
                  <a:lnTo>
                    <a:pt x="2233" y="22787"/>
                  </a:lnTo>
                  <a:lnTo>
                    <a:pt x="2522" y="24803"/>
                  </a:lnTo>
                  <a:lnTo>
                    <a:pt x="2828" y="26775"/>
                  </a:lnTo>
                  <a:lnTo>
                    <a:pt x="3142" y="28703"/>
                  </a:lnTo>
                  <a:lnTo>
                    <a:pt x="3464" y="30587"/>
                  </a:lnTo>
                  <a:lnTo>
                    <a:pt x="3804" y="32384"/>
                  </a:lnTo>
                  <a:lnTo>
                    <a:pt x="4144" y="34180"/>
                  </a:lnTo>
                  <a:lnTo>
                    <a:pt x="4178" y="34268"/>
                  </a:lnTo>
                  <a:lnTo>
                    <a:pt x="4212" y="34312"/>
                  </a:lnTo>
                  <a:lnTo>
                    <a:pt x="4245" y="34268"/>
                  </a:lnTo>
                  <a:lnTo>
                    <a:pt x="4271" y="34137"/>
                  </a:lnTo>
                  <a:lnTo>
                    <a:pt x="4288" y="34005"/>
                  </a:lnTo>
                  <a:lnTo>
                    <a:pt x="4296" y="33874"/>
                  </a:lnTo>
                  <a:lnTo>
                    <a:pt x="4288" y="33698"/>
                  </a:lnTo>
                  <a:lnTo>
                    <a:pt x="4271" y="33523"/>
                  </a:lnTo>
                  <a:lnTo>
                    <a:pt x="3923" y="31770"/>
                  </a:lnTo>
                  <a:lnTo>
                    <a:pt x="3592" y="29974"/>
                  </a:lnTo>
                  <a:lnTo>
                    <a:pt x="3278" y="28133"/>
                  </a:lnTo>
                  <a:lnTo>
                    <a:pt x="2963" y="26249"/>
                  </a:lnTo>
                  <a:lnTo>
                    <a:pt x="2666" y="24277"/>
                  </a:lnTo>
                  <a:lnTo>
                    <a:pt x="2378" y="22305"/>
                  </a:lnTo>
                  <a:lnTo>
                    <a:pt x="2097" y="20246"/>
                  </a:lnTo>
                  <a:lnTo>
                    <a:pt x="1834" y="18186"/>
                  </a:lnTo>
                  <a:lnTo>
                    <a:pt x="1588" y="16083"/>
                  </a:lnTo>
                  <a:lnTo>
                    <a:pt x="1342" y="13936"/>
                  </a:lnTo>
                  <a:lnTo>
                    <a:pt x="1112" y="11745"/>
                  </a:lnTo>
                  <a:lnTo>
                    <a:pt x="900" y="9510"/>
                  </a:lnTo>
                  <a:lnTo>
                    <a:pt x="696" y="7275"/>
                  </a:lnTo>
                  <a:lnTo>
                    <a:pt x="510" y="4996"/>
                  </a:lnTo>
                  <a:lnTo>
                    <a:pt x="331" y="2674"/>
                  </a:lnTo>
                  <a:lnTo>
                    <a:pt x="170" y="308"/>
                  </a:lnTo>
                  <a:lnTo>
                    <a:pt x="153" y="176"/>
                  </a:lnTo>
                  <a:lnTo>
                    <a:pt x="119" y="45"/>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6"/>
            <p:cNvSpPr/>
            <p:nvPr/>
          </p:nvSpPr>
          <p:spPr>
            <a:xfrm rot="10800000">
              <a:off x="4530961" y="6434823"/>
              <a:ext cx="72405" cy="24339"/>
            </a:xfrm>
            <a:custGeom>
              <a:avLst/>
              <a:gdLst/>
              <a:ahLst/>
              <a:cxnLst/>
              <a:rect l="l" t="t" r="r" b="b"/>
              <a:pathLst>
                <a:path w="7668" h="8940" extrusionOk="0">
                  <a:moveTo>
                    <a:pt x="60" y="0"/>
                  </a:moveTo>
                  <a:lnTo>
                    <a:pt x="35" y="88"/>
                  </a:lnTo>
                  <a:lnTo>
                    <a:pt x="9" y="219"/>
                  </a:lnTo>
                  <a:lnTo>
                    <a:pt x="1" y="394"/>
                  </a:lnTo>
                  <a:lnTo>
                    <a:pt x="1" y="570"/>
                  </a:lnTo>
                  <a:lnTo>
                    <a:pt x="9" y="701"/>
                  </a:lnTo>
                  <a:lnTo>
                    <a:pt x="43" y="833"/>
                  </a:lnTo>
                  <a:lnTo>
                    <a:pt x="256" y="1490"/>
                  </a:lnTo>
                  <a:lnTo>
                    <a:pt x="468" y="2103"/>
                  </a:lnTo>
                  <a:lnTo>
                    <a:pt x="689" y="2673"/>
                  </a:lnTo>
                  <a:lnTo>
                    <a:pt x="909" y="3243"/>
                  </a:lnTo>
                  <a:lnTo>
                    <a:pt x="1130" y="3769"/>
                  </a:lnTo>
                  <a:lnTo>
                    <a:pt x="1359" y="4294"/>
                  </a:lnTo>
                  <a:lnTo>
                    <a:pt x="1580" y="4776"/>
                  </a:lnTo>
                  <a:lnTo>
                    <a:pt x="1809" y="5215"/>
                  </a:lnTo>
                  <a:lnTo>
                    <a:pt x="2039" y="5653"/>
                  </a:lnTo>
                  <a:lnTo>
                    <a:pt x="2276" y="6047"/>
                  </a:lnTo>
                  <a:lnTo>
                    <a:pt x="2506" y="6442"/>
                  </a:lnTo>
                  <a:lnTo>
                    <a:pt x="2743" y="6792"/>
                  </a:lnTo>
                  <a:lnTo>
                    <a:pt x="2981" y="7143"/>
                  </a:lnTo>
                  <a:lnTo>
                    <a:pt x="3219" y="7406"/>
                  </a:lnTo>
                  <a:lnTo>
                    <a:pt x="3457" y="7712"/>
                  </a:lnTo>
                  <a:lnTo>
                    <a:pt x="3694" y="7931"/>
                  </a:lnTo>
                  <a:lnTo>
                    <a:pt x="3932" y="8151"/>
                  </a:lnTo>
                  <a:lnTo>
                    <a:pt x="4178" y="8370"/>
                  </a:lnTo>
                  <a:lnTo>
                    <a:pt x="4424" y="8545"/>
                  </a:lnTo>
                  <a:lnTo>
                    <a:pt x="4662" y="8676"/>
                  </a:lnTo>
                  <a:lnTo>
                    <a:pt x="4908" y="8764"/>
                  </a:lnTo>
                  <a:lnTo>
                    <a:pt x="5155" y="8852"/>
                  </a:lnTo>
                  <a:lnTo>
                    <a:pt x="5392" y="8939"/>
                  </a:lnTo>
                  <a:lnTo>
                    <a:pt x="6131" y="8939"/>
                  </a:lnTo>
                  <a:lnTo>
                    <a:pt x="6377" y="8895"/>
                  </a:lnTo>
                  <a:lnTo>
                    <a:pt x="6624" y="8808"/>
                  </a:lnTo>
                  <a:lnTo>
                    <a:pt x="6870" y="8676"/>
                  </a:lnTo>
                  <a:lnTo>
                    <a:pt x="7116" y="8545"/>
                  </a:lnTo>
                  <a:lnTo>
                    <a:pt x="7354" y="8413"/>
                  </a:lnTo>
                  <a:lnTo>
                    <a:pt x="7600" y="8194"/>
                  </a:lnTo>
                  <a:lnTo>
                    <a:pt x="7634" y="8151"/>
                  </a:lnTo>
                  <a:lnTo>
                    <a:pt x="7659" y="8019"/>
                  </a:lnTo>
                  <a:lnTo>
                    <a:pt x="7668" y="7844"/>
                  </a:lnTo>
                  <a:lnTo>
                    <a:pt x="7659" y="7712"/>
                  </a:lnTo>
                  <a:lnTo>
                    <a:pt x="7651" y="7537"/>
                  </a:lnTo>
                  <a:lnTo>
                    <a:pt x="7625" y="7406"/>
                  </a:lnTo>
                  <a:lnTo>
                    <a:pt x="7591" y="7362"/>
                  </a:lnTo>
                  <a:lnTo>
                    <a:pt x="7557" y="7362"/>
                  </a:lnTo>
                  <a:lnTo>
                    <a:pt x="7320" y="7537"/>
                  </a:lnTo>
                  <a:lnTo>
                    <a:pt x="7074" y="7669"/>
                  </a:lnTo>
                  <a:lnTo>
                    <a:pt x="6836" y="7800"/>
                  </a:lnTo>
                  <a:lnTo>
                    <a:pt x="6598" y="7931"/>
                  </a:lnTo>
                  <a:lnTo>
                    <a:pt x="6352" y="8019"/>
                  </a:lnTo>
                  <a:lnTo>
                    <a:pt x="6114" y="8063"/>
                  </a:lnTo>
                  <a:lnTo>
                    <a:pt x="5630" y="8063"/>
                  </a:lnTo>
                  <a:lnTo>
                    <a:pt x="5392" y="8019"/>
                  </a:lnTo>
                  <a:lnTo>
                    <a:pt x="5146" y="7975"/>
                  </a:lnTo>
                  <a:lnTo>
                    <a:pt x="4908" y="7888"/>
                  </a:lnTo>
                  <a:lnTo>
                    <a:pt x="4671" y="7800"/>
                  </a:lnTo>
                  <a:lnTo>
                    <a:pt x="4433" y="7625"/>
                  </a:lnTo>
                  <a:lnTo>
                    <a:pt x="4195" y="7493"/>
                  </a:lnTo>
                  <a:lnTo>
                    <a:pt x="3957" y="7274"/>
                  </a:lnTo>
                  <a:lnTo>
                    <a:pt x="3720" y="7055"/>
                  </a:lnTo>
                  <a:lnTo>
                    <a:pt x="3482" y="6836"/>
                  </a:lnTo>
                  <a:lnTo>
                    <a:pt x="3244" y="6529"/>
                  </a:lnTo>
                  <a:lnTo>
                    <a:pt x="3015" y="6266"/>
                  </a:lnTo>
                  <a:lnTo>
                    <a:pt x="2777" y="5916"/>
                  </a:lnTo>
                  <a:lnTo>
                    <a:pt x="2548" y="5565"/>
                  </a:lnTo>
                  <a:lnTo>
                    <a:pt x="2319" y="5215"/>
                  </a:lnTo>
                  <a:lnTo>
                    <a:pt x="2090" y="4820"/>
                  </a:lnTo>
                  <a:lnTo>
                    <a:pt x="1869" y="4382"/>
                  </a:lnTo>
                  <a:lnTo>
                    <a:pt x="1640" y="3944"/>
                  </a:lnTo>
                  <a:lnTo>
                    <a:pt x="1419" y="3462"/>
                  </a:lnTo>
                  <a:lnTo>
                    <a:pt x="1198" y="2936"/>
                  </a:lnTo>
                  <a:lnTo>
                    <a:pt x="977" y="2410"/>
                  </a:lnTo>
                  <a:lnTo>
                    <a:pt x="765" y="1884"/>
                  </a:lnTo>
                  <a:lnTo>
                    <a:pt x="544" y="1271"/>
                  </a:lnTo>
                  <a:lnTo>
                    <a:pt x="332" y="701"/>
                  </a:lnTo>
                  <a:lnTo>
                    <a:pt x="128" y="44"/>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6"/>
            <p:cNvSpPr/>
            <p:nvPr/>
          </p:nvSpPr>
          <p:spPr>
            <a:xfrm rot="10800000">
              <a:off x="4528553" y="6441637"/>
              <a:ext cx="68071" cy="73015"/>
            </a:xfrm>
            <a:custGeom>
              <a:avLst/>
              <a:gdLst/>
              <a:ahLst/>
              <a:cxnLst/>
              <a:rect l="l" t="t" r="r" b="b"/>
              <a:pathLst>
                <a:path w="7209" h="26819" extrusionOk="0">
                  <a:moveTo>
                    <a:pt x="102" y="1"/>
                  </a:moveTo>
                  <a:lnTo>
                    <a:pt x="68" y="45"/>
                  </a:lnTo>
                  <a:lnTo>
                    <a:pt x="43" y="88"/>
                  </a:lnTo>
                  <a:lnTo>
                    <a:pt x="17" y="176"/>
                  </a:lnTo>
                  <a:lnTo>
                    <a:pt x="0" y="351"/>
                  </a:lnTo>
                  <a:lnTo>
                    <a:pt x="0" y="483"/>
                  </a:lnTo>
                  <a:lnTo>
                    <a:pt x="9" y="658"/>
                  </a:lnTo>
                  <a:lnTo>
                    <a:pt x="170" y="1841"/>
                  </a:lnTo>
                  <a:lnTo>
                    <a:pt x="331" y="3024"/>
                  </a:lnTo>
                  <a:lnTo>
                    <a:pt x="501" y="4164"/>
                  </a:lnTo>
                  <a:lnTo>
                    <a:pt x="679" y="5259"/>
                  </a:lnTo>
                  <a:lnTo>
                    <a:pt x="858" y="6355"/>
                  </a:lnTo>
                  <a:lnTo>
                    <a:pt x="1044" y="7406"/>
                  </a:lnTo>
                  <a:lnTo>
                    <a:pt x="1240" y="8414"/>
                  </a:lnTo>
                  <a:lnTo>
                    <a:pt x="1435" y="9422"/>
                  </a:lnTo>
                  <a:lnTo>
                    <a:pt x="1639" y="10386"/>
                  </a:lnTo>
                  <a:lnTo>
                    <a:pt x="1843" y="11350"/>
                  </a:lnTo>
                  <a:lnTo>
                    <a:pt x="2046" y="12270"/>
                  </a:lnTo>
                  <a:lnTo>
                    <a:pt x="2267" y="13147"/>
                  </a:lnTo>
                  <a:lnTo>
                    <a:pt x="2479" y="14023"/>
                  </a:lnTo>
                  <a:lnTo>
                    <a:pt x="2700" y="14900"/>
                  </a:lnTo>
                  <a:lnTo>
                    <a:pt x="2921" y="15732"/>
                  </a:lnTo>
                  <a:lnTo>
                    <a:pt x="3150" y="16521"/>
                  </a:lnTo>
                  <a:lnTo>
                    <a:pt x="3379" y="17310"/>
                  </a:lnTo>
                  <a:lnTo>
                    <a:pt x="3617" y="18098"/>
                  </a:lnTo>
                  <a:lnTo>
                    <a:pt x="4093" y="19544"/>
                  </a:lnTo>
                  <a:lnTo>
                    <a:pt x="4577" y="20947"/>
                  </a:lnTo>
                  <a:lnTo>
                    <a:pt x="5069" y="22261"/>
                  </a:lnTo>
                  <a:lnTo>
                    <a:pt x="5570" y="23488"/>
                  </a:lnTo>
                  <a:lnTo>
                    <a:pt x="6079" y="24628"/>
                  </a:lnTo>
                  <a:lnTo>
                    <a:pt x="6589" y="25767"/>
                  </a:lnTo>
                  <a:lnTo>
                    <a:pt x="7098" y="26775"/>
                  </a:lnTo>
                  <a:lnTo>
                    <a:pt x="7141" y="26819"/>
                  </a:lnTo>
                  <a:lnTo>
                    <a:pt x="7166" y="26775"/>
                  </a:lnTo>
                  <a:lnTo>
                    <a:pt x="7192" y="26643"/>
                  </a:lnTo>
                  <a:lnTo>
                    <a:pt x="7200" y="26512"/>
                  </a:lnTo>
                  <a:lnTo>
                    <a:pt x="7209" y="26337"/>
                  </a:lnTo>
                  <a:lnTo>
                    <a:pt x="7200" y="26161"/>
                  </a:lnTo>
                  <a:lnTo>
                    <a:pt x="7183" y="26030"/>
                  </a:lnTo>
                  <a:lnTo>
                    <a:pt x="7149" y="25942"/>
                  </a:lnTo>
                  <a:lnTo>
                    <a:pt x="6640" y="24890"/>
                  </a:lnTo>
                  <a:lnTo>
                    <a:pt x="6139" y="23839"/>
                  </a:lnTo>
                  <a:lnTo>
                    <a:pt x="5638" y="22656"/>
                  </a:lnTo>
                  <a:lnTo>
                    <a:pt x="5145" y="21473"/>
                  </a:lnTo>
                  <a:lnTo>
                    <a:pt x="4661" y="20158"/>
                  </a:lnTo>
                  <a:lnTo>
                    <a:pt x="4186" y="18800"/>
                  </a:lnTo>
                  <a:lnTo>
                    <a:pt x="3710" y="17353"/>
                  </a:lnTo>
                  <a:lnTo>
                    <a:pt x="3260" y="15820"/>
                  </a:lnTo>
                  <a:lnTo>
                    <a:pt x="3031" y="15031"/>
                  </a:lnTo>
                  <a:lnTo>
                    <a:pt x="2810" y="14198"/>
                  </a:lnTo>
                  <a:lnTo>
                    <a:pt x="2590" y="13366"/>
                  </a:lnTo>
                  <a:lnTo>
                    <a:pt x="2377" y="12489"/>
                  </a:lnTo>
                  <a:lnTo>
                    <a:pt x="2174" y="11613"/>
                  </a:lnTo>
                  <a:lnTo>
                    <a:pt x="1961" y="10693"/>
                  </a:lnTo>
                  <a:lnTo>
                    <a:pt x="1758" y="9773"/>
                  </a:lnTo>
                  <a:lnTo>
                    <a:pt x="1562" y="8809"/>
                  </a:lnTo>
                  <a:lnTo>
                    <a:pt x="1367" y="7845"/>
                  </a:lnTo>
                  <a:lnTo>
                    <a:pt x="1180" y="6837"/>
                  </a:lnTo>
                  <a:lnTo>
                    <a:pt x="1002" y="5785"/>
                  </a:lnTo>
                  <a:lnTo>
                    <a:pt x="824" y="4733"/>
                  </a:lnTo>
                  <a:lnTo>
                    <a:pt x="645" y="3638"/>
                  </a:lnTo>
                  <a:lnTo>
                    <a:pt x="476" y="2542"/>
                  </a:lnTo>
                  <a:lnTo>
                    <a:pt x="314" y="1403"/>
                  </a:lnTo>
                  <a:lnTo>
                    <a:pt x="161" y="220"/>
                  </a:lnTo>
                  <a:lnTo>
                    <a:pt x="136" y="88"/>
                  </a:lnTo>
                  <a:lnTo>
                    <a:pt x="1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6"/>
            <p:cNvSpPr/>
            <p:nvPr/>
          </p:nvSpPr>
          <p:spPr>
            <a:xfrm rot="10800000">
              <a:off x="4524540" y="6362166"/>
              <a:ext cx="28233" cy="78620"/>
            </a:xfrm>
            <a:custGeom>
              <a:avLst/>
              <a:gdLst/>
              <a:ahLst/>
              <a:cxnLst/>
              <a:rect l="l" t="t" r="r" b="b"/>
              <a:pathLst>
                <a:path w="2990" h="28878" extrusionOk="0">
                  <a:moveTo>
                    <a:pt x="2896" y="0"/>
                  </a:moveTo>
                  <a:lnTo>
                    <a:pt x="2862" y="44"/>
                  </a:lnTo>
                  <a:lnTo>
                    <a:pt x="2836" y="132"/>
                  </a:lnTo>
                  <a:lnTo>
                    <a:pt x="2819" y="307"/>
                  </a:lnTo>
                  <a:lnTo>
                    <a:pt x="2709" y="2191"/>
                  </a:lnTo>
                  <a:lnTo>
                    <a:pt x="2590" y="4076"/>
                  </a:lnTo>
                  <a:lnTo>
                    <a:pt x="2463" y="5916"/>
                  </a:lnTo>
                  <a:lnTo>
                    <a:pt x="2327" y="7756"/>
                  </a:lnTo>
                  <a:lnTo>
                    <a:pt x="2183" y="9597"/>
                  </a:lnTo>
                  <a:lnTo>
                    <a:pt x="2030" y="11393"/>
                  </a:lnTo>
                  <a:lnTo>
                    <a:pt x="1868" y="13190"/>
                  </a:lnTo>
                  <a:lnTo>
                    <a:pt x="1690" y="14943"/>
                  </a:lnTo>
                  <a:lnTo>
                    <a:pt x="1512" y="16652"/>
                  </a:lnTo>
                  <a:lnTo>
                    <a:pt x="1325" y="18405"/>
                  </a:lnTo>
                  <a:lnTo>
                    <a:pt x="1130" y="20070"/>
                  </a:lnTo>
                  <a:lnTo>
                    <a:pt x="917" y="21735"/>
                  </a:lnTo>
                  <a:lnTo>
                    <a:pt x="705" y="23356"/>
                  </a:lnTo>
                  <a:lnTo>
                    <a:pt x="484" y="24978"/>
                  </a:lnTo>
                  <a:lnTo>
                    <a:pt x="255" y="26555"/>
                  </a:lnTo>
                  <a:lnTo>
                    <a:pt x="17" y="28089"/>
                  </a:lnTo>
                  <a:lnTo>
                    <a:pt x="0" y="28264"/>
                  </a:lnTo>
                  <a:lnTo>
                    <a:pt x="0" y="28439"/>
                  </a:lnTo>
                  <a:lnTo>
                    <a:pt x="9" y="28615"/>
                  </a:lnTo>
                  <a:lnTo>
                    <a:pt x="26" y="28746"/>
                  </a:lnTo>
                  <a:lnTo>
                    <a:pt x="51" y="28834"/>
                  </a:lnTo>
                  <a:lnTo>
                    <a:pt x="85" y="28878"/>
                  </a:lnTo>
                  <a:lnTo>
                    <a:pt x="111" y="28834"/>
                  </a:lnTo>
                  <a:lnTo>
                    <a:pt x="136" y="28746"/>
                  </a:lnTo>
                  <a:lnTo>
                    <a:pt x="383" y="27169"/>
                  </a:lnTo>
                  <a:lnTo>
                    <a:pt x="612" y="25547"/>
                  </a:lnTo>
                  <a:lnTo>
                    <a:pt x="841" y="23926"/>
                  </a:lnTo>
                  <a:lnTo>
                    <a:pt x="1062" y="22261"/>
                  </a:lnTo>
                  <a:lnTo>
                    <a:pt x="1266" y="20596"/>
                  </a:lnTo>
                  <a:lnTo>
                    <a:pt x="1469" y="18887"/>
                  </a:lnTo>
                  <a:lnTo>
                    <a:pt x="1656" y="17134"/>
                  </a:lnTo>
                  <a:lnTo>
                    <a:pt x="1843" y="15381"/>
                  </a:lnTo>
                  <a:lnTo>
                    <a:pt x="2013" y="13584"/>
                  </a:lnTo>
                  <a:lnTo>
                    <a:pt x="2183" y="11788"/>
                  </a:lnTo>
                  <a:lnTo>
                    <a:pt x="2335" y="9991"/>
                  </a:lnTo>
                  <a:lnTo>
                    <a:pt x="2488" y="8107"/>
                  </a:lnTo>
                  <a:lnTo>
                    <a:pt x="2624" y="6267"/>
                  </a:lnTo>
                  <a:lnTo>
                    <a:pt x="2751" y="4382"/>
                  </a:lnTo>
                  <a:lnTo>
                    <a:pt x="2870" y="2454"/>
                  </a:lnTo>
                  <a:lnTo>
                    <a:pt x="2989" y="526"/>
                  </a:lnTo>
                  <a:lnTo>
                    <a:pt x="2989" y="351"/>
                  </a:lnTo>
                  <a:lnTo>
                    <a:pt x="2972" y="176"/>
                  </a:lnTo>
                  <a:lnTo>
                    <a:pt x="2955" y="88"/>
                  </a:lnTo>
                  <a:lnTo>
                    <a:pt x="29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6"/>
            <p:cNvSpPr/>
            <p:nvPr/>
          </p:nvSpPr>
          <p:spPr>
            <a:xfrm rot="10800000">
              <a:off x="4525985" y="6405830"/>
              <a:ext cx="77296" cy="36865"/>
            </a:xfrm>
            <a:custGeom>
              <a:avLst/>
              <a:gdLst/>
              <a:ahLst/>
              <a:cxnLst/>
              <a:rect l="l" t="t" r="r" b="b"/>
              <a:pathLst>
                <a:path w="8186" h="13541" extrusionOk="0">
                  <a:moveTo>
                    <a:pt x="8075" y="0"/>
                  </a:moveTo>
                  <a:lnTo>
                    <a:pt x="8049" y="88"/>
                  </a:lnTo>
                  <a:lnTo>
                    <a:pt x="8024" y="219"/>
                  </a:lnTo>
                  <a:lnTo>
                    <a:pt x="7965" y="833"/>
                  </a:lnTo>
                  <a:lnTo>
                    <a:pt x="7897" y="1446"/>
                  </a:lnTo>
                  <a:lnTo>
                    <a:pt x="7829" y="2016"/>
                  </a:lnTo>
                  <a:lnTo>
                    <a:pt x="7761" y="2586"/>
                  </a:lnTo>
                  <a:lnTo>
                    <a:pt x="7676" y="3111"/>
                  </a:lnTo>
                  <a:lnTo>
                    <a:pt x="7599" y="3593"/>
                  </a:lnTo>
                  <a:lnTo>
                    <a:pt x="7515" y="4075"/>
                  </a:lnTo>
                  <a:lnTo>
                    <a:pt x="7430" y="4557"/>
                  </a:lnTo>
                  <a:lnTo>
                    <a:pt x="7243" y="5434"/>
                  </a:lnTo>
                  <a:lnTo>
                    <a:pt x="7048" y="6223"/>
                  </a:lnTo>
                  <a:lnTo>
                    <a:pt x="6835" y="6968"/>
                  </a:lnTo>
                  <a:lnTo>
                    <a:pt x="6615" y="7625"/>
                  </a:lnTo>
                  <a:lnTo>
                    <a:pt x="6394" y="8238"/>
                  </a:lnTo>
                  <a:lnTo>
                    <a:pt x="6156" y="8808"/>
                  </a:lnTo>
                  <a:lnTo>
                    <a:pt x="5918" y="9290"/>
                  </a:lnTo>
                  <a:lnTo>
                    <a:pt x="5672" y="9728"/>
                  </a:lnTo>
                  <a:lnTo>
                    <a:pt x="5426" y="10123"/>
                  </a:lnTo>
                  <a:lnTo>
                    <a:pt x="5180" y="10473"/>
                  </a:lnTo>
                  <a:lnTo>
                    <a:pt x="4933" y="10780"/>
                  </a:lnTo>
                  <a:lnTo>
                    <a:pt x="4679" y="11043"/>
                  </a:lnTo>
                  <a:lnTo>
                    <a:pt x="4398" y="11350"/>
                  </a:lnTo>
                  <a:lnTo>
                    <a:pt x="4110" y="11612"/>
                  </a:lnTo>
                  <a:lnTo>
                    <a:pt x="3830" y="11832"/>
                  </a:lnTo>
                  <a:lnTo>
                    <a:pt x="3541" y="12007"/>
                  </a:lnTo>
                  <a:lnTo>
                    <a:pt x="3252" y="12182"/>
                  </a:lnTo>
                  <a:lnTo>
                    <a:pt x="2964" y="12314"/>
                  </a:lnTo>
                  <a:lnTo>
                    <a:pt x="2675" y="12445"/>
                  </a:lnTo>
                  <a:lnTo>
                    <a:pt x="2386" y="12533"/>
                  </a:lnTo>
                  <a:lnTo>
                    <a:pt x="2098" y="12577"/>
                  </a:lnTo>
                  <a:lnTo>
                    <a:pt x="1809" y="12620"/>
                  </a:lnTo>
                  <a:lnTo>
                    <a:pt x="1232" y="12620"/>
                  </a:lnTo>
                  <a:lnTo>
                    <a:pt x="943" y="12577"/>
                  </a:lnTo>
                  <a:lnTo>
                    <a:pt x="654" y="12489"/>
                  </a:lnTo>
                  <a:lnTo>
                    <a:pt x="85" y="12270"/>
                  </a:lnTo>
                  <a:lnTo>
                    <a:pt x="43" y="12314"/>
                  </a:lnTo>
                  <a:lnTo>
                    <a:pt x="17" y="12401"/>
                  </a:lnTo>
                  <a:lnTo>
                    <a:pt x="0" y="12533"/>
                  </a:lnTo>
                  <a:lnTo>
                    <a:pt x="0" y="12664"/>
                  </a:lnTo>
                  <a:lnTo>
                    <a:pt x="0" y="12839"/>
                  </a:lnTo>
                  <a:lnTo>
                    <a:pt x="17" y="13015"/>
                  </a:lnTo>
                  <a:lnTo>
                    <a:pt x="43" y="13102"/>
                  </a:lnTo>
                  <a:lnTo>
                    <a:pt x="85" y="13190"/>
                  </a:lnTo>
                  <a:lnTo>
                    <a:pt x="382" y="13321"/>
                  </a:lnTo>
                  <a:lnTo>
                    <a:pt x="688" y="13409"/>
                  </a:lnTo>
                  <a:lnTo>
                    <a:pt x="994" y="13497"/>
                  </a:lnTo>
                  <a:lnTo>
                    <a:pt x="1299" y="13541"/>
                  </a:lnTo>
                  <a:lnTo>
                    <a:pt x="1902" y="13541"/>
                  </a:lnTo>
                  <a:lnTo>
                    <a:pt x="2208" y="13497"/>
                  </a:lnTo>
                  <a:lnTo>
                    <a:pt x="2514" y="13409"/>
                  </a:lnTo>
                  <a:lnTo>
                    <a:pt x="2819" y="13321"/>
                  </a:lnTo>
                  <a:lnTo>
                    <a:pt x="3125" y="13146"/>
                  </a:lnTo>
                  <a:lnTo>
                    <a:pt x="3422" y="13015"/>
                  </a:lnTo>
                  <a:lnTo>
                    <a:pt x="3728" y="12796"/>
                  </a:lnTo>
                  <a:lnTo>
                    <a:pt x="4025" y="12577"/>
                  </a:lnTo>
                  <a:lnTo>
                    <a:pt x="4331" y="12314"/>
                  </a:lnTo>
                  <a:lnTo>
                    <a:pt x="4628" y="12007"/>
                  </a:lnTo>
                  <a:lnTo>
                    <a:pt x="4925" y="11700"/>
                  </a:lnTo>
                  <a:lnTo>
                    <a:pt x="5171" y="11393"/>
                  </a:lnTo>
                  <a:lnTo>
                    <a:pt x="5417" y="11087"/>
                  </a:lnTo>
                  <a:lnTo>
                    <a:pt x="5655" y="10692"/>
                  </a:lnTo>
                  <a:lnTo>
                    <a:pt x="5893" y="10298"/>
                  </a:lnTo>
                  <a:lnTo>
                    <a:pt x="6131" y="9816"/>
                  </a:lnTo>
                  <a:lnTo>
                    <a:pt x="6368" y="9290"/>
                  </a:lnTo>
                  <a:lnTo>
                    <a:pt x="6589" y="8720"/>
                  </a:lnTo>
                  <a:lnTo>
                    <a:pt x="6810" y="8107"/>
                  </a:lnTo>
                  <a:lnTo>
                    <a:pt x="7022" y="7406"/>
                  </a:lnTo>
                  <a:lnTo>
                    <a:pt x="7226" y="6661"/>
                  </a:lnTo>
                  <a:lnTo>
                    <a:pt x="7413" y="5828"/>
                  </a:lnTo>
                  <a:lnTo>
                    <a:pt x="7591" y="4952"/>
                  </a:lnTo>
                  <a:lnTo>
                    <a:pt x="7761" y="3988"/>
                  </a:lnTo>
                  <a:lnTo>
                    <a:pt x="7837" y="3506"/>
                  </a:lnTo>
                  <a:lnTo>
                    <a:pt x="7914" y="2980"/>
                  </a:lnTo>
                  <a:lnTo>
                    <a:pt x="7982" y="2454"/>
                  </a:lnTo>
                  <a:lnTo>
                    <a:pt x="8049" y="1884"/>
                  </a:lnTo>
                  <a:lnTo>
                    <a:pt x="8117" y="1271"/>
                  </a:lnTo>
                  <a:lnTo>
                    <a:pt x="8177" y="701"/>
                  </a:lnTo>
                  <a:lnTo>
                    <a:pt x="8185" y="482"/>
                  </a:lnTo>
                  <a:lnTo>
                    <a:pt x="8177" y="307"/>
                  </a:lnTo>
                  <a:lnTo>
                    <a:pt x="8160" y="175"/>
                  </a:lnTo>
                  <a:lnTo>
                    <a:pt x="8134" y="88"/>
                  </a:lnTo>
                  <a:lnTo>
                    <a:pt x="8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6"/>
            <p:cNvSpPr/>
            <p:nvPr/>
          </p:nvSpPr>
          <p:spPr>
            <a:xfrm rot="10800000">
              <a:off x="4515485" y="6344748"/>
              <a:ext cx="10831" cy="98187"/>
            </a:xfrm>
            <a:custGeom>
              <a:avLst/>
              <a:gdLst/>
              <a:ahLst/>
              <a:cxnLst/>
              <a:rect l="l" t="t" r="r" b="b"/>
              <a:pathLst>
                <a:path w="1147" h="36065" extrusionOk="0">
                  <a:moveTo>
                    <a:pt x="68" y="1"/>
                  </a:moveTo>
                  <a:lnTo>
                    <a:pt x="34" y="88"/>
                  </a:lnTo>
                  <a:lnTo>
                    <a:pt x="9" y="176"/>
                  </a:lnTo>
                  <a:lnTo>
                    <a:pt x="0" y="351"/>
                  </a:lnTo>
                  <a:lnTo>
                    <a:pt x="0" y="526"/>
                  </a:lnTo>
                  <a:lnTo>
                    <a:pt x="230" y="4821"/>
                  </a:lnTo>
                  <a:lnTo>
                    <a:pt x="442" y="9115"/>
                  </a:lnTo>
                  <a:lnTo>
                    <a:pt x="544" y="11306"/>
                  </a:lnTo>
                  <a:lnTo>
                    <a:pt x="637" y="13453"/>
                  </a:lnTo>
                  <a:lnTo>
                    <a:pt x="722" y="15644"/>
                  </a:lnTo>
                  <a:lnTo>
                    <a:pt x="798" y="17835"/>
                  </a:lnTo>
                  <a:lnTo>
                    <a:pt x="858" y="20026"/>
                  </a:lnTo>
                  <a:lnTo>
                    <a:pt x="909" y="22217"/>
                  </a:lnTo>
                  <a:lnTo>
                    <a:pt x="951" y="24408"/>
                  </a:lnTo>
                  <a:lnTo>
                    <a:pt x="968" y="26643"/>
                  </a:lnTo>
                  <a:lnTo>
                    <a:pt x="977" y="28834"/>
                  </a:lnTo>
                  <a:lnTo>
                    <a:pt x="960" y="31069"/>
                  </a:lnTo>
                  <a:lnTo>
                    <a:pt x="951" y="32164"/>
                  </a:lnTo>
                  <a:lnTo>
                    <a:pt x="926" y="33260"/>
                  </a:lnTo>
                  <a:lnTo>
                    <a:pt x="909" y="34399"/>
                  </a:lnTo>
                  <a:lnTo>
                    <a:pt x="875" y="35495"/>
                  </a:lnTo>
                  <a:lnTo>
                    <a:pt x="875" y="35670"/>
                  </a:lnTo>
                  <a:lnTo>
                    <a:pt x="892" y="35845"/>
                  </a:lnTo>
                  <a:lnTo>
                    <a:pt x="917" y="35977"/>
                  </a:lnTo>
                  <a:lnTo>
                    <a:pt x="951" y="36021"/>
                  </a:lnTo>
                  <a:lnTo>
                    <a:pt x="977" y="36064"/>
                  </a:lnTo>
                  <a:lnTo>
                    <a:pt x="1011" y="36021"/>
                  </a:lnTo>
                  <a:lnTo>
                    <a:pt x="1028" y="35889"/>
                  </a:lnTo>
                  <a:lnTo>
                    <a:pt x="1045" y="35714"/>
                  </a:lnTo>
                  <a:lnTo>
                    <a:pt x="1070" y="34618"/>
                  </a:lnTo>
                  <a:lnTo>
                    <a:pt x="1096" y="33479"/>
                  </a:lnTo>
                  <a:lnTo>
                    <a:pt x="1121" y="32340"/>
                  </a:lnTo>
                  <a:lnTo>
                    <a:pt x="1130" y="31244"/>
                  </a:lnTo>
                  <a:lnTo>
                    <a:pt x="1147" y="28966"/>
                  </a:lnTo>
                  <a:lnTo>
                    <a:pt x="1138" y="26731"/>
                  </a:lnTo>
                  <a:lnTo>
                    <a:pt x="1121" y="24496"/>
                  </a:lnTo>
                  <a:lnTo>
                    <a:pt x="1079" y="22261"/>
                  </a:lnTo>
                  <a:lnTo>
                    <a:pt x="1028" y="20026"/>
                  </a:lnTo>
                  <a:lnTo>
                    <a:pt x="968" y="17835"/>
                  </a:lnTo>
                  <a:lnTo>
                    <a:pt x="892" y="15600"/>
                  </a:lnTo>
                  <a:lnTo>
                    <a:pt x="807" y="13409"/>
                  </a:lnTo>
                  <a:lnTo>
                    <a:pt x="714" y="11218"/>
                  </a:lnTo>
                  <a:lnTo>
                    <a:pt x="612" y="9027"/>
                  </a:lnTo>
                  <a:lnTo>
                    <a:pt x="399" y="4645"/>
                  </a:lnTo>
                  <a:lnTo>
                    <a:pt x="170" y="307"/>
                  </a:lnTo>
                  <a:lnTo>
                    <a:pt x="153" y="132"/>
                  </a:lnTo>
                  <a:lnTo>
                    <a:pt x="128" y="44"/>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6"/>
            <p:cNvSpPr/>
            <p:nvPr/>
          </p:nvSpPr>
          <p:spPr>
            <a:xfrm rot="10800000">
              <a:off x="4469547" y="6387578"/>
              <a:ext cx="56768" cy="55833"/>
            </a:xfrm>
            <a:custGeom>
              <a:avLst/>
              <a:gdLst/>
              <a:ahLst/>
              <a:cxnLst/>
              <a:rect l="l" t="t" r="r" b="b"/>
              <a:pathLst>
                <a:path w="6012" h="20508" extrusionOk="0">
                  <a:moveTo>
                    <a:pt x="77" y="0"/>
                  </a:moveTo>
                  <a:lnTo>
                    <a:pt x="51" y="44"/>
                  </a:lnTo>
                  <a:lnTo>
                    <a:pt x="26" y="176"/>
                  </a:lnTo>
                  <a:lnTo>
                    <a:pt x="9" y="307"/>
                  </a:lnTo>
                  <a:lnTo>
                    <a:pt x="0" y="438"/>
                  </a:lnTo>
                  <a:lnTo>
                    <a:pt x="0" y="614"/>
                  </a:lnTo>
                  <a:lnTo>
                    <a:pt x="17" y="789"/>
                  </a:lnTo>
                  <a:lnTo>
                    <a:pt x="306" y="2586"/>
                  </a:lnTo>
                  <a:lnTo>
                    <a:pt x="612" y="4251"/>
                  </a:lnTo>
                  <a:lnTo>
                    <a:pt x="926" y="5916"/>
                  </a:lnTo>
                  <a:lnTo>
                    <a:pt x="1248" y="7493"/>
                  </a:lnTo>
                  <a:lnTo>
                    <a:pt x="1588" y="8983"/>
                  </a:lnTo>
                  <a:lnTo>
                    <a:pt x="1936" y="10386"/>
                  </a:lnTo>
                  <a:lnTo>
                    <a:pt x="2293" y="11744"/>
                  </a:lnTo>
                  <a:lnTo>
                    <a:pt x="2658" y="13059"/>
                  </a:lnTo>
                  <a:lnTo>
                    <a:pt x="3040" y="14242"/>
                  </a:lnTo>
                  <a:lnTo>
                    <a:pt x="3422" y="15381"/>
                  </a:lnTo>
                  <a:lnTo>
                    <a:pt x="3821" y="16433"/>
                  </a:lnTo>
                  <a:lnTo>
                    <a:pt x="4220" y="17441"/>
                  </a:lnTo>
                  <a:lnTo>
                    <a:pt x="4636" y="18317"/>
                  </a:lnTo>
                  <a:lnTo>
                    <a:pt x="5052" y="19150"/>
                  </a:lnTo>
                  <a:lnTo>
                    <a:pt x="5477" y="19851"/>
                  </a:lnTo>
                  <a:lnTo>
                    <a:pt x="5901" y="20508"/>
                  </a:lnTo>
                  <a:lnTo>
                    <a:pt x="5944" y="20508"/>
                  </a:lnTo>
                  <a:lnTo>
                    <a:pt x="5969" y="20464"/>
                  </a:lnTo>
                  <a:lnTo>
                    <a:pt x="5995" y="20333"/>
                  </a:lnTo>
                  <a:lnTo>
                    <a:pt x="6012" y="20201"/>
                  </a:lnTo>
                  <a:lnTo>
                    <a:pt x="6012" y="20026"/>
                  </a:lnTo>
                  <a:lnTo>
                    <a:pt x="6003" y="19851"/>
                  </a:lnTo>
                  <a:lnTo>
                    <a:pt x="5986" y="19719"/>
                  </a:lnTo>
                  <a:lnTo>
                    <a:pt x="5952" y="19675"/>
                  </a:lnTo>
                  <a:lnTo>
                    <a:pt x="5528" y="19018"/>
                  </a:lnTo>
                  <a:lnTo>
                    <a:pt x="5103" y="18317"/>
                  </a:lnTo>
                  <a:lnTo>
                    <a:pt x="4696" y="17484"/>
                  </a:lnTo>
                  <a:lnTo>
                    <a:pt x="4288" y="16608"/>
                  </a:lnTo>
                  <a:lnTo>
                    <a:pt x="3889" y="15644"/>
                  </a:lnTo>
                  <a:lnTo>
                    <a:pt x="3498" y="14592"/>
                  </a:lnTo>
                  <a:lnTo>
                    <a:pt x="3125" y="13453"/>
                  </a:lnTo>
                  <a:lnTo>
                    <a:pt x="2751" y="12270"/>
                  </a:lnTo>
                  <a:lnTo>
                    <a:pt x="2386" y="10999"/>
                  </a:lnTo>
                  <a:lnTo>
                    <a:pt x="2030" y="9641"/>
                  </a:lnTo>
                  <a:lnTo>
                    <a:pt x="1690" y="8238"/>
                  </a:lnTo>
                  <a:lnTo>
                    <a:pt x="1359" y="6749"/>
                  </a:lnTo>
                  <a:lnTo>
                    <a:pt x="1036" y="5215"/>
                  </a:lnTo>
                  <a:lnTo>
                    <a:pt x="722" y="3594"/>
                  </a:lnTo>
                  <a:lnTo>
                    <a:pt x="425" y="1928"/>
                  </a:lnTo>
                  <a:lnTo>
                    <a:pt x="136" y="176"/>
                  </a:lnTo>
                  <a:lnTo>
                    <a:pt x="111"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6"/>
            <p:cNvSpPr/>
            <p:nvPr/>
          </p:nvSpPr>
          <p:spPr>
            <a:xfrm rot="10800000">
              <a:off x="4478763" y="6379936"/>
              <a:ext cx="33927" cy="42234"/>
            </a:xfrm>
            <a:custGeom>
              <a:avLst/>
              <a:gdLst/>
              <a:ahLst/>
              <a:cxnLst/>
              <a:rect l="l" t="t" r="r" b="b"/>
              <a:pathLst>
                <a:path w="3593" h="15513" extrusionOk="0">
                  <a:moveTo>
                    <a:pt x="86" y="0"/>
                  </a:moveTo>
                  <a:lnTo>
                    <a:pt x="52" y="44"/>
                  </a:lnTo>
                  <a:lnTo>
                    <a:pt x="26" y="132"/>
                  </a:lnTo>
                  <a:lnTo>
                    <a:pt x="9" y="263"/>
                  </a:lnTo>
                  <a:lnTo>
                    <a:pt x="1" y="438"/>
                  </a:lnTo>
                  <a:lnTo>
                    <a:pt x="1" y="614"/>
                  </a:lnTo>
                  <a:lnTo>
                    <a:pt x="26" y="745"/>
                  </a:lnTo>
                  <a:lnTo>
                    <a:pt x="434" y="2717"/>
                  </a:lnTo>
                  <a:lnTo>
                    <a:pt x="858" y="4601"/>
                  </a:lnTo>
                  <a:lnTo>
                    <a:pt x="1274" y="6486"/>
                  </a:lnTo>
                  <a:lnTo>
                    <a:pt x="1707" y="8370"/>
                  </a:lnTo>
                  <a:lnTo>
                    <a:pt x="2140" y="10166"/>
                  </a:lnTo>
                  <a:lnTo>
                    <a:pt x="2573" y="11963"/>
                  </a:lnTo>
                  <a:lnTo>
                    <a:pt x="3023" y="13716"/>
                  </a:lnTo>
                  <a:lnTo>
                    <a:pt x="3465" y="15425"/>
                  </a:lnTo>
                  <a:lnTo>
                    <a:pt x="3499" y="15512"/>
                  </a:lnTo>
                  <a:lnTo>
                    <a:pt x="3533" y="15512"/>
                  </a:lnTo>
                  <a:lnTo>
                    <a:pt x="3558" y="15425"/>
                  </a:lnTo>
                  <a:lnTo>
                    <a:pt x="3584" y="15293"/>
                  </a:lnTo>
                  <a:lnTo>
                    <a:pt x="3592" y="15118"/>
                  </a:lnTo>
                  <a:lnTo>
                    <a:pt x="3592" y="14987"/>
                  </a:lnTo>
                  <a:lnTo>
                    <a:pt x="3584" y="14811"/>
                  </a:lnTo>
                  <a:lnTo>
                    <a:pt x="3558" y="14636"/>
                  </a:lnTo>
                  <a:lnTo>
                    <a:pt x="3108" y="12971"/>
                  </a:lnTo>
                  <a:lnTo>
                    <a:pt x="2675" y="11218"/>
                  </a:lnTo>
                  <a:lnTo>
                    <a:pt x="2242" y="9465"/>
                  </a:lnTo>
                  <a:lnTo>
                    <a:pt x="1809" y="7625"/>
                  </a:lnTo>
                  <a:lnTo>
                    <a:pt x="1385" y="5828"/>
                  </a:lnTo>
                  <a:lnTo>
                    <a:pt x="969" y="3944"/>
                  </a:lnTo>
                  <a:lnTo>
                    <a:pt x="553" y="2060"/>
                  </a:lnTo>
                  <a:lnTo>
                    <a:pt x="145" y="132"/>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6"/>
            <p:cNvSpPr/>
            <p:nvPr/>
          </p:nvSpPr>
          <p:spPr>
            <a:xfrm rot="10800000">
              <a:off x="4457281" y="6443904"/>
              <a:ext cx="68232" cy="67763"/>
            </a:xfrm>
            <a:custGeom>
              <a:avLst/>
              <a:gdLst/>
              <a:ahLst/>
              <a:cxnLst/>
              <a:rect l="l" t="t" r="r" b="b"/>
              <a:pathLst>
                <a:path w="7226" h="24890" extrusionOk="0">
                  <a:moveTo>
                    <a:pt x="7098" y="0"/>
                  </a:moveTo>
                  <a:lnTo>
                    <a:pt x="7073" y="132"/>
                  </a:lnTo>
                  <a:lnTo>
                    <a:pt x="7056" y="307"/>
                  </a:lnTo>
                  <a:lnTo>
                    <a:pt x="6962" y="1534"/>
                  </a:lnTo>
                  <a:lnTo>
                    <a:pt x="6861" y="2761"/>
                  </a:lnTo>
                  <a:lnTo>
                    <a:pt x="6750" y="3900"/>
                  </a:lnTo>
                  <a:lnTo>
                    <a:pt x="6623" y="5040"/>
                  </a:lnTo>
                  <a:lnTo>
                    <a:pt x="6487" y="6135"/>
                  </a:lnTo>
                  <a:lnTo>
                    <a:pt x="6334" y="7231"/>
                  </a:lnTo>
                  <a:lnTo>
                    <a:pt x="6181" y="8238"/>
                  </a:lnTo>
                  <a:lnTo>
                    <a:pt x="6012" y="9246"/>
                  </a:lnTo>
                  <a:lnTo>
                    <a:pt x="5842" y="10210"/>
                  </a:lnTo>
                  <a:lnTo>
                    <a:pt x="5655" y="11131"/>
                  </a:lnTo>
                  <a:lnTo>
                    <a:pt x="5468" y="12007"/>
                  </a:lnTo>
                  <a:lnTo>
                    <a:pt x="5273" y="12840"/>
                  </a:lnTo>
                  <a:lnTo>
                    <a:pt x="5069" y="13628"/>
                  </a:lnTo>
                  <a:lnTo>
                    <a:pt x="4865" y="14417"/>
                  </a:lnTo>
                  <a:lnTo>
                    <a:pt x="4653" y="15162"/>
                  </a:lnTo>
                  <a:lnTo>
                    <a:pt x="4432" y="15819"/>
                  </a:lnTo>
                  <a:lnTo>
                    <a:pt x="4186" y="16608"/>
                  </a:lnTo>
                  <a:lnTo>
                    <a:pt x="3923" y="17309"/>
                  </a:lnTo>
                  <a:lnTo>
                    <a:pt x="3668" y="17966"/>
                  </a:lnTo>
                  <a:lnTo>
                    <a:pt x="3396" y="18624"/>
                  </a:lnTo>
                  <a:lnTo>
                    <a:pt x="3133" y="19237"/>
                  </a:lnTo>
                  <a:lnTo>
                    <a:pt x="2862" y="19807"/>
                  </a:lnTo>
                  <a:lnTo>
                    <a:pt x="2318" y="20902"/>
                  </a:lnTo>
                  <a:lnTo>
                    <a:pt x="1826" y="21779"/>
                  </a:lnTo>
                  <a:lnTo>
                    <a:pt x="1325" y="22655"/>
                  </a:lnTo>
                  <a:lnTo>
                    <a:pt x="1028" y="23181"/>
                  </a:lnTo>
                  <a:lnTo>
                    <a:pt x="883" y="23444"/>
                  </a:lnTo>
                  <a:lnTo>
                    <a:pt x="730" y="23663"/>
                  </a:lnTo>
                  <a:lnTo>
                    <a:pt x="578" y="23838"/>
                  </a:lnTo>
                  <a:lnTo>
                    <a:pt x="416" y="23970"/>
                  </a:lnTo>
                  <a:lnTo>
                    <a:pt x="263" y="24014"/>
                  </a:lnTo>
                  <a:lnTo>
                    <a:pt x="187" y="23970"/>
                  </a:lnTo>
                  <a:lnTo>
                    <a:pt x="111" y="23926"/>
                  </a:lnTo>
                  <a:lnTo>
                    <a:pt x="68" y="23926"/>
                  </a:lnTo>
                  <a:lnTo>
                    <a:pt x="43" y="23970"/>
                  </a:lnTo>
                  <a:lnTo>
                    <a:pt x="17" y="24101"/>
                  </a:lnTo>
                  <a:lnTo>
                    <a:pt x="9" y="24277"/>
                  </a:lnTo>
                  <a:lnTo>
                    <a:pt x="0" y="24408"/>
                  </a:lnTo>
                  <a:lnTo>
                    <a:pt x="9" y="24583"/>
                  </a:lnTo>
                  <a:lnTo>
                    <a:pt x="26" y="24715"/>
                  </a:lnTo>
                  <a:lnTo>
                    <a:pt x="60" y="24759"/>
                  </a:lnTo>
                  <a:lnTo>
                    <a:pt x="204" y="24846"/>
                  </a:lnTo>
                  <a:lnTo>
                    <a:pt x="340" y="24890"/>
                  </a:lnTo>
                  <a:lnTo>
                    <a:pt x="467" y="24802"/>
                  </a:lnTo>
                  <a:lnTo>
                    <a:pt x="603" y="24715"/>
                  </a:lnTo>
                  <a:lnTo>
                    <a:pt x="730" y="24539"/>
                  </a:lnTo>
                  <a:lnTo>
                    <a:pt x="858" y="24364"/>
                  </a:lnTo>
                  <a:lnTo>
                    <a:pt x="1121" y="23926"/>
                  </a:lnTo>
                  <a:lnTo>
                    <a:pt x="1715" y="22918"/>
                  </a:lnTo>
                  <a:lnTo>
                    <a:pt x="2318" y="21823"/>
                  </a:lnTo>
                  <a:lnTo>
                    <a:pt x="2887" y="20727"/>
                  </a:lnTo>
                  <a:lnTo>
                    <a:pt x="3167" y="20114"/>
                  </a:lnTo>
                  <a:lnTo>
                    <a:pt x="3447" y="19500"/>
                  </a:lnTo>
                  <a:lnTo>
                    <a:pt x="3719" y="18843"/>
                  </a:lnTo>
                  <a:lnTo>
                    <a:pt x="3991" y="18142"/>
                  </a:lnTo>
                  <a:lnTo>
                    <a:pt x="4262" y="17397"/>
                  </a:lnTo>
                  <a:lnTo>
                    <a:pt x="4526" y="16608"/>
                  </a:lnTo>
                  <a:lnTo>
                    <a:pt x="4746" y="15907"/>
                  </a:lnTo>
                  <a:lnTo>
                    <a:pt x="4967" y="15118"/>
                  </a:lnTo>
                  <a:lnTo>
                    <a:pt x="5179" y="14329"/>
                  </a:lnTo>
                  <a:lnTo>
                    <a:pt x="5392" y="13497"/>
                  </a:lnTo>
                  <a:lnTo>
                    <a:pt x="5587" y="12620"/>
                  </a:lnTo>
                  <a:lnTo>
                    <a:pt x="5782" y="11700"/>
                  </a:lnTo>
                  <a:lnTo>
                    <a:pt x="5969" y="10780"/>
                  </a:lnTo>
                  <a:lnTo>
                    <a:pt x="6147" y="9772"/>
                  </a:lnTo>
                  <a:lnTo>
                    <a:pt x="6326" y="8764"/>
                  </a:lnTo>
                  <a:lnTo>
                    <a:pt x="6487" y="7713"/>
                  </a:lnTo>
                  <a:lnTo>
                    <a:pt x="6631" y="6573"/>
                  </a:lnTo>
                  <a:lnTo>
                    <a:pt x="6776" y="5434"/>
                  </a:lnTo>
                  <a:lnTo>
                    <a:pt x="6903" y="4295"/>
                  </a:lnTo>
                  <a:lnTo>
                    <a:pt x="7022" y="3068"/>
                  </a:lnTo>
                  <a:lnTo>
                    <a:pt x="7124" y="1797"/>
                  </a:lnTo>
                  <a:lnTo>
                    <a:pt x="7217" y="526"/>
                  </a:lnTo>
                  <a:lnTo>
                    <a:pt x="7226" y="351"/>
                  </a:lnTo>
                  <a:lnTo>
                    <a:pt x="7217" y="176"/>
                  </a:lnTo>
                  <a:lnTo>
                    <a:pt x="7192" y="44"/>
                  </a:lnTo>
                  <a:lnTo>
                    <a:pt x="7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6"/>
            <p:cNvSpPr/>
            <p:nvPr/>
          </p:nvSpPr>
          <p:spPr>
            <a:xfrm rot="10800000">
              <a:off x="4449586" y="6436968"/>
              <a:ext cx="72641" cy="10620"/>
            </a:xfrm>
            <a:custGeom>
              <a:avLst/>
              <a:gdLst/>
              <a:ahLst/>
              <a:cxnLst/>
              <a:rect l="l" t="t" r="r" b="b"/>
              <a:pathLst>
                <a:path w="7693" h="3901" extrusionOk="0">
                  <a:moveTo>
                    <a:pt x="7582" y="1"/>
                  </a:moveTo>
                  <a:lnTo>
                    <a:pt x="7124" y="526"/>
                  </a:lnTo>
                  <a:lnTo>
                    <a:pt x="6665" y="1008"/>
                  </a:lnTo>
                  <a:lnTo>
                    <a:pt x="6198" y="1490"/>
                  </a:lnTo>
                  <a:lnTo>
                    <a:pt x="5731" y="1885"/>
                  </a:lnTo>
                  <a:lnTo>
                    <a:pt x="5256" y="2235"/>
                  </a:lnTo>
                  <a:lnTo>
                    <a:pt x="4789" y="2542"/>
                  </a:lnTo>
                  <a:lnTo>
                    <a:pt x="4322" y="2761"/>
                  </a:lnTo>
                  <a:lnTo>
                    <a:pt x="3847" y="2893"/>
                  </a:lnTo>
                  <a:lnTo>
                    <a:pt x="3371" y="2980"/>
                  </a:lnTo>
                  <a:lnTo>
                    <a:pt x="2904" y="2980"/>
                  </a:lnTo>
                  <a:lnTo>
                    <a:pt x="2437" y="2893"/>
                  </a:lnTo>
                  <a:lnTo>
                    <a:pt x="1962" y="2717"/>
                  </a:lnTo>
                  <a:lnTo>
                    <a:pt x="1732" y="2586"/>
                  </a:lnTo>
                  <a:lnTo>
                    <a:pt x="1495" y="2411"/>
                  </a:lnTo>
                  <a:lnTo>
                    <a:pt x="1265" y="2235"/>
                  </a:lnTo>
                  <a:lnTo>
                    <a:pt x="1028" y="2016"/>
                  </a:lnTo>
                  <a:lnTo>
                    <a:pt x="798" y="1797"/>
                  </a:lnTo>
                  <a:lnTo>
                    <a:pt x="569" y="1534"/>
                  </a:lnTo>
                  <a:lnTo>
                    <a:pt x="331" y="1228"/>
                  </a:lnTo>
                  <a:lnTo>
                    <a:pt x="102" y="877"/>
                  </a:lnTo>
                  <a:lnTo>
                    <a:pt x="68" y="877"/>
                  </a:lnTo>
                  <a:lnTo>
                    <a:pt x="34" y="921"/>
                  </a:lnTo>
                  <a:lnTo>
                    <a:pt x="17" y="1052"/>
                  </a:lnTo>
                  <a:lnTo>
                    <a:pt x="0" y="1184"/>
                  </a:lnTo>
                  <a:lnTo>
                    <a:pt x="0" y="1359"/>
                  </a:lnTo>
                  <a:lnTo>
                    <a:pt x="9" y="1534"/>
                  </a:lnTo>
                  <a:lnTo>
                    <a:pt x="26" y="1666"/>
                  </a:lnTo>
                  <a:lnTo>
                    <a:pt x="60" y="1753"/>
                  </a:lnTo>
                  <a:lnTo>
                    <a:pt x="289" y="2104"/>
                  </a:lnTo>
                  <a:lnTo>
                    <a:pt x="527" y="2367"/>
                  </a:lnTo>
                  <a:lnTo>
                    <a:pt x="756" y="2674"/>
                  </a:lnTo>
                  <a:lnTo>
                    <a:pt x="994" y="2893"/>
                  </a:lnTo>
                  <a:lnTo>
                    <a:pt x="1231" y="3112"/>
                  </a:lnTo>
                  <a:lnTo>
                    <a:pt x="1469" y="3287"/>
                  </a:lnTo>
                  <a:lnTo>
                    <a:pt x="1707" y="3462"/>
                  </a:lnTo>
                  <a:lnTo>
                    <a:pt x="1945" y="3594"/>
                  </a:lnTo>
                  <a:lnTo>
                    <a:pt x="2412" y="3769"/>
                  </a:lnTo>
                  <a:lnTo>
                    <a:pt x="2896" y="3901"/>
                  </a:lnTo>
                  <a:lnTo>
                    <a:pt x="3371" y="3901"/>
                  </a:lnTo>
                  <a:lnTo>
                    <a:pt x="3847" y="3813"/>
                  </a:lnTo>
                  <a:lnTo>
                    <a:pt x="4322" y="3638"/>
                  </a:lnTo>
                  <a:lnTo>
                    <a:pt x="4798" y="3419"/>
                  </a:lnTo>
                  <a:lnTo>
                    <a:pt x="5281" y="3112"/>
                  </a:lnTo>
                  <a:lnTo>
                    <a:pt x="5748" y="2761"/>
                  </a:lnTo>
                  <a:lnTo>
                    <a:pt x="6224" y="2367"/>
                  </a:lnTo>
                  <a:lnTo>
                    <a:pt x="6699" y="1885"/>
                  </a:lnTo>
                  <a:lnTo>
                    <a:pt x="7166" y="1403"/>
                  </a:lnTo>
                  <a:lnTo>
                    <a:pt x="7633" y="877"/>
                  </a:lnTo>
                  <a:lnTo>
                    <a:pt x="7667" y="789"/>
                  </a:lnTo>
                  <a:lnTo>
                    <a:pt x="7684" y="658"/>
                  </a:lnTo>
                  <a:lnTo>
                    <a:pt x="7693" y="526"/>
                  </a:lnTo>
                  <a:lnTo>
                    <a:pt x="7693" y="351"/>
                  </a:lnTo>
                  <a:lnTo>
                    <a:pt x="7676" y="176"/>
                  </a:lnTo>
                  <a:lnTo>
                    <a:pt x="7650" y="88"/>
                  </a:lnTo>
                  <a:lnTo>
                    <a:pt x="7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6"/>
            <p:cNvSpPr/>
            <p:nvPr/>
          </p:nvSpPr>
          <p:spPr>
            <a:xfrm rot="10800000">
              <a:off x="4456479" y="6428258"/>
              <a:ext cx="64388" cy="16705"/>
            </a:xfrm>
            <a:custGeom>
              <a:avLst/>
              <a:gdLst/>
              <a:ahLst/>
              <a:cxnLst/>
              <a:rect l="l" t="t" r="r" b="b"/>
              <a:pathLst>
                <a:path w="6819" h="6136" extrusionOk="0">
                  <a:moveTo>
                    <a:pt x="94" y="1"/>
                  </a:moveTo>
                  <a:lnTo>
                    <a:pt x="60" y="44"/>
                  </a:lnTo>
                  <a:lnTo>
                    <a:pt x="35" y="132"/>
                  </a:lnTo>
                  <a:lnTo>
                    <a:pt x="18" y="264"/>
                  </a:lnTo>
                  <a:lnTo>
                    <a:pt x="1" y="395"/>
                  </a:lnTo>
                  <a:lnTo>
                    <a:pt x="1" y="570"/>
                  </a:lnTo>
                  <a:lnTo>
                    <a:pt x="18" y="702"/>
                  </a:lnTo>
                  <a:lnTo>
                    <a:pt x="43" y="833"/>
                  </a:lnTo>
                  <a:lnTo>
                    <a:pt x="442" y="1753"/>
                  </a:lnTo>
                  <a:lnTo>
                    <a:pt x="841" y="2586"/>
                  </a:lnTo>
                  <a:lnTo>
                    <a:pt x="1249" y="3331"/>
                  </a:lnTo>
                  <a:lnTo>
                    <a:pt x="1656" y="3988"/>
                  </a:lnTo>
                  <a:lnTo>
                    <a:pt x="2072" y="4558"/>
                  </a:lnTo>
                  <a:lnTo>
                    <a:pt x="2488" y="5040"/>
                  </a:lnTo>
                  <a:lnTo>
                    <a:pt x="2913" y="5434"/>
                  </a:lnTo>
                  <a:lnTo>
                    <a:pt x="3337" y="5741"/>
                  </a:lnTo>
                  <a:lnTo>
                    <a:pt x="3762" y="5960"/>
                  </a:lnTo>
                  <a:lnTo>
                    <a:pt x="4187" y="6092"/>
                  </a:lnTo>
                  <a:lnTo>
                    <a:pt x="4620" y="6135"/>
                  </a:lnTo>
                  <a:lnTo>
                    <a:pt x="5044" y="6048"/>
                  </a:lnTo>
                  <a:lnTo>
                    <a:pt x="5477" y="5916"/>
                  </a:lnTo>
                  <a:lnTo>
                    <a:pt x="5902" y="5653"/>
                  </a:lnTo>
                  <a:lnTo>
                    <a:pt x="6326" y="5347"/>
                  </a:lnTo>
                  <a:lnTo>
                    <a:pt x="6751" y="4908"/>
                  </a:lnTo>
                  <a:lnTo>
                    <a:pt x="6785" y="4821"/>
                  </a:lnTo>
                  <a:lnTo>
                    <a:pt x="6810" y="4733"/>
                  </a:lnTo>
                  <a:lnTo>
                    <a:pt x="6819" y="4558"/>
                  </a:lnTo>
                  <a:lnTo>
                    <a:pt x="6810" y="4383"/>
                  </a:lnTo>
                  <a:lnTo>
                    <a:pt x="6802" y="4251"/>
                  </a:lnTo>
                  <a:lnTo>
                    <a:pt x="6776" y="4120"/>
                  </a:lnTo>
                  <a:lnTo>
                    <a:pt x="6742" y="4032"/>
                  </a:lnTo>
                  <a:lnTo>
                    <a:pt x="6708" y="4032"/>
                  </a:lnTo>
                  <a:lnTo>
                    <a:pt x="6292" y="4470"/>
                  </a:lnTo>
                  <a:lnTo>
                    <a:pt x="5876" y="4777"/>
                  </a:lnTo>
                  <a:lnTo>
                    <a:pt x="5452" y="5040"/>
                  </a:lnTo>
                  <a:lnTo>
                    <a:pt x="5036" y="5171"/>
                  </a:lnTo>
                  <a:lnTo>
                    <a:pt x="4611" y="5215"/>
                  </a:lnTo>
                  <a:lnTo>
                    <a:pt x="4195" y="5215"/>
                  </a:lnTo>
                  <a:lnTo>
                    <a:pt x="3779" y="5084"/>
                  </a:lnTo>
                  <a:lnTo>
                    <a:pt x="3354" y="4865"/>
                  </a:lnTo>
                  <a:lnTo>
                    <a:pt x="2938" y="4558"/>
                  </a:lnTo>
                  <a:lnTo>
                    <a:pt x="2531" y="4207"/>
                  </a:lnTo>
                  <a:lnTo>
                    <a:pt x="2115" y="3725"/>
                  </a:lnTo>
                  <a:lnTo>
                    <a:pt x="1707" y="3156"/>
                  </a:lnTo>
                  <a:lnTo>
                    <a:pt x="1308" y="2498"/>
                  </a:lnTo>
                  <a:lnTo>
                    <a:pt x="909" y="1797"/>
                  </a:lnTo>
                  <a:lnTo>
                    <a:pt x="519" y="965"/>
                  </a:lnTo>
                  <a:lnTo>
                    <a:pt x="137" y="44"/>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6"/>
            <p:cNvSpPr/>
            <p:nvPr/>
          </p:nvSpPr>
          <p:spPr>
            <a:xfrm rot="10800000">
              <a:off x="4517647" y="6563382"/>
              <a:ext cx="78902" cy="197324"/>
            </a:xfrm>
            <a:custGeom>
              <a:avLst/>
              <a:gdLst/>
              <a:ahLst/>
              <a:cxnLst/>
              <a:rect l="l" t="t" r="r" b="b"/>
              <a:pathLst>
                <a:path w="8356" h="72479" extrusionOk="0">
                  <a:moveTo>
                    <a:pt x="8219" y="0"/>
                  </a:moveTo>
                  <a:lnTo>
                    <a:pt x="8194" y="88"/>
                  </a:lnTo>
                  <a:lnTo>
                    <a:pt x="8177" y="219"/>
                  </a:lnTo>
                  <a:lnTo>
                    <a:pt x="8169" y="438"/>
                  </a:lnTo>
                  <a:lnTo>
                    <a:pt x="8177" y="1096"/>
                  </a:lnTo>
                  <a:lnTo>
                    <a:pt x="8177" y="1709"/>
                  </a:lnTo>
                  <a:lnTo>
                    <a:pt x="8169" y="2366"/>
                  </a:lnTo>
                  <a:lnTo>
                    <a:pt x="8160" y="2980"/>
                  </a:lnTo>
                  <a:lnTo>
                    <a:pt x="8143" y="3593"/>
                  </a:lnTo>
                  <a:lnTo>
                    <a:pt x="8118" y="4207"/>
                  </a:lnTo>
                  <a:lnTo>
                    <a:pt x="8092" y="4820"/>
                  </a:lnTo>
                  <a:lnTo>
                    <a:pt x="8058" y="5390"/>
                  </a:lnTo>
                  <a:lnTo>
                    <a:pt x="7973" y="6529"/>
                  </a:lnTo>
                  <a:lnTo>
                    <a:pt x="7871" y="7625"/>
                  </a:lnTo>
                  <a:lnTo>
                    <a:pt x="7761" y="8720"/>
                  </a:lnTo>
                  <a:lnTo>
                    <a:pt x="7625" y="9728"/>
                  </a:lnTo>
                  <a:lnTo>
                    <a:pt x="7489" y="10736"/>
                  </a:lnTo>
                  <a:lnTo>
                    <a:pt x="7336" y="11744"/>
                  </a:lnTo>
                  <a:lnTo>
                    <a:pt x="7175" y="12664"/>
                  </a:lnTo>
                  <a:lnTo>
                    <a:pt x="7005" y="13584"/>
                  </a:lnTo>
                  <a:lnTo>
                    <a:pt x="6835" y="14461"/>
                  </a:lnTo>
                  <a:lnTo>
                    <a:pt x="6657" y="15337"/>
                  </a:lnTo>
                  <a:lnTo>
                    <a:pt x="6301" y="17002"/>
                  </a:lnTo>
                  <a:lnTo>
                    <a:pt x="5689" y="19850"/>
                  </a:lnTo>
                  <a:lnTo>
                    <a:pt x="5095" y="22699"/>
                  </a:lnTo>
                  <a:lnTo>
                    <a:pt x="4798" y="24189"/>
                  </a:lnTo>
                  <a:lnTo>
                    <a:pt x="4518" y="25635"/>
                  </a:lnTo>
                  <a:lnTo>
                    <a:pt x="4229" y="27168"/>
                  </a:lnTo>
                  <a:lnTo>
                    <a:pt x="3949" y="28702"/>
                  </a:lnTo>
                  <a:lnTo>
                    <a:pt x="3677" y="30236"/>
                  </a:lnTo>
                  <a:lnTo>
                    <a:pt x="3414" y="31813"/>
                  </a:lnTo>
                  <a:lnTo>
                    <a:pt x="3159" y="33435"/>
                  </a:lnTo>
                  <a:lnTo>
                    <a:pt x="2904" y="35100"/>
                  </a:lnTo>
                  <a:lnTo>
                    <a:pt x="2667" y="36809"/>
                  </a:lnTo>
                  <a:lnTo>
                    <a:pt x="2429" y="38518"/>
                  </a:lnTo>
                  <a:lnTo>
                    <a:pt x="2208" y="40271"/>
                  </a:lnTo>
                  <a:lnTo>
                    <a:pt x="1996" y="42111"/>
                  </a:lnTo>
                  <a:lnTo>
                    <a:pt x="1801" y="43820"/>
                  </a:lnTo>
                  <a:lnTo>
                    <a:pt x="1614" y="45573"/>
                  </a:lnTo>
                  <a:lnTo>
                    <a:pt x="1444" y="47369"/>
                  </a:lnTo>
                  <a:lnTo>
                    <a:pt x="1274" y="49166"/>
                  </a:lnTo>
                  <a:lnTo>
                    <a:pt x="1121" y="51006"/>
                  </a:lnTo>
                  <a:lnTo>
                    <a:pt x="977" y="52847"/>
                  </a:lnTo>
                  <a:lnTo>
                    <a:pt x="833" y="54687"/>
                  </a:lnTo>
                  <a:lnTo>
                    <a:pt x="705" y="56572"/>
                  </a:lnTo>
                  <a:lnTo>
                    <a:pt x="586" y="58456"/>
                  </a:lnTo>
                  <a:lnTo>
                    <a:pt x="476" y="60340"/>
                  </a:lnTo>
                  <a:lnTo>
                    <a:pt x="374" y="62268"/>
                  </a:lnTo>
                  <a:lnTo>
                    <a:pt x="281" y="64196"/>
                  </a:lnTo>
                  <a:lnTo>
                    <a:pt x="196" y="66168"/>
                  </a:lnTo>
                  <a:lnTo>
                    <a:pt x="119" y="68096"/>
                  </a:lnTo>
                  <a:lnTo>
                    <a:pt x="60" y="70068"/>
                  </a:lnTo>
                  <a:lnTo>
                    <a:pt x="1" y="72040"/>
                  </a:lnTo>
                  <a:lnTo>
                    <a:pt x="9" y="72215"/>
                  </a:lnTo>
                  <a:lnTo>
                    <a:pt x="26" y="72391"/>
                  </a:lnTo>
                  <a:lnTo>
                    <a:pt x="52" y="72434"/>
                  </a:lnTo>
                  <a:lnTo>
                    <a:pt x="77" y="72478"/>
                  </a:lnTo>
                  <a:lnTo>
                    <a:pt x="111" y="72434"/>
                  </a:lnTo>
                  <a:lnTo>
                    <a:pt x="145" y="72347"/>
                  </a:lnTo>
                  <a:lnTo>
                    <a:pt x="162" y="72215"/>
                  </a:lnTo>
                  <a:lnTo>
                    <a:pt x="179" y="72040"/>
                  </a:lnTo>
                  <a:lnTo>
                    <a:pt x="238" y="69718"/>
                  </a:lnTo>
                  <a:lnTo>
                    <a:pt x="323" y="67439"/>
                  </a:lnTo>
                  <a:lnTo>
                    <a:pt x="417" y="65160"/>
                  </a:lnTo>
                  <a:lnTo>
                    <a:pt x="519" y="62882"/>
                  </a:lnTo>
                  <a:lnTo>
                    <a:pt x="637" y="60603"/>
                  </a:lnTo>
                  <a:lnTo>
                    <a:pt x="765" y="58368"/>
                  </a:lnTo>
                  <a:lnTo>
                    <a:pt x="918" y="56177"/>
                  </a:lnTo>
                  <a:lnTo>
                    <a:pt x="1070" y="53942"/>
                  </a:lnTo>
                  <a:lnTo>
                    <a:pt x="1223" y="51971"/>
                  </a:lnTo>
                  <a:lnTo>
                    <a:pt x="1393" y="50042"/>
                  </a:lnTo>
                  <a:lnTo>
                    <a:pt x="1563" y="48114"/>
                  </a:lnTo>
                  <a:lnTo>
                    <a:pt x="1750" y="46230"/>
                  </a:lnTo>
                  <a:lnTo>
                    <a:pt x="1945" y="44390"/>
                  </a:lnTo>
                  <a:lnTo>
                    <a:pt x="2149" y="42549"/>
                  </a:lnTo>
                  <a:lnTo>
                    <a:pt x="2369" y="40753"/>
                  </a:lnTo>
                  <a:lnTo>
                    <a:pt x="2590" y="38956"/>
                  </a:lnTo>
                  <a:lnTo>
                    <a:pt x="2819" y="37247"/>
                  </a:lnTo>
                  <a:lnTo>
                    <a:pt x="3066" y="35538"/>
                  </a:lnTo>
                  <a:lnTo>
                    <a:pt x="3312" y="33873"/>
                  </a:lnTo>
                  <a:lnTo>
                    <a:pt x="3567" y="32208"/>
                  </a:lnTo>
                  <a:lnTo>
                    <a:pt x="3838" y="30586"/>
                  </a:lnTo>
                  <a:lnTo>
                    <a:pt x="4110" y="29009"/>
                  </a:lnTo>
                  <a:lnTo>
                    <a:pt x="4390" y="27475"/>
                  </a:lnTo>
                  <a:lnTo>
                    <a:pt x="4679" y="25941"/>
                  </a:lnTo>
                  <a:lnTo>
                    <a:pt x="4985" y="24452"/>
                  </a:lnTo>
                  <a:lnTo>
                    <a:pt x="5290" y="22962"/>
                  </a:lnTo>
                  <a:lnTo>
                    <a:pt x="5919" y="20070"/>
                  </a:lnTo>
                  <a:lnTo>
                    <a:pt x="6233" y="18624"/>
                  </a:lnTo>
                  <a:lnTo>
                    <a:pt x="6547" y="17134"/>
                  </a:lnTo>
                  <a:lnTo>
                    <a:pt x="6852" y="15644"/>
                  </a:lnTo>
                  <a:lnTo>
                    <a:pt x="7158" y="14110"/>
                  </a:lnTo>
                  <a:lnTo>
                    <a:pt x="7285" y="13409"/>
                  </a:lnTo>
                  <a:lnTo>
                    <a:pt x="7413" y="12708"/>
                  </a:lnTo>
                  <a:lnTo>
                    <a:pt x="7532" y="11963"/>
                  </a:lnTo>
                  <a:lnTo>
                    <a:pt x="7642" y="11174"/>
                  </a:lnTo>
                  <a:lnTo>
                    <a:pt x="7752" y="10385"/>
                  </a:lnTo>
                  <a:lnTo>
                    <a:pt x="7863" y="9597"/>
                  </a:lnTo>
                  <a:lnTo>
                    <a:pt x="7956" y="8764"/>
                  </a:lnTo>
                  <a:lnTo>
                    <a:pt x="8041" y="7888"/>
                  </a:lnTo>
                  <a:lnTo>
                    <a:pt x="8118" y="7011"/>
                  </a:lnTo>
                  <a:lnTo>
                    <a:pt x="8185" y="6135"/>
                  </a:lnTo>
                  <a:lnTo>
                    <a:pt x="8245" y="5215"/>
                  </a:lnTo>
                  <a:lnTo>
                    <a:pt x="8287" y="4294"/>
                  </a:lnTo>
                  <a:lnTo>
                    <a:pt x="8321" y="3374"/>
                  </a:lnTo>
                  <a:lnTo>
                    <a:pt x="8347" y="2410"/>
                  </a:lnTo>
                  <a:lnTo>
                    <a:pt x="8355" y="1402"/>
                  </a:lnTo>
                  <a:lnTo>
                    <a:pt x="8347" y="438"/>
                  </a:lnTo>
                  <a:lnTo>
                    <a:pt x="8338" y="219"/>
                  </a:lnTo>
                  <a:lnTo>
                    <a:pt x="8313" y="88"/>
                  </a:lnTo>
                  <a:lnTo>
                    <a:pt x="82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6"/>
            <p:cNvSpPr/>
            <p:nvPr/>
          </p:nvSpPr>
          <p:spPr>
            <a:xfrm rot="10800000">
              <a:off x="4516845" y="6570422"/>
              <a:ext cx="79865" cy="191120"/>
            </a:xfrm>
            <a:custGeom>
              <a:avLst/>
              <a:gdLst/>
              <a:ahLst/>
              <a:cxnLst/>
              <a:rect l="l" t="t" r="r" b="b"/>
              <a:pathLst>
                <a:path w="8458" h="70200" extrusionOk="0">
                  <a:moveTo>
                    <a:pt x="8355" y="0"/>
                  </a:moveTo>
                  <a:lnTo>
                    <a:pt x="8321" y="44"/>
                  </a:lnTo>
                  <a:lnTo>
                    <a:pt x="8304" y="132"/>
                  </a:lnTo>
                  <a:lnTo>
                    <a:pt x="8287" y="307"/>
                  </a:lnTo>
                  <a:lnTo>
                    <a:pt x="8219" y="2542"/>
                  </a:lnTo>
                  <a:lnTo>
                    <a:pt x="8135" y="4777"/>
                  </a:lnTo>
                  <a:lnTo>
                    <a:pt x="8041" y="6968"/>
                  </a:lnTo>
                  <a:lnTo>
                    <a:pt x="7931" y="9115"/>
                  </a:lnTo>
                  <a:lnTo>
                    <a:pt x="7803" y="11306"/>
                  </a:lnTo>
                  <a:lnTo>
                    <a:pt x="7659" y="13409"/>
                  </a:lnTo>
                  <a:lnTo>
                    <a:pt x="7506" y="15513"/>
                  </a:lnTo>
                  <a:lnTo>
                    <a:pt x="7336" y="17616"/>
                  </a:lnTo>
                  <a:lnTo>
                    <a:pt x="7175" y="19413"/>
                  </a:lnTo>
                  <a:lnTo>
                    <a:pt x="6997" y="21209"/>
                  </a:lnTo>
                  <a:lnTo>
                    <a:pt x="6819" y="22962"/>
                  </a:lnTo>
                  <a:lnTo>
                    <a:pt x="6615" y="24715"/>
                  </a:lnTo>
                  <a:lnTo>
                    <a:pt x="6411" y="26424"/>
                  </a:lnTo>
                  <a:lnTo>
                    <a:pt x="6199" y="28089"/>
                  </a:lnTo>
                  <a:lnTo>
                    <a:pt x="5969" y="29710"/>
                  </a:lnTo>
                  <a:lnTo>
                    <a:pt x="5732" y="31332"/>
                  </a:lnTo>
                  <a:lnTo>
                    <a:pt x="5486" y="32865"/>
                  </a:lnTo>
                  <a:lnTo>
                    <a:pt x="5222" y="34399"/>
                  </a:lnTo>
                  <a:lnTo>
                    <a:pt x="4951" y="35889"/>
                  </a:lnTo>
                  <a:lnTo>
                    <a:pt x="4670" y="37335"/>
                  </a:lnTo>
                  <a:lnTo>
                    <a:pt x="4119" y="40183"/>
                  </a:lnTo>
                  <a:lnTo>
                    <a:pt x="3838" y="41629"/>
                  </a:lnTo>
                  <a:lnTo>
                    <a:pt x="3567" y="43119"/>
                  </a:lnTo>
                  <a:lnTo>
                    <a:pt x="3303" y="44609"/>
                  </a:lnTo>
                  <a:lnTo>
                    <a:pt x="3040" y="46099"/>
                  </a:lnTo>
                  <a:lnTo>
                    <a:pt x="2786" y="47633"/>
                  </a:lnTo>
                  <a:lnTo>
                    <a:pt x="2539" y="49210"/>
                  </a:lnTo>
                  <a:lnTo>
                    <a:pt x="2293" y="50788"/>
                  </a:lnTo>
                  <a:lnTo>
                    <a:pt x="2055" y="52365"/>
                  </a:lnTo>
                  <a:lnTo>
                    <a:pt x="1826" y="53986"/>
                  </a:lnTo>
                  <a:lnTo>
                    <a:pt x="1597" y="55652"/>
                  </a:lnTo>
                  <a:lnTo>
                    <a:pt x="1376" y="57317"/>
                  </a:lnTo>
                  <a:lnTo>
                    <a:pt x="1164" y="59026"/>
                  </a:lnTo>
                  <a:lnTo>
                    <a:pt x="960" y="60735"/>
                  </a:lnTo>
                  <a:lnTo>
                    <a:pt x="756" y="62444"/>
                  </a:lnTo>
                  <a:lnTo>
                    <a:pt x="561" y="64197"/>
                  </a:lnTo>
                  <a:lnTo>
                    <a:pt x="366" y="65949"/>
                  </a:lnTo>
                  <a:lnTo>
                    <a:pt x="187" y="67746"/>
                  </a:lnTo>
                  <a:lnTo>
                    <a:pt x="9" y="69543"/>
                  </a:lnTo>
                  <a:lnTo>
                    <a:pt x="1" y="69718"/>
                  </a:lnTo>
                  <a:lnTo>
                    <a:pt x="1" y="69893"/>
                  </a:lnTo>
                  <a:lnTo>
                    <a:pt x="18" y="70068"/>
                  </a:lnTo>
                  <a:lnTo>
                    <a:pt x="43" y="70156"/>
                  </a:lnTo>
                  <a:lnTo>
                    <a:pt x="77" y="70200"/>
                  </a:lnTo>
                  <a:lnTo>
                    <a:pt x="102" y="70200"/>
                  </a:lnTo>
                  <a:lnTo>
                    <a:pt x="136" y="70156"/>
                  </a:lnTo>
                  <a:lnTo>
                    <a:pt x="153" y="69981"/>
                  </a:lnTo>
                  <a:lnTo>
                    <a:pt x="366" y="67921"/>
                  </a:lnTo>
                  <a:lnTo>
                    <a:pt x="578" y="65818"/>
                  </a:lnTo>
                  <a:lnTo>
                    <a:pt x="799" y="63802"/>
                  </a:lnTo>
                  <a:lnTo>
                    <a:pt x="1036" y="61786"/>
                  </a:lnTo>
                  <a:lnTo>
                    <a:pt x="1274" y="59771"/>
                  </a:lnTo>
                  <a:lnTo>
                    <a:pt x="1520" y="57799"/>
                  </a:lnTo>
                  <a:lnTo>
                    <a:pt x="1784" y="55871"/>
                  </a:lnTo>
                  <a:lnTo>
                    <a:pt x="2047" y="53943"/>
                  </a:lnTo>
                  <a:lnTo>
                    <a:pt x="2293" y="52278"/>
                  </a:lnTo>
                  <a:lnTo>
                    <a:pt x="2539" y="50569"/>
                  </a:lnTo>
                  <a:lnTo>
                    <a:pt x="2794" y="48947"/>
                  </a:lnTo>
                  <a:lnTo>
                    <a:pt x="3057" y="47326"/>
                  </a:lnTo>
                  <a:lnTo>
                    <a:pt x="3329" y="45748"/>
                  </a:lnTo>
                  <a:lnTo>
                    <a:pt x="3609" y="44171"/>
                  </a:lnTo>
                  <a:lnTo>
                    <a:pt x="3889" y="42637"/>
                  </a:lnTo>
                  <a:lnTo>
                    <a:pt x="4178" y="41147"/>
                  </a:lnTo>
                  <a:lnTo>
                    <a:pt x="4721" y="38343"/>
                  </a:lnTo>
                  <a:lnTo>
                    <a:pt x="4993" y="36897"/>
                  </a:lnTo>
                  <a:lnTo>
                    <a:pt x="5256" y="35451"/>
                  </a:lnTo>
                  <a:lnTo>
                    <a:pt x="5519" y="34005"/>
                  </a:lnTo>
                  <a:lnTo>
                    <a:pt x="5766" y="32471"/>
                  </a:lnTo>
                  <a:lnTo>
                    <a:pt x="6012" y="30937"/>
                  </a:lnTo>
                  <a:lnTo>
                    <a:pt x="6241" y="29316"/>
                  </a:lnTo>
                  <a:lnTo>
                    <a:pt x="6453" y="27695"/>
                  </a:lnTo>
                  <a:lnTo>
                    <a:pt x="6666" y="26073"/>
                  </a:lnTo>
                  <a:lnTo>
                    <a:pt x="6861" y="24364"/>
                  </a:lnTo>
                  <a:lnTo>
                    <a:pt x="7039" y="22699"/>
                  </a:lnTo>
                  <a:lnTo>
                    <a:pt x="7218" y="20946"/>
                  </a:lnTo>
                  <a:lnTo>
                    <a:pt x="7387" y="19193"/>
                  </a:lnTo>
                  <a:lnTo>
                    <a:pt x="7540" y="17441"/>
                  </a:lnTo>
                  <a:lnTo>
                    <a:pt x="7685" y="15644"/>
                  </a:lnTo>
                  <a:lnTo>
                    <a:pt x="7820" y="13804"/>
                  </a:lnTo>
                  <a:lnTo>
                    <a:pt x="7939" y="11963"/>
                  </a:lnTo>
                  <a:lnTo>
                    <a:pt x="8058" y="10079"/>
                  </a:lnTo>
                  <a:lnTo>
                    <a:pt x="8160" y="8238"/>
                  </a:lnTo>
                  <a:lnTo>
                    <a:pt x="8245" y="6310"/>
                  </a:lnTo>
                  <a:lnTo>
                    <a:pt x="8330" y="4426"/>
                  </a:lnTo>
                  <a:lnTo>
                    <a:pt x="8398" y="2498"/>
                  </a:lnTo>
                  <a:lnTo>
                    <a:pt x="8457" y="570"/>
                  </a:lnTo>
                  <a:lnTo>
                    <a:pt x="8449" y="351"/>
                  </a:lnTo>
                  <a:lnTo>
                    <a:pt x="8440" y="219"/>
                  </a:lnTo>
                  <a:lnTo>
                    <a:pt x="8415" y="88"/>
                  </a:lnTo>
                  <a:lnTo>
                    <a:pt x="8381" y="44"/>
                  </a:lnTo>
                  <a:lnTo>
                    <a:pt x="8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6"/>
            <p:cNvSpPr/>
            <p:nvPr/>
          </p:nvSpPr>
          <p:spPr>
            <a:xfrm rot="10800000">
              <a:off x="4400598" y="6509324"/>
              <a:ext cx="99666" cy="185394"/>
            </a:xfrm>
            <a:custGeom>
              <a:avLst/>
              <a:gdLst/>
              <a:ahLst/>
              <a:cxnLst/>
              <a:rect l="l" t="t" r="r" b="b"/>
              <a:pathLst>
                <a:path w="10555" h="68097" extrusionOk="0">
                  <a:moveTo>
                    <a:pt x="77" y="0"/>
                  </a:moveTo>
                  <a:lnTo>
                    <a:pt x="43" y="44"/>
                  </a:lnTo>
                  <a:lnTo>
                    <a:pt x="18" y="176"/>
                  </a:lnTo>
                  <a:lnTo>
                    <a:pt x="1" y="307"/>
                  </a:lnTo>
                  <a:lnTo>
                    <a:pt x="1" y="483"/>
                  </a:lnTo>
                  <a:lnTo>
                    <a:pt x="9" y="658"/>
                  </a:lnTo>
                  <a:lnTo>
                    <a:pt x="247" y="2674"/>
                  </a:lnTo>
                  <a:lnTo>
                    <a:pt x="493" y="4689"/>
                  </a:lnTo>
                  <a:lnTo>
                    <a:pt x="756" y="6617"/>
                  </a:lnTo>
                  <a:lnTo>
                    <a:pt x="1020" y="8502"/>
                  </a:lnTo>
                  <a:lnTo>
                    <a:pt x="1300" y="10386"/>
                  </a:lnTo>
                  <a:lnTo>
                    <a:pt x="1588" y="12226"/>
                  </a:lnTo>
                  <a:lnTo>
                    <a:pt x="1886" y="14023"/>
                  </a:lnTo>
                  <a:lnTo>
                    <a:pt x="2183" y="15776"/>
                  </a:lnTo>
                  <a:lnTo>
                    <a:pt x="2463" y="17309"/>
                  </a:lnTo>
                  <a:lnTo>
                    <a:pt x="2735" y="18843"/>
                  </a:lnTo>
                  <a:lnTo>
                    <a:pt x="3304" y="21867"/>
                  </a:lnTo>
                  <a:lnTo>
                    <a:pt x="3889" y="24846"/>
                  </a:lnTo>
                  <a:lnTo>
                    <a:pt x="4475" y="27826"/>
                  </a:lnTo>
                  <a:lnTo>
                    <a:pt x="5664" y="33742"/>
                  </a:lnTo>
                  <a:lnTo>
                    <a:pt x="6250" y="36722"/>
                  </a:lnTo>
                  <a:lnTo>
                    <a:pt x="6827" y="39789"/>
                  </a:lnTo>
                  <a:lnTo>
                    <a:pt x="7107" y="41323"/>
                  </a:lnTo>
                  <a:lnTo>
                    <a:pt x="7379" y="42900"/>
                  </a:lnTo>
                  <a:lnTo>
                    <a:pt x="7651" y="44478"/>
                  </a:lnTo>
                  <a:lnTo>
                    <a:pt x="7914" y="46099"/>
                  </a:lnTo>
                  <a:lnTo>
                    <a:pt x="8169" y="47720"/>
                  </a:lnTo>
                  <a:lnTo>
                    <a:pt x="8423" y="49342"/>
                  </a:lnTo>
                  <a:lnTo>
                    <a:pt x="8661" y="51051"/>
                  </a:lnTo>
                  <a:lnTo>
                    <a:pt x="8899" y="52760"/>
                  </a:lnTo>
                  <a:lnTo>
                    <a:pt x="9120" y="54512"/>
                  </a:lnTo>
                  <a:lnTo>
                    <a:pt x="9340" y="56265"/>
                  </a:lnTo>
                  <a:lnTo>
                    <a:pt x="9544" y="58106"/>
                  </a:lnTo>
                  <a:lnTo>
                    <a:pt x="9739" y="59946"/>
                  </a:lnTo>
                  <a:lnTo>
                    <a:pt x="9918" y="61830"/>
                  </a:lnTo>
                  <a:lnTo>
                    <a:pt x="10088" y="63758"/>
                  </a:lnTo>
                  <a:lnTo>
                    <a:pt x="10240" y="65774"/>
                  </a:lnTo>
                  <a:lnTo>
                    <a:pt x="10385" y="67790"/>
                  </a:lnTo>
                  <a:lnTo>
                    <a:pt x="10402" y="67965"/>
                  </a:lnTo>
                  <a:lnTo>
                    <a:pt x="10436" y="68053"/>
                  </a:lnTo>
                  <a:lnTo>
                    <a:pt x="10461" y="68097"/>
                  </a:lnTo>
                  <a:lnTo>
                    <a:pt x="10495" y="68053"/>
                  </a:lnTo>
                  <a:lnTo>
                    <a:pt x="10529" y="68009"/>
                  </a:lnTo>
                  <a:lnTo>
                    <a:pt x="10546" y="67878"/>
                  </a:lnTo>
                  <a:lnTo>
                    <a:pt x="10555" y="67746"/>
                  </a:lnTo>
                  <a:lnTo>
                    <a:pt x="10555" y="67527"/>
                  </a:lnTo>
                  <a:lnTo>
                    <a:pt x="10402" y="65380"/>
                  </a:lnTo>
                  <a:lnTo>
                    <a:pt x="10232" y="63233"/>
                  </a:lnTo>
                  <a:lnTo>
                    <a:pt x="10045" y="61173"/>
                  </a:lnTo>
                  <a:lnTo>
                    <a:pt x="9841" y="59114"/>
                  </a:lnTo>
                  <a:lnTo>
                    <a:pt x="9629" y="57098"/>
                  </a:lnTo>
                  <a:lnTo>
                    <a:pt x="9400" y="55126"/>
                  </a:lnTo>
                  <a:lnTo>
                    <a:pt x="9154" y="53198"/>
                  </a:lnTo>
                  <a:lnTo>
                    <a:pt x="8907" y="51270"/>
                  </a:lnTo>
                  <a:lnTo>
                    <a:pt x="8661" y="49561"/>
                  </a:lnTo>
                  <a:lnTo>
                    <a:pt x="8406" y="47852"/>
                  </a:lnTo>
                  <a:lnTo>
                    <a:pt x="8152" y="46187"/>
                  </a:lnTo>
                  <a:lnTo>
                    <a:pt x="7888" y="44565"/>
                  </a:lnTo>
                  <a:lnTo>
                    <a:pt x="7617" y="42944"/>
                  </a:lnTo>
                  <a:lnTo>
                    <a:pt x="7337" y="41367"/>
                  </a:lnTo>
                  <a:lnTo>
                    <a:pt x="7056" y="39789"/>
                  </a:lnTo>
                  <a:lnTo>
                    <a:pt x="6768" y="38255"/>
                  </a:lnTo>
                  <a:lnTo>
                    <a:pt x="6190" y="35188"/>
                  </a:lnTo>
                  <a:lnTo>
                    <a:pt x="5605" y="32208"/>
                  </a:lnTo>
                  <a:lnTo>
                    <a:pt x="4407" y="26249"/>
                  </a:lnTo>
                  <a:lnTo>
                    <a:pt x="3822" y="23269"/>
                  </a:lnTo>
                  <a:lnTo>
                    <a:pt x="3236" y="20245"/>
                  </a:lnTo>
                  <a:lnTo>
                    <a:pt x="2947" y="18712"/>
                  </a:lnTo>
                  <a:lnTo>
                    <a:pt x="2667" y="17134"/>
                  </a:lnTo>
                  <a:lnTo>
                    <a:pt x="2387" y="15557"/>
                  </a:lnTo>
                  <a:lnTo>
                    <a:pt x="2106" y="13979"/>
                  </a:lnTo>
                  <a:lnTo>
                    <a:pt x="1843" y="12358"/>
                  </a:lnTo>
                  <a:lnTo>
                    <a:pt x="1580" y="10736"/>
                  </a:lnTo>
                  <a:lnTo>
                    <a:pt x="1325" y="9071"/>
                  </a:lnTo>
                  <a:lnTo>
                    <a:pt x="1071" y="7362"/>
                  </a:lnTo>
                  <a:lnTo>
                    <a:pt x="833" y="5653"/>
                  </a:lnTo>
                  <a:lnTo>
                    <a:pt x="604" y="3857"/>
                  </a:lnTo>
                  <a:lnTo>
                    <a:pt x="374" y="2060"/>
                  </a:lnTo>
                  <a:lnTo>
                    <a:pt x="162" y="220"/>
                  </a:lnTo>
                  <a:lnTo>
                    <a:pt x="137" y="88"/>
                  </a:lnTo>
                  <a:lnTo>
                    <a:pt x="1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6"/>
            <p:cNvSpPr/>
            <p:nvPr/>
          </p:nvSpPr>
          <p:spPr>
            <a:xfrm rot="10800000">
              <a:off x="4402279" y="6512425"/>
              <a:ext cx="96455" cy="183249"/>
            </a:xfrm>
            <a:custGeom>
              <a:avLst/>
              <a:gdLst/>
              <a:ahLst/>
              <a:cxnLst/>
              <a:rect l="l" t="t" r="r" b="b"/>
              <a:pathLst>
                <a:path w="10215" h="67309" extrusionOk="0">
                  <a:moveTo>
                    <a:pt x="85" y="1"/>
                  </a:moveTo>
                  <a:lnTo>
                    <a:pt x="60" y="45"/>
                  </a:lnTo>
                  <a:lnTo>
                    <a:pt x="34" y="132"/>
                  </a:lnTo>
                  <a:lnTo>
                    <a:pt x="17" y="264"/>
                  </a:lnTo>
                  <a:lnTo>
                    <a:pt x="0" y="439"/>
                  </a:lnTo>
                  <a:lnTo>
                    <a:pt x="9" y="614"/>
                  </a:lnTo>
                  <a:lnTo>
                    <a:pt x="26" y="790"/>
                  </a:lnTo>
                  <a:lnTo>
                    <a:pt x="153" y="1622"/>
                  </a:lnTo>
                  <a:lnTo>
                    <a:pt x="289" y="2411"/>
                  </a:lnTo>
                  <a:lnTo>
                    <a:pt x="425" y="3156"/>
                  </a:lnTo>
                  <a:lnTo>
                    <a:pt x="560" y="3945"/>
                  </a:lnTo>
                  <a:lnTo>
                    <a:pt x="858" y="5391"/>
                  </a:lnTo>
                  <a:lnTo>
                    <a:pt x="1163" y="6749"/>
                  </a:lnTo>
                  <a:lnTo>
                    <a:pt x="1477" y="8108"/>
                  </a:lnTo>
                  <a:lnTo>
                    <a:pt x="1800" y="9378"/>
                  </a:lnTo>
                  <a:lnTo>
                    <a:pt x="2131" y="10605"/>
                  </a:lnTo>
                  <a:lnTo>
                    <a:pt x="2462" y="11832"/>
                  </a:lnTo>
                  <a:lnTo>
                    <a:pt x="3099" y="14067"/>
                  </a:lnTo>
                  <a:lnTo>
                    <a:pt x="3727" y="16390"/>
                  </a:lnTo>
                  <a:lnTo>
                    <a:pt x="4033" y="17529"/>
                  </a:lnTo>
                  <a:lnTo>
                    <a:pt x="4339" y="18756"/>
                  </a:lnTo>
                  <a:lnTo>
                    <a:pt x="4636" y="20027"/>
                  </a:lnTo>
                  <a:lnTo>
                    <a:pt x="4925" y="21341"/>
                  </a:lnTo>
                  <a:lnTo>
                    <a:pt x="5570" y="24452"/>
                  </a:lnTo>
                  <a:lnTo>
                    <a:pt x="6198" y="27607"/>
                  </a:lnTo>
                  <a:lnTo>
                    <a:pt x="6504" y="29229"/>
                  </a:lnTo>
                  <a:lnTo>
                    <a:pt x="6810" y="30850"/>
                  </a:lnTo>
                  <a:lnTo>
                    <a:pt x="7107" y="32515"/>
                  </a:lnTo>
                  <a:lnTo>
                    <a:pt x="7404" y="34180"/>
                  </a:lnTo>
                  <a:lnTo>
                    <a:pt x="7548" y="35057"/>
                  </a:lnTo>
                  <a:lnTo>
                    <a:pt x="7684" y="35933"/>
                  </a:lnTo>
                  <a:lnTo>
                    <a:pt x="7820" y="36853"/>
                  </a:lnTo>
                  <a:lnTo>
                    <a:pt x="7947" y="37818"/>
                  </a:lnTo>
                  <a:lnTo>
                    <a:pt x="8066" y="38782"/>
                  </a:lnTo>
                  <a:lnTo>
                    <a:pt x="8185" y="39746"/>
                  </a:lnTo>
                  <a:lnTo>
                    <a:pt x="8287" y="40753"/>
                  </a:lnTo>
                  <a:lnTo>
                    <a:pt x="8397" y="41805"/>
                  </a:lnTo>
                  <a:lnTo>
                    <a:pt x="8593" y="43865"/>
                  </a:lnTo>
                  <a:lnTo>
                    <a:pt x="8779" y="45968"/>
                  </a:lnTo>
                  <a:lnTo>
                    <a:pt x="8949" y="48115"/>
                  </a:lnTo>
                  <a:lnTo>
                    <a:pt x="9110" y="50219"/>
                  </a:lnTo>
                  <a:lnTo>
                    <a:pt x="9255" y="52278"/>
                  </a:lnTo>
                  <a:lnTo>
                    <a:pt x="9399" y="54338"/>
                  </a:lnTo>
                  <a:lnTo>
                    <a:pt x="9526" y="56397"/>
                  </a:lnTo>
                  <a:lnTo>
                    <a:pt x="9645" y="58501"/>
                  </a:lnTo>
                  <a:lnTo>
                    <a:pt x="9764" y="60604"/>
                  </a:lnTo>
                  <a:lnTo>
                    <a:pt x="9866" y="62707"/>
                  </a:lnTo>
                  <a:lnTo>
                    <a:pt x="9960" y="64854"/>
                  </a:lnTo>
                  <a:lnTo>
                    <a:pt x="10044" y="66958"/>
                  </a:lnTo>
                  <a:lnTo>
                    <a:pt x="10061" y="67133"/>
                  </a:lnTo>
                  <a:lnTo>
                    <a:pt x="10087" y="67265"/>
                  </a:lnTo>
                  <a:lnTo>
                    <a:pt x="10112" y="67308"/>
                  </a:lnTo>
                  <a:lnTo>
                    <a:pt x="10146" y="67265"/>
                  </a:lnTo>
                  <a:lnTo>
                    <a:pt x="10172" y="67221"/>
                  </a:lnTo>
                  <a:lnTo>
                    <a:pt x="10197" y="67089"/>
                  </a:lnTo>
                  <a:lnTo>
                    <a:pt x="10214" y="66914"/>
                  </a:lnTo>
                  <a:lnTo>
                    <a:pt x="10214" y="66739"/>
                  </a:lnTo>
                  <a:lnTo>
                    <a:pt x="10112" y="64241"/>
                  </a:lnTo>
                  <a:lnTo>
                    <a:pt x="10002" y="61831"/>
                  </a:lnTo>
                  <a:lnTo>
                    <a:pt x="9875" y="59377"/>
                  </a:lnTo>
                  <a:lnTo>
                    <a:pt x="9739" y="56967"/>
                  </a:lnTo>
                  <a:lnTo>
                    <a:pt x="9594" y="54557"/>
                  </a:lnTo>
                  <a:lnTo>
                    <a:pt x="9433" y="52190"/>
                  </a:lnTo>
                  <a:lnTo>
                    <a:pt x="9263" y="49824"/>
                  </a:lnTo>
                  <a:lnTo>
                    <a:pt x="9076" y="47458"/>
                  </a:lnTo>
                  <a:lnTo>
                    <a:pt x="8915" y="45486"/>
                  </a:lnTo>
                  <a:lnTo>
                    <a:pt x="8737" y="43514"/>
                  </a:lnTo>
                  <a:lnTo>
                    <a:pt x="8559" y="41586"/>
                  </a:lnTo>
                  <a:lnTo>
                    <a:pt x="8363" y="39702"/>
                  </a:lnTo>
                  <a:lnTo>
                    <a:pt x="8253" y="38782"/>
                  </a:lnTo>
                  <a:lnTo>
                    <a:pt x="8143" y="37861"/>
                  </a:lnTo>
                  <a:lnTo>
                    <a:pt x="8032" y="36985"/>
                  </a:lnTo>
                  <a:lnTo>
                    <a:pt x="7913" y="36065"/>
                  </a:lnTo>
                  <a:lnTo>
                    <a:pt x="7794" y="35232"/>
                  </a:lnTo>
                  <a:lnTo>
                    <a:pt x="7659" y="34356"/>
                  </a:lnTo>
                  <a:lnTo>
                    <a:pt x="7523" y="33567"/>
                  </a:lnTo>
                  <a:lnTo>
                    <a:pt x="7387" y="32734"/>
                  </a:lnTo>
                  <a:lnTo>
                    <a:pt x="6776" y="29404"/>
                  </a:lnTo>
                  <a:lnTo>
                    <a:pt x="6147" y="26118"/>
                  </a:lnTo>
                  <a:lnTo>
                    <a:pt x="5833" y="24496"/>
                  </a:lnTo>
                  <a:lnTo>
                    <a:pt x="5510" y="22919"/>
                  </a:lnTo>
                  <a:lnTo>
                    <a:pt x="5188" y="21341"/>
                  </a:lnTo>
                  <a:lnTo>
                    <a:pt x="4857" y="19808"/>
                  </a:lnTo>
                  <a:lnTo>
                    <a:pt x="4568" y="18537"/>
                  </a:lnTo>
                  <a:lnTo>
                    <a:pt x="4271" y="17354"/>
                  </a:lnTo>
                  <a:lnTo>
                    <a:pt x="3965" y="16170"/>
                  </a:lnTo>
                  <a:lnTo>
                    <a:pt x="3660" y="15031"/>
                  </a:lnTo>
                  <a:lnTo>
                    <a:pt x="3031" y="12753"/>
                  </a:lnTo>
                  <a:lnTo>
                    <a:pt x="2403" y="10518"/>
                  </a:lnTo>
                  <a:lnTo>
                    <a:pt x="2097" y="9378"/>
                  </a:lnTo>
                  <a:lnTo>
                    <a:pt x="1792" y="8239"/>
                  </a:lnTo>
                  <a:lnTo>
                    <a:pt x="1494" y="7012"/>
                  </a:lnTo>
                  <a:lnTo>
                    <a:pt x="1206" y="5785"/>
                  </a:lnTo>
                  <a:lnTo>
                    <a:pt x="926" y="4471"/>
                  </a:lnTo>
                  <a:lnTo>
                    <a:pt x="654" y="3112"/>
                  </a:lnTo>
                  <a:lnTo>
                    <a:pt x="391" y="1666"/>
                  </a:lnTo>
                  <a:lnTo>
                    <a:pt x="263" y="921"/>
                  </a:lnTo>
                  <a:lnTo>
                    <a:pt x="144" y="176"/>
                  </a:lnTo>
                  <a:lnTo>
                    <a:pt x="119" y="45"/>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66"/>
          <p:cNvGrpSpPr/>
          <p:nvPr/>
        </p:nvGrpSpPr>
        <p:grpSpPr>
          <a:xfrm flipH="1">
            <a:off x="5966174" y="2988859"/>
            <a:ext cx="190578" cy="521224"/>
            <a:chOff x="3771085" y="6344015"/>
            <a:chExt cx="190578" cy="521224"/>
          </a:xfrm>
        </p:grpSpPr>
        <p:sp>
          <p:nvSpPr>
            <p:cNvPr id="892" name="Google Shape;892;p66"/>
            <p:cNvSpPr/>
            <p:nvPr/>
          </p:nvSpPr>
          <p:spPr>
            <a:xfrm rot="10800000">
              <a:off x="3875547" y="6368250"/>
              <a:ext cx="25504" cy="70270"/>
            </a:xfrm>
            <a:custGeom>
              <a:avLst/>
              <a:gdLst/>
              <a:ahLst/>
              <a:cxnLst/>
              <a:rect l="l" t="t" r="r" b="b"/>
              <a:pathLst>
                <a:path w="2701" h="25811" extrusionOk="0">
                  <a:moveTo>
                    <a:pt x="2530" y="1"/>
                  </a:moveTo>
                  <a:lnTo>
                    <a:pt x="2352" y="220"/>
                  </a:lnTo>
                  <a:lnTo>
                    <a:pt x="2182" y="483"/>
                  </a:lnTo>
                  <a:lnTo>
                    <a:pt x="2021" y="790"/>
                  </a:lnTo>
                  <a:lnTo>
                    <a:pt x="1860" y="1140"/>
                  </a:lnTo>
                  <a:lnTo>
                    <a:pt x="1698" y="1535"/>
                  </a:lnTo>
                  <a:lnTo>
                    <a:pt x="1546" y="2017"/>
                  </a:lnTo>
                  <a:lnTo>
                    <a:pt x="1401" y="2499"/>
                  </a:lnTo>
                  <a:lnTo>
                    <a:pt x="1257" y="3068"/>
                  </a:lnTo>
                  <a:lnTo>
                    <a:pt x="1121" y="3638"/>
                  </a:lnTo>
                  <a:lnTo>
                    <a:pt x="994" y="4251"/>
                  </a:lnTo>
                  <a:lnTo>
                    <a:pt x="875" y="4909"/>
                  </a:lnTo>
                  <a:lnTo>
                    <a:pt x="756" y="5610"/>
                  </a:lnTo>
                  <a:lnTo>
                    <a:pt x="654" y="6355"/>
                  </a:lnTo>
                  <a:lnTo>
                    <a:pt x="552" y="7100"/>
                  </a:lnTo>
                  <a:lnTo>
                    <a:pt x="459" y="7888"/>
                  </a:lnTo>
                  <a:lnTo>
                    <a:pt x="374" y="8677"/>
                  </a:lnTo>
                  <a:lnTo>
                    <a:pt x="289" y="9685"/>
                  </a:lnTo>
                  <a:lnTo>
                    <a:pt x="213" y="10649"/>
                  </a:lnTo>
                  <a:lnTo>
                    <a:pt x="153" y="11701"/>
                  </a:lnTo>
                  <a:lnTo>
                    <a:pt x="94" y="12709"/>
                  </a:lnTo>
                  <a:lnTo>
                    <a:pt x="60" y="13760"/>
                  </a:lnTo>
                  <a:lnTo>
                    <a:pt x="26" y="14812"/>
                  </a:lnTo>
                  <a:lnTo>
                    <a:pt x="9" y="15864"/>
                  </a:lnTo>
                  <a:lnTo>
                    <a:pt x="0" y="16915"/>
                  </a:lnTo>
                  <a:lnTo>
                    <a:pt x="0" y="18011"/>
                  </a:lnTo>
                  <a:lnTo>
                    <a:pt x="17" y="19063"/>
                  </a:lnTo>
                  <a:lnTo>
                    <a:pt x="34" y="20114"/>
                  </a:lnTo>
                  <a:lnTo>
                    <a:pt x="68" y="21166"/>
                  </a:lnTo>
                  <a:lnTo>
                    <a:pt x="102" y="22218"/>
                  </a:lnTo>
                  <a:lnTo>
                    <a:pt x="153" y="23269"/>
                  </a:lnTo>
                  <a:lnTo>
                    <a:pt x="213" y="24321"/>
                  </a:lnTo>
                  <a:lnTo>
                    <a:pt x="272" y="25329"/>
                  </a:lnTo>
                  <a:lnTo>
                    <a:pt x="289" y="25460"/>
                  </a:lnTo>
                  <a:lnTo>
                    <a:pt x="306" y="25592"/>
                  </a:lnTo>
                  <a:lnTo>
                    <a:pt x="323" y="25679"/>
                  </a:lnTo>
                  <a:lnTo>
                    <a:pt x="348" y="25767"/>
                  </a:lnTo>
                  <a:lnTo>
                    <a:pt x="399" y="25811"/>
                  </a:lnTo>
                  <a:lnTo>
                    <a:pt x="450" y="25767"/>
                  </a:lnTo>
                  <a:lnTo>
                    <a:pt x="501" y="25679"/>
                  </a:lnTo>
                  <a:lnTo>
                    <a:pt x="518" y="25592"/>
                  </a:lnTo>
                  <a:lnTo>
                    <a:pt x="535" y="25504"/>
                  </a:lnTo>
                  <a:lnTo>
                    <a:pt x="544" y="25373"/>
                  </a:lnTo>
                  <a:lnTo>
                    <a:pt x="552" y="25241"/>
                  </a:lnTo>
                  <a:lnTo>
                    <a:pt x="552" y="25110"/>
                  </a:lnTo>
                  <a:lnTo>
                    <a:pt x="544" y="24934"/>
                  </a:lnTo>
                  <a:lnTo>
                    <a:pt x="484" y="24014"/>
                  </a:lnTo>
                  <a:lnTo>
                    <a:pt x="425" y="23050"/>
                  </a:lnTo>
                  <a:lnTo>
                    <a:pt x="382" y="22086"/>
                  </a:lnTo>
                  <a:lnTo>
                    <a:pt x="348" y="21078"/>
                  </a:lnTo>
                  <a:lnTo>
                    <a:pt x="314" y="20114"/>
                  </a:lnTo>
                  <a:lnTo>
                    <a:pt x="297" y="19106"/>
                  </a:lnTo>
                  <a:lnTo>
                    <a:pt x="280" y="18099"/>
                  </a:lnTo>
                  <a:lnTo>
                    <a:pt x="280" y="17134"/>
                  </a:lnTo>
                  <a:lnTo>
                    <a:pt x="280" y="16127"/>
                  </a:lnTo>
                  <a:lnTo>
                    <a:pt x="297" y="15119"/>
                  </a:lnTo>
                  <a:lnTo>
                    <a:pt x="323" y="14155"/>
                  </a:lnTo>
                  <a:lnTo>
                    <a:pt x="357" y="13191"/>
                  </a:lnTo>
                  <a:lnTo>
                    <a:pt x="408" y="12227"/>
                  </a:lnTo>
                  <a:lnTo>
                    <a:pt x="467" y="11263"/>
                  </a:lnTo>
                  <a:lnTo>
                    <a:pt x="535" y="10342"/>
                  </a:lnTo>
                  <a:lnTo>
                    <a:pt x="612" y="9422"/>
                  </a:lnTo>
                  <a:lnTo>
                    <a:pt x="697" y="8677"/>
                  </a:lnTo>
                  <a:lnTo>
                    <a:pt x="781" y="7932"/>
                  </a:lnTo>
                  <a:lnTo>
                    <a:pt x="866" y="7231"/>
                  </a:lnTo>
                  <a:lnTo>
                    <a:pt x="968" y="6574"/>
                  </a:lnTo>
                  <a:lnTo>
                    <a:pt x="1079" y="5917"/>
                  </a:lnTo>
                  <a:lnTo>
                    <a:pt x="1189" y="5303"/>
                  </a:lnTo>
                  <a:lnTo>
                    <a:pt x="1308" y="4733"/>
                  </a:lnTo>
                  <a:lnTo>
                    <a:pt x="1427" y="4208"/>
                  </a:lnTo>
                  <a:lnTo>
                    <a:pt x="1563" y="3682"/>
                  </a:lnTo>
                  <a:lnTo>
                    <a:pt x="1690" y="3244"/>
                  </a:lnTo>
                  <a:lnTo>
                    <a:pt x="1834" y="2805"/>
                  </a:lnTo>
                  <a:lnTo>
                    <a:pt x="1979" y="2411"/>
                  </a:lnTo>
                  <a:lnTo>
                    <a:pt x="2131" y="2104"/>
                  </a:lnTo>
                  <a:lnTo>
                    <a:pt x="2284" y="1798"/>
                  </a:lnTo>
                  <a:lnTo>
                    <a:pt x="2437" y="1578"/>
                  </a:lnTo>
                  <a:lnTo>
                    <a:pt x="2598" y="1403"/>
                  </a:lnTo>
                  <a:lnTo>
                    <a:pt x="2632" y="1359"/>
                  </a:lnTo>
                  <a:lnTo>
                    <a:pt x="2658" y="1272"/>
                  </a:lnTo>
                  <a:lnTo>
                    <a:pt x="2675" y="1184"/>
                  </a:lnTo>
                  <a:lnTo>
                    <a:pt x="2692" y="1096"/>
                  </a:lnTo>
                  <a:lnTo>
                    <a:pt x="2700" y="965"/>
                  </a:lnTo>
                  <a:lnTo>
                    <a:pt x="2700" y="833"/>
                  </a:lnTo>
                  <a:lnTo>
                    <a:pt x="2700" y="571"/>
                  </a:lnTo>
                  <a:lnTo>
                    <a:pt x="2675" y="308"/>
                  </a:lnTo>
                  <a:lnTo>
                    <a:pt x="2641" y="132"/>
                  </a:lnTo>
                  <a:lnTo>
                    <a:pt x="2615" y="45"/>
                  </a:lnTo>
                  <a:lnTo>
                    <a:pt x="25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6"/>
            <p:cNvSpPr/>
            <p:nvPr/>
          </p:nvSpPr>
          <p:spPr>
            <a:xfrm rot="10800000">
              <a:off x="3873546" y="6368130"/>
              <a:ext cx="24466" cy="70151"/>
            </a:xfrm>
            <a:custGeom>
              <a:avLst/>
              <a:gdLst/>
              <a:ahLst/>
              <a:cxnLst/>
              <a:rect l="l" t="t" r="r" b="b"/>
              <a:pathLst>
                <a:path w="2591" h="25767" extrusionOk="0">
                  <a:moveTo>
                    <a:pt x="2293" y="1"/>
                  </a:moveTo>
                  <a:lnTo>
                    <a:pt x="2268" y="44"/>
                  </a:lnTo>
                  <a:lnTo>
                    <a:pt x="2225" y="132"/>
                  </a:lnTo>
                  <a:lnTo>
                    <a:pt x="2183" y="307"/>
                  </a:lnTo>
                  <a:lnTo>
                    <a:pt x="2158" y="526"/>
                  </a:lnTo>
                  <a:lnTo>
                    <a:pt x="2149" y="658"/>
                  </a:lnTo>
                  <a:lnTo>
                    <a:pt x="2149" y="789"/>
                  </a:lnTo>
                  <a:lnTo>
                    <a:pt x="2149" y="965"/>
                  </a:lnTo>
                  <a:lnTo>
                    <a:pt x="2166" y="1096"/>
                  </a:lnTo>
                  <a:lnTo>
                    <a:pt x="2200" y="1534"/>
                  </a:lnTo>
                  <a:lnTo>
                    <a:pt x="2234" y="1972"/>
                  </a:lnTo>
                  <a:lnTo>
                    <a:pt x="2259" y="2411"/>
                  </a:lnTo>
                  <a:lnTo>
                    <a:pt x="2276" y="2893"/>
                  </a:lnTo>
                  <a:lnTo>
                    <a:pt x="2302" y="3813"/>
                  </a:lnTo>
                  <a:lnTo>
                    <a:pt x="2319" y="4777"/>
                  </a:lnTo>
                  <a:lnTo>
                    <a:pt x="2310" y="5741"/>
                  </a:lnTo>
                  <a:lnTo>
                    <a:pt x="2302" y="6705"/>
                  </a:lnTo>
                  <a:lnTo>
                    <a:pt x="2259" y="8589"/>
                  </a:lnTo>
                  <a:lnTo>
                    <a:pt x="2208" y="10386"/>
                  </a:lnTo>
                  <a:lnTo>
                    <a:pt x="2175" y="11262"/>
                  </a:lnTo>
                  <a:lnTo>
                    <a:pt x="2141" y="12182"/>
                  </a:lnTo>
                  <a:lnTo>
                    <a:pt x="2098" y="13059"/>
                  </a:lnTo>
                  <a:lnTo>
                    <a:pt x="2047" y="13935"/>
                  </a:lnTo>
                  <a:lnTo>
                    <a:pt x="1996" y="14812"/>
                  </a:lnTo>
                  <a:lnTo>
                    <a:pt x="1937" y="15644"/>
                  </a:lnTo>
                  <a:lnTo>
                    <a:pt x="1869" y="16477"/>
                  </a:lnTo>
                  <a:lnTo>
                    <a:pt x="1792" y="17222"/>
                  </a:lnTo>
                  <a:lnTo>
                    <a:pt x="1708" y="17923"/>
                  </a:lnTo>
                  <a:lnTo>
                    <a:pt x="1614" y="18624"/>
                  </a:lnTo>
                  <a:lnTo>
                    <a:pt x="1512" y="19237"/>
                  </a:lnTo>
                  <a:lnTo>
                    <a:pt x="1402" y="19851"/>
                  </a:lnTo>
                  <a:lnTo>
                    <a:pt x="1291" y="20377"/>
                  </a:lnTo>
                  <a:lnTo>
                    <a:pt x="1173" y="20946"/>
                  </a:lnTo>
                  <a:lnTo>
                    <a:pt x="1045" y="21428"/>
                  </a:lnTo>
                  <a:lnTo>
                    <a:pt x="918" y="21910"/>
                  </a:lnTo>
                  <a:lnTo>
                    <a:pt x="782" y="22393"/>
                  </a:lnTo>
                  <a:lnTo>
                    <a:pt x="646" y="22831"/>
                  </a:lnTo>
                  <a:lnTo>
                    <a:pt x="358" y="23663"/>
                  </a:lnTo>
                  <a:lnTo>
                    <a:pt x="69" y="24452"/>
                  </a:lnTo>
                  <a:lnTo>
                    <a:pt x="43" y="24540"/>
                  </a:lnTo>
                  <a:lnTo>
                    <a:pt x="26" y="24671"/>
                  </a:lnTo>
                  <a:lnTo>
                    <a:pt x="9" y="24759"/>
                  </a:lnTo>
                  <a:lnTo>
                    <a:pt x="1" y="24890"/>
                  </a:lnTo>
                  <a:lnTo>
                    <a:pt x="1" y="25022"/>
                  </a:lnTo>
                  <a:lnTo>
                    <a:pt x="1" y="25153"/>
                  </a:lnTo>
                  <a:lnTo>
                    <a:pt x="26" y="25416"/>
                  </a:lnTo>
                  <a:lnTo>
                    <a:pt x="60" y="25591"/>
                  </a:lnTo>
                  <a:lnTo>
                    <a:pt x="103" y="25723"/>
                  </a:lnTo>
                  <a:lnTo>
                    <a:pt x="128" y="25767"/>
                  </a:lnTo>
                  <a:lnTo>
                    <a:pt x="179" y="25767"/>
                  </a:lnTo>
                  <a:lnTo>
                    <a:pt x="213" y="25679"/>
                  </a:lnTo>
                  <a:lnTo>
                    <a:pt x="527" y="24803"/>
                  </a:lnTo>
                  <a:lnTo>
                    <a:pt x="833" y="23882"/>
                  </a:lnTo>
                  <a:lnTo>
                    <a:pt x="977" y="23400"/>
                  </a:lnTo>
                  <a:lnTo>
                    <a:pt x="1122" y="22918"/>
                  </a:lnTo>
                  <a:lnTo>
                    <a:pt x="1258" y="22393"/>
                  </a:lnTo>
                  <a:lnTo>
                    <a:pt x="1393" y="21823"/>
                  </a:lnTo>
                  <a:lnTo>
                    <a:pt x="1521" y="21209"/>
                  </a:lnTo>
                  <a:lnTo>
                    <a:pt x="1640" y="20596"/>
                  </a:lnTo>
                  <a:lnTo>
                    <a:pt x="1750" y="19939"/>
                  </a:lnTo>
                  <a:lnTo>
                    <a:pt x="1860" y="19281"/>
                  </a:lnTo>
                  <a:lnTo>
                    <a:pt x="1962" y="18536"/>
                  </a:lnTo>
                  <a:lnTo>
                    <a:pt x="2047" y="17748"/>
                  </a:lnTo>
                  <a:lnTo>
                    <a:pt x="2132" y="16915"/>
                  </a:lnTo>
                  <a:lnTo>
                    <a:pt x="2200" y="16039"/>
                  </a:lnTo>
                  <a:lnTo>
                    <a:pt x="2268" y="15075"/>
                  </a:lnTo>
                  <a:lnTo>
                    <a:pt x="2327" y="14067"/>
                  </a:lnTo>
                  <a:lnTo>
                    <a:pt x="2387" y="13059"/>
                  </a:lnTo>
                  <a:lnTo>
                    <a:pt x="2429" y="12051"/>
                  </a:lnTo>
                  <a:lnTo>
                    <a:pt x="2472" y="10999"/>
                  </a:lnTo>
                  <a:lnTo>
                    <a:pt x="2506" y="9991"/>
                  </a:lnTo>
                  <a:lnTo>
                    <a:pt x="2531" y="8940"/>
                  </a:lnTo>
                  <a:lnTo>
                    <a:pt x="2557" y="7888"/>
                  </a:lnTo>
                  <a:lnTo>
                    <a:pt x="2574" y="6968"/>
                  </a:lnTo>
                  <a:lnTo>
                    <a:pt x="2582" y="6004"/>
                  </a:lnTo>
                  <a:lnTo>
                    <a:pt x="2591" y="5040"/>
                  </a:lnTo>
                  <a:lnTo>
                    <a:pt x="2582" y="4076"/>
                  </a:lnTo>
                  <a:lnTo>
                    <a:pt x="2565" y="3112"/>
                  </a:lnTo>
                  <a:lnTo>
                    <a:pt x="2531" y="2192"/>
                  </a:lnTo>
                  <a:lnTo>
                    <a:pt x="2506" y="1710"/>
                  </a:lnTo>
                  <a:lnTo>
                    <a:pt x="2480" y="1271"/>
                  </a:lnTo>
                  <a:lnTo>
                    <a:pt x="2446" y="833"/>
                  </a:lnTo>
                  <a:lnTo>
                    <a:pt x="2404" y="395"/>
                  </a:lnTo>
                  <a:lnTo>
                    <a:pt x="2387" y="263"/>
                  </a:lnTo>
                  <a:lnTo>
                    <a:pt x="2361" y="132"/>
                  </a:lnTo>
                  <a:lnTo>
                    <a:pt x="2344" y="88"/>
                  </a:lnTo>
                  <a:lnTo>
                    <a:pt x="2319" y="44"/>
                  </a:lnTo>
                  <a:lnTo>
                    <a:pt x="2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6"/>
            <p:cNvSpPr/>
            <p:nvPr/>
          </p:nvSpPr>
          <p:spPr>
            <a:xfrm rot="10800000">
              <a:off x="3874830" y="6375530"/>
              <a:ext cx="48837" cy="72536"/>
            </a:xfrm>
            <a:custGeom>
              <a:avLst/>
              <a:gdLst/>
              <a:ahLst/>
              <a:cxnLst/>
              <a:rect l="l" t="t" r="r" b="b"/>
              <a:pathLst>
                <a:path w="5172" h="26643" extrusionOk="0">
                  <a:moveTo>
                    <a:pt x="3465" y="0"/>
                  </a:moveTo>
                  <a:lnTo>
                    <a:pt x="3338" y="44"/>
                  </a:lnTo>
                  <a:lnTo>
                    <a:pt x="3219" y="132"/>
                  </a:lnTo>
                  <a:lnTo>
                    <a:pt x="3092" y="263"/>
                  </a:lnTo>
                  <a:lnTo>
                    <a:pt x="2964" y="395"/>
                  </a:lnTo>
                  <a:lnTo>
                    <a:pt x="2828" y="570"/>
                  </a:lnTo>
                  <a:lnTo>
                    <a:pt x="2701" y="789"/>
                  </a:lnTo>
                  <a:lnTo>
                    <a:pt x="2574" y="1008"/>
                  </a:lnTo>
                  <a:lnTo>
                    <a:pt x="2446" y="1271"/>
                  </a:lnTo>
                  <a:lnTo>
                    <a:pt x="2319" y="1534"/>
                  </a:lnTo>
                  <a:lnTo>
                    <a:pt x="2192" y="1885"/>
                  </a:lnTo>
                  <a:lnTo>
                    <a:pt x="2073" y="2191"/>
                  </a:lnTo>
                  <a:lnTo>
                    <a:pt x="1954" y="2542"/>
                  </a:lnTo>
                  <a:lnTo>
                    <a:pt x="1843" y="2936"/>
                  </a:lnTo>
                  <a:lnTo>
                    <a:pt x="1733" y="3331"/>
                  </a:lnTo>
                  <a:lnTo>
                    <a:pt x="1631" y="3769"/>
                  </a:lnTo>
                  <a:lnTo>
                    <a:pt x="1538" y="4207"/>
                  </a:lnTo>
                  <a:lnTo>
                    <a:pt x="1444" y="4689"/>
                  </a:lnTo>
                  <a:lnTo>
                    <a:pt x="1359" y="5215"/>
                  </a:lnTo>
                  <a:lnTo>
                    <a:pt x="1275" y="5741"/>
                  </a:lnTo>
                  <a:lnTo>
                    <a:pt x="1190" y="6310"/>
                  </a:lnTo>
                  <a:lnTo>
                    <a:pt x="1113" y="6880"/>
                  </a:lnTo>
                  <a:lnTo>
                    <a:pt x="969" y="8107"/>
                  </a:lnTo>
                  <a:lnTo>
                    <a:pt x="833" y="9378"/>
                  </a:lnTo>
                  <a:lnTo>
                    <a:pt x="706" y="10692"/>
                  </a:lnTo>
                  <a:lnTo>
                    <a:pt x="595" y="12007"/>
                  </a:lnTo>
                  <a:lnTo>
                    <a:pt x="502" y="13322"/>
                  </a:lnTo>
                  <a:lnTo>
                    <a:pt x="408" y="14636"/>
                  </a:lnTo>
                  <a:lnTo>
                    <a:pt x="324" y="15995"/>
                  </a:lnTo>
                  <a:lnTo>
                    <a:pt x="247" y="17397"/>
                  </a:lnTo>
                  <a:lnTo>
                    <a:pt x="179" y="18799"/>
                  </a:lnTo>
                  <a:lnTo>
                    <a:pt x="120" y="20201"/>
                  </a:lnTo>
                  <a:lnTo>
                    <a:pt x="77" y="21647"/>
                  </a:lnTo>
                  <a:lnTo>
                    <a:pt x="43" y="23050"/>
                  </a:lnTo>
                  <a:lnTo>
                    <a:pt x="18" y="24496"/>
                  </a:lnTo>
                  <a:lnTo>
                    <a:pt x="1" y="25942"/>
                  </a:lnTo>
                  <a:lnTo>
                    <a:pt x="9" y="26117"/>
                  </a:lnTo>
                  <a:lnTo>
                    <a:pt x="18" y="26248"/>
                  </a:lnTo>
                  <a:lnTo>
                    <a:pt x="26" y="26336"/>
                  </a:lnTo>
                  <a:lnTo>
                    <a:pt x="43" y="26468"/>
                  </a:lnTo>
                  <a:lnTo>
                    <a:pt x="86" y="26599"/>
                  </a:lnTo>
                  <a:lnTo>
                    <a:pt x="137" y="26643"/>
                  </a:lnTo>
                  <a:lnTo>
                    <a:pt x="188" y="26599"/>
                  </a:lnTo>
                  <a:lnTo>
                    <a:pt x="239" y="26468"/>
                  </a:lnTo>
                  <a:lnTo>
                    <a:pt x="256" y="26336"/>
                  </a:lnTo>
                  <a:lnTo>
                    <a:pt x="273" y="26248"/>
                  </a:lnTo>
                  <a:lnTo>
                    <a:pt x="281" y="26117"/>
                  </a:lnTo>
                  <a:lnTo>
                    <a:pt x="281" y="25942"/>
                  </a:lnTo>
                  <a:lnTo>
                    <a:pt x="298" y="24671"/>
                  </a:lnTo>
                  <a:lnTo>
                    <a:pt x="315" y="23444"/>
                  </a:lnTo>
                  <a:lnTo>
                    <a:pt x="341" y="22173"/>
                  </a:lnTo>
                  <a:lnTo>
                    <a:pt x="383" y="20902"/>
                  </a:lnTo>
                  <a:lnTo>
                    <a:pt x="425" y="19632"/>
                  </a:lnTo>
                  <a:lnTo>
                    <a:pt x="476" y="18405"/>
                  </a:lnTo>
                  <a:lnTo>
                    <a:pt x="536" y="17134"/>
                  </a:lnTo>
                  <a:lnTo>
                    <a:pt x="604" y="15907"/>
                  </a:lnTo>
                  <a:lnTo>
                    <a:pt x="689" y="14680"/>
                  </a:lnTo>
                  <a:lnTo>
                    <a:pt x="774" y="13497"/>
                  </a:lnTo>
                  <a:lnTo>
                    <a:pt x="867" y="12314"/>
                  </a:lnTo>
                  <a:lnTo>
                    <a:pt x="969" y="11174"/>
                  </a:lnTo>
                  <a:lnTo>
                    <a:pt x="1079" y="10035"/>
                  </a:lnTo>
                  <a:lnTo>
                    <a:pt x="1198" y="8940"/>
                  </a:lnTo>
                  <a:lnTo>
                    <a:pt x="1334" y="7844"/>
                  </a:lnTo>
                  <a:lnTo>
                    <a:pt x="1470" y="6792"/>
                  </a:lnTo>
                  <a:lnTo>
                    <a:pt x="1546" y="6310"/>
                  </a:lnTo>
                  <a:lnTo>
                    <a:pt x="1631" y="5828"/>
                  </a:lnTo>
                  <a:lnTo>
                    <a:pt x="1716" y="5346"/>
                  </a:lnTo>
                  <a:lnTo>
                    <a:pt x="1809" y="4908"/>
                  </a:lnTo>
                  <a:lnTo>
                    <a:pt x="1911" y="4514"/>
                  </a:lnTo>
                  <a:lnTo>
                    <a:pt x="2013" y="4119"/>
                  </a:lnTo>
                  <a:lnTo>
                    <a:pt x="2124" y="3769"/>
                  </a:lnTo>
                  <a:lnTo>
                    <a:pt x="2234" y="3418"/>
                  </a:lnTo>
                  <a:lnTo>
                    <a:pt x="2353" y="3112"/>
                  </a:lnTo>
                  <a:lnTo>
                    <a:pt x="2463" y="2805"/>
                  </a:lnTo>
                  <a:lnTo>
                    <a:pt x="2582" y="2542"/>
                  </a:lnTo>
                  <a:lnTo>
                    <a:pt x="2709" y="2323"/>
                  </a:lnTo>
                  <a:lnTo>
                    <a:pt x="2947" y="1928"/>
                  </a:lnTo>
                  <a:lnTo>
                    <a:pt x="3193" y="1622"/>
                  </a:lnTo>
                  <a:lnTo>
                    <a:pt x="3312" y="1534"/>
                  </a:lnTo>
                  <a:lnTo>
                    <a:pt x="3423" y="1446"/>
                  </a:lnTo>
                  <a:lnTo>
                    <a:pt x="3660" y="1446"/>
                  </a:lnTo>
                  <a:lnTo>
                    <a:pt x="3779" y="1490"/>
                  </a:lnTo>
                  <a:lnTo>
                    <a:pt x="3890" y="1578"/>
                  </a:lnTo>
                  <a:lnTo>
                    <a:pt x="4008" y="1709"/>
                  </a:lnTo>
                  <a:lnTo>
                    <a:pt x="4119" y="1841"/>
                  </a:lnTo>
                  <a:lnTo>
                    <a:pt x="4229" y="2060"/>
                  </a:lnTo>
                  <a:lnTo>
                    <a:pt x="4340" y="2279"/>
                  </a:lnTo>
                  <a:lnTo>
                    <a:pt x="4442" y="2498"/>
                  </a:lnTo>
                  <a:lnTo>
                    <a:pt x="4552" y="2805"/>
                  </a:lnTo>
                  <a:lnTo>
                    <a:pt x="4645" y="3112"/>
                  </a:lnTo>
                  <a:lnTo>
                    <a:pt x="4747" y="3462"/>
                  </a:lnTo>
                  <a:lnTo>
                    <a:pt x="4841" y="3813"/>
                  </a:lnTo>
                  <a:lnTo>
                    <a:pt x="4925" y="4251"/>
                  </a:lnTo>
                  <a:lnTo>
                    <a:pt x="4951" y="4338"/>
                  </a:lnTo>
                  <a:lnTo>
                    <a:pt x="4976" y="4382"/>
                  </a:lnTo>
                  <a:lnTo>
                    <a:pt x="5002" y="4426"/>
                  </a:lnTo>
                  <a:lnTo>
                    <a:pt x="5036" y="4426"/>
                  </a:lnTo>
                  <a:lnTo>
                    <a:pt x="5078" y="4338"/>
                  </a:lnTo>
                  <a:lnTo>
                    <a:pt x="5121" y="4207"/>
                  </a:lnTo>
                  <a:lnTo>
                    <a:pt x="5155" y="3988"/>
                  </a:lnTo>
                  <a:lnTo>
                    <a:pt x="5172" y="3725"/>
                  </a:lnTo>
                  <a:lnTo>
                    <a:pt x="5163" y="3594"/>
                  </a:lnTo>
                  <a:lnTo>
                    <a:pt x="5163" y="3462"/>
                  </a:lnTo>
                  <a:lnTo>
                    <a:pt x="5146" y="3331"/>
                  </a:lnTo>
                  <a:lnTo>
                    <a:pt x="5121" y="3199"/>
                  </a:lnTo>
                  <a:lnTo>
                    <a:pt x="5036" y="2805"/>
                  </a:lnTo>
                  <a:lnTo>
                    <a:pt x="4934" y="2410"/>
                  </a:lnTo>
                  <a:lnTo>
                    <a:pt x="4841" y="2060"/>
                  </a:lnTo>
                  <a:lnTo>
                    <a:pt x="4739" y="1709"/>
                  </a:lnTo>
                  <a:lnTo>
                    <a:pt x="4628" y="1403"/>
                  </a:lnTo>
                  <a:lnTo>
                    <a:pt x="4518" y="1096"/>
                  </a:lnTo>
                  <a:lnTo>
                    <a:pt x="4408" y="877"/>
                  </a:lnTo>
                  <a:lnTo>
                    <a:pt x="4297" y="658"/>
                  </a:lnTo>
                  <a:lnTo>
                    <a:pt x="4187" y="438"/>
                  </a:lnTo>
                  <a:lnTo>
                    <a:pt x="4068" y="307"/>
                  </a:lnTo>
                  <a:lnTo>
                    <a:pt x="3949" y="176"/>
                  </a:lnTo>
                  <a:lnTo>
                    <a:pt x="3830" y="88"/>
                  </a:lnTo>
                  <a:lnTo>
                    <a:pt x="37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6"/>
            <p:cNvSpPr/>
            <p:nvPr/>
          </p:nvSpPr>
          <p:spPr>
            <a:xfrm rot="10800000">
              <a:off x="3899361" y="6375875"/>
              <a:ext cx="24220" cy="24459"/>
            </a:xfrm>
            <a:custGeom>
              <a:avLst/>
              <a:gdLst/>
              <a:ahLst/>
              <a:cxnLst/>
              <a:rect l="l" t="t" r="r" b="b"/>
              <a:pathLst>
                <a:path w="2565" h="8984" extrusionOk="0">
                  <a:moveTo>
                    <a:pt x="2420" y="0"/>
                  </a:moveTo>
                  <a:lnTo>
                    <a:pt x="2386" y="44"/>
                  </a:lnTo>
                  <a:lnTo>
                    <a:pt x="2233" y="307"/>
                  </a:lnTo>
                  <a:lnTo>
                    <a:pt x="2081" y="614"/>
                  </a:lnTo>
                  <a:lnTo>
                    <a:pt x="1928" y="1008"/>
                  </a:lnTo>
                  <a:lnTo>
                    <a:pt x="1783" y="1403"/>
                  </a:lnTo>
                  <a:lnTo>
                    <a:pt x="1639" y="1841"/>
                  </a:lnTo>
                  <a:lnTo>
                    <a:pt x="1503" y="2323"/>
                  </a:lnTo>
                  <a:lnTo>
                    <a:pt x="1367" y="2805"/>
                  </a:lnTo>
                  <a:lnTo>
                    <a:pt x="1232" y="3331"/>
                  </a:lnTo>
                  <a:lnTo>
                    <a:pt x="968" y="4426"/>
                  </a:lnTo>
                  <a:lnTo>
                    <a:pt x="714" y="5565"/>
                  </a:lnTo>
                  <a:lnTo>
                    <a:pt x="442" y="6705"/>
                  </a:lnTo>
                  <a:lnTo>
                    <a:pt x="383" y="6968"/>
                  </a:lnTo>
                  <a:lnTo>
                    <a:pt x="315" y="7231"/>
                  </a:lnTo>
                  <a:lnTo>
                    <a:pt x="272" y="7406"/>
                  </a:lnTo>
                  <a:lnTo>
                    <a:pt x="238" y="7493"/>
                  </a:lnTo>
                  <a:lnTo>
                    <a:pt x="204" y="7537"/>
                  </a:lnTo>
                  <a:lnTo>
                    <a:pt x="170" y="7537"/>
                  </a:lnTo>
                  <a:lnTo>
                    <a:pt x="145" y="7493"/>
                  </a:lnTo>
                  <a:lnTo>
                    <a:pt x="111" y="7493"/>
                  </a:lnTo>
                  <a:lnTo>
                    <a:pt x="85" y="7537"/>
                  </a:lnTo>
                  <a:lnTo>
                    <a:pt x="68" y="7581"/>
                  </a:lnTo>
                  <a:lnTo>
                    <a:pt x="26" y="7756"/>
                  </a:lnTo>
                  <a:lnTo>
                    <a:pt x="9" y="8019"/>
                  </a:lnTo>
                  <a:lnTo>
                    <a:pt x="0" y="8282"/>
                  </a:lnTo>
                  <a:lnTo>
                    <a:pt x="17" y="8545"/>
                  </a:lnTo>
                  <a:lnTo>
                    <a:pt x="26" y="8677"/>
                  </a:lnTo>
                  <a:lnTo>
                    <a:pt x="43" y="8764"/>
                  </a:lnTo>
                  <a:lnTo>
                    <a:pt x="68" y="8852"/>
                  </a:lnTo>
                  <a:lnTo>
                    <a:pt x="102" y="8896"/>
                  </a:lnTo>
                  <a:lnTo>
                    <a:pt x="145" y="8983"/>
                  </a:lnTo>
                  <a:lnTo>
                    <a:pt x="230" y="8983"/>
                  </a:lnTo>
                  <a:lnTo>
                    <a:pt x="272" y="8940"/>
                  </a:lnTo>
                  <a:lnTo>
                    <a:pt x="357" y="8764"/>
                  </a:lnTo>
                  <a:lnTo>
                    <a:pt x="433" y="8545"/>
                  </a:lnTo>
                  <a:lnTo>
                    <a:pt x="510" y="8282"/>
                  </a:lnTo>
                  <a:lnTo>
                    <a:pt x="586" y="7975"/>
                  </a:lnTo>
                  <a:lnTo>
                    <a:pt x="722" y="7362"/>
                  </a:lnTo>
                  <a:lnTo>
                    <a:pt x="1257" y="5083"/>
                  </a:lnTo>
                  <a:lnTo>
                    <a:pt x="1537" y="3944"/>
                  </a:lnTo>
                  <a:lnTo>
                    <a:pt x="1682" y="3418"/>
                  </a:lnTo>
                  <a:lnTo>
                    <a:pt x="1826" y="2936"/>
                  </a:lnTo>
                  <a:lnTo>
                    <a:pt x="1979" y="2454"/>
                  </a:lnTo>
                  <a:lnTo>
                    <a:pt x="2132" y="2060"/>
                  </a:lnTo>
                  <a:lnTo>
                    <a:pt x="2293" y="1709"/>
                  </a:lnTo>
                  <a:lnTo>
                    <a:pt x="2463" y="1403"/>
                  </a:lnTo>
                  <a:lnTo>
                    <a:pt x="2497" y="1359"/>
                  </a:lnTo>
                  <a:lnTo>
                    <a:pt x="2514" y="1271"/>
                  </a:lnTo>
                  <a:lnTo>
                    <a:pt x="2539" y="1183"/>
                  </a:lnTo>
                  <a:lnTo>
                    <a:pt x="2548" y="1052"/>
                  </a:lnTo>
                  <a:lnTo>
                    <a:pt x="2565" y="789"/>
                  </a:lnTo>
                  <a:lnTo>
                    <a:pt x="2556" y="526"/>
                  </a:lnTo>
                  <a:lnTo>
                    <a:pt x="2531" y="263"/>
                  </a:lnTo>
                  <a:lnTo>
                    <a:pt x="2497" y="88"/>
                  </a:lnTo>
                  <a:lnTo>
                    <a:pt x="2471" y="44"/>
                  </a:lnTo>
                  <a:lnTo>
                    <a:pt x="24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6"/>
            <p:cNvSpPr/>
            <p:nvPr/>
          </p:nvSpPr>
          <p:spPr>
            <a:xfrm rot="10800000">
              <a:off x="3877795" y="6344498"/>
              <a:ext cx="5222" cy="43903"/>
            </a:xfrm>
            <a:custGeom>
              <a:avLst/>
              <a:gdLst/>
              <a:ahLst/>
              <a:cxnLst/>
              <a:rect l="l" t="t" r="r" b="b"/>
              <a:pathLst>
                <a:path w="553" h="16126" extrusionOk="0">
                  <a:moveTo>
                    <a:pt x="137" y="0"/>
                  </a:moveTo>
                  <a:lnTo>
                    <a:pt x="86" y="88"/>
                  </a:lnTo>
                  <a:lnTo>
                    <a:pt x="43" y="219"/>
                  </a:lnTo>
                  <a:lnTo>
                    <a:pt x="9" y="438"/>
                  </a:lnTo>
                  <a:lnTo>
                    <a:pt x="1" y="570"/>
                  </a:lnTo>
                  <a:lnTo>
                    <a:pt x="1" y="701"/>
                  </a:lnTo>
                  <a:lnTo>
                    <a:pt x="1" y="833"/>
                  </a:lnTo>
                  <a:lnTo>
                    <a:pt x="9" y="964"/>
                  </a:lnTo>
                  <a:lnTo>
                    <a:pt x="18" y="1096"/>
                  </a:lnTo>
                  <a:lnTo>
                    <a:pt x="43" y="1183"/>
                  </a:lnTo>
                  <a:lnTo>
                    <a:pt x="69" y="1359"/>
                  </a:lnTo>
                  <a:lnTo>
                    <a:pt x="94" y="1534"/>
                  </a:lnTo>
                  <a:lnTo>
                    <a:pt x="111" y="1709"/>
                  </a:lnTo>
                  <a:lnTo>
                    <a:pt x="120" y="1885"/>
                  </a:lnTo>
                  <a:lnTo>
                    <a:pt x="137" y="2279"/>
                  </a:lnTo>
                  <a:lnTo>
                    <a:pt x="145" y="2673"/>
                  </a:lnTo>
                  <a:lnTo>
                    <a:pt x="179" y="4426"/>
                  </a:lnTo>
                  <a:lnTo>
                    <a:pt x="204" y="6223"/>
                  </a:lnTo>
                  <a:lnTo>
                    <a:pt x="230" y="8019"/>
                  </a:lnTo>
                  <a:lnTo>
                    <a:pt x="247" y="9860"/>
                  </a:lnTo>
                  <a:lnTo>
                    <a:pt x="264" y="11744"/>
                  </a:lnTo>
                  <a:lnTo>
                    <a:pt x="272" y="13584"/>
                  </a:lnTo>
                  <a:lnTo>
                    <a:pt x="272" y="15425"/>
                  </a:lnTo>
                  <a:lnTo>
                    <a:pt x="272" y="15600"/>
                  </a:lnTo>
                  <a:lnTo>
                    <a:pt x="281" y="15732"/>
                  </a:lnTo>
                  <a:lnTo>
                    <a:pt x="298" y="15863"/>
                  </a:lnTo>
                  <a:lnTo>
                    <a:pt x="315" y="15951"/>
                  </a:lnTo>
                  <a:lnTo>
                    <a:pt x="357" y="16082"/>
                  </a:lnTo>
                  <a:lnTo>
                    <a:pt x="408" y="16126"/>
                  </a:lnTo>
                  <a:lnTo>
                    <a:pt x="459" y="16082"/>
                  </a:lnTo>
                  <a:lnTo>
                    <a:pt x="510" y="15951"/>
                  </a:lnTo>
                  <a:lnTo>
                    <a:pt x="527" y="15863"/>
                  </a:lnTo>
                  <a:lnTo>
                    <a:pt x="536" y="15732"/>
                  </a:lnTo>
                  <a:lnTo>
                    <a:pt x="544" y="15600"/>
                  </a:lnTo>
                  <a:lnTo>
                    <a:pt x="553" y="15425"/>
                  </a:lnTo>
                  <a:lnTo>
                    <a:pt x="544" y="13365"/>
                  </a:lnTo>
                  <a:lnTo>
                    <a:pt x="536" y="11306"/>
                  </a:lnTo>
                  <a:lnTo>
                    <a:pt x="519" y="9246"/>
                  </a:lnTo>
                  <a:lnTo>
                    <a:pt x="493" y="7143"/>
                  </a:lnTo>
                  <a:lnTo>
                    <a:pt x="468" y="5040"/>
                  </a:lnTo>
                  <a:lnTo>
                    <a:pt x="425" y="2980"/>
                  </a:lnTo>
                  <a:lnTo>
                    <a:pt x="408" y="2191"/>
                  </a:lnTo>
                  <a:lnTo>
                    <a:pt x="400" y="1841"/>
                  </a:lnTo>
                  <a:lnTo>
                    <a:pt x="383" y="1446"/>
                  </a:lnTo>
                  <a:lnTo>
                    <a:pt x="366" y="1096"/>
                  </a:lnTo>
                  <a:lnTo>
                    <a:pt x="332" y="789"/>
                  </a:lnTo>
                  <a:lnTo>
                    <a:pt x="289" y="482"/>
                  </a:lnTo>
                  <a:lnTo>
                    <a:pt x="238" y="176"/>
                  </a:lnTo>
                  <a:lnTo>
                    <a:pt x="213" y="88"/>
                  </a:lnTo>
                  <a:lnTo>
                    <a:pt x="187" y="44"/>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6"/>
            <p:cNvSpPr/>
            <p:nvPr/>
          </p:nvSpPr>
          <p:spPr>
            <a:xfrm rot="10800000">
              <a:off x="3857994" y="6345223"/>
              <a:ext cx="22379" cy="93534"/>
            </a:xfrm>
            <a:custGeom>
              <a:avLst/>
              <a:gdLst/>
              <a:ahLst/>
              <a:cxnLst/>
              <a:rect l="l" t="t" r="r" b="b"/>
              <a:pathLst>
                <a:path w="2370" h="34356" extrusionOk="0">
                  <a:moveTo>
                    <a:pt x="408" y="0"/>
                  </a:moveTo>
                  <a:lnTo>
                    <a:pt x="383" y="44"/>
                  </a:lnTo>
                  <a:lnTo>
                    <a:pt x="357" y="88"/>
                  </a:lnTo>
                  <a:lnTo>
                    <a:pt x="340" y="176"/>
                  </a:lnTo>
                  <a:lnTo>
                    <a:pt x="323" y="263"/>
                  </a:lnTo>
                  <a:lnTo>
                    <a:pt x="307" y="526"/>
                  </a:lnTo>
                  <a:lnTo>
                    <a:pt x="298" y="789"/>
                  </a:lnTo>
                  <a:lnTo>
                    <a:pt x="307" y="1052"/>
                  </a:lnTo>
                  <a:lnTo>
                    <a:pt x="323" y="1183"/>
                  </a:lnTo>
                  <a:lnTo>
                    <a:pt x="340" y="1271"/>
                  </a:lnTo>
                  <a:lnTo>
                    <a:pt x="366" y="1359"/>
                  </a:lnTo>
                  <a:lnTo>
                    <a:pt x="391" y="1446"/>
                  </a:lnTo>
                  <a:lnTo>
                    <a:pt x="621" y="1928"/>
                  </a:lnTo>
                  <a:lnTo>
                    <a:pt x="841" y="2498"/>
                  </a:lnTo>
                  <a:lnTo>
                    <a:pt x="1045" y="3111"/>
                  </a:lnTo>
                  <a:lnTo>
                    <a:pt x="1147" y="3462"/>
                  </a:lnTo>
                  <a:lnTo>
                    <a:pt x="1240" y="3856"/>
                  </a:lnTo>
                  <a:lnTo>
                    <a:pt x="1334" y="4207"/>
                  </a:lnTo>
                  <a:lnTo>
                    <a:pt x="1427" y="4645"/>
                  </a:lnTo>
                  <a:lnTo>
                    <a:pt x="1512" y="5083"/>
                  </a:lnTo>
                  <a:lnTo>
                    <a:pt x="1589" y="5522"/>
                  </a:lnTo>
                  <a:lnTo>
                    <a:pt x="1665" y="6047"/>
                  </a:lnTo>
                  <a:lnTo>
                    <a:pt x="1733" y="6573"/>
                  </a:lnTo>
                  <a:lnTo>
                    <a:pt x="1792" y="7099"/>
                  </a:lnTo>
                  <a:lnTo>
                    <a:pt x="1852" y="7669"/>
                  </a:lnTo>
                  <a:lnTo>
                    <a:pt x="1903" y="8282"/>
                  </a:lnTo>
                  <a:lnTo>
                    <a:pt x="1945" y="8896"/>
                  </a:lnTo>
                  <a:lnTo>
                    <a:pt x="1988" y="9509"/>
                  </a:lnTo>
                  <a:lnTo>
                    <a:pt x="2022" y="10123"/>
                  </a:lnTo>
                  <a:lnTo>
                    <a:pt x="2047" y="10736"/>
                  </a:lnTo>
                  <a:lnTo>
                    <a:pt x="2064" y="11393"/>
                  </a:lnTo>
                  <a:lnTo>
                    <a:pt x="2081" y="12007"/>
                  </a:lnTo>
                  <a:lnTo>
                    <a:pt x="2090" y="12664"/>
                  </a:lnTo>
                  <a:lnTo>
                    <a:pt x="2098" y="13935"/>
                  </a:lnTo>
                  <a:lnTo>
                    <a:pt x="2081" y="15250"/>
                  </a:lnTo>
                  <a:lnTo>
                    <a:pt x="2047" y="16520"/>
                  </a:lnTo>
                  <a:lnTo>
                    <a:pt x="2005" y="17791"/>
                  </a:lnTo>
                  <a:lnTo>
                    <a:pt x="1954" y="18843"/>
                  </a:lnTo>
                  <a:lnTo>
                    <a:pt x="1903" y="19938"/>
                  </a:lnTo>
                  <a:lnTo>
                    <a:pt x="1835" y="21034"/>
                  </a:lnTo>
                  <a:lnTo>
                    <a:pt x="1767" y="22173"/>
                  </a:lnTo>
                  <a:lnTo>
                    <a:pt x="1682" y="23312"/>
                  </a:lnTo>
                  <a:lnTo>
                    <a:pt x="1589" y="24408"/>
                  </a:lnTo>
                  <a:lnTo>
                    <a:pt x="1487" y="25503"/>
                  </a:lnTo>
                  <a:lnTo>
                    <a:pt x="1376" y="26599"/>
                  </a:lnTo>
                  <a:lnTo>
                    <a:pt x="1257" y="27607"/>
                  </a:lnTo>
                  <a:lnTo>
                    <a:pt x="1130" y="28615"/>
                  </a:lnTo>
                  <a:lnTo>
                    <a:pt x="986" y="29535"/>
                  </a:lnTo>
                  <a:lnTo>
                    <a:pt x="833" y="30367"/>
                  </a:lnTo>
                  <a:lnTo>
                    <a:pt x="663" y="31156"/>
                  </a:lnTo>
                  <a:lnTo>
                    <a:pt x="578" y="31507"/>
                  </a:lnTo>
                  <a:lnTo>
                    <a:pt x="485" y="31857"/>
                  </a:lnTo>
                  <a:lnTo>
                    <a:pt x="391" y="32164"/>
                  </a:lnTo>
                  <a:lnTo>
                    <a:pt x="298" y="32427"/>
                  </a:lnTo>
                  <a:lnTo>
                    <a:pt x="196" y="32690"/>
                  </a:lnTo>
                  <a:lnTo>
                    <a:pt x="94" y="32909"/>
                  </a:lnTo>
                  <a:lnTo>
                    <a:pt x="69" y="32997"/>
                  </a:lnTo>
                  <a:lnTo>
                    <a:pt x="43" y="33084"/>
                  </a:lnTo>
                  <a:lnTo>
                    <a:pt x="26" y="33216"/>
                  </a:lnTo>
                  <a:lnTo>
                    <a:pt x="18" y="33303"/>
                  </a:lnTo>
                  <a:lnTo>
                    <a:pt x="1" y="33610"/>
                  </a:lnTo>
                  <a:lnTo>
                    <a:pt x="9" y="33873"/>
                  </a:lnTo>
                  <a:lnTo>
                    <a:pt x="26" y="34092"/>
                  </a:lnTo>
                  <a:lnTo>
                    <a:pt x="43" y="34180"/>
                  </a:lnTo>
                  <a:lnTo>
                    <a:pt x="69" y="34267"/>
                  </a:lnTo>
                  <a:lnTo>
                    <a:pt x="86" y="34311"/>
                  </a:lnTo>
                  <a:lnTo>
                    <a:pt x="111" y="34355"/>
                  </a:lnTo>
                  <a:lnTo>
                    <a:pt x="137" y="34355"/>
                  </a:lnTo>
                  <a:lnTo>
                    <a:pt x="171" y="34311"/>
                  </a:lnTo>
                  <a:lnTo>
                    <a:pt x="281" y="34048"/>
                  </a:lnTo>
                  <a:lnTo>
                    <a:pt x="383" y="33785"/>
                  </a:lnTo>
                  <a:lnTo>
                    <a:pt x="485" y="33523"/>
                  </a:lnTo>
                  <a:lnTo>
                    <a:pt x="587" y="33216"/>
                  </a:lnTo>
                  <a:lnTo>
                    <a:pt x="680" y="32865"/>
                  </a:lnTo>
                  <a:lnTo>
                    <a:pt x="773" y="32515"/>
                  </a:lnTo>
                  <a:lnTo>
                    <a:pt x="943" y="31726"/>
                  </a:lnTo>
                  <a:lnTo>
                    <a:pt x="1105" y="30893"/>
                  </a:lnTo>
                  <a:lnTo>
                    <a:pt x="1257" y="29973"/>
                  </a:lnTo>
                  <a:lnTo>
                    <a:pt x="1393" y="29009"/>
                  </a:lnTo>
                  <a:lnTo>
                    <a:pt x="1521" y="28001"/>
                  </a:lnTo>
                  <a:lnTo>
                    <a:pt x="1657" y="26730"/>
                  </a:lnTo>
                  <a:lnTo>
                    <a:pt x="1784" y="25460"/>
                  </a:lnTo>
                  <a:lnTo>
                    <a:pt x="1903" y="24145"/>
                  </a:lnTo>
                  <a:lnTo>
                    <a:pt x="2005" y="22830"/>
                  </a:lnTo>
                  <a:lnTo>
                    <a:pt x="2098" y="21428"/>
                  </a:lnTo>
                  <a:lnTo>
                    <a:pt x="2183" y="20070"/>
                  </a:lnTo>
                  <a:lnTo>
                    <a:pt x="2251" y="18668"/>
                  </a:lnTo>
                  <a:lnTo>
                    <a:pt x="2310" y="17309"/>
                  </a:lnTo>
                  <a:lnTo>
                    <a:pt x="2344" y="15951"/>
                  </a:lnTo>
                  <a:lnTo>
                    <a:pt x="2370" y="14548"/>
                  </a:lnTo>
                  <a:lnTo>
                    <a:pt x="2370" y="13190"/>
                  </a:lnTo>
                  <a:lnTo>
                    <a:pt x="2361" y="12533"/>
                  </a:lnTo>
                  <a:lnTo>
                    <a:pt x="2353" y="11832"/>
                  </a:lnTo>
                  <a:lnTo>
                    <a:pt x="2336" y="11174"/>
                  </a:lnTo>
                  <a:lnTo>
                    <a:pt x="2319" y="10517"/>
                  </a:lnTo>
                  <a:lnTo>
                    <a:pt x="2293" y="9816"/>
                  </a:lnTo>
                  <a:lnTo>
                    <a:pt x="2259" y="9159"/>
                  </a:lnTo>
                  <a:lnTo>
                    <a:pt x="2217" y="8501"/>
                  </a:lnTo>
                  <a:lnTo>
                    <a:pt x="2174" y="7888"/>
                  </a:lnTo>
                  <a:lnTo>
                    <a:pt x="2123" y="7231"/>
                  </a:lnTo>
                  <a:lnTo>
                    <a:pt x="2064" y="6617"/>
                  </a:lnTo>
                  <a:lnTo>
                    <a:pt x="1996" y="6004"/>
                  </a:lnTo>
                  <a:lnTo>
                    <a:pt x="1928" y="5434"/>
                  </a:lnTo>
                  <a:lnTo>
                    <a:pt x="1843" y="4908"/>
                  </a:lnTo>
                  <a:lnTo>
                    <a:pt x="1767" y="4382"/>
                  </a:lnTo>
                  <a:lnTo>
                    <a:pt x="1673" y="3900"/>
                  </a:lnTo>
                  <a:lnTo>
                    <a:pt x="1580" y="3418"/>
                  </a:lnTo>
                  <a:lnTo>
                    <a:pt x="1487" y="2980"/>
                  </a:lnTo>
                  <a:lnTo>
                    <a:pt x="1385" y="2586"/>
                  </a:lnTo>
                  <a:lnTo>
                    <a:pt x="1283" y="2191"/>
                  </a:lnTo>
                  <a:lnTo>
                    <a:pt x="1173" y="1841"/>
                  </a:lnTo>
                  <a:lnTo>
                    <a:pt x="943" y="1183"/>
                  </a:lnTo>
                  <a:lnTo>
                    <a:pt x="706" y="614"/>
                  </a:lnTo>
                  <a:lnTo>
                    <a:pt x="468" y="88"/>
                  </a:lnTo>
                  <a:lnTo>
                    <a:pt x="434" y="44"/>
                  </a:lnTo>
                  <a:lnTo>
                    <a:pt x="4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6"/>
            <p:cNvSpPr/>
            <p:nvPr/>
          </p:nvSpPr>
          <p:spPr>
            <a:xfrm rot="10800000">
              <a:off x="3897039" y="6357977"/>
              <a:ext cx="20452" cy="29471"/>
            </a:xfrm>
            <a:custGeom>
              <a:avLst/>
              <a:gdLst/>
              <a:ahLst/>
              <a:cxnLst/>
              <a:rect l="l" t="t" r="r" b="b"/>
              <a:pathLst>
                <a:path w="2166" h="10825" extrusionOk="0">
                  <a:moveTo>
                    <a:pt x="383" y="1"/>
                  </a:moveTo>
                  <a:lnTo>
                    <a:pt x="332" y="88"/>
                  </a:lnTo>
                  <a:lnTo>
                    <a:pt x="306" y="176"/>
                  </a:lnTo>
                  <a:lnTo>
                    <a:pt x="289" y="264"/>
                  </a:lnTo>
                  <a:lnTo>
                    <a:pt x="272" y="395"/>
                  </a:lnTo>
                  <a:lnTo>
                    <a:pt x="264" y="527"/>
                  </a:lnTo>
                  <a:lnTo>
                    <a:pt x="1" y="9904"/>
                  </a:lnTo>
                  <a:lnTo>
                    <a:pt x="1" y="10123"/>
                  </a:lnTo>
                  <a:lnTo>
                    <a:pt x="9" y="10299"/>
                  </a:lnTo>
                  <a:lnTo>
                    <a:pt x="26" y="10518"/>
                  </a:lnTo>
                  <a:lnTo>
                    <a:pt x="52" y="10649"/>
                  </a:lnTo>
                  <a:lnTo>
                    <a:pt x="86" y="10781"/>
                  </a:lnTo>
                  <a:lnTo>
                    <a:pt x="120" y="10824"/>
                  </a:lnTo>
                  <a:lnTo>
                    <a:pt x="162" y="10824"/>
                  </a:lnTo>
                  <a:lnTo>
                    <a:pt x="204" y="10737"/>
                  </a:lnTo>
                  <a:lnTo>
                    <a:pt x="434" y="9860"/>
                  </a:lnTo>
                  <a:lnTo>
                    <a:pt x="663" y="9028"/>
                  </a:lnTo>
                  <a:lnTo>
                    <a:pt x="892" y="8239"/>
                  </a:lnTo>
                  <a:lnTo>
                    <a:pt x="1130" y="7450"/>
                  </a:lnTo>
                  <a:lnTo>
                    <a:pt x="1368" y="6705"/>
                  </a:lnTo>
                  <a:lnTo>
                    <a:pt x="1605" y="5960"/>
                  </a:lnTo>
                  <a:lnTo>
                    <a:pt x="1852" y="5259"/>
                  </a:lnTo>
                  <a:lnTo>
                    <a:pt x="2098" y="4602"/>
                  </a:lnTo>
                  <a:lnTo>
                    <a:pt x="2123" y="4514"/>
                  </a:lnTo>
                  <a:lnTo>
                    <a:pt x="2149" y="4427"/>
                  </a:lnTo>
                  <a:lnTo>
                    <a:pt x="2157" y="4295"/>
                  </a:lnTo>
                  <a:lnTo>
                    <a:pt x="2166" y="4164"/>
                  </a:lnTo>
                  <a:lnTo>
                    <a:pt x="2166" y="4032"/>
                  </a:lnTo>
                  <a:lnTo>
                    <a:pt x="2166" y="3901"/>
                  </a:lnTo>
                  <a:lnTo>
                    <a:pt x="2149" y="3682"/>
                  </a:lnTo>
                  <a:lnTo>
                    <a:pt x="2115" y="3463"/>
                  </a:lnTo>
                  <a:lnTo>
                    <a:pt x="2072" y="3331"/>
                  </a:lnTo>
                  <a:lnTo>
                    <a:pt x="2047" y="3287"/>
                  </a:lnTo>
                  <a:lnTo>
                    <a:pt x="1988" y="3287"/>
                  </a:lnTo>
                  <a:lnTo>
                    <a:pt x="1962" y="3375"/>
                  </a:lnTo>
                  <a:lnTo>
                    <a:pt x="1716" y="4032"/>
                  </a:lnTo>
                  <a:lnTo>
                    <a:pt x="1470" y="4733"/>
                  </a:lnTo>
                  <a:lnTo>
                    <a:pt x="1223" y="5478"/>
                  </a:lnTo>
                  <a:lnTo>
                    <a:pt x="986" y="6223"/>
                  </a:lnTo>
                  <a:lnTo>
                    <a:pt x="748" y="7012"/>
                  </a:lnTo>
                  <a:lnTo>
                    <a:pt x="519" y="7801"/>
                  </a:lnTo>
                  <a:lnTo>
                    <a:pt x="315" y="8541"/>
                  </a:lnTo>
                  <a:lnTo>
                    <a:pt x="536" y="921"/>
                  </a:lnTo>
                  <a:lnTo>
                    <a:pt x="536" y="614"/>
                  </a:lnTo>
                  <a:lnTo>
                    <a:pt x="519" y="351"/>
                  </a:lnTo>
                  <a:lnTo>
                    <a:pt x="510" y="264"/>
                  </a:lnTo>
                  <a:lnTo>
                    <a:pt x="485" y="132"/>
                  </a:lnTo>
                  <a:lnTo>
                    <a:pt x="468" y="88"/>
                  </a:lnTo>
                  <a:lnTo>
                    <a:pt x="4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6"/>
            <p:cNvSpPr/>
            <p:nvPr/>
          </p:nvSpPr>
          <p:spPr>
            <a:xfrm rot="10800000">
              <a:off x="3878597" y="6344015"/>
              <a:ext cx="16760" cy="30903"/>
            </a:xfrm>
            <a:custGeom>
              <a:avLst/>
              <a:gdLst/>
              <a:ahLst/>
              <a:cxnLst/>
              <a:rect l="l" t="t" r="r" b="b"/>
              <a:pathLst>
                <a:path w="1775" h="11351" extrusionOk="0">
                  <a:moveTo>
                    <a:pt x="297" y="1"/>
                  </a:moveTo>
                  <a:lnTo>
                    <a:pt x="246" y="45"/>
                  </a:lnTo>
                  <a:lnTo>
                    <a:pt x="204" y="176"/>
                  </a:lnTo>
                  <a:lnTo>
                    <a:pt x="187" y="264"/>
                  </a:lnTo>
                  <a:lnTo>
                    <a:pt x="170" y="395"/>
                  </a:lnTo>
                  <a:lnTo>
                    <a:pt x="153" y="527"/>
                  </a:lnTo>
                  <a:lnTo>
                    <a:pt x="153" y="658"/>
                  </a:lnTo>
                  <a:lnTo>
                    <a:pt x="68" y="6092"/>
                  </a:lnTo>
                  <a:lnTo>
                    <a:pt x="26" y="8721"/>
                  </a:lnTo>
                  <a:lnTo>
                    <a:pt x="9" y="9291"/>
                  </a:lnTo>
                  <a:lnTo>
                    <a:pt x="0" y="9948"/>
                  </a:lnTo>
                  <a:lnTo>
                    <a:pt x="0" y="10255"/>
                  </a:lnTo>
                  <a:lnTo>
                    <a:pt x="9" y="10518"/>
                  </a:lnTo>
                  <a:lnTo>
                    <a:pt x="26" y="10781"/>
                  </a:lnTo>
                  <a:lnTo>
                    <a:pt x="60" y="11044"/>
                  </a:lnTo>
                  <a:lnTo>
                    <a:pt x="102" y="11219"/>
                  </a:lnTo>
                  <a:lnTo>
                    <a:pt x="144" y="11306"/>
                  </a:lnTo>
                  <a:lnTo>
                    <a:pt x="187" y="11350"/>
                  </a:lnTo>
                  <a:lnTo>
                    <a:pt x="238" y="11350"/>
                  </a:lnTo>
                  <a:lnTo>
                    <a:pt x="289" y="11306"/>
                  </a:lnTo>
                  <a:lnTo>
                    <a:pt x="331" y="11219"/>
                  </a:lnTo>
                  <a:lnTo>
                    <a:pt x="425" y="11044"/>
                  </a:lnTo>
                  <a:lnTo>
                    <a:pt x="654" y="10562"/>
                  </a:lnTo>
                  <a:lnTo>
                    <a:pt x="875" y="10036"/>
                  </a:lnTo>
                  <a:lnTo>
                    <a:pt x="1095" y="9510"/>
                  </a:lnTo>
                  <a:lnTo>
                    <a:pt x="1299" y="8984"/>
                  </a:lnTo>
                  <a:lnTo>
                    <a:pt x="1511" y="8371"/>
                  </a:lnTo>
                  <a:lnTo>
                    <a:pt x="1715" y="7757"/>
                  </a:lnTo>
                  <a:lnTo>
                    <a:pt x="1741" y="7626"/>
                  </a:lnTo>
                  <a:lnTo>
                    <a:pt x="1758" y="7538"/>
                  </a:lnTo>
                  <a:lnTo>
                    <a:pt x="1766" y="7406"/>
                  </a:lnTo>
                  <a:lnTo>
                    <a:pt x="1775" y="7275"/>
                  </a:lnTo>
                  <a:lnTo>
                    <a:pt x="1775" y="7012"/>
                  </a:lnTo>
                  <a:lnTo>
                    <a:pt x="1758" y="6749"/>
                  </a:lnTo>
                  <a:lnTo>
                    <a:pt x="1724" y="6574"/>
                  </a:lnTo>
                  <a:lnTo>
                    <a:pt x="1681" y="6442"/>
                  </a:lnTo>
                  <a:lnTo>
                    <a:pt x="1656" y="6399"/>
                  </a:lnTo>
                  <a:lnTo>
                    <a:pt x="1630" y="6399"/>
                  </a:lnTo>
                  <a:lnTo>
                    <a:pt x="1596" y="6442"/>
                  </a:lnTo>
                  <a:lnTo>
                    <a:pt x="1571" y="6486"/>
                  </a:lnTo>
                  <a:lnTo>
                    <a:pt x="1393" y="7056"/>
                  </a:lnTo>
                  <a:lnTo>
                    <a:pt x="1206" y="7582"/>
                  </a:lnTo>
                  <a:lnTo>
                    <a:pt x="1019" y="8108"/>
                  </a:lnTo>
                  <a:lnTo>
                    <a:pt x="832" y="8590"/>
                  </a:lnTo>
                  <a:lnTo>
                    <a:pt x="654" y="9028"/>
                  </a:lnTo>
                  <a:lnTo>
                    <a:pt x="467" y="9422"/>
                  </a:lnTo>
                  <a:lnTo>
                    <a:pt x="289" y="9773"/>
                  </a:lnTo>
                  <a:lnTo>
                    <a:pt x="282" y="9786"/>
                  </a:lnTo>
                  <a:lnTo>
                    <a:pt x="433" y="658"/>
                  </a:lnTo>
                  <a:lnTo>
                    <a:pt x="425" y="527"/>
                  </a:lnTo>
                  <a:lnTo>
                    <a:pt x="425" y="351"/>
                  </a:lnTo>
                  <a:lnTo>
                    <a:pt x="408" y="264"/>
                  </a:lnTo>
                  <a:lnTo>
                    <a:pt x="391" y="176"/>
                  </a:lnTo>
                  <a:lnTo>
                    <a:pt x="374" y="89"/>
                  </a:lnTo>
                  <a:lnTo>
                    <a:pt x="348" y="45"/>
                  </a:lnTo>
                  <a:lnTo>
                    <a:pt x="2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6"/>
            <p:cNvSpPr/>
            <p:nvPr/>
          </p:nvSpPr>
          <p:spPr>
            <a:xfrm rot="10800000">
              <a:off x="3865047" y="6435161"/>
              <a:ext cx="56051" cy="430079"/>
            </a:xfrm>
            <a:custGeom>
              <a:avLst/>
              <a:gdLst/>
              <a:ahLst/>
              <a:cxnLst/>
              <a:rect l="l" t="t" r="r" b="b"/>
              <a:pathLst>
                <a:path w="5936" h="157972" extrusionOk="0">
                  <a:moveTo>
                    <a:pt x="671" y="1"/>
                  </a:moveTo>
                  <a:lnTo>
                    <a:pt x="646" y="88"/>
                  </a:lnTo>
                  <a:lnTo>
                    <a:pt x="629" y="176"/>
                  </a:lnTo>
                  <a:lnTo>
                    <a:pt x="603" y="308"/>
                  </a:lnTo>
                  <a:lnTo>
                    <a:pt x="502" y="1184"/>
                  </a:lnTo>
                  <a:lnTo>
                    <a:pt x="408" y="2060"/>
                  </a:lnTo>
                  <a:lnTo>
                    <a:pt x="332" y="2981"/>
                  </a:lnTo>
                  <a:lnTo>
                    <a:pt x="264" y="3945"/>
                  </a:lnTo>
                  <a:lnTo>
                    <a:pt x="204" y="4865"/>
                  </a:lnTo>
                  <a:lnTo>
                    <a:pt x="153" y="5829"/>
                  </a:lnTo>
                  <a:lnTo>
                    <a:pt x="111" y="6837"/>
                  </a:lnTo>
                  <a:lnTo>
                    <a:pt x="77" y="7801"/>
                  </a:lnTo>
                  <a:lnTo>
                    <a:pt x="52" y="8809"/>
                  </a:lnTo>
                  <a:lnTo>
                    <a:pt x="35" y="9816"/>
                  </a:lnTo>
                  <a:lnTo>
                    <a:pt x="18" y="10824"/>
                  </a:lnTo>
                  <a:lnTo>
                    <a:pt x="9" y="11832"/>
                  </a:lnTo>
                  <a:lnTo>
                    <a:pt x="1" y="13848"/>
                  </a:lnTo>
                  <a:lnTo>
                    <a:pt x="9" y="15864"/>
                  </a:lnTo>
                  <a:lnTo>
                    <a:pt x="18" y="18186"/>
                  </a:lnTo>
                  <a:lnTo>
                    <a:pt x="35" y="20552"/>
                  </a:lnTo>
                  <a:lnTo>
                    <a:pt x="69" y="22875"/>
                  </a:lnTo>
                  <a:lnTo>
                    <a:pt x="103" y="25197"/>
                  </a:lnTo>
                  <a:lnTo>
                    <a:pt x="145" y="27520"/>
                  </a:lnTo>
                  <a:lnTo>
                    <a:pt x="196" y="29842"/>
                  </a:lnTo>
                  <a:lnTo>
                    <a:pt x="255" y="32121"/>
                  </a:lnTo>
                  <a:lnTo>
                    <a:pt x="323" y="34443"/>
                  </a:lnTo>
                  <a:lnTo>
                    <a:pt x="451" y="38562"/>
                  </a:lnTo>
                  <a:lnTo>
                    <a:pt x="527" y="40622"/>
                  </a:lnTo>
                  <a:lnTo>
                    <a:pt x="612" y="42681"/>
                  </a:lnTo>
                  <a:lnTo>
                    <a:pt x="705" y="44697"/>
                  </a:lnTo>
                  <a:lnTo>
                    <a:pt x="807" y="46713"/>
                  </a:lnTo>
                  <a:lnTo>
                    <a:pt x="926" y="48729"/>
                  </a:lnTo>
                  <a:lnTo>
                    <a:pt x="1070" y="50657"/>
                  </a:lnTo>
                  <a:lnTo>
                    <a:pt x="1215" y="52453"/>
                  </a:lnTo>
                  <a:lnTo>
                    <a:pt x="1376" y="54250"/>
                  </a:lnTo>
                  <a:lnTo>
                    <a:pt x="1546" y="56003"/>
                  </a:lnTo>
                  <a:lnTo>
                    <a:pt x="1724" y="57712"/>
                  </a:lnTo>
                  <a:lnTo>
                    <a:pt x="2089" y="61173"/>
                  </a:lnTo>
                  <a:lnTo>
                    <a:pt x="2268" y="62926"/>
                  </a:lnTo>
                  <a:lnTo>
                    <a:pt x="2437" y="64635"/>
                  </a:lnTo>
                  <a:lnTo>
                    <a:pt x="2786" y="68228"/>
                  </a:lnTo>
                  <a:lnTo>
                    <a:pt x="3117" y="71865"/>
                  </a:lnTo>
                  <a:lnTo>
                    <a:pt x="3431" y="75503"/>
                  </a:lnTo>
                  <a:lnTo>
                    <a:pt x="3736" y="79227"/>
                  </a:lnTo>
                  <a:lnTo>
                    <a:pt x="4017" y="82952"/>
                  </a:lnTo>
                  <a:lnTo>
                    <a:pt x="4288" y="86720"/>
                  </a:lnTo>
                  <a:lnTo>
                    <a:pt x="4416" y="88605"/>
                  </a:lnTo>
                  <a:lnTo>
                    <a:pt x="4535" y="90533"/>
                  </a:lnTo>
                  <a:lnTo>
                    <a:pt x="4653" y="92461"/>
                  </a:lnTo>
                  <a:lnTo>
                    <a:pt x="4764" y="94345"/>
                  </a:lnTo>
                  <a:lnTo>
                    <a:pt x="4866" y="96273"/>
                  </a:lnTo>
                  <a:lnTo>
                    <a:pt x="4959" y="98201"/>
                  </a:lnTo>
                  <a:lnTo>
                    <a:pt x="5053" y="100173"/>
                  </a:lnTo>
                  <a:lnTo>
                    <a:pt x="5137" y="102101"/>
                  </a:lnTo>
                  <a:lnTo>
                    <a:pt x="5222" y="104073"/>
                  </a:lnTo>
                  <a:lnTo>
                    <a:pt x="5299" y="106045"/>
                  </a:lnTo>
                  <a:lnTo>
                    <a:pt x="5358" y="108017"/>
                  </a:lnTo>
                  <a:lnTo>
                    <a:pt x="5426" y="109989"/>
                  </a:lnTo>
                  <a:lnTo>
                    <a:pt x="5477" y="111961"/>
                  </a:lnTo>
                  <a:lnTo>
                    <a:pt x="5520" y="113933"/>
                  </a:lnTo>
                  <a:lnTo>
                    <a:pt x="5562" y="115905"/>
                  </a:lnTo>
                  <a:lnTo>
                    <a:pt x="5596" y="117920"/>
                  </a:lnTo>
                  <a:lnTo>
                    <a:pt x="5621" y="119892"/>
                  </a:lnTo>
                  <a:lnTo>
                    <a:pt x="5638" y="121908"/>
                  </a:lnTo>
                  <a:lnTo>
                    <a:pt x="5647" y="123880"/>
                  </a:lnTo>
                  <a:lnTo>
                    <a:pt x="5655" y="125895"/>
                  </a:lnTo>
                  <a:lnTo>
                    <a:pt x="5647" y="127867"/>
                  </a:lnTo>
                  <a:lnTo>
                    <a:pt x="5630" y="129883"/>
                  </a:lnTo>
                  <a:lnTo>
                    <a:pt x="5613" y="131855"/>
                  </a:lnTo>
                  <a:lnTo>
                    <a:pt x="5579" y="133827"/>
                  </a:lnTo>
                  <a:lnTo>
                    <a:pt x="5545" y="135843"/>
                  </a:lnTo>
                  <a:lnTo>
                    <a:pt x="5494" y="137815"/>
                  </a:lnTo>
                  <a:lnTo>
                    <a:pt x="5443" y="139786"/>
                  </a:lnTo>
                  <a:lnTo>
                    <a:pt x="5375" y="141714"/>
                  </a:lnTo>
                  <a:lnTo>
                    <a:pt x="5299" y="143686"/>
                  </a:lnTo>
                  <a:lnTo>
                    <a:pt x="5222" y="145614"/>
                  </a:lnTo>
                  <a:lnTo>
                    <a:pt x="5129" y="147586"/>
                  </a:lnTo>
                  <a:lnTo>
                    <a:pt x="5027" y="149514"/>
                  </a:lnTo>
                  <a:lnTo>
                    <a:pt x="4917" y="151399"/>
                  </a:lnTo>
                  <a:lnTo>
                    <a:pt x="4798" y="153327"/>
                  </a:lnTo>
                  <a:lnTo>
                    <a:pt x="4662" y="155211"/>
                  </a:lnTo>
                  <a:lnTo>
                    <a:pt x="4526" y="157095"/>
                  </a:lnTo>
                  <a:lnTo>
                    <a:pt x="4518" y="157271"/>
                  </a:lnTo>
                  <a:lnTo>
                    <a:pt x="4518" y="157402"/>
                  </a:lnTo>
                  <a:lnTo>
                    <a:pt x="4518" y="157533"/>
                  </a:lnTo>
                  <a:lnTo>
                    <a:pt x="4526" y="157621"/>
                  </a:lnTo>
                  <a:lnTo>
                    <a:pt x="4543" y="157753"/>
                  </a:lnTo>
                  <a:lnTo>
                    <a:pt x="4560" y="157796"/>
                  </a:lnTo>
                  <a:lnTo>
                    <a:pt x="4611" y="157928"/>
                  </a:lnTo>
                  <a:lnTo>
                    <a:pt x="4662" y="157972"/>
                  </a:lnTo>
                  <a:lnTo>
                    <a:pt x="4713" y="157884"/>
                  </a:lnTo>
                  <a:lnTo>
                    <a:pt x="4738" y="157840"/>
                  </a:lnTo>
                  <a:lnTo>
                    <a:pt x="4755" y="157753"/>
                  </a:lnTo>
                  <a:lnTo>
                    <a:pt x="4781" y="157621"/>
                  </a:lnTo>
                  <a:lnTo>
                    <a:pt x="4789" y="157490"/>
                  </a:lnTo>
                  <a:lnTo>
                    <a:pt x="4942" y="155430"/>
                  </a:lnTo>
                  <a:lnTo>
                    <a:pt x="5086" y="153327"/>
                  </a:lnTo>
                  <a:lnTo>
                    <a:pt x="5214" y="151267"/>
                  </a:lnTo>
                  <a:lnTo>
                    <a:pt x="5333" y="149164"/>
                  </a:lnTo>
                  <a:lnTo>
                    <a:pt x="5443" y="147017"/>
                  </a:lnTo>
                  <a:lnTo>
                    <a:pt x="5536" y="144870"/>
                  </a:lnTo>
                  <a:lnTo>
                    <a:pt x="5621" y="142722"/>
                  </a:lnTo>
                  <a:lnTo>
                    <a:pt x="5698" y="140575"/>
                  </a:lnTo>
                  <a:lnTo>
                    <a:pt x="5766" y="138384"/>
                  </a:lnTo>
                  <a:lnTo>
                    <a:pt x="5817" y="136193"/>
                  </a:lnTo>
                  <a:lnTo>
                    <a:pt x="5859" y="134046"/>
                  </a:lnTo>
                  <a:lnTo>
                    <a:pt x="5893" y="131855"/>
                  </a:lnTo>
                  <a:lnTo>
                    <a:pt x="5919" y="129620"/>
                  </a:lnTo>
                  <a:lnTo>
                    <a:pt x="5936" y="127429"/>
                  </a:lnTo>
                  <a:lnTo>
                    <a:pt x="5936" y="125238"/>
                  </a:lnTo>
                  <a:lnTo>
                    <a:pt x="5927" y="123047"/>
                  </a:lnTo>
                  <a:lnTo>
                    <a:pt x="5919" y="121075"/>
                  </a:lnTo>
                  <a:lnTo>
                    <a:pt x="5893" y="119103"/>
                  </a:lnTo>
                  <a:lnTo>
                    <a:pt x="5868" y="117175"/>
                  </a:lnTo>
                  <a:lnTo>
                    <a:pt x="5834" y="115203"/>
                  </a:lnTo>
                  <a:lnTo>
                    <a:pt x="5791" y="113275"/>
                  </a:lnTo>
                  <a:lnTo>
                    <a:pt x="5749" y="111303"/>
                  </a:lnTo>
                  <a:lnTo>
                    <a:pt x="5689" y="109375"/>
                  </a:lnTo>
                  <a:lnTo>
                    <a:pt x="5630" y="107447"/>
                  </a:lnTo>
                  <a:lnTo>
                    <a:pt x="5562" y="105519"/>
                  </a:lnTo>
                  <a:lnTo>
                    <a:pt x="5486" y="103635"/>
                  </a:lnTo>
                  <a:lnTo>
                    <a:pt x="5409" y="101707"/>
                  </a:lnTo>
                  <a:lnTo>
                    <a:pt x="5324" y="99823"/>
                  </a:lnTo>
                  <a:lnTo>
                    <a:pt x="5231" y="97895"/>
                  </a:lnTo>
                  <a:lnTo>
                    <a:pt x="5137" y="96010"/>
                  </a:lnTo>
                  <a:lnTo>
                    <a:pt x="5036" y="94126"/>
                  </a:lnTo>
                  <a:lnTo>
                    <a:pt x="4925" y="92286"/>
                  </a:lnTo>
                  <a:lnTo>
                    <a:pt x="4815" y="90401"/>
                  </a:lnTo>
                  <a:lnTo>
                    <a:pt x="4696" y="88517"/>
                  </a:lnTo>
                  <a:lnTo>
                    <a:pt x="4450" y="84836"/>
                  </a:lnTo>
                  <a:lnTo>
                    <a:pt x="4186" y="81155"/>
                  </a:lnTo>
                  <a:lnTo>
                    <a:pt x="3898" y="77518"/>
                  </a:lnTo>
                  <a:lnTo>
                    <a:pt x="3601" y="73925"/>
                  </a:lnTo>
                  <a:lnTo>
                    <a:pt x="3286" y="70376"/>
                  </a:lnTo>
                  <a:lnTo>
                    <a:pt x="2964" y="66826"/>
                  </a:lnTo>
                  <a:lnTo>
                    <a:pt x="2624" y="63321"/>
                  </a:lnTo>
                  <a:lnTo>
                    <a:pt x="2437" y="61524"/>
                  </a:lnTo>
                  <a:lnTo>
                    <a:pt x="2251" y="59684"/>
                  </a:lnTo>
                  <a:lnTo>
                    <a:pt x="1869" y="56090"/>
                  </a:lnTo>
                  <a:lnTo>
                    <a:pt x="1682" y="54250"/>
                  </a:lnTo>
                  <a:lnTo>
                    <a:pt x="1512" y="52409"/>
                  </a:lnTo>
                  <a:lnTo>
                    <a:pt x="1351" y="50525"/>
                  </a:lnTo>
                  <a:lnTo>
                    <a:pt x="1283" y="49561"/>
                  </a:lnTo>
                  <a:lnTo>
                    <a:pt x="1215" y="48597"/>
                  </a:lnTo>
                  <a:lnTo>
                    <a:pt x="1096" y="46625"/>
                  </a:lnTo>
                  <a:lnTo>
                    <a:pt x="986" y="44653"/>
                  </a:lnTo>
                  <a:lnTo>
                    <a:pt x="892" y="42638"/>
                  </a:lnTo>
                  <a:lnTo>
                    <a:pt x="807" y="40622"/>
                  </a:lnTo>
                  <a:lnTo>
                    <a:pt x="731" y="38562"/>
                  </a:lnTo>
                  <a:lnTo>
                    <a:pt x="663" y="36547"/>
                  </a:lnTo>
                  <a:lnTo>
                    <a:pt x="544" y="32471"/>
                  </a:lnTo>
                  <a:lnTo>
                    <a:pt x="485" y="30324"/>
                  </a:lnTo>
                  <a:lnTo>
                    <a:pt x="434" y="28221"/>
                  </a:lnTo>
                  <a:lnTo>
                    <a:pt x="391" y="26074"/>
                  </a:lnTo>
                  <a:lnTo>
                    <a:pt x="357" y="23970"/>
                  </a:lnTo>
                  <a:lnTo>
                    <a:pt x="332" y="21823"/>
                  </a:lnTo>
                  <a:lnTo>
                    <a:pt x="306" y="19676"/>
                  </a:lnTo>
                  <a:lnTo>
                    <a:pt x="289" y="17573"/>
                  </a:lnTo>
                  <a:lnTo>
                    <a:pt x="281" y="15425"/>
                  </a:lnTo>
                  <a:lnTo>
                    <a:pt x="281" y="13541"/>
                  </a:lnTo>
                  <a:lnTo>
                    <a:pt x="289" y="11701"/>
                  </a:lnTo>
                  <a:lnTo>
                    <a:pt x="315" y="9816"/>
                  </a:lnTo>
                  <a:lnTo>
                    <a:pt x="332" y="8896"/>
                  </a:lnTo>
                  <a:lnTo>
                    <a:pt x="357" y="7976"/>
                  </a:lnTo>
                  <a:lnTo>
                    <a:pt x="383" y="7056"/>
                  </a:lnTo>
                  <a:lnTo>
                    <a:pt x="425" y="6136"/>
                  </a:lnTo>
                  <a:lnTo>
                    <a:pt x="468" y="5259"/>
                  </a:lnTo>
                  <a:lnTo>
                    <a:pt x="527" y="4383"/>
                  </a:lnTo>
                  <a:lnTo>
                    <a:pt x="586" y="3506"/>
                  </a:lnTo>
                  <a:lnTo>
                    <a:pt x="663" y="2674"/>
                  </a:lnTo>
                  <a:lnTo>
                    <a:pt x="748" y="1841"/>
                  </a:lnTo>
                  <a:lnTo>
                    <a:pt x="841" y="1009"/>
                  </a:lnTo>
                  <a:lnTo>
                    <a:pt x="858" y="877"/>
                  </a:lnTo>
                  <a:lnTo>
                    <a:pt x="867" y="746"/>
                  </a:lnTo>
                  <a:lnTo>
                    <a:pt x="867" y="614"/>
                  </a:lnTo>
                  <a:lnTo>
                    <a:pt x="867" y="483"/>
                  </a:lnTo>
                  <a:lnTo>
                    <a:pt x="850" y="351"/>
                  </a:lnTo>
                  <a:lnTo>
                    <a:pt x="841" y="264"/>
                  </a:lnTo>
                  <a:lnTo>
                    <a:pt x="799" y="88"/>
                  </a:lnTo>
                  <a:lnTo>
                    <a:pt x="7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6"/>
            <p:cNvSpPr/>
            <p:nvPr/>
          </p:nvSpPr>
          <p:spPr>
            <a:xfrm rot="10800000">
              <a:off x="3900967" y="6621000"/>
              <a:ext cx="13399" cy="125387"/>
            </a:xfrm>
            <a:custGeom>
              <a:avLst/>
              <a:gdLst/>
              <a:ahLst/>
              <a:cxnLst/>
              <a:rect l="l" t="t" r="r" b="b"/>
              <a:pathLst>
                <a:path w="1419" h="46056" extrusionOk="0">
                  <a:moveTo>
                    <a:pt x="137" y="0"/>
                  </a:moveTo>
                  <a:lnTo>
                    <a:pt x="86" y="44"/>
                  </a:lnTo>
                  <a:lnTo>
                    <a:pt x="43" y="176"/>
                  </a:lnTo>
                  <a:lnTo>
                    <a:pt x="26" y="263"/>
                  </a:lnTo>
                  <a:lnTo>
                    <a:pt x="9" y="395"/>
                  </a:lnTo>
                  <a:lnTo>
                    <a:pt x="1" y="526"/>
                  </a:lnTo>
                  <a:lnTo>
                    <a:pt x="1" y="702"/>
                  </a:lnTo>
                  <a:lnTo>
                    <a:pt x="9" y="2104"/>
                  </a:lnTo>
                  <a:lnTo>
                    <a:pt x="18" y="3506"/>
                  </a:lnTo>
                  <a:lnTo>
                    <a:pt x="43" y="4864"/>
                  </a:lnTo>
                  <a:lnTo>
                    <a:pt x="69" y="6267"/>
                  </a:lnTo>
                  <a:lnTo>
                    <a:pt x="103" y="7669"/>
                  </a:lnTo>
                  <a:lnTo>
                    <a:pt x="145" y="9071"/>
                  </a:lnTo>
                  <a:lnTo>
                    <a:pt x="239" y="11832"/>
                  </a:lnTo>
                  <a:lnTo>
                    <a:pt x="349" y="14592"/>
                  </a:lnTo>
                  <a:lnTo>
                    <a:pt x="459" y="17353"/>
                  </a:lnTo>
                  <a:lnTo>
                    <a:pt x="706" y="22874"/>
                  </a:lnTo>
                  <a:lnTo>
                    <a:pt x="816" y="25635"/>
                  </a:lnTo>
                  <a:lnTo>
                    <a:pt x="918" y="28396"/>
                  </a:lnTo>
                  <a:lnTo>
                    <a:pt x="1011" y="31156"/>
                  </a:lnTo>
                  <a:lnTo>
                    <a:pt x="1045" y="32559"/>
                  </a:lnTo>
                  <a:lnTo>
                    <a:pt x="1079" y="33917"/>
                  </a:lnTo>
                  <a:lnTo>
                    <a:pt x="1105" y="35319"/>
                  </a:lnTo>
                  <a:lnTo>
                    <a:pt x="1130" y="36722"/>
                  </a:lnTo>
                  <a:lnTo>
                    <a:pt x="1139" y="38124"/>
                  </a:lnTo>
                  <a:lnTo>
                    <a:pt x="1147" y="39526"/>
                  </a:lnTo>
                  <a:lnTo>
                    <a:pt x="1147" y="40928"/>
                  </a:lnTo>
                  <a:lnTo>
                    <a:pt x="1130" y="42331"/>
                  </a:lnTo>
                  <a:lnTo>
                    <a:pt x="1113" y="43733"/>
                  </a:lnTo>
                  <a:lnTo>
                    <a:pt x="1079" y="45135"/>
                  </a:lnTo>
                  <a:lnTo>
                    <a:pt x="1079" y="45310"/>
                  </a:lnTo>
                  <a:lnTo>
                    <a:pt x="1079" y="45442"/>
                  </a:lnTo>
                  <a:lnTo>
                    <a:pt x="1088" y="45573"/>
                  </a:lnTo>
                  <a:lnTo>
                    <a:pt x="1105" y="45705"/>
                  </a:lnTo>
                  <a:lnTo>
                    <a:pt x="1147" y="45880"/>
                  </a:lnTo>
                  <a:lnTo>
                    <a:pt x="1190" y="46011"/>
                  </a:lnTo>
                  <a:lnTo>
                    <a:pt x="1240" y="46055"/>
                  </a:lnTo>
                  <a:lnTo>
                    <a:pt x="1266" y="46011"/>
                  </a:lnTo>
                  <a:lnTo>
                    <a:pt x="1291" y="45968"/>
                  </a:lnTo>
                  <a:lnTo>
                    <a:pt x="1308" y="45924"/>
                  </a:lnTo>
                  <a:lnTo>
                    <a:pt x="1325" y="45792"/>
                  </a:lnTo>
                  <a:lnTo>
                    <a:pt x="1342" y="45661"/>
                  </a:lnTo>
                  <a:lnTo>
                    <a:pt x="1342" y="45529"/>
                  </a:lnTo>
                  <a:lnTo>
                    <a:pt x="1376" y="44083"/>
                  </a:lnTo>
                  <a:lnTo>
                    <a:pt x="1402" y="42681"/>
                  </a:lnTo>
                  <a:lnTo>
                    <a:pt x="1410" y="41235"/>
                  </a:lnTo>
                  <a:lnTo>
                    <a:pt x="1419" y="39833"/>
                  </a:lnTo>
                  <a:lnTo>
                    <a:pt x="1410" y="38431"/>
                  </a:lnTo>
                  <a:lnTo>
                    <a:pt x="1402" y="36984"/>
                  </a:lnTo>
                  <a:lnTo>
                    <a:pt x="1376" y="35582"/>
                  </a:lnTo>
                  <a:lnTo>
                    <a:pt x="1351" y="34180"/>
                  </a:lnTo>
                  <a:lnTo>
                    <a:pt x="1325" y="32778"/>
                  </a:lnTo>
                  <a:lnTo>
                    <a:pt x="1283" y="31419"/>
                  </a:lnTo>
                  <a:lnTo>
                    <a:pt x="1198" y="28615"/>
                  </a:lnTo>
                  <a:lnTo>
                    <a:pt x="1088" y="25810"/>
                  </a:lnTo>
                  <a:lnTo>
                    <a:pt x="977" y="23050"/>
                  </a:lnTo>
                  <a:lnTo>
                    <a:pt x="740" y="17485"/>
                  </a:lnTo>
                  <a:lnTo>
                    <a:pt x="621" y="14724"/>
                  </a:lnTo>
                  <a:lnTo>
                    <a:pt x="519" y="11919"/>
                  </a:lnTo>
                  <a:lnTo>
                    <a:pt x="425" y="9159"/>
                  </a:lnTo>
                  <a:lnTo>
                    <a:pt x="383" y="7757"/>
                  </a:lnTo>
                  <a:lnTo>
                    <a:pt x="349" y="6354"/>
                  </a:lnTo>
                  <a:lnTo>
                    <a:pt x="323" y="4908"/>
                  </a:lnTo>
                  <a:lnTo>
                    <a:pt x="298" y="3506"/>
                  </a:lnTo>
                  <a:lnTo>
                    <a:pt x="281" y="2104"/>
                  </a:lnTo>
                  <a:lnTo>
                    <a:pt x="281" y="702"/>
                  </a:lnTo>
                  <a:lnTo>
                    <a:pt x="273" y="526"/>
                  </a:lnTo>
                  <a:lnTo>
                    <a:pt x="264" y="395"/>
                  </a:lnTo>
                  <a:lnTo>
                    <a:pt x="247" y="263"/>
                  </a:lnTo>
                  <a:lnTo>
                    <a:pt x="230" y="176"/>
                  </a:lnTo>
                  <a:lnTo>
                    <a:pt x="188" y="44"/>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6"/>
            <p:cNvSpPr/>
            <p:nvPr/>
          </p:nvSpPr>
          <p:spPr>
            <a:xfrm rot="10800000">
              <a:off x="3831536" y="6520525"/>
              <a:ext cx="50999" cy="119303"/>
            </a:xfrm>
            <a:custGeom>
              <a:avLst/>
              <a:gdLst/>
              <a:ahLst/>
              <a:cxnLst/>
              <a:rect l="l" t="t" r="r" b="b"/>
              <a:pathLst>
                <a:path w="5401" h="43821" extrusionOk="0">
                  <a:moveTo>
                    <a:pt x="111" y="1"/>
                  </a:moveTo>
                  <a:lnTo>
                    <a:pt x="60" y="88"/>
                  </a:lnTo>
                  <a:lnTo>
                    <a:pt x="26" y="264"/>
                  </a:lnTo>
                  <a:lnTo>
                    <a:pt x="9" y="351"/>
                  </a:lnTo>
                  <a:lnTo>
                    <a:pt x="1" y="483"/>
                  </a:lnTo>
                  <a:lnTo>
                    <a:pt x="1" y="614"/>
                  </a:lnTo>
                  <a:lnTo>
                    <a:pt x="1" y="746"/>
                  </a:lnTo>
                  <a:lnTo>
                    <a:pt x="9" y="877"/>
                  </a:lnTo>
                  <a:lnTo>
                    <a:pt x="26" y="1009"/>
                  </a:lnTo>
                  <a:lnTo>
                    <a:pt x="1554" y="11657"/>
                  </a:lnTo>
                  <a:lnTo>
                    <a:pt x="2319" y="17003"/>
                  </a:lnTo>
                  <a:lnTo>
                    <a:pt x="3074" y="22349"/>
                  </a:lnTo>
                  <a:lnTo>
                    <a:pt x="3405" y="24759"/>
                  </a:lnTo>
                  <a:lnTo>
                    <a:pt x="3728" y="27213"/>
                  </a:lnTo>
                  <a:lnTo>
                    <a:pt x="3889" y="28440"/>
                  </a:lnTo>
                  <a:lnTo>
                    <a:pt x="4034" y="29711"/>
                  </a:lnTo>
                  <a:lnTo>
                    <a:pt x="4178" y="30981"/>
                  </a:lnTo>
                  <a:lnTo>
                    <a:pt x="4322" y="32296"/>
                  </a:lnTo>
                  <a:lnTo>
                    <a:pt x="4450" y="33611"/>
                  </a:lnTo>
                  <a:lnTo>
                    <a:pt x="4577" y="34925"/>
                  </a:lnTo>
                  <a:lnTo>
                    <a:pt x="4696" y="36284"/>
                  </a:lnTo>
                  <a:lnTo>
                    <a:pt x="4806" y="37642"/>
                  </a:lnTo>
                  <a:lnTo>
                    <a:pt x="4900" y="39044"/>
                  </a:lnTo>
                  <a:lnTo>
                    <a:pt x="4993" y="40446"/>
                  </a:lnTo>
                  <a:lnTo>
                    <a:pt x="5069" y="41849"/>
                  </a:lnTo>
                  <a:lnTo>
                    <a:pt x="5129" y="43339"/>
                  </a:lnTo>
                  <a:lnTo>
                    <a:pt x="5137" y="43470"/>
                  </a:lnTo>
                  <a:lnTo>
                    <a:pt x="5154" y="43601"/>
                  </a:lnTo>
                  <a:lnTo>
                    <a:pt x="5171" y="43689"/>
                  </a:lnTo>
                  <a:lnTo>
                    <a:pt x="5197" y="43777"/>
                  </a:lnTo>
                  <a:lnTo>
                    <a:pt x="5214" y="43821"/>
                  </a:lnTo>
                  <a:lnTo>
                    <a:pt x="5290" y="43821"/>
                  </a:lnTo>
                  <a:lnTo>
                    <a:pt x="5341" y="43689"/>
                  </a:lnTo>
                  <a:lnTo>
                    <a:pt x="5375" y="43514"/>
                  </a:lnTo>
                  <a:lnTo>
                    <a:pt x="5392" y="43382"/>
                  </a:lnTo>
                  <a:lnTo>
                    <a:pt x="5401" y="43251"/>
                  </a:lnTo>
                  <a:lnTo>
                    <a:pt x="5401" y="43119"/>
                  </a:lnTo>
                  <a:lnTo>
                    <a:pt x="5401" y="42944"/>
                  </a:lnTo>
                  <a:lnTo>
                    <a:pt x="5333" y="41498"/>
                  </a:lnTo>
                  <a:lnTo>
                    <a:pt x="5256" y="40052"/>
                  </a:lnTo>
                  <a:lnTo>
                    <a:pt x="5171" y="38650"/>
                  </a:lnTo>
                  <a:lnTo>
                    <a:pt x="5069" y="37248"/>
                  </a:lnTo>
                  <a:lnTo>
                    <a:pt x="4968" y="35889"/>
                  </a:lnTo>
                  <a:lnTo>
                    <a:pt x="4849" y="34575"/>
                  </a:lnTo>
                  <a:lnTo>
                    <a:pt x="4730" y="33216"/>
                  </a:lnTo>
                  <a:lnTo>
                    <a:pt x="4594" y="31902"/>
                  </a:lnTo>
                  <a:lnTo>
                    <a:pt x="4458" y="30631"/>
                  </a:lnTo>
                  <a:lnTo>
                    <a:pt x="4314" y="29316"/>
                  </a:lnTo>
                  <a:lnTo>
                    <a:pt x="4169" y="28089"/>
                  </a:lnTo>
                  <a:lnTo>
                    <a:pt x="4017" y="26818"/>
                  </a:lnTo>
                  <a:lnTo>
                    <a:pt x="3694" y="24365"/>
                  </a:lnTo>
                  <a:lnTo>
                    <a:pt x="3363" y="21954"/>
                  </a:lnTo>
                  <a:lnTo>
                    <a:pt x="2599" y="16521"/>
                  </a:lnTo>
                  <a:lnTo>
                    <a:pt x="1818" y="11087"/>
                  </a:lnTo>
                  <a:lnTo>
                    <a:pt x="264" y="307"/>
                  </a:lnTo>
                  <a:lnTo>
                    <a:pt x="247" y="176"/>
                  </a:lnTo>
                  <a:lnTo>
                    <a:pt x="221" y="88"/>
                  </a:lnTo>
                  <a:lnTo>
                    <a:pt x="196" y="44"/>
                  </a:lnTo>
                  <a:lnTo>
                    <a:pt x="1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6"/>
            <p:cNvSpPr/>
            <p:nvPr/>
          </p:nvSpPr>
          <p:spPr>
            <a:xfrm rot="10800000">
              <a:off x="3865689" y="6412169"/>
              <a:ext cx="80422" cy="105108"/>
            </a:xfrm>
            <a:custGeom>
              <a:avLst/>
              <a:gdLst/>
              <a:ahLst/>
              <a:cxnLst/>
              <a:rect l="l" t="t" r="r" b="b"/>
              <a:pathLst>
                <a:path w="8517" h="38607" extrusionOk="0">
                  <a:moveTo>
                    <a:pt x="8381" y="1"/>
                  </a:moveTo>
                  <a:lnTo>
                    <a:pt x="8355" y="45"/>
                  </a:lnTo>
                  <a:lnTo>
                    <a:pt x="7812" y="1184"/>
                  </a:lnTo>
                  <a:lnTo>
                    <a:pt x="7269" y="2279"/>
                  </a:lnTo>
                  <a:lnTo>
                    <a:pt x="6725" y="3419"/>
                  </a:lnTo>
                  <a:lnTo>
                    <a:pt x="6453" y="3988"/>
                  </a:lnTo>
                  <a:lnTo>
                    <a:pt x="6190" y="4646"/>
                  </a:lnTo>
                  <a:lnTo>
                    <a:pt x="5969" y="5215"/>
                  </a:lnTo>
                  <a:lnTo>
                    <a:pt x="5749" y="5785"/>
                  </a:lnTo>
                  <a:lnTo>
                    <a:pt x="5528" y="6442"/>
                  </a:lnTo>
                  <a:lnTo>
                    <a:pt x="5316" y="7143"/>
                  </a:lnTo>
                  <a:lnTo>
                    <a:pt x="5112" y="7888"/>
                  </a:lnTo>
                  <a:lnTo>
                    <a:pt x="4917" y="8633"/>
                  </a:lnTo>
                  <a:lnTo>
                    <a:pt x="4730" y="9510"/>
                  </a:lnTo>
                  <a:lnTo>
                    <a:pt x="4543" y="10386"/>
                  </a:lnTo>
                  <a:lnTo>
                    <a:pt x="4356" y="11438"/>
                  </a:lnTo>
                  <a:lnTo>
                    <a:pt x="4178" y="12577"/>
                  </a:lnTo>
                  <a:lnTo>
                    <a:pt x="4017" y="13760"/>
                  </a:lnTo>
                  <a:lnTo>
                    <a:pt x="3855" y="14943"/>
                  </a:lnTo>
                  <a:lnTo>
                    <a:pt x="3550" y="17353"/>
                  </a:lnTo>
                  <a:lnTo>
                    <a:pt x="3397" y="18580"/>
                  </a:lnTo>
                  <a:lnTo>
                    <a:pt x="3235" y="19764"/>
                  </a:lnTo>
                  <a:lnTo>
                    <a:pt x="2887" y="22174"/>
                  </a:lnTo>
                  <a:lnTo>
                    <a:pt x="2522" y="24540"/>
                  </a:lnTo>
                  <a:lnTo>
                    <a:pt x="2140" y="26862"/>
                  </a:lnTo>
                  <a:lnTo>
                    <a:pt x="1750" y="29097"/>
                  </a:lnTo>
                  <a:lnTo>
                    <a:pt x="1342" y="31288"/>
                  </a:lnTo>
                  <a:lnTo>
                    <a:pt x="926" y="33392"/>
                  </a:lnTo>
                  <a:lnTo>
                    <a:pt x="493" y="35407"/>
                  </a:lnTo>
                  <a:lnTo>
                    <a:pt x="52" y="37379"/>
                  </a:lnTo>
                  <a:lnTo>
                    <a:pt x="26" y="37511"/>
                  </a:lnTo>
                  <a:lnTo>
                    <a:pt x="9" y="37642"/>
                  </a:lnTo>
                  <a:lnTo>
                    <a:pt x="1" y="37774"/>
                  </a:lnTo>
                  <a:lnTo>
                    <a:pt x="1" y="37905"/>
                  </a:lnTo>
                  <a:lnTo>
                    <a:pt x="9" y="38036"/>
                  </a:lnTo>
                  <a:lnTo>
                    <a:pt x="18" y="38124"/>
                  </a:lnTo>
                  <a:lnTo>
                    <a:pt x="43" y="38343"/>
                  </a:lnTo>
                  <a:lnTo>
                    <a:pt x="85" y="38518"/>
                  </a:lnTo>
                  <a:lnTo>
                    <a:pt x="136" y="38606"/>
                  </a:lnTo>
                  <a:lnTo>
                    <a:pt x="162" y="38606"/>
                  </a:lnTo>
                  <a:lnTo>
                    <a:pt x="196" y="38562"/>
                  </a:lnTo>
                  <a:lnTo>
                    <a:pt x="221" y="38518"/>
                  </a:lnTo>
                  <a:lnTo>
                    <a:pt x="247" y="38431"/>
                  </a:lnTo>
                  <a:lnTo>
                    <a:pt x="493" y="37335"/>
                  </a:lnTo>
                  <a:lnTo>
                    <a:pt x="731" y="36240"/>
                  </a:lnTo>
                  <a:lnTo>
                    <a:pt x="969" y="35144"/>
                  </a:lnTo>
                  <a:lnTo>
                    <a:pt x="1198" y="34005"/>
                  </a:lnTo>
                  <a:lnTo>
                    <a:pt x="1427" y="32866"/>
                  </a:lnTo>
                  <a:lnTo>
                    <a:pt x="1656" y="31683"/>
                  </a:lnTo>
                  <a:lnTo>
                    <a:pt x="1877" y="30499"/>
                  </a:lnTo>
                  <a:lnTo>
                    <a:pt x="2098" y="29272"/>
                  </a:lnTo>
                  <a:lnTo>
                    <a:pt x="2463" y="27169"/>
                  </a:lnTo>
                  <a:lnTo>
                    <a:pt x="2811" y="24978"/>
                  </a:lnTo>
                  <a:lnTo>
                    <a:pt x="3151" y="22743"/>
                  </a:lnTo>
                  <a:lnTo>
                    <a:pt x="3473" y="20465"/>
                  </a:lnTo>
                  <a:lnTo>
                    <a:pt x="3635" y="19282"/>
                  </a:lnTo>
                  <a:lnTo>
                    <a:pt x="3796" y="18055"/>
                  </a:lnTo>
                  <a:lnTo>
                    <a:pt x="4110" y="15601"/>
                  </a:lnTo>
                  <a:lnTo>
                    <a:pt x="4271" y="14374"/>
                  </a:lnTo>
                  <a:lnTo>
                    <a:pt x="4441" y="13191"/>
                  </a:lnTo>
                  <a:lnTo>
                    <a:pt x="4619" y="12095"/>
                  </a:lnTo>
                  <a:lnTo>
                    <a:pt x="4721" y="11525"/>
                  </a:lnTo>
                  <a:lnTo>
                    <a:pt x="4815" y="11000"/>
                  </a:lnTo>
                  <a:lnTo>
                    <a:pt x="5010" y="10123"/>
                  </a:lnTo>
                  <a:lnTo>
                    <a:pt x="5205" y="9291"/>
                  </a:lnTo>
                  <a:lnTo>
                    <a:pt x="5409" y="8546"/>
                  </a:lnTo>
                  <a:lnTo>
                    <a:pt x="5621" y="7801"/>
                  </a:lnTo>
                  <a:lnTo>
                    <a:pt x="5842" y="7143"/>
                  </a:lnTo>
                  <a:lnTo>
                    <a:pt x="6063" y="6530"/>
                  </a:lnTo>
                  <a:lnTo>
                    <a:pt x="6292" y="5916"/>
                  </a:lnTo>
                  <a:lnTo>
                    <a:pt x="6530" y="5347"/>
                  </a:lnTo>
                  <a:lnTo>
                    <a:pt x="6759" y="4821"/>
                  </a:lnTo>
                  <a:lnTo>
                    <a:pt x="6997" y="4339"/>
                  </a:lnTo>
                  <a:lnTo>
                    <a:pt x="7481" y="3375"/>
                  </a:lnTo>
                  <a:lnTo>
                    <a:pt x="7956" y="2411"/>
                  </a:lnTo>
                  <a:lnTo>
                    <a:pt x="8423" y="1447"/>
                  </a:lnTo>
                  <a:lnTo>
                    <a:pt x="8457" y="1359"/>
                  </a:lnTo>
                  <a:lnTo>
                    <a:pt x="8474" y="1272"/>
                  </a:lnTo>
                  <a:lnTo>
                    <a:pt x="8491" y="1184"/>
                  </a:lnTo>
                  <a:lnTo>
                    <a:pt x="8508" y="1052"/>
                  </a:lnTo>
                  <a:lnTo>
                    <a:pt x="8517" y="746"/>
                  </a:lnTo>
                  <a:lnTo>
                    <a:pt x="8517" y="483"/>
                  </a:lnTo>
                  <a:lnTo>
                    <a:pt x="8491" y="264"/>
                  </a:lnTo>
                  <a:lnTo>
                    <a:pt x="8474" y="176"/>
                  </a:lnTo>
                  <a:lnTo>
                    <a:pt x="8457" y="88"/>
                  </a:lnTo>
                  <a:lnTo>
                    <a:pt x="8432" y="45"/>
                  </a:lnTo>
                  <a:lnTo>
                    <a:pt x="84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6"/>
            <p:cNvSpPr/>
            <p:nvPr/>
          </p:nvSpPr>
          <p:spPr>
            <a:xfrm rot="10800000">
              <a:off x="3866247" y="6411573"/>
              <a:ext cx="79544" cy="105108"/>
            </a:xfrm>
            <a:custGeom>
              <a:avLst/>
              <a:gdLst/>
              <a:ahLst/>
              <a:cxnLst/>
              <a:rect l="l" t="t" r="r" b="b"/>
              <a:pathLst>
                <a:path w="8424" h="38607" extrusionOk="0">
                  <a:moveTo>
                    <a:pt x="8262" y="1"/>
                  </a:moveTo>
                  <a:lnTo>
                    <a:pt x="8211" y="88"/>
                  </a:lnTo>
                  <a:lnTo>
                    <a:pt x="8194" y="132"/>
                  </a:lnTo>
                  <a:lnTo>
                    <a:pt x="8168" y="220"/>
                  </a:lnTo>
                  <a:lnTo>
                    <a:pt x="8160" y="351"/>
                  </a:lnTo>
                  <a:lnTo>
                    <a:pt x="8143" y="527"/>
                  </a:lnTo>
                  <a:lnTo>
                    <a:pt x="8067" y="1929"/>
                  </a:lnTo>
                  <a:lnTo>
                    <a:pt x="7982" y="3331"/>
                  </a:lnTo>
                  <a:lnTo>
                    <a:pt x="7880" y="4646"/>
                  </a:lnTo>
                  <a:lnTo>
                    <a:pt x="7761" y="6004"/>
                  </a:lnTo>
                  <a:lnTo>
                    <a:pt x="7634" y="7275"/>
                  </a:lnTo>
                  <a:lnTo>
                    <a:pt x="7498" y="8546"/>
                  </a:lnTo>
                  <a:lnTo>
                    <a:pt x="7345" y="9816"/>
                  </a:lnTo>
                  <a:lnTo>
                    <a:pt x="7184" y="11000"/>
                  </a:lnTo>
                  <a:lnTo>
                    <a:pt x="7031" y="12095"/>
                  </a:lnTo>
                  <a:lnTo>
                    <a:pt x="6861" y="13191"/>
                  </a:lnTo>
                  <a:lnTo>
                    <a:pt x="6691" y="14198"/>
                  </a:lnTo>
                  <a:lnTo>
                    <a:pt x="6513" y="15206"/>
                  </a:lnTo>
                  <a:lnTo>
                    <a:pt x="6326" y="16214"/>
                  </a:lnTo>
                  <a:lnTo>
                    <a:pt x="6131" y="17134"/>
                  </a:lnTo>
                  <a:lnTo>
                    <a:pt x="5935" y="18055"/>
                  </a:lnTo>
                  <a:lnTo>
                    <a:pt x="5740" y="18975"/>
                  </a:lnTo>
                  <a:lnTo>
                    <a:pt x="5536" y="19851"/>
                  </a:lnTo>
                  <a:lnTo>
                    <a:pt x="5324" y="20684"/>
                  </a:lnTo>
                  <a:lnTo>
                    <a:pt x="4900" y="22349"/>
                  </a:lnTo>
                  <a:lnTo>
                    <a:pt x="4467" y="23927"/>
                  </a:lnTo>
                  <a:lnTo>
                    <a:pt x="4025" y="25416"/>
                  </a:lnTo>
                  <a:lnTo>
                    <a:pt x="3550" y="26994"/>
                  </a:lnTo>
                  <a:lnTo>
                    <a:pt x="3066" y="28484"/>
                  </a:lnTo>
                  <a:lnTo>
                    <a:pt x="2098" y="31507"/>
                  </a:lnTo>
                  <a:lnTo>
                    <a:pt x="1597" y="32997"/>
                  </a:lnTo>
                  <a:lnTo>
                    <a:pt x="1096" y="34531"/>
                  </a:lnTo>
                  <a:lnTo>
                    <a:pt x="586" y="35933"/>
                  </a:lnTo>
                  <a:lnTo>
                    <a:pt x="332" y="36634"/>
                  </a:lnTo>
                  <a:lnTo>
                    <a:pt x="68" y="37292"/>
                  </a:lnTo>
                  <a:lnTo>
                    <a:pt x="43" y="37379"/>
                  </a:lnTo>
                  <a:lnTo>
                    <a:pt x="18" y="37467"/>
                  </a:lnTo>
                  <a:lnTo>
                    <a:pt x="9" y="37598"/>
                  </a:lnTo>
                  <a:lnTo>
                    <a:pt x="1" y="37686"/>
                  </a:lnTo>
                  <a:lnTo>
                    <a:pt x="1" y="37817"/>
                  </a:lnTo>
                  <a:lnTo>
                    <a:pt x="1" y="37949"/>
                  </a:lnTo>
                  <a:lnTo>
                    <a:pt x="18" y="38212"/>
                  </a:lnTo>
                  <a:lnTo>
                    <a:pt x="51" y="38387"/>
                  </a:lnTo>
                  <a:lnTo>
                    <a:pt x="94" y="38562"/>
                  </a:lnTo>
                  <a:lnTo>
                    <a:pt x="119" y="38606"/>
                  </a:lnTo>
                  <a:lnTo>
                    <a:pt x="153" y="38606"/>
                  </a:lnTo>
                  <a:lnTo>
                    <a:pt x="179" y="38562"/>
                  </a:lnTo>
                  <a:lnTo>
                    <a:pt x="213" y="38519"/>
                  </a:lnTo>
                  <a:lnTo>
                    <a:pt x="518" y="37730"/>
                  </a:lnTo>
                  <a:lnTo>
                    <a:pt x="824" y="36897"/>
                  </a:lnTo>
                  <a:lnTo>
                    <a:pt x="1130" y="36065"/>
                  </a:lnTo>
                  <a:lnTo>
                    <a:pt x="1435" y="35188"/>
                  </a:lnTo>
                  <a:lnTo>
                    <a:pt x="2030" y="33392"/>
                  </a:lnTo>
                  <a:lnTo>
                    <a:pt x="2624" y="31551"/>
                  </a:lnTo>
                  <a:lnTo>
                    <a:pt x="3524" y="28747"/>
                  </a:lnTo>
                  <a:lnTo>
                    <a:pt x="3974" y="27257"/>
                  </a:lnTo>
                  <a:lnTo>
                    <a:pt x="4424" y="25767"/>
                  </a:lnTo>
                  <a:lnTo>
                    <a:pt x="4874" y="24189"/>
                  </a:lnTo>
                  <a:lnTo>
                    <a:pt x="5307" y="22524"/>
                  </a:lnTo>
                  <a:lnTo>
                    <a:pt x="5519" y="21692"/>
                  </a:lnTo>
                  <a:lnTo>
                    <a:pt x="5732" y="20815"/>
                  </a:lnTo>
                  <a:lnTo>
                    <a:pt x="5935" y="19939"/>
                  </a:lnTo>
                  <a:lnTo>
                    <a:pt x="6139" y="19019"/>
                  </a:lnTo>
                  <a:lnTo>
                    <a:pt x="6335" y="18098"/>
                  </a:lnTo>
                  <a:lnTo>
                    <a:pt x="6530" y="17178"/>
                  </a:lnTo>
                  <a:lnTo>
                    <a:pt x="6708" y="16170"/>
                  </a:lnTo>
                  <a:lnTo>
                    <a:pt x="6895" y="15163"/>
                  </a:lnTo>
                  <a:lnTo>
                    <a:pt x="7065" y="14155"/>
                  </a:lnTo>
                  <a:lnTo>
                    <a:pt x="7226" y="13103"/>
                  </a:lnTo>
                  <a:lnTo>
                    <a:pt x="7387" y="12007"/>
                  </a:lnTo>
                  <a:lnTo>
                    <a:pt x="7540" y="10912"/>
                  </a:lnTo>
                  <a:lnTo>
                    <a:pt x="7685" y="9773"/>
                  </a:lnTo>
                  <a:lnTo>
                    <a:pt x="7812" y="8590"/>
                  </a:lnTo>
                  <a:lnTo>
                    <a:pt x="7939" y="7406"/>
                  </a:lnTo>
                  <a:lnTo>
                    <a:pt x="8058" y="6179"/>
                  </a:lnTo>
                  <a:lnTo>
                    <a:pt x="8160" y="4909"/>
                  </a:lnTo>
                  <a:lnTo>
                    <a:pt x="8253" y="3594"/>
                  </a:lnTo>
                  <a:lnTo>
                    <a:pt x="8338" y="2279"/>
                  </a:lnTo>
                  <a:lnTo>
                    <a:pt x="8415" y="877"/>
                  </a:lnTo>
                  <a:lnTo>
                    <a:pt x="8423" y="746"/>
                  </a:lnTo>
                  <a:lnTo>
                    <a:pt x="8415" y="570"/>
                  </a:lnTo>
                  <a:lnTo>
                    <a:pt x="8406" y="439"/>
                  </a:lnTo>
                  <a:lnTo>
                    <a:pt x="8398" y="351"/>
                  </a:lnTo>
                  <a:lnTo>
                    <a:pt x="8364" y="132"/>
                  </a:lnTo>
                  <a:lnTo>
                    <a:pt x="8313" y="45"/>
                  </a:lnTo>
                  <a:lnTo>
                    <a:pt x="8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6"/>
            <p:cNvSpPr/>
            <p:nvPr/>
          </p:nvSpPr>
          <p:spPr>
            <a:xfrm rot="10800000">
              <a:off x="3831536" y="6416707"/>
              <a:ext cx="15165" cy="107610"/>
            </a:xfrm>
            <a:custGeom>
              <a:avLst/>
              <a:gdLst/>
              <a:ahLst/>
              <a:cxnLst/>
              <a:rect l="l" t="t" r="r" b="b"/>
              <a:pathLst>
                <a:path w="1606" h="39526" extrusionOk="0">
                  <a:moveTo>
                    <a:pt x="1410" y="0"/>
                  </a:moveTo>
                  <a:lnTo>
                    <a:pt x="1385" y="44"/>
                  </a:lnTo>
                  <a:lnTo>
                    <a:pt x="1359" y="176"/>
                  </a:lnTo>
                  <a:lnTo>
                    <a:pt x="1190" y="964"/>
                  </a:lnTo>
                  <a:lnTo>
                    <a:pt x="1028" y="1841"/>
                  </a:lnTo>
                  <a:lnTo>
                    <a:pt x="875" y="2761"/>
                  </a:lnTo>
                  <a:lnTo>
                    <a:pt x="740" y="3725"/>
                  </a:lnTo>
                  <a:lnTo>
                    <a:pt x="612" y="4733"/>
                  </a:lnTo>
                  <a:lnTo>
                    <a:pt x="502" y="5785"/>
                  </a:lnTo>
                  <a:lnTo>
                    <a:pt x="400" y="6880"/>
                  </a:lnTo>
                  <a:lnTo>
                    <a:pt x="315" y="7976"/>
                  </a:lnTo>
                  <a:lnTo>
                    <a:pt x="230" y="9115"/>
                  </a:lnTo>
                  <a:lnTo>
                    <a:pt x="171" y="10254"/>
                  </a:lnTo>
                  <a:lnTo>
                    <a:pt x="111" y="11437"/>
                  </a:lnTo>
                  <a:lnTo>
                    <a:pt x="69" y="12620"/>
                  </a:lnTo>
                  <a:lnTo>
                    <a:pt x="35" y="13804"/>
                  </a:lnTo>
                  <a:lnTo>
                    <a:pt x="9" y="14987"/>
                  </a:lnTo>
                  <a:lnTo>
                    <a:pt x="1" y="16214"/>
                  </a:lnTo>
                  <a:lnTo>
                    <a:pt x="1" y="17397"/>
                  </a:lnTo>
                  <a:lnTo>
                    <a:pt x="9" y="18843"/>
                  </a:lnTo>
                  <a:lnTo>
                    <a:pt x="35" y="20289"/>
                  </a:lnTo>
                  <a:lnTo>
                    <a:pt x="69" y="21691"/>
                  </a:lnTo>
                  <a:lnTo>
                    <a:pt x="120" y="23093"/>
                  </a:lnTo>
                  <a:lnTo>
                    <a:pt x="179" y="24496"/>
                  </a:lnTo>
                  <a:lnTo>
                    <a:pt x="247" y="25898"/>
                  </a:lnTo>
                  <a:lnTo>
                    <a:pt x="332" y="27300"/>
                  </a:lnTo>
                  <a:lnTo>
                    <a:pt x="417" y="28659"/>
                  </a:lnTo>
                  <a:lnTo>
                    <a:pt x="510" y="30017"/>
                  </a:lnTo>
                  <a:lnTo>
                    <a:pt x="612" y="31332"/>
                  </a:lnTo>
                  <a:lnTo>
                    <a:pt x="723" y="32690"/>
                  </a:lnTo>
                  <a:lnTo>
                    <a:pt x="833" y="34005"/>
                  </a:lnTo>
                  <a:lnTo>
                    <a:pt x="1071" y="36590"/>
                  </a:lnTo>
                  <a:lnTo>
                    <a:pt x="1325" y="39175"/>
                  </a:lnTo>
                  <a:lnTo>
                    <a:pt x="1342" y="39307"/>
                  </a:lnTo>
                  <a:lnTo>
                    <a:pt x="1359" y="39394"/>
                  </a:lnTo>
                  <a:lnTo>
                    <a:pt x="1385" y="39482"/>
                  </a:lnTo>
                  <a:lnTo>
                    <a:pt x="1402" y="39526"/>
                  </a:lnTo>
                  <a:lnTo>
                    <a:pt x="1453" y="39526"/>
                  </a:lnTo>
                  <a:lnTo>
                    <a:pt x="1504" y="39438"/>
                  </a:lnTo>
                  <a:lnTo>
                    <a:pt x="1546" y="39263"/>
                  </a:lnTo>
                  <a:lnTo>
                    <a:pt x="1572" y="39000"/>
                  </a:lnTo>
                  <a:lnTo>
                    <a:pt x="1580" y="38869"/>
                  </a:lnTo>
                  <a:lnTo>
                    <a:pt x="1580" y="38737"/>
                  </a:lnTo>
                  <a:lnTo>
                    <a:pt x="1572" y="38606"/>
                  </a:lnTo>
                  <a:lnTo>
                    <a:pt x="1563" y="38430"/>
                  </a:lnTo>
                  <a:lnTo>
                    <a:pt x="1325" y="36020"/>
                  </a:lnTo>
                  <a:lnTo>
                    <a:pt x="1096" y="33523"/>
                  </a:lnTo>
                  <a:lnTo>
                    <a:pt x="986" y="32252"/>
                  </a:lnTo>
                  <a:lnTo>
                    <a:pt x="884" y="31025"/>
                  </a:lnTo>
                  <a:lnTo>
                    <a:pt x="791" y="29710"/>
                  </a:lnTo>
                  <a:lnTo>
                    <a:pt x="697" y="28439"/>
                  </a:lnTo>
                  <a:lnTo>
                    <a:pt x="612" y="27125"/>
                  </a:lnTo>
                  <a:lnTo>
                    <a:pt x="536" y="25854"/>
                  </a:lnTo>
                  <a:lnTo>
                    <a:pt x="468" y="24496"/>
                  </a:lnTo>
                  <a:lnTo>
                    <a:pt x="408" y="23181"/>
                  </a:lnTo>
                  <a:lnTo>
                    <a:pt x="357" y="21867"/>
                  </a:lnTo>
                  <a:lnTo>
                    <a:pt x="315" y="20508"/>
                  </a:lnTo>
                  <a:lnTo>
                    <a:pt x="290" y="19150"/>
                  </a:lnTo>
                  <a:lnTo>
                    <a:pt x="281" y="17747"/>
                  </a:lnTo>
                  <a:lnTo>
                    <a:pt x="273" y="16608"/>
                  </a:lnTo>
                  <a:lnTo>
                    <a:pt x="281" y="15469"/>
                  </a:lnTo>
                  <a:lnTo>
                    <a:pt x="307" y="14286"/>
                  </a:lnTo>
                  <a:lnTo>
                    <a:pt x="332" y="13146"/>
                  </a:lnTo>
                  <a:lnTo>
                    <a:pt x="374" y="12007"/>
                  </a:lnTo>
                  <a:lnTo>
                    <a:pt x="425" y="10868"/>
                  </a:lnTo>
                  <a:lnTo>
                    <a:pt x="485" y="9772"/>
                  </a:lnTo>
                  <a:lnTo>
                    <a:pt x="561" y="8677"/>
                  </a:lnTo>
                  <a:lnTo>
                    <a:pt x="638" y="7625"/>
                  </a:lnTo>
                  <a:lnTo>
                    <a:pt x="740" y="6573"/>
                  </a:lnTo>
                  <a:lnTo>
                    <a:pt x="841" y="5609"/>
                  </a:lnTo>
                  <a:lnTo>
                    <a:pt x="960" y="4601"/>
                  </a:lnTo>
                  <a:lnTo>
                    <a:pt x="1096" y="3681"/>
                  </a:lnTo>
                  <a:lnTo>
                    <a:pt x="1232" y="2805"/>
                  </a:lnTo>
                  <a:lnTo>
                    <a:pt x="1393" y="1972"/>
                  </a:lnTo>
                  <a:lnTo>
                    <a:pt x="1555" y="1183"/>
                  </a:lnTo>
                  <a:lnTo>
                    <a:pt x="1580" y="1052"/>
                  </a:lnTo>
                  <a:lnTo>
                    <a:pt x="1597" y="921"/>
                  </a:lnTo>
                  <a:lnTo>
                    <a:pt x="1606" y="789"/>
                  </a:lnTo>
                  <a:lnTo>
                    <a:pt x="1606" y="658"/>
                  </a:lnTo>
                  <a:lnTo>
                    <a:pt x="1597" y="570"/>
                  </a:lnTo>
                  <a:lnTo>
                    <a:pt x="1589" y="439"/>
                  </a:lnTo>
                  <a:lnTo>
                    <a:pt x="1563" y="219"/>
                  </a:lnTo>
                  <a:lnTo>
                    <a:pt x="1521" y="44"/>
                  </a:lnTo>
                  <a:lnTo>
                    <a:pt x="1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6"/>
            <p:cNvSpPr/>
            <p:nvPr/>
          </p:nvSpPr>
          <p:spPr>
            <a:xfrm rot="10800000">
              <a:off x="3821432" y="6417400"/>
              <a:ext cx="12757" cy="25654"/>
            </a:xfrm>
            <a:custGeom>
              <a:avLst/>
              <a:gdLst/>
              <a:ahLst/>
              <a:cxnLst/>
              <a:rect l="l" t="t" r="r" b="b"/>
              <a:pathLst>
                <a:path w="1351" h="9423" extrusionOk="0">
                  <a:moveTo>
                    <a:pt x="1189" y="1"/>
                  </a:moveTo>
                  <a:lnTo>
                    <a:pt x="1138" y="88"/>
                  </a:lnTo>
                  <a:lnTo>
                    <a:pt x="1121" y="132"/>
                  </a:lnTo>
                  <a:lnTo>
                    <a:pt x="1104" y="264"/>
                  </a:lnTo>
                  <a:lnTo>
                    <a:pt x="1087" y="395"/>
                  </a:lnTo>
                  <a:lnTo>
                    <a:pt x="1079" y="527"/>
                  </a:lnTo>
                  <a:lnTo>
                    <a:pt x="1045" y="1096"/>
                  </a:lnTo>
                  <a:lnTo>
                    <a:pt x="1011" y="1666"/>
                  </a:lnTo>
                  <a:lnTo>
                    <a:pt x="960" y="2192"/>
                  </a:lnTo>
                  <a:lnTo>
                    <a:pt x="917" y="2718"/>
                  </a:lnTo>
                  <a:lnTo>
                    <a:pt x="807" y="3769"/>
                  </a:lnTo>
                  <a:lnTo>
                    <a:pt x="688" y="4777"/>
                  </a:lnTo>
                  <a:lnTo>
                    <a:pt x="552" y="5697"/>
                  </a:lnTo>
                  <a:lnTo>
                    <a:pt x="484" y="6136"/>
                  </a:lnTo>
                  <a:lnTo>
                    <a:pt x="408" y="6574"/>
                  </a:lnTo>
                  <a:lnTo>
                    <a:pt x="323" y="7012"/>
                  </a:lnTo>
                  <a:lnTo>
                    <a:pt x="238" y="7406"/>
                  </a:lnTo>
                  <a:lnTo>
                    <a:pt x="153" y="7757"/>
                  </a:lnTo>
                  <a:lnTo>
                    <a:pt x="60" y="8064"/>
                  </a:lnTo>
                  <a:lnTo>
                    <a:pt x="34" y="8195"/>
                  </a:lnTo>
                  <a:lnTo>
                    <a:pt x="17" y="8283"/>
                  </a:lnTo>
                  <a:lnTo>
                    <a:pt x="9" y="8414"/>
                  </a:lnTo>
                  <a:lnTo>
                    <a:pt x="0" y="8546"/>
                  </a:lnTo>
                  <a:lnTo>
                    <a:pt x="0" y="8809"/>
                  </a:lnTo>
                  <a:lnTo>
                    <a:pt x="17" y="9071"/>
                  </a:lnTo>
                  <a:lnTo>
                    <a:pt x="51" y="9291"/>
                  </a:lnTo>
                  <a:lnTo>
                    <a:pt x="94" y="9422"/>
                  </a:lnTo>
                  <a:lnTo>
                    <a:pt x="145" y="9422"/>
                  </a:lnTo>
                  <a:lnTo>
                    <a:pt x="170" y="9378"/>
                  </a:lnTo>
                  <a:lnTo>
                    <a:pt x="204" y="9334"/>
                  </a:lnTo>
                  <a:lnTo>
                    <a:pt x="306" y="8940"/>
                  </a:lnTo>
                  <a:lnTo>
                    <a:pt x="408" y="8546"/>
                  </a:lnTo>
                  <a:lnTo>
                    <a:pt x="501" y="8107"/>
                  </a:lnTo>
                  <a:lnTo>
                    <a:pt x="595" y="7625"/>
                  </a:lnTo>
                  <a:lnTo>
                    <a:pt x="680" y="7143"/>
                  </a:lnTo>
                  <a:lnTo>
                    <a:pt x="756" y="6661"/>
                  </a:lnTo>
                  <a:lnTo>
                    <a:pt x="909" y="5610"/>
                  </a:lnTo>
                  <a:lnTo>
                    <a:pt x="1045" y="4514"/>
                  </a:lnTo>
                  <a:lnTo>
                    <a:pt x="1113" y="3945"/>
                  </a:lnTo>
                  <a:lnTo>
                    <a:pt x="1164" y="3375"/>
                  </a:lnTo>
                  <a:lnTo>
                    <a:pt x="1223" y="2761"/>
                  </a:lnTo>
                  <a:lnTo>
                    <a:pt x="1266" y="2148"/>
                  </a:lnTo>
                  <a:lnTo>
                    <a:pt x="1308" y="1534"/>
                  </a:lnTo>
                  <a:lnTo>
                    <a:pt x="1342" y="921"/>
                  </a:lnTo>
                  <a:lnTo>
                    <a:pt x="1350" y="746"/>
                  </a:lnTo>
                  <a:lnTo>
                    <a:pt x="1342" y="614"/>
                  </a:lnTo>
                  <a:lnTo>
                    <a:pt x="1342" y="483"/>
                  </a:lnTo>
                  <a:lnTo>
                    <a:pt x="1325" y="351"/>
                  </a:lnTo>
                  <a:lnTo>
                    <a:pt x="1291" y="176"/>
                  </a:lnTo>
                  <a:lnTo>
                    <a:pt x="1240" y="45"/>
                  </a:lnTo>
                  <a:lnTo>
                    <a:pt x="1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6"/>
            <p:cNvSpPr/>
            <p:nvPr/>
          </p:nvSpPr>
          <p:spPr>
            <a:xfrm rot="10800000">
              <a:off x="3812453" y="6420880"/>
              <a:ext cx="26392" cy="103556"/>
            </a:xfrm>
            <a:custGeom>
              <a:avLst/>
              <a:gdLst/>
              <a:ahLst/>
              <a:cxnLst/>
              <a:rect l="l" t="t" r="r" b="b"/>
              <a:pathLst>
                <a:path w="2795" h="38037" extrusionOk="0">
                  <a:moveTo>
                    <a:pt x="680" y="1"/>
                  </a:moveTo>
                  <a:lnTo>
                    <a:pt x="655" y="44"/>
                  </a:lnTo>
                  <a:lnTo>
                    <a:pt x="629" y="132"/>
                  </a:lnTo>
                  <a:lnTo>
                    <a:pt x="612" y="220"/>
                  </a:lnTo>
                  <a:lnTo>
                    <a:pt x="587" y="351"/>
                  </a:lnTo>
                  <a:lnTo>
                    <a:pt x="476" y="1490"/>
                  </a:lnTo>
                  <a:lnTo>
                    <a:pt x="375" y="2674"/>
                  </a:lnTo>
                  <a:lnTo>
                    <a:pt x="290" y="3813"/>
                  </a:lnTo>
                  <a:lnTo>
                    <a:pt x="213" y="5040"/>
                  </a:lnTo>
                  <a:lnTo>
                    <a:pt x="145" y="6267"/>
                  </a:lnTo>
                  <a:lnTo>
                    <a:pt x="94" y="7494"/>
                  </a:lnTo>
                  <a:lnTo>
                    <a:pt x="52" y="8721"/>
                  </a:lnTo>
                  <a:lnTo>
                    <a:pt x="26" y="9991"/>
                  </a:lnTo>
                  <a:lnTo>
                    <a:pt x="9" y="11262"/>
                  </a:lnTo>
                  <a:lnTo>
                    <a:pt x="1" y="12533"/>
                  </a:lnTo>
                  <a:lnTo>
                    <a:pt x="9" y="13804"/>
                  </a:lnTo>
                  <a:lnTo>
                    <a:pt x="26" y="15075"/>
                  </a:lnTo>
                  <a:lnTo>
                    <a:pt x="60" y="16302"/>
                  </a:lnTo>
                  <a:lnTo>
                    <a:pt x="103" y="17572"/>
                  </a:lnTo>
                  <a:lnTo>
                    <a:pt x="162" y="18799"/>
                  </a:lnTo>
                  <a:lnTo>
                    <a:pt x="230" y="20026"/>
                  </a:lnTo>
                  <a:lnTo>
                    <a:pt x="307" y="21209"/>
                  </a:lnTo>
                  <a:lnTo>
                    <a:pt x="392" y="22349"/>
                  </a:lnTo>
                  <a:lnTo>
                    <a:pt x="493" y="23444"/>
                  </a:lnTo>
                  <a:lnTo>
                    <a:pt x="604" y="24540"/>
                  </a:lnTo>
                  <a:lnTo>
                    <a:pt x="723" y="25635"/>
                  </a:lnTo>
                  <a:lnTo>
                    <a:pt x="850" y="26643"/>
                  </a:lnTo>
                  <a:lnTo>
                    <a:pt x="994" y="27651"/>
                  </a:lnTo>
                  <a:lnTo>
                    <a:pt x="1147" y="28615"/>
                  </a:lnTo>
                  <a:lnTo>
                    <a:pt x="1334" y="29667"/>
                  </a:lnTo>
                  <a:lnTo>
                    <a:pt x="1521" y="30674"/>
                  </a:lnTo>
                  <a:lnTo>
                    <a:pt x="1725" y="31726"/>
                  </a:lnTo>
                  <a:lnTo>
                    <a:pt x="1911" y="32778"/>
                  </a:lnTo>
                  <a:lnTo>
                    <a:pt x="2098" y="33873"/>
                  </a:lnTo>
                  <a:lnTo>
                    <a:pt x="2183" y="34399"/>
                  </a:lnTo>
                  <a:lnTo>
                    <a:pt x="2259" y="35013"/>
                  </a:lnTo>
                  <a:lnTo>
                    <a:pt x="2336" y="35582"/>
                  </a:lnTo>
                  <a:lnTo>
                    <a:pt x="2404" y="36240"/>
                  </a:lnTo>
                  <a:lnTo>
                    <a:pt x="2463" y="36853"/>
                  </a:lnTo>
                  <a:lnTo>
                    <a:pt x="2514" y="37554"/>
                  </a:lnTo>
                  <a:lnTo>
                    <a:pt x="2531" y="37686"/>
                  </a:lnTo>
                  <a:lnTo>
                    <a:pt x="2548" y="37817"/>
                  </a:lnTo>
                  <a:lnTo>
                    <a:pt x="2565" y="37905"/>
                  </a:lnTo>
                  <a:lnTo>
                    <a:pt x="2591" y="37992"/>
                  </a:lnTo>
                  <a:lnTo>
                    <a:pt x="2642" y="38036"/>
                  </a:lnTo>
                  <a:lnTo>
                    <a:pt x="2692" y="37992"/>
                  </a:lnTo>
                  <a:lnTo>
                    <a:pt x="2743" y="37905"/>
                  </a:lnTo>
                  <a:lnTo>
                    <a:pt x="2760" y="37817"/>
                  </a:lnTo>
                  <a:lnTo>
                    <a:pt x="2777" y="37730"/>
                  </a:lnTo>
                  <a:lnTo>
                    <a:pt x="2786" y="37598"/>
                  </a:lnTo>
                  <a:lnTo>
                    <a:pt x="2794" y="37467"/>
                  </a:lnTo>
                  <a:lnTo>
                    <a:pt x="2786" y="37335"/>
                  </a:lnTo>
                  <a:lnTo>
                    <a:pt x="2786" y="37160"/>
                  </a:lnTo>
                  <a:lnTo>
                    <a:pt x="2735" y="36590"/>
                  </a:lnTo>
                  <a:lnTo>
                    <a:pt x="2692" y="35977"/>
                  </a:lnTo>
                  <a:lnTo>
                    <a:pt x="2633" y="35451"/>
                  </a:lnTo>
                  <a:lnTo>
                    <a:pt x="2574" y="34881"/>
                  </a:lnTo>
                  <a:lnTo>
                    <a:pt x="2438" y="33873"/>
                  </a:lnTo>
                  <a:lnTo>
                    <a:pt x="2293" y="32909"/>
                  </a:lnTo>
                  <a:lnTo>
                    <a:pt x="2141" y="31945"/>
                  </a:lnTo>
                  <a:lnTo>
                    <a:pt x="1971" y="31025"/>
                  </a:lnTo>
                  <a:lnTo>
                    <a:pt x="1640" y="29228"/>
                  </a:lnTo>
                  <a:lnTo>
                    <a:pt x="1461" y="28264"/>
                  </a:lnTo>
                  <a:lnTo>
                    <a:pt x="1300" y="27300"/>
                  </a:lnTo>
                  <a:lnTo>
                    <a:pt x="1147" y="26292"/>
                  </a:lnTo>
                  <a:lnTo>
                    <a:pt x="1011" y="25241"/>
                  </a:lnTo>
                  <a:lnTo>
                    <a:pt x="875" y="24145"/>
                  </a:lnTo>
                  <a:lnTo>
                    <a:pt x="757" y="23006"/>
                  </a:lnTo>
                  <a:lnTo>
                    <a:pt x="655" y="21867"/>
                  </a:lnTo>
                  <a:lnTo>
                    <a:pt x="561" y="20640"/>
                  </a:lnTo>
                  <a:lnTo>
                    <a:pt x="485" y="19457"/>
                  </a:lnTo>
                  <a:lnTo>
                    <a:pt x="417" y="18230"/>
                  </a:lnTo>
                  <a:lnTo>
                    <a:pt x="366" y="17003"/>
                  </a:lnTo>
                  <a:lnTo>
                    <a:pt x="324" y="15732"/>
                  </a:lnTo>
                  <a:lnTo>
                    <a:pt x="298" y="14505"/>
                  </a:lnTo>
                  <a:lnTo>
                    <a:pt x="281" y="13234"/>
                  </a:lnTo>
                  <a:lnTo>
                    <a:pt x="281" y="11963"/>
                  </a:lnTo>
                  <a:lnTo>
                    <a:pt x="290" y="10693"/>
                  </a:lnTo>
                  <a:lnTo>
                    <a:pt x="315" y="9466"/>
                  </a:lnTo>
                  <a:lnTo>
                    <a:pt x="349" y="8195"/>
                  </a:lnTo>
                  <a:lnTo>
                    <a:pt x="400" y="6968"/>
                  </a:lnTo>
                  <a:lnTo>
                    <a:pt x="459" y="5741"/>
                  </a:lnTo>
                  <a:lnTo>
                    <a:pt x="536" y="4558"/>
                  </a:lnTo>
                  <a:lnTo>
                    <a:pt x="621" y="3375"/>
                  </a:lnTo>
                  <a:lnTo>
                    <a:pt x="714" y="2235"/>
                  </a:lnTo>
                  <a:lnTo>
                    <a:pt x="833" y="1096"/>
                  </a:lnTo>
                  <a:lnTo>
                    <a:pt x="842" y="921"/>
                  </a:lnTo>
                  <a:lnTo>
                    <a:pt x="850" y="789"/>
                  </a:lnTo>
                  <a:lnTo>
                    <a:pt x="850" y="658"/>
                  </a:lnTo>
                  <a:lnTo>
                    <a:pt x="842" y="526"/>
                  </a:lnTo>
                  <a:lnTo>
                    <a:pt x="816" y="307"/>
                  </a:lnTo>
                  <a:lnTo>
                    <a:pt x="774" y="132"/>
                  </a:lnTo>
                  <a:lnTo>
                    <a:pt x="7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6"/>
            <p:cNvSpPr/>
            <p:nvPr/>
          </p:nvSpPr>
          <p:spPr>
            <a:xfrm rot="10800000">
              <a:off x="3809969" y="6422432"/>
              <a:ext cx="24305" cy="102004"/>
            </a:xfrm>
            <a:custGeom>
              <a:avLst/>
              <a:gdLst/>
              <a:ahLst/>
              <a:cxnLst/>
              <a:rect l="l" t="t" r="r" b="b"/>
              <a:pathLst>
                <a:path w="2574" h="37467" extrusionOk="0">
                  <a:moveTo>
                    <a:pt x="137" y="1"/>
                  </a:moveTo>
                  <a:lnTo>
                    <a:pt x="103" y="44"/>
                  </a:lnTo>
                  <a:lnTo>
                    <a:pt x="77" y="44"/>
                  </a:lnTo>
                  <a:lnTo>
                    <a:pt x="52" y="132"/>
                  </a:lnTo>
                  <a:lnTo>
                    <a:pt x="35" y="220"/>
                  </a:lnTo>
                  <a:lnTo>
                    <a:pt x="9" y="439"/>
                  </a:lnTo>
                  <a:lnTo>
                    <a:pt x="1" y="702"/>
                  </a:lnTo>
                  <a:lnTo>
                    <a:pt x="9" y="965"/>
                  </a:lnTo>
                  <a:lnTo>
                    <a:pt x="35" y="1227"/>
                  </a:lnTo>
                  <a:lnTo>
                    <a:pt x="52" y="1315"/>
                  </a:lnTo>
                  <a:lnTo>
                    <a:pt x="77" y="1359"/>
                  </a:lnTo>
                  <a:lnTo>
                    <a:pt x="103" y="1447"/>
                  </a:lnTo>
                  <a:lnTo>
                    <a:pt x="137" y="1447"/>
                  </a:lnTo>
                  <a:lnTo>
                    <a:pt x="179" y="1490"/>
                  </a:lnTo>
                  <a:lnTo>
                    <a:pt x="230" y="1534"/>
                  </a:lnTo>
                  <a:lnTo>
                    <a:pt x="341" y="1753"/>
                  </a:lnTo>
                  <a:lnTo>
                    <a:pt x="442" y="2060"/>
                  </a:lnTo>
                  <a:lnTo>
                    <a:pt x="553" y="2454"/>
                  </a:lnTo>
                  <a:lnTo>
                    <a:pt x="655" y="2849"/>
                  </a:lnTo>
                  <a:lnTo>
                    <a:pt x="748" y="3287"/>
                  </a:lnTo>
                  <a:lnTo>
                    <a:pt x="909" y="4032"/>
                  </a:lnTo>
                  <a:lnTo>
                    <a:pt x="1062" y="4777"/>
                  </a:lnTo>
                  <a:lnTo>
                    <a:pt x="1207" y="5609"/>
                  </a:lnTo>
                  <a:lnTo>
                    <a:pt x="1334" y="6442"/>
                  </a:lnTo>
                  <a:lnTo>
                    <a:pt x="1461" y="7362"/>
                  </a:lnTo>
                  <a:lnTo>
                    <a:pt x="1572" y="8239"/>
                  </a:lnTo>
                  <a:lnTo>
                    <a:pt x="1674" y="9159"/>
                  </a:lnTo>
                  <a:lnTo>
                    <a:pt x="1767" y="10079"/>
                  </a:lnTo>
                  <a:lnTo>
                    <a:pt x="1852" y="11043"/>
                  </a:lnTo>
                  <a:lnTo>
                    <a:pt x="1928" y="12007"/>
                  </a:lnTo>
                  <a:lnTo>
                    <a:pt x="1996" y="13015"/>
                  </a:lnTo>
                  <a:lnTo>
                    <a:pt x="2056" y="14023"/>
                  </a:lnTo>
                  <a:lnTo>
                    <a:pt x="2115" y="15031"/>
                  </a:lnTo>
                  <a:lnTo>
                    <a:pt x="2175" y="16345"/>
                  </a:lnTo>
                  <a:lnTo>
                    <a:pt x="2217" y="17660"/>
                  </a:lnTo>
                  <a:lnTo>
                    <a:pt x="2251" y="19018"/>
                  </a:lnTo>
                  <a:lnTo>
                    <a:pt x="2276" y="20377"/>
                  </a:lnTo>
                  <a:lnTo>
                    <a:pt x="2293" y="21735"/>
                  </a:lnTo>
                  <a:lnTo>
                    <a:pt x="2302" y="23050"/>
                  </a:lnTo>
                  <a:lnTo>
                    <a:pt x="2293" y="24408"/>
                  </a:lnTo>
                  <a:lnTo>
                    <a:pt x="2285" y="25767"/>
                  </a:lnTo>
                  <a:lnTo>
                    <a:pt x="2276" y="27125"/>
                  </a:lnTo>
                  <a:lnTo>
                    <a:pt x="2251" y="28483"/>
                  </a:lnTo>
                  <a:lnTo>
                    <a:pt x="2200" y="31200"/>
                  </a:lnTo>
                  <a:lnTo>
                    <a:pt x="2132" y="33917"/>
                  </a:lnTo>
                  <a:lnTo>
                    <a:pt x="2064" y="36590"/>
                  </a:lnTo>
                  <a:lnTo>
                    <a:pt x="2064" y="36722"/>
                  </a:lnTo>
                  <a:lnTo>
                    <a:pt x="2064" y="36897"/>
                  </a:lnTo>
                  <a:lnTo>
                    <a:pt x="2073" y="37028"/>
                  </a:lnTo>
                  <a:lnTo>
                    <a:pt x="2090" y="37160"/>
                  </a:lnTo>
                  <a:lnTo>
                    <a:pt x="2132" y="37335"/>
                  </a:lnTo>
                  <a:lnTo>
                    <a:pt x="2175" y="37423"/>
                  </a:lnTo>
                  <a:lnTo>
                    <a:pt x="2225" y="37467"/>
                  </a:lnTo>
                  <a:lnTo>
                    <a:pt x="2251" y="37467"/>
                  </a:lnTo>
                  <a:lnTo>
                    <a:pt x="2276" y="37423"/>
                  </a:lnTo>
                  <a:lnTo>
                    <a:pt x="2293" y="37335"/>
                  </a:lnTo>
                  <a:lnTo>
                    <a:pt x="2310" y="37247"/>
                  </a:lnTo>
                  <a:lnTo>
                    <a:pt x="2319" y="37116"/>
                  </a:lnTo>
                  <a:lnTo>
                    <a:pt x="2327" y="36941"/>
                  </a:lnTo>
                  <a:lnTo>
                    <a:pt x="2404" y="34049"/>
                  </a:lnTo>
                  <a:lnTo>
                    <a:pt x="2480" y="31113"/>
                  </a:lnTo>
                  <a:lnTo>
                    <a:pt x="2531" y="28177"/>
                  </a:lnTo>
                  <a:lnTo>
                    <a:pt x="2557" y="26731"/>
                  </a:lnTo>
                  <a:lnTo>
                    <a:pt x="2565" y="25241"/>
                  </a:lnTo>
                  <a:lnTo>
                    <a:pt x="2574" y="23751"/>
                  </a:lnTo>
                  <a:lnTo>
                    <a:pt x="2574" y="22305"/>
                  </a:lnTo>
                  <a:lnTo>
                    <a:pt x="2565" y="20815"/>
                  </a:lnTo>
                  <a:lnTo>
                    <a:pt x="2540" y="19369"/>
                  </a:lnTo>
                  <a:lnTo>
                    <a:pt x="2506" y="17923"/>
                  </a:lnTo>
                  <a:lnTo>
                    <a:pt x="2463" y="16477"/>
                  </a:lnTo>
                  <a:lnTo>
                    <a:pt x="2404" y="15031"/>
                  </a:lnTo>
                  <a:lnTo>
                    <a:pt x="2327" y="13585"/>
                  </a:lnTo>
                  <a:lnTo>
                    <a:pt x="2259" y="12489"/>
                  </a:lnTo>
                  <a:lnTo>
                    <a:pt x="2183" y="11394"/>
                  </a:lnTo>
                  <a:lnTo>
                    <a:pt x="2090" y="10342"/>
                  </a:lnTo>
                  <a:lnTo>
                    <a:pt x="1996" y="9247"/>
                  </a:lnTo>
                  <a:lnTo>
                    <a:pt x="1894" y="8239"/>
                  </a:lnTo>
                  <a:lnTo>
                    <a:pt x="1775" y="7231"/>
                  </a:lnTo>
                  <a:lnTo>
                    <a:pt x="1657" y="6267"/>
                  </a:lnTo>
                  <a:lnTo>
                    <a:pt x="1521" y="5347"/>
                  </a:lnTo>
                  <a:lnTo>
                    <a:pt x="1376" y="4470"/>
                  </a:lnTo>
                  <a:lnTo>
                    <a:pt x="1224" y="3594"/>
                  </a:lnTo>
                  <a:lnTo>
                    <a:pt x="1071" y="2805"/>
                  </a:lnTo>
                  <a:lnTo>
                    <a:pt x="901" y="2104"/>
                  </a:lnTo>
                  <a:lnTo>
                    <a:pt x="731" y="1403"/>
                  </a:lnTo>
                  <a:lnTo>
                    <a:pt x="638" y="1052"/>
                  </a:lnTo>
                  <a:lnTo>
                    <a:pt x="544" y="745"/>
                  </a:lnTo>
                  <a:lnTo>
                    <a:pt x="442" y="439"/>
                  </a:lnTo>
                  <a:lnTo>
                    <a:pt x="341" y="220"/>
                  </a:lnTo>
                  <a:lnTo>
                    <a:pt x="239" y="8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6"/>
            <p:cNvSpPr/>
            <p:nvPr/>
          </p:nvSpPr>
          <p:spPr>
            <a:xfrm rot="10800000">
              <a:off x="3788648" y="6431499"/>
              <a:ext cx="44984" cy="95206"/>
            </a:xfrm>
            <a:custGeom>
              <a:avLst/>
              <a:gdLst/>
              <a:ahLst/>
              <a:cxnLst/>
              <a:rect l="l" t="t" r="r" b="b"/>
              <a:pathLst>
                <a:path w="4764" h="34970" extrusionOk="0">
                  <a:moveTo>
                    <a:pt x="757" y="1"/>
                  </a:moveTo>
                  <a:lnTo>
                    <a:pt x="621" y="45"/>
                  </a:lnTo>
                  <a:lnTo>
                    <a:pt x="485" y="176"/>
                  </a:lnTo>
                  <a:lnTo>
                    <a:pt x="349" y="352"/>
                  </a:lnTo>
                  <a:lnTo>
                    <a:pt x="213" y="571"/>
                  </a:lnTo>
                  <a:lnTo>
                    <a:pt x="69" y="834"/>
                  </a:lnTo>
                  <a:lnTo>
                    <a:pt x="43" y="921"/>
                  </a:lnTo>
                  <a:lnTo>
                    <a:pt x="26" y="1009"/>
                  </a:lnTo>
                  <a:lnTo>
                    <a:pt x="9" y="1096"/>
                  </a:lnTo>
                  <a:lnTo>
                    <a:pt x="1" y="1228"/>
                  </a:lnTo>
                  <a:lnTo>
                    <a:pt x="1" y="1359"/>
                  </a:lnTo>
                  <a:lnTo>
                    <a:pt x="1" y="1491"/>
                  </a:lnTo>
                  <a:lnTo>
                    <a:pt x="18" y="1710"/>
                  </a:lnTo>
                  <a:lnTo>
                    <a:pt x="52" y="1929"/>
                  </a:lnTo>
                  <a:lnTo>
                    <a:pt x="94" y="2104"/>
                  </a:lnTo>
                  <a:lnTo>
                    <a:pt x="120" y="2104"/>
                  </a:lnTo>
                  <a:lnTo>
                    <a:pt x="154" y="2148"/>
                  </a:lnTo>
                  <a:lnTo>
                    <a:pt x="179" y="2104"/>
                  </a:lnTo>
                  <a:lnTo>
                    <a:pt x="213" y="2060"/>
                  </a:lnTo>
                  <a:lnTo>
                    <a:pt x="340" y="1841"/>
                  </a:lnTo>
                  <a:lnTo>
                    <a:pt x="476" y="1622"/>
                  </a:lnTo>
                  <a:lnTo>
                    <a:pt x="604" y="1491"/>
                  </a:lnTo>
                  <a:lnTo>
                    <a:pt x="740" y="1447"/>
                  </a:lnTo>
                  <a:lnTo>
                    <a:pt x="867" y="1447"/>
                  </a:lnTo>
                  <a:lnTo>
                    <a:pt x="1003" y="1491"/>
                  </a:lnTo>
                  <a:lnTo>
                    <a:pt x="1130" y="1578"/>
                  </a:lnTo>
                  <a:lnTo>
                    <a:pt x="1266" y="1710"/>
                  </a:lnTo>
                  <a:lnTo>
                    <a:pt x="1393" y="1885"/>
                  </a:lnTo>
                  <a:lnTo>
                    <a:pt x="1521" y="2104"/>
                  </a:lnTo>
                  <a:lnTo>
                    <a:pt x="1648" y="2367"/>
                  </a:lnTo>
                  <a:lnTo>
                    <a:pt x="1775" y="2630"/>
                  </a:lnTo>
                  <a:lnTo>
                    <a:pt x="1894" y="2981"/>
                  </a:lnTo>
                  <a:lnTo>
                    <a:pt x="2013" y="3287"/>
                  </a:lnTo>
                  <a:lnTo>
                    <a:pt x="2123" y="3682"/>
                  </a:lnTo>
                  <a:lnTo>
                    <a:pt x="2234" y="4076"/>
                  </a:lnTo>
                  <a:lnTo>
                    <a:pt x="2438" y="4909"/>
                  </a:lnTo>
                  <a:lnTo>
                    <a:pt x="2641" y="5785"/>
                  </a:lnTo>
                  <a:lnTo>
                    <a:pt x="2837" y="6705"/>
                  </a:lnTo>
                  <a:lnTo>
                    <a:pt x="3023" y="7713"/>
                  </a:lnTo>
                  <a:lnTo>
                    <a:pt x="3202" y="8721"/>
                  </a:lnTo>
                  <a:lnTo>
                    <a:pt x="3380" y="9773"/>
                  </a:lnTo>
                  <a:lnTo>
                    <a:pt x="3541" y="10824"/>
                  </a:lnTo>
                  <a:lnTo>
                    <a:pt x="3694" y="11920"/>
                  </a:lnTo>
                  <a:lnTo>
                    <a:pt x="3779" y="12533"/>
                  </a:lnTo>
                  <a:lnTo>
                    <a:pt x="3847" y="13147"/>
                  </a:lnTo>
                  <a:lnTo>
                    <a:pt x="3923" y="13760"/>
                  </a:lnTo>
                  <a:lnTo>
                    <a:pt x="3983" y="14418"/>
                  </a:lnTo>
                  <a:lnTo>
                    <a:pt x="4102" y="15732"/>
                  </a:lnTo>
                  <a:lnTo>
                    <a:pt x="4204" y="17091"/>
                  </a:lnTo>
                  <a:lnTo>
                    <a:pt x="4280" y="18449"/>
                  </a:lnTo>
                  <a:lnTo>
                    <a:pt x="4348" y="19851"/>
                  </a:lnTo>
                  <a:lnTo>
                    <a:pt x="4399" y="21254"/>
                  </a:lnTo>
                  <a:lnTo>
                    <a:pt x="4433" y="22656"/>
                  </a:lnTo>
                  <a:lnTo>
                    <a:pt x="4458" y="24102"/>
                  </a:lnTo>
                  <a:lnTo>
                    <a:pt x="4475" y="25548"/>
                  </a:lnTo>
                  <a:lnTo>
                    <a:pt x="4484" y="26994"/>
                  </a:lnTo>
                  <a:lnTo>
                    <a:pt x="4484" y="28484"/>
                  </a:lnTo>
                  <a:lnTo>
                    <a:pt x="4475" y="31376"/>
                  </a:lnTo>
                  <a:lnTo>
                    <a:pt x="4464" y="32698"/>
                  </a:lnTo>
                  <a:lnTo>
                    <a:pt x="4450" y="32647"/>
                  </a:lnTo>
                  <a:lnTo>
                    <a:pt x="4323" y="32165"/>
                  </a:lnTo>
                  <a:lnTo>
                    <a:pt x="4195" y="31770"/>
                  </a:lnTo>
                  <a:lnTo>
                    <a:pt x="4059" y="31376"/>
                  </a:lnTo>
                  <a:lnTo>
                    <a:pt x="3915" y="31069"/>
                  </a:lnTo>
                  <a:lnTo>
                    <a:pt x="3626" y="30412"/>
                  </a:lnTo>
                  <a:lnTo>
                    <a:pt x="3465" y="30018"/>
                  </a:lnTo>
                  <a:lnTo>
                    <a:pt x="3312" y="29623"/>
                  </a:lnTo>
                  <a:lnTo>
                    <a:pt x="3168" y="29185"/>
                  </a:lnTo>
                  <a:lnTo>
                    <a:pt x="3023" y="28703"/>
                  </a:lnTo>
                  <a:lnTo>
                    <a:pt x="2888" y="28177"/>
                  </a:lnTo>
                  <a:lnTo>
                    <a:pt x="2760" y="27608"/>
                  </a:lnTo>
                  <a:lnTo>
                    <a:pt x="2641" y="26994"/>
                  </a:lnTo>
                  <a:lnTo>
                    <a:pt x="2523" y="26293"/>
                  </a:lnTo>
                  <a:lnTo>
                    <a:pt x="2497" y="26205"/>
                  </a:lnTo>
                  <a:lnTo>
                    <a:pt x="2480" y="26118"/>
                  </a:lnTo>
                  <a:lnTo>
                    <a:pt x="2455" y="26074"/>
                  </a:lnTo>
                  <a:lnTo>
                    <a:pt x="2404" y="26074"/>
                  </a:lnTo>
                  <a:lnTo>
                    <a:pt x="2378" y="26118"/>
                  </a:lnTo>
                  <a:lnTo>
                    <a:pt x="2344" y="26293"/>
                  </a:lnTo>
                  <a:lnTo>
                    <a:pt x="2310" y="26512"/>
                  </a:lnTo>
                  <a:lnTo>
                    <a:pt x="2293" y="26775"/>
                  </a:lnTo>
                  <a:lnTo>
                    <a:pt x="2293" y="26906"/>
                  </a:lnTo>
                  <a:lnTo>
                    <a:pt x="2302" y="27038"/>
                  </a:lnTo>
                  <a:lnTo>
                    <a:pt x="2310" y="27169"/>
                  </a:lnTo>
                  <a:lnTo>
                    <a:pt x="2327" y="27301"/>
                  </a:lnTo>
                  <a:lnTo>
                    <a:pt x="2438" y="27958"/>
                  </a:lnTo>
                  <a:lnTo>
                    <a:pt x="2548" y="28572"/>
                  </a:lnTo>
                  <a:lnTo>
                    <a:pt x="2667" y="29141"/>
                  </a:lnTo>
                  <a:lnTo>
                    <a:pt x="2794" y="29667"/>
                  </a:lnTo>
                  <a:lnTo>
                    <a:pt x="2922" y="30149"/>
                  </a:lnTo>
                  <a:lnTo>
                    <a:pt x="3066" y="30587"/>
                  </a:lnTo>
                  <a:lnTo>
                    <a:pt x="3210" y="30982"/>
                  </a:lnTo>
                  <a:lnTo>
                    <a:pt x="3355" y="31332"/>
                  </a:lnTo>
                  <a:lnTo>
                    <a:pt x="3660" y="32033"/>
                  </a:lnTo>
                  <a:lnTo>
                    <a:pt x="3813" y="32384"/>
                  </a:lnTo>
                  <a:lnTo>
                    <a:pt x="3957" y="32734"/>
                  </a:lnTo>
                  <a:lnTo>
                    <a:pt x="4102" y="33129"/>
                  </a:lnTo>
                  <a:lnTo>
                    <a:pt x="4238" y="33611"/>
                  </a:lnTo>
                  <a:lnTo>
                    <a:pt x="4373" y="34137"/>
                  </a:lnTo>
                  <a:lnTo>
                    <a:pt x="4433" y="34443"/>
                  </a:lnTo>
                  <a:lnTo>
                    <a:pt x="4484" y="34750"/>
                  </a:lnTo>
                  <a:lnTo>
                    <a:pt x="4518" y="34882"/>
                  </a:lnTo>
                  <a:lnTo>
                    <a:pt x="4560" y="34969"/>
                  </a:lnTo>
                  <a:lnTo>
                    <a:pt x="4594" y="34969"/>
                  </a:lnTo>
                  <a:lnTo>
                    <a:pt x="4637" y="34882"/>
                  </a:lnTo>
                  <a:lnTo>
                    <a:pt x="4671" y="34794"/>
                  </a:lnTo>
                  <a:lnTo>
                    <a:pt x="4696" y="34619"/>
                  </a:lnTo>
                  <a:lnTo>
                    <a:pt x="4713" y="34443"/>
                  </a:lnTo>
                  <a:lnTo>
                    <a:pt x="4722" y="34224"/>
                  </a:lnTo>
                  <a:lnTo>
                    <a:pt x="4756" y="31069"/>
                  </a:lnTo>
                  <a:lnTo>
                    <a:pt x="4756" y="29448"/>
                  </a:lnTo>
                  <a:lnTo>
                    <a:pt x="4764" y="27870"/>
                  </a:lnTo>
                  <a:lnTo>
                    <a:pt x="4756" y="26293"/>
                  </a:lnTo>
                  <a:lnTo>
                    <a:pt x="4739" y="24715"/>
                  </a:lnTo>
                  <a:lnTo>
                    <a:pt x="4713" y="23138"/>
                  </a:lnTo>
                  <a:lnTo>
                    <a:pt x="4679" y="21560"/>
                  </a:lnTo>
                  <a:lnTo>
                    <a:pt x="4628" y="20027"/>
                  </a:lnTo>
                  <a:lnTo>
                    <a:pt x="4560" y="18537"/>
                  </a:lnTo>
                  <a:lnTo>
                    <a:pt x="4475" y="17003"/>
                  </a:lnTo>
                  <a:lnTo>
                    <a:pt x="4373" y="15557"/>
                  </a:lnTo>
                  <a:lnTo>
                    <a:pt x="4323" y="14812"/>
                  </a:lnTo>
                  <a:lnTo>
                    <a:pt x="4255" y="14111"/>
                  </a:lnTo>
                  <a:lnTo>
                    <a:pt x="4187" y="13410"/>
                  </a:lnTo>
                  <a:lnTo>
                    <a:pt x="4119" y="12709"/>
                  </a:lnTo>
                  <a:lnTo>
                    <a:pt x="4034" y="12008"/>
                  </a:lnTo>
                  <a:lnTo>
                    <a:pt x="3949" y="11350"/>
                  </a:lnTo>
                  <a:lnTo>
                    <a:pt x="3864" y="10649"/>
                  </a:lnTo>
                  <a:lnTo>
                    <a:pt x="3762" y="9992"/>
                  </a:lnTo>
                  <a:lnTo>
                    <a:pt x="3601" y="8940"/>
                  </a:lnTo>
                  <a:lnTo>
                    <a:pt x="3423" y="7889"/>
                  </a:lnTo>
                  <a:lnTo>
                    <a:pt x="3236" y="6837"/>
                  </a:lnTo>
                  <a:lnTo>
                    <a:pt x="3040" y="5785"/>
                  </a:lnTo>
                  <a:lnTo>
                    <a:pt x="2837" y="4777"/>
                  </a:lnTo>
                  <a:lnTo>
                    <a:pt x="2616" y="3813"/>
                  </a:lnTo>
                  <a:lnTo>
                    <a:pt x="2395" y="2937"/>
                  </a:lnTo>
                  <a:lnTo>
                    <a:pt x="2157" y="2104"/>
                  </a:lnTo>
                  <a:lnTo>
                    <a:pt x="2039" y="1754"/>
                  </a:lnTo>
                  <a:lnTo>
                    <a:pt x="1920" y="1403"/>
                  </a:lnTo>
                  <a:lnTo>
                    <a:pt x="1792" y="1096"/>
                  </a:lnTo>
                  <a:lnTo>
                    <a:pt x="1673" y="834"/>
                  </a:lnTo>
                  <a:lnTo>
                    <a:pt x="1546" y="614"/>
                  </a:lnTo>
                  <a:lnTo>
                    <a:pt x="1419" y="395"/>
                  </a:lnTo>
                  <a:lnTo>
                    <a:pt x="1283" y="220"/>
                  </a:lnTo>
                  <a:lnTo>
                    <a:pt x="1156" y="89"/>
                  </a:lnTo>
                  <a:lnTo>
                    <a:pt x="1028" y="45"/>
                  </a:lnTo>
                  <a:lnTo>
                    <a:pt x="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6"/>
            <p:cNvSpPr/>
            <p:nvPr/>
          </p:nvSpPr>
          <p:spPr>
            <a:xfrm rot="10800000">
              <a:off x="3815663" y="6411912"/>
              <a:ext cx="14844" cy="19686"/>
            </a:xfrm>
            <a:custGeom>
              <a:avLst/>
              <a:gdLst/>
              <a:ahLst/>
              <a:cxnLst/>
              <a:rect l="l" t="t" r="r" b="b"/>
              <a:pathLst>
                <a:path w="1572" h="7231" extrusionOk="0">
                  <a:moveTo>
                    <a:pt x="1436" y="0"/>
                  </a:moveTo>
                  <a:lnTo>
                    <a:pt x="1385" y="44"/>
                  </a:lnTo>
                  <a:lnTo>
                    <a:pt x="1334" y="176"/>
                  </a:lnTo>
                  <a:lnTo>
                    <a:pt x="1317" y="263"/>
                  </a:lnTo>
                  <a:lnTo>
                    <a:pt x="1309" y="395"/>
                  </a:lnTo>
                  <a:lnTo>
                    <a:pt x="1300" y="526"/>
                  </a:lnTo>
                  <a:lnTo>
                    <a:pt x="1292" y="702"/>
                  </a:lnTo>
                  <a:lnTo>
                    <a:pt x="1292" y="1052"/>
                  </a:lnTo>
                  <a:lnTo>
                    <a:pt x="1283" y="1447"/>
                  </a:lnTo>
                  <a:lnTo>
                    <a:pt x="1258" y="2148"/>
                  </a:lnTo>
                  <a:lnTo>
                    <a:pt x="1207" y="2893"/>
                  </a:lnTo>
                  <a:lnTo>
                    <a:pt x="1147" y="3550"/>
                  </a:lnTo>
                  <a:lnTo>
                    <a:pt x="1020" y="4952"/>
                  </a:lnTo>
                  <a:lnTo>
                    <a:pt x="984" y="5376"/>
                  </a:lnTo>
                  <a:lnTo>
                    <a:pt x="680" y="4207"/>
                  </a:lnTo>
                  <a:lnTo>
                    <a:pt x="213" y="2498"/>
                  </a:lnTo>
                  <a:lnTo>
                    <a:pt x="188" y="2411"/>
                  </a:lnTo>
                  <a:lnTo>
                    <a:pt x="162" y="2367"/>
                  </a:lnTo>
                  <a:lnTo>
                    <a:pt x="128" y="2367"/>
                  </a:lnTo>
                  <a:lnTo>
                    <a:pt x="103" y="2411"/>
                  </a:lnTo>
                  <a:lnTo>
                    <a:pt x="52" y="2542"/>
                  </a:lnTo>
                  <a:lnTo>
                    <a:pt x="35" y="2630"/>
                  </a:lnTo>
                  <a:lnTo>
                    <a:pt x="18" y="2761"/>
                  </a:lnTo>
                  <a:lnTo>
                    <a:pt x="9" y="2893"/>
                  </a:lnTo>
                  <a:lnTo>
                    <a:pt x="1" y="3024"/>
                  </a:lnTo>
                  <a:lnTo>
                    <a:pt x="1" y="3155"/>
                  </a:lnTo>
                  <a:lnTo>
                    <a:pt x="9" y="3287"/>
                  </a:lnTo>
                  <a:lnTo>
                    <a:pt x="26" y="3550"/>
                  </a:lnTo>
                  <a:lnTo>
                    <a:pt x="69" y="3725"/>
                  </a:lnTo>
                  <a:lnTo>
                    <a:pt x="519" y="5346"/>
                  </a:lnTo>
                  <a:lnTo>
                    <a:pt x="952" y="7055"/>
                  </a:lnTo>
                  <a:lnTo>
                    <a:pt x="986" y="7143"/>
                  </a:lnTo>
                  <a:lnTo>
                    <a:pt x="1020" y="7187"/>
                  </a:lnTo>
                  <a:lnTo>
                    <a:pt x="1054" y="7231"/>
                  </a:lnTo>
                  <a:lnTo>
                    <a:pt x="1088" y="7231"/>
                  </a:lnTo>
                  <a:lnTo>
                    <a:pt x="1113" y="7143"/>
                  </a:lnTo>
                  <a:lnTo>
                    <a:pt x="1147" y="7055"/>
                  </a:lnTo>
                  <a:lnTo>
                    <a:pt x="1164" y="6924"/>
                  </a:lnTo>
                  <a:lnTo>
                    <a:pt x="1181" y="6705"/>
                  </a:lnTo>
                  <a:lnTo>
                    <a:pt x="1232" y="5960"/>
                  </a:lnTo>
                  <a:lnTo>
                    <a:pt x="1300" y="5215"/>
                  </a:lnTo>
                  <a:lnTo>
                    <a:pt x="1427" y="3769"/>
                  </a:lnTo>
                  <a:lnTo>
                    <a:pt x="1487" y="3024"/>
                  </a:lnTo>
                  <a:lnTo>
                    <a:pt x="1529" y="2279"/>
                  </a:lnTo>
                  <a:lnTo>
                    <a:pt x="1546" y="1885"/>
                  </a:lnTo>
                  <a:lnTo>
                    <a:pt x="1563" y="1490"/>
                  </a:lnTo>
                  <a:lnTo>
                    <a:pt x="1572" y="1096"/>
                  </a:lnTo>
                  <a:lnTo>
                    <a:pt x="1572" y="702"/>
                  </a:lnTo>
                  <a:lnTo>
                    <a:pt x="1572" y="526"/>
                  </a:lnTo>
                  <a:lnTo>
                    <a:pt x="1563" y="395"/>
                  </a:lnTo>
                  <a:lnTo>
                    <a:pt x="1546" y="263"/>
                  </a:lnTo>
                  <a:lnTo>
                    <a:pt x="1529" y="176"/>
                  </a:lnTo>
                  <a:lnTo>
                    <a:pt x="1487" y="44"/>
                  </a:lnTo>
                  <a:lnTo>
                    <a:pt x="1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6"/>
            <p:cNvSpPr/>
            <p:nvPr/>
          </p:nvSpPr>
          <p:spPr>
            <a:xfrm rot="10800000">
              <a:off x="3794814" y="6415611"/>
              <a:ext cx="18847" cy="25651"/>
            </a:xfrm>
            <a:custGeom>
              <a:avLst/>
              <a:gdLst/>
              <a:ahLst/>
              <a:cxnLst/>
              <a:rect l="l" t="t" r="r" b="b"/>
              <a:pathLst>
                <a:path w="1996" h="9422" extrusionOk="0">
                  <a:moveTo>
                    <a:pt x="1842" y="0"/>
                  </a:moveTo>
                  <a:lnTo>
                    <a:pt x="1792" y="44"/>
                  </a:lnTo>
                  <a:lnTo>
                    <a:pt x="1766" y="131"/>
                  </a:lnTo>
                  <a:lnTo>
                    <a:pt x="1749" y="219"/>
                  </a:lnTo>
                  <a:lnTo>
                    <a:pt x="1732" y="351"/>
                  </a:lnTo>
                  <a:lnTo>
                    <a:pt x="1715" y="482"/>
                  </a:lnTo>
                  <a:lnTo>
                    <a:pt x="1579" y="2498"/>
                  </a:lnTo>
                  <a:lnTo>
                    <a:pt x="1426" y="4470"/>
                  </a:lnTo>
                  <a:lnTo>
                    <a:pt x="1257" y="6398"/>
                  </a:lnTo>
                  <a:lnTo>
                    <a:pt x="1155" y="7557"/>
                  </a:lnTo>
                  <a:lnTo>
                    <a:pt x="1129" y="7449"/>
                  </a:lnTo>
                  <a:lnTo>
                    <a:pt x="985" y="6792"/>
                  </a:lnTo>
                  <a:lnTo>
                    <a:pt x="841" y="6135"/>
                  </a:lnTo>
                  <a:lnTo>
                    <a:pt x="713" y="5390"/>
                  </a:lnTo>
                  <a:lnTo>
                    <a:pt x="586" y="4645"/>
                  </a:lnTo>
                  <a:lnTo>
                    <a:pt x="467" y="3856"/>
                  </a:lnTo>
                  <a:lnTo>
                    <a:pt x="365" y="3067"/>
                  </a:lnTo>
                  <a:lnTo>
                    <a:pt x="263" y="2191"/>
                  </a:lnTo>
                  <a:lnTo>
                    <a:pt x="238" y="2060"/>
                  </a:lnTo>
                  <a:lnTo>
                    <a:pt x="221" y="1972"/>
                  </a:lnTo>
                  <a:lnTo>
                    <a:pt x="195" y="1928"/>
                  </a:lnTo>
                  <a:lnTo>
                    <a:pt x="170" y="1884"/>
                  </a:lnTo>
                  <a:lnTo>
                    <a:pt x="119" y="1884"/>
                  </a:lnTo>
                  <a:lnTo>
                    <a:pt x="68" y="1972"/>
                  </a:lnTo>
                  <a:lnTo>
                    <a:pt x="34" y="2147"/>
                  </a:lnTo>
                  <a:lnTo>
                    <a:pt x="8" y="2366"/>
                  </a:lnTo>
                  <a:lnTo>
                    <a:pt x="0" y="2498"/>
                  </a:lnTo>
                  <a:lnTo>
                    <a:pt x="0" y="2629"/>
                  </a:lnTo>
                  <a:lnTo>
                    <a:pt x="8" y="2805"/>
                  </a:lnTo>
                  <a:lnTo>
                    <a:pt x="17" y="2936"/>
                  </a:lnTo>
                  <a:lnTo>
                    <a:pt x="127" y="3856"/>
                  </a:lnTo>
                  <a:lnTo>
                    <a:pt x="255" y="4733"/>
                  </a:lnTo>
                  <a:lnTo>
                    <a:pt x="382" y="5609"/>
                  </a:lnTo>
                  <a:lnTo>
                    <a:pt x="518" y="6398"/>
                  </a:lnTo>
                  <a:lnTo>
                    <a:pt x="662" y="7187"/>
                  </a:lnTo>
                  <a:lnTo>
                    <a:pt x="815" y="7931"/>
                  </a:lnTo>
                  <a:lnTo>
                    <a:pt x="968" y="8633"/>
                  </a:lnTo>
                  <a:lnTo>
                    <a:pt x="1138" y="9290"/>
                  </a:lnTo>
                  <a:lnTo>
                    <a:pt x="1155" y="9377"/>
                  </a:lnTo>
                  <a:lnTo>
                    <a:pt x="1189" y="9421"/>
                  </a:lnTo>
                  <a:lnTo>
                    <a:pt x="1214" y="9421"/>
                  </a:lnTo>
                  <a:lnTo>
                    <a:pt x="1240" y="9377"/>
                  </a:lnTo>
                  <a:lnTo>
                    <a:pt x="1265" y="9334"/>
                  </a:lnTo>
                  <a:lnTo>
                    <a:pt x="1291" y="9246"/>
                  </a:lnTo>
                  <a:lnTo>
                    <a:pt x="1308" y="9158"/>
                  </a:lnTo>
                  <a:lnTo>
                    <a:pt x="1325" y="9071"/>
                  </a:lnTo>
                  <a:lnTo>
                    <a:pt x="1511" y="7055"/>
                  </a:lnTo>
                  <a:lnTo>
                    <a:pt x="1681" y="4996"/>
                  </a:lnTo>
                  <a:lnTo>
                    <a:pt x="1834" y="2936"/>
                  </a:lnTo>
                  <a:lnTo>
                    <a:pt x="1987" y="876"/>
                  </a:lnTo>
                  <a:lnTo>
                    <a:pt x="1995" y="701"/>
                  </a:lnTo>
                  <a:lnTo>
                    <a:pt x="1995" y="570"/>
                  </a:lnTo>
                  <a:lnTo>
                    <a:pt x="1987" y="438"/>
                  </a:lnTo>
                  <a:lnTo>
                    <a:pt x="1978" y="307"/>
                  </a:lnTo>
                  <a:lnTo>
                    <a:pt x="1961" y="219"/>
                  </a:lnTo>
                  <a:lnTo>
                    <a:pt x="1944" y="131"/>
                  </a:lnTo>
                  <a:lnTo>
                    <a:pt x="1893" y="44"/>
                  </a:lnTo>
                  <a:lnTo>
                    <a:pt x="18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6"/>
            <p:cNvSpPr/>
            <p:nvPr/>
          </p:nvSpPr>
          <p:spPr>
            <a:xfrm rot="10800000">
              <a:off x="3828089" y="6356929"/>
              <a:ext cx="41377" cy="135169"/>
            </a:xfrm>
            <a:custGeom>
              <a:avLst/>
              <a:gdLst/>
              <a:ahLst/>
              <a:cxnLst/>
              <a:rect l="l" t="t" r="r" b="b"/>
              <a:pathLst>
                <a:path w="4382" h="49649" extrusionOk="0">
                  <a:moveTo>
                    <a:pt x="145" y="1"/>
                  </a:moveTo>
                  <a:lnTo>
                    <a:pt x="94" y="45"/>
                  </a:lnTo>
                  <a:lnTo>
                    <a:pt x="52" y="176"/>
                  </a:lnTo>
                  <a:lnTo>
                    <a:pt x="26" y="307"/>
                  </a:lnTo>
                  <a:lnTo>
                    <a:pt x="18" y="395"/>
                  </a:lnTo>
                  <a:lnTo>
                    <a:pt x="9" y="570"/>
                  </a:lnTo>
                  <a:lnTo>
                    <a:pt x="1" y="702"/>
                  </a:lnTo>
                  <a:lnTo>
                    <a:pt x="1" y="2367"/>
                  </a:lnTo>
                  <a:lnTo>
                    <a:pt x="18" y="3945"/>
                  </a:lnTo>
                  <a:lnTo>
                    <a:pt x="52" y="5566"/>
                  </a:lnTo>
                  <a:lnTo>
                    <a:pt x="94" y="7143"/>
                  </a:lnTo>
                  <a:lnTo>
                    <a:pt x="162" y="8721"/>
                  </a:lnTo>
                  <a:lnTo>
                    <a:pt x="238" y="10298"/>
                  </a:lnTo>
                  <a:lnTo>
                    <a:pt x="323" y="11832"/>
                  </a:lnTo>
                  <a:lnTo>
                    <a:pt x="425" y="13366"/>
                  </a:lnTo>
                  <a:lnTo>
                    <a:pt x="544" y="14856"/>
                  </a:lnTo>
                  <a:lnTo>
                    <a:pt x="663" y="16346"/>
                  </a:lnTo>
                  <a:lnTo>
                    <a:pt x="799" y="17792"/>
                  </a:lnTo>
                  <a:lnTo>
                    <a:pt x="935" y="19238"/>
                  </a:lnTo>
                  <a:lnTo>
                    <a:pt x="1087" y="20684"/>
                  </a:lnTo>
                  <a:lnTo>
                    <a:pt x="1240" y="22086"/>
                  </a:lnTo>
                  <a:lnTo>
                    <a:pt x="1402" y="23488"/>
                  </a:lnTo>
                  <a:lnTo>
                    <a:pt x="1563" y="24847"/>
                  </a:lnTo>
                  <a:lnTo>
                    <a:pt x="1919" y="27783"/>
                  </a:lnTo>
                  <a:lnTo>
                    <a:pt x="2293" y="30675"/>
                  </a:lnTo>
                  <a:lnTo>
                    <a:pt x="2658" y="33567"/>
                  </a:lnTo>
                  <a:lnTo>
                    <a:pt x="3023" y="36459"/>
                  </a:lnTo>
                  <a:lnTo>
                    <a:pt x="3193" y="37905"/>
                  </a:lnTo>
                  <a:lnTo>
                    <a:pt x="3363" y="39395"/>
                  </a:lnTo>
                  <a:lnTo>
                    <a:pt x="3524" y="40885"/>
                  </a:lnTo>
                  <a:lnTo>
                    <a:pt x="3677" y="42418"/>
                  </a:lnTo>
                  <a:lnTo>
                    <a:pt x="3745" y="43207"/>
                  </a:lnTo>
                  <a:lnTo>
                    <a:pt x="3813" y="43996"/>
                  </a:lnTo>
                  <a:lnTo>
                    <a:pt x="3864" y="44785"/>
                  </a:lnTo>
                  <a:lnTo>
                    <a:pt x="3915" y="45617"/>
                  </a:lnTo>
                  <a:lnTo>
                    <a:pt x="3957" y="46406"/>
                  </a:lnTo>
                  <a:lnTo>
                    <a:pt x="3983" y="47239"/>
                  </a:lnTo>
                  <a:lnTo>
                    <a:pt x="4008" y="48115"/>
                  </a:lnTo>
                  <a:lnTo>
                    <a:pt x="4017" y="48948"/>
                  </a:lnTo>
                  <a:lnTo>
                    <a:pt x="4025" y="49123"/>
                  </a:lnTo>
                  <a:lnTo>
                    <a:pt x="4034" y="49254"/>
                  </a:lnTo>
                  <a:lnTo>
                    <a:pt x="4042" y="49386"/>
                  </a:lnTo>
                  <a:lnTo>
                    <a:pt x="4059" y="49473"/>
                  </a:lnTo>
                  <a:lnTo>
                    <a:pt x="4102" y="49605"/>
                  </a:lnTo>
                  <a:lnTo>
                    <a:pt x="4152" y="49649"/>
                  </a:lnTo>
                  <a:lnTo>
                    <a:pt x="4203" y="49605"/>
                  </a:lnTo>
                  <a:lnTo>
                    <a:pt x="4246" y="49473"/>
                  </a:lnTo>
                  <a:lnTo>
                    <a:pt x="4263" y="49342"/>
                  </a:lnTo>
                  <a:lnTo>
                    <a:pt x="4280" y="49254"/>
                  </a:lnTo>
                  <a:lnTo>
                    <a:pt x="4288" y="49123"/>
                  </a:lnTo>
                  <a:lnTo>
                    <a:pt x="4297" y="48948"/>
                  </a:lnTo>
                  <a:lnTo>
                    <a:pt x="4331" y="47545"/>
                  </a:lnTo>
                  <a:lnTo>
                    <a:pt x="4356" y="46099"/>
                  </a:lnTo>
                  <a:lnTo>
                    <a:pt x="4373" y="44697"/>
                  </a:lnTo>
                  <a:lnTo>
                    <a:pt x="4382" y="43295"/>
                  </a:lnTo>
                  <a:lnTo>
                    <a:pt x="4382" y="41849"/>
                  </a:lnTo>
                  <a:lnTo>
                    <a:pt x="4382" y="40447"/>
                  </a:lnTo>
                  <a:lnTo>
                    <a:pt x="4373" y="39000"/>
                  </a:lnTo>
                  <a:lnTo>
                    <a:pt x="4356" y="37598"/>
                  </a:lnTo>
                  <a:lnTo>
                    <a:pt x="4331" y="36196"/>
                  </a:lnTo>
                  <a:lnTo>
                    <a:pt x="4297" y="34794"/>
                  </a:lnTo>
                  <a:lnTo>
                    <a:pt x="4263" y="33392"/>
                  </a:lnTo>
                  <a:lnTo>
                    <a:pt x="4220" y="31989"/>
                  </a:lnTo>
                  <a:lnTo>
                    <a:pt x="4169" y="30587"/>
                  </a:lnTo>
                  <a:lnTo>
                    <a:pt x="4110" y="29185"/>
                  </a:lnTo>
                  <a:lnTo>
                    <a:pt x="4051" y="27826"/>
                  </a:lnTo>
                  <a:lnTo>
                    <a:pt x="3974" y="26424"/>
                  </a:lnTo>
                  <a:lnTo>
                    <a:pt x="3966" y="26293"/>
                  </a:lnTo>
                  <a:lnTo>
                    <a:pt x="3949" y="26161"/>
                  </a:lnTo>
                  <a:lnTo>
                    <a:pt x="3932" y="26074"/>
                  </a:lnTo>
                  <a:lnTo>
                    <a:pt x="3906" y="25986"/>
                  </a:lnTo>
                  <a:lnTo>
                    <a:pt x="3855" y="25942"/>
                  </a:lnTo>
                  <a:lnTo>
                    <a:pt x="3804" y="25942"/>
                  </a:lnTo>
                  <a:lnTo>
                    <a:pt x="3762" y="26074"/>
                  </a:lnTo>
                  <a:lnTo>
                    <a:pt x="3728" y="26249"/>
                  </a:lnTo>
                  <a:lnTo>
                    <a:pt x="3711" y="26380"/>
                  </a:lnTo>
                  <a:lnTo>
                    <a:pt x="3702" y="26512"/>
                  </a:lnTo>
                  <a:lnTo>
                    <a:pt x="3702" y="26643"/>
                  </a:lnTo>
                  <a:lnTo>
                    <a:pt x="3711" y="26819"/>
                  </a:lnTo>
                  <a:lnTo>
                    <a:pt x="3779" y="28177"/>
                  </a:lnTo>
                  <a:lnTo>
                    <a:pt x="3838" y="29535"/>
                  </a:lnTo>
                  <a:lnTo>
                    <a:pt x="3898" y="30894"/>
                  </a:lnTo>
                  <a:lnTo>
                    <a:pt x="3949" y="32252"/>
                  </a:lnTo>
                  <a:lnTo>
                    <a:pt x="3991" y="33654"/>
                  </a:lnTo>
                  <a:lnTo>
                    <a:pt x="4025" y="35013"/>
                  </a:lnTo>
                  <a:lnTo>
                    <a:pt x="4051" y="36415"/>
                  </a:lnTo>
                  <a:lnTo>
                    <a:pt x="4076" y="37817"/>
                  </a:lnTo>
                  <a:lnTo>
                    <a:pt x="4093" y="39176"/>
                  </a:lnTo>
                  <a:lnTo>
                    <a:pt x="4102" y="40578"/>
                  </a:lnTo>
                  <a:lnTo>
                    <a:pt x="4102" y="41980"/>
                  </a:lnTo>
                  <a:lnTo>
                    <a:pt x="4102" y="43382"/>
                  </a:lnTo>
                  <a:lnTo>
                    <a:pt x="4098" y="43961"/>
                  </a:lnTo>
                  <a:lnTo>
                    <a:pt x="4068" y="43602"/>
                  </a:lnTo>
                  <a:lnTo>
                    <a:pt x="4017" y="42857"/>
                  </a:lnTo>
                  <a:lnTo>
                    <a:pt x="3889" y="41411"/>
                  </a:lnTo>
                  <a:lnTo>
                    <a:pt x="3745" y="40008"/>
                  </a:lnTo>
                  <a:lnTo>
                    <a:pt x="3601" y="38650"/>
                  </a:lnTo>
                  <a:lnTo>
                    <a:pt x="3439" y="37292"/>
                  </a:lnTo>
                  <a:lnTo>
                    <a:pt x="3269" y="35802"/>
                  </a:lnTo>
                  <a:lnTo>
                    <a:pt x="3091" y="34356"/>
                  </a:lnTo>
                  <a:lnTo>
                    <a:pt x="2726" y="31420"/>
                  </a:lnTo>
                  <a:lnTo>
                    <a:pt x="2352" y="28528"/>
                  </a:lnTo>
                  <a:lnTo>
                    <a:pt x="1987" y="25635"/>
                  </a:lnTo>
                  <a:lnTo>
                    <a:pt x="1818" y="24233"/>
                  </a:lnTo>
                  <a:lnTo>
                    <a:pt x="1648" y="22787"/>
                  </a:lnTo>
                  <a:lnTo>
                    <a:pt x="1478" y="21341"/>
                  </a:lnTo>
                  <a:lnTo>
                    <a:pt x="1317" y="19895"/>
                  </a:lnTo>
                  <a:lnTo>
                    <a:pt x="1164" y="18405"/>
                  </a:lnTo>
                  <a:lnTo>
                    <a:pt x="1019" y="16871"/>
                  </a:lnTo>
                  <a:lnTo>
                    <a:pt x="884" y="15338"/>
                  </a:lnTo>
                  <a:lnTo>
                    <a:pt x="756" y="13804"/>
                  </a:lnTo>
                  <a:lnTo>
                    <a:pt x="646" y="12227"/>
                  </a:lnTo>
                  <a:lnTo>
                    <a:pt x="544" y="10649"/>
                  </a:lnTo>
                  <a:lnTo>
                    <a:pt x="459" y="9028"/>
                  </a:lnTo>
                  <a:lnTo>
                    <a:pt x="391" y="7406"/>
                  </a:lnTo>
                  <a:lnTo>
                    <a:pt x="332" y="5785"/>
                  </a:lnTo>
                  <a:lnTo>
                    <a:pt x="298" y="4120"/>
                  </a:lnTo>
                  <a:lnTo>
                    <a:pt x="281" y="2411"/>
                  </a:lnTo>
                  <a:lnTo>
                    <a:pt x="272" y="1578"/>
                  </a:lnTo>
                  <a:lnTo>
                    <a:pt x="281" y="702"/>
                  </a:lnTo>
                  <a:lnTo>
                    <a:pt x="281" y="570"/>
                  </a:lnTo>
                  <a:lnTo>
                    <a:pt x="272" y="395"/>
                  </a:lnTo>
                  <a:lnTo>
                    <a:pt x="255" y="307"/>
                  </a:lnTo>
                  <a:lnTo>
                    <a:pt x="238" y="176"/>
                  </a:lnTo>
                  <a:lnTo>
                    <a:pt x="196" y="45"/>
                  </a:lnTo>
                  <a:lnTo>
                    <a:pt x="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6"/>
            <p:cNvSpPr/>
            <p:nvPr/>
          </p:nvSpPr>
          <p:spPr>
            <a:xfrm rot="10800000">
              <a:off x="3844123" y="6467523"/>
              <a:ext cx="23984" cy="38774"/>
            </a:xfrm>
            <a:custGeom>
              <a:avLst/>
              <a:gdLst/>
              <a:ahLst/>
              <a:cxnLst/>
              <a:rect l="l" t="t" r="r" b="b"/>
              <a:pathLst>
                <a:path w="2540" h="14242" extrusionOk="0">
                  <a:moveTo>
                    <a:pt x="94" y="0"/>
                  </a:moveTo>
                  <a:lnTo>
                    <a:pt x="52" y="132"/>
                  </a:lnTo>
                  <a:lnTo>
                    <a:pt x="18" y="351"/>
                  </a:lnTo>
                  <a:lnTo>
                    <a:pt x="1" y="614"/>
                  </a:lnTo>
                  <a:lnTo>
                    <a:pt x="1" y="877"/>
                  </a:lnTo>
                  <a:lnTo>
                    <a:pt x="9" y="1008"/>
                  </a:lnTo>
                  <a:lnTo>
                    <a:pt x="26" y="1096"/>
                  </a:lnTo>
                  <a:lnTo>
                    <a:pt x="43" y="1227"/>
                  </a:lnTo>
                  <a:lnTo>
                    <a:pt x="69" y="1315"/>
                  </a:lnTo>
                  <a:lnTo>
                    <a:pt x="247" y="1884"/>
                  </a:lnTo>
                  <a:lnTo>
                    <a:pt x="425" y="2454"/>
                  </a:lnTo>
                  <a:lnTo>
                    <a:pt x="595" y="3068"/>
                  </a:lnTo>
                  <a:lnTo>
                    <a:pt x="765" y="3725"/>
                  </a:lnTo>
                  <a:lnTo>
                    <a:pt x="918" y="4426"/>
                  </a:lnTo>
                  <a:lnTo>
                    <a:pt x="1079" y="5171"/>
                  </a:lnTo>
                  <a:lnTo>
                    <a:pt x="1224" y="5916"/>
                  </a:lnTo>
                  <a:lnTo>
                    <a:pt x="1368" y="6705"/>
                  </a:lnTo>
                  <a:lnTo>
                    <a:pt x="1504" y="7493"/>
                  </a:lnTo>
                  <a:lnTo>
                    <a:pt x="1640" y="8326"/>
                  </a:lnTo>
                  <a:lnTo>
                    <a:pt x="1758" y="9202"/>
                  </a:lnTo>
                  <a:lnTo>
                    <a:pt x="1877" y="10079"/>
                  </a:lnTo>
                  <a:lnTo>
                    <a:pt x="1988" y="10999"/>
                  </a:lnTo>
                  <a:lnTo>
                    <a:pt x="2098" y="11919"/>
                  </a:lnTo>
                  <a:lnTo>
                    <a:pt x="2191" y="12883"/>
                  </a:lnTo>
                  <a:lnTo>
                    <a:pt x="2285" y="13891"/>
                  </a:lnTo>
                  <a:lnTo>
                    <a:pt x="2302" y="14023"/>
                  </a:lnTo>
                  <a:lnTo>
                    <a:pt x="2319" y="14110"/>
                  </a:lnTo>
                  <a:lnTo>
                    <a:pt x="2336" y="14198"/>
                  </a:lnTo>
                  <a:lnTo>
                    <a:pt x="2361" y="14242"/>
                  </a:lnTo>
                  <a:lnTo>
                    <a:pt x="2412" y="14242"/>
                  </a:lnTo>
                  <a:lnTo>
                    <a:pt x="2455" y="14154"/>
                  </a:lnTo>
                  <a:lnTo>
                    <a:pt x="2497" y="13979"/>
                  </a:lnTo>
                  <a:lnTo>
                    <a:pt x="2523" y="13716"/>
                  </a:lnTo>
                  <a:lnTo>
                    <a:pt x="2531" y="13584"/>
                  </a:lnTo>
                  <a:lnTo>
                    <a:pt x="2540" y="13453"/>
                  </a:lnTo>
                  <a:lnTo>
                    <a:pt x="2531" y="13321"/>
                  </a:lnTo>
                  <a:lnTo>
                    <a:pt x="2523" y="13146"/>
                  </a:lnTo>
                  <a:lnTo>
                    <a:pt x="2429" y="12138"/>
                  </a:lnTo>
                  <a:lnTo>
                    <a:pt x="2327" y="11130"/>
                  </a:lnTo>
                  <a:lnTo>
                    <a:pt x="2217" y="10166"/>
                  </a:lnTo>
                  <a:lnTo>
                    <a:pt x="2107" y="9202"/>
                  </a:lnTo>
                  <a:lnTo>
                    <a:pt x="1979" y="8282"/>
                  </a:lnTo>
                  <a:lnTo>
                    <a:pt x="1852" y="7362"/>
                  </a:lnTo>
                  <a:lnTo>
                    <a:pt x="1708" y="6529"/>
                  </a:lnTo>
                  <a:lnTo>
                    <a:pt x="1563" y="5653"/>
                  </a:lnTo>
                  <a:lnTo>
                    <a:pt x="1419" y="4864"/>
                  </a:lnTo>
                  <a:lnTo>
                    <a:pt x="1258" y="4075"/>
                  </a:lnTo>
                  <a:lnTo>
                    <a:pt x="1096" y="3330"/>
                  </a:lnTo>
                  <a:lnTo>
                    <a:pt x="935" y="2586"/>
                  </a:lnTo>
                  <a:lnTo>
                    <a:pt x="757" y="1928"/>
                  </a:lnTo>
                  <a:lnTo>
                    <a:pt x="578" y="1271"/>
                  </a:lnTo>
                  <a:lnTo>
                    <a:pt x="400" y="657"/>
                  </a:lnTo>
                  <a:lnTo>
                    <a:pt x="205" y="88"/>
                  </a:lnTo>
                  <a:lnTo>
                    <a:pt x="1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6"/>
            <p:cNvSpPr/>
            <p:nvPr/>
          </p:nvSpPr>
          <p:spPr>
            <a:xfrm rot="10800000">
              <a:off x="3771085" y="6512640"/>
              <a:ext cx="86833" cy="80409"/>
            </a:xfrm>
            <a:custGeom>
              <a:avLst/>
              <a:gdLst/>
              <a:ahLst/>
              <a:cxnLst/>
              <a:rect l="l" t="t" r="r" b="b"/>
              <a:pathLst>
                <a:path w="9196" h="29535" extrusionOk="0">
                  <a:moveTo>
                    <a:pt x="561" y="0"/>
                  </a:moveTo>
                  <a:lnTo>
                    <a:pt x="408" y="44"/>
                  </a:lnTo>
                  <a:lnTo>
                    <a:pt x="255" y="132"/>
                  </a:lnTo>
                  <a:lnTo>
                    <a:pt x="102" y="219"/>
                  </a:lnTo>
                  <a:lnTo>
                    <a:pt x="77" y="263"/>
                  </a:lnTo>
                  <a:lnTo>
                    <a:pt x="51" y="351"/>
                  </a:lnTo>
                  <a:lnTo>
                    <a:pt x="26" y="438"/>
                  </a:lnTo>
                  <a:lnTo>
                    <a:pt x="17" y="526"/>
                  </a:lnTo>
                  <a:lnTo>
                    <a:pt x="9" y="657"/>
                  </a:lnTo>
                  <a:lnTo>
                    <a:pt x="0" y="745"/>
                  </a:lnTo>
                  <a:lnTo>
                    <a:pt x="9" y="1008"/>
                  </a:lnTo>
                  <a:lnTo>
                    <a:pt x="34" y="1271"/>
                  </a:lnTo>
                  <a:lnTo>
                    <a:pt x="68" y="1490"/>
                  </a:lnTo>
                  <a:lnTo>
                    <a:pt x="94" y="1534"/>
                  </a:lnTo>
                  <a:lnTo>
                    <a:pt x="119" y="1578"/>
                  </a:lnTo>
                  <a:lnTo>
                    <a:pt x="145" y="1621"/>
                  </a:lnTo>
                  <a:lnTo>
                    <a:pt x="179" y="1621"/>
                  </a:lnTo>
                  <a:lnTo>
                    <a:pt x="357" y="1490"/>
                  </a:lnTo>
                  <a:lnTo>
                    <a:pt x="527" y="1446"/>
                  </a:lnTo>
                  <a:lnTo>
                    <a:pt x="705" y="1402"/>
                  </a:lnTo>
                  <a:lnTo>
                    <a:pt x="883" y="1402"/>
                  </a:lnTo>
                  <a:lnTo>
                    <a:pt x="1062" y="1490"/>
                  </a:lnTo>
                  <a:lnTo>
                    <a:pt x="1231" y="1534"/>
                  </a:lnTo>
                  <a:lnTo>
                    <a:pt x="1410" y="1665"/>
                  </a:lnTo>
                  <a:lnTo>
                    <a:pt x="1579" y="1797"/>
                  </a:lnTo>
                  <a:lnTo>
                    <a:pt x="1928" y="2147"/>
                  </a:lnTo>
                  <a:lnTo>
                    <a:pt x="2276" y="2585"/>
                  </a:lnTo>
                  <a:lnTo>
                    <a:pt x="2615" y="3024"/>
                  </a:lnTo>
                  <a:lnTo>
                    <a:pt x="2955" y="3506"/>
                  </a:lnTo>
                  <a:lnTo>
                    <a:pt x="3481" y="4294"/>
                  </a:lnTo>
                  <a:lnTo>
                    <a:pt x="3745" y="4733"/>
                  </a:lnTo>
                  <a:lnTo>
                    <a:pt x="3999" y="5171"/>
                  </a:lnTo>
                  <a:lnTo>
                    <a:pt x="4254" y="5653"/>
                  </a:lnTo>
                  <a:lnTo>
                    <a:pt x="4509" y="6179"/>
                  </a:lnTo>
                  <a:lnTo>
                    <a:pt x="4755" y="6748"/>
                  </a:lnTo>
                  <a:lnTo>
                    <a:pt x="5001" y="7406"/>
                  </a:lnTo>
                  <a:lnTo>
                    <a:pt x="5222" y="7975"/>
                  </a:lnTo>
                  <a:lnTo>
                    <a:pt x="5426" y="8633"/>
                  </a:lnTo>
                  <a:lnTo>
                    <a:pt x="5638" y="9290"/>
                  </a:lnTo>
                  <a:lnTo>
                    <a:pt x="5842" y="10035"/>
                  </a:lnTo>
                  <a:lnTo>
                    <a:pt x="6037" y="10736"/>
                  </a:lnTo>
                  <a:lnTo>
                    <a:pt x="6232" y="11525"/>
                  </a:lnTo>
                  <a:lnTo>
                    <a:pt x="6419" y="12313"/>
                  </a:lnTo>
                  <a:lnTo>
                    <a:pt x="6606" y="13146"/>
                  </a:lnTo>
                  <a:lnTo>
                    <a:pt x="6784" y="13979"/>
                  </a:lnTo>
                  <a:lnTo>
                    <a:pt x="6962" y="14899"/>
                  </a:lnTo>
                  <a:lnTo>
                    <a:pt x="7132" y="15775"/>
                  </a:lnTo>
                  <a:lnTo>
                    <a:pt x="7302" y="16695"/>
                  </a:lnTo>
                  <a:lnTo>
                    <a:pt x="7463" y="17660"/>
                  </a:lnTo>
                  <a:lnTo>
                    <a:pt x="7616" y="18624"/>
                  </a:lnTo>
                  <a:lnTo>
                    <a:pt x="7769" y="19588"/>
                  </a:lnTo>
                  <a:lnTo>
                    <a:pt x="7922" y="20595"/>
                  </a:lnTo>
                  <a:lnTo>
                    <a:pt x="8066" y="21603"/>
                  </a:lnTo>
                  <a:lnTo>
                    <a:pt x="8202" y="22655"/>
                  </a:lnTo>
                  <a:lnTo>
                    <a:pt x="8338" y="23707"/>
                  </a:lnTo>
                  <a:lnTo>
                    <a:pt x="8465" y="24758"/>
                  </a:lnTo>
                  <a:lnTo>
                    <a:pt x="8593" y="25854"/>
                  </a:lnTo>
                  <a:lnTo>
                    <a:pt x="8712" y="26949"/>
                  </a:lnTo>
                  <a:lnTo>
                    <a:pt x="8723" y="27060"/>
                  </a:lnTo>
                  <a:lnTo>
                    <a:pt x="8593" y="26686"/>
                  </a:lnTo>
                  <a:lnTo>
                    <a:pt x="8049" y="25240"/>
                  </a:lnTo>
                  <a:lnTo>
                    <a:pt x="7497" y="23838"/>
                  </a:lnTo>
                  <a:lnTo>
                    <a:pt x="6945" y="22480"/>
                  </a:lnTo>
                  <a:lnTo>
                    <a:pt x="5825" y="19807"/>
                  </a:lnTo>
                  <a:lnTo>
                    <a:pt x="5264" y="18492"/>
                  </a:lnTo>
                  <a:lnTo>
                    <a:pt x="4704" y="17134"/>
                  </a:lnTo>
                  <a:lnTo>
                    <a:pt x="4152" y="15731"/>
                  </a:lnTo>
                  <a:lnTo>
                    <a:pt x="3609" y="14285"/>
                  </a:lnTo>
                  <a:lnTo>
                    <a:pt x="3074" y="12752"/>
                  </a:lnTo>
                  <a:lnTo>
                    <a:pt x="2811" y="11963"/>
                  </a:lnTo>
                  <a:lnTo>
                    <a:pt x="2547" y="11174"/>
                  </a:lnTo>
                  <a:lnTo>
                    <a:pt x="2293" y="10298"/>
                  </a:lnTo>
                  <a:lnTo>
                    <a:pt x="2038" y="9421"/>
                  </a:lnTo>
                  <a:lnTo>
                    <a:pt x="1783" y="8545"/>
                  </a:lnTo>
                  <a:lnTo>
                    <a:pt x="1537" y="7581"/>
                  </a:lnTo>
                  <a:lnTo>
                    <a:pt x="1299" y="6617"/>
                  </a:lnTo>
                  <a:lnTo>
                    <a:pt x="1062" y="5609"/>
                  </a:lnTo>
                  <a:lnTo>
                    <a:pt x="824" y="4557"/>
                  </a:lnTo>
                  <a:lnTo>
                    <a:pt x="603" y="3462"/>
                  </a:lnTo>
                  <a:lnTo>
                    <a:pt x="578" y="3374"/>
                  </a:lnTo>
                  <a:lnTo>
                    <a:pt x="552" y="3287"/>
                  </a:lnTo>
                  <a:lnTo>
                    <a:pt x="493" y="3287"/>
                  </a:lnTo>
                  <a:lnTo>
                    <a:pt x="450" y="3330"/>
                  </a:lnTo>
                  <a:lnTo>
                    <a:pt x="408" y="3506"/>
                  </a:lnTo>
                  <a:lnTo>
                    <a:pt x="374" y="3725"/>
                  </a:lnTo>
                  <a:lnTo>
                    <a:pt x="357" y="3944"/>
                  </a:lnTo>
                  <a:lnTo>
                    <a:pt x="365" y="4075"/>
                  </a:lnTo>
                  <a:lnTo>
                    <a:pt x="365" y="4251"/>
                  </a:lnTo>
                  <a:lnTo>
                    <a:pt x="382" y="4338"/>
                  </a:lnTo>
                  <a:lnTo>
                    <a:pt x="399" y="4470"/>
                  </a:lnTo>
                  <a:lnTo>
                    <a:pt x="629" y="5565"/>
                  </a:lnTo>
                  <a:lnTo>
                    <a:pt x="866" y="6661"/>
                  </a:lnTo>
                  <a:lnTo>
                    <a:pt x="1104" y="7669"/>
                  </a:lnTo>
                  <a:lnTo>
                    <a:pt x="1350" y="8633"/>
                  </a:lnTo>
                  <a:lnTo>
                    <a:pt x="1596" y="9597"/>
                  </a:lnTo>
                  <a:lnTo>
                    <a:pt x="1851" y="10517"/>
                  </a:lnTo>
                  <a:lnTo>
                    <a:pt x="2106" y="11393"/>
                  </a:lnTo>
                  <a:lnTo>
                    <a:pt x="2369" y="12226"/>
                  </a:lnTo>
                  <a:lnTo>
                    <a:pt x="2624" y="13058"/>
                  </a:lnTo>
                  <a:lnTo>
                    <a:pt x="2895" y="13891"/>
                  </a:lnTo>
                  <a:lnTo>
                    <a:pt x="3430" y="15425"/>
                  </a:lnTo>
                  <a:lnTo>
                    <a:pt x="3982" y="16871"/>
                  </a:lnTo>
                  <a:lnTo>
                    <a:pt x="4534" y="18273"/>
                  </a:lnTo>
                  <a:lnTo>
                    <a:pt x="5095" y="19631"/>
                  </a:lnTo>
                  <a:lnTo>
                    <a:pt x="5663" y="20990"/>
                  </a:lnTo>
                  <a:lnTo>
                    <a:pt x="6784" y="23663"/>
                  </a:lnTo>
                  <a:lnTo>
                    <a:pt x="7345" y="25021"/>
                  </a:lnTo>
                  <a:lnTo>
                    <a:pt x="7905" y="26423"/>
                  </a:lnTo>
                  <a:lnTo>
                    <a:pt x="8448" y="27913"/>
                  </a:lnTo>
                  <a:lnTo>
                    <a:pt x="8983" y="29447"/>
                  </a:lnTo>
                  <a:lnTo>
                    <a:pt x="9034" y="29535"/>
                  </a:lnTo>
                  <a:lnTo>
                    <a:pt x="9077" y="29535"/>
                  </a:lnTo>
                  <a:lnTo>
                    <a:pt x="9119" y="29491"/>
                  </a:lnTo>
                  <a:lnTo>
                    <a:pt x="9153" y="29359"/>
                  </a:lnTo>
                  <a:lnTo>
                    <a:pt x="9179" y="29140"/>
                  </a:lnTo>
                  <a:lnTo>
                    <a:pt x="9187" y="28965"/>
                  </a:lnTo>
                  <a:lnTo>
                    <a:pt x="9195" y="28702"/>
                  </a:lnTo>
                  <a:lnTo>
                    <a:pt x="9179" y="28483"/>
                  </a:lnTo>
                  <a:lnTo>
                    <a:pt x="9043" y="27125"/>
                  </a:lnTo>
                  <a:lnTo>
                    <a:pt x="8907" y="25810"/>
                  </a:lnTo>
                  <a:lnTo>
                    <a:pt x="8762" y="24495"/>
                  </a:lnTo>
                  <a:lnTo>
                    <a:pt x="8610" y="23225"/>
                  </a:lnTo>
                  <a:lnTo>
                    <a:pt x="8448" y="21954"/>
                  </a:lnTo>
                  <a:lnTo>
                    <a:pt x="8279" y="20727"/>
                  </a:lnTo>
                  <a:lnTo>
                    <a:pt x="8109" y="19500"/>
                  </a:lnTo>
                  <a:lnTo>
                    <a:pt x="7930" y="18317"/>
                  </a:lnTo>
                  <a:lnTo>
                    <a:pt x="7769" y="17309"/>
                  </a:lnTo>
                  <a:lnTo>
                    <a:pt x="7599" y="16301"/>
                  </a:lnTo>
                  <a:lnTo>
                    <a:pt x="7429" y="15293"/>
                  </a:lnTo>
                  <a:lnTo>
                    <a:pt x="7251" y="14329"/>
                  </a:lnTo>
                  <a:lnTo>
                    <a:pt x="7073" y="13409"/>
                  </a:lnTo>
                  <a:lnTo>
                    <a:pt x="6886" y="12489"/>
                  </a:lnTo>
                  <a:lnTo>
                    <a:pt x="6691" y="11612"/>
                  </a:lnTo>
                  <a:lnTo>
                    <a:pt x="6495" y="10780"/>
                  </a:lnTo>
                  <a:lnTo>
                    <a:pt x="6292" y="9947"/>
                  </a:lnTo>
                  <a:lnTo>
                    <a:pt x="6088" y="9158"/>
                  </a:lnTo>
                  <a:lnTo>
                    <a:pt x="5876" y="8414"/>
                  </a:lnTo>
                  <a:lnTo>
                    <a:pt x="5663" y="7712"/>
                  </a:lnTo>
                  <a:lnTo>
                    <a:pt x="5443" y="7011"/>
                  </a:lnTo>
                  <a:lnTo>
                    <a:pt x="5222" y="6354"/>
                  </a:lnTo>
                  <a:lnTo>
                    <a:pt x="4993" y="5740"/>
                  </a:lnTo>
                  <a:lnTo>
                    <a:pt x="4763" y="5171"/>
                  </a:lnTo>
                  <a:lnTo>
                    <a:pt x="4492" y="4557"/>
                  </a:lnTo>
                  <a:lnTo>
                    <a:pt x="4212" y="4032"/>
                  </a:lnTo>
                  <a:lnTo>
                    <a:pt x="3940" y="3506"/>
                  </a:lnTo>
                  <a:lnTo>
                    <a:pt x="3660" y="3067"/>
                  </a:lnTo>
                  <a:lnTo>
                    <a:pt x="3371" y="2629"/>
                  </a:lnTo>
                  <a:lnTo>
                    <a:pt x="3091" y="2191"/>
                  </a:lnTo>
                  <a:lnTo>
                    <a:pt x="2522" y="1402"/>
                  </a:lnTo>
                  <a:lnTo>
                    <a:pt x="2225" y="1008"/>
                  </a:lnTo>
                  <a:lnTo>
                    <a:pt x="1928" y="701"/>
                  </a:lnTo>
                  <a:lnTo>
                    <a:pt x="1622" y="394"/>
                  </a:lnTo>
                  <a:lnTo>
                    <a:pt x="1325" y="175"/>
                  </a:lnTo>
                  <a:lnTo>
                    <a:pt x="1019" y="44"/>
                  </a:lnTo>
                  <a:lnTo>
                    <a:pt x="7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6"/>
            <p:cNvSpPr/>
            <p:nvPr/>
          </p:nvSpPr>
          <p:spPr>
            <a:xfrm rot="10800000">
              <a:off x="3876511" y="6533523"/>
              <a:ext cx="75294" cy="89478"/>
            </a:xfrm>
            <a:custGeom>
              <a:avLst/>
              <a:gdLst/>
              <a:ahLst/>
              <a:cxnLst/>
              <a:rect l="l" t="t" r="r" b="b"/>
              <a:pathLst>
                <a:path w="7974" h="32866" extrusionOk="0">
                  <a:moveTo>
                    <a:pt x="4764" y="0"/>
                  </a:moveTo>
                  <a:lnTo>
                    <a:pt x="4611" y="88"/>
                  </a:lnTo>
                  <a:lnTo>
                    <a:pt x="4458" y="176"/>
                  </a:lnTo>
                  <a:lnTo>
                    <a:pt x="4305" y="351"/>
                  </a:lnTo>
                  <a:lnTo>
                    <a:pt x="4161" y="526"/>
                  </a:lnTo>
                  <a:lnTo>
                    <a:pt x="3991" y="789"/>
                  </a:lnTo>
                  <a:lnTo>
                    <a:pt x="3822" y="1096"/>
                  </a:lnTo>
                  <a:lnTo>
                    <a:pt x="3660" y="1446"/>
                  </a:lnTo>
                  <a:lnTo>
                    <a:pt x="3499" y="1797"/>
                  </a:lnTo>
                  <a:lnTo>
                    <a:pt x="3338" y="2235"/>
                  </a:lnTo>
                  <a:lnTo>
                    <a:pt x="3176" y="2629"/>
                  </a:lnTo>
                  <a:lnTo>
                    <a:pt x="2871" y="3550"/>
                  </a:lnTo>
                  <a:lnTo>
                    <a:pt x="2573" y="4470"/>
                  </a:lnTo>
                  <a:lnTo>
                    <a:pt x="2276" y="5478"/>
                  </a:lnTo>
                  <a:lnTo>
                    <a:pt x="2132" y="5960"/>
                  </a:lnTo>
                  <a:lnTo>
                    <a:pt x="1996" y="6486"/>
                  </a:lnTo>
                  <a:lnTo>
                    <a:pt x="1860" y="7055"/>
                  </a:lnTo>
                  <a:lnTo>
                    <a:pt x="1724" y="7625"/>
                  </a:lnTo>
                  <a:lnTo>
                    <a:pt x="1605" y="8238"/>
                  </a:lnTo>
                  <a:lnTo>
                    <a:pt x="1487" y="8896"/>
                  </a:lnTo>
                  <a:lnTo>
                    <a:pt x="1376" y="9553"/>
                  </a:lnTo>
                  <a:lnTo>
                    <a:pt x="1266" y="10254"/>
                  </a:lnTo>
                  <a:lnTo>
                    <a:pt x="1062" y="11700"/>
                  </a:lnTo>
                  <a:lnTo>
                    <a:pt x="867" y="13146"/>
                  </a:lnTo>
                  <a:lnTo>
                    <a:pt x="434" y="16477"/>
                  </a:lnTo>
                  <a:lnTo>
                    <a:pt x="18" y="19851"/>
                  </a:lnTo>
                  <a:lnTo>
                    <a:pt x="9" y="19982"/>
                  </a:lnTo>
                  <a:lnTo>
                    <a:pt x="1" y="20114"/>
                  </a:lnTo>
                  <a:lnTo>
                    <a:pt x="1" y="20245"/>
                  </a:lnTo>
                  <a:lnTo>
                    <a:pt x="9" y="20377"/>
                  </a:lnTo>
                  <a:lnTo>
                    <a:pt x="26" y="20596"/>
                  </a:lnTo>
                  <a:lnTo>
                    <a:pt x="69" y="20771"/>
                  </a:lnTo>
                  <a:lnTo>
                    <a:pt x="120" y="20902"/>
                  </a:lnTo>
                  <a:lnTo>
                    <a:pt x="171" y="20902"/>
                  </a:lnTo>
                  <a:lnTo>
                    <a:pt x="196" y="20859"/>
                  </a:lnTo>
                  <a:lnTo>
                    <a:pt x="222" y="20771"/>
                  </a:lnTo>
                  <a:lnTo>
                    <a:pt x="238" y="20683"/>
                  </a:lnTo>
                  <a:lnTo>
                    <a:pt x="264" y="20552"/>
                  </a:lnTo>
                  <a:lnTo>
                    <a:pt x="672" y="17178"/>
                  </a:lnTo>
                  <a:lnTo>
                    <a:pt x="1105" y="13847"/>
                  </a:lnTo>
                  <a:lnTo>
                    <a:pt x="1317" y="12314"/>
                  </a:lnTo>
                  <a:lnTo>
                    <a:pt x="1427" y="11569"/>
                  </a:lnTo>
                  <a:lnTo>
                    <a:pt x="1538" y="10824"/>
                  </a:lnTo>
                  <a:lnTo>
                    <a:pt x="1656" y="10079"/>
                  </a:lnTo>
                  <a:lnTo>
                    <a:pt x="1775" y="9422"/>
                  </a:lnTo>
                  <a:lnTo>
                    <a:pt x="1911" y="8720"/>
                  </a:lnTo>
                  <a:lnTo>
                    <a:pt x="2047" y="8107"/>
                  </a:lnTo>
                  <a:lnTo>
                    <a:pt x="2174" y="7625"/>
                  </a:lnTo>
                  <a:lnTo>
                    <a:pt x="2302" y="7099"/>
                  </a:lnTo>
                  <a:lnTo>
                    <a:pt x="2565" y="6179"/>
                  </a:lnTo>
                  <a:lnTo>
                    <a:pt x="2845" y="5302"/>
                  </a:lnTo>
                  <a:lnTo>
                    <a:pt x="3117" y="4470"/>
                  </a:lnTo>
                  <a:lnTo>
                    <a:pt x="3405" y="3637"/>
                  </a:lnTo>
                  <a:lnTo>
                    <a:pt x="3550" y="3287"/>
                  </a:lnTo>
                  <a:lnTo>
                    <a:pt x="3694" y="2936"/>
                  </a:lnTo>
                  <a:lnTo>
                    <a:pt x="3847" y="2586"/>
                  </a:lnTo>
                  <a:lnTo>
                    <a:pt x="4000" y="2279"/>
                  </a:lnTo>
                  <a:lnTo>
                    <a:pt x="4153" y="2016"/>
                  </a:lnTo>
                  <a:lnTo>
                    <a:pt x="4305" y="1797"/>
                  </a:lnTo>
                  <a:lnTo>
                    <a:pt x="4458" y="1622"/>
                  </a:lnTo>
                  <a:lnTo>
                    <a:pt x="4620" y="1490"/>
                  </a:lnTo>
                  <a:lnTo>
                    <a:pt x="4781" y="1446"/>
                  </a:lnTo>
                  <a:lnTo>
                    <a:pt x="4934" y="1403"/>
                  </a:lnTo>
                  <a:lnTo>
                    <a:pt x="5095" y="1446"/>
                  </a:lnTo>
                  <a:lnTo>
                    <a:pt x="5248" y="1534"/>
                  </a:lnTo>
                  <a:lnTo>
                    <a:pt x="5401" y="1709"/>
                  </a:lnTo>
                  <a:lnTo>
                    <a:pt x="5554" y="1972"/>
                  </a:lnTo>
                  <a:lnTo>
                    <a:pt x="5706" y="2323"/>
                  </a:lnTo>
                  <a:lnTo>
                    <a:pt x="5842" y="2717"/>
                  </a:lnTo>
                  <a:lnTo>
                    <a:pt x="5978" y="3199"/>
                  </a:lnTo>
                  <a:lnTo>
                    <a:pt x="6114" y="3725"/>
                  </a:lnTo>
                  <a:lnTo>
                    <a:pt x="6233" y="4251"/>
                  </a:lnTo>
                  <a:lnTo>
                    <a:pt x="6360" y="4864"/>
                  </a:lnTo>
                  <a:lnTo>
                    <a:pt x="6581" y="6047"/>
                  </a:lnTo>
                  <a:lnTo>
                    <a:pt x="6700" y="6705"/>
                  </a:lnTo>
                  <a:lnTo>
                    <a:pt x="6802" y="7362"/>
                  </a:lnTo>
                  <a:lnTo>
                    <a:pt x="6904" y="8019"/>
                  </a:lnTo>
                  <a:lnTo>
                    <a:pt x="6988" y="8720"/>
                  </a:lnTo>
                  <a:lnTo>
                    <a:pt x="7082" y="9422"/>
                  </a:lnTo>
                  <a:lnTo>
                    <a:pt x="7158" y="10123"/>
                  </a:lnTo>
                  <a:lnTo>
                    <a:pt x="7226" y="10824"/>
                  </a:lnTo>
                  <a:lnTo>
                    <a:pt x="7294" y="11569"/>
                  </a:lnTo>
                  <a:lnTo>
                    <a:pt x="7354" y="12314"/>
                  </a:lnTo>
                  <a:lnTo>
                    <a:pt x="7413" y="13102"/>
                  </a:lnTo>
                  <a:lnTo>
                    <a:pt x="7464" y="13891"/>
                  </a:lnTo>
                  <a:lnTo>
                    <a:pt x="7506" y="14680"/>
                  </a:lnTo>
                  <a:lnTo>
                    <a:pt x="7549" y="15469"/>
                  </a:lnTo>
                  <a:lnTo>
                    <a:pt x="7583" y="16301"/>
                  </a:lnTo>
                  <a:lnTo>
                    <a:pt x="7634" y="18010"/>
                  </a:lnTo>
                  <a:lnTo>
                    <a:pt x="7676" y="19763"/>
                  </a:lnTo>
                  <a:lnTo>
                    <a:pt x="7693" y="21516"/>
                  </a:lnTo>
                  <a:lnTo>
                    <a:pt x="7702" y="23269"/>
                  </a:lnTo>
                  <a:lnTo>
                    <a:pt x="7685" y="25021"/>
                  </a:lnTo>
                  <a:lnTo>
                    <a:pt x="7659" y="26774"/>
                  </a:lnTo>
                  <a:lnTo>
                    <a:pt x="7617" y="28527"/>
                  </a:lnTo>
                  <a:lnTo>
                    <a:pt x="7549" y="30236"/>
                  </a:lnTo>
                  <a:lnTo>
                    <a:pt x="7472" y="31989"/>
                  </a:lnTo>
                  <a:lnTo>
                    <a:pt x="7472" y="32120"/>
                  </a:lnTo>
                  <a:lnTo>
                    <a:pt x="7472" y="32296"/>
                  </a:lnTo>
                  <a:lnTo>
                    <a:pt x="7481" y="32427"/>
                  </a:lnTo>
                  <a:lnTo>
                    <a:pt x="7489" y="32515"/>
                  </a:lnTo>
                  <a:lnTo>
                    <a:pt x="7532" y="32734"/>
                  </a:lnTo>
                  <a:lnTo>
                    <a:pt x="7574" y="32821"/>
                  </a:lnTo>
                  <a:lnTo>
                    <a:pt x="7625" y="32865"/>
                  </a:lnTo>
                  <a:lnTo>
                    <a:pt x="7676" y="32778"/>
                  </a:lnTo>
                  <a:lnTo>
                    <a:pt x="7702" y="32734"/>
                  </a:lnTo>
                  <a:lnTo>
                    <a:pt x="7719" y="32646"/>
                  </a:lnTo>
                  <a:lnTo>
                    <a:pt x="7736" y="32515"/>
                  </a:lnTo>
                  <a:lnTo>
                    <a:pt x="7744" y="32339"/>
                  </a:lnTo>
                  <a:lnTo>
                    <a:pt x="7795" y="31288"/>
                  </a:lnTo>
                  <a:lnTo>
                    <a:pt x="7838" y="30236"/>
                  </a:lnTo>
                  <a:lnTo>
                    <a:pt x="7872" y="29184"/>
                  </a:lnTo>
                  <a:lnTo>
                    <a:pt x="7905" y="28133"/>
                  </a:lnTo>
                  <a:lnTo>
                    <a:pt x="7931" y="27037"/>
                  </a:lnTo>
                  <a:lnTo>
                    <a:pt x="7948" y="25985"/>
                  </a:lnTo>
                  <a:lnTo>
                    <a:pt x="7965" y="24934"/>
                  </a:lnTo>
                  <a:lnTo>
                    <a:pt x="7973" y="23838"/>
                  </a:lnTo>
                  <a:lnTo>
                    <a:pt x="7973" y="22743"/>
                  </a:lnTo>
                  <a:lnTo>
                    <a:pt x="7973" y="21691"/>
                  </a:lnTo>
                  <a:lnTo>
                    <a:pt x="7965" y="20596"/>
                  </a:lnTo>
                  <a:lnTo>
                    <a:pt x="7948" y="19544"/>
                  </a:lnTo>
                  <a:lnTo>
                    <a:pt x="7931" y="18448"/>
                  </a:lnTo>
                  <a:lnTo>
                    <a:pt x="7897" y="17397"/>
                  </a:lnTo>
                  <a:lnTo>
                    <a:pt x="7863" y="16345"/>
                  </a:lnTo>
                  <a:lnTo>
                    <a:pt x="7829" y="15293"/>
                  </a:lnTo>
                  <a:lnTo>
                    <a:pt x="7787" y="14417"/>
                  </a:lnTo>
                  <a:lnTo>
                    <a:pt x="7744" y="13584"/>
                  </a:lnTo>
                  <a:lnTo>
                    <a:pt x="7693" y="12752"/>
                  </a:lnTo>
                  <a:lnTo>
                    <a:pt x="7634" y="11963"/>
                  </a:lnTo>
                  <a:lnTo>
                    <a:pt x="7574" y="11174"/>
                  </a:lnTo>
                  <a:lnTo>
                    <a:pt x="7506" y="10386"/>
                  </a:lnTo>
                  <a:lnTo>
                    <a:pt x="7430" y="9641"/>
                  </a:lnTo>
                  <a:lnTo>
                    <a:pt x="7345" y="8940"/>
                  </a:lnTo>
                  <a:lnTo>
                    <a:pt x="7260" y="8195"/>
                  </a:lnTo>
                  <a:lnTo>
                    <a:pt x="7167" y="7537"/>
                  </a:lnTo>
                  <a:lnTo>
                    <a:pt x="7073" y="6836"/>
                  </a:lnTo>
                  <a:lnTo>
                    <a:pt x="6972" y="6179"/>
                  </a:lnTo>
                  <a:lnTo>
                    <a:pt x="6861" y="5522"/>
                  </a:lnTo>
                  <a:lnTo>
                    <a:pt x="6751" y="4864"/>
                  </a:lnTo>
                  <a:lnTo>
                    <a:pt x="6632" y="4251"/>
                  </a:lnTo>
                  <a:lnTo>
                    <a:pt x="6505" y="3637"/>
                  </a:lnTo>
                  <a:lnTo>
                    <a:pt x="6386" y="3068"/>
                  </a:lnTo>
                  <a:lnTo>
                    <a:pt x="6258" y="2498"/>
                  </a:lnTo>
                  <a:lnTo>
                    <a:pt x="6122" y="2016"/>
                  </a:lnTo>
                  <a:lnTo>
                    <a:pt x="5987" y="1534"/>
                  </a:lnTo>
                  <a:lnTo>
                    <a:pt x="5842" y="1096"/>
                  </a:lnTo>
                  <a:lnTo>
                    <a:pt x="5698" y="745"/>
                  </a:lnTo>
                  <a:lnTo>
                    <a:pt x="5537" y="438"/>
                  </a:lnTo>
                  <a:lnTo>
                    <a:pt x="5375" y="219"/>
                  </a:lnTo>
                  <a:lnTo>
                    <a:pt x="5222" y="88"/>
                  </a:lnTo>
                  <a:lnTo>
                    <a:pt x="5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6"/>
            <p:cNvSpPr/>
            <p:nvPr/>
          </p:nvSpPr>
          <p:spPr>
            <a:xfrm rot="10800000">
              <a:off x="3904413" y="6503578"/>
              <a:ext cx="22615" cy="119186"/>
            </a:xfrm>
            <a:custGeom>
              <a:avLst/>
              <a:gdLst/>
              <a:ahLst/>
              <a:cxnLst/>
              <a:rect l="l" t="t" r="r" b="b"/>
              <a:pathLst>
                <a:path w="2395" h="43778" extrusionOk="0">
                  <a:moveTo>
                    <a:pt x="2233" y="1"/>
                  </a:moveTo>
                  <a:lnTo>
                    <a:pt x="2199" y="45"/>
                  </a:lnTo>
                  <a:lnTo>
                    <a:pt x="2174" y="89"/>
                  </a:lnTo>
                  <a:lnTo>
                    <a:pt x="2157" y="220"/>
                  </a:lnTo>
                  <a:lnTo>
                    <a:pt x="1953" y="1272"/>
                  </a:lnTo>
                  <a:lnTo>
                    <a:pt x="1758" y="2367"/>
                  </a:lnTo>
                  <a:lnTo>
                    <a:pt x="1580" y="3507"/>
                  </a:lnTo>
                  <a:lnTo>
                    <a:pt x="1410" y="4646"/>
                  </a:lnTo>
                  <a:lnTo>
                    <a:pt x="1257" y="5829"/>
                  </a:lnTo>
                  <a:lnTo>
                    <a:pt x="1113" y="7056"/>
                  </a:lnTo>
                  <a:lnTo>
                    <a:pt x="977" y="8283"/>
                  </a:lnTo>
                  <a:lnTo>
                    <a:pt x="849" y="9554"/>
                  </a:lnTo>
                  <a:lnTo>
                    <a:pt x="731" y="10868"/>
                  </a:lnTo>
                  <a:lnTo>
                    <a:pt x="620" y="12139"/>
                  </a:lnTo>
                  <a:lnTo>
                    <a:pt x="527" y="13497"/>
                  </a:lnTo>
                  <a:lnTo>
                    <a:pt x="433" y="14812"/>
                  </a:lnTo>
                  <a:lnTo>
                    <a:pt x="357" y="16170"/>
                  </a:lnTo>
                  <a:lnTo>
                    <a:pt x="281" y="17573"/>
                  </a:lnTo>
                  <a:lnTo>
                    <a:pt x="221" y="18931"/>
                  </a:lnTo>
                  <a:lnTo>
                    <a:pt x="170" y="20333"/>
                  </a:lnTo>
                  <a:lnTo>
                    <a:pt x="119" y="21736"/>
                  </a:lnTo>
                  <a:lnTo>
                    <a:pt x="85" y="23182"/>
                  </a:lnTo>
                  <a:lnTo>
                    <a:pt x="51" y="24584"/>
                  </a:lnTo>
                  <a:lnTo>
                    <a:pt x="26" y="26030"/>
                  </a:lnTo>
                  <a:lnTo>
                    <a:pt x="9" y="27476"/>
                  </a:lnTo>
                  <a:lnTo>
                    <a:pt x="0" y="28922"/>
                  </a:lnTo>
                  <a:lnTo>
                    <a:pt x="0" y="30368"/>
                  </a:lnTo>
                  <a:lnTo>
                    <a:pt x="0" y="31814"/>
                  </a:lnTo>
                  <a:lnTo>
                    <a:pt x="9" y="33260"/>
                  </a:lnTo>
                  <a:lnTo>
                    <a:pt x="26" y="34706"/>
                  </a:lnTo>
                  <a:lnTo>
                    <a:pt x="43" y="36152"/>
                  </a:lnTo>
                  <a:lnTo>
                    <a:pt x="77" y="37598"/>
                  </a:lnTo>
                  <a:lnTo>
                    <a:pt x="102" y="39044"/>
                  </a:lnTo>
                  <a:lnTo>
                    <a:pt x="145" y="40447"/>
                  </a:lnTo>
                  <a:lnTo>
                    <a:pt x="230" y="43295"/>
                  </a:lnTo>
                  <a:lnTo>
                    <a:pt x="238" y="43426"/>
                  </a:lnTo>
                  <a:lnTo>
                    <a:pt x="255" y="43558"/>
                  </a:lnTo>
                  <a:lnTo>
                    <a:pt x="272" y="43646"/>
                  </a:lnTo>
                  <a:lnTo>
                    <a:pt x="289" y="43733"/>
                  </a:lnTo>
                  <a:lnTo>
                    <a:pt x="314" y="43777"/>
                  </a:lnTo>
                  <a:lnTo>
                    <a:pt x="391" y="43777"/>
                  </a:lnTo>
                  <a:lnTo>
                    <a:pt x="433" y="43646"/>
                  </a:lnTo>
                  <a:lnTo>
                    <a:pt x="476" y="43470"/>
                  </a:lnTo>
                  <a:lnTo>
                    <a:pt x="493" y="43339"/>
                  </a:lnTo>
                  <a:lnTo>
                    <a:pt x="501" y="43207"/>
                  </a:lnTo>
                  <a:lnTo>
                    <a:pt x="501" y="43076"/>
                  </a:lnTo>
                  <a:lnTo>
                    <a:pt x="501" y="42901"/>
                  </a:lnTo>
                  <a:lnTo>
                    <a:pt x="416" y="40184"/>
                  </a:lnTo>
                  <a:lnTo>
                    <a:pt x="348" y="37423"/>
                  </a:lnTo>
                  <a:lnTo>
                    <a:pt x="323" y="36021"/>
                  </a:lnTo>
                  <a:lnTo>
                    <a:pt x="298" y="34619"/>
                  </a:lnTo>
                  <a:lnTo>
                    <a:pt x="289" y="33216"/>
                  </a:lnTo>
                  <a:lnTo>
                    <a:pt x="272" y="31814"/>
                  </a:lnTo>
                  <a:lnTo>
                    <a:pt x="272" y="30412"/>
                  </a:lnTo>
                  <a:lnTo>
                    <a:pt x="272" y="29010"/>
                  </a:lnTo>
                  <a:lnTo>
                    <a:pt x="281" y="27607"/>
                  </a:lnTo>
                  <a:lnTo>
                    <a:pt x="298" y="26205"/>
                  </a:lnTo>
                  <a:lnTo>
                    <a:pt x="323" y="24847"/>
                  </a:lnTo>
                  <a:lnTo>
                    <a:pt x="348" y="23445"/>
                  </a:lnTo>
                  <a:lnTo>
                    <a:pt x="391" y="22086"/>
                  </a:lnTo>
                  <a:lnTo>
                    <a:pt x="433" y="20728"/>
                  </a:lnTo>
                  <a:lnTo>
                    <a:pt x="484" y="19369"/>
                  </a:lnTo>
                  <a:lnTo>
                    <a:pt x="544" y="18011"/>
                  </a:lnTo>
                  <a:lnTo>
                    <a:pt x="612" y="16696"/>
                  </a:lnTo>
                  <a:lnTo>
                    <a:pt x="688" y="15382"/>
                  </a:lnTo>
                  <a:lnTo>
                    <a:pt x="781" y="14067"/>
                  </a:lnTo>
                  <a:lnTo>
                    <a:pt x="875" y="12796"/>
                  </a:lnTo>
                  <a:lnTo>
                    <a:pt x="977" y="11526"/>
                  </a:lnTo>
                  <a:lnTo>
                    <a:pt x="1087" y="10255"/>
                  </a:lnTo>
                  <a:lnTo>
                    <a:pt x="1206" y="9072"/>
                  </a:lnTo>
                  <a:lnTo>
                    <a:pt x="1342" y="7845"/>
                  </a:lnTo>
                  <a:lnTo>
                    <a:pt x="1486" y="6662"/>
                  </a:lnTo>
                  <a:lnTo>
                    <a:pt x="1639" y="5522"/>
                  </a:lnTo>
                  <a:lnTo>
                    <a:pt x="1800" y="4427"/>
                  </a:lnTo>
                  <a:lnTo>
                    <a:pt x="1970" y="3331"/>
                  </a:lnTo>
                  <a:lnTo>
                    <a:pt x="2157" y="2236"/>
                  </a:lnTo>
                  <a:lnTo>
                    <a:pt x="2352" y="1228"/>
                  </a:lnTo>
                  <a:lnTo>
                    <a:pt x="2369" y="1096"/>
                  </a:lnTo>
                  <a:lnTo>
                    <a:pt x="2386" y="965"/>
                  </a:lnTo>
                  <a:lnTo>
                    <a:pt x="2386" y="833"/>
                  </a:lnTo>
                  <a:lnTo>
                    <a:pt x="2395" y="702"/>
                  </a:lnTo>
                  <a:lnTo>
                    <a:pt x="2378" y="439"/>
                  </a:lnTo>
                  <a:lnTo>
                    <a:pt x="2344" y="220"/>
                  </a:lnTo>
                  <a:lnTo>
                    <a:pt x="2301" y="45"/>
                  </a:ln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6"/>
            <p:cNvSpPr/>
            <p:nvPr/>
          </p:nvSpPr>
          <p:spPr>
            <a:xfrm rot="10800000">
              <a:off x="3896472" y="6504295"/>
              <a:ext cx="28148" cy="119422"/>
            </a:xfrm>
            <a:custGeom>
              <a:avLst/>
              <a:gdLst/>
              <a:ahLst/>
              <a:cxnLst/>
              <a:rect l="l" t="t" r="r" b="b"/>
              <a:pathLst>
                <a:path w="2981" h="43865" extrusionOk="0">
                  <a:moveTo>
                    <a:pt x="2343" y="0"/>
                  </a:moveTo>
                  <a:lnTo>
                    <a:pt x="2293" y="44"/>
                  </a:lnTo>
                  <a:lnTo>
                    <a:pt x="2250" y="132"/>
                  </a:lnTo>
                  <a:lnTo>
                    <a:pt x="2225" y="219"/>
                  </a:lnTo>
                  <a:lnTo>
                    <a:pt x="2216" y="351"/>
                  </a:lnTo>
                  <a:lnTo>
                    <a:pt x="2199" y="439"/>
                  </a:lnTo>
                  <a:lnTo>
                    <a:pt x="2199" y="570"/>
                  </a:lnTo>
                  <a:lnTo>
                    <a:pt x="2199" y="745"/>
                  </a:lnTo>
                  <a:lnTo>
                    <a:pt x="2199" y="877"/>
                  </a:lnTo>
                  <a:lnTo>
                    <a:pt x="2250" y="1578"/>
                  </a:lnTo>
                  <a:lnTo>
                    <a:pt x="2301" y="2235"/>
                  </a:lnTo>
                  <a:lnTo>
                    <a:pt x="2411" y="3550"/>
                  </a:lnTo>
                  <a:lnTo>
                    <a:pt x="2513" y="4864"/>
                  </a:lnTo>
                  <a:lnTo>
                    <a:pt x="2556" y="5565"/>
                  </a:lnTo>
                  <a:lnTo>
                    <a:pt x="2590" y="6267"/>
                  </a:lnTo>
                  <a:lnTo>
                    <a:pt x="2624" y="7012"/>
                  </a:lnTo>
                  <a:lnTo>
                    <a:pt x="2649" y="7756"/>
                  </a:lnTo>
                  <a:lnTo>
                    <a:pt x="2683" y="9246"/>
                  </a:lnTo>
                  <a:lnTo>
                    <a:pt x="2700" y="10736"/>
                  </a:lnTo>
                  <a:lnTo>
                    <a:pt x="2700" y="12270"/>
                  </a:lnTo>
                  <a:lnTo>
                    <a:pt x="2700" y="13760"/>
                  </a:lnTo>
                  <a:lnTo>
                    <a:pt x="2700" y="15294"/>
                  </a:lnTo>
                  <a:lnTo>
                    <a:pt x="2683" y="16783"/>
                  </a:lnTo>
                  <a:lnTo>
                    <a:pt x="2658" y="18273"/>
                  </a:lnTo>
                  <a:lnTo>
                    <a:pt x="2624" y="19763"/>
                  </a:lnTo>
                  <a:lnTo>
                    <a:pt x="2573" y="21253"/>
                  </a:lnTo>
                  <a:lnTo>
                    <a:pt x="2505" y="22699"/>
                  </a:lnTo>
                  <a:lnTo>
                    <a:pt x="2420" y="24189"/>
                  </a:lnTo>
                  <a:lnTo>
                    <a:pt x="2250" y="26818"/>
                  </a:lnTo>
                  <a:lnTo>
                    <a:pt x="2157" y="28133"/>
                  </a:lnTo>
                  <a:lnTo>
                    <a:pt x="2055" y="29491"/>
                  </a:lnTo>
                  <a:lnTo>
                    <a:pt x="1953" y="30806"/>
                  </a:lnTo>
                  <a:lnTo>
                    <a:pt x="1843" y="32120"/>
                  </a:lnTo>
                  <a:lnTo>
                    <a:pt x="1724" y="33435"/>
                  </a:lnTo>
                  <a:lnTo>
                    <a:pt x="1596" y="34706"/>
                  </a:lnTo>
                  <a:lnTo>
                    <a:pt x="1452" y="35889"/>
                  </a:lnTo>
                  <a:lnTo>
                    <a:pt x="1299" y="37072"/>
                  </a:lnTo>
                  <a:lnTo>
                    <a:pt x="1138" y="38168"/>
                  </a:lnTo>
                  <a:lnTo>
                    <a:pt x="1044" y="38693"/>
                  </a:lnTo>
                  <a:lnTo>
                    <a:pt x="959" y="39219"/>
                  </a:lnTo>
                  <a:lnTo>
                    <a:pt x="858" y="39701"/>
                  </a:lnTo>
                  <a:lnTo>
                    <a:pt x="764" y="40183"/>
                  </a:lnTo>
                  <a:lnTo>
                    <a:pt x="662" y="40621"/>
                  </a:lnTo>
                  <a:lnTo>
                    <a:pt x="552" y="41060"/>
                  </a:lnTo>
                  <a:lnTo>
                    <a:pt x="442" y="41498"/>
                  </a:lnTo>
                  <a:lnTo>
                    <a:pt x="323" y="41848"/>
                  </a:lnTo>
                  <a:lnTo>
                    <a:pt x="204" y="42243"/>
                  </a:lnTo>
                  <a:lnTo>
                    <a:pt x="76" y="42550"/>
                  </a:lnTo>
                  <a:lnTo>
                    <a:pt x="51" y="42637"/>
                  </a:lnTo>
                  <a:lnTo>
                    <a:pt x="26" y="42769"/>
                  </a:lnTo>
                  <a:lnTo>
                    <a:pt x="17" y="42856"/>
                  </a:lnTo>
                  <a:lnTo>
                    <a:pt x="9" y="42988"/>
                  </a:lnTo>
                  <a:lnTo>
                    <a:pt x="0" y="43119"/>
                  </a:lnTo>
                  <a:lnTo>
                    <a:pt x="9" y="43251"/>
                  </a:lnTo>
                  <a:lnTo>
                    <a:pt x="26" y="43470"/>
                  </a:lnTo>
                  <a:lnTo>
                    <a:pt x="59" y="43689"/>
                  </a:lnTo>
                  <a:lnTo>
                    <a:pt x="102" y="43820"/>
                  </a:lnTo>
                  <a:lnTo>
                    <a:pt x="127" y="43864"/>
                  </a:lnTo>
                  <a:lnTo>
                    <a:pt x="187" y="43864"/>
                  </a:lnTo>
                  <a:lnTo>
                    <a:pt x="212" y="43820"/>
                  </a:lnTo>
                  <a:lnTo>
                    <a:pt x="348" y="43470"/>
                  </a:lnTo>
                  <a:lnTo>
                    <a:pt x="467" y="43075"/>
                  </a:lnTo>
                  <a:lnTo>
                    <a:pt x="594" y="42681"/>
                  </a:lnTo>
                  <a:lnTo>
                    <a:pt x="705" y="42287"/>
                  </a:lnTo>
                  <a:lnTo>
                    <a:pt x="815" y="41848"/>
                  </a:lnTo>
                  <a:lnTo>
                    <a:pt x="926" y="41366"/>
                  </a:lnTo>
                  <a:lnTo>
                    <a:pt x="1027" y="40884"/>
                  </a:lnTo>
                  <a:lnTo>
                    <a:pt x="1129" y="40359"/>
                  </a:lnTo>
                  <a:lnTo>
                    <a:pt x="1223" y="39833"/>
                  </a:lnTo>
                  <a:lnTo>
                    <a:pt x="1316" y="39307"/>
                  </a:lnTo>
                  <a:lnTo>
                    <a:pt x="1486" y="38168"/>
                  </a:lnTo>
                  <a:lnTo>
                    <a:pt x="1647" y="36984"/>
                  </a:lnTo>
                  <a:lnTo>
                    <a:pt x="1792" y="35757"/>
                  </a:lnTo>
                  <a:lnTo>
                    <a:pt x="1927" y="34443"/>
                  </a:lnTo>
                  <a:lnTo>
                    <a:pt x="2055" y="33128"/>
                  </a:lnTo>
                  <a:lnTo>
                    <a:pt x="2174" y="31814"/>
                  </a:lnTo>
                  <a:lnTo>
                    <a:pt x="2276" y="30411"/>
                  </a:lnTo>
                  <a:lnTo>
                    <a:pt x="2386" y="29053"/>
                  </a:lnTo>
                  <a:lnTo>
                    <a:pt x="2479" y="27695"/>
                  </a:lnTo>
                  <a:lnTo>
                    <a:pt x="2666" y="24978"/>
                  </a:lnTo>
                  <a:lnTo>
                    <a:pt x="2759" y="23400"/>
                  </a:lnTo>
                  <a:lnTo>
                    <a:pt x="2827" y="21866"/>
                  </a:lnTo>
                  <a:lnTo>
                    <a:pt x="2887" y="20333"/>
                  </a:lnTo>
                  <a:lnTo>
                    <a:pt x="2929" y="18799"/>
                  </a:lnTo>
                  <a:lnTo>
                    <a:pt x="2955" y="17222"/>
                  </a:lnTo>
                  <a:lnTo>
                    <a:pt x="2972" y="15688"/>
                  </a:lnTo>
                  <a:lnTo>
                    <a:pt x="2980" y="14067"/>
                  </a:lnTo>
                  <a:lnTo>
                    <a:pt x="2980" y="12489"/>
                  </a:lnTo>
                  <a:lnTo>
                    <a:pt x="2980" y="10912"/>
                  </a:lnTo>
                  <a:lnTo>
                    <a:pt x="2963" y="9378"/>
                  </a:lnTo>
                  <a:lnTo>
                    <a:pt x="2929" y="7844"/>
                  </a:lnTo>
                  <a:lnTo>
                    <a:pt x="2904" y="7055"/>
                  </a:lnTo>
                  <a:lnTo>
                    <a:pt x="2878" y="6310"/>
                  </a:lnTo>
                  <a:lnTo>
                    <a:pt x="2844" y="5522"/>
                  </a:lnTo>
                  <a:lnTo>
                    <a:pt x="2793" y="4821"/>
                  </a:lnTo>
                  <a:lnTo>
                    <a:pt x="2743" y="4076"/>
                  </a:lnTo>
                  <a:lnTo>
                    <a:pt x="2692" y="3374"/>
                  </a:lnTo>
                  <a:lnTo>
                    <a:pt x="2573" y="1972"/>
                  </a:lnTo>
                  <a:lnTo>
                    <a:pt x="2522" y="1227"/>
                  </a:lnTo>
                  <a:lnTo>
                    <a:pt x="2471" y="526"/>
                  </a:lnTo>
                  <a:lnTo>
                    <a:pt x="2454" y="351"/>
                  </a:lnTo>
                  <a:lnTo>
                    <a:pt x="2437" y="219"/>
                  </a:lnTo>
                  <a:lnTo>
                    <a:pt x="2420" y="132"/>
                  </a:lnTo>
                  <a:lnTo>
                    <a:pt x="2394" y="88"/>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6"/>
            <p:cNvSpPr/>
            <p:nvPr/>
          </p:nvSpPr>
          <p:spPr>
            <a:xfrm rot="10800000">
              <a:off x="3923496" y="6563216"/>
              <a:ext cx="28630" cy="7400"/>
            </a:xfrm>
            <a:custGeom>
              <a:avLst/>
              <a:gdLst/>
              <a:ahLst/>
              <a:cxnLst/>
              <a:rect l="l" t="t" r="r" b="b"/>
              <a:pathLst>
                <a:path w="3032" h="2718" extrusionOk="0">
                  <a:moveTo>
                    <a:pt x="2888" y="0"/>
                  </a:moveTo>
                  <a:lnTo>
                    <a:pt x="2862" y="44"/>
                  </a:lnTo>
                  <a:lnTo>
                    <a:pt x="2701" y="263"/>
                  </a:lnTo>
                  <a:lnTo>
                    <a:pt x="2539" y="482"/>
                  </a:lnTo>
                  <a:lnTo>
                    <a:pt x="2378" y="701"/>
                  </a:lnTo>
                  <a:lnTo>
                    <a:pt x="2217" y="877"/>
                  </a:lnTo>
                  <a:lnTo>
                    <a:pt x="2047" y="1008"/>
                  </a:lnTo>
                  <a:lnTo>
                    <a:pt x="1886" y="1140"/>
                  </a:lnTo>
                  <a:lnTo>
                    <a:pt x="1716" y="1227"/>
                  </a:lnTo>
                  <a:lnTo>
                    <a:pt x="1555" y="1271"/>
                  </a:lnTo>
                  <a:lnTo>
                    <a:pt x="1385" y="1271"/>
                  </a:lnTo>
                  <a:lnTo>
                    <a:pt x="1223" y="1315"/>
                  </a:lnTo>
                  <a:lnTo>
                    <a:pt x="1062" y="1271"/>
                  </a:lnTo>
                  <a:lnTo>
                    <a:pt x="892" y="1227"/>
                  </a:lnTo>
                  <a:lnTo>
                    <a:pt x="731" y="1140"/>
                  </a:lnTo>
                  <a:lnTo>
                    <a:pt x="578" y="1052"/>
                  </a:lnTo>
                  <a:lnTo>
                    <a:pt x="400" y="877"/>
                  </a:lnTo>
                  <a:lnTo>
                    <a:pt x="323" y="789"/>
                  </a:lnTo>
                  <a:lnTo>
                    <a:pt x="289" y="789"/>
                  </a:lnTo>
                  <a:lnTo>
                    <a:pt x="281" y="833"/>
                  </a:lnTo>
                  <a:lnTo>
                    <a:pt x="281" y="920"/>
                  </a:lnTo>
                  <a:lnTo>
                    <a:pt x="264" y="745"/>
                  </a:lnTo>
                  <a:lnTo>
                    <a:pt x="247" y="614"/>
                  </a:lnTo>
                  <a:lnTo>
                    <a:pt x="222" y="526"/>
                  </a:lnTo>
                  <a:lnTo>
                    <a:pt x="205" y="482"/>
                  </a:lnTo>
                  <a:lnTo>
                    <a:pt x="154" y="395"/>
                  </a:lnTo>
                  <a:lnTo>
                    <a:pt x="94" y="438"/>
                  </a:lnTo>
                  <a:lnTo>
                    <a:pt x="52" y="570"/>
                  </a:lnTo>
                  <a:lnTo>
                    <a:pt x="35" y="614"/>
                  </a:lnTo>
                  <a:lnTo>
                    <a:pt x="18" y="745"/>
                  </a:lnTo>
                  <a:lnTo>
                    <a:pt x="9" y="833"/>
                  </a:lnTo>
                  <a:lnTo>
                    <a:pt x="1" y="964"/>
                  </a:lnTo>
                  <a:lnTo>
                    <a:pt x="1" y="1140"/>
                  </a:lnTo>
                  <a:lnTo>
                    <a:pt x="9" y="1271"/>
                  </a:lnTo>
                  <a:lnTo>
                    <a:pt x="26" y="1490"/>
                  </a:lnTo>
                  <a:lnTo>
                    <a:pt x="52" y="1665"/>
                  </a:lnTo>
                  <a:lnTo>
                    <a:pt x="77" y="1797"/>
                  </a:lnTo>
                  <a:lnTo>
                    <a:pt x="103" y="1928"/>
                  </a:lnTo>
                  <a:lnTo>
                    <a:pt x="179" y="2104"/>
                  </a:lnTo>
                  <a:lnTo>
                    <a:pt x="256" y="2235"/>
                  </a:lnTo>
                  <a:lnTo>
                    <a:pt x="340" y="2323"/>
                  </a:lnTo>
                  <a:lnTo>
                    <a:pt x="425" y="2410"/>
                  </a:lnTo>
                  <a:lnTo>
                    <a:pt x="587" y="2498"/>
                  </a:lnTo>
                  <a:lnTo>
                    <a:pt x="782" y="2586"/>
                  </a:lnTo>
                  <a:lnTo>
                    <a:pt x="986" y="2673"/>
                  </a:lnTo>
                  <a:lnTo>
                    <a:pt x="1181" y="2717"/>
                  </a:lnTo>
                  <a:lnTo>
                    <a:pt x="1376" y="2717"/>
                  </a:lnTo>
                  <a:lnTo>
                    <a:pt x="1572" y="2673"/>
                  </a:lnTo>
                  <a:lnTo>
                    <a:pt x="1767" y="2629"/>
                  </a:lnTo>
                  <a:lnTo>
                    <a:pt x="1971" y="2498"/>
                  </a:lnTo>
                  <a:lnTo>
                    <a:pt x="2166" y="2366"/>
                  </a:lnTo>
                  <a:lnTo>
                    <a:pt x="2361" y="2191"/>
                  </a:lnTo>
                  <a:lnTo>
                    <a:pt x="2548" y="1972"/>
                  </a:lnTo>
                  <a:lnTo>
                    <a:pt x="2743" y="1709"/>
                  </a:lnTo>
                  <a:lnTo>
                    <a:pt x="2930" y="1402"/>
                  </a:lnTo>
                  <a:lnTo>
                    <a:pt x="2964" y="1359"/>
                  </a:lnTo>
                  <a:lnTo>
                    <a:pt x="2989" y="1271"/>
                  </a:lnTo>
                  <a:lnTo>
                    <a:pt x="3006" y="1183"/>
                  </a:lnTo>
                  <a:lnTo>
                    <a:pt x="3015" y="1052"/>
                  </a:lnTo>
                  <a:lnTo>
                    <a:pt x="3032" y="789"/>
                  </a:lnTo>
                  <a:lnTo>
                    <a:pt x="3023" y="526"/>
                  </a:lnTo>
                  <a:lnTo>
                    <a:pt x="3006" y="263"/>
                  </a:lnTo>
                  <a:lnTo>
                    <a:pt x="2964" y="88"/>
                  </a:lnTo>
                  <a:lnTo>
                    <a:pt x="2947" y="44"/>
                  </a:lnTo>
                  <a:lnTo>
                    <a:pt x="29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6"/>
            <p:cNvSpPr/>
            <p:nvPr/>
          </p:nvSpPr>
          <p:spPr>
            <a:xfrm rot="10800000">
              <a:off x="3924696" y="6524444"/>
              <a:ext cx="28073" cy="42594"/>
            </a:xfrm>
            <a:custGeom>
              <a:avLst/>
              <a:gdLst/>
              <a:ahLst/>
              <a:cxnLst/>
              <a:rect l="l" t="t" r="r" b="b"/>
              <a:pathLst>
                <a:path w="2973" h="15645" extrusionOk="0">
                  <a:moveTo>
                    <a:pt x="1249" y="1"/>
                  </a:moveTo>
                  <a:lnTo>
                    <a:pt x="1224" y="45"/>
                  </a:lnTo>
                  <a:lnTo>
                    <a:pt x="1198" y="88"/>
                  </a:lnTo>
                  <a:lnTo>
                    <a:pt x="1173" y="176"/>
                  </a:lnTo>
                  <a:lnTo>
                    <a:pt x="1156" y="308"/>
                  </a:lnTo>
                  <a:lnTo>
                    <a:pt x="952" y="1929"/>
                  </a:lnTo>
                  <a:lnTo>
                    <a:pt x="765" y="3638"/>
                  </a:lnTo>
                  <a:lnTo>
                    <a:pt x="587" y="5347"/>
                  </a:lnTo>
                  <a:lnTo>
                    <a:pt x="434" y="7100"/>
                  </a:lnTo>
                  <a:lnTo>
                    <a:pt x="298" y="8896"/>
                  </a:lnTo>
                  <a:lnTo>
                    <a:pt x="188" y="10737"/>
                  </a:lnTo>
                  <a:lnTo>
                    <a:pt x="86" y="12621"/>
                  </a:lnTo>
                  <a:lnTo>
                    <a:pt x="9" y="14505"/>
                  </a:lnTo>
                  <a:lnTo>
                    <a:pt x="1" y="14768"/>
                  </a:lnTo>
                  <a:lnTo>
                    <a:pt x="18" y="15075"/>
                  </a:lnTo>
                  <a:lnTo>
                    <a:pt x="35" y="15163"/>
                  </a:lnTo>
                  <a:lnTo>
                    <a:pt x="52" y="15294"/>
                  </a:lnTo>
                  <a:lnTo>
                    <a:pt x="77" y="15338"/>
                  </a:lnTo>
                  <a:lnTo>
                    <a:pt x="103" y="15382"/>
                  </a:lnTo>
                  <a:lnTo>
                    <a:pt x="290" y="15513"/>
                  </a:lnTo>
                  <a:lnTo>
                    <a:pt x="468" y="15601"/>
                  </a:lnTo>
                  <a:lnTo>
                    <a:pt x="655" y="15645"/>
                  </a:lnTo>
                  <a:lnTo>
                    <a:pt x="833" y="15645"/>
                  </a:lnTo>
                  <a:lnTo>
                    <a:pt x="1020" y="15601"/>
                  </a:lnTo>
                  <a:lnTo>
                    <a:pt x="1198" y="15513"/>
                  </a:lnTo>
                  <a:lnTo>
                    <a:pt x="1376" y="15382"/>
                  </a:lnTo>
                  <a:lnTo>
                    <a:pt x="1555" y="15250"/>
                  </a:lnTo>
                  <a:lnTo>
                    <a:pt x="1733" y="15031"/>
                  </a:lnTo>
                  <a:lnTo>
                    <a:pt x="1911" y="14812"/>
                  </a:lnTo>
                  <a:lnTo>
                    <a:pt x="2081" y="14505"/>
                  </a:lnTo>
                  <a:lnTo>
                    <a:pt x="2251" y="14198"/>
                  </a:lnTo>
                  <a:lnTo>
                    <a:pt x="2421" y="13804"/>
                  </a:lnTo>
                  <a:lnTo>
                    <a:pt x="2590" y="13410"/>
                  </a:lnTo>
                  <a:lnTo>
                    <a:pt x="2752" y="12972"/>
                  </a:lnTo>
                  <a:lnTo>
                    <a:pt x="2913" y="12490"/>
                  </a:lnTo>
                  <a:lnTo>
                    <a:pt x="2939" y="12402"/>
                  </a:lnTo>
                  <a:lnTo>
                    <a:pt x="2956" y="12270"/>
                  </a:lnTo>
                  <a:lnTo>
                    <a:pt x="2964" y="12183"/>
                  </a:lnTo>
                  <a:lnTo>
                    <a:pt x="2973" y="12051"/>
                  </a:lnTo>
                  <a:lnTo>
                    <a:pt x="2973" y="11745"/>
                  </a:lnTo>
                  <a:lnTo>
                    <a:pt x="2956" y="11525"/>
                  </a:lnTo>
                  <a:lnTo>
                    <a:pt x="2922" y="11306"/>
                  </a:lnTo>
                  <a:lnTo>
                    <a:pt x="2879" y="11175"/>
                  </a:lnTo>
                  <a:lnTo>
                    <a:pt x="2854" y="11131"/>
                  </a:lnTo>
                  <a:lnTo>
                    <a:pt x="2828" y="11131"/>
                  </a:lnTo>
                  <a:lnTo>
                    <a:pt x="2794" y="11175"/>
                  </a:lnTo>
                  <a:lnTo>
                    <a:pt x="2769" y="11263"/>
                  </a:lnTo>
                  <a:lnTo>
                    <a:pt x="2624" y="11701"/>
                  </a:lnTo>
                  <a:lnTo>
                    <a:pt x="2472" y="12095"/>
                  </a:lnTo>
                  <a:lnTo>
                    <a:pt x="2319" y="12490"/>
                  </a:lnTo>
                  <a:lnTo>
                    <a:pt x="2166" y="12840"/>
                  </a:lnTo>
                  <a:lnTo>
                    <a:pt x="2005" y="13147"/>
                  </a:lnTo>
                  <a:lnTo>
                    <a:pt x="1843" y="13410"/>
                  </a:lnTo>
                  <a:lnTo>
                    <a:pt x="1682" y="13629"/>
                  </a:lnTo>
                  <a:lnTo>
                    <a:pt x="1521" y="13804"/>
                  </a:lnTo>
                  <a:lnTo>
                    <a:pt x="1351" y="13979"/>
                  </a:lnTo>
                  <a:lnTo>
                    <a:pt x="1190" y="14111"/>
                  </a:lnTo>
                  <a:lnTo>
                    <a:pt x="1020" y="14198"/>
                  </a:lnTo>
                  <a:lnTo>
                    <a:pt x="850" y="14242"/>
                  </a:lnTo>
                  <a:lnTo>
                    <a:pt x="680" y="14242"/>
                  </a:lnTo>
                  <a:lnTo>
                    <a:pt x="510" y="14198"/>
                  </a:lnTo>
                  <a:lnTo>
                    <a:pt x="349" y="14111"/>
                  </a:lnTo>
                  <a:lnTo>
                    <a:pt x="306" y="14089"/>
                  </a:lnTo>
                  <a:lnTo>
                    <a:pt x="349" y="13059"/>
                  </a:lnTo>
                  <a:lnTo>
                    <a:pt x="451" y="11219"/>
                  </a:lnTo>
                  <a:lnTo>
                    <a:pt x="561" y="9422"/>
                  </a:lnTo>
                  <a:lnTo>
                    <a:pt x="697" y="7669"/>
                  </a:lnTo>
                  <a:lnTo>
                    <a:pt x="841" y="5960"/>
                  </a:lnTo>
                  <a:lnTo>
                    <a:pt x="1011" y="4251"/>
                  </a:lnTo>
                  <a:lnTo>
                    <a:pt x="1190" y="2630"/>
                  </a:lnTo>
                  <a:lnTo>
                    <a:pt x="1393" y="1052"/>
                  </a:lnTo>
                  <a:lnTo>
                    <a:pt x="1410" y="921"/>
                  </a:lnTo>
                  <a:lnTo>
                    <a:pt x="1419" y="746"/>
                  </a:lnTo>
                  <a:lnTo>
                    <a:pt x="1419" y="614"/>
                  </a:lnTo>
                  <a:lnTo>
                    <a:pt x="1410" y="483"/>
                  </a:lnTo>
                  <a:lnTo>
                    <a:pt x="1402" y="395"/>
                  </a:lnTo>
                  <a:lnTo>
                    <a:pt x="1385" y="264"/>
                  </a:lnTo>
                  <a:lnTo>
                    <a:pt x="1351" y="88"/>
                  </a:lnTo>
                  <a:lnTo>
                    <a:pt x="13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6"/>
            <p:cNvSpPr/>
            <p:nvPr/>
          </p:nvSpPr>
          <p:spPr>
            <a:xfrm rot="10800000">
              <a:off x="3879400" y="6533509"/>
              <a:ext cx="21576" cy="29828"/>
            </a:xfrm>
            <a:custGeom>
              <a:avLst/>
              <a:gdLst/>
              <a:ahLst/>
              <a:cxnLst/>
              <a:rect l="l" t="t" r="r" b="b"/>
              <a:pathLst>
                <a:path w="2285" h="10956" extrusionOk="0">
                  <a:moveTo>
                    <a:pt x="120" y="0"/>
                  </a:moveTo>
                  <a:lnTo>
                    <a:pt x="69" y="88"/>
                  </a:lnTo>
                  <a:lnTo>
                    <a:pt x="26" y="263"/>
                  </a:lnTo>
                  <a:lnTo>
                    <a:pt x="1" y="482"/>
                  </a:lnTo>
                  <a:lnTo>
                    <a:pt x="1" y="614"/>
                  </a:lnTo>
                  <a:lnTo>
                    <a:pt x="1" y="745"/>
                  </a:lnTo>
                  <a:lnTo>
                    <a:pt x="9" y="920"/>
                  </a:lnTo>
                  <a:lnTo>
                    <a:pt x="18" y="1052"/>
                  </a:lnTo>
                  <a:lnTo>
                    <a:pt x="111" y="1841"/>
                  </a:lnTo>
                  <a:lnTo>
                    <a:pt x="213" y="2586"/>
                  </a:lnTo>
                  <a:lnTo>
                    <a:pt x="315" y="3331"/>
                  </a:lnTo>
                  <a:lnTo>
                    <a:pt x="425" y="4075"/>
                  </a:lnTo>
                  <a:lnTo>
                    <a:pt x="544" y="4777"/>
                  </a:lnTo>
                  <a:lnTo>
                    <a:pt x="663" y="5434"/>
                  </a:lnTo>
                  <a:lnTo>
                    <a:pt x="782" y="6091"/>
                  </a:lnTo>
                  <a:lnTo>
                    <a:pt x="909" y="6705"/>
                  </a:lnTo>
                  <a:lnTo>
                    <a:pt x="1045" y="7318"/>
                  </a:lnTo>
                  <a:lnTo>
                    <a:pt x="1181" y="7932"/>
                  </a:lnTo>
                  <a:lnTo>
                    <a:pt x="1317" y="8501"/>
                  </a:lnTo>
                  <a:lnTo>
                    <a:pt x="1461" y="9027"/>
                  </a:lnTo>
                  <a:lnTo>
                    <a:pt x="1605" y="9509"/>
                  </a:lnTo>
                  <a:lnTo>
                    <a:pt x="1758" y="9991"/>
                  </a:lnTo>
                  <a:lnTo>
                    <a:pt x="1911" y="10473"/>
                  </a:lnTo>
                  <a:lnTo>
                    <a:pt x="2072" y="10868"/>
                  </a:lnTo>
                  <a:lnTo>
                    <a:pt x="2098" y="10955"/>
                  </a:lnTo>
                  <a:lnTo>
                    <a:pt x="2157" y="10955"/>
                  </a:lnTo>
                  <a:lnTo>
                    <a:pt x="2183" y="10911"/>
                  </a:lnTo>
                  <a:lnTo>
                    <a:pt x="2225" y="10780"/>
                  </a:lnTo>
                  <a:lnTo>
                    <a:pt x="2259" y="10561"/>
                  </a:lnTo>
                  <a:lnTo>
                    <a:pt x="2276" y="10342"/>
                  </a:lnTo>
                  <a:lnTo>
                    <a:pt x="2285" y="10210"/>
                  </a:lnTo>
                  <a:lnTo>
                    <a:pt x="2276" y="10079"/>
                  </a:lnTo>
                  <a:lnTo>
                    <a:pt x="2276" y="9947"/>
                  </a:lnTo>
                  <a:lnTo>
                    <a:pt x="2259" y="9816"/>
                  </a:lnTo>
                  <a:lnTo>
                    <a:pt x="2242" y="9728"/>
                  </a:lnTo>
                  <a:lnTo>
                    <a:pt x="2208" y="9641"/>
                  </a:lnTo>
                  <a:lnTo>
                    <a:pt x="2064" y="9246"/>
                  </a:lnTo>
                  <a:lnTo>
                    <a:pt x="1911" y="8808"/>
                  </a:lnTo>
                  <a:lnTo>
                    <a:pt x="1775" y="8370"/>
                  </a:lnTo>
                  <a:lnTo>
                    <a:pt x="1631" y="7888"/>
                  </a:lnTo>
                  <a:lnTo>
                    <a:pt x="1495" y="7362"/>
                  </a:lnTo>
                  <a:lnTo>
                    <a:pt x="1359" y="6836"/>
                  </a:lnTo>
                  <a:lnTo>
                    <a:pt x="1232" y="6266"/>
                  </a:lnTo>
                  <a:lnTo>
                    <a:pt x="1105" y="5697"/>
                  </a:lnTo>
                  <a:lnTo>
                    <a:pt x="986" y="5127"/>
                  </a:lnTo>
                  <a:lnTo>
                    <a:pt x="867" y="4470"/>
                  </a:lnTo>
                  <a:lnTo>
                    <a:pt x="756" y="3856"/>
                  </a:lnTo>
                  <a:lnTo>
                    <a:pt x="646" y="3199"/>
                  </a:lnTo>
                  <a:lnTo>
                    <a:pt x="544" y="2498"/>
                  </a:lnTo>
                  <a:lnTo>
                    <a:pt x="442" y="1797"/>
                  </a:lnTo>
                  <a:lnTo>
                    <a:pt x="349" y="1052"/>
                  </a:lnTo>
                  <a:lnTo>
                    <a:pt x="255" y="351"/>
                  </a:lnTo>
                  <a:lnTo>
                    <a:pt x="239" y="219"/>
                  </a:lnTo>
                  <a:lnTo>
                    <a:pt x="222" y="88"/>
                  </a:lnTo>
                  <a:lnTo>
                    <a:pt x="196" y="44"/>
                  </a:lnTo>
                  <a:lnTo>
                    <a:pt x="1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6"/>
            <p:cNvSpPr/>
            <p:nvPr/>
          </p:nvSpPr>
          <p:spPr>
            <a:xfrm rot="10800000">
              <a:off x="3884131" y="6501054"/>
              <a:ext cx="27024" cy="39969"/>
            </a:xfrm>
            <a:custGeom>
              <a:avLst/>
              <a:gdLst/>
              <a:ahLst/>
              <a:cxnLst/>
              <a:rect l="l" t="t" r="r" b="b"/>
              <a:pathLst>
                <a:path w="2862" h="14681" extrusionOk="0">
                  <a:moveTo>
                    <a:pt x="2717" y="1"/>
                  </a:moveTo>
                  <a:lnTo>
                    <a:pt x="2667" y="44"/>
                  </a:lnTo>
                  <a:lnTo>
                    <a:pt x="2624" y="176"/>
                  </a:lnTo>
                  <a:lnTo>
                    <a:pt x="2607" y="263"/>
                  </a:lnTo>
                  <a:lnTo>
                    <a:pt x="2590" y="395"/>
                  </a:lnTo>
                  <a:lnTo>
                    <a:pt x="2582" y="526"/>
                  </a:lnTo>
                  <a:lnTo>
                    <a:pt x="2582" y="702"/>
                  </a:lnTo>
                  <a:lnTo>
                    <a:pt x="2582" y="1490"/>
                  </a:lnTo>
                  <a:lnTo>
                    <a:pt x="2582" y="2279"/>
                  </a:lnTo>
                  <a:lnTo>
                    <a:pt x="2565" y="3068"/>
                  </a:lnTo>
                  <a:lnTo>
                    <a:pt x="2548" y="3857"/>
                  </a:lnTo>
                  <a:lnTo>
                    <a:pt x="2522" y="4645"/>
                  </a:lnTo>
                  <a:lnTo>
                    <a:pt x="2488" y="5390"/>
                  </a:lnTo>
                  <a:lnTo>
                    <a:pt x="2446" y="6179"/>
                  </a:lnTo>
                  <a:lnTo>
                    <a:pt x="2403" y="6924"/>
                  </a:lnTo>
                  <a:lnTo>
                    <a:pt x="2352" y="7669"/>
                  </a:lnTo>
                  <a:lnTo>
                    <a:pt x="2293" y="8370"/>
                  </a:lnTo>
                  <a:lnTo>
                    <a:pt x="2225" y="9115"/>
                  </a:lnTo>
                  <a:lnTo>
                    <a:pt x="2149" y="9772"/>
                  </a:lnTo>
                  <a:lnTo>
                    <a:pt x="2072" y="10474"/>
                  </a:lnTo>
                  <a:lnTo>
                    <a:pt x="1987" y="11131"/>
                  </a:lnTo>
                  <a:lnTo>
                    <a:pt x="1894" y="11744"/>
                  </a:lnTo>
                  <a:lnTo>
                    <a:pt x="1800" y="12358"/>
                  </a:lnTo>
                  <a:lnTo>
                    <a:pt x="1741" y="12708"/>
                  </a:lnTo>
                  <a:lnTo>
                    <a:pt x="1690" y="13015"/>
                  </a:lnTo>
                  <a:lnTo>
                    <a:pt x="1665" y="13190"/>
                  </a:lnTo>
                  <a:lnTo>
                    <a:pt x="1656" y="13234"/>
                  </a:lnTo>
                  <a:lnTo>
                    <a:pt x="1631" y="13190"/>
                  </a:lnTo>
                  <a:lnTo>
                    <a:pt x="1571" y="13015"/>
                  </a:lnTo>
                  <a:lnTo>
                    <a:pt x="1512" y="12796"/>
                  </a:lnTo>
                  <a:lnTo>
                    <a:pt x="1401" y="12358"/>
                  </a:lnTo>
                  <a:lnTo>
                    <a:pt x="1155" y="11438"/>
                  </a:lnTo>
                  <a:lnTo>
                    <a:pt x="1036" y="10956"/>
                  </a:lnTo>
                  <a:lnTo>
                    <a:pt x="926" y="10430"/>
                  </a:lnTo>
                  <a:lnTo>
                    <a:pt x="824" y="9948"/>
                  </a:lnTo>
                  <a:lnTo>
                    <a:pt x="722" y="9422"/>
                  </a:lnTo>
                  <a:lnTo>
                    <a:pt x="629" y="8852"/>
                  </a:lnTo>
                  <a:lnTo>
                    <a:pt x="535" y="8283"/>
                  </a:lnTo>
                  <a:lnTo>
                    <a:pt x="459" y="7669"/>
                  </a:lnTo>
                  <a:lnTo>
                    <a:pt x="391" y="7056"/>
                  </a:lnTo>
                  <a:lnTo>
                    <a:pt x="332" y="6398"/>
                  </a:lnTo>
                  <a:lnTo>
                    <a:pt x="281" y="5697"/>
                  </a:lnTo>
                  <a:lnTo>
                    <a:pt x="264" y="5522"/>
                  </a:lnTo>
                  <a:lnTo>
                    <a:pt x="247" y="5434"/>
                  </a:lnTo>
                  <a:lnTo>
                    <a:pt x="230" y="5303"/>
                  </a:lnTo>
                  <a:lnTo>
                    <a:pt x="204" y="5259"/>
                  </a:lnTo>
                  <a:lnTo>
                    <a:pt x="153" y="5171"/>
                  </a:lnTo>
                  <a:lnTo>
                    <a:pt x="102" y="5215"/>
                  </a:lnTo>
                  <a:lnTo>
                    <a:pt x="60" y="5347"/>
                  </a:lnTo>
                  <a:lnTo>
                    <a:pt x="17" y="5522"/>
                  </a:lnTo>
                  <a:lnTo>
                    <a:pt x="9" y="5610"/>
                  </a:lnTo>
                  <a:lnTo>
                    <a:pt x="0" y="5741"/>
                  </a:lnTo>
                  <a:lnTo>
                    <a:pt x="0" y="5916"/>
                  </a:lnTo>
                  <a:lnTo>
                    <a:pt x="9" y="6048"/>
                  </a:lnTo>
                  <a:lnTo>
                    <a:pt x="60" y="6793"/>
                  </a:lnTo>
                  <a:lnTo>
                    <a:pt x="119" y="7494"/>
                  </a:lnTo>
                  <a:lnTo>
                    <a:pt x="187" y="8151"/>
                  </a:lnTo>
                  <a:lnTo>
                    <a:pt x="272" y="8808"/>
                  </a:lnTo>
                  <a:lnTo>
                    <a:pt x="357" y="9422"/>
                  </a:lnTo>
                  <a:lnTo>
                    <a:pt x="450" y="9992"/>
                  </a:lnTo>
                  <a:lnTo>
                    <a:pt x="552" y="10561"/>
                  </a:lnTo>
                  <a:lnTo>
                    <a:pt x="654" y="11087"/>
                  </a:lnTo>
                  <a:lnTo>
                    <a:pt x="850" y="12007"/>
                  </a:lnTo>
                  <a:lnTo>
                    <a:pt x="1062" y="12840"/>
                  </a:lnTo>
                  <a:lnTo>
                    <a:pt x="1274" y="13672"/>
                  </a:lnTo>
                  <a:lnTo>
                    <a:pt x="1495" y="14417"/>
                  </a:lnTo>
                  <a:lnTo>
                    <a:pt x="1554" y="14593"/>
                  </a:lnTo>
                  <a:lnTo>
                    <a:pt x="1622" y="14680"/>
                  </a:lnTo>
                  <a:lnTo>
                    <a:pt x="1673" y="14680"/>
                  </a:lnTo>
                  <a:lnTo>
                    <a:pt x="1733" y="14593"/>
                  </a:lnTo>
                  <a:lnTo>
                    <a:pt x="1783" y="14461"/>
                  </a:lnTo>
                  <a:lnTo>
                    <a:pt x="1834" y="14286"/>
                  </a:lnTo>
                  <a:lnTo>
                    <a:pt x="1877" y="14067"/>
                  </a:lnTo>
                  <a:lnTo>
                    <a:pt x="1928" y="13804"/>
                  </a:lnTo>
                  <a:lnTo>
                    <a:pt x="2013" y="13278"/>
                  </a:lnTo>
                  <a:lnTo>
                    <a:pt x="2098" y="12752"/>
                  </a:lnTo>
                  <a:lnTo>
                    <a:pt x="2259" y="11613"/>
                  </a:lnTo>
                  <a:lnTo>
                    <a:pt x="2335" y="10999"/>
                  </a:lnTo>
                  <a:lnTo>
                    <a:pt x="2403" y="10386"/>
                  </a:lnTo>
                  <a:lnTo>
                    <a:pt x="2471" y="9729"/>
                  </a:lnTo>
                  <a:lnTo>
                    <a:pt x="2531" y="9115"/>
                  </a:lnTo>
                  <a:lnTo>
                    <a:pt x="2590" y="8458"/>
                  </a:lnTo>
                  <a:lnTo>
                    <a:pt x="2641" y="7757"/>
                  </a:lnTo>
                  <a:lnTo>
                    <a:pt x="2683" y="7099"/>
                  </a:lnTo>
                  <a:lnTo>
                    <a:pt x="2726" y="6398"/>
                  </a:lnTo>
                  <a:lnTo>
                    <a:pt x="2760" y="5697"/>
                  </a:lnTo>
                  <a:lnTo>
                    <a:pt x="2794" y="4996"/>
                  </a:lnTo>
                  <a:lnTo>
                    <a:pt x="2819" y="4295"/>
                  </a:lnTo>
                  <a:lnTo>
                    <a:pt x="2836" y="3594"/>
                  </a:lnTo>
                  <a:lnTo>
                    <a:pt x="2853" y="2849"/>
                  </a:lnTo>
                  <a:lnTo>
                    <a:pt x="2862" y="2148"/>
                  </a:lnTo>
                  <a:lnTo>
                    <a:pt x="2862" y="1447"/>
                  </a:lnTo>
                  <a:lnTo>
                    <a:pt x="2862" y="702"/>
                  </a:lnTo>
                  <a:lnTo>
                    <a:pt x="2853" y="526"/>
                  </a:lnTo>
                  <a:lnTo>
                    <a:pt x="2845" y="395"/>
                  </a:lnTo>
                  <a:lnTo>
                    <a:pt x="2836" y="263"/>
                  </a:lnTo>
                  <a:lnTo>
                    <a:pt x="2811" y="176"/>
                  </a:lnTo>
                  <a:lnTo>
                    <a:pt x="2768" y="44"/>
                  </a:lnTo>
                  <a:lnTo>
                    <a:pt x="27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6"/>
            <p:cNvSpPr/>
            <p:nvPr/>
          </p:nvSpPr>
          <p:spPr>
            <a:xfrm rot="10800000">
              <a:off x="3914271" y="6604899"/>
              <a:ext cx="47071" cy="154494"/>
            </a:xfrm>
            <a:custGeom>
              <a:avLst/>
              <a:gdLst/>
              <a:ahLst/>
              <a:cxnLst/>
              <a:rect l="l" t="t" r="r" b="b"/>
              <a:pathLst>
                <a:path w="4985" h="56747" extrusionOk="0">
                  <a:moveTo>
                    <a:pt x="4840" y="0"/>
                  </a:moveTo>
                  <a:lnTo>
                    <a:pt x="4789" y="44"/>
                  </a:lnTo>
                  <a:lnTo>
                    <a:pt x="4764" y="132"/>
                  </a:lnTo>
                  <a:lnTo>
                    <a:pt x="4747" y="219"/>
                  </a:lnTo>
                  <a:lnTo>
                    <a:pt x="4721" y="351"/>
                  </a:lnTo>
                  <a:lnTo>
                    <a:pt x="4713" y="482"/>
                  </a:lnTo>
                  <a:lnTo>
                    <a:pt x="4585" y="2016"/>
                  </a:lnTo>
                  <a:lnTo>
                    <a:pt x="4458" y="3506"/>
                  </a:lnTo>
                  <a:lnTo>
                    <a:pt x="4305" y="4952"/>
                  </a:lnTo>
                  <a:lnTo>
                    <a:pt x="4152" y="6398"/>
                  </a:lnTo>
                  <a:lnTo>
                    <a:pt x="3982" y="7800"/>
                  </a:lnTo>
                  <a:lnTo>
                    <a:pt x="3813" y="9202"/>
                  </a:lnTo>
                  <a:lnTo>
                    <a:pt x="3634" y="10561"/>
                  </a:lnTo>
                  <a:lnTo>
                    <a:pt x="3448" y="11919"/>
                  </a:lnTo>
                  <a:lnTo>
                    <a:pt x="3116" y="14242"/>
                  </a:lnTo>
                  <a:lnTo>
                    <a:pt x="2777" y="16520"/>
                  </a:lnTo>
                  <a:lnTo>
                    <a:pt x="2437" y="18799"/>
                  </a:lnTo>
                  <a:lnTo>
                    <a:pt x="2098" y="21077"/>
                  </a:lnTo>
                  <a:lnTo>
                    <a:pt x="1775" y="23400"/>
                  </a:lnTo>
                  <a:lnTo>
                    <a:pt x="1614" y="24583"/>
                  </a:lnTo>
                  <a:lnTo>
                    <a:pt x="1461" y="25810"/>
                  </a:lnTo>
                  <a:lnTo>
                    <a:pt x="1316" y="27037"/>
                  </a:lnTo>
                  <a:lnTo>
                    <a:pt x="1172" y="28264"/>
                  </a:lnTo>
                  <a:lnTo>
                    <a:pt x="1036" y="29535"/>
                  </a:lnTo>
                  <a:lnTo>
                    <a:pt x="909" y="30805"/>
                  </a:lnTo>
                  <a:lnTo>
                    <a:pt x="781" y="32295"/>
                  </a:lnTo>
                  <a:lnTo>
                    <a:pt x="663" y="33785"/>
                  </a:lnTo>
                  <a:lnTo>
                    <a:pt x="552" y="35319"/>
                  </a:lnTo>
                  <a:lnTo>
                    <a:pt x="467" y="36853"/>
                  </a:lnTo>
                  <a:lnTo>
                    <a:pt x="382" y="38430"/>
                  </a:lnTo>
                  <a:lnTo>
                    <a:pt x="315" y="39964"/>
                  </a:lnTo>
                  <a:lnTo>
                    <a:pt x="255" y="41541"/>
                  </a:lnTo>
                  <a:lnTo>
                    <a:pt x="204" y="43163"/>
                  </a:lnTo>
                  <a:lnTo>
                    <a:pt x="162" y="44740"/>
                  </a:lnTo>
                  <a:lnTo>
                    <a:pt x="119" y="46362"/>
                  </a:lnTo>
                  <a:lnTo>
                    <a:pt x="94" y="47983"/>
                  </a:lnTo>
                  <a:lnTo>
                    <a:pt x="68" y="49560"/>
                  </a:lnTo>
                  <a:lnTo>
                    <a:pt x="26" y="52803"/>
                  </a:lnTo>
                  <a:lnTo>
                    <a:pt x="0" y="56046"/>
                  </a:lnTo>
                  <a:lnTo>
                    <a:pt x="0" y="56221"/>
                  </a:lnTo>
                  <a:lnTo>
                    <a:pt x="9" y="56353"/>
                  </a:lnTo>
                  <a:lnTo>
                    <a:pt x="26" y="56484"/>
                  </a:lnTo>
                  <a:lnTo>
                    <a:pt x="43" y="56572"/>
                  </a:lnTo>
                  <a:lnTo>
                    <a:pt x="85" y="56703"/>
                  </a:lnTo>
                  <a:lnTo>
                    <a:pt x="136" y="56747"/>
                  </a:lnTo>
                  <a:lnTo>
                    <a:pt x="187" y="56703"/>
                  </a:lnTo>
                  <a:lnTo>
                    <a:pt x="230" y="56572"/>
                  </a:lnTo>
                  <a:lnTo>
                    <a:pt x="255" y="56484"/>
                  </a:lnTo>
                  <a:lnTo>
                    <a:pt x="264" y="56353"/>
                  </a:lnTo>
                  <a:lnTo>
                    <a:pt x="272" y="56221"/>
                  </a:lnTo>
                  <a:lnTo>
                    <a:pt x="281" y="56046"/>
                  </a:lnTo>
                  <a:lnTo>
                    <a:pt x="315" y="52190"/>
                  </a:lnTo>
                  <a:lnTo>
                    <a:pt x="331" y="50262"/>
                  </a:lnTo>
                  <a:lnTo>
                    <a:pt x="357" y="48377"/>
                  </a:lnTo>
                  <a:lnTo>
                    <a:pt x="391" y="46449"/>
                  </a:lnTo>
                  <a:lnTo>
                    <a:pt x="433" y="44521"/>
                  </a:lnTo>
                  <a:lnTo>
                    <a:pt x="493" y="42637"/>
                  </a:lnTo>
                  <a:lnTo>
                    <a:pt x="561" y="40753"/>
                  </a:lnTo>
                  <a:lnTo>
                    <a:pt x="620" y="39219"/>
                  </a:lnTo>
                  <a:lnTo>
                    <a:pt x="705" y="37685"/>
                  </a:lnTo>
                  <a:lnTo>
                    <a:pt x="790" y="36195"/>
                  </a:lnTo>
                  <a:lnTo>
                    <a:pt x="892" y="34749"/>
                  </a:lnTo>
                  <a:lnTo>
                    <a:pt x="1002" y="33303"/>
                  </a:lnTo>
                  <a:lnTo>
                    <a:pt x="1121" y="31857"/>
                  </a:lnTo>
                  <a:lnTo>
                    <a:pt x="1257" y="30455"/>
                  </a:lnTo>
                  <a:lnTo>
                    <a:pt x="1401" y="29053"/>
                  </a:lnTo>
                  <a:lnTo>
                    <a:pt x="1537" y="27870"/>
                  </a:lnTo>
                  <a:lnTo>
                    <a:pt x="1682" y="26686"/>
                  </a:lnTo>
                  <a:lnTo>
                    <a:pt x="1834" y="25503"/>
                  </a:lnTo>
                  <a:lnTo>
                    <a:pt x="1987" y="24364"/>
                  </a:lnTo>
                  <a:lnTo>
                    <a:pt x="2301" y="22085"/>
                  </a:lnTo>
                  <a:lnTo>
                    <a:pt x="2632" y="19851"/>
                  </a:lnTo>
                  <a:lnTo>
                    <a:pt x="3295" y="15337"/>
                  </a:lnTo>
                  <a:lnTo>
                    <a:pt x="3626" y="13058"/>
                  </a:lnTo>
                  <a:lnTo>
                    <a:pt x="3940" y="10780"/>
                  </a:lnTo>
                  <a:lnTo>
                    <a:pt x="4093" y="9597"/>
                  </a:lnTo>
                  <a:lnTo>
                    <a:pt x="4237" y="8414"/>
                  </a:lnTo>
                  <a:lnTo>
                    <a:pt x="4382" y="7187"/>
                  </a:lnTo>
                  <a:lnTo>
                    <a:pt x="4517" y="5960"/>
                  </a:lnTo>
                  <a:lnTo>
                    <a:pt x="4645" y="4733"/>
                  </a:lnTo>
                  <a:lnTo>
                    <a:pt x="4764" y="3462"/>
                  </a:lnTo>
                  <a:lnTo>
                    <a:pt x="4874" y="2191"/>
                  </a:lnTo>
                  <a:lnTo>
                    <a:pt x="4976" y="876"/>
                  </a:lnTo>
                  <a:lnTo>
                    <a:pt x="4984" y="701"/>
                  </a:lnTo>
                  <a:lnTo>
                    <a:pt x="4984" y="570"/>
                  </a:lnTo>
                  <a:lnTo>
                    <a:pt x="4984" y="438"/>
                  </a:lnTo>
                  <a:lnTo>
                    <a:pt x="4976" y="307"/>
                  </a:lnTo>
                  <a:lnTo>
                    <a:pt x="4959" y="219"/>
                  </a:lnTo>
                  <a:lnTo>
                    <a:pt x="4942" y="132"/>
                  </a:lnTo>
                  <a:lnTo>
                    <a:pt x="4891" y="44"/>
                  </a:lnTo>
                  <a:lnTo>
                    <a:pt x="4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6"/>
            <p:cNvSpPr/>
            <p:nvPr/>
          </p:nvSpPr>
          <p:spPr>
            <a:xfrm rot="10800000">
              <a:off x="3914111" y="6604898"/>
              <a:ext cx="47552" cy="150677"/>
            </a:xfrm>
            <a:custGeom>
              <a:avLst/>
              <a:gdLst/>
              <a:ahLst/>
              <a:cxnLst/>
              <a:rect l="l" t="t" r="r" b="b"/>
              <a:pathLst>
                <a:path w="5036" h="55345" extrusionOk="0">
                  <a:moveTo>
                    <a:pt x="4899" y="0"/>
                  </a:moveTo>
                  <a:lnTo>
                    <a:pt x="4849" y="44"/>
                  </a:lnTo>
                  <a:lnTo>
                    <a:pt x="4806" y="176"/>
                  </a:lnTo>
                  <a:lnTo>
                    <a:pt x="4789" y="263"/>
                  </a:lnTo>
                  <a:lnTo>
                    <a:pt x="4772" y="395"/>
                  </a:lnTo>
                  <a:lnTo>
                    <a:pt x="4764" y="526"/>
                  </a:lnTo>
                  <a:lnTo>
                    <a:pt x="4755" y="701"/>
                  </a:lnTo>
                  <a:lnTo>
                    <a:pt x="4738" y="2367"/>
                  </a:lnTo>
                  <a:lnTo>
                    <a:pt x="4721" y="4032"/>
                  </a:lnTo>
                  <a:lnTo>
                    <a:pt x="4687" y="5697"/>
                  </a:lnTo>
                  <a:lnTo>
                    <a:pt x="4653" y="7362"/>
                  </a:lnTo>
                  <a:lnTo>
                    <a:pt x="4611" y="9027"/>
                  </a:lnTo>
                  <a:lnTo>
                    <a:pt x="4560" y="10649"/>
                  </a:lnTo>
                  <a:lnTo>
                    <a:pt x="4500" y="12314"/>
                  </a:lnTo>
                  <a:lnTo>
                    <a:pt x="4432" y="13935"/>
                  </a:lnTo>
                  <a:lnTo>
                    <a:pt x="4365" y="15381"/>
                  </a:lnTo>
                  <a:lnTo>
                    <a:pt x="4297" y="16827"/>
                  </a:lnTo>
                  <a:lnTo>
                    <a:pt x="4220" y="18229"/>
                  </a:lnTo>
                  <a:lnTo>
                    <a:pt x="4135" y="19632"/>
                  </a:lnTo>
                  <a:lnTo>
                    <a:pt x="4042" y="20990"/>
                  </a:lnTo>
                  <a:lnTo>
                    <a:pt x="3949" y="22392"/>
                  </a:lnTo>
                  <a:lnTo>
                    <a:pt x="3847" y="23751"/>
                  </a:lnTo>
                  <a:lnTo>
                    <a:pt x="3736" y="25109"/>
                  </a:lnTo>
                  <a:lnTo>
                    <a:pt x="3626" y="26424"/>
                  </a:lnTo>
                  <a:lnTo>
                    <a:pt x="3499" y="27738"/>
                  </a:lnTo>
                  <a:lnTo>
                    <a:pt x="3371" y="29053"/>
                  </a:lnTo>
                  <a:lnTo>
                    <a:pt x="3244" y="30368"/>
                  </a:lnTo>
                  <a:lnTo>
                    <a:pt x="3099" y="31638"/>
                  </a:lnTo>
                  <a:lnTo>
                    <a:pt x="2955" y="32909"/>
                  </a:lnTo>
                  <a:lnTo>
                    <a:pt x="2802" y="34136"/>
                  </a:lnTo>
                  <a:lnTo>
                    <a:pt x="2641" y="35363"/>
                  </a:lnTo>
                  <a:lnTo>
                    <a:pt x="2318" y="37729"/>
                  </a:lnTo>
                  <a:lnTo>
                    <a:pt x="1979" y="40052"/>
                  </a:lnTo>
                  <a:lnTo>
                    <a:pt x="1291" y="44697"/>
                  </a:lnTo>
                  <a:lnTo>
                    <a:pt x="951" y="47019"/>
                  </a:lnTo>
                  <a:lnTo>
                    <a:pt x="629" y="49342"/>
                  </a:lnTo>
                  <a:lnTo>
                    <a:pt x="467" y="50569"/>
                  </a:lnTo>
                  <a:lnTo>
                    <a:pt x="315" y="51795"/>
                  </a:lnTo>
                  <a:lnTo>
                    <a:pt x="162" y="53022"/>
                  </a:lnTo>
                  <a:lnTo>
                    <a:pt x="17" y="54249"/>
                  </a:lnTo>
                  <a:lnTo>
                    <a:pt x="9" y="54425"/>
                  </a:lnTo>
                  <a:lnTo>
                    <a:pt x="0" y="54556"/>
                  </a:lnTo>
                  <a:lnTo>
                    <a:pt x="0" y="54688"/>
                  </a:lnTo>
                  <a:lnTo>
                    <a:pt x="9" y="54819"/>
                  </a:lnTo>
                  <a:lnTo>
                    <a:pt x="34" y="55082"/>
                  </a:lnTo>
                  <a:lnTo>
                    <a:pt x="77" y="55213"/>
                  </a:lnTo>
                  <a:lnTo>
                    <a:pt x="119" y="55345"/>
                  </a:lnTo>
                  <a:lnTo>
                    <a:pt x="170" y="55345"/>
                  </a:lnTo>
                  <a:lnTo>
                    <a:pt x="196" y="55301"/>
                  </a:lnTo>
                  <a:lnTo>
                    <a:pt x="221" y="55213"/>
                  </a:lnTo>
                  <a:lnTo>
                    <a:pt x="238" y="55126"/>
                  </a:lnTo>
                  <a:lnTo>
                    <a:pt x="264" y="54994"/>
                  </a:lnTo>
                  <a:lnTo>
                    <a:pt x="425" y="53548"/>
                  </a:lnTo>
                  <a:lnTo>
                    <a:pt x="603" y="52102"/>
                  </a:lnTo>
                  <a:lnTo>
                    <a:pt x="782" y="50700"/>
                  </a:lnTo>
                  <a:lnTo>
                    <a:pt x="968" y="49298"/>
                  </a:lnTo>
                  <a:lnTo>
                    <a:pt x="1359" y="46581"/>
                  </a:lnTo>
                  <a:lnTo>
                    <a:pt x="1758" y="43908"/>
                  </a:lnTo>
                  <a:lnTo>
                    <a:pt x="2106" y="41542"/>
                  </a:lnTo>
                  <a:lnTo>
                    <a:pt x="2446" y="39132"/>
                  </a:lnTo>
                  <a:lnTo>
                    <a:pt x="2777" y="36765"/>
                  </a:lnTo>
                  <a:lnTo>
                    <a:pt x="3091" y="34311"/>
                  </a:lnTo>
                  <a:lnTo>
                    <a:pt x="3244" y="33041"/>
                  </a:lnTo>
                  <a:lnTo>
                    <a:pt x="3388" y="31814"/>
                  </a:lnTo>
                  <a:lnTo>
                    <a:pt x="3532" y="30543"/>
                  </a:lnTo>
                  <a:lnTo>
                    <a:pt x="3668" y="29228"/>
                  </a:lnTo>
                  <a:lnTo>
                    <a:pt x="3796" y="27914"/>
                  </a:lnTo>
                  <a:lnTo>
                    <a:pt x="3923" y="26599"/>
                  </a:lnTo>
                  <a:lnTo>
                    <a:pt x="4033" y="25197"/>
                  </a:lnTo>
                  <a:lnTo>
                    <a:pt x="4144" y="23838"/>
                  </a:lnTo>
                  <a:lnTo>
                    <a:pt x="4246" y="22436"/>
                  </a:lnTo>
                  <a:lnTo>
                    <a:pt x="4339" y="21034"/>
                  </a:lnTo>
                  <a:lnTo>
                    <a:pt x="4432" y="19632"/>
                  </a:lnTo>
                  <a:lnTo>
                    <a:pt x="4509" y="18229"/>
                  </a:lnTo>
                  <a:lnTo>
                    <a:pt x="4585" y="16783"/>
                  </a:lnTo>
                  <a:lnTo>
                    <a:pt x="4653" y="15337"/>
                  </a:lnTo>
                  <a:lnTo>
                    <a:pt x="4721" y="13891"/>
                  </a:lnTo>
                  <a:lnTo>
                    <a:pt x="4772" y="12445"/>
                  </a:lnTo>
                  <a:lnTo>
                    <a:pt x="4823" y="10999"/>
                  </a:lnTo>
                  <a:lnTo>
                    <a:pt x="4874" y="9553"/>
                  </a:lnTo>
                  <a:lnTo>
                    <a:pt x="4916" y="8063"/>
                  </a:lnTo>
                  <a:lnTo>
                    <a:pt x="4950" y="6617"/>
                  </a:lnTo>
                  <a:lnTo>
                    <a:pt x="4976" y="5127"/>
                  </a:lnTo>
                  <a:lnTo>
                    <a:pt x="5001" y="3637"/>
                  </a:lnTo>
                  <a:lnTo>
                    <a:pt x="5018" y="2191"/>
                  </a:lnTo>
                  <a:lnTo>
                    <a:pt x="5035" y="701"/>
                  </a:lnTo>
                  <a:lnTo>
                    <a:pt x="5035" y="526"/>
                  </a:lnTo>
                  <a:lnTo>
                    <a:pt x="5027" y="395"/>
                  </a:lnTo>
                  <a:lnTo>
                    <a:pt x="5010" y="263"/>
                  </a:lnTo>
                  <a:lnTo>
                    <a:pt x="4993" y="176"/>
                  </a:lnTo>
                  <a:lnTo>
                    <a:pt x="4950" y="44"/>
                  </a:lnTo>
                  <a:lnTo>
                    <a:pt x="48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6"/>
            <p:cNvSpPr/>
            <p:nvPr/>
          </p:nvSpPr>
          <p:spPr>
            <a:xfrm rot="10800000">
              <a:off x="3826324" y="6623746"/>
              <a:ext cx="88117" cy="131352"/>
            </a:xfrm>
            <a:custGeom>
              <a:avLst/>
              <a:gdLst/>
              <a:ahLst/>
              <a:cxnLst/>
              <a:rect l="l" t="t" r="r" b="b"/>
              <a:pathLst>
                <a:path w="9332" h="48247" extrusionOk="0">
                  <a:moveTo>
                    <a:pt x="136" y="1"/>
                  </a:moveTo>
                  <a:lnTo>
                    <a:pt x="111" y="44"/>
                  </a:lnTo>
                  <a:lnTo>
                    <a:pt x="94" y="88"/>
                  </a:lnTo>
                  <a:lnTo>
                    <a:pt x="51" y="220"/>
                  </a:lnTo>
                  <a:lnTo>
                    <a:pt x="17" y="439"/>
                  </a:lnTo>
                  <a:lnTo>
                    <a:pt x="0" y="702"/>
                  </a:lnTo>
                  <a:lnTo>
                    <a:pt x="0" y="833"/>
                  </a:lnTo>
                  <a:lnTo>
                    <a:pt x="9" y="1008"/>
                  </a:lnTo>
                  <a:lnTo>
                    <a:pt x="17" y="1140"/>
                  </a:lnTo>
                  <a:lnTo>
                    <a:pt x="34" y="1271"/>
                  </a:lnTo>
                  <a:lnTo>
                    <a:pt x="145" y="1929"/>
                  </a:lnTo>
                  <a:lnTo>
                    <a:pt x="264" y="2542"/>
                  </a:lnTo>
                  <a:lnTo>
                    <a:pt x="391" y="3156"/>
                  </a:lnTo>
                  <a:lnTo>
                    <a:pt x="518" y="3725"/>
                  </a:lnTo>
                  <a:lnTo>
                    <a:pt x="654" y="4251"/>
                  </a:lnTo>
                  <a:lnTo>
                    <a:pt x="790" y="4733"/>
                  </a:lnTo>
                  <a:lnTo>
                    <a:pt x="934" y="5215"/>
                  </a:lnTo>
                  <a:lnTo>
                    <a:pt x="1079" y="5653"/>
                  </a:lnTo>
                  <a:lnTo>
                    <a:pt x="1376" y="6530"/>
                  </a:lnTo>
                  <a:lnTo>
                    <a:pt x="1681" y="7319"/>
                  </a:lnTo>
                  <a:lnTo>
                    <a:pt x="2284" y="8808"/>
                  </a:lnTo>
                  <a:lnTo>
                    <a:pt x="2870" y="10342"/>
                  </a:lnTo>
                  <a:lnTo>
                    <a:pt x="3159" y="11131"/>
                  </a:lnTo>
                  <a:lnTo>
                    <a:pt x="3448" y="11963"/>
                  </a:lnTo>
                  <a:lnTo>
                    <a:pt x="3728" y="12840"/>
                  </a:lnTo>
                  <a:lnTo>
                    <a:pt x="4008" y="13716"/>
                  </a:lnTo>
                  <a:lnTo>
                    <a:pt x="4288" y="14593"/>
                  </a:lnTo>
                  <a:lnTo>
                    <a:pt x="4560" y="15557"/>
                  </a:lnTo>
                  <a:lnTo>
                    <a:pt x="4823" y="16521"/>
                  </a:lnTo>
                  <a:lnTo>
                    <a:pt x="5086" y="17529"/>
                  </a:lnTo>
                  <a:lnTo>
                    <a:pt x="5341" y="18580"/>
                  </a:lnTo>
                  <a:lnTo>
                    <a:pt x="5596" y="19676"/>
                  </a:lnTo>
                  <a:lnTo>
                    <a:pt x="5842" y="20771"/>
                  </a:lnTo>
                  <a:lnTo>
                    <a:pt x="6071" y="21954"/>
                  </a:lnTo>
                  <a:lnTo>
                    <a:pt x="6309" y="23138"/>
                  </a:lnTo>
                  <a:lnTo>
                    <a:pt x="6530" y="24408"/>
                  </a:lnTo>
                  <a:lnTo>
                    <a:pt x="6742" y="25679"/>
                  </a:lnTo>
                  <a:lnTo>
                    <a:pt x="6946" y="26994"/>
                  </a:lnTo>
                  <a:lnTo>
                    <a:pt x="7141" y="28352"/>
                  </a:lnTo>
                  <a:lnTo>
                    <a:pt x="7328" y="29711"/>
                  </a:lnTo>
                  <a:lnTo>
                    <a:pt x="7506" y="31113"/>
                  </a:lnTo>
                  <a:lnTo>
                    <a:pt x="7676" y="32515"/>
                  </a:lnTo>
                  <a:lnTo>
                    <a:pt x="7846" y="33961"/>
                  </a:lnTo>
                  <a:lnTo>
                    <a:pt x="7998" y="35451"/>
                  </a:lnTo>
                  <a:lnTo>
                    <a:pt x="8151" y="36941"/>
                  </a:lnTo>
                  <a:lnTo>
                    <a:pt x="8296" y="38431"/>
                  </a:lnTo>
                  <a:lnTo>
                    <a:pt x="8440" y="39921"/>
                  </a:lnTo>
                  <a:lnTo>
                    <a:pt x="8567" y="41454"/>
                  </a:lnTo>
                  <a:lnTo>
                    <a:pt x="8703" y="43032"/>
                  </a:lnTo>
                  <a:lnTo>
                    <a:pt x="8822" y="44558"/>
                  </a:lnTo>
                  <a:lnTo>
                    <a:pt x="8627" y="43733"/>
                  </a:lnTo>
                  <a:lnTo>
                    <a:pt x="8389" y="42769"/>
                  </a:lnTo>
                  <a:lnTo>
                    <a:pt x="8134" y="41892"/>
                  </a:lnTo>
                  <a:lnTo>
                    <a:pt x="7880" y="41016"/>
                  </a:lnTo>
                  <a:lnTo>
                    <a:pt x="7362" y="39351"/>
                  </a:lnTo>
                  <a:lnTo>
                    <a:pt x="6377" y="36240"/>
                  </a:lnTo>
                  <a:lnTo>
                    <a:pt x="5876" y="34662"/>
                  </a:lnTo>
                  <a:lnTo>
                    <a:pt x="5375" y="33041"/>
                  </a:lnTo>
                  <a:lnTo>
                    <a:pt x="4882" y="31332"/>
                  </a:lnTo>
                  <a:lnTo>
                    <a:pt x="4398" y="29623"/>
                  </a:lnTo>
                  <a:lnTo>
                    <a:pt x="3923" y="27870"/>
                  </a:lnTo>
                  <a:lnTo>
                    <a:pt x="3456" y="25986"/>
                  </a:lnTo>
                  <a:lnTo>
                    <a:pt x="3227" y="25066"/>
                  </a:lnTo>
                  <a:lnTo>
                    <a:pt x="2998" y="24102"/>
                  </a:lnTo>
                  <a:lnTo>
                    <a:pt x="2777" y="23094"/>
                  </a:lnTo>
                  <a:lnTo>
                    <a:pt x="2565" y="22086"/>
                  </a:lnTo>
                  <a:lnTo>
                    <a:pt x="2352" y="21034"/>
                  </a:lnTo>
                  <a:lnTo>
                    <a:pt x="2148" y="19982"/>
                  </a:lnTo>
                  <a:lnTo>
                    <a:pt x="1945" y="18887"/>
                  </a:lnTo>
                  <a:lnTo>
                    <a:pt x="1758" y="17791"/>
                  </a:lnTo>
                  <a:lnTo>
                    <a:pt x="1563" y="16608"/>
                  </a:lnTo>
                  <a:lnTo>
                    <a:pt x="1384" y="15469"/>
                  </a:lnTo>
                  <a:lnTo>
                    <a:pt x="1206" y="14242"/>
                  </a:lnTo>
                  <a:lnTo>
                    <a:pt x="1045" y="13015"/>
                  </a:lnTo>
                  <a:lnTo>
                    <a:pt x="883" y="11744"/>
                  </a:lnTo>
                  <a:lnTo>
                    <a:pt x="731" y="10474"/>
                  </a:lnTo>
                  <a:lnTo>
                    <a:pt x="586" y="9115"/>
                  </a:lnTo>
                  <a:lnTo>
                    <a:pt x="450" y="7757"/>
                  </a:lnTo>
                  <a:lnTo>
                    <a:pt x="433" y="7625"/>
                  </a:lnTo>
                  <a:lnTo>
                    <a:pt x="416" y="7538"/>
                  </a:lnTo>
                  <a:lnTo>
                    <a:pt x="391" y="7450"/>
                  </a:lnTo>
                  <a:lnTo>
                    <a:pt x="365" y="7406"/>
                  </a:lnTo>
                  <a:lnTo>
                    <a:pt x="323" y="7406"/>
                  </a:lnTo>
                  <a:lnTo>
                    <a:pt x="272" y="7494"/>
                  </a:lnTo>
                  <a:lnTo>
                    <a:pt x="230" y="7669"/>
                  </a:lnTo>
                  <a:lnTo>
                    <a:pt x="204" y="7932"/>
                  </a:lnTo>
                  <a:lnTo>
                    <a:pt x="196" y="8063"/>
                  </a:lnTo>
                  <a:lnTo>
                    <a:pt x="196" y="8195"/>
                  </a:lnTo>
                  <a:lnTo>
                    <a:pt x="196" y="8326"/>
                  </a:lnTo>
                  <a:lnTo>
                    <a:pt x="213" y="8502"/>
                  </a:lnTo>
                  <a:lnTo>
                    <a:pt x="357" y="9948"/>
                  </a:lnTo>
                  <a:lnTo>
                    <a:pt x="510" y="11394"/>
                  </a:lnTo>
                  <a:lnTo>
                    <a:pt x="680" y="12752"/>
                  </a:lnTo>
                  <a:lnTo>
                    <a:pt x="858" y="14154"/>
                  </a:lnTo>
                  <a:lnTo>
                    <a:pt x="1045" y="15469"/>
                  </a:lnTo>
                  <a:lnTo>
                    <a:pt x="1240" y="16784"/>
                  </a:lnTo>
                  <a:lnTo>
                    <a:pt x="1444" y="18054"/>
                  </a:lnTo>
                  <a:lnTo>
                    <a:pt x="1648" y="19281"/>
                  </a:lnTo>
                  <a:lnTo>
                    <a:pt x="1843" y="20377"/>
                  </a:lnTo>
                  <a:lnTo>
                    <a:pt x="2047" y="21429"/>
                  </a:lnTo>
                  <a:lnTo>
                    <a:pt x="2250" y="22480"/>
                  </a:lnTo>
                  <a:lnTo>
                    <a:pt x="2463" y="23488"/>
                  </a:lnTo>
                  <a:lnTo>
                    <a:pt x="2675" y="24496"/>
                  </a:lnTo>
                  <a:lnTo>
                    <a:pt x="2896" y="25460"/>
                  </a:lnTo>
                  <a:lnTo>
                    <a:pt x="3116" y="26424"/>
                  </a:lnTo>
                  <a:lnTo>
                    <a:pt x="3337" y="27344"/>
                  </a:lnTo>
                  <a:lnTo>
                    <a:pt x="3796" y="29141"/>
                  </a:lnTo>
                  <a:lnTo>
                    <a:pt x="4263" y="30894"/>
                  </a:lnTo>
                  <a:lnTo>
                    <a:pt x="4738" y="32559"/>
                  </a:lnTo>
                  <a:lnTo>
                    <a:pt x="5222" y="34180"/>
                  </a:lnTo>
                  <a:lnTo>
                    <a:pt x="5740" y="35933"/>
                  </a:lnTo>
                  <a:lnTo>
                    <a:pt x="6275" y="37598"/>
                  </a:lnTo>
                  <a:lnTo>
                    <a:pt x="7336" y="40972"/>
                  </a:lnTo>
                  <a:lnTo>
                    <a:pt x="7812" y="42506"/>
                  </a:lnTo>
                  <a:lnTo>
                    <a:pt x="8041" y="43295"/>
                  </a:lnTo>
                  <a:lnTo>
                    <a:pt x="8270" y="44127"/>
                  </a:lnTo>
                  <a:lnTo>
                    <a:pt x="8491" y="45004"/>
                  </a:lnTo>
                  <a:lnTo>
                    <a:pt x="8703" y="45924"/>
                  </a:lnTo>
                  <a:lnTo>
                    <a:pt x="8907" y="46932"/>
                  </a:lnTo>
                  <a:lnTo>
                    <a:pt x="9000" y="47458"/>
                  </a:lnTo>
                  <a:lnTo>
                    <a:pt x="9094" y="48027"/>
                  </a:lnTo>
                  <a:lnTo>
                    <a:pt x="9111" y="48115"/>
                  </a:lnTo>
                  <a:lnTo>
                    <a:pt x="9128" y="48159"/>
                  </a:lnTo>
                  <a:lnTo>
                    <a:pt x="9170" y="48246"/>
                  </a:lnTo>
                  <a:lnTo>
                    <a:pt x="9213" y="48203"/>
                  </a:lnTo>
                  <a:lnTo>
                    <a:pt x="9255" y="48115"/>
                  </a:lnTo>
                  <a:lnTo>
                    <a:pt x="9298" y="47983"/>
                  </a:lnTo>
                  <a:lnTo>
                    <a:pt x="9323" y="47764"/>
                  </a:lnTo>
                  <a:lnTo>
                    <a:pt x="9331" y="47545"/>
                  </a:lnTo>
                  <a:lnTo>
                    <a:pt x="9331" y="47458"/>
                  </a:lnTo>
                  <a:lnTo>
                    <a:pt x="9323" y="47326"/>
                  </a:lnTo>
                  <a:lnTo>
                    <a:pt x="9196" y="45530"/>
                  </a:lnTo>
                  <a:lnTo>
                    <a:pt x="9060" y="43777"/>
                  </a:lnTo>
                  <a:lnTo>
                    <a:pt x="8915" y="41980"/>
                  </a:lnTo>
                  <a:lnTo>
                    <a:pt x="8771" y="40271"/>
                  </a:lnTo>
                  <a:lnTo>
                    <a:pt x="8618" y="38518"/>
                  </a:lnTo>
                  <a:lnTo>
                    <a:pt x="8448" y="36809"/>
                  </a:lnTo>
                  <a:lnTo>
                    <a:pt x="8279" y="35100"/>
                  </a:lnTo>
                  <a:lnTo>
                    <a:pt x="8100" y="33435"/>
                  </a:lnTo>
                  <a:lnTo>
                    <a:pt x="7939" y="31989"/>
                  </a:lnTo>
                  <a:lnTo>
                    <a:pt x="7769" y="30587"/>
                  </a:lnTo>
                  <a:lnTo>
                    <a:pt x="7591" y="29185"/>
                  </a:lnTo>
                  <a:lnTo>
                    <a:pt x="7404" y="27870"/>
                  </a:lnTo>
                  <a:lnTo>
                    <a:pt x="7209" y="26512"/>
                  </a:lnTo>
                  <a:lnTo>
                    <a:pt x="7014" y="25241"/>
                  </a:lnTo>
                  <a:lnTo>
                    <a:pt x="6810" y="23970"/>
                  </a:lnTo>
                  <a:lnTo>
                    <a:pt x="6598" y="22743"/>
                  </a:lnTo>
                  <a:lnTo>
                    <a:pt x="6377" y="21560"/>
                  </a:lnTo>
                  <a:lnTo>
                    <a:pt x="6148" y="20421"/>
                  </a:lnTo>
                  <a:lnTo>
                    <a:pt x="5918" y="19281"/>
                  </a:lnTo>
                  <a:lnTo>
                    <a:pt x="5681" y="18186"/>
                  </a:lnTo>
                  <a:lnTo>
                    <a:pt x="5434" y="17134"/>
                  </a:lnTo>
                  <a:lnTo>
                    <a:pt x="5180" y="16083"/>
                  </a:lnTo>
                  <a:lnTo>
                    <a:pt x="4925" y="15118"/>
                  </a:lnTo>
                  <a:lnTo>
                    <a:pt x="4653" y="14154"/>
                  </a:lnTo>
                  <a:lnTo>
                    <a:pt x="4373" y="13190"/>
                  </a:lnTo>
                  <a:lnTo>
                    <a:pt x="4093" y="12270"/>
                  </a:lnTo>
                  <a:lnTo>
                    <a:pt x="3804" y="11350"/>
                  </a:lnTo>
                  <a:lnTo>
                    <a:pt x="3515" y="10517"/>
                  </a:lnTo>
                  <a:lnTo>
                    <a:pt x="3218" y="9685"/>
                  </a:lnTo>
                  <a:lnTo>
                    <a:pt x="2921" y="8852"/>
                  </a:lnTo>
                  <a:lnTo>
                    <a:pt x="2318" y="7319"/>
                  </a:lnTo>
                  <a:lnTo>
                    <a:pt x="1749" y="5916"/>
                  </a:lnTo>
                  <a:lnTo>
                    <a:pt x="1469" y="5171"/>
                  </a:lnTo>
                  <a:lnTo>
                    <a:pt x="1198" y="4383"/>
                  </a:lnTo>
                  <a:lnTo>
                    <a:pt x="1062" y="3944"/>
                  </a:lnTo>
                  <a:lnTo>
                    <a:pt x="934" y="3506"/>
                  </a:lnTo>
                  <a:lnTo>
                    <a:pt x="807" y="3024"/>
                  </a:lnTo>
                  <a:lnTo>
                    <a:pt x="680" y="2542"/>
                  </a:lnTo>
                  <a:lnTo>
                    <a:pt x="561" y="2016"/>
                  </a:lnTo>
                  <a:lnTo>
                    <a:pt x="450" y="1447"/>
                  </a:lnTo>
                  <a:lnTo>
                    <a:pt x="340" y="877"/>
                  </a:lnTo>
                  <a:lnTo>
                    <a:pt x="230" y="264"/>
                  </a:lnTo>
                  <a:lnTo>
                    <a:pt x="213" y="132"/>
                  </a:lnTo>
                  <a:lnTo>
                    <a:pt x="187" y="44"/>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6"/>
            <p:cNvSpPr/>
            <p:nvPr/>
          </p:nvSpPr>
          <p:spPr>
            <a:xfrm rot="10800000">
              <a:off x="3903771" y="6506205"/>
              <a:ext cx="19971" cy="115603"/>
            </a:xfrm>
            <a:custGeom>
              <a:avLst/>
              <a:gdLst/>
              <a:ahLst/>
              <a:cxnLst/>
              <a:rect l="l" t="t" r="r" b="b"/>
              <a:pathLst>
                <a:path w="2115" h="42462" extrusionOk="0">
                  <a:moveTo>
                    <a:pt x="2038" y="0"/>
                  </a:moveTo>
                  <a:lnTo>
                    <a:pt x="2013" y="44"/>
                  </a:lnTo>
                  <a:lnTo>
                    <a:pt x="1987" y="88"/>
                  </a:lnTo>
                  <a:lnTo>
                    <a:pt x="1979" y="220"/>
                  </a:lnTo>
                  <a:lnTo>
                    <a:pt x="569" y="21297"/>
                  </a:lnTo>
                  <a:lnTo>
                    <a:pt x="416" y="23751"/>
                  </a:lnTo>
                  <a:lnTo>
                    <a:pt x="340" y="25022"/>
                  </a:lnTo>
                  <a:lnTo>
                    <a:pt x="281" y="26249"/>
                  </a:lnTo>
                  <a:lnTo>
                    <a:pt x="221" y="27519"/>
                  </a:lnTo>
                  <a:lnTo>
                    <a:pt x="162" y="28790"/>
                  </a:lnTo>
                  <a:lnTo>
                    <a:pt x="119" y="30061"/>
                  </a:lnTo>
                  <a:lnTo>
                    <a:pt x="85" y="31332"/>
                  </a:lnTo>
                  <a:lnTo>
                    <a:pt x="60" y="32690"/>
                  </a:lnTo>
                  <a:lnTo>
                    <a:pt x="34" y="34049"/>
                  </a:lnTo>
                  <a:lnTo>
                    <a:pt x="9" y="36722"/>
                  </a:lnTo>
                  <a:lnTo>
                    <a:pt x="0" y="39395"/>
                  </a:lnTo>
                  <a:lnTo>
                    <a:pt x="0" y="42111"/>
                  </a:lnTo>
                  <a:lnTo>
                    <a:pt x="0" y="42243"/>
                  </a:lnTo>
                  <a:lnTo>
                    <a:pt x="17" y="42374"/>
                  </a:lnTo>
                  <a:lnTo>
                    <a:pt x="43" y="42418"/>
                  </a:lnTo>
                  <a:lnTo>
                    <a:pt x="68" y="42462"/>
                  </a:lnTo>
                  <a:lnTo>
                    <a:pt x="94" y="42418"/>
                  </a:lnTo>
                  <a:lnTo>
                    <a:pt x="119" y="42374"/>
                  </a:lnTo>
                  <a:lnTo>
                    <a:pt x="128" y="42243"/>
                  </a:lnTo>
                  <a:lnTo>
                    <a:pt x="136" y="42111"/>
                  </a:lnTo>
                  <a:lnTo>
                    <a:pt x="136" y="39482"/>
                  </a:lnTo>
                  <a:lnTo>
                    <a:pt x="153" y="36809"/>
                  </a:lnTo>
                  <a:lnTo>
                    <a:pt x="170" y="34180"/>
                  </a:lnTo>
                  <a:lnTo>
                    <a:pt x="196" y="32909"/>
                  </a:lnTo>
                  <a:lnTo>
                    <a:pt x="221" y="31595"/>
                  </a:lnTo>
                  <a:lnTo>
                    <a:pt x="255" y="30236"/>
                  </a:lnTo>
                  <a:lnTo>
                    <a:pt x="306" y="28878"/>
                  </a:lnTo>
                  <a:lnTo>
                    <a:pt x="357" y="27563"/>
                  </a:lnTo>
                  <a:lnTo>
                    <a:pt x="425" y="26249"/>
                  </a:lnTo>
                  <a:lnTo>
                    <a:pt x="493" y="24934"/>
                  </a:lnTo>
                  <a:lnTo>
                    <a:pt x="569" y="23619"/>
                  </a:lnTo>
                  <a:lnTo>
                    <a:pt x="731" y="21034"/>
                  </a:lnTo>
                  <a:lnTo>
                    <a:pt x="2106" y="439"/>
                  </a:lnTo>
                  <a:lnTo>
                    <a:pt x="2115" y="263"/>
                  </a:lnTo>
                  <a:lnTo>
                    <a:pt x="2106" y="132"/>
                  </a:lnTo>
                  <a:lnTo>
                    <a:pt x="2089" y="44"/>
                  </a:lnTo>
                  <a:lnTo>
                    <a:pt x="2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6"/>
            <p:cNvSpPr/>
            <p:nvPr/>
          </p:nvSpPr>
          <p:spPr>
            <a:xfrm rot="10800000">
              <a:off x="3903932" y="6508231"/>
              <a:ext cx="18451" cy="112622"/>
            </a:xfrm>
            <a:custGeom>
              <a:avLst/>
              <a:gdLst/>
              <a:ahLst/>
              <a:cxnLst/>
              <a:rect l="l" t="t" r="r" b="b"/>
              <a:pathLst>
                <a:path w="1954" h="41367" extrusionOk="0">
                  <a:moveTo>
                    <a:pt x="1860" y="0"/>
                  </a:moveTo>
                  <a:lnTo>
                    <a:pt x="1835" y="88"/>
                  </a:lnTo>
                  <a:lnTo>
                    <a:pt x="1818" y="175"/>
                  </a:lnTo>
                  <a:lnTo>
                    <a:pt x="1818" y="307"/>
                  </a:lnTo>
                  <a:lnTo>
                    <a:pt x="1809" y="2936"/>
                  </a:lnTo>
                  <a:lnTo>
                    <a:pt x="1792" y="5565"/>
                  </a:lnTo>
                  <a:lnTo>
                    <a:pt x="1758" y="8194"/>
                  </a:lnTo>
                  <a:lnTo>
                    <a:pt x="1716" y="10824"/>
                  </a:lnTo>
                  <a:lnTo>
                    <a:pt x="1648" y="13409"/>
                  </a:lnTo>
                  <a:lnTo>
                    <a:pt x="1572" y="15994"/>
                  </a:lnTo>
                  <a:lnTo>
                    <a:pt x="1478" y="18580"/>
                  </a:lnTo>
                  <a:lnTo>
                    <a:pt x="1376" y="21121"/>
                  </a:lnTo>
                  <a:lnTo>
                    <a:pt x="1257" y="23663"/>
                  </a:lnTo>
                  <a:lnTo>
                    <a:pt x="1122" y="26204"/>
                  </a:lnTo>
                  <a:lnTo>
                    <a:pt x="969" y="28702"/>
                  </a:lnTo>
                  <a:lnTo>
                    <a:pt x="807" y="31156"/>
                  </a:lnTo>
                  <a:lnTo>
                    <a:pt x="629" y="33610"/>
                  </a:lnTo>
                  <a:lnTo>
                    <a:pt x="434" y="36064"/>
                  </a:lnTo>
                  <a:lnTo>
                    <a:pt x="230" y="38474"/>
                  </a:lnTo>
                  <a:lnTo>
                    <a:pt x="9" y="40840"/>
                  </a:lnTo>
                  <a:lnTo>
                    <a:pt x="1" y="40972"/>
                  </a:lnTo>
                  <a:lnTo>
                    <a:pt x="9" y="41103"/>
                  </a:lnTo>
                  <a:lnTo>
                    <a:pt x="26" y="41235"/>
                  </a:lnTo>
                  <a:lnTo>
                    <a:pt x="43" y="41322"/>
                  </a:lnTo>
                  <a:lnTo>
                    <a:pt x="69" y="41366"/>
                  </a:lnTo>
                  <a:lnTo>
                    <a:pt x="94" y="41366"/>
                  </a:lnTo>
                  <a:lnTo>
                    <a:pt x="111" y="41322"/>
                  </a:lnTo>
                  <a:lnTo>
                    <a:pt x="128" y="41191"/>
                  </a:lnTo>
                  <a:lnTo>
                    <a:pt x="357" y="38781"/>
                  </a:lnTo>
                  <a:lnTo>
                    <a:pt x="561" y="36371"/>
                  </a:lnTo>
                  <a:lnTo>
                    <a:pt x="756" y="33917"/>
                  </a:lnTo>
                  <a:lnTo>
                    <a:pt x="935" y="31463"/>
                  </a:lnTo>
                  <a:lnTo>
                    <a:pt x="1096" y="28965"/>
                  </a:lnTo>
                  <a:lnTo>
                    <a:pt x="1249" y="26423"/>
                  </a:lnTo>
                  <a:lnTo>
                    <a:pt x="1385" y="23882"/>
                  </a:lnTo>
                  <a:lnTo>
                    <a:pt x="1512" y="21297"/>
                  </a:lnTo>
                  <a:lnTo>
                    <a:pt x="1614" y="18711"/>
                  </a:lnTo>
                  <a:lnTo>
                    <a:pt x="1707" y="16126"/>
                  </a:lnTo>
                  <a:lnTo>
                    <a:pt x="1792" y="13540"/>
                  </a:lnTo>
                  <a:lnTo>
                    <a:pt x="1852" y="10911"/>
                  </a:lnTo>
                  <a:lnTo>
                    <a:pt x="1903" y="8282"/>
                  </a:lnTo>
                  <a:lnTo>
                    <a:pt x="1937" y="5609"/>
                  </a:lnTo>
                  <a:lnTo>
                    <a:pt x="1954" y="2980"/>
                  </a:lnTo>
                  <a:lnTo>
                    <a:pt x="1954" y="307"/>
                  </a:lnTo>
                  <a:lnTo>
                    <a:pt x="1945" y="175"/>
                  </a:lnTo>
                  <a:lnTo>
                    <a:pt x="1937" y="88"/>
                  </a:lnTo>
                  <a:lnTo>
                    <a:pt x="1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6"/>
            <p:cNvSpPr/>
            <p:nvPr/>
          </p:nvSpPr>
          <p:spPr>
            <a:xfrm rot="10800000">
              <a:off x="3909701" y="6566210"/>
              <a:ext cx="41377" cy="48795"/>
            </a:xfrm>
            <a:custGeom>
              <a:avLst/>
              <a:gdLst/>
              <a:ahLst/>
              <a:cxnLst/>
              <a:rect l="l" t="t" r="r" b="b"/>
              <a:pathLst>
                <a:path w="4382" h="17923" extrusionOk="0">
                  <a:moveTo>
                    <a:pt x="4330" y="0"/>
                  </a:moveTo>
                  <a:lnTo>
                    <a:pt x="4296" y="44"/>
                  </a:lnTo>
                  <a:lnTo>
                    <a:pt x="3982" y="745"/>
                  </a:lnTo>
                  <a:lnTo>
                    <a:pt x="3668" y="1534"/>
                  </a:lnTo>
                  <a:lnTo>
                    <a:pt x="3362" y="2366"/>
                  </a:lnTo>
                  <a:lnTo>
                    <a:pt x="3065" y="3243"/>
                  </a:lnTo>
                  <a:lnTo>
                    <a:pt x="2768" y="4163"/>
                  </a:lnTo>
                  <a:lnTo>
                    <a:pt x="2479" y="5127"/>
                  </a:lnTo>
                  <a:lnTo>
                    <a:pt x="2199" y="6135"/>
                  </a:lnTo>
                  <a:lnTo>
                    <a:pt x="1928" y="7230"/>
                  </a:lnTo>
                  <a:lnTo>
                    <a:pt x="1664" y="8326"/>
                  </a:lnTo>
                  <a:lnTo>
                    <a:pt x="1401" y="9509"/>
                  </a:lnTo>
                  <a:lnTo>
                    <a:pt x="1146" y="10692"/>
                  </a:lnTo>
                  <a:lnTo>
                    <a:pt x="909" y="11963"/>
                  </a:lnTo>
                  <a:lnTo>
                    <a:pt x="671" y="13278"/>
                  </a:lnTo>
                  <a:lnTo>
                    <a:pt x="442" y="14592"/>
                  </a:lnTo>
                  <a:lnTo>
                    <a:pt x="221" y="15994"/>
                  </a:lnTo>
                  <a:lnTo>
                    <a:pt x="9" y="17397"/>
                  </a:lnTo>
                  <a:lnTo>
                    <a:pt x="0" y="17528"/>
                  </a:lnTo>
                  <a:lnTo>
                    <a:pt x="0" y="17660"/>
                  </a:lnTo>
                  <a:lnTo>
                    <a:pt x="9" y="17747"/>
                  </a:lnTo>
                  <a:lnTo>
                    <a:pt x="34" y="17835"/>
                  </a:lnTo>
                  <a:lnTo>
                    <a:pt x="60" y="17879"/>
                  </a:lnTo>
                  <a:lnTo>
                    <a:pt x="85" y="17923"/>
                  </a:lnTo>
                  <a:lnTo>
                    <a:pt x="111" y="17879"/>
                  </a:lnTo>
                  <a:lnTo>
                    <a:pt x="136" y="17747"/>
                  </a:lnTo>
                  <a:lnTo>
                    <a:pt x="340" y="16389"/>
                  </a:lnTo>
                  <a:lnTo>
                    <a:pt x="552" y="15030"/>
                  </a:lnTo>
                  <a:lnTo>
                    <a:pt x="773" y="13716"/>
                  </a:lnTo>
                  <a:lnTo>
                    <a:pt x="1011" y="12445"/>
                  </a:lnTo>
                  <a:lnTo>
                    <a:pt x="1248" y="11218"/>
                  </a:lnTo>
                  <a:lnTo>
                    <a:pt x="1495" y="10035"/>
                  </a:lnTo>
                  <a:lnTo>
                    <a:pt x="1749" y="8896"/>
                  </a:lnTo>
                  <a:lnTo>
                    <a:pt x="2012" y="7800"/>
                  </a:lnTo>
                  <a:lnTo>
                    <a:pt x="2284" y="6748"/>
                  </a:lnTo>
                  <a:lnTo>
                    <a:pt x="2556" y="5741"/>
                  </a:lnTo>
                  <a:lnTo>
                    <a:pt x="2836" y="4777"/>
                  </a:lnTo>
                  <a:lnTo>
                    <a:pt x="3125" y="3856"/>
                  </a:lnTo>
                  <a:lnTo>
                    <a:pt x="3422" y="3024"/>
                  </a:lnTo>
                  <a:lnTo>
                    <a:pt x="3719" y="2191"/>
                  </a:lnTo>
                  <a:lnTo>
                    <a:pt x="4025" y="1446"/>
                  </a:lnTo>
                  <a:lnTo>
                    <a:pt x="4339" y="745"/>
                  </a:lnTo>
                  <a:lnTo>
                    <a:pt x="4364" y="658"/>
                  </a:lnTo>
                  <a:lnTo>
                    <a:pt x="4381" y="526"/>
                  </a:lnTo>
                  <a:lnTo>
                    <a:pt x="4381" y="395"/>
                  </a:lnTo>
                  <a:lnTo>
                    <a:pt x="4381" y="263"/>
                  </a:lnTo>
                  <a:lnTo>
                    <a:pt x="4373" y="132"/>
                  </a:lnTo>
                  <a:lnTo>
                    <a:pt x="4356" y="44"/>
                  </a:lnTo>
                  <a:lnTo>
                    <a:pt x="43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6"/>
            <p:cNvSpPr/>
            <p:nvPr/>
          </p:nvSpPr>
          <p:spPr>
            <a:xfrm rot="10800000">
              <a:off x="3919644" y="6567160"/>
              <a:ext cx="30631" cy="24219"/>
            </a:xfrm>
            <a:custGeom>
              <a:avLst/>
              <a:gdLst/>
              <a:ahLst/>
              <a:cxnLst/>
              <a:rect l="l" t="t" r="r" b="b"/>
              <a:pathLst>
                <a:path w="3244" h="8896" extrusionOk="0">
                  <a:moveTo>
                    <a:pt x="3167" y="1"/>
                  </a:moveTo>
                  <a:lnTo>
                    <a:pt x="3142" y="44"/>
                  </a:lnTo>
                  <a:lnTo>
                    <a:pt x="2963" y="702"/>
                  </a:lnTo>
                  <a:lnTo>
                    <a:pt x="2785" y="1359"/>
                  </a:lnTo>
                  <a:lnTo>
                    <a:pt x="2607" y="1972"/>
                  </a:lnTo>
                  <a:lnTo>
                    <a:pt x="2420" y="2542"/>
                  </a:lnTo>
                  <a:lnTo>
                    <a:pt x="2038" y="3638"/>
                  </a:lnTo>
                  <a:lnTo>
                    <a:pt x="1647" y="4645"/>
                  </a:lnTo>
                  <a:lnTo>
                    <a:pt x="1257" y="5610"/>
                  </a:lnTo>
                  <a:lnTo>
                    <a:pt x="858" y="6486"/>
                  </a:lnTo>
                  <a:lnTo>
                    <a:pt x="450" y="7362"/>
                  </a:lnTo>
                  <a:lnTo>
                    <a:pt x="51" y="8195"/>
                  </a:lnTo>
                  <a:lnTo>
                    <a:pt x="26" y="8283"/>
                  </a:lnTo>
                  <a:lnTo>
                    <a:pt x="9" y="8414"/>
                  </a:lnTo>
                  <a:lnTo>
                    <a:pt x="0" y="8545"/>
                  </a:lnTo>
                  <a:lnTo>
                    <a:pt x="9" y="8677"/>
                  </a:lnTo>
                  <a:lnTo>
                    <a:pt x="17" y="8808"/>
                  </a:lnTo>
                  <a:lnTo>
                    <a:pt x="34" y="8896"/>
                  </a:lnTo>
                  <a:lnTo>
                    <a:pt x="85" y="8896"/>
                  </a:lnTo>
                  <a:lnTo>
                    <a:pt x="900" y="7187"/>
                  </a:lnTo>
                  <a:lnTo>
                    <a:pt x="1308" y="6267"/>
                  </a:lnTo>
                  <a:lnTo>
                    <a:pt x="1707" y="5303"/>
                  </a:lnTo>
                  <a:lnTo>
                    <a:pt x="2097" y="4295"/>
                  </a:lnTo>
                  <a:lnTo>
                    <a:pt x="2293" y="3769"/>
                  </a:lnTo>
                  <a:lnTo>
                    <a:pt x="2479" y="3199"/>
                  </a:lnTo>
                  <a:lnTo>
                    <a:pt x="2666" y="2586"/>
                  </a:lnTo>
                  <a:lnTo>
                    <a:pt x="2853" y="1972"/>
                  </a:lnTo>
                  <a:lnTo>
                    <a:pt x="3031" y="1359"/>
                  </a:lnTo>
                  <a:lnTo>
                    <a:pt x="3210" y="658"/>
                  </a:lnTo>
                  <a:lnTo>
                    <a:pt x="3235" y="570"/>
                  </a:lnTo>
                  <a:lnTo>
                    <a:pt x="3243" y="439"/>
                  </a:lnTo>
                  <a:lnTo>
                    <a:pt x="3243" y="307"/>
                  </a:lnTo>
                  <a:lnTo>
                    <a:pt x="3235" y="176"/>
                  </a:lnTo>
                  <a:lnTo>
                    <a:pt x="3218" y="44"/>
                  </a:lnTo>
                  <a:lnTo>
                    <a:pt x="3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6"/>
            <p:cNvSpPr/>
            <p:nvPr/>
          </p:nvSpPr>
          <p:spPr>
            <a:xfrm rot="10800000">
              <a:off x="3925092" y="6525876"/>
              <a:ext cx="26873" cy="41638"/>
            </a:xfrm>
            <a:custGeom>
              <a:avLst/>
              <a:gdLst/>
              <a:ahLst/>
              <a:cxnLst/>
              <a:rect l="l" t="t" r="r" b="b"/>
              <a:pathLst>
                <a:path w="2846" h="15294" extrusionOk="0">
                  <a:moveTo>
                    <a:pt x="2777" y="1"/>
                  </a:moveTo>
                  <a:lnTo>
                    <a:pt x="2743" y="44"/>
                  </a:lnTo>
                  <a:lnTo>
                    <a:pt x="2522" y="702"/>
                  </a:lnTo>
                  <a:lnTo>
                    <a:pt x="2310" y="1359"/>
                  </a:lnTo>
                  <a:lnTo>
                    <a:pt x="2098" y="2104"/>
                  </a:lnTo>
                  <a:lnTo>
                    <a:pt x="1894" y="2849"/>
                  </a:lnTo>
                  <a:lnTo>
                    <a:pt x="1699" y="3638"/>
                  </a:lnTo>
                  <a:lnTo>
                    <a:pt x="1512" y="4514"/>
                  </a:lnTo>
                  <a:lnTo>
                    <a:pt x="1325" y="5390"/>
                  </a:lnTo>
                  <a:lnTo>
                    <a:pt x="1147" y="6311"/>
                  </a:lnTo>
                  <a:lnTo>
                    <a:pt x="977" y="7231"/>
                  </a:lnTo>
                  <a:lnTo>
                    <a:pt x="816" y="8239"/>
                  </a:lnTo>
                  <a:lnTo>
                    <a:pt x="663" y="9247"/>
                  </a:lnTo>
                  <a:lnTo>
                    <a:pt x="510" y="10298"/>
                  </a:lnTo>
                  <a:lnTo>
                    <a:pt x="374" y="11350"/>
                  </a:lnTo>
                  <a:lnTo>
                    <a:pt x="239" y="12489"/>
                  </a:lnTo>
                  <a:lnTo>
                    <a:pt x="120" y="13629"/>
                  </a:lnTo>
                  <a:lnTo>
                    <a:pt x="1" y="14768"/>
                  </a:lnTo>
                  <a:lnTo>
                    <a:pt x="1" y="14899"/>
                  </a:lnTo>
                  <a:lnTo>
                    <a:pt x="1" y="15075"/>
                  </a:lnTo>
                  <a:lnTo>
                    <a:pt x="18" y="15162"/>
                  </a:lnTo>
                  <a:lnTo>
                    <a:pt x="35" y="15250"/>
                  </a:lnTo>
                  <a:lnTo>
                    <a:pt x="60" y="15294"/>
                  </a:lnTo>
                  <a:lnTo>
                    <a:pt x="86" y="15294"/>
                  </a:lnTo>
                  <a:lnTo>
                    <a:pt x="111" y="15250"/>
                  </a:lnTo>
                  <a:lnTo>
                    <a:pt x="128" y="15118"/>
                  </a:lnTo>
                  <a:lnTo>
                    <a:pt x="239" y="13979"/>
                  </a:lnTo>
                  <a:lnTo>
                    <a:pt x="357" y="12884"/>
                  </a:lnTo>
                  <a:lnTo>
                    <a:pt x="485" y="11788"/>
                  </a:lnTo>
                  <a:lnTo>
                    <a:pt x="621" y="10736"/>
                  </a:lnTo>
                  <a:lnTo>
                    <a:pt x="773" y="9685"/>
                  </a:lnTo>
                  <a:lnTo>
                    <a:pt x="918" y="8721"/>
                  </a:lnTo>
                  <a:lnTo>
                    <a:pt x="1079" y="7757"/>
                  </a:lnTo>
                  <a:lnTo>
                    <a:pt x="1249" y="6793"/>
                  </a:lnTo>
                  <a:lnTo>
                    <a:pt x="1419" y="5916"/>
                  </a:lnTo>
                  <a:lnTo>
                    <a:pt x="1605" y="5040"/>
                  </a:lnTo>
                  <a:lnTo>
                    <a:pt x="1792" y="4207"/>
                  </a:lnTo>
                  <a:lnTo>
                    <a:pt x="1979" y="3418"/>
                  </a:lnTo>
                  <a:lnTo>
                    <a:pt x="2183" y="2674"/>
                  </a:lnTo>
                  <a:lnTo>
                    <a:pt x="2387" y="1972"/>
                  </a:lnTo>
                  <a:lnTo>
                    <a:pt x="2599" y="1315"/>
                  </a:lnTo>
                  <a:lnTo>
                    <a:pt x="2811" y="658"/>
                  </a:lnTo>
                  <a:lnTo>
                    <a:pt x="2837" y="570"/>
                  </a:lnTo>
                  <a:lnTo>
                    <a:pt x="2845" y="439"/>
                  </a:lnTo>
                  <a:lnTo>
                    <a:pt x="2845" y="307"/>
                  </a:lnTo>
                  <a:lnTo>
                    <a:pt x="2837" y="220"/>
                  </a:lnTo>
                  <a:lnTo>
                    <a:pt x="2820" y="88"/>
                  </a:lnTo>
                  <a:lnTo>
                    <a:pt x="2803" y="44"/>
                  </a:lnTo>
                  <a:lnTo>
                    <a:pt x="27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6"/>
            <p:cNvSpPr/>
            <p:nvPr/>
          </p:nvSpPr>
          <p:spPr>
            <a:xfrm rot="10800000">
              <a:off x="3926055" y="6526824"/>
              <a:ext cx="25910" cy="22194"/>
            </a:xfrm>
            <a:custGeom>
              <a:avLst/>
              <a:gdLst/>
              <a:ahLst/>
              <a:cxnLst/>
              <a:rect l="l" t="t" r="r" b="b"/>
              <a:pathLst>
                <a:path w="2744" h="8152" extrusionOk="0">
                  <a:moveTo>
                    <a:pt x="2667" y="1"/>
                  </a:moveTo>
                  <a:lnTo>
                    <a:pt x="2641" y="88"/>
                  </a:lnTo>
                  <a:lnTo>
                    <a:pt x="2327" y="1140"/>
                  </a:lnTo>
                  <a:lnTo>
                    <a:pt x="2013" y="2148"/>
                  </a:lnTo>
                  <a:lnTo>
                    <a:pt x="1690" y="3112"/>
                  </a:lnTo>
                  <a:lnTo>
                    <a:pt x="1368" y="4076"/>
                  </a:lnTo>
                  <a:lnTo>
                    <a:pt x="1045" y="4996"/>
                  </a:lnTo>
                  <a:lnTo>
                    <a:pt x="714" y="5873"/>
                  </a:lnTo>
                  <a:lnTo>
                    <a:pt x="374" y="6705"/>
                  </a:lnTo>
                  <a:lnTo>
                    <a:pt x="35" y="7494"/>
                  </a:lnTo>
                  <a:lnTo>
                    <a:pt x="18" y="7581"/>
                  </a:lnTo>
                  <a:lnTo>
                    <a:pt x="1" y="7713"/>
                  </a:lnTo>
                  <a:lnTo>
                    <a:pt x="1" y="7844"/>
                  </a:lnTo>
                  <a:lnTo>
                    <a:pt x="9" y="7932"/>
                  </a:lnTo>
                  <a:lnTo>
                    <a:pt x="26" y="8063"/>
                  </a:lnTo>
                  <a:lnTo>
                    <a:pt x="52" y="8107"/>
                  </a:lnTo>
                  <a:lnTo>
                    <a:pt x="77" y="8151"/>
                  </a:lnTo>
                  <a:lnTo>
                    <a:pt x="111" y="8107"/>
                  </a:lnTo>
                  <a:lnTo>
                    <a:pt x="451" y="7319"/>
                  </a:lnTo>
                  <a:lnTo>
                    <a:pt x="782" y="6486"/>
                  </a:lnTo>
                  <a:lnTo>
                    <a:pt x="1113" y="5610"/>
                  </a:lnTo>
                  <a:lnTo>
                    <a:pt x="1444" y="4689"/>
                  </a:lnTo>
                  <a:lnTo>
                    <a:pt x="1767" y="3725"/>
                  </a:lnTo>
                  <a:lnTo>
                    <a:pt x="2081" y="2761"/>
                  </a:lnTo>
                  <a:lnTo>
                    <a:pt x="2404" y="1753"/>
                  </a:lnTo>
                  <a:lnTo>
                    <a:pt x="2709" y="702"/>
                  </a:lnTo>
                  <a:lnTo>
                    <a:pt x="2735" y="570"/>
                  </a:lnTo>
                  <a:lnTo>
                    <a:pt x="2743" y="439"/>
                  </a:lnTo>
                  <a:lnTo>
                    <a:pt x="2743" y="307"/>
                  </a:lnTo>
                  <a:lnTo>
                    <a:pt x="2735" y="176"/>
                  </a:lnTo>
                  <a:lnTo>
                    <a:pt x="2718" y="88"/>
                  </a:lnTo>
                  <a:lnTo>
                    <a:pt x="2692" y="44"/>
                  </a:lnTo>
                  <a:lnTo>
                    <a:pt x="2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6"/>
            <p:cNvSpPr/>
            <p:nvPr/>
          </p:nvSpPr>
          <p:spPr>
            <a:xfrm rot="10800000">
              <a:off x="3893989" y="6504157"/>
              <a:ext cx="12275" cy="34361"/>
            </a:xfrm>
            <a:custGeom>
              <a:avLst/>
              <a:gdLst/>
              <a:ahLst/>
              <a:cxnLst/>
              <a:rect l="l" t="t" r="r" b="b"/>
              <a:pathLst>
                <a:path w="1300" h="12621" extrusionOk="0">
                  <a:moveTo>
                    <a:pt x="85" y="1"/>
                  </a:moveTo>
                  <a:lnTo>
                    <a:pt x="60" y="45"/>
                  </a:lnTo>
                  <a:lnTo>
                    <a:pt x="34" y="88"/>
                  </a:lnTo>
                  <a:lnTo>
                    <a:pt x="17" y="176"/>
                  </a:lnTo>
                  <a:lnTo>
                    <a:pt x="0" y="308"/>
                  </a:lnTo>
                  <a:lnTo>
                    <a:pt x="9" y="439"/>
                  </a:lnTo>
                  <a:lnTo>
                    <a:pt x="43" y="1272"/>
                  </a:lnTo>
                  <a:lnTo>
                    <a:pt x="85" y="2060"/>
                  </a:lnTo>
                  <a:lnTo>
                    <a:pt x="136" y="2893"/>
                  </a:lnTo>
                  <a:lnTo>
                    <a:pt x="196" y="3682"/>
                  </a:lnTo>
                  <a:lnTo>
                    <a:pt x="255" y="4427"/>
                  </a:lnTo>
                  <a:lnTo>
                    <a:pt x="323" y="5215"/>
                  </a:lnTo>
                  <a:lnTo>
                    <a:pt x="399" y="5960"/>
                  </a:lnTo>
                  <a:lnTo>
                    <a:pt x="476" y="6705"/>
                  </a:lnTo>
                  <a:lnTo>
                    <a:pt x="561" y="7450"/>
                  </a:lnTo>
                  <a:lnTo>
                    <a:pt x="646" y="8151"/>
                  </a:lnTo>
                  <a:lnTo>
                    <a:pt x="832" y="9510"/>
                  </a:lnTo>
                  <a:lnTo>
                    <a:pt x="926" y="10211"/>
                  </a:lnTo>
                  <a:lnTo>
                    <a:pt x="1019" y="10956"/>
                  </a:lnTo>
                  <a:lnTo>
                    <a:pt x="1104" y="11657"/>
                  </a:lnTo>
                  <a:lnTo>
                    <a:pt x="1172" y="12446"/>
                  </a:lnTo>
                  <a:lnTo>
                    <a:pt x="1198" y="12533"/>
                  </a:lnTo>
                  <a:lnTo>
                    <a:pt x="1215" y="12621"/>
                  </a:lnTo>
                  <a:lnTo>
                    <a:pt x="1240" y="12621"/>
                  </a:lnTo>
                  <a:lnTo>
                    <a:pt x="1265" y="12577"/>
                  </a:lnTo>
                  <a:lnTo>
                    <a:pt x="1282" y="12489"/>
                  </a:lnTo>
                  <a:lnTo>
                    <a:pt x="1299" y="12358"/>
                  </a:lnTo>
                  <a:lnTo>
                    <a:pt x="1299" y="12227"/>
                  </a:lnTo>
                  <a:lnTo>
                    <a:pt x="1299" y="12051"/>
                  </a:lnTo>
                  <a:lnTo>
                    <a:pt x="1223" y="11350"/>
                  </a:lnTo>
                  <a:lnTo>
                    <a:pt x="1147" y="10605"/>
                  </a:lnTo>
                  <a:lnTo>
                    <a:pt x="1053" y="9948"/>
                  </a:lnTo>
                  <a:lnTo>
                    <a:pt x="968" y="9247"/>
                  </a:lnTo>
                  <a:lnTo>
                    <a:pt x="782" y="7888"/>
                  </a:lnTo>
                  <a:lnTo>
                    <a:pt x="697" y="7231"/>
                  </a:lnTo>
                  <a:lnTo>
                    <a:pt x="612" y="6530"/>
                  </a:lnTo>
                  <a:lnTo>
                    <a:pt x="535" y="5785"/>
                  </a:lnTo>
                  <a:lnTo>
                    <a:pt x="459" y="5040"/>
                  </a:lnTo>
                  <a:lnTo>
                    <a:pt x="391" y="4251"/>
                  </a:lnTo>
                  <a:lnTo>
                    <a:pt x="332" y="3506"/>
                  </a:lnTo>
                  <a:lnTo>
                    <a:pt x="272" y="2718"/>
                  </a:lnTo>
                  <a:lnTo>
                    <a:pt x="221" y="1885"/>
                  </a:lnTo>
                  <a:lnTo>
                    <a:pt x="179" y="1096"/>
                  </a:lnTo>
                  <a:lnTo>
                    <a:pt x="136" y="264"/>
                  </a:lnTo>
                  <a:lnTo>
                    <a:pt x="128" y="132"/>
                  </a:lnTo>
                  <a:lnTo>
                    <a:pt x="111" y="45"/>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6"/>
            <p:cNvSpPr/>
            <p:nvPr/>
          </p:nvSpPr>
          <p:spPr>
            <a:xfrm rot="10800000">
              <a:off x="3892062" y="6503561"/>
              <a:ext cx="3456" cy="48082"/>
            </a:xfrm>
            <a:custGeom>
              <a:avLst/>
              <a:gdLst/>
              <a:ahLst/>
              <a:cxnLst/>
              <a:rect l="l" t="t" r="r" b="b"/>
              <a:pathLst>
                <a:path w="366" h="17661" extrusionOk="0">
                  <a:moveTo>
                    <a:pt x="255" y="1"/>
                  </a:moveTo>
                  <a:lnTo>
                    <a:pt x="229" y="44"/>
                  </a:lnTo>
                  <a:lnTo>
                    <a:pt x="212" y="88"/>
                  </a:lnTo>
                  <a:lnTo>
                    <a:pt x="195" y="176"/>
                  </a:lnTo>
                  <a:lnTo>
                    <a:pt x="195" y="351"/>
                  </a:lnTo>
                  <a:lnTo>
                    <a:pt x="212" y="2455"/>
                  </a:lnTo>
                  <a:lnTo>
                    <a:pt x="221" y="4558"/>
                  </a:lnTo>
                  <a:lnTo>
                    <a:pt x="221" y="6705"/>
                  </a:lnTo>
                  <a:lnTo>
                    <a:pt x="204" y="8808"/>
                  </a:lnTo>
                  <a:lnTo>
                    <a:pt x="170" y="10912"/>
                  </a:lnTo>
                  <a:lnTo>
                    <a:pt x="127" y="13015"/>
                  </a:lnTo>
                  <a:lnTo>
                    <a:pt x="68" y="15118"/>
                  </a:lnTo>
                  <a:lnTo>
                    <a:pt x="0" y="17178"/>
                  </a:lnTo>
                  <a:lnTo>
                    <a:pt x="0" y="17353"/>
                  </a:lnTo>
                  <a:lnTo>
                    <a:pt x="9" y="17485"/>
                  </a:lnTo>
                  <a:lnTo>
                    <a:pt x="26" y="17572"/>
                  </a:lnTo>
                  <a:lnTo>
                    <a:pt x="51" y="17616"/>
                  </a:lnTo>
                  <a:lnTo>
                    <a:pt x="77" y="17660"/>
                  </a:lnTo>
                  <a:lnTo>
                    <a:pt x="102" y="17616"/>
                  </a:lnTo>
                  <a:lnTo>
                    <a:pt x="119" y="17529"/>
                  </a:lnTo>
                  <a:lnTo>
                    <a:pt x="127" y="17397"/>
                  </a:lnTo>
                  <a:lnTo>
                    <a:pt x="204" y="15294"/>
                  </a:lnTo>
                  <a:lnTo>
                    <a:pt x="263" y="13147"/>
                  </a:lnTo>
                  <a:lnTo>
                    <a:pt x="306" y="11043"/>
                  </a:lnTo>
                  <a:lnTo>
                    <a:pt x="340" y="8896"/>
                  </a:lnTo>
                  <a:lnTo>
                    <a:pt x="357" y="6749"/>
                  </a:lnTo>
                  <a:lnTo>
                    <a:pt x="365" y="4646"/>
                  </a:lnTo>
                  <a:lnTo>
                    <a:pt x="357" y="2498"/>
                  </a:lnTo>
                  <a:lnTo>
                    <a:pt x="331" y="351"/>
                  </a:lnTo>
                  <a:lnTo>
                    <a:pt x="323" y="176"/>
                  </a:lnTo>
                  <a:lnTo>
                    <a:pt x="306" y="88"/>
                  </a:lnTo>
                  <a:lnTo>
                    <a:pt x="280" y="44"/>
                  </a:lnTo>
                  <a:lnTo>
                    <a:pt x="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6"/>
            <p:cNvSpPr/>
            <p:nvPr/>
          </p:nvSpPr>
          <p:spPr>
            <a:xfrm rot="10800000">
              <a:off x="3879560" y="6535661"/>
              <a:ext cx="18205" cy="42950"/>
            </a:xfrm>
            <a:custGeom>
              <a:avLst/>
              <a:gdLst/>
              <a:ahLst/>
              <a:cxnLst/>
              <a:rect l="l" t="t" r="r" b="b"/>
              <a:pathLst>
                <a:path w="1928" h="15776" extrusionOk="0">
                  <a:moveTo>
                    <a:pt x="51" y="0"/>
                  </a:moveTo>
                  <a:lnTo>
                    <a:pt x="34" y="44"/>
                  </a:lnTo>
                  <a:lnTo>
                    <a:pt x="17" y="132"/>
                  </a:lnTo>
                  <a:lnTo>
                    <a:pt x="0" y="263"/>
                  </a:lnTo>
                  <a:lnTo>
                    <a:pt x="9" y="438"/>
                  </a:lnTo>
                  <a:lnTo>
                    <a:pt x="85" y="1490"/>
                  </a:lnTo>
                  <a:lnTo>
                    <a:pt x="162" y="2542"/>
                  </a:lnTo>
                  <a:lnTo>
                    <a:pt x="247" y="3550"/>
                  </a:lnTo>
                  <a:lnTo>
                    <a:pt x="349" y="4558"/>
                  </a:lnTo>
                  <a:lnTo>
                    <a:pt x="442" y="5565"/>
                  </a:lnTo>
                  <a:lnTo>
                    <a:pt x="552" y="6529"/>
                  </a:lnTo>
                  <a:lnTo>
                    <a:pt x="663" y="7493"/>
                  </a:lnTo>
                  <a:lnTo>
                    <a:pt x="782" y="8414"/>
                  </a:lnTo>
                  <a:lnTo>
                    <a:pt x="1028" y="10298"/>
                  </a:lnTo>
                  <a:lnTo>
                    <a:pt x="1282" y="12095"/>
                  </a:lnTo>
                  <a:lnTo>
                    <a:pt x="1546" y="13891"/>
                  </a:lnTo>
                  <a:lnTo>
                    <a:pt x="1809" y="15644"/>
                  </a:lnTo>
                  <a:lnTo>
                    <a:pt x="1834" y="15732"/>
                  </a:lnTo>
                  <a:lnTo>
                    <a:pt x="1860" y="15775"/>
                  </a:lnTo>
                  <a:lnTo>
                    <a:pt x="1885" y="15732"/>
                  </a:lnTo>
                  <a:lnTo>
                    <a:pt x="1902" y="15644"/>
                  </a:lnTo>
                  <a:lnTo>
                    <a:pt x="1919" y="15556"/>
                  </a:lnTo>
                  <a:lnTo>
                    <a:pt x="1928" y="15425"/>
                  </a:lnTo>
                  <a:lnTo>
                    <a:pt x="1928" y="15293"/>
                  </a:lnTo>
                  <a:lnTo>
                    <a:pt x="1911" y="15118"/>
                  </a:lnTo>
                  <a:lnTo>
                    <a:pt x="1648" y="13409"/>
                  </a:lnTo>
                  <a:lnTo>
                    <a:pt x="1393" y="11656"/>
                  </a:lnTo>
                  <a:lnTo>
                    <a:pt x="1138" y="9860"/>
                  </a:lnTo>
                  <a:lnTo>
                    <a:pt x="900" y="8063"/>
                  </a:lnTo>
                  <a:lnTo>
                    <a:pt x="782" y="7143"/>
                  </a:lnTo>
                  <a:lnTo>
                    <a:pt x="680" y="6179"/>
                  </a:lnTo>
                  <a:lnTo>
                    <a:pt x="569" y="5259"/>
                  </a:lnTo>
                  <a:lnTo>
                    <a:pt x="476" y="4295"/>
                  </a:lnTo>
                  <a:lnTo>
                    <a:pt x="382" y="3287"/>
                  </a:lnTo>
                  <a:lnTo>
                    <a:pt x="289" y="2279"/>
                  </a:lnTo>
                  <a:lnTo>
                    <a:pt x="213" y="1271"/>
                  </a:lnTo>
                  <a:lnTo>
                    <a:pt x="145" y="219"/>
                  </a:lnTo>
                  <a:lnTo>
                    <a:pt x="128" y="88"/>
                  </a:lnTo>
                  <a:lnTo>
                    <a:pt x="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6"/>
            <p:cNvSpPr/>
            <p:nvPr/>
          </p:nvSpPr>
          <p:spPr>
            <a:xfrm rot="10800000">
              <a:off x="3879957" y="6536626"/>
              <a:ext cx="21737" cy="84466"/>
            </a:xfrm>
            <a:custGeom>
              <a:avLst/>
              <a:gdLst/>
              <a:ahLst/>
              <a:cxnLst/>
              <a:rect l="l" t="t" r="r" b="b"/>
              <a:pathLst>
                <a:path w="2302" h="31025" extrusionOk="0">
                  <a:moveTo>
                    <a:pt x="60" y="0"/>
                  </a:moveTo>
                  <a:lnTo>
                    <a:pt x="34" y="44"/>
                  </a:lnTo>
                  <a:lnTo>
                    <a:pt x="17" y="132"/>
                  </a:lnTo>
                  <a:lnTo>
                    <a:pt x="0" y="263"/>
                  </a:lnTo>
                  <a:lnTo>
                    <a:pt x="0" y="395"/>
                  </a:lnTo>
                  <a:lnTo>
                    <a:pt x="9" y="526"/>
                  </a:lnTo>
                  <a:lnTo>
                    <a:pt x="111" y="1227"/>
                  </a:lnTo>
                  <a:lnTo>
                    <a:pt x="221" y="1885"/>
                  </a:lnTo>
                  <a:lnTo>
                    <a:pt x="450" y="3112"/>
                  </a:lnTo>
                  <a:lnTo>
                    <a:pt x="578" y="3857"/>
                  </a:lnTo>
                  <a:lnTo>
                    <a:pt x="680" y="4601"/>
                  </a:lnTo>
                  <a:lnTo>
                    <a:pt x="773" y="5390"/>
                  </a:lnTo>
                  <a:lnTo>
                    <a:pt x="858" y="6223"/>
                  </a:lnTo>
                  <a:lnTo>
                    <a:pt x="1011" y="8195"/>
                  </a:lnTo>
                  <a:lnTo>
                    <a:pt x="1155" y="10167"/>
                  </a:lnTo>
                  <a:lnTo>
                    <a:pt x="1291" y="12139"/>
                  </a:lnTo>
                  <a:lnTo>
                    <a:pt x="1418" y="14154"/>
                  </a:lnTo>
                  <a:lnTo>
                    <a:pt x="1546" y="16170"/>
                  </a:lnTo>
                  <a:lnTo>
                    <a:pt x="1656" y="18186"/>
                  </a:lnTo>
                  <a:lnTo>
                    <a:pt x="1766" y="20245"/>
                  </a:lnTo>
                  <a:lnTo>
                    <a:pt x="1860" y="22305"/>
                  </a:lnTo>
                  <a:lnTo>
                    <a:pt x="1953" y="24408"/>
                  </a:lnTo>
                  <a:lnTo>
                    <a:pt x="2030" y="26468"/>
                  </a:lnTo>
                  <a:lnTo>
                    <a:pt x="2098" y="28571"/>
                  </a:lnTo>
                  <a:lnTo>
                    <a:pt x="2157" y="30674"/>
                  </a:lnTo>
                  <a:lnTo>
                    <a:pt x="2165" y="30806"/>
                  </a:lnTo>
                  <a:lnTo>
                    <a:pt x="2191" y="30937"/>
                  </a:lnTo>
                  <a:lnTo>
                    <a:pt x="2208" y="30981"/>
                  </a:lnTo>
                  <a:lnTo>
                    <a:pt x="2242" y="31025"/>
                  </a:lnTo>
                  <a:lnTo>
                    <a:pt x="2259" y="30981"/>
                  </a:lnTo>
                  <a:lnTo>
                    <a:pt x="2284" y="30937"/>
                  </a:lnTo>
                  <a:lnTo>
                    <a:pt x="2293" y="30806"/>
                  </a:lnTo>
                  <a:lnTo>
                    <a:pt x="2301" y="30674"/>
                  </a:lnTo>
                  <a:lnTo>
                    <a:pt x="2242" y="28527"/>
                  </a:lnTo>
                  <a:lnTo>
                    <a:pt x="2165" y="26424"/>
                  </a:lnTo>
                  <a:lnTo>
                    <a:pt x="2089" y="24320"/>
                  </a:lnTo>
                  <a:lnTo>
                    <a:pt x="2004" y="22217"/>
                  </a:lnTo>
                  <a:lnTo>
                    <a:pt x="1902" y="20114"/>
                  </a:lnTo>
                  <a:lnTo>
                    <a:pt x="1792" y="18054"/>
                  </a:lnTo>
                  <a:lnTo>
                    <a:pt x="1681" y="15995"/>
                  </a:lnTo>
                  <a:lnTo>
                    <a:pt x="1554" y="13935"/>
                  </a:lnTo>
                  <a:lnTo>
                    <a:pt x="1427" y="12007"/>
                  </a:lnTo>
                  <a:lnTo>
                    <a:pt x="1291" y="10079"/>
                  </a:lnTo>
                  <a:lnTo>
                    <a:pt x="1155" y="8151"/>
                  </a:lnTo>
                  <a:lnTo>
                    <a:pt x="1002" y="6223"/>
                  </a:lnTo>
                  <a:lnTo>
                    <a:pt x="934" y="5434"/>
                  </a:lnTo>
                  <a:lnTo>
                    <a:pt x="849" y="4645"/>
                  </a:lnTo>
                  <a:lnTo>
                    <a:pt x="756" y="3857"/>
                  </a:lnTo>
                  <a:lnTo>
                    <a:pt x="654" y="3155"/>
                  </a:lnTo>
                  <a:lnTo>
                    <a:pt x="518" y="2410"/>
                  </a:lnTo>
                  <a:lnTo>
                    <a:pt x="382" y="1709"/>
                  </a:lnTo>
                  <a:lnTo>
                    <a:pt x="247" y="964"/>
                  </a:lnTo>
                  <a:lnTo>
                    <a:pt x="187" y="570"/>
                  </a:lnTo>
                  <a:lnTo>
                    <a:pt x="128" y="176"/>
                  </a:lnTo>
                  <a:lnTo>
                    <a:pt x="111" y="44"/>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6"/>
            <p:cNvSpPr/>
            <p:nvPr/>
          </p:nvSpPr>
          <p:spPr>
            <a:xfrm rot="10800000">
              <a:off x="3868258" y="6415747"/>
              <a:ext cx="72962" cy="92818"/>
            </a:xfrm>
            <a:custGeom>
              <a:avLst/>
              <a:gdLst/>
              <a:ahLst/>
              <a:cxnLst/>
              <a:rect l="l" t="t" r="r" b="b"/>
              <a:pathLst>
                <a:path w="7727" h="34093" extrusionOk="0">
                  <a:moveTo>
                    <a:pt x="7651" y="1"/>
                  </a:moveTo>
                  <a:lnTo>
                    <a:pt x="7617" y="44"/>
                  </a:lnTo>
                  <a:lnTo>
                    <a:pt x="7345" y="877"/>
                  </a:lnTo>
                  <a:lnTo>
                    <a:pt x="7082" y="1710"/>
                  </a:lnTo>
                  <a:lnTo>
                    <a:pt x="6555" y="3462"/>
                  </a:lnTo>
                  <a:lnTo>
                    <a:pt x="6037" y="5303"/>
                  </a:lnTo>
                  <a:lnTo>
                    <a:pt x="5528" y="7187"/>
                  </a:lnTo>
                  <a:lnTo>
                    <a:pt x="5035" y="9159"/>
                  </a:lnTo>
                  <a:lnTo>
                    <a:pt x="4551" y="11175"/>
                  </a:lnTo>
                  <a:lnTo>
                    <a:pt x="4067" y="13234"/>
                  </a:lnTo>
                  <a:lnTo>
                    <a:pt x="3601" y="15381"/>
                  </a:lnTo>
                  <a:lnTo>
                    <a:pt x="3134" y="17529"/>
                  </a:lnTo>
                  <a:lnTo>
                    <a:pt x="2675" y="19763"/>
                  </a:lnTo>
                  <a:lnTo>
                    <a:pt x="2225" y="21998"/>
                  </a:lnTo>
                  <a:lnTo>
                    <a:pt x="1784" y="24277"/>
                  </a:lnTo>
                  <a:lnTo>
                    <a:pt x="892" y="28834"/>
                  </a:lnTo>
                  <a:lnTo>
                    <a:pt x="26" y="33479"/>
                  </a:lnTo>
                  <a:lnTo>
                    <a:pt x="9" y="33610"/>
                  </a:lnTo>
                  <a:lnTo>
                    <a:pt x="1" y="33742"/>
                  </a:lnTo>
                  <a:lnTo>
                    <a:pt x="9" y="33873"/>
                  </a:lnTo>
                  <a:lnTo>
                    <a:pt x="26" y="33961"/>
                  </a:lnTo>
                  <a:lnTo>
                    <a:pt x="43" y="34049"/>
                  </a:lnTo>
                  <a:lnTo>
                    <a:pt x="68" y="34092"/>
                  </a:lnTo>
                  <a:lnTo>
                    <a:pt x="94" y="34049"/>
                  </a:lnTo>
                  <a:lnTo>
                    <a:pt x="119" y="33961"/>
                  </a:lnTo>
                  <a:lnTo>
                    <a:pt x="994" y="29360"/>
                  </a:lnTo>
                  <a:lnTo>
                    <a:pt x="1868" y="24803"/>
                  </a:lnTo>
                  <a:lnTo>
                    <a:pt x="2318" y="22524"/>
                  </a:lnTo>
                  <a:lnTo>
                    <a:pt x="2768" y="20289"/>
                  </a:lnTo>
                  <a:lnTo>
                    <a:pt x="3227" y="18098"/>
                  </a:lnTo>
                  <a:lnTo>
                    <a:pt x="3685" y="15951"/>
                  </a:lnTo>
                  <a:lnTo>
                    <a:pt x="4152" y="13804"/>
                  </a:lnTo>
                  <a:lnTo>
                    <a:pt x="4628" y="11744"/>
                  </a:lnTo>
                  <a:lnTo>
                    <a:pt x="5112" y="9729"/>
                  </a:lnTo>
                  <a:lnTo>
                    <a:pt x="5604" y="7757"/>
                  </a:lnTo>
                  <a:lnTo>
                    <a:pt x="6114" y="5872"/>
                  </a:lnTo>
                  <a:lnTo>
                    <a:pt x="6623" y="4076"/>
                  </a:lnTo>
                  <a:lnTo>
                    <a:pt x="7150" y="2323"/>
                  </a:lnTo>
                  <a:lnTo>
                    <a:pt x="7421" y="1490"/>
                  </a:lnTo>
                  <a:lnTo>
                    <a:pt x="7693" y="702"/>
                  </a:lnTo>
                  <a:lnTo>
                    <a:pt x="7710" y="570"/>
                  </a:lnTo>
                  <a:lnTo>
                    <a:pt x="7727" y="439"/>
                  </a:lnTo>
                  <a:lnTo>
                    <a:pt x="7718" y="307"/>
                  </a:lnTo>
                  <a:lnTo>
                    <a:pt x="7710" y="220"/>
                  </a:lnTo>
                  <a:lnTo>
                    <a:pt x="7693" y="88"/>
                  </a:lnTo>
                  <a:lnTo>
                    <a:pt x="7676" y="44"/>
                  </a:lnTo>
                  <a:lnTo>
                    <a:pt x="76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6"/>
            <p:cNvSpPr/>
            <p:nvPr/>
          </p:nvSpPr>
          <p:spPr>
            <a:xfrm rot="10800000">
              <a:off x="3869693" y="6420043"/>
              <a:ext cx="69525" cy="88283"/>
            </a:xfrm>
            <a:custGeom>
              <a:avLst/>
              <a:gdLst/>
              <a:ahLst/>
              <a:cxnLst/>
              <a:rect l="l" t="t" r="r" b="b"/>
              <a:pathLst>
                <a:path w="7363" h="32427" extrusionOk="0">
                  <a:moveTo>
                    <a:pt x="7277" y="0"/>
                  </a:moveTo>
                  <a:lnTo>
                    <a:pt x="7252" y="44"/>
                  </a:lnTo>
                  <a:lnTo>
                    <a:pt x="7235" y="176"/>
                  </a:lnTo>
                  <a:lnTo>
                    <a:pt x="7099" y="1446"/>
                  </a:lnTo>
                  <a:lnTo>
                    <a:pt x="6946" y="2673"/>
                  </a:lnTo>
                  <a:lnTo>
                    <a:pt x="6785" y="3856"/>
                  </a:lnTo>
                  <a:lnTo>
                    <a:pt x="6615" y="5040"/>
                  </a:lnTo>
                  <a:lnTo>
                    <a:pt x="6445" y="6135"/>
                  </a:lnTo>
                  <a:lnTo>
                    <a:pt x="6258" y="7231"/>
                  </a:lnTo>
                  <a:lnTo>
                    <a:pt x="6072" y="8326"/>
                  </a:lnTo>
                  <a:lnTo>
                    <a:pt x="5876" y="9334"/>
                  </a:lnTo>
                  <a:lnTo>
                    <a:pt x="5672" y="10342"/>
                  </a:lnTo>
                  <a:lnTo>
                    <a:pt x="5469" y="11350"/>
                  </a:lnTo>
                  <a:lnTo>
                    <a:pt x="5256" y="12314"/>
                  </a:lnTo>
                  <a:lnTo>
                    <a:pt x="5044" y="13234"/>
                  </a:lnTo>
                  <a:lnTo>
                    <a:pt x="4603" y="15074"/>
                  </a:lnTo>
                  <a:lnTo>
                    <a:pt x="4153" y="16827"/>
                  </a:lnTo>
                  <a:lnTo>
                    <a:pt x="3643" y="18711"/>
                  </a:lnTo>
                  <a:lnTo>
                    <a:pt x="3134" y="20596"/>
                  </a:lnTo>
                  <a:lnTo>
                    <a:pt x="2098" y="24320"/>
                  </a:lnTo>
                  <a:lnTo>
                    <a:pt x="26" y="31726"/>
                  </a:lnTo>
                  <a:lnTo>
                    <a:pt x="9" y="31857"/>
                  </a:lnTo>
                  <a:lnTo>
                    <a:pt x="1" y="31989"/>
                  </a:lnTo>
                  <a:lnTo>
                    <a:pt x="1" y="32120"/>
                  </a:lnTo>
                  <a:lnTo>
                    <a:pt x="9" y="32252"/>
                  </a:lnTo>
                  <a:lnTo>
                    <a:pt x="26" y="32339"/>
                  </a:lnTo>
                  <a:lnTo>
                    <a:pt x="43" y="32383"/>
                  </a:lnTo>
                  <a:lnTo>
                    <a:pt x="69" y="32427"/>
                  </a:lnTo>
                  <a:lnTo>
                    <a:pt x="94" y="32339"/>
                  </a:lnTo>
                  <a:lnTo>
                    <a:pt x="1164" y="28527"/>
                  </a:lnTo>
                  <a:lnTo>
                    <a:pt x="2234" y="24758"/>
                  </a:lnTo>
                  <a:lnTo>
                    <a:pt x="3295" y="20902"/>
                  </a:lnTo>
                  <a:lnTo>
                    <a:pt x="3822" y="18930"/>
                  </a:lnTo>
                  <a:lnTo>
                    <a:pt x="4348" y="16959"/>
                  </a:lnTo>
                  <a:lnTo>
                    <a:pt x="4781" y="15250"/>
                  </a:lnTo>
                  <a:lnTo>
                    <a:pt x="5214" y="13453"/>
                  </a:lnTo>
                  <a:lnTo>
                    <a:pt x="5426" y="12489"/>
                  </a:lnTo>
                  <a:lnTo>
                    <a:pt x="5630" y="11569"/>
                  </a:lnTo>
                  <a:lnTo>
                    <a:pt x="5834" y="10561"/>
                  </a:lnTo>
                  <a:lnTo>
                    <a:pt x="6029" y="9597"/>
                  </a:lnTo>
                  <a:lnTo>
                    <a:pt x="6216" y="8545"/>
                  </a:lnTo>
                  <a:lnTo>
                    <a:pt x="6403" y="7493"/>
                  </a:lnTo>
                  <a:lnTo>
                    <a:pt x="6581" y="6398"/>
                  </a:lnTo>
                  <a:lnTo>
                    <a:pt x="6751" y="5302"/>
                  </a:lnTo>
                  <a:lnTo>
                    <a:pt x="6912" y="4163"/>
                  </a:lnTo>
                  <a:lnTo>
                    <a:pt x="7073" y="2980"/>
                  </a:lnTo>
                  <a:lnTo>
                    <a:pt x="7218" y="1753"/>
                  </a:lnTo>
                  <a:lnTo>
                    <a:pt x="7354" y="526"/>
                  </a:lnTo>
                  <a:lnTo>
                    <a:pt x="7362" y="395"/>
                  </a:lnTo>
                  <a:lnTo>
                    <a:pt x="7362" y="219"/>
                  </a:lnTo>
                  <a:lnTo>
                    <a:pt x="7345" y="132"/>
                  </a:lnTo>
                  <a:lnTo>
                    <a:pt x="7328" y="44"/>
                  </a:lnTo>
                  <a:lnTo>
                    <a:pt x="73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6"/>
            <p:cNvSpPr/>
            <p:nvPr/>
          </p:nvSpPr>
          <p:spPr>
            <a:xfrm rot="10800000">
              <a:off x="3830573" y="6370054"/>
              <a:ext cx="35683" cy="132425"/>
            </a:xfrm>
            <a:custGeom>
              <a:avLst/>
              <a:gdLst/>
              <a:ahLst/>
              <a:cxnLst/>
              <a:rect l="l" t="t" r="r" b="b"/>
              <a:pathLst>
                <a:path w="3779" h="48641" extrusionOk="0">
                  <a:moveTo>
                    <a:pt x="60" y="0"/>
                  </a:moveTo>
                  <a:lnTo>
                    <a:pt x="34" y="44"/>
                  </a:lnTo>
                  <a:lnTo>
                    <a:pt x="9" y="88"/>
                  </a:lnTo>
                  <a:lnTo>
                    <a:pt x="0" y="220"/>
                  </a:lnTo>
                  <a:lnTo>
                    <a:pt x="0" y="351"/>
                  </a:lnTo>
                  <a:lnTo>
                    <a:pt x="34" y="1928"/>
                  </a:lnTo>
                  <a:lnTo>
                    <a:pt x="77" y="3506"/>
                  </a:lnTo>
                  <a:lnTo>
                    <a:pt x="128" y="5084"/>
                  </a:lnTo>
                  <a:lnTo>
                    <a:pt x="187" y="6661"/>
                  </a:lnTo>
                  <a:lnTo>
                    <a:pt x="255" y="8195"/>
                  </a:lnTo>
                  <a:lnTo>
                    <a:pt x="331" y="9772"/>
                  </a:lnTo>
                  <a:lnTo>
                    <a:pt x="416" y="11306"/>
                  </a:lnTo>
                  <a:lnTo>
                    <a:pt x="510" y="12796"/>
                  </a:lnTo>
                  <a:lnTo>
                    <a:pt x="595" y="13979"/>
                  </a:lnTo>
                  <a:lnTo>
                    <a:pt x="679" y="15074"/>
                  </a:lnTo>
                  <a:lnTo>
                    <a:pt x="773" y="16214"/>
                  </a:lnTo>
                  <a:lnTo>
                    <a:pt x="866" y="17353"/>
                  </a:lnTo>
                  <a:lnTo>
                    <a:pt x="1078" y="19544"/>
                  </a:lnTo>
                  <a:lnTo>
                    <a:pt x="1299" y="21735"/>
                  </a:lnTo>
                  <a:lnTo>
                    <a:pt x="1528" y="23882"/>
                  </a:lnTo>
                  <a:lnTo>
                    <a:pt x="1766" y="26029"/>
                  </a:lnTo>
                  <a:lnTo>
                    <a:pt x="2233" y="30280"/>
                  </a:lnTo>
                  <a:lnTo>
                    <a:pt x="2471" y="32427"/>
                  </a:lnTo>
                  <a:lnTo>
                    <a:pt x="2692" y="34618"/>
                  </a:lnTo>
                  <a:lnTo>
                    <a:pt x="2904" y="36809"/>
                  </a:lnTo>
                  <a:lnTo>
                    <a:pt x="3099" y="39044"/>
                  </a:lnTo>
                  <a:lnTo>
                    <a:pt x="3184" y="40139"/>
                  </a:lnTo>
                  <a:lnTo>
                    <a:pt x="3269" y="41279"/>
                  </a:lnTo>
                  <a:lnTo>
                    <a:pt x="3354" y="42418"/>
                  </a:lnTo>
                  <a:lnTo>
                    <a:pt x="3422" y="43601"/>
                  </a:lnTo>
                  <a:lnTo>
                    <a:pt x="3490" y="44784"/>
                  </a:lnTo>
                  <a:lnTo>
                    <a:pt x="3549" y="45968"/>
                  </a:lnTo>
                  <a:lnTo>
                    <a:pt x="3600" y="47194"/>
                  </a:lnTo>
                  <a:lnTo>
                    <a:pt x="3643" y="48421"/>
                  </a:lnTo>
                  <a:lnTo>
                    <a:pt x="3651" y="48553"/>
                  </a:lnTo>
                  <a:lnTo>
                    <a:pt x="3668" y="48641"/>
                  </a:lnTo>
                  <a:lnTo>
                    <a:pt x="3719" y="48641"/>
                  </a:lnTo>
                  <a:lnTo>
                    <a:pt x="3745" y="48597"/>
                  </a:lnTo>
                  <a:lnTo>
                    <a:pt x="3762" y="48509"/>
                  </a:lnTo>
                  <a:lnTo>
                    <a:pt x="3778" y="48378"/>
                  </a:lnTo>
                  <a:lnTo>
                    <a:pt x="3778" y="48202"/>
                  </a:lnTo>
                  <a:lnTo>
                    <a:pt x="3728" y="46888"/>
                  </a:lnTo>
                  <a:lnTo>
                    <a:pt x="3677" y="45617"/>
                  </a:lnTo>
                  <a:lnTo>
                    <a:pt x="3609" y="44346"/>
                  </a:lnTo>
                  <a:lnTo>
                    <a:pt x="3532" y="43075"/>
                  </a:lnTo>
                  <a:lnTo>
                    <a:pt x="3456" y="41805"/>
                  </a:lnTo>
                  <a:lnTo>
                    <a:pt x="3371" y="40578"/>
                  </a:lnTo>
                  <a:lnTo>
                    <a:pt x="3269" y="39351"/>
                  </a:lnTo>
                  <a:lnTo>
                    <a:pt x="3167" y="38124"/>
                  </a:lnTo>
                  <a:lnTo>
                    <a:pt x="2972" y="35889"/>
                  </a:lnTo>
                  <a:lnTo>
                    <a:pt x="2760" y="33742"/>
                  </a:lnTo>
                  <a:lnTo>
                    <a:pt x="2539" y="31595"/>
                  </a:lnTo>
                  <a:lnTo>
                    <a:pt x="2301" y="29491"/>
                  </a:lnTo>
                  <a:lnTo>
                    <a:pt x="1834" y="25241"/>
                  </a:lnTo>
                  <a:lnTo>
                    <a:pt x="1605" y="23137"/>
                  </a:lnTo>
                  <a:lnTo>
                    <a:pt x="1376" y="20990"/>
                  </a:lnTo>
                  <a:lnTo>
                    <a:pt x="1155" y="18799"/>
                  </a:lnTo>
                  <a:lnTo>
                    <a:pt x="951" y="16521"/>
                  </a:lnTo>
                  <a:lnTo>
                    <a:pt x="858" y="15381"/>
                  </a:lnTo>
                  <a:lnTo>
                    <a:pt x="764" y="14242"/>
                  </a:lnTo>
                  <a:lnTo>
                    <a:pt x="679" y="13059"/>
                  </a:lnTo>
                  <a:lnTo>
                    <a:pt x="595" y="11919"/>
                  </a:lnTo>
                  <a:lnTo>
                    <a:pt x="510" y="10473"/>
                  </a:lnTo>
                  <a:lnTo>
                    <a:pt x="433" y="9071"/>
                  </a:lnTo>
                  <a:lnTo>
                    <a:pt x="365" y="7625"/>
                  </a:lnTo>
                  <a:lnTo>
                    <a:pt x="306" y="6179"/>
                  </a:lnTo>
                  <a:lnTo>
                    <a:pt x="255" y="4733"/>
                  </a:lnTo>
                  <a:lnTo>
                    <a:pt x="212" y="3287"/>
                  </a:lnTo>
                  <a:lnTo>
                    <a:pt x="136" y="351"/>
                  </a:lnTo>
                  <a:lnTo>
                    <a:pt x="128" y="220"/>
                  </a:lnTo>
                  <a:lnTo>
                    <a:pt x="111" y="88"/>
                  </a:lnTo>
                  <a:lnTo>
                    <a:pt x="85"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6"/>
            <p:cNvSpPr/>
            <p:nvPr/>
          </p:nvSpPr>
          <p:spPr>
            <a:xfrm rot="10800000">
              <a:off x="3828807" y="6374587"/>
              <a:ext cx="37213" cy="127416"/>
            </a:xfrm>
            <a:custGeom>
              <a:avLst/>
              <a:gdLst/>
              <a:ahLst/>
              <a:cxnLst/>
              <a:rect l="l" t="t" r="r" b="b"/>
              <a:pathLst>
                <a:path w="3941" h="46801" extrusionOk="0">
                  <a:moveTo>
                    <a:pt x="69" y="1"/>
                  </a:moveTo>
                  <a:lnTo>
                    <a:pt x="43" y="45"/>
                  </a:lnTo>
                  <a:lnTo>
                    <a:pt x="26" y="132"/>
                  </a:lnTo>
                  <a:lnTo>
                    <a:pt x="9" y="264"/>
                  </a:lnTo>
                  <a:lnTo>
                    <a:pt x="1" y="395"/>
                  </a:lnTo>
                  <a:lnTo>
                    <a:pt x="9" y="527"/>
                  </a:lnTo>
                  <a:lnTo>
                    <a:pt x="264" y="3506"/>
                  </a:lnTo>
                  <a:lnTo>
                    <a:pt x="527" y="6442"/>
                  </a:lnTo>
                  <a:lnTo>
                    <a:pt x="663" y="7888"/>
                  </a:lnTo>
                  <a:lnTo>
                    <a:pt x="807" y="9334"/>
                  </a:lnTo>
                  <a:lnTo>
                    <a:pt x="960" y="10737"/>
                  </a:lnTo>
                  <a:lnTo>
                    <a:pt x="1121" y="12139"/>
                  </a:lnTo>
                  <a:lnTo>
                    <a:pt x="1767" y="17397"/>
                  </a:lnTo>
                  <a:lnTo>
                    <a:pt x="2081" y="20026"/>
                  </a:lnTo>
                  <a:lnTo>
                    <a:pt x="2225" y="21385"/>
                  </a:lnTo>
                  <a:lnTo>
                    <a:pt x="2378" y="22743"/>
                  </a:lnTo>
                  <a:lnTo>
                    <a:pt x="2658" y="25504"/>
                  </a:lnTo>
                  <a:lnTo>
                    <a:pt x="2803" y="26906"/>
                  </a:lnTo>
                  <a:lnTo>
                    <a:pt x="2930" y="28308"/>
                  </a:lnTo>
                  <a:lnTo>
                    <a:pt x="3057" y="29754"/>
                  </a:lnTo>
                  <a:lnTo>
                    <a:pt x="3185" y="31200"/>
                  </a:lnTo>
                  <a:lnTo>
                    <a:pt x="3295" y="32647"/>
                  </a:lnTo>
                  <a:lnTo>
                    <a:pt x="3405" y="34136"/>
                  </a:lnTo>
                  <a:lnTo>
                    <a:pt x="3499" y="35626"/>
                  </a:lnTo>
                  <a:lnTo>
                    <a:pt x="3584" y="37160"/>
                  </a:lnTo>
                  <a:lnTo>
                    <a:pt x="3652" y="38650"/>
                  </a:lnTo>
                  <a:lnTo>
                    <a:pt x="3711" y="40184"/>
                  </a:lnTo>
                  <a:lnTo>
                    <a:pt x="3762" y="41717"/>
                  </a:lnTo>
                  <a:lnTo>
                    <a:pt x="3787" y="43295"/>
                  </a:lnTo>
                  <a:lnTo>
                    <a:pt x="3804" y="44872"/>
                  </a:lnTo>
                  <a:lnTo>
                    <a:pt x="3796" y="46450"/>
                  </a:lnTo>
                  <a:lnTo>
                    <a:pt x="3804" y="46581"/>
                  </a:lnTo>
                  <a:lnTo>
                    <a:pt x="3821" y="46713"/>
                  </a:lnTo>
                  <a:lnTo>
                    <a:pt x="3838" y="46757"/>
                  </a:lnTo>
                  <a:lnTo>
                    <a:pt x="3864" y="46800"/>
                  </a:lnTo>
                  <a:lnTo>
                    <a:pt x="3889" y="46757"/>
                  </a:lnTo>
                  <a:lnTo>
                    <a:pt x="3915" y="46713"/>
                  </a:lnTo>
                  <a:lnTo>
                    <a:pt x="3932" y="46581"/>
                  </a:lnTo>
                  <a:lnTo>
                    <a:pt x="3940" y="46450"/>
                  </a:lnTo>
                  <a:lnTo>
                    <a:pt x="3940" y="44872"/>
                  </a:lnTo>
                  <a:lnTo>
                    <a:pt x="3932" y="43339"/>
                  </a:lnTo>
                  <a:lnTo>
                    <a:pt x="3898" y="41849"/>
                  </a:lnTo>
                  <a:lnTo>
                    <a:pt x="3855" y="40315"/>
                  </a:lnTo>
                  <a:lnTo>
                    <a:pt x="3804" y="38825"/>
                  </a:lnTo>
                  <a:lnTo>
                    <a:pt x="3737" y="37335"/>
                  </a:lnTo>
                  <a:lnTo>
                    <a:pt x="3652" y="35845"/>
                  </a:lnTo>
                  <a:lnTo>
                    <a:pt x="3567" y="34356"/>
                  </a:lnTo>
                  <a:lnTo>
                    <a:pt x="3465" y="32909"/>
                  </a:lnTo>
                  <a:lnTo>
                    <a:pt x="3354" y="31507"/>
                  </a:lnTo>
                  <a:lnTo>
                    <a:pt x="3236" y="30061"/>
                  </a:lnTo>
                  <a:lnTo>
                    <a:pt x="3117" y="28659"/>
                  </a:lnTo>
                  <a:lnTo>
                    <a:pt x="2989" y="27257"/>
                  </a:lnTo>
                  <a:lnTo>
                    <a:pt x="2853" y="25898"/>
                  </a:lnTo>
                  <a:lnTo>
                    <a:pt x="2582" y="23181"/>
                  </a:lnTo>
                  <a:lnTo>
                    <a:pt x="2429" y="21735"/>
                  </a:lnTo>
                  <a:lnTo>
                    <a:pt x="2268" y="20289"/>
                  </a:lnTo>
                  <a:lnTo>
                    <a:pt x="1937" y="17529"/>
                  </a:lnTo>
                  <a:lnTo>
                    <a:pt x="1266" y="11964"/>
                  </a:lnTo>
                  <a:lnTo>
                    <a:pt x="1104" y="10517"/>
                  </a:lnTo>
                  <a:lnTo>
                    <a:pt x="943" y="9115"/>
                  </a:lnTo>
                  <a:lnTo>
                    <a:pt x="799" y="7625"/>
                  </a:lnTo>
                  <a:lnTo>
                    <a:pt x="654" y="6179"/>
                  </a:lnTo>
                  <a:lnTo>
                    <a:pt x="391" y="3200"/>
                  </a:lnTo>
                  <a:lnTo>
                    <a:pt x="128" y="176"/>
                  </a:lnTo>
                  <a:lnTo>
                    <a:pt x="111" y="45"/>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6"/>
            <p:cNvSpPr/>
            <p:nvPr/>
          </p:nvSpPr>
          <p:spPr>
            <a:xfrm rot="10800000">
              <a:off x="3878994" y="6372186"/>
              <a:ext cx="18536" cy="64305"/>
            </a:xfrm>
            <a:custGeom>
              <a:avLst/>
              <a:gdLst/>
              <a:ahLst/>
              <a:cxnLst/>
              <a:rect l="l" t="t" r="r" b="b"/>
              <a:pathLst>
                <a:path w="1963" h="23620" extrusionOk="0">
                  <a:moveTo>
                    <a:pt x="1852" y="1"/>
                  </a:moveTo>
                  <a:lnTo>
                    <a:pt x="1826" y="45"/>
                  </a:lnTo>
                  <a:lnTo>
                    <a:pt x="1809" y="176"/>
                  </a:lnTo>
                  <a:lnTo>
                    <a:pt x="1801" y="308"/>
                  </a:lnTo>
                  <a:lnTo>
                    <a:pt x="1801" y="388"/>
                  </a:lnTo>
                  <a:lnTo>
                    <a:pt x="1640" y="1359"/>
                  </a:lnTo>
                  <a:lnTo>
                    <a:pt x="1453" y="2586"/>
                  </a:lnTo>
                  <a:lnTo>
                    <a:pt x="1266" y="3901"/>
                  </a:lnTo>
                  <a:lnTo>
                    <a:pt x="1105" y="5215"/>
                  </a:lnTo>
                  <a:lnTo>
                    <a:pt x="943" y="6574"/>
                  </a:lnTo>
                  <a:lnTo>
                    <a:pt x="799" y="7976"/>
                  </a:lnTo>
                  <a:lnTo>
                    <a:pt x="663" y="9422"/>
                  </a:lnTo>
                  <a:lnTo>
                    <a:pt x="544" y="10912"/>
                  </a:lnTo>
                  <a:lnTo>
                    <a:pt x="434" y="12402"/>
                  </a:lnTo>
                  <a:lnTo>
                    <a:pt x="340" y="13892"/>
                  </a:lnTo>
                  <a:lnTo>
                    <a:pt x="247" y="15425"/>
                  </a:lnTo>
                  <a:lnTo>
                    <a:pt x="179" y="16959"/>
                  </a:lnTo>
                  <a:lnTo>
                    <a:pt x="111" y="18537"/>
                  </a:lnTo>
                  <a:lnTo>
                    <a:pt x="69" y="20114"/>
                  </a:lnTo>
                  <a:lnTo>
                    <a:pt x="26" y="21692"/>
                  </a:lnTo>
                  <a:lnTo>
                    <a:pt x="1" y="23269"/>
                  </a:lnTo>
                  <a:lnTo>
                    <a:pt x="9" y="23401"/>
                  </a:lnTo>
                  <a:lnTo>
                    <a:pt x="26" y="23532"/>
                  </a:lnTo>
                  <a:lnTo>
                    <a:pt x="43" y="23576"/>
                  </a:lnTo>
                  <a:lnTo>
                    <a:pt x="69" y="23620"/>
                  </a:lnTo>
                  <a:lnTo>
                    <a:pt x="94" y="23576"/>
                  </a:lnTo>
                  <a:lnTo>
                    <a:pt x="120" y="23532"/>
                  </a:lnTo>
                  <a:lnTo>
                    <a:pt x="137" y="23401"/>
                  </a:lnTo>
                  <a:lnTo>
                    <a:pt x="145" y="23269"/>
                  </a:lnTo>
                  <a:lnTo>
                    <a:pt x="171" y="21736"/>
                  </a:lnTo>
                  <a:lnTo>
                    <a:pt x="205" y="20202"/>
                  </a:lnTo>
                  <a:lnTo>
                    <a:pt x="256" y="18624"/>
                  </a:lnTo>
                  <a:lnTo>
                    <a:pt x="315" y="17134"/>
                  </a:lnTo>
                  <a:lnTo>
                    <a:pt x="383" y="15601"/>
                  </a:lnTo>
                  <a:lnTo>
                    <a:pt x="468" y="14111"/>
                  </a:lnTo>
                  <a:lnTo>
                    <a:pt x="561" y="12621"/>
                  </a:lnTo>
                  <a:lnTo>
                    <a:pt x="672" y="11175"/>
                  </a:lnTo>
                  <a:lnTo>
                    <a:pt x="790" y="9729"/>
                  </a:lnTo>
                  <a:lnTo>
                    <a:pt x="918" y="8327"/>
                  </a:lnTo>
                  <a:lnTo>
                    <a:pt x="1062" y="6968"/>
                  </a:lnTo>
                  <a:lnTo>
                    <a:pt x="1215" y="5610"/>
                  </a:lnTo>
                  <a:lnTo>
                    <a:pt x="1385" y="4295"/>
                  </a:lnTo>
                  <a:lnTo>
                    <a:pt x="1555" y="3068"/>
                  </a:lnTo>
                  <a:lnTo>
                    <a:pt x="1741" y="1841"/>
                  </a:lnTo>
                  <a:lnTo>
                    <a:pt x="1945" y="658"/>
                  </a:lnTo>
                  <a:lnTo>
                    <a:pt x="1954" y="570"/>
                  </a:lnTo>
                  <a:lnTo>
                    <a:pt x="1962" y="439"/>
                  </a:lnTo>
                  <a:lnTo>
                    <a:pt x="1962" y="351"/>
                  </a:lnTo>
                  <a:lnTo>
                    <a:pt x="1954" y="220"/>
                  </a:lnTo>
                  <a:lnTo>
                    <a:pt x="1945" y="176"/>
                  </a:lnTo>
                  <a:lnTo>
                    <a:pt x="1928" y="88"/>
                  </a:lnTo>
                  <a:lnTo>
                    <a:pt x="19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6"/>
            <p:cNvSpPr/>
            <p:nvPr/>
          </p:nvSpPr>
          <p:spPr>
            <a:xfrm rot="10800000">
              <a:off x="3876832" y="6370994"/>
              <a:ext cx="20056" cy="65378"/>
            </a:xfrm>
            <a:custGeom>
              <a:avLst/>
              <a:gdLst/>
              <a:ahLst/>
              <a:cxnLst/>
              <a:rect l="l" t="t" r="r" b="b"/>
              <a:pathLst>
                <a:path w="2124" h="24014" extrusionOk="0">
                  <a:moveTo>
                    <a:pt x="2056" y="1"/>
                  </a:moveTo>
                  <a:lnTo>
                    <a:pt x="2030" y="44"/>
                  </a:lnTo>
                  <a:lnTo>
                    <a:pt x="2005" y="88"/>
                  </a:lnTo>
                  <a:lnTo>
                    <a:pt x="1988" y="220"/>
                  </a:lnTo>
                  <a:lnTo>
                    <a:pt x="1979" y="351"/>
                  </a:lnTo>
                  <a:lnTo>
                    <a:pt x="1954" y="1973"/>
                  </a:lnTo>
                  <a:lnTo>
                    <a:pt x="1903" y="3550"/>
                  </a:lnTo>
                  <a:lnTo>
                    <a:pt x="1852" y="5128"/>
                  </a:lnTo>
                  <a:lnTo>
                    <a:pt x="1775" y="6705"/>
                  </a:lnTo>
                  <a:lnTo>
                    <a:pt x="1699" y="8239"/>
                  </a:lnTo>
                  <a:lnTo>
                    <a:pt x="1597" y="9772"/>
                  </a:lnTo>
                  <a:lnTo>
                    <a:pt x="1495" y="11262"/>
                  </a:lnTo>
                  <a:lnTo>
                    <a:pt x="1376" y="12752"/>
                  </a:lnTo>
                  <a:lnTo>
                    <a:pt x="1240" y="14198"/>
                  </a:lnTo>
                  <a:lnTo>
                    <a:pt x="1105" y="15601"/>
                  </a:lnTo>
                  <a:lnTo>
                    <a:pt x="943" y="17003"/>
                  </a:lnTo>
                  <a:lnTo>
                    <a:pt x="782" y="18361"/>
                  </a:lnTo>
                  <a:lnTo>
                    <a:pt x="604" y="19676"/>
                  </a:lnTo>
                  <a:lnTo>
                    <a:pt x="417" y="20947"/>
                  </a:lnTo>
                  <a:lnTo>
                    <a:pt x="222" y="22217"/>
                  </a:lnTo>
                  <a:lnTo>
                    <a:pt x="18" y="23400"/>
                  </a:lnTo>
                  <a:lnTo>
                    <a:pt x="1" y="23532"/>
                  </a:lnTo>
                  <a:lnTo>
                    <a:pt x="1" y="23663"/>
                  </a:lnTo>
                  <a:lnTo>
                    <a:pt x="1" y="23795"/>
                  </a:lnTo>
                  <a:lnTo>
                    <a:pt x="18" y="23926"/>
                  </a:lnTo>
                  <a:lnTo>
                    <a:pt x="43" y="23970"/>
                  </a:lnTo>
                  <a:lnTo>
                    <a:pt x="60" y="24014"/>
                  </a:lnTo>
                  <a:lnTo>
                    <a:pt x="86" y="24014"/>
                  </a:lnTo>
                  <a:lnTo>
                    <a:pt x="111" y="23926"/>
                  </a:lnTo>
                  <a:lnTo>
                    <a:pt x="323" y="22699"/>
                  </a:lnTo>
                  <a:lnTo>
                    <a:pt x="527" y="21385"/>
                  </a:lnTo>
                  <a:lnTo>
                    <a:pt x="722" y="20114"/>
                  </a:lnTo>
                  <a:lnTo>
                    <a:pt x="901" y="18756"/>
                  </a:lnTo>
                  <a:lnTo>
                    <a:pt x="1062" y="17353"/>
                  </a:lnTo>
                  <a:lnTo>
                    <a:pt x="1223" y="15951"/>
                  </a:lnTo>
                  <a:lnTo>
                    <a:pt x="1368" y="14505"/>
                  </a:lnTo>
                  <a:lnTo>
                    <a:pt x="1504" y="13015"/>
                  </a:lnTo>
                  <a:lnTo>
                    <a:pt x="1622" y="11481"/>
                  </a:lnTo>
                  <a:lnTo>
                    <a:pt x="1733" y="9948"/>
                  </a:lnTo>
                  <a:lnTo>
                    <a:pt x="1826" y="8414"/>
                  </a:lnTo>
                  <a:lnTo>
                    <a:pt x="1911" y="6837"/>
                  </a:lnTo>
                  <a:lnTo>
                    <a:pt x="1988" y="5259"/>
                  </a:lnTo>
                  <a:lnTo>
                    <a:pt x="2047" y="3638"/>
                  </a:lnTo>
                  <a:lnTo>
                    <a:pt x="2089" y="2016"/>
                  </a:lnTo>
                  <a:lnTo>
                    <a:pt x="2123" y="351"/>
                  </a:lnTo>
                  <a:lnTo>
                    <a:pt x="2115" y="220"/>
                  </a:lnTo>
                  <a:lnTo>
                    <a:pt x="2106" y="88"/>
                  </a:lnTo>
                  <a:lnTo>
                    <a:pt x="2081" y="44"/>
                  </a:lnTo>
                  <a:lnTo>
                    <a:pt x="20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6"/>
            <p:cNvSpPr/>
            <p:nvPr/>
          </p:nvSpPr>
          <p:spPr>
            <a:xfrm rot="10800000">
              <a:off x="3878276" y="6378389"/>
              <a:ext cx="44587" cy="61444"/>
            </a:xfrm>
            <a:custGeom>
              <a:avLst/>
              <a:gdLst/>
              <a:ahLst/>
              <a:cxnLst/>
              <a:rect l="l" t="t" r="r" b="b"/>
              <a:pathLst>
                <a:path w="4722" h="22569" extrusionOk="0">
                  <a:moveTo>
                    <a:pt x="4238" y="1"/>
                  </a:moveTo>
                  <a:lnTo>
                    <a:pt x="4034" y="89"/>
                  </a:lnTo>
                  <a:lnTo>
                    <a:pt x="3830" y="264"/>
                  </a:lnTo>
                  <a:lnTo>
                    <a:pt x="3626" y="439"/>
                  </a:lnTo>
                  <a:lnTo>
                    <a:pt x="3423" y="746"/>
                  </a:lnTo>
                  <a:lnTo>
                    <a:pt x="3227" y="1053"/>
                  </a:lnTo>
                  <a:lnTo>
                    <a:pt x="3032" y="1447"/>
                  </a:lnTo>
                  <a:lnTo>
                    <a:pt x="2845" y="1885"/>
                  </a:lnTo>
                  <a:lnTo>
                    <a:pt x="2658" y="2367"/>
                  </a:lnTo>
                  <a:lnTo>
                    <a:pt x="2480" y="2893"/>
                  </a:lnTo>
                  <a:lnTo>
                    <a:pt x="2302" y="3463"/>
                  </a:lnTo>
                  <a:lnTo>
                    <a:pt x="2132" y="4120"/>
                  </a:lnTo>
                  <a:lnTo>
                    <a:pt x="1971" y="4777"/>
                  </a:lnTo>
                  <a:lnTo>
                    <a:pt x="1809" y="5478"/>
                  </a:lnTo>
                  <a:lnTo>
                    <a:pt x="1657" y="6223"/>
                  </a:lnTo>
                  <a:lnTo>
                    <a:pt x="1504" y="7056"/>
                  </a:lnTo>
                  <a:lnTo>
                    <a:pt x="1359" y="7888"/>
                  </a:lnTo>
                  <a:lnTo>
                    <a:pt x="1223" y="8809"/>
                  </a:lnTo>
                  <a:lnTo>
                    <a:pt x="1088" y="9729"/>
                  </a:lnTo>
                  <a:lnTo>
                    <a:pt x="969" y="10649"/>
                  </a:lnTo>
                  <a:lnTo>
                    <a:pt x="850" y="11613"/>
                  </a:lnTo>
                  <a:lnTo>
                    <a:pt x="740" y="12621"/>
                  </a:lnTo>
                  <a:lnTo>
                    <a:pt x="638" y="13629"/>
                  </a:lnTo>
                  <a:lnTo>
                    <a:pt x="536" y="14637"/>
                  </a:lnTo>
                  <a:lnTo>
                    <a:pt x="442" y="15688"/>
                  </a:lnTo>
                  <a:lnTo>
                    <a:pt x="357" y="16740"/>
                  </a:lnTo>
                  <a:lnTo>
                    <a:pt x="273" y="17792"/>
                  </a:lnTo>
                  <a:lnTo>
                    <a:pt x="196" y="18843"/>
                  </a:lnTo>
                  <a:lnTo>
                    <a:pt x="128" y="19939"/>
                  </a:lnTo>
                  <a:lnTo>
                    <a:pt x="1" y="22130"/>
                  </a:lnTo>
                  <a:lnTo>
                    <a:pt x="1" y="22261"/>
                  </a:lnTo>
                  <a:lnTo>
                    <a:pt x="9" y="22393"/>
                  </a:lnTo>
                  <a:lnTo>
                    <a:pt x="26" y="22480"/>
                  </a:lnTo>
                  <a:lnTo>
                    <a:pt x="52" y="22568"/>
                  </a:lnTo>
                  <a:lnTo>
                    <a:pt x="77" y="22568"/>
                  </a:lnTo>
                  <a:lnTo>
                    <a:pt x="103" y="22524"/>
                  </a:lnTo>
                  <a:lnTo>
                    <a:pt x="120" y="22437"/>
                  </a:lnTo>
                  <a:lnTo>
                    <a:pt x="137" y="22305"/>
                  </a:lnTo>
                  <a:lnTo>
                    <a:pt x="256" y="20246"/>
                  </a:lnTo>
                  <a:lnTo>
                    <a:pt x="400" y="18142"/>
                  </a:lnTo>
                  <a:lnTo>
                    <a:pt x="476" y="17134"/>
                  </a:lnTo>
                  <a:lnTo>
                    <a:pt x="561" y="16127"/>
                  </a:lnTo>
                  <a:lnTo>
                    <a:pt x="646" y="15119"/>
                  </a:lnTo>
                  <a:lnTo>
                    <a:pt x="740" y="14155"/>
                  </a:lnTo>
                  <a:lnTo>
                    <a:pt x="833" y="13191"/>
                  </a:lnTo>
                  <a:lnTo>
                    <a:pt x="943" y="12227"/>
                  </a:lnTo>
                  <a:lnTo>
                    <a:pt x="1054" y="11306"/>
                  </a:lnTo>
                  <a:lnTo>
                    <a:pt x="1164" y="10386"/>
                  </a:lnTo>
                  <a:lnTo>
                    <a:pt x="1291" y="9510"/>
                  </a:lnTo>
                  <a:lnTo>
                    <a:pt x="1419" y="8633"/>
                  </a:lnTo>
                  <a:lnTo>
                    <a:pt x="1563" y="7801"/>
                  </a:lnTo>
                  <a:lnTo>
                    <a:pt x="1707" y="7012"/>
                  </a:lnTo>
                  <a:lnTo>
                    <a:pt x="1852" y="6267"/>
                  </a:lnTo>
                  <a:lnTo>
                    <a:pt x="2005" y="5522"/>
                  </a:lnTo>
                  <a:lnTo>
                    <a:pt x="2166" y="4865"/>
                  </a:lnTo>
                  <a:lnTo>
                    <a:pt x="2336" y="4251"/>
                  </a:lnTo>
                  <a:lnTo>
                    <a:pt x="2506" y="3638"/>
                  </a:lnTo>
                  <a:lnTo>
                    <a:pt x="2684" y="3112"/>
                  </a:lnTo>
                  <a:lnTo>
                    <a:pt x="2862" y="2630"/>
                  </a:lnTo>
                  <a:lnTo>
                    <a:pt x="3049" y="2192"/>
                  </a:lnTo>
                  <a:lnTo>
                    <a:pt x="3244" y="1797"/>
                  </a:lnTo>
                  <a:lnTo>
                    <a:pt x="3440" y="1447"/>
                  </a:lnTo>
                  <a:lnTo>
                    <a:pt x="3635" y="1184"/>
                  </a:lnTo>
                  <a:lnTo>
                    <a:pt x="3839" y="965"/>
                  </a:lnTo>
                  <a:lnTo>
                    <a:pt x="4034" y="833"/>
                  </a:lnTo>
                  <a:lnTo>
                    <a:pt x="4246" y="746"/>
                  </a:lnTo>
                  <a:lnTo>
                    <a:pt x="4450" y="702"/>
                  </a:lnTo>
                  <a:lnTo>
                    <a:pt x="4662" y="746"/>
                  </a:lnTo>
                  <a:lnTo>
                    <a:pt x="4688" y="746"/>
                  </a:lnTo>
                  <a:lnTo>
                    <a:pt x="4705" y="658"/>
                  </a:lnTo>
                  <a:lnTo>
                    <a:pt x="4722" y="571"/>
                  </a:lnTo>
                  <a:lnTo>
                    <a:pt x="4722" y="439"/>
                  </a:lnTo>
                  <a:lnTo>
                    <a:pt x="4722" y="308"/>
                  </a:lnTo>
                  <a:lnTo>
                    <a:pt x="4705" y="176"/>
                  </a:lnTo>
                  <a:lnTo>
                    <a:pt x="4688" y="89"/>
                  </a:lnTo>
                  <a:lnTo>
                    <a:pt x="4662" y="45"/>
                  </a:lnTo>
                  <a:lnTo>
                    <a:pt x="4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6"/>
            <p:cNvSpPr/>
            <p:nvPr/>
          </p:nvSpPr>
          <p:spPr>
            <a:xfrm rot="10800000">
              <a:off x="3897114" y="6378861"/>
              <a:ext cx="25108" cy="33048"/>
            </a:xfrm>
            <a:custGeom>
              <a:avLst/>
              <a:gdLst/>
              <a:ahLst/>
              <a:cxnLst/>
              <a:rect l="l" t="t" r="r" b="b"/>
              <a:pathLst>
                <a:path w="2659" h="12139" extrusionOk="0">
                  <a:moveTo>
                    <a:pt x="2565" y="1"/>
                  </a:moveTo>
                  <a:lnTo>
                    <a:pt x="2353" y="307"/>
                  </a:lnTo>
                  <a:lnTo>
                    <a:pt x="2140" y="658"/>
                  </a:lnTo>
                  <a:lnTo>
                    <a:pt x="1937" y="1096"/>
                  </a:lnTo>
                  <a:lnTo>
                    <a:pt x="1733" y="1622"/>
                  </a:lnTo>
                  <a:lnTo>
                    <a:pt x="1538" y="2192"/>
                  </a:lnTo>
                  <a:lnTo>
                    <a:pt x="1351" y="2805"/>
                  </a:lnTo>
                  <a:lnTo>
                    <a:pt x="1172" y="3463"/>
                  </a:lnTo>
                  <a:lnTo>
                    <a:pt x="1003" y="4207"/>
                  </a:lnTo>
                  <a:lnTo>
                    <a:pt x="841" y="4996"/>
                  </a:lnTo>
                  <a:lnTo>
                    <a:pt x="689" y="5829"/>
                  </a:lnTo>
                  <a:lnTo>
                    <a:pt x="553" y="6705"/>
                  </a:lnTo>
                  <a:lnTo>
                    <a:pt x="417" y="7625"/>
                  </a:lnTo>
                  <a:lnTo>
                    <a:pt x="298" y="8589"/>
                  </a:lnTo>
                  <a:lnTo>
                    <a:pt x="188" y="9597"/>
                  </a:lnTo>
                  <a:lnTo>
                    <a:pt x="94" y="10649"/>
                  </a:lnTo>
                  <a:lnTo>
                    <a:pt x="9" y="11701"/>
                  </a:lnTo>
                  <a:lnTo>
                    <a:pt x="1" y="11832"/>
                  </a:lnTo>
                  <a:lnTo>
                    <a:pt x="9" y="11964"/>
                  </a:lnTo>
                  <a:lnTo>
                    <a:pt x="26" y="12051"/>
                  </a:lnTo>
                  <a:lnTo>
                    <a:pt x="52" y="12139"/>
                  </a:lnTo>
                  <a:lnTo>
                    <a:pt x="77" y="12139"/>
                  </a:lnTo>
                  <a:lnTo>
                    <a:pt x="103" y="12095"/>
                  </a:lnTo>
                  <a:lnTo>
                    <a:pt x="128" y="12007"/>
                  </a:lnTo>
                  <a:lnTo>
                    <a:pt x="145" y="11876"/>
                  </a:lnTo>
                  <a:lnTo>
                    <a:pt x="222" y="10868"/>
                  </a:lnTo>
                  <a:lnTo>
                    <a:pt x="315" y="9860"/>
                  </a:lnTo>
                  <a:lnTo>
                    <a:pt x="425" y="8896"/>
                  </a:lnTo>
                  <a:lnTo>
                    <a:pt x="536" y="7976"/>
                  </a:lnTo>
                  <a:lnTo>
                    <a:pt x="663" y="7100"/>
                  </a:lnTo>
                  <a:lnTo>
                    <a:pt x="799" y="6267"/>
                  </a:lnTo>
                  <a:lnTo>
                    <a:pt x="952" y="5478"/>
                  </a:lnTo>
                  <a:lnTo>
                    <a:pt x="1105" y="4733"/>
                  </a:lnTo>
                  <a:lnTo>
                    <a:pt x="1266" y="4032"/>
                  </a:lnTo>
                  <a:lnTo>
                    <a:pt x="1436" y="3375"/>
                  </a:lnTo>
                  <a:lnTo>
                    <a:pt x="1622" y="2761"/>
                  </a:lnTo>
                  <a:lnTo>
                    <a:pt x="1801" y="2236"/>
                  </a:lnTo>
                  <a:lnTo>
                    <a:pt x="1996" y="1754"/>
                  </a:lnTo>
                  <a:lnTo>
                    <a:pt x="2191" y="1359"/>
                  </a:lnTo>
                  <a:lnTo>
                    <a:pt x="2395" y="1009"/>
                  </a:lnTo>
                  <a:lnTo>
                    <a:pt x="2607" y="702"/>
                  </a:lnTo>
                  <a:lnTo>
                    <a:pt x="2633" y="658"/>
                  </a:lnTo>
                  <a:lnTo>
                    <a:pt x="2650" y="527"/>
                  </a:lnTo>
                  <a:lnTo>
                    <a:pt x="2658" y="395"/>
                  </a:lnTo>
                  <a:lnTo>
                    <a:pt x="2650" y="264"/>
                  </a:lnTo>
                  <a:lnTo>
                    <a:pt x="2641" y="176"/>
                  </a:lnTo>
                  <a:lnTo>
                    <a:pt x="2624" y="45"/>
                  </a:lnTo>
                  <a:lnTo>
                    <a:pt x="2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6"/>
            <p:cNvSpPr/>
            <p:nvPr/>
          </p:nvSpPr>
          <p:spPr>
            <a:xfrm rot="10800000">
              <a:off x="3872828" y="6347483"/>
              <a:ext cx="6421" cy="57624"/>
            </a:xfrm>
            <a:custGeom>
              <a:avLst/>
              <a:gdLst/>
              <a:ahLst/>
              <a:cxnLst/>
              <a:rect l="l" t="t" r="r" b="b"/>
              <a:pathLst>
                <a:path w="680" h="21166" extrusionOk="0">
                  <a:moveTo>
                    <a:pt x="264" y="0"/>
                  </a:moveTo>
                  <a:lnTo>
                    <a:pt x="238" y="44"/>
                  </a:lnTo>
                  <a:lnTo>
                    <a:pt x="221" y="132"/>
                  </a:lnTo>
                  <a:lnTo>
                    <a:pt x="204" y="220"/>
                  </a:lnTo>
                  <a:lnTo>
                    <a:pt x="204" y="351"/>
                  </a:lnTo>
                  <a:lnTo>
                    <a:pt x="213" y="526"/>
                  </a:lnTo>
                  <a:lnTo>
                    <a:pt x="272" y="1052"/>
                  </a:lnTo>
                  <a:lnTo>
                    <a:pt x="332" y="1622"/>
                  </a:lnTo>
                  <a:lnTo>
                    <a:pt x="374" y="2191"/>
                  </a:lnTo>
                  <a:lnTo>
                    <a:pt x="417" y="2805"/>
                  </a:lnTo>
                  <a:lnTo>
                    <a:pt x="451" y="3418"/>
                  </a:lnTo>
                  <a:lnTo>
                    <a:pt x="476" y="4076"/>
                  </a:lnTo>
                  <a:lnTo>
                    <a:pt x="502" y="4733"/>
                  </a:lnTo>
                  <a:lnTo>
                    <a:pt x="519" y="5390"/>
                  </a:lnTo>
                  <a:lnTo>
                    <a:pt x="536" y="6705"/>
                  </a:lnTo>
                  <a:lnTo>
                    <a:pt x="544" y="8020"/>
                  </a:lnTo>
                  <a:lnTo>
                    <a:pt x="544" y="9290"/>
                  </a:lnTo>
                  <a:lnTo>
                    <a:pt x="527" y="10561"/>
                  </a:lnTo>
                  <a:lnTo>
                    <a:pt x="502" y="11876"/>
                  </a:lnTo>
                  <a:lnTo>
                    <a:pt x="468" y="13146"/>
                  </a:lnTo>
                  <a:lnTo>
                    <a:pt x="417" y="14417"/>
                  </a:lnTo>
                  <a:lnTo>
                    <a:pt x="357" y="15688"/>
                  </a:lnTo>
                  <a:lnTo>
                    <a:pt x="289" y="16959"/>
                  </a:lnTo>
                  <a:lnTo>
                    <a:pt x="204" y="18186"/>
                  </a:lnTo>
                  <a:lnTo>
                    <a:pt x="111" y="19413"/>
                  </a:lnTo>
                  <a:lnTo>
                    <a:pt x="9" y="20596"/>
                  </a:lnTo>
                  <a:lnTo>
                    <a:pt x="1" y="20771"/>
                  </a:lnTo>
                  <a:lnTo>
                    <a:pt x="9" y="20903"/>
                  </a:lnTo>
                  <a:lnTo>
                    <a:pt x="18" y="21034"/>
                  </a:lnTo>
                  <a:lnTo>
                    <a:pt x="43" y="21122"/>
                  </a:lnTo>
                  <a:lnTo>
                    <a:pt x="60" y="21166"/>
                  </a:lnTo>
                  <a:lnTo>
                    <a:pt x="86" y="21166"/>
                  </a:lnTo>
                  <a:lnTo>
                    <a:pt x="111" y="21078"/>
                  </a:lnTo>
                  <a:lnTo>
                    <a:pt x="128" y="20990"/>
                  </a:lnTo>
                  <a:lnTo>
                    <a:pt x="238" y="19719"/>
                  </a:lnTo>
                  <a:lnTo>
                    <a:pt x="332" y="18492"/>
                  </a:lnTo>
                  <a:lnTo>
                    <a:pt x="417" y="17178"/>
                  </a:lnTo>
                  <a:lnTo>
                    <a:pt x="493" y="15907"/>
                  </a:lnTo>
                  <a:lnTo>
                    <a:pt x="553" y="14593"/>
                  </a:lnTo>
                  <a:lnTo>
                    <a:pt x="604" y="13234"/>
                  </a:lnTo>
                  <a:lnTo>
                    <a:pt x="646" y="11919"/>
                  </a:lnTo>
                  <a:lnTo>
                    <a:pt x="663" y="10561"/>
                  </a:lnTo>
                  <a:lnTo>
                    <a:pt x="680" y="9246"/>
                  </a:lnTo>
                  <a:lnTo>
                    <a:pt x="680" y="7932"/>
                  </a:lnTo>
                  <a:lnTo>
                    <a:pt x="671" y="6573"/>
                  </a:lnTo>
                  <a:lnTo>
                    <a:pt x="654" y="5171"/>
                  </a:lnTo>
                  <a:lnTo>
                    <a:pt x="638" y="4514"/>
                  </a:lnTo>
                  <a:lnTo>
                    <a:pt x="612" y="3857"/>
                  </a:lnTo>
                  <a:lnTo>
                    <a:pt x="578" y="3156"/>
                  </a:lnTo>
                  <a:lnTo>
                    <a:pt x="544" y="2542"/>
                  </a:lnTo>
                  <a:lnTo>
                    <a:pt x="502" y="1885"/>
                  </a:lnTo>
                  <a:lnTo>
                    <a:pt x="451" y="1271"/>
                  </a:lnTo>
                  <a:lnTo>
                    <a:pt x="400" y="702"/>
                  </a:lnTo>
                  <a:lnTo>
                    <a:pt x="332" y="132"/>
                  </a:lnTo>
                  <a:lnTo>
                    <a:pt x="315" y="44"/>
                  </a:lnTo>
                  <a:lnTo>
                    <a:pt x="2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6"/>
            <p:cNvSpPr/>
            <p:nvPr/>
          </p:nvSpPr>
          <p:spPr>
            <a:xfrm rot="10800000">
              <a:off x="3865444" y="6347846"/>
              <a:ext cx="12917" cy="83156"/>
            </a:xfrm>
            <a:custGeom>
              <a:avLst/>
              <a:gdLst/>
              <a:ahLst/>
              <a:cxnLst/>
              <a:rect l="l" t="t" r="r" b="b"/>
              <a:pathLst>
                <a:path w="1368" h="30544" extrusionOk="0">
                  <a:moveTo>
                    <a:pt x="357" y="1"/>
                  </a:moveTo>
                  <a:lnTo>
                    <a:pt x="331" y="44"/>
                  </a:lnTo>
                  <a:lnTo>
                    <a:pt x="314" y="132"/>
                  </a:lnTo>
                  <a:lnTo>
                    <a:pt x="297" y="220"/>
                  </a:lnTo>
                  <a:lnTo>
                    <a:pt x="289" y="351"/>
                  </a:lnTo>
                  <a:lnTo>
                    <a:pt x="297" y="483"/>
                  </a:lnTo>
                  <a:lnTo>
                    <a:pt x="314" y="614"/>
                  </a:lnTo>
                  <a:lnTo>
                    <a:pt x="442" y="1315"/>
                  </a:lnTo>
                  <a:lnTo>
                    <a:pt x="569" y="2016"/>
                  </a:lnTo>
                  <a:lnTo>
                    <a:pt x="688" y="2761"/>
                  </a:lnTo>
                  <a:lnTo>
                    <a:pt x="798" y="3506"/>
                  </a:lnTo>
                  <a:lnTo>
                    <a:pt x="900" y="4295"/>
                  </a:lnTo>
                  <a:lnTo>
                    <a:pt x="994" y="5127"/>
                  </a:lnTo>
                  <a:lnTo>
                    <a:pt x="1070" y="6004"/>
                  </a:lnTo>
                  <a:lnTo>
                    <a:pt x="1138" y="6924"/>
                  </a:lnTo>
                  <a:lnTo>
                    <a:pt x="1163" y="7362"/>
                  </a:lnTo>
                  <a:lnTo>
                    <a:pt x="1180" y="7844"/>
                  </a:lnTo>
                  <a:lnTo>
                    <a:pt x="1214" y="8808"/>
                  </a:lnTo>
                  <a:lnTo>
                    <a:pt x="1223" y="9772"/>
                  </a:lnTo>
                  <a:lnTo>
                    <a:pt x="1231" y="10780"/>
                  </a:lnTo>
                  <a:lnTo>
                    <a:pt x="1223" y="11744"/>
                  </a:lnTo>
                  <a:lnTo>
                    <a:pt x="1214" y="12752"/>
                  </a:lnTo>
                  <a:lnTo>
                    <a:pt x="1189" y="14680"/>
                  </a:lnTo>
                  <a:lnTo>
                    <a:pt x="1163" y="16959"/>
                  </a:lnTo>
                  <a:lnTo>
                    <a:pt x="1138" y="18054"/>
                  </a:lnTo>
                  <a:lnTo>
                    <a:pt x="1104" y="19150"/>
                  </a:lnTo>
                  <a:lnTo>
                    <a:pt x="1061" y="20245"/>
                  </a:lnTo>
                  <a:lnTo>
                    <a:pt x="1010" y="21297"/>
                  </a:lnTo>
                  <a:lnTo>
                    <a:pt x="934" y="22349"/>
                  </a:lnTo>
                  <a:lnTo>
                    <a:pt x="841" y="23400"/>
                  </a:lnTo>
                  <a:lnTo>
                    <a:pt x="671" y="25153"/>
                  </a:lnTo>
                  <a:lnTo>
                    <a:pt x="577" y="25986"/>
                  </a:lnTo>
                  <a:lnTo>
                    <a:pt x="484" y="26862"/>
                  </a:lnTo>
                  <a:lnTo>
                    <a:pt x="382" y="27651"/>
                  </a:lnTo>
                  <a:lnTo>
                    <a:pt x="272" y="28440"/>
                  </a:lnTo>
                  <a:lnTo>
                    <a:pt x="153" y="29228"/>
                  </a:lnTo>
                  <a:lnTo>
                    <a:pt x="17" y="29930"/>
                  </a:lnTo>
                  <a:lnTo>
                    <a:pt x="9" y="30061"/>
                  </a:lnTo>
                  <a:lnTo>
                    <a:pt x="0" y="30192"/>
                  </a:lnTo>
                  <a:lnTo>
                    <a:pt x="9" y="30324"/>
                  </a:lnTo>
                  <a:lnTo>
                    <a:pt x="26" y="30412"/>
                  </a:lnTo>
                  <a:lnTo>
                    <a:pt x="43" y="30499"/>
                  </a:lnTo>
                  <a:lnTo>
                    <a:pt x="68" y="30543"/>
                  </a:lnTo>
                  <a:lnTo>
                    <a:pt x="94" y="30499"/>
                  </a:lnTo>
                  <a:lnTo>
                    <a:pt x="119" y="30412"/>
                  </a:lnTo>
                  <a:lnTo>
                    <a:pt x="263" y="29667"/>
                  </a:lnTo>
                  <a:lnTo>
                    <a:pt x="399" y="28790"/>
                  </a:lnTo>
                  <a:lnTo>
                    <a:pt x="518" y="27914"/>
                  </a:lnTo>
                  <a:lnTo>
                    <a:pt x="628" y="26994"/>
                  </a:lnTo>
                  <a:lnTo>
                    <a:pt x="739" y="26073"/>
                  </a:lnTo>
                  <a:lnTo>
                    <a:pt x="841" y="25109"/>
                  </a:lnTo>
                  <a:lnTo>
                    <a:pt x="1019" y="23181"/>
                  </a:lnTo>
                  <a:lnTo>
                    <a:pt x="1104" y="22130"/>
                  </a:lnTo>
                  <a:lnTo>
                    <a:pt x="1172" y="21122"/>
                  </a:lnTo>
                  <a:lnTo>
                    <a:pt x="1223" y="20070"/>
                  </a:lnTo>
                  <a:lnTo>
                    <a:pt x="1257" y="19018"/>
                  </a:lnTo>
                  <a:lnTo>
                    <a:pt x="1282" y="17967"/>
                  </a:lnTo>
                  <a:lnTo>
                    <a:pt x="1299" y="16871"/>
                  </a:lnTo>
                  <a:lnTo>
                    <a:pt x="1333" y="14680"/>
                  </a:lnTo>
                  <a:lnTo>
                    <a:pt x="1350" y="12533"/>
                  </a:lnTo>
                  <a:lnTo>
                    <a:pt x="1367" y="11481"/>
                  </a:lnTo>
                  <a:lnTo>
                    <a:pt x="1367" y="10386"/>
                  </a:lnTo>
                  <a:lnTo>
                    <a:pt x="1359" y="9334"/>
                  </a:lnTo>
                  <a:lnTo>
                    <a:pt x="1333" y="8283"/>
                  </a:lnTo>
                  <a:lnTo>
                    <a:pt x="1316" y="7757"/>
                  </a:lnTo>
                  <a:lnTo>
                    <a:pt x="1299" y="7231"/>
                  </a:lnTo>
                  <a:lnTo>
                    <a:pt x="1265" y="6705"/>
                  </a:lnTo>
                  <a:lnTo>
                    <a:pt x="1231" y="6179"/>
                  </a:lnTo>
                  <a:lnTo>
                    <a:pt x="1163" y="5303"/>
                  </a:lnTo>
                  <a:lnTo>
                    <a:pt x="1078" y="4514"/>
                  </a:lnTo>
                  <a:lnTo>
                    <a:pt x="985" y="3681"/>
                  </a:lnTo>
                  <a:lnTo>
                    <a:pt x="883" y="2936"/>
                  </a:lnTo>
                  <a:lnTo>
                    <a:pt x="773" y="2192"/>
                  </a:lnTo>
                  <a:lnTo>
                    <a:pt x="654" y="1447"/>
                  </a:lnTo>
                  <a:lnTo>
                    <a:pt x="535" y="789"/>
                  </a:lnTo>
                  <a:lnTo>
                    <a:pt x="408" y="88"/>
                  </a:lnTo>
                  <a:lnTo>
                    <a:pt x="3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6"/>
            <p:cNvSpPr/>
            <p:nvPr/>
          </p:nvSpPr>
          <p:spPr>
            <a:xfrm rot="10800000">
              <a:off x="3880439" y="6346761"/>
              <a:ext cx="13559" cy="33884"/>
            </a:xfrm>
            <a:custGeom>
              <a:avLst/>
              <a:gdLst/>
              <a:ahLst/>
              <a:cxnLst/>
              <a:rect l="l" t="t" r="r" b="b"/>
              <a:pathLst>
                <a:path w="1436" h="12446" extrusionOk="0">
                  <a:moveTo>
                    <a:pt x="1350" y="1"/>
                  </a:moveTo>
                  <a:lnTo>
                    <a:pt x="1325" y="44"/>
                  </a:lnTo>
                  <a:lnTo>
                    <a:pt x="1300" y="132"/>
                  </a:lnTo>
                  <a:lnTo>
                    <a:pt x="1104" y="1534"/>
                  </a:lnTo>
                  <a:lnTo>
                    <a:pt x="900" y="2893"/>
                  </a:lnTo>
                  <a:lnTo>
                    <a:pt x="714" y="4295"/>
                  </a:lnTo>
                  <a:lnTo>
                    <a:pt x="535" y="5741"/>
                  </a:lnTo>
                  <a:lnTo>
                    <a:pt x="374" y="7231"/>
                  </a:lnTo>
                  <a:lnTo>
                    <a:pt x="298" y="8020"/>
                  </a:lnTo>
                  <a:lnTo>
                    <a:pt x="221" y="8765"/>
                  </a:lnTo>
                  <a:lnTo>
                    <a:pt x="162" y="9553"/>
                  </a:lnTo>
                  <a:lnTo>
                    <a:pt x="102" y="10342"/>
                  </a:lnTo>
                  <a:lnTo>
                    <a:pt x="51" y="11175"/>
                  </a:lnTo>
                  <a:lnTo>
                    <a:pt x="0" y="12007"/>
                  </a:lnTo>
                  <a:lnTo>
                    <a:pt x="0" y="12183"/>
                  </a:lnTo>
                  <a:lnTo>
                    <a:pt x="9" y="12270"/>
                  </a:lnTo>
                  <a:lnTo>
                    <a:pt x="26" y="12402"/>
                  </a:lnTo>
                  <a:lnTo>
                    <a:pt x="51" y="12445"/>
                  </a:lnTo>
                  <a:lnTo>
                    <a:pt x="77" y="12445"/>
                  </a:lnTo>
                  <a:lnTo>
                    <a:pt x="102" y="12402"/>
                  </a:lnTo>
                  <a:lnTo>
                    <a:pt x="119" y="12358"/>
                  </a:lnTo>
                  <a:lnTo>
                    <a:pt x="136" y="12183"/>
                  </a:lnTo>
                  <a:lnTo>
                    <a:pt x="179" y="11394"/>
                  </a:lnTo>
                  <a:lnTo>
                    <a:pt x="230" y="10561"/>
                  </a:lnTo>
                  <a:lnTo>
                    <a:pt x="289" y="9772"/>
                  </a:lnTo>
                  <a:lnTo>
                    <a:pt x="357" y="9027"/>
                  </a:lnTo>
                  <a:lnTo>
                    <a:pt x="425" y="8239"/>
                  </a:lnTo>
                  <a:lnTo>
                    <a:pt x="501" y="7494"/>
                  </a:lnTo>
                  <a:lnTo>
                    <a:pt x="663" y="6048"/>
                  </a:lnTo>
                  <a:lnTo>
                    <a:pt x="841" y="4602"/>
                  </a:lnTo>
                  <a:lnTo>
                    <a:pt x="1028" y="3243"/>
                  </a:lnTo>
                  <a:lnTo>
                    <a:pt x="1223" y="1841"/>
                  </a:lnTo>
                  <a:lnTo>
                    <a:pt x="1418" y="526"/>
                  </a:lnTo>
                  <a:lnTo>
                    <a:pt x="1435" y="395"/>
                  </a:lnTo>
                  <a:lnTo>
                    <a:pt x="1435" y="263"/>
                  </a:lnTo>
                  <a:lnTo>
                    <a:pt x="1418" y="132"/>
                  </a:lnTo>
                  <a:lnTo>
                    <a:pt x="1401" y="44"/>
                  </a:lnTo>
                  <a:lnTo>
                    <a:pt x="13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6"/>
            <p:cNvSpPr/>
            <p:nvPr/>
          </p:nvSpPr>
          <p:spPr>
            <a:xfrm rot="10800000">
              <a:off x="3880278" y="6347831"/>
              <a:ext cx="11718" cy="20405"/>
            </a:xfrm>
            <a:custGeom>
              <a:avLst/>
              <a:gdLst/>
              <a:ahLst/>
              <a:cxnLst/>
              <a:rect l="l" t="t" r="r" b="b"/>
              <a:pathLst>
                <a:path w="1241" h="7495" extrusionOk="0">
                  <a:moveTo>
                    <a:pt x="1155" y="1"/>
                  </a:moveTo>
                  <a:lnTo>
                    <a:pt x="1130" y="45"/>
                  </a:lnTo>
                  <a:lnTo>
                    <a:pt x="1113" y="176"/>
                  </a:lnTo>
                  <a:lnTo>
                    <a:pt x="1003" y="1096"/>
                  </a:lnTo>
                  <a:lnTo>
                    <a:pt x="884" y="2017"/>
                  </a:lnTo>
                  <a:lnTo>
                    <a:pt x="756" y="2937"/>
                  </a:lnTo>
                  <a:lnTo>
                    <a:pt x="629" y="3769"/>
                  </a:lnTo>
                  <a:lnTo>
                    <a:pt x="485" y="4602"/>
                  </a:lnTo>
                  <a:lnTo>
                    <a:pt x="340" y="5435"/>
                  </a:lnTo>
                  <a:lnTo>
                    <a:pt x="188" y="6179"/>
                  </a:lnTo>
                  <a:lnTo>
                    <a:pt x="26" y="6924"/>
                  </a:lnTo>
                  <a:lnTo>
                    <a:pt x="9" y="7012"/>
                  </a:lnTo>
                  <a:lnTo>
                    <a:pt x="1" y="7143"/>
                  </a:lnTo>
                  <a:lnTo>
                    <a:pt x="9" y="7275"/>
                  </a:lnTo>
                  <a:lnTo>
                    <a:pt x="26" y="7406"/>
                  </a:lnTo>
                  <a:lnTo>
                    <a:pt x="43" y="7450"/>
                  </a:lnTo>
                  <a:lnTo>
                    <a:pt x="69" y="7494"/>
                  </a:lnTo>
                  <a:lnTo>
                    <a:pt x="103" y="7494"/>
                  </a:lnTo>
                  <a:lnTo>
                    <a:pt x="128" y="7406"/>
                  </a:lnTo>
                  <a:lnTo>
                    <a:pt x="289" y="6661"/>
                  </a:lnTo>
                  <a:lnTo>
                    <a:pt x="442" y="5873"/>
                  </a:lnTo>
                  <a:lnTo>
                    <a:pt x="595" y="5084"/>
                  </a:lnTo>
                  <a:lnTo>
                    <a:pt x="739" y="4208"/>
                  </a:lnTo>
                  <a:lnTo>
                    <a:pt x="875" y="3331"/>
                  </a:lnTo>
                  <a:lnTo>
                    <a:pt x="1003" y="2411"/>
                  </a:lnTo>
                  <a:lnTo>
                    <a:pt x="1121" y="1491"/>
                  </a:lnTo>
                  <a:lnTo>
                    <a:pt x="1232" y="527"/>
                  </a:lnTo>
                  <a:lnTo>
                    <a:pt x="1240" y="395"/>
                  </a:lnTo>
                  <a:lnTo>
                    <a:pt x="1232" y="220"/>
                  </a:lnTo>
                  <a:lnTo>
                    <a:pt x="1223" y="132"/>
                  </a:lnTo>
                  <a:lnTo>
                    <a:pt x="1198" y="45"/>
                  </a:lnTo>
                  <a:lnTo>
                    <a:pt x="11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6"/>
            <p:cNvSpPr/>
            <p:nvPr/>
          </p:nvSpPr>
          <p:spPr>
            <a:xfrm rot="10800000">
              <a:off x="3902572" y="6361200"/>
              <a:ext cx="13389" cy="36272"/>
            </a:xfrm>
            <a:custGeom>
              <a:avLst/>
              <a:gdLst/>
              <a:ahLst/>
              <a:cxnLst/>
              <a:rect l="l" t="t" r="r" b="b"/>
              <a:pathLst>
                <a:path w="1418" h="13323" extrusionOk="0">
                  <a:moveTo>
                    <a:pt x="1325" y="1"/>
                  </a:moveTo>
                  <a:lnTo>
                    <a:pt x="1308" y="132"/>
                  </a:lnTo>
                  <a:lnTo>
                    <a:pt x="1095" y="1578"/>
                  </a:lnTo>
                  <a:lnTo>
                    <a:pt x="900" y="3068"/>
                  </a:lnTo>
                  <a:lnTo>
                    <a:pt x="713" y="4602"/>
                  </a:lnTo>
                  <a:lnTo>
                    <a:pt x="543" y="6180"/>
                  </a:lnTo>
                  <a:lnTo>
                    <a:pt x="382" y="7801"/>
                  </a:lnTo>
                  <a:lnTo>
                    <a:pt x="246" y="9466"/>
                  </a:lnTo>
                  <a:lnTo>
                    <a:pt x="119" y="11175"/>
                  </a:lnTo>
                  <a:lnTo>
                    <a:pt x="9" y="12884"/>
                  </a:lnTo>
                  <a:lnTo>
                    <a:pt x="0" y="13015"/>
                  </a:lnTo>
                  <a:lnTo>
                    <a:pt x="9" y="13147"/>
                  </a:lnTo>
                  <a:lnTo>
                    <a:pt x="26" y="13235"/>
                  </a:lnTo>
                  <a:lnTo>
                    <a:pt x="51" y="13322"/>
                  </a:lnTo>
                  <a:lnTo>
                    <a:pt x="76" y="13322"/>
                  </a:lnTo>
                  <a:lnTo>
                    <a:pt x="102" y="13278"/>
                  </a:lnTo>
                  <a:lnTo>
                    <a:pt x="127" y="13191"/>
                  </a:lnTo>
                  <a:lnTo>
                    <a:pt x="136" y="13059"/>
                  </a:lnTo>
                  <a:lnTo>
                    <a:pt x="246" y="11394"/>
                  </a:lnTo>
                  <a:lnTo>
                    <a:pt x="374" y="9729"/>
                  </a:lnTo>
                  <a:lnTo>
                    <a:pt x="509" y="8108"/>
                  </a:lnTo>
                  <a:lnTo>
                    <a:pt x="662" y="6530"/>
                  </a:lnTo>
                  <a:lnTo>
                    <a:pt x="824" y="4996"/>
                  </a:lnTo>
                  <a:lnTo>
                    <a:pt x="1010" y="3507"/>
                  </a:lnTo>
                  <a:lnTo>
                    <a:pt x="1197" y="2017"/>
                  </a:lnTo>
                  <a:lnTo>
                    <a:pt x="1401" y="614"/>
                  </a:lnTo>
                  <a:lnTo>
                    <a:pt x="1418" y="483"/>
                  </a:lnTo>
                  <a:lnTo>
                    <a:pt x="1418" y="352"/>
                  </a:lnTo>
                  <a:lnTo>
                    <a:pt x="1409" y="220"/>
                  </a:lnTo>
                  <a:lnTo>
                    <a:pt x="1392" y="89"/>
                  </a:lnTo>
                  <a:lnTo>
                    <a:pt x="13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6"/>
            <p:cNvSpPr/>
            <p:nvPr/>
          </p:nvSpPr>
          <p:spPr>
            <a:xfrm rot="10800000">
              <a:off x="3899843" y="6362034"/>
              <a:ext cx="16043" cy="29112"/>
            </a:xfrm>
            <a:custGeom>
              <a:avLst/>
              <a:gdLst/>
              <a:ahLst/>
              <a:cxnLst/>
              <a:rect l="l" t="t" r="r" b="b"/>
              <a:pathLst>
                <a:path w="1699" h="10693" extrusionOk="0">
                  <a:moveTo>
                    <a:pt x="1605" y="0"/>
                  </a:moveTo>
                  <a:lnTo>
                    <a:pt x="1580" y="132"/>
                  </a:lnTo>
                  <a:lnTo>
                    <a:pt x="18" y="10035"/>
                  </a:lnTo>
                  <a:lnTo>
                    <a:pt x="1" y="10210"/>
                  </a:lnTo>
                  <a:lnTo>
                    <a:pt x="1" y="10342"/>
                  </a:lnTo>
                  <a:lnTo>
                    <a:pt x="9" y="10473"/>
                  </a:lnTo>
                  <a:lnTo>
                    <a:pt x="18" y="10561"/>
                  </a:lnTo>
                  <a:lnTo>
                    <a:pt x="43" y="10649"/>
                  </a:lnTo>
                  <a:lnTo>
                    <a:pt x="68" y="10692"/>
                  </a:lnTo>
                  <a:lnTo>
                    <a:pt x="85" y="10649"/>
                  </a:lnTo>
                  <a:lnTo>
                    <a:pt x="111" y="10561"/>
                  </a:lnTo>
                  <a:lnTo>
                    <a:pt x="1682" y="614"/>
                  </a:lnTo>
                  <a:lnTo>
                    <a:pt x="1690" y="482"/>
                  </a:lnTo>
                  <a:lnTo>
                    <a:pt x="1699" y="351"/>
                  </a:lnTo>
                  <a:lnTo>
                    <a:pt x="1690" y="220"/>
                  </a:lnTo>
                  <a:lnTo>
                    <a:pt x="1673" y="88"/>
                  </a:lnTo>
                  <a:lnTo>
                    <a:pt x="1648" y="44"/>
                  </a:lnTo>
                  <a:lnTo>
                    <a:pt x="16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6"/>
            <p:cNvSpPr/>
            <p:nvPr/>
          </p:nvSpPr>
          <p:spPr>
            <a:xfrm rot="10800000">
              <a:off x="3832178" y="6420276"/>
              <a:ext cx="7063" cy="70390"/>
            </a:xfrm>
            <a:custGeom>
              <a:avLst/>
              <a:gdLst/>
              <a:ahLst/>
              <a:cxnLst/>
              <a:rect l="l" t="t" r="r" b="b"/>
              <a:pathLst>
                <a:path w="748" h="25855" extrusionOk="0">
                  <a:moveTo>
                    <a:pt x="187" y="1"/>
                  </a:moveTo>
                  <a:lnTo>
                    <a:pt x="162" y="44"/>
                  </a:lnTo>
                  <a:lnTo>
                    <a:pt x="145" y="132"/>
                  </a:lnTo>
                  <a:lnTo>
                    <a:pt x="128" y="263"/>
                  </a:lnTo>
                  <a:lnTo>
                    <a:pt x="68" y="1885"/>
                  </a:lnTo>
                  <a:lnTo>
                    <a:pt x="34" y="3462"/>
                  </a:lnTo>
                  <a:lnTo>
                    <a:pt x="9" y="5084"/>
                  </a:lnTo>
                  <a:lnTo>
                    <a:pt x="1" y="6661"/>
                  </a:lnTo>
                  <a:lnTo>
                    <a:pt x="1" y="8283"/>
                  </a:lnTo>
                  <a:lnTo>
                    <a:pt x="17" y="9860"/>
                  </a:lnTo>
                  <a:lnTo>
                    <a:pt x="43" y="11438"/>
                  </a:lnTo>
                  <a:lnTo>
                    <a:pt x="85" y="13059"/>
                  </a:lnTo>
                  <a:lnTo>
                    <a:pt x="128" y="14636"/>
                  </a:lnTo>
                  <a:lnTo>
                    <a:pt x="187" y="16214"/>
                  </a:lnTo>
                  <a:lnTo>
                    <a:pt x="247" y="17791"/>
                  </a:lnTo>
                  <a:lnTo>
                    <a:pt x="315" y="19369"/>
                  </a:lnTo>
                  <a:lnTo>
                    <a:pt x="459" y="22524"/>
                  </a:lnTo>
                  <a:lnTo>
                    <a:pt x="612" y="25635"/>
                  </a:lnTo>
                  <a:lnTo>
                    <a:pt x="629" y="25767"/>
                  </a:lnTo>
                  <a:lnTo>
                    <a:pt x="646" y="25854"/>
                  </a:lnTo>
                  <a:lnTo>
                    <a:pt x="697" y="25854"/>
                  </a:lnTo>
                  <a:lnTo>
                    <a:pt x="722" y="25811"/>
                  </a:lnTo>
                  <a:lnTo>
                    <a:pt x="739" y="25723"/>
                  </a:lnTo>
                  <a:lnTo>
                    <a:pt x="748" y="25591"/>
                  </a:lnTo>
                  <a:lnTo>
                    <a:pt x="748" y="25416"/>
                  </a:lnTo>
                  <a:lnTo>
                    <a:pt x="595" y="22349"/>
                  </a:lnTo>
                  <a:lnTo>
                    <a:pt x="451" y="19281"/>
                  </a:lnTo>
                  <a:lnTo>
                    <a:pt x="383" y="17748"/>
                  </a:lnTo>
                  <a:lnTo>
                    <a:pt x="323" y="16170"/>
                  </a:lnTo>
                  <a:lnTo>
                    <a:pt x="272" y="14593"/>
                  </a:lnTo>
                  <a:lnTo>
                    <a:pt x="221" y="13059"/>
                  </a:lnTo>
                  <a:lnTo>
                    <a:pt x="187" y="11481"/>
                  </a:lnTo>
                  <a:lnTo>
                    <a:pt x="153" y="9904"/>
                  </a:lnTo>
                  <a:lnTo>
                    <a:pt x="136" y="8326"/>
                  </a:lnTo>
                  <a:lnTo>
                    <a:pt x="136" y="6749"/>
                  </a:lnTo>
                  <a:lnTo>
                    <a:pt x="145" y="5171"/>
                  </a:lnTo>
                  <a:lnTo>
                    <a:pt x="170" y="3594"/>
                  </a:lnTo>
                  <a:lnTo>
                    <a:pt x="204" y="2016"/>
                  </a:lnTo>
                  <a:lnTo>
                    <a:pt x="264" y="439"/>
                  </a:lnTo>
                  <a:lnTo>
                    <a:pt x="264" y="307"/>
                  </a:lnTo>
                  <a:lnTo>
                    <a:pt x="255" y="176"/>
                  </a:lnTo>
                  <a:lnTo>
                    <a:pt x="238" y="88"/>
                  </a:lnTo>
                  <a:lnTo>
                    <a:pt x="2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6"/>
            <p:cNvSpPr/>
            <p:nvPr/>
          </p:nvSpPr>
          <p:spPr>
            <a:xfrm rot="10800000">
              <a:off x="3828410" y="6422055"/>
              <a:ext cx="4580" cy="29351"/>
            </a:xfrm>
            <a:custGeom>
              <a:avLst/>
              <a:gdLst/>
              <a:ahLst/>
              <a:cxnLst/>
              <a:rect l="l" t="t" r="r" b="b"/>
              <a:pathLst>
                <a:path w="485" h="10781" extrusionOk="0">
                  <a:moveTo>
                    <a:pt x="400" y="0"/>
                  </a:moveTo>
                  <a:lnTo>
                    <a:pt x="374" y="88"/>
                  </a:lnTo>
                  <a:lnTo>
                    <a:pt x="357" y="176"/>
                  </a:lnTo>
                  <a:lnTo>
                    <a:pt x="349" y="351"/>
                  </a:lnTo>
                  <a:lnTo>
                    <a:pt x="289" y="2849"/>
                  </a:lnTo>
                  <a:lnTo>
                    <a:pt x="205" y="5390"/>
                  </a:lnTo>
                  <a:lnTo>
                    <a:pt x="111" y="7844"/>
                  </a:lnTo>
                  <a:lnTo>
                    <a:pt x="1" y="10342"/>
                  </a:lnTo>
                  <a:lnTo>
                    <a:pt x="1" y="10473"/>
                  </a:lnTo>
                  <a:lnTo>
                    <a:pt x="9" y="10605"/>
                  </a:lnTo>
                  <a:lnTo>
                    <a:pt x="26" y="10692"/>
                  </a:lnTo>
                  <a:lnTo>
                    <a:pt x="52" y="10780"/>
                  </a:lnTo>
                  <a:lnTo>
                    <a:pt x="77" y="10780"/>
                  </a:lnTo>
                  <a:lnTo>
                    <a:pt x="103" y="10736"/>
                  </a:lnTo>
                  <a:lnTo>
                    <a:pt x="120" y="10649"/>
                  </a:lnTo>
                  <a:lnTo>
                    <a:pt x="137" y="10517"/>
                  </a:lnTo>
                  <a:lnTo>
                    <a:pt x="247" y="8019"/>
                  </a:lnTo>
                  <a:lnTo>
                    <a:pt x="349" y="5478"/>
                  </a:lnTo>
                  <a:lnTo>
                    <a:pt x="425" y="2892"/>
                  </a:lnTo>
                  <a:lnTo>
                    <a:pt x="485" y="351"/>
                  </a:lnTo>
                  <a:lnTo>
                    <a:pt x="485" y="176"/>
                  </a:lnTo>
                  <a:lnTo>
                    <a:pt x="468" y="88"/>
                  </a:lnTo>
                  <a:lnTo>
                    <a:pt x="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6"/>
            <p:cNvSpPr/>
            <p:nvPr/>
          </p:nvSpPr>
          <p:spPr>
            <a:xfrm rot="10800000">
              <a:off x="3820790" y="6413700"/>
              <a:ext cx="4665" cy="17898"/>
            </a:xfrm>
            <a:custGeom>
              <a:avLst/>
              <a:gdLst/>
              <a:ahLst/>
              <a:cxnLst/>
              <a:rect l="l" t="t" r="r" b="b"/>
              <a:pathLst>
                <a:path w="494" h="6574" extrusionOk="0">
                  <a:moveTo>
                    <a:pt x="52" y="0"/>
                  </a:moveTo>
                  <a:lnTo>
                    <a:pt x="35" y="88"/>
                  </a:lnTo>
                  <a:lnTo>
                    <a:pt x="9" y="176"/>
                  </a:lnTo>
                  <a:lnTo>
                    <a:pt x="1" y="307"/>
                  </a:lnTo>
                  <a:lnTo>
                    <a:pt x="1" y="439"/>
                  </a:lnTo>
                  <a:lnTo>
                    <a:pt x="26" y="1227"/>
                  </a:lnTo>
                  <a:lnTo>
                    <a:pt x="60" y="1972"/>
                  </a:lnTo>
                  <a:lnTo>
                    <a:pt x="103" y="2761"/>
                  </a:lnTo>
                  <a:lnTo>
                    <a:pt x="145" y="3506"/>
                  </a:lnTo>
                  <a:lnTo>
                    <a:pt x="196" y="4251"/>
                  </a:lnTo>
                  <a:lnTo>
                    <a:pt x="247" y="4952"/>
                  </a:lnTo>
                  <a:lnTo>
                    <a:pt x="366" y="6398"/>
                  </a:lnTo>
                  <a:lnTo>
                    <a:pt x="383" y="6530"/>
                  </a:lnTo>
                  <a:lnTo>
                    <a:pt x="408" y="6573"/>
                  </a:lnTo>
                  <a:lnTo>
                    <a:pt x="434" y="6573"/>
                  </a:lnTo>
                  <a:lnTo>
                    <a:pt x="451" y="6530"/>
                  </a:lnTo>
                  <a:lnTo>
                    <a:pt x="476" y="6442"/>
                  </a:lnTo>
                  <a:lnTo>
                    <a:pt x="485" y="6354"/>
                  </a:lnTo>
                  <a:lnTo>
                    <a:pt x="493" y="6179"/>
                  </a:lnTo>
                  <a:lnTo>
                    <a:pt x="485" y="6048"/>
                  </a:lnTo>
                  <a:lnTo>
                    <a:pt x="425" y="5346"/>
                  </a:lnTo>
                  <a:lnTo>
                    <a:pt x="366" y="4645"/>
                  </a:lnTo>
                  <a:lnTo>
                    <a:pt x="273" y="3199"/>
                  </a:lnTo>
                  <a:lnTo>
                    <a:pt x="196" y="1753"/>
                  </a:lnTo>
                  <a:lnTo>
                    <a:pt x="137" y="263"/>
                  </a:lnTo>
                  <a:lnTo>
                    <a:pt x="120" y="132"/>
                  </a:lnTo>
                  <a:lnTo>
                    <a:pt x="103"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6"/>
            <p:cNvSpPr/>
            <p:nvPr/>
          </p:nvSpPr>
          <p:spPr>
            <a:xfrm rot="10800000">
              <a:off x="3820073" y="6416327"/>
              <a:ext cx="1615" cy="22431"/>
            </a:xfrm>
            <a:custGeom>
              <a:avLst/>
              <a:gdLst/>
              <a:ahLst/>
              <a:cxnLst/>
              <a:rect l="l" t="t" r="r" b="b"/>
              <a:pathLst>
                <a:path w="171" h="8239" extrusionOk="0">
                  <a:moveTo>
                    <a:pt x="60" y="0"/>
                  </a:moveTo>
                  <a:lnTo>
                    <a:pt x="35" y="44"/>
                  </a:lnTo>
                  <a:lnTo>
                    <a:pt x="18" y="88"/>
                  </a:lnTo>
                  <a:lnTo>
                    <a:pt x="1" y="219"/>
                  </a:lnTo>
                  <a:lnTo>
                    <a:pt x="1" y="351"/>
                  </a:lnTo>
                  <a:lnTo>
                    <a:pt x="18" y="1315"/>
                  </a:lnTo>
                  <a:lnTo>
                    <a:pt x="26" y="2235"/>
                  </a:lnTo>
                  <a:lnTo>
                    <a:pt x="35" y="4119"/>
                  </a:lnTo>
                  <a:lnTo>
                    <a:pt x="26" y="6004"/>
                  </a:lnTo>
                  <a:lnTo>
                    <a:pt x="9" y="7932"/>
                  </a:lnTo>
                  <a:lnTo>
                    <a:pt x="9" y="8063"/>
                  </a:lnTo>
                  <a:lnTo>
                    <a:pt x="26" y="8151"/>
                  </a:lnTo>
                  <a:lnTo>
                    <a:pt x="52" y="8238"/>
                  </a:lnTo>
                  <a:lnTo>
                    <a:pt x="103" y="8238"/>
                  </a:lnTo>
                  <a:lnTo>
                    <a:pt x="120" y="8151"/>
                  </a:lnTo>
                  <a:lnTo>
                    <a:pt x="137" y="8063"/>
                  </a:lnTo>
                  <a:lnTo>
                    <a:pt x="145" y="7932"/>
                  </a:lnTo>
                  <a:lnTo>
                    <a:pt x="162" y="6004"/>
                  </a:lnTo>
                  <a:lnTo>
                    <a:pt x="171" y="4119"/>
                  </a:lnTo>
                  <a:lnTo>
                    <a:pt x="162" y="2235"/>
                  </a:lnTo>
                  <a:lnTo>
                    <a:pt x="154" y="1315"/>
                  </a:lnTo>
                  <a:lnTo>
                    <a:pt x="137" y="351"/>
                  </a:lnTo>
                  <a:lnTo>
                    <a:pt x="128" y="219"/>
                  </a:lnTo>
                  <a:lnTo>
                    <a:pt x="111" y="88"/>
                  </a:lnTo>
                  <a:lnTo>
                    <a:pt x="86"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6"/>
            <p:cNvSpPr/>
            <p:nvPr/>
          </p:nvSpPr>
          <p:spPr>
            <a:xfrm rot="10800000">
              <a:off x="3814058" y="6424700"/>
              <a:ext cx="20698" cy="97947"/>
            </a:xfrm>
            <a:custGeom>
              <a:avLst/>
              <a:gdLst/>
              <a:ahLst/>
              <a:cxnLst/>
              <a:rect l="l" t="t" r="r" b="b"/>
              <a:pathLst>
                <a:path w="2192" h="35977" extrusionOk="0">
                  <a:moveTo>
                    <a:pt x="103" y="1"/>
                  </a:moveTo>
                  <a:lnTo>
                    <a:pt x="69" y="45"/>
                  </a:lnTo>
                  <a:lnTo>
                    <a:pt x="35" y="176"/>
                  </a:lnTo>
                  <a:lnTo>
                    <a:pt x="9" y="351"/>
                  </a:lnTo>
                  <a:lnTo>
                    <a:pt x="1" y="614"/>
                  </a:lnTo>
                  <a:lnTo>
                    <a:pt x="1" y="833"/>
                  </a:lnTo>
                  <a:lnTo>
                    <a:pt x="26" y="1009"/>
                  </a:lnTo>
                  <a:lnTo>
                    <a:pt x="60" y="1140"/>
                  </a:lnTo>
                  <a:lnTo>
                    <a:pt x="94" y="1228"/>
                  </a:lnTo>
                  <a:lnTo>
                    <a:pt x="120" y="1228"/>
                  </a:lnTo>
                  <a:lnTo>
                    <a:pt x="120" y="1315"/>
                  </a:lnTo>
                  <a:lnTo>
                    <a:pt x="120" y="1754"/>
                  </a:lnTo>
                  <a:lnTo>
                    <a:pt x="128" y="2542"/>
                  </a:lnTo>
                  <a:lnTo>
                    <a:pt x="145" y="3112"/>
                  </a:lnTo>
                  <a:lnTo>
                    <a:pt x="162" y="4339"/>
                  </a:lnTo>
                  <a:lnTo>
                    <a:pt x="179" y="5566"/>
                  </a:lnTo>
                  <a:lnTo>
                    <a:pt x="239" y="7626"/>
                  </a:lnTo>
                  <a:lnTo>
                    <a:pt x="307" y="9641"/>
                  </a:lnTo>
                  <a:lnTo>
                    <a:pt x="400" y="11876"/>
                  </a:lnTo>
                  <a:lnTo>
                    <a:pt x="510" y="14155"/>
                  </a:lnTo>
                  <a:lnTo>
                    <a:pt x="638" y="16346"/>
                  </a:lnTo>
                  <a:lnTo>
                    <a:pt x="774" y="18580"/>
                  </a:lnTo>
                  <a:lnTo>
                    <a:pt x="918" y="20771"/>
                  </a:lnTo>
                  <a:lnTo>
                    <a:pt x="1071" y="22962"/>
                  </a:lnTo>
                  <a:lnTo>
                    <a:pt x="1376" y="27301"/>
                  </a:lnTo>
                  <a:lnTo>
                    <a:pt x="1529" y="29316"/>
                  </a:lnTo>
                  <a:lnTo>
                    <a:pt x="1614" y="30280"/>
                  </a:lnTo>
                  <a:lnTo>
                    <a:pt x="1708" y="31244"/>
                  </a:lnTo>
                  <a:lnTo>
                    <a:pt x="1818" y="32296"/>
                  </a:lnTo>
                  <a:lnTo>
                    <a:pt x="1920" y="33348"/>
                  </a:lnTo>
                  <a:lnTo>
                    <a:pt x="1962" y="33917"/>
                  </a:lnTo>
                  <a:lnTo>
                    <a:pt x="2005" y="34443"/>
                  </a:lnTo>
                  <a:lnTo>
                    <a:pt x="2030" y="35013"/>
                  </a:lnTo>
                  <a:lnTo>
                    <a:pt x="2056" y="35626"/>
                  </a:lnTo>
                  <a:lnTo>
                    <a:pt x="2064" y="35758"/>
                  </a:lnTo>
                  <a:lnTo>
                    <a:pt x="2081" y="35889"/>
                  </a:lnTo>
                  <a:lnTo>
                    <a:pt x="2107" y="35933"/>
                  </a:lnTo>
                  <a:lnTo>
                    <a:pt x="2132" y="35977"/>
                  </a:lnTo>
                  <a:lnTo>
                    <a:pt x="2158" y="35933"/>
                  </a:lnTo>
                  <a:lnTo>
                    <a:pt x="2175" y="35889"/>
                  </a:lnTo>
                  <a:lnTo>
                    <a:pt x="2192" y="35758"/>
                  </a:lnTo>
                  <a:lnTo>
                    <a:pt x="2192" y="35626"/>
                  </a:lnTo>
                  <a:lnTo>
                    <a:pt x="2166" y="35013"/>
                  </a:lnTo>
                  <a:lnTo>
                    <a:pt x="2141" y="34399"/>
                  </a:lnTo>
                  <a:lnTo>
                    <a:pt x="2098" y="33830"/>
                  </a:lnTo>
                  <a:lnTo>
                    <a:pt x="2056" y="33260"/>
                  </a:lnTo>
                  <a:lnTo>
                    <a:pt x="1954" y="32165"/>
                  </a:lnTo>
                  <a:lnTo>
                    <a:pt x="1843" y="31069"/>
                  </a:lnTo>
                  <a:lnTo>
                    <a:pt x="1776" y="30324"/>
                  </a:lnTo>
                  <a:lnTo>
                    <a:pt x="1708" y="29579"/>
                  </a:lnTo>
                  <a:lnTo>
                    <a:pt x="1589" y="28089"/>
                  </a:lnTo>
                  <a:lnTo>
                    <a:pt x="1470" y="26512"/>
                  </a:lnTo>
                  <a:lnTo>
                    <a:pt x="1359" y="24978"/>
                  </a:lnTo>
                  <a:lnTo>
                    <a:pt x="1147" y="21998"/>
                  </a:lnTo>
                  <a:lnTo>
                    <a:pt x="952" y="19019"/>
                  </a:lnTo>
                  <a:lnTo>
                    <a:pt x="765" y="15995"/>
                  </a:lnTo>
                  <a:lnTo>
                    <a:pt x="680" y="14461"/>
                  </a:lnTo>
                  <a:lnTo>
                    <a:pt x="595" y="12972"/>
                  </a:lnTo>
                  <a:lnTo>
                    <a:pt x="527" y="11438"/>
                  </a:lnTo>
                  <a:lnTo>
                    <a:pt x="459" y="9904"/>
                  </a:lnTo>
                  <a:lnTo>
                    <a:pt x="400" y="8370"/>
                  </a:lnTo>
                  <a:lnTo>
                    <a:pt x="349" y="6793"/>
                  </a:lnTo>
                  <a:lnTo>
                    <a:pt x="315" y="5084"/>
                  </a:lnTo>
                  <a:lnTo>
                    <a:pt x="281" y="3331"/>
                  </a:lnTo>
                  <a:lnTo>
                    <a:pt x="281" y="2674"/>
                  </a:lnTo>
                  <a:lnTo>
                    <a:pt x="290" y="1929"/>
                  </a:lnTo>
                  <a:lnTo>
                    <a:pt x="290" y="1184"/>
                  </a:lnTo>
                  <a:lnTo>
                    <a:pt x="281" y="833"/>
                  </a:lnTo>
                  <a:lnTo>
                    <a:pt x="264" y="527"/>
                  </a:lnTo>
                  <a:lnTo>
                    <a:pt x="247" y="351"/>
                  </a:lnTo>
                  <a:lnTo>
                    <a:pt x="222" y="176"/>
                  </a:lnTo>
                  <a:lnTo>
                    <a:pt x="188" y="88"/>
                  </a:lnTo>
                  <a:lnTo>
                    <a:pt x="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6"/>
            <p:cNvSpPr/>
            <p:nvPr/>
          </p:nvSpPr>
          <p:spPr>
            <a:xfrm rot="10800000">
              <a:off x="3813501" y="6425176"/>
              <a:ext cx="19083" cy="97588"/>
            </a:xfrm>
            <a:custGeom>
              <a:avLst/>
              <a:gdLst/>
              <a:ahLst/>
              <a:cxnLst/>
              <a:rect l="l" t="t" r="r" b="b"/>
              <a:pathLst>
                <a:path w="2021" h="35845" extrusionOk="0">
                  <a:moveTo>
                    <a:pt x="60" y="0"/>
                  </a:moveTo>
                  <a:lnTo>
                    <a:pt x="34" y="88"/>
                  </a:lnTo>
                  <a:lnTo>
                    <a:pt x="17" y="131"/>
                  </a:lnTo>
                  <a:lnTo>
                    <a:pt x="0" y="263"/>
                  </a:lnTo>
                  <a:lnTo>
                    <a:pt x="0" y="394"/>
                  </a:lnTo>
                  <a:lnTo>
                    <a:pt x="9" y="526"/>
                  </a:lnTo>
                  <a:lnTo>
                    <a:pt x="136" y="1490"/>
                  </a:lnTo>
                  <a:lnTo>
                    <a:pt x="246" y="2410"/>
                  </a:lnTo>
                  <a:lnTo>
                    <a:pt x="348" y="3374"/>
                  </a:lnTo>
                  <a:lnTo>
                    <a:pt x="450" y="4338"/>
                  </a:lnTo>
                  <a:lnTo>
                    <a:pt x="544" y="5346"/>
                  </a:lnTo>
                  <a:lnTo>
                    <a:pt x="629" y="6354"/>
                  </a:lnTo>
                  <a:lnTo>
                    <a:pt x="705" y="7362"/>
                  </a:lnTo>
                  <a:lnTo>
                    <a:pt x="781" y="8370"/>
                  </a:lnTo>
                  <a:lnTo>
                    <a:pt x="849" y="9377"/>
                  </a:lnTo>
                  <a:lnTo>
                    <a:pt x="917" y="10429"/>
                  </a:lnTo>
                  <a:lnTo>
                    <a:pt x="1036" y="12533"/>
                  </a:lnTo>
                  <a:lnTo>
                    <a:pt x="1129" y="14680"/>
                  </a:lnTo>
                  <a:lnTo>
                    <a:pt x="1223" y="16827"/>
                  </a:lnTo>
                  <a:lnTo>
                    <a:pt x="1885" y="35626"/>
                  </a:lnTo>
                  <a:lnTo>
                    <a:pt x="1902" y="35757"/>
                  </a:lnTo>
                  <a:lnTo>
                    <a:pt x="1919" y="35845"/>
                  </a:lnTo>
                  <a:lnTo>
                    <a:pt x="1970" y="35845"/>
                  </a:lnTo>
                  <a:lnTo>
                    <a:pt x="1996" y="35801"/>
                  </a:lnTo>
                  <a:lnTo>
                    <a:pt x="2012" y="35713"/>
                  </a:lnTo>
                  <a:lnTo>
                    <a:pt x="2021" y="35582"/>
                  </a:lnTo>
                  <a:lnTo>
                    <a:pt x="2021" y="35407"/>
                  </a:lnTo>
                  <a:lnTo>
                    <a:pt x="1681" y="25810"/>
                  </a:lnTo>
                  <a:lnTo>
                    <a:pt x="1333" y="16213"/>
                  </a:lnTo>
                  <a:lnTo>
                    <a:pt x="1248" y="14066"/>
                  </a:lnTo>
                  <a:lnTo>
                    <a:pt x="1146" y="11963"/>
                  </a:lnTo>
                  <a:lnTo>
                    <a:pt x="1036" y="9903"/>
                  </a:lnTo>
                  <a:lnTo>
                    <a:pt x="968" y="8852"/>
                  </a:lnTo>
                  <a:lnTo>
                    <a:pt x="900" y="7844"/>
                  </a:lnTo>
                  <a:lnTo>
                    <a:pt x="824" y="6880"/>
                  </a:lnTo>
                  <a:lnTo>
                    <a:pt x="739" y="5872"/>
                  </a:lnTo>
                  <a:lnTo>
                    <a:pt x="654" y="4908"/>
                  </a:lnTo>
                  <a:lnTo>
                    <a:pt x="561" y="3944"/>
                  </a:lnTo>
                  <a:lnTo>
                    <a:pt x="467" y="2980"/>
                  </a:lnTo>
                  <a:lnTo>
                    <a:pt x="357" y="2016"/>
                  </a:lnTo>
                  <a:lnTo>
                    <a:pt x="246" y="1096"/>
                  </a:lnTo>
                  <a:lnTo>
                    <a:pt x="136" y="175"/>
                  </a:lnTo>
                  <a:lnTo>
                    <a:pt x="111" y="44"/>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6"/>
            <p:cNvSpPr/>
            <p:nvPr/>
          </p:nvSpPr>
          <p:spPr>
            <a:xfrm rot="10800000">
              <a:off x="3801471" y="6419670"/>
              <a:ext cx="7308" cy="30783"/>
            </a:xfrm>
            <a:custGeom>
              <a:avLst/>
              <a:gdLst/>
              <a:ahLst/>
              <a:cxnLst/>
              <a:rect l="l" t="t" r="r" b="b"/>
              <a:pathLst>
                <a:path w="774" h="11307" extrusionOk="0">
                  <a:moveTo>
                    <a:pt x="35" y="1"/>
                  </a:moveTo>
                  <a:lnTo>
                    <a:pt x="18" y="89"/>
                  </a:lnTo>
                  <a:lnTo>
                    <a:pt x="1" y="176"/>
                  </a:lnTo>
                  <a:lnTo>
                    <a:pt x="1" y="308"/>
                  </a:lnTo>
                  <a:lnTo>
                    <a:pt x="1" y="614"/>
                  </a:lnTo>
                  <a:lnTo>
                    <a:pt x="9" y="790"/>
                  </a:lnTo>
                  <a:lnTo>
                    <a:pt x="15" y="819"/>
                  </a:lnTo>
                  <a:lnTo>
                    <a:pt x="52" y="1798"/>
                  </a:lnTo>
                  <a:lnTo>
                    <a:pt x="103" y="3200"/>
                  </a:lnTo>
                  <a:lnTo>
                    <a:pt x="171" y="4558"/>
                  </a:lnTo>
                  <a:lnTo>
                    <a:pt x="247" y="5873"/>
                  </a:lnTo>
                  <a:lnTo>
                    <a:pt x="332" y="7231"/>
                  </a:lnTo>
                  <a:lnTo>
                    <a:pt x="425" y="8546"/>
                  </a:lnTo>
                  <a:lnTo>
                    <a:pt x="527" y="9817"/>
                  </a:lnTo>
                  <a:lnTo>
                    <a:pt x="646" y="11087"/>
                  </a:lnTo>
                  <a:lnTo>
                    <a:pt x="663" y="11219"/>
                  </a:lnTo>
                  <a:lnTo>
                    <a:pt x="689" y="11306"/>
                  </a:lnTo>
                  <a:lnTo>
                    <a:pt x="714" y="11306"/>
                  </a:lnTo>
                  <a:lnTo>
                    <a:pt x="731" y="11219"/>
                  </a:lnTo>
                  <a:lnTo>
                    <a:pt x="757" y="11131"/>
                  </a:lnTo>
                  <a:lnTo>
                    <a:pt x="765" y="11044"/>
                  </a:lnTo>
                  <a:lnTo>
                    <a:pt x="774" y="10912"/>
                  </a:lnTo>
                  <a:lnTo>
                    <a:pt x="765" y="10737"/>
                  </a:lnTo>
                  <a:lnTo>
                    <a:pt x="655" y="9510"/>
                  </a:lnTo>
                  <a:lnTo>
                    <a:pt x="553" y="8239"/>
                  </a:lnTo>
                  <a:lnTo>
                    <a:pt x="459" y="6924"/>
                  </a:lnTo>
                  <a:lnTo>
                    <a:pt x="375" y="5610"/>
                  </a:lnTo>
                  <a:lnTo>
                    <a:pt x="298" y="4295"/>
                  </a:lnTo>
                  <a:lnTo>
                    <a:pt x="239" y="2937"/>
                  </a:lnTo>
                  <a:lnTo>
                    <a:pt x="179" y="1578"/>
                  </a:lnTo>
                  <a:lnTo>
                    <a:pt x="137" y="220"/>
                  </a:lnTo>
                  <a:lnTo>
                    <a:pt x="128" y="89"/>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6"/>
            <p:cNvSpPr/>
            <p:nvPr/>
          </p:nvSpPr>
          <p:spPr>
            <a:xfrm rot="10800000">
              <a:off x="3800753" y="6419908"/>
              <a:ext cx="2011" cy="25532"/>
            </a:xfrm>
            <a:custGeom>
              <a:avLst/>
              <a:gdLst/>
              <a:ahLst/>
              <a:cxnLst/>
              <a:rect l="l" t="t" r="r" b="b"/>
              <a:pathLst>
                <a:path w="213" h="9378" extrusionOk="0">
                  <a:moveTo>
                    <a:pt x="60" y="0"/>
                  </a:moveTo>
                  <a:lnTo>
                    <a:pt x="35" y="88"/>
                  </a:lnTo>
                  <a:lnTo>
                    <a:pt x="18" y="176"/>
                  </a:lnTo>
                  <a:lnTo>
                    <a:pt x="1" y="307"/>
                  </a:lnTo>
                  <a:lnTo>
                    <a:pt x="1" y="439"/>
                  </a:lnTo>
                  <a:lnTo>
                    <a:pt x="35" y="1534"/>
                  </a:lnTo>
                  <a:lnTo>
                    <a:pt x="60" y="2673"/>
                  </a:lnTo>
                  <a:lnTo>
                    <a:pt x="77" y="3769"/>
                  </a:lnTo>
                  <a:lnTo>
                    <a:pt x="77" y="4864"/>
                  </a:lnTo>
                  <a:lnTo>
                    <a:pt x="60" y="5916"/>
                  </a:lnTo>
                  <a:lnTo>
                    <a:pt x="43" y="7012"/>
                  </a:lnTo>
                  <a:lnTo>
                    <a:pt x="43" y="8063"/>
                  </a:lnTo>
                  <a:lnTo>
                    <a:pt x="43" y="8589"/>
                  </a:lnTo>
                  <a:lnTo>
                    <a:pt x="60" y="9115"/>
                  </a:lnTo>
                  <a:lnTo>
                    <a:pt x="69" y="9246"/>
                  </a:lnTo>
                  <a:lnTo>
                    <a:pt x="86" y="9334"/>
                  </a:lnTo>
                  <a:lnTo>
                    <a:pt x="111" y="9378"/>
                  </a:lnTo>
                  <a:lnTo>
                    <a:pt x="137" y="9334"/>
                  </a:lnTo>
                  <a:lnTo>
                    <a:pt x="162" y="9290"/>
                  </a:lnTo>
                  <a:lnTo>
                    <a:pt x="179" y="9203"/>
                  </a:lnTo>
                  <a:lnTo>
                    <a:pt x="196" y="9071"/>
                  </a:lnTo>
                  <a:lnTo>
                    <a:pt x="196" y="8940"/>
                  </a:lnTo>
                  <a:lnTo>
                    <a:pt x="179" y="8370"/>
                  </a:lnTo>
                  <a:lnTo>
                    <a:pt x="179" y="7844"/>
                  </a:lnTo>
                  <a:lnTo>
                    <a:pt x="188" y="6749"/>
                  </a:lnTo>
                  <a:lnTo>
                    <a:pt x="204" y="5653"/>
                  </a:lnTo>
                  <a:lnTo>
                    <a:pt x="213" y="4558"/>
                  </a:lnTo>
                  <a:lnTo>
                    <a:pt x="213" y="3462"/>
                  </a:lnTo>
                  <a:lnTo>
                    <a:pt x="196" y="2410"/>
                  </a:lnTo>
                  <a:lnTo>
                    <a:pt x="171" y="1315"/>
                  </a:lnTo>
                  <a:lnTo>
                    <a:pt x="137" y="263"/>
                  </a:lnTo>
                  <a:lnTo>
                    <a:pt x="128" y="132"/>
                  </a:lnTo>
                  <a:lnTo>
                    <a:pt x="103" y="44"/>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6"/>
            <p:cNvSpPr/>
            <p:nvPr/>
          </p:nvSpPr>
          <p:spPr>
            <a:xfrm rot="10800000">
              <a:off x="3791528" y="6435914"/>
              <a:ext cx="39130" cy="87926"/>
            </a:xfrm>
            <a:custGeom>
              <a:avLst/>
              <a:gdLst/>
              <a:ahLst/>
              <a:cxnLst/>
              <a:rect l="l" t="t" r="r" b="b"/>
              <a:pathLst>
                <a:path w="4144" h="32296" extrusionOk="0">
                  <a:moveTo>
                    <a:pt x="51" y="1"/>
                  </a:moveTo>
                  <a:lnTo>
                    <a:pt x="25" y="44"/>
                  </a:lnTo>
                  <a:lnTo>
                    <a:pt x="8" y="132"/>
                  </a:lnTo>
                  <a:lnTo>
                    <a:pt x="0" y="264"/>
                  </a:lnTo>
                  <a:lnTo>
                    <a:pt x="0" y="395"/>
                  </a:lnTo>
                  <a:lnTo>
                    <a:pt x="0" y="526"/>
                  </a:lnTo>
                  <a:lnTo>
                    <a:pt x="17" y="614"/>
                  </a:lnTo>
                  <a:lnTo>
                    <a:pt x="51" y="702"/>
                  </a:lnTo>
                  <a:lnTo>
                    <a:pt x="161" y="833"/>
                  </a:lnTo>
                  <a:lnTo>
                    <a:pt x="272" y="1008"/>
                  </a:lnTo>
                  <a:lnTo>
                    <a:pt x="374" y="1228"/>
                  </a:lnTo>
                  <a:lnTo>
                    <a:pt x="475" y="1491"/>
                  </a:lnTo>
                  <a:lnTo>
                    <a:pt x="577" y="1753"/>
                  </a:lnTo>
                  <a:lnTo>
                    <a:pt x="671" y="2060"/>
                  </a:lnTo>
                  <a:lnTo>
                    <a:pt x="764" y="2367"/>
                  </a:lnTo>
                  <a:lnTo>
                    <a:pt x="858" y="2717"/>
                  </a:lnTo>
                  <a:lnTo>
                    <a:pt x="1036" y="3506"/>
                  </a:lnTo>
                  <a:lnTo>
                    <a:pt x="1197" y="4339"/>
                  </a:lnTo>
                  <a:lnTo>
                    <a:pt x="1350" y="5215"/>
                  </a:lnTo>
                  <a:lnTo>
                    <a:pt x="1494" y="6179"/>
                  </a:lnTo>
                  <a:lnTo>
                    <a:pt x="1630" y="7187"/>
                  </a:lnTo>
                  <a:lnTo>
                    <a:pt x="1758" y="8195"/>
                  </a:lnTo>
                  <a:lnTo>
                    <a:pt x="1876" y="9290"/>
                  </a:lnTo>
                  <a:lnTo>
                    <a:pt x="1995" y="10342"/>
                  </a:lnTo>
                  <a:lnTo>
                    <a:pt x="2208" y="12489"/>
                  </a:lnTo>
                  <a:lnTo>
                    <a:pt x="2394" y="14505"/>
                  </a:lnTo>
                  <a:lnTo>
                    <a:pt x="2615" y="16959"/>
                  </a:lnTo>
                  <a:lnTo>
                    <a:pt x="2827" y="19413"/>
                  </a:lnTo>
                  <a:lnTo>
                    <a:pt x="3023" y="21911"/>
                  </a:lnTo>
                  <a:lnTo>
                    <a:pt x="3218" y="24408"/>
                  </a:lnTo>
                  <a:lnTo>
                    <a:pt x="3388" y="26468"/>
                  </a:lnTo>
                  <a:lnTo>
                    <a:pt x="3473" y="27476"/>
                  </a:lnTo>
                  <a:lnTo>
                    <a:pt x="3575" y="28440"/>
                  </a:lnTo>
                  <a:lnTo>
                    <a:pt x="3676" y="29404"/>
                  </a:lnTo>
                  <a:lnTo>
                    <a:pt x="3778" y="30368"/>
                  </a:lnTo>
                  <a:lnTo>
                    <a:pt x="3906" y="31288"/>
                  </a:lnTo>
                  <a:lnTo>
                    <a:pt x="4033" y="32164"/>
                  </a:lnTo>
                  <a:lnTo>
                    <a:pt x="4058" y="32296"/>
                  </a:lnTo>
                  <a:lnTo>
                    <a:pt x="4101" y="32296"/>
                  </a:lnTo>
                  <a:lnTo>
                    <a:pt x="4126" y="32208"/>
                  </a:lnTo>
                  <a:lnTo>
                    <a:pt x="4135" y="32077"/>
                  </a:lnTo>
                  <a:lnTo>
                    <a:pt x="4143" y="31945"/>
                  </a:lnTo>
                  <a:lnTo>
                    <a:pt x="4143" y="31814"/>
                  </a:lnTo>
                  <a:lnTo>
                    <a:pt x="4135" y="31682"/>
                  </a:lnTo>
                  <a:lnTo>
                    <a:pt x="3974" y="30631"/>
                  </a:lnTo>
                  <a:lnTo>
                    <a:pt x="3838" y="29491"/>
                  </a:lnTo>
                  <a:lnTo>
                    <a:pt x="3719" y="28352"/>
                  </a:lnTo>
                  <a:lnTo>
                    <a:pt x="3600" y="27169"/>
                  </a:lnTo>
                  <a:lnTo>
                    <a:pt x="3498" y="25942"/>
                  </a:lnTo>
                  <a:lnTo>
                    <a:pt x="3396" y="24759"/>
                  </a:lnTo>
                  <a:lnTo>
                    <a:pt x="3209" y="22261"/>
                  </a:lnTo>
                  <a:lnTo>
                    <a:pt x="3014" y="19807"/>
                  </a:lnTo>
                  <a:lnTo>
                    <a:pt x="2810" y="17397"/>
                  </a:lnTo>
                  <a:lnTo>
                    <a:pt x="2590" y="14987"/>
                  </a:lnTo>
                  <a:lnTo>
                    <a:pt x="2369" y="12577"/>
                  </a:lnTo>
                  <a:lnTo>
                    <a:pt x="2182" y="10693"/>
                  </a:lnTo>
                  <a:lnTo>
                    <a:pt x="1970" y="8721"/>
                  </a:lnTo>
                  <a:lnTo>
                    <a:pt x="1859" y="7713"/>
                  </a:lnTo>
                  <a:lnTo>
                    <a:pt x="1732" y="6793"/>
                  </a:lnTo>
                  <a:lnTo>
                    <a:pt x="1613" y="5829"/>
                  </a:lnTo>
                  <a:lnTo>
                    <a:pt x="1477" y="4952"/>
                  </a:lnTo>
                  <a:lnTo>
                    <a:pt x="1333" y="4076"/>
                  </a:lnTo>
                  <a:lnTo>
                    <a:pt x="1180" y="3287"/>
                  </a:lnTo>
                  <a:lnTo>
                    <a:pt x="1027" y="2542"/>
                  </a:lnTo>
                  <a:lnTo>
                    <a:pt x="858" y="1841"/>
                  </a:lnTo>
                  <a:lnTo>
                    <a:pt x="679" y="1228"/>
                  </a:lnTo>
                  <a:lnTo>
                    <a:pt x="586" y="965"/>
                  </a:lnTo>
                  <a:lnTo>
                    <a:pt x="492" y="746"/>
                  </a:lnTo>
                  <a:lnTo>
                    <a:pt x="391" y="526"/>
                  </a:lnTo>
                  <a:lnTo>
                    <a:pt x="297" y="307"/>
                  </a:lnTo>
                  <a:lnTo>
                    <a:pt x="187" y="132"/>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6"/>
            <p:cNvSpPr/>
            <p:nvPr/>
          </p:nvSpPr>
          <p:spPr>
            <a:xfrm rot="10800000">
              <a:off x="3790565" y="6435674"/>
              <a:ext cx="38894" cy="88405"/>
            </a:xfrm>
            <a:custGeom>
              <a:avLst/>
              <a:gdLst/>
              <a:ahLst/>
              <a:cxnLst/>
              <a:rect l="l" t="t" r="r" b="b"/>
              <a:pathLst>
                <a:path w="4119" h="32472" extrusionOk="0">
                  <a:moveTo>
                    <a:pt x="60" y="1"/>
                  </a:moveTo>
                  <a:lnTo>
                    <a:pt x="34" y="45"/>
                  </a:lnTo>
                  <a:lnTo>
                    <a:pt x="9" y="89"/>
                  </a:lnTo>
                  <a:lnTo>
                    <a:pt x="0" y="220"/>
                  </a:lnTo>
                  <a:lnTo>
                    <a:pt x="0" y="352"/>
                  </a:lnTo>
                  <a:lnTo>
                    <a:pt x="0" y="483"/>
                  </a:lnTo>
                  <a:lnTo>
                    <a:pt x="17" y="614"/>
                  </a:lnTo>
                  <a:lnTo>
                    <a:pt x="34" y="702"/>
                  </a:lnTo>
                  <a:lnTo>
                    <a:pt x="60" y="746"/>
                  </a:lnTo>
                  <a:lnTo>
                    <a:pt x="187" y="790"/>
                  </a:lnTo>
                  <a:lnTo>
                    <a:pt x="315" y="921"/>
                  </a:lnTo>
                  <a:lnTo>
                    <a:pt x="433" y="1053"/>
                  </a:lnTo>
                  <a:lnTo>
                    <a:pt x="552" y="1184"/>
                  </a:lnTo>
                  <a:lnTo>
                    <a:pt x="671" y="1403"/>
                  </a:lnTo>
                  <a:lnTo>
                    <a:pt x="781" y="1622"/>
                  </a:lnTo>
                  <a:lnTo>
                    <a:pt x="892" y="1885"/>
                  </a:lnTo>
                  <a:lnTo>
                    <a:pt x="1002" y="2148"/>
                  </a:lnTo>
                  <a:lnTo>
                    <a:pt x="1113" y="2455"/>
                  </a:lnTo>
                  <a:lnTo>
                    <a:pt x="1215" y="2762"/>
                  </a:lnTo>
                  <a:lnTo>
                    <a:pt x="1410" y="3463"/>
                  </a:lnTo>
                  <a:lnTo>
                    <a:pt x="1605" y="4295"/>
                  </a:lnTo>
                  <a:lnTo>
                    <a:pt x="1783" y="5128"/>
                  </a:lnTo>
                  <a:lnTo>
                    <a:pt x="1953" y="6092"/>
                  </a:lnTo>
                  <a:lnTo>
                    <a:pt x="2115" y="7056"/>
                  </a:lnTo>
                  <a:lnTo>
                    <a:pt x="2259" y="8108"/>
                  </a:lnTo>
                  <a:lnTo>
                    <a:pt x="2403" y="9159"/>
                  </a:lnTo>
                  <a:lnTo>
                    <a:pt x="2539" y="10255"/>
                  </a:lnTo>
                  <a:lnTo>
                    <a:pt x="2658" y="11350"/>
                  </a:lnTo>
                  <a:lnTo>
                    <a:pt x="2777" y="12446"/>
                  </a:lnTo>
                  <a:lnTo>
                    <a:pt x="2887" y="13541"/>
                  </a:lnTo>
                  <a:lnTo>
                    <a:pt x="2981" y="14681"/>
                  </a:lnTo>
                  <a:lnTo>
                    <a:pt x="3074" y="15776"/>
                  </a:lnTo>
                  <a:lnTo>
                    <a:pt x="3167" y="16915"/>
                  </a:lnTo>
                  <a:lnTo>
                    <a:pt x="3252" y="18055"/>
                  </a:lnTo>
                  <a:lnTo>
                    <a:pt x="3397" y="20377"/>
                  </a:lnTo>
                  <a:lnTo>
                    <a:pt x="3532" y="22700"/>
                  </a:lnTo>
                  <a:lnTo>
                    <a:pt x="3660" y="25066"/>
                  </a:lnTo>
                  <a:lnTo>
                    <a:pt x="3770" y="27432"/>
                  </a:lnTo>
                  <a:lnTo>
                    <a:pt x="3982" y="32209"/>
                  </a:lnTo>
                  <a:lnTo>
                    <a:pt x="3991" y="32340"/>
                  </a:lnTo>
                  <a:lnTo>
                    <a:pt x="4008" y="32428"/>
                  </a:lnTo>
                  <a:lnTo>
                    <a:pt x="4033" y="32472"/>
                  </a:lnTo>
                  <a:lnTo>
                    <a:pt x="4059" y="32472"/>
                  </a:lnTo>
                  <a:lnTo>
                    <a:pt x="4084" y="32384"/>
                  </a:lnTo>
                  <a:lnTo>
                    <a:pt x="4101" y="32296"/>
                  </a:lnTo>
                  <a:lnTo>
                    <a:pt x="4118" y="32165"/>
                  </a:lnTo>
                  <a:lnTo>
                    <a:pt x="4118" y="32033"/>
                  </a:lnTo>
                  <a:lnTo>
                    <a:pt x="4008" y="29448"/>
                  </a:lnTo>
                  <a:lnTo>
                    <a:pt x="3889" y="26906"/>
                  </a:lnTo>
                  <a:lnTo>
                    <a:pt x="3770" y="24365"/>
                  </a:lnTo>
                  <a:lnTo>
                    <a:pt x="3634" y="21823"/>
                  </a:lnTo>
                  <a:lnTo>
                    <a:pt x="3481" y="19326"/>
                  </a:lnTo>
                  <a:lnTo>
                    <a:pt x="3397" y="18099"/>
                  </a:lnTo>
                  <a:lnTo>
                    <a:pt x="3312" y="16872"/>
                  </a:lnTo>
                  <a:lnTo>
                    <a:pt x="3218" y="15645"/>
                  </a:lnTo>
                  <a:lnTo>
                    <a:pt x="3116" y="14462"/>
                  </a:lnTo>
                  <a:lnTo>
                    <a:pt x="3015" y="13278"/>
                  </a:lnTo>
                  <a:lnTo>
                    <a:pt x="2896" y="12095"/>
                  </a:lnTo>
                  <a:lnTo>
                    <a:pt x="2785" y="11000"/>
                  </a:lnTo>
                  <a:lnTo>
                    <a:pt x="2666" y="9948"/>
                  </a:lnTo>
                  <a:lnTo>
                    <a:pt x="2539" y="8896"/>
                  </a:lnTo>
                  <a:lnTo>
                    <a:pt x="2403" y="7845"/>
                  </a:lnTo>
                  <a:lnTo>
                    <a:pt x="2250" y="6881"/>
                  </a:lnTo>
                  <a:lnTo>
                    <a:pt x="2098" y="5873"/>
                  </a:lnTo>
                  <a:lnTo>
                    <a:pt x="1936" y="4953"/>
                  </a:lnTo>
                  <a:lnTo>
                    <a:pt x="1766" y="4120"/>
                  </a:lnTo>
                  <a:lnTo>
                    <a:pt x="1588" y="3287"/>
                  </a:lnTo>
                  <a:lnTo>
                    <a:pt x="1393" y="2543"/>
                  </a:lnTo>
                  <a:lnTo>
                    <a:pt x="1198" y="1885"/>
                  </a:lnTo>
                  <a:lnTo>
                    <a:pt x="985" y="1316"/>
                  </a:lnTo>
                  <a:lnTo>
                    <a:pt x="883" y="1053"/>
                  </a:lnTo>
                  <a:lnTo>
                    <a:pt x="773" y="834"/>
                  </a:lnTo>
                  <a:lnTo>
                    <a:pt x="663" y="614"/>
                  </a:lnTo>
                  <a:lnTo>
                    <a:pt x="544" y="439"/>
                  </a:lnTo>
                  <a:lnTo>
                    <a:pt x="425" y="308"/>
                  </a:lnTo>
                  <a:lnTo>
                    <a:pt x="306" y="176"/>
                  </a:lnTo>
                  <a:lnTo>
                    <a:pt x="187" y="89"/>
                  </a:lnTo>
                  <a:lnTo>
                    <a:pt x="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6"/>
            <p:cNvSpPr/>
            <p:nvPr/>
          </p:nvSpPr>
          <p:spPr>
            <a:xfrm rot="10800000">
              <a:off x="3773814" y="6515980"/>
              <a:ext cx="83066" cy="74087"/>
            </a:xfrm>
            <a:custGeom>
              <a:avLst/>
              <a:gdLst/>
              <a:ahLst/>
              <a:cxnLst/>
              <a:rect l="l" t="t" r="r" b="b"/>
              <a:pathLst>
                <a:path w="8797" h="27213" extrusionOk="0">
                  <a:moveTo>
                    <a:pt x="69" y="1"/>
                  </a:moveTo>
                  <a:lnTo>
                    <a:pt x="43" y="44"/>
                  </a:lnTo>
                  <a:lnTo>
                    <a:pt x="26" y="132"/>
                  </a:lnTo>
                  <a:lnTo>
                    <a:pt x="9" y="220"/>
                  </a:lnTo>
                  <a:lnTo>
                    <a:pt x="1" y="351"/>
                  </a:lnTo>
                  <a:lnTo>
                    <a:pt x="1" y="483"/>
                  </a:lnTo>
                  <a:lnTo>
                    <a:pt x="18" y="614"/>
                  </a:lnTo>
                  <a:lnTo>
                    <a:pt x="238" y="1841"/>
                  </a:lnTo>
                  <a:lnTo>
                    <a:pt x="459" y="3024"/>
                  </a:lnTo>
                  <a:lnTo>
                    <a:pt x="688" y="4163"/>
                  </a:lnTo>
                  <a:lnTo>
                    <a:pt x="926" y="5259"/>
                  </a:lnTo>
                  <a:lnTo>
                    <a:pt x="1172" y="6311"/>
                  </a:lnTo>
                  <a:lnTo>
                    <a:pt x="1427" y="7319"/>
                  </a:lnTo>
                  <a:lnTo>
                    <a:pt x="1699" y="8239"/>
                  </a:lnTo>
                  <a:lnTo>
                    <a:pt x="1970" y="9071"/>
                  </a:lnTo>
                  <a:lnTo>
                    <a:pt x="2251" y="9816"/>
                  </a:lnTo>
                  <a:lnTo>
                    <a:pt x="2531" y="10517"/>
                  </a:lnTo>
                  <a:lnTo>
                    <a:pt x="2819" y="11175"/>
                  </a:lnTo>
                  <a:lnTo>
                    <a:pt x="3117" y="11788"/>
                  </a:lnTo>
                  <a:lnTo>
                    <a:pt x="3405" y="12358"/>
                  </a:lnTo>
                  <a:lnTo>
                    <a:pt x="3702" y="12884"/>
                  </a:lnTo>
                  <a:lnTo>
                    <a:pt x="4305" y="13935"/>
                  </a:lnTo>
                  <a:lnTo>
                    <a:pt x="4908" y="15031"/>
                  </a:lnTo>
                  <a:lnTo>
                    <a:pt x="5214" y="15600"/>
                  </a:lnTo>
                  <a:lnTo>
                    <a:pt x="5511" y="16214"/>
                  </a:lnTo>
                  <a:lnTo>
                    <a:pt x="5808" y="16871"/>
                  </a:lnTo>
                  <a:lnTo>
                    <a:pt x="6097" y="17529"/>
                  </a:lnTo>
                  <a:lnTo>
                    <a:pt x="6385" y="18273"/>
                  </a:lnTo>
                  <a:lnTo>
                    <a:pt x="6666" y="19018"/>
                  </a:lnTo>
                  <a:lnTo>
                    <a:pt x="6946" y="19851"/>
                  </a:lnTo>
                  <a:lnTo>
                    <a:pt x="7209" y="20684"/>
                  </a:lnTo>
                  <a:lnTo>
                    <a:pt x="7472" y="21604"/>
                  </a:lnTo>
                  <a:lnTo>
                    <a:pt x="7735" y="22568"/>
                  </a:lnTo>
                  <a:lnTo>
                    <a:pt x="7982" y="23620"/>
                  </a:lnTo>
                  <a:lnTo>
                    <a:pt x="8228" y="24715"/>
                  </a:lnTo>
                  <a:lnTo>
                    <a:pt x="8457" y="25854"/>
                  </a:lnTo>
                  <a:lnTo>
                    <a:pt x="8686" y="27081"/>
                  </a:lnTo>
                  <a:lnTo>
                    <a:pt x="8712" y="27169"/>
                  </a:lnTo>
                  <a:lnTo>
                    <a:pt x="8737" y="27213"/>
                  </a:lnTo>
                  <a:lnTo>
                    <a:pt x="8754" y="27169"/>
                  </a:lnTo>
                  <a:lnTo>
                    <a:pt x="8780" y="27081"/>
                  </a:lnTo>
                  <a:lnTo>
                    <a:pt x="8797" y="26994"/>
                  </a:lnTo>
                  <a:lnTo>
                    <a:pt x="8797" y="26862"/>
                  </a:lnTo>
                  <a:lnTo>
                    <a:pt x="8797" y="26731"/>
                  </a:lnTo>
                  <a:lnTo>
                    <a:pt x="8780" y="26599"/>
                  </a:lnTo>
                  <a:lnTo>
                    <a:pt x="8568" y="25416"/>
                  </a:lnTo>
                  <a:lnTo>
                    <a:pt x="8347" y="24321"/>
                  </a:lnTo>
                  <a:lnTo>
                    <a:pt x="8118" y="23269"/>
                  </a:lnTo>
                  <a:lnTo>
                    <a:pt x="7888" y="22261"/>
                  </a:lnTo>
                  <a:lnTo>
                    <a:pt x="7642" y="21341"/>
                  </a:lnTo>
                  <a:lnTo>
                    <a:pt x="7396" y="20421"/>
                  </a:lnTo>
                  <a:lnTo>
                    <a:pt x="7141" y="19588"/>
                  </a:lnTo>
                  <a:lnTo>
                    <a:pt x="6878" y="18799"/>
                  </a:lnTo>
                  <a:lnTo>
                    <a:pt x="6615" y="18054"/>
                  </a:lnTo>
                  <a:lnTo>
                    <a:pt x="6343" y="17309"/>
                  </a:lnTo>
                  <a:lnTo>
                    <a:pt x="6071" y="16652"/>
                  </a:lnTo>
                  <a:lnTo>
                    <a:pt x="5791" y="15995"/>
                  </a:lnTo>
                  <a:lnTo>
                    <a:pt x="5511" y="15381"/>
                  </a:lnTo>
                  <a:lnTo>
                    <a:pt x="5222" y="14812"/>
                  </a:lnTo>
                  <a:lnTo>
                    <a:pt x="4934" y="14286"/>
                  </a:lnTo>
                  <a:lnTo>
                    <a:pt x="4645" y="13760"/>
                  </a:lnTo>
                  <a:lnTo>
                    <a:pt x="4017" y="12665"/>
                  </a:lnTo>
                  <a:lnTo>
                    <a:pt x="3397" y="11569"/>
                  </a:lnTo>
                  <a:lnTo>
                    <a:pt x="3083" y="10956"/>
                  </a:lnTo>
                  <a:lnTo>
                    <a:pt x="2777" y="10298"/>
                  </a:lnTo>
                  <a:lnTo>
                    <a:pt x="2480" y="9597"/>
                  </a:lnTo>
                  <a:lnTo>
                    <a:pt x="2183" y="8852"/>
                  </a:lnTo>
                  <a:lnTo>
                    <a:pt x="1894" y="7976"/>
                  </a:lnTo>
                  <a:lnTo>
                    <a:pt x="1605" y="7056"/>
                  </a:lnTo>
                  <a:lnTo>
                    <a:pt x="1334" y="6048"/>
                  </a:lnTo>
                  <a:lnTo>
                    <a:pt x="1079" y="4952"/>
                  </a:lnTo>
                  <a:lnTo>
                    <a:pt x="824" y="3813"/>
                  </a:lnTo>
                  <a:lnTo>
                    <a:pt x="578" y="2630"/>
                  </a:lnTo>
                  <a:lnTo>
                    <a:pt x="349" y="1403"/>
                  </a:lnTo>
                  <a:lnTo>
                    <a:pt x="119" y="132"/>
                  </a:lnTo>
                  <a:lnTo>
                    <a:pt x="94" y="44"/>
                  </a:lnTo>
                  <a:lnTo>
                    <a:pt x="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6"/>
            <p:cNvSpPr/>
            <p:nvPr/>
          </p:nvSpPr>
          <p:spPr>
            <a:xfrm rot="10800000">
              <a:off x="3774617" y="6518245"/>
              <a:ext cx="81139" cy="71702"/>
            </a:xfrm>
            <a:custGeom>
              <a:avLst/>
              <a:gdLst/>
              <a:ahLst/>
              <a:cxnLst/>
              <a:rect l="l" t="t" r="r" b="b"/>
              <a:pathLst>
                <a:path w="8593" h="26337" extrusionOk="0">
                  <a:moveTo>
                    <a:pt x="60" y="0"/>
                  </a:moveTo>
                  <a:lnTo>
                    <a:pt x="34" y="44"/>
                  </a:lnTo>
                  <a:lnTo>
                    <a:pt x="17" y="132"/>
                  </a:lnTo>
                  <a:lnTo>
                    <a:pt x="9" y="263"/>
                  </a:lnTo>
                  <a:lnTo>
                    <a:pt x="0" y="395"/>
                  </a:lnTo>
                  <a:lnTo>
                    <a:pt x="9" y="526"/>
                  </a:lnTo>
                  <a:lnTo>
                    <a:pt x="26" y="658"/>
                  </a:lnTo>
                  <a:lnTo>
                    <a:pt x="51" y="702"/>
                  </a:lnTo>
                  <a:lnTo>
                    <a:pt x="2573" y="5171"/>
                  </a:lnTo>
                  <a:lnTo>
                    <a:pt x="3193" y="6267"/>
                  </a:lnTo>
                  <a:lnTo>
                    <a:pt x="3813" y="7450"/>
                  </a:lnTo>
                  <a:lnTo>
                    <a:pt x="4127" y="8063"/>
                  </a:lnTo>
                  <a:lnTo>
                    <a:pt x="4433" y="8721"/>
                  </a:lnTo>
                  <a:lnTo>
                    <a:pt x="4730" y="9422"/>
                  </a:lnTo>
                  <a:lnTo>
                    <a:pt x="5027" y="10123"/>
                  </a:lnTo>
                  <a:lnTo>
                    <a:pt x="5299" y="10824"/>
                  </a:lnTo>
                  <a:lnTo>
                    <a:pt x="5553" y="11569"/>
                  </a:lnTo>
                  <a:lnTo>
                    <a:pt x="5808" y="12358"/>
                  </a:lnTo>
                  <a:lnTo>
                    <a:pt x="6046" y="13190"/>
                  </a:lnTo>
                  <a:lnTo>
                    <a:pt x="6283" y="14067"/>
                  </a:lnTo>
                  <a:lnTo>
                    <a:pt x="6513" y="14987"/>
                  </a:lnTo>
                  <a:lnTo>
                    <a:pt x="6742" y="15951"/>
                  </a:lnTo>
                  <a:lnTo>
                    <a:pt x="6954" y="16959"/>
                  </a:lnTo>
                  <a:lnTo>
                    <a:pt x="7166" y="18010"/>
                  </a:lnTo>
                  <a:lnTo>
                    <a:pt x="7362" y="19062"/>
                  </a:lnTo>
                  <a:lnTo>
                    <a:pt x="7566" y="20158"/>
                  </a:lnTo>
                  <a:lnTo>
                    <a:pt x="7752" y="21297"/>
                  </a:lnTo>
                  <a:lnTo>
                    <a:pt x="7939" y="22480"/>
                  </a:lnTo>
                  <a:lnTo>
                    <a:pt x="8117" y="23707"/>
                  </a:lnTo>
                  <a:lnTo>
                    <a:pt x="8296" y="24934"/>
                  </a:lnTo>
                  <a:lnTo>
                    <a:pt x="8457" y="26205"/>
                  </a:lnTo>
                  <a:lnTo>
                    <a:pt x="8483" y="26292"/>
                  </a:lnTo>
                  <a:lnTo>
                    <a:pt x="8508" y="26336"/>
                  </a:lnTo>
                  <a:lnTo>
                    <a:pt x="8533" y="26336"/>
                  </a:lnTo>
                  <a:lnTo>
                    <a:pt x="8559" y="26292"/>
                  </a:lnTo>
                  <a:lnTo>
                    <a:pt x="8576" y="26205"/>
                  </a:lnTo>
                  <a:lnTo>
                    <a:pt x="8593" y="26117"/>
                  </a:lnTo>
                  <a:lnTo>
                    <a:pt x="8593" y="25986"/>
                  </a:lnTo>
                  <a:lnTo>
                    <a:pt x="8584" y="25810"/>
                  </a:lnTo>
                  <a:lnTo>
                    <a:pt x="8415" y="24583"/>
                  </a:lnTo>
                  <a:lnTo>
                    <a:pt x="8236" y="23356"/>
                  </a:lnTo>
                  <a:lnTo>
                    <a:pt x="8058" y="22129"/>
                  </a:lnTo>
                  <a:lnTo>
                    <a:pt x="7880" y="20946"/>
                  </a:lnTo>
                  <a:lnTo>
                    <a:pt x="7684" y="19807"/>
                  </a:lnTo>
                  <a:lnTo>
                    <a:pt x="7489" y="18712"/>
                  </a:lnTo>
                  <a:lnTo>
                    <a:pt x="7294" y="17616"/>
                  </a:lnTo>
                  <a:lnTo>
                    <a:pt x="7082" y="16608"/>
                  </a:lnTo>
                  <a:lnTo>
                    <a:pt x="6869" y="15600"/>
                  </a:lnTo>
                  <a:lnTo>
                    <a:pt x="6649" y="14636"/>
                  </a:lnTo>
                  <a:lnTo>
                    <a:pt x="6419" y="13672"/>
                  </a:lnTo>
                  <a:lnTo>
                    <a:pt x="6190" y="12796"/>
                  </a:lnTo>
                  <a:lnTo>
                    <a:pt x="5944" y="11963"/>
                  </a:lnTo>
                  <a:lnTo>
                    <a:pt x="5698" y="11174"/>
                  </a:lnTo>
                  <a:lnTo>
                    <a:pt x="5443" y="10386"/>
                  </a:lnTo>
                  <a:lnTo>
                    <a:pt x="5180" y="9685"/>
                  </a:lnTo>
                  <a:lnTo>
                    <a:pt x="4883" y="8983"/>
                  </a:lnTo>
                  <a:lnTo>
                    <a:pt x="4594" y="8282"/>
                  </a:lnTo>
                  <a:lnTo>
                    <a:pt x="4288" y="7669"/>
                  </a:lnTo>
                  <a:lnTo>
                    <a:pt x="3991" y="7055"/>
                  </a:lnTo>
                  <a:lnTo>
                    <a:pt x="3388" y="5872"/>
                  </a:lnTo>
                  <a:lnTo>
                    <a:pt x="2777" y="4777"/>
                  </a:lnTo>
                  <a:lnTo>
                    <a:pt x="85"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6"/>
            <p:cNvSpPr/>
            <p:nvPr/>
          </p:nvSpPr>
          <p:spPr>
            <a:xfrm rot="10800000">
              <a:off x="3829855" y="6632811"/>
              <a:ext cx="82660" cy="119662"/>
            </a:xfrm>
            <a:custGeom>
              <a:avLst/>
              <a:gdLst/>
              <a:ahLst/>
              <a:cxnLst/>
              <a:rect l="l" t="t" r="r" b="b"/>
              <a:pathLst>
                <a:path w="8754" h="43953" extrusionOk="0">
                  <a:moveTo>
                    <a:pt x="68" y="1"/>
                  </a:moveTo>
                  <a:lnTo>
                    <a:pt x="43" y="44"/>
                  </a:lnTo>
                  <a:lnTo>
                    <a:pt x="17" y="132"/>
                  </a:lnTo>
                  <a:lnTo>
                    <a:pt x="9" y="264"/>
                  </a:lnTo>
                  <a:lnTo>
                    <a:pt x="0" y="395"/>
                  </a:lnTo>
                  <a:lnTo>
                    <a:pt x="9" y="526"/>
                  </a:lnTo>
                  <a:lnTo>
                    <a:pt x="161" y="1973"/>
                  </a:lnTo>
                  <a:lnTo>
                    <a:pt x="331" y="3419"/>
                  </a:lnTo>
                  <a:lnTo>
                    <a:pt x="501" y="4821"/>
                  </a:lnTo>
                  <a:lnTo>
                    <a:pt x="688" y="6179"/>
                  </a:lnTo>
                  <a:lnTo>
                    <a:pt x="883" y="7494"/>
                  </a:lnTo>
                  <a:lnTo>
                    <a:pt x="1078" y="8765"/>
                  </a:lnTo>
                  <a:lnTo>
                    <a:pt x="1291" y="10035"/>
                  </a:lnTo>
                  <a:lnTo>
                    <a:pt x="1511" y="11219"/>
                  </a:lnTo>
                  <a:lnTo>
                    <a:pt x="1715" y="12358"/>
                  </a:lnTo>
                  <a:lnTo>
                    <a:pt x="1927" y="13410"/>
                  </a:lnTo>
                  <a:lnTo>
                    <a:pt x="2148" y="14461"/>
                  </a:lnTo>
                  <a:lnTo>
                    <a:pt x="2369" y="15513"/>
                  </a:lnTo>
                  <a:lnTo>
                    <a:pt x="2819" y="17485"/>
                  </a:lnTo>
                  <a:lnTo>
                    <a:pt x="3286" y="19457"/>
                  </a:lnTo>
                  <a:lnTo>
                    <a:pt x="3753" y="21341"/>
                  </a:lnTo>
                  <a:lnTo>
                    <a:pt x="4228" y="23181"/>
                  </a:lnTo>
                  <a:lnTo>
                    <a:pt x="5188" y="26862"/>
                  </a:lnTo>
                  <a:lnTo>
                    <a:pt x="5663" y="28747"/>
                  </a:lnTo>
                  <a:lnTo>
                    <a:pt x="6130" y="30675"/>
                  </a:lnTo>
                  <a:lnTo>
                    <a:pt x="6589" y="32603"/>
                  </a:lnTo>
                  <a:lnTo>
                    <a:pt x="6810" y="33611"/>
                  </a:lnTo>
                  <a:lnTo>
                    <a:pt x="7030" y="34662"/>
                  </a:lnTo>
                  <a:lnTo>
                    <a:pt x="7251" y="35714"/>
                  </a:lnTo>
                  <a:lnTo>
                    <a:pt x="7463" y="36766"/>
                  </a:lnTo>
                  <a:lnTo>
                    <a:pt x="7667" y="37861"/>
                  </a:lnTo>
                  <a:lnTo>
                    <a:pt x="7871" y="39000"/>
                  </a:lnTo>
                  <a:lnTo>
                    <a:pt x="8066" y="40140"/>
                  </a:lnTo>
                  <a:lnTo>
                    <a:pt x="8253" y="41323"/>
                  </a:lnTo>
                  <a:lnTo>
                    <a:pt x="8440" y="42550"/>
                  </a:lnTo>
                  <a:lnTo>
                    <a:pt x="8618" y="43821"/>
                  </a:lnTo>
                  <a:lnTo>
                    <a:pt x="8644" y="43908"/>
                  </a:lnTo>
                  <a:lnTo>
                    <a:pt x="8669" y="43952"/>
                  </a:lnTo>
                  <a:lnTo>
                    <a:pt x="8694" y="43952"/>
                  </a:lnTo>
                  <a:lnTo>
                    <a:pt x="8720" y="43908"/>
                  </a:lnTo>
                  <a:lnTo>
                    <a:pt x="8737" y="43821"/>
                  </a:lnTo>
                  <a:lnTo>
                    <a:pt x="8745" y="43689"/>
                  </a:lnTo>
                  <a:lnTo>
                    <a:pt x="8754" y="43558"/>
                  </a:lnTo>
                  <a:lnTo>
                    <a:pt x="8737" y="43426"/>
                  </a:lnTo>
                  <a:lnTo>
                    <a:pt x="8542" y="42068"/>
                  </a:lnTo>
                  <a:lnTo>
                    <a:pt x="8338" y="40709"/>
                  </a:lnTo>
                  <a:lnTo>
                    <a:pt x="8126" y="39439"/>
                  </a:lnTo>
                  <a:lnTo>
                    <a:pt x="7913" y="38168"/>
                  </a:lnTo>
                  <a:lnTo>
                    <a:pt x="7684" y="36897"/>
                  </a:lnTo>
                  <a:lnTo>
                    <a:pt x="7446" y="35714"/>
                  </a:lnTo>
                  <a:lnTo>
                    <a:pt x="7209" y="34531"/>
                  </a:lnTo>
                  <a:lnTo>
                    <a:pt x="6971" y="33391"/>
                  </a:lnTo>
                  <a:lnTo>
                    <a:pt x="6521" y="31420"/>
                  </a:lnTo>
                  <a:lnTo>
                    <a:pt x="6062" y="29491"/>
                  </a:lnTo>
                  <a:lnTo>
                    <a:pt x="5595" y="27607"/>
                  </a:lnTo>
                  <a:lnTo>
                    <a:pt x="5128" y="25767"/>
                  </a:lnTo>
                  <a:lnTo>
                    <a:pt x="4169" y="22086"/>
                  </a:lnTo>
                  <a:lnTo>
                    <a:pt x="3694" y="20245"/>
                  </a:lnTo>
                  <a:lnTo>
                    <a:pt x="3227" y="18317"/>
                  </a:lnTo>
                  <a:lnTo>
                    <a:pt x="2777" y="16389"/>
                  </a:lnTo>
                  <a:lnTo>
                    <a:pt x="2547" y="15381"/>
                  </a:lnTo>
                  <a:lnTo>
                    <a:pt x="2327" y="14374"/>
                  </a:lnTo>
                  <a:lnTo>
                    <a:pt x="2114" y="13366"/>
                  </a:lnTo>
                  <a:lnTo>
                    <a:pt x="1902" y="12314"/>
                  </a:lnTo>
                  <a:lnTo>
                    <a:pt x="1698" y="11219"/>
                  </a:lnTo>
                  <a:lnTo>
                    <a:pt x="1494" y="10123"/>
                  </a:lnTo>
                  <a:lnTo>
                    <a:pt x="1299" y="8984"/>
                  </a:lnTo>
                  <a:lnTo>
                    <a:pt x="1112" y="7844"/>
                  </a:lnTo>
                  <a:lnTo>
                    <a:pt x="926" y="6661"/>
                  </a:lnTo>
                  <a:lnTo>
                    <a:pt x="756" y="5434"/>
                  </a:lnTo>
                  <a:lnTo>
                    <a:pt x="586" y="4164"/>
                  </a:lnTo>
                  <a:lnTo>
                    <a:pt x="425" y="2893"/>
                  </a:lnTo>
                  <a:lnTo>
                    <a:pt x="272" y="1534"/>
                  </a:lnTo>
                  <a:lnTo>
                    <a:pt x="127" y="176"/>
                  </a:lnTo>
                  <a:lnTo>
                    <a:pt x="111" y="44"/>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6"/>
            <p:cNvSpPr/>
            <p:nvPr/>
          </p:nvSpPr>
          <p:spPr>
            <a:xfrm rot="10800000">
              <a:off x="3831536" y="6632455"/>
              <a:ext cx="82584" cy="120854"/>
            </a:xfrm>
            <a:custGeom>
              <a:avLst/>
              <a:gdLst/>
              <a:ahLst/>
              <a:cxnLst/>
              <a:rect l="l" t="t" r="r" b="b"/>
              <a:pathLst>
                <a:path w="8746" h="44391" extrusionOk="0">
                  <a:moveTo>
                    <a:pt x="51" y="1"/>
                  </a:moveTo>
                  <a:lnTo>
                    <a:pt x="26" y="89"/>
                  </a:lnTo>
                  <a:lnTo>
                    <a:pt x="9" y="176"/>
                  </a:lnTo>
                  <a:lnTo>
                    <a:pt x="0" y="264"/>
                  </a:lnTo>
                  <a:lnTo>
                    <a:pt x="9" y="439"/>
                  </a:lnTo>
                  <a:lnTo>
                    <a:pt x="128" y="2060"/>
                  </a:lnTo>
                  <a:lnTo>
                    <a:pt x="255" y="3638"/>
                  </a:lnTo>
                  <a:lnTo>
                    <a:pt x="399" y="5215"/>
                  </a:lnTo>
                  <a:lnTo>
                    <a:pt x="552" y="6793"/>
                  </a:lnTo>
                  <a:lnTo>
                    <a:pt x="714" y="8327"/>
                  </a:lnTo>
                  <a:lnTo>
                    <a:pt x="875" y="9817"/>
                  </a:lnTo>
                  <a:lnTo>
                    <a:pt x="1053" y="11306"/>
                  </a:lnTo>
                  <a:lnTo>
                    <a:pt x="1240" y="12753"/>
                  </a:lnTo>
                  <a:lnTo>
                    <a:pt x="1418" y="14023"/>
                  </a:lnTo>
                  <a:lnTo>
                    <a:pt x="1597" y="15250"/>
                  </a:lnTo>
                  <a:lnTo>
                    <a:pt x="1783" y="16433"/>
                  </a:lnTo>
                  <a:lnTo>
                    <a:pt x="1970" y="17617"/>
                  </a:lnTo>
                  <a:lnTo>
                    <a:pt x="2165" y="18756"/>
                  </a:lnTo>
                  <a:lnTo>
                    <a:pt x="2369" y="19851"/>
                  </a:lnTo>
                  <a:lnTo>
                    <a:pt x="2581" y="20903"/>
                  </a:lnTo>
                  <a:lnTo>
                    <a:pt x="2794" y="21955"/>
                  </a:lnTo>
                  <a:lnTo>
                    <a:pt x="3014" y="23006"/>
                  </a:lnTo>
                  <a:lnTo>
                    <a:pt x="3235" y="23970"/>
                  </a:lnTo>
                  <a:lnTo>
                    <a:pt x="3464" y="24934"/>
                  </a:lnTo>
                  <a:lnTo>
                    <a:pt x="3694" y="25898"/>
                  </a:lnTo>
                  <a:lnTo>
                    <a:pt x="3931" y="26819"/>
                  </a:lnTo>
                  <a:lnTo>
                    <a:pt x="4178" y="27695"/>
                  </a:lnTo>
                  <a:lnTo>
                    <a:pt x="4424" y="28571"/>
                  </a:lnTo>
                  <a:lnTo>
                    <a:pt x="4670" y="29404"/>
                  </a:lnTo>
                  <a:lnTo>
                    <a:pt x="5188" y="31113"/>
                  </a:lnTo>
                  <a:lnTo>
                    <a:pt x="5714" y="32778"/>
                  </a:lnTo>
                  <a:lnTo>
                    <a:pt x="6232" y="34443"/>
                  </a:lnTo>
                  <a:lnTo>
                    <a:pt x="6750" y="36196"/>
                  </a:lnTo>
                  <a:lnTo>
                    <a:pt x="7005" y="37073"/>
                  </a:lnTo>
                  <a:lnTo>
                    <a:pt x="7251" y="37993"/>
                  </a:lnTo>
                  <a:lnTo>
                    <a:pt x="7497" y="38957"/>
                  </a:lnTo>
                  <a:lnTo>
                    <a:pt x="7735" y="39921"/>
                  </a:lnTo>
                  <a:lnTo>
                    <a:pt x="7973" y="40929"/>
                  </a:lnTo>
                  <a:lnTo>
                    <a:pt x="8194" y="42024"/>
                  </a:lnTo>
                  <a:lnTo>
                    <a:pt x="8414" y="43120"/>
                  </a:lnTo>
                  <a:lnTo>
                    <a:pt x="8627" y="44303"/>
                  </a:lnTo>
                  <a:lnTo>
                    <a:pt x="8652" y="44390"/>
                  </a:lnTo>
                  <a:lnTo>
                    <a:pt x="8678" y="44390"/>
                  </a:lnTo>
                  <a:lnTo>
                    <a:pt x="8703" y="44347"/>
                  </a:lnTo>
                  <a:lnTo>
                    <a:pt x="8720" y="44303"/>
                  </a:lnTo>
                  <a:lnTo>
                    <a:pt x="8737" y="44171"/>
                  </a:lnTo>
                  <a:lnTo>
                    <a:pt x="8746" y="44040"/>
                  </a:lnTo>
                  <a:lnTo>
                    <a:pt x="8737" y="43908"/>
                  </a:lnTo>
                  <a:lnTo>
                    <a:pt x="8729" y="43777"/>
                  </a:lnTo>
                  <a:lnTo>
                    <a:pt x="8499" y="42550"/>
                  </a:lnTo>
                  <a:lnTo>
                    <a:pt x="8270" y="41367"/>
                  </a:lnTo>
                  <a:lnTo>
                    <a:pt x="8024" y="40228"/>
                  </a:lnTo>
                  <a:lnTo>
                    <a:pt x="7769" y="39132"/>
                  </a:lnTo>
                  <a:lnTo>
                    <a:pt x="7514" y="38124"/>
                  </a:lnTo>
                  <a:lnTo>
                    <a:pt x="7251" y="37116"/>
                  </a:lnTo>
                  <a:lnTo>
                    <a:pt x="6988" y="36109"/>
                  </a:lnTo>
                  <a:lnTo>
                    <a:pt x="6716" y="35188"/>
                  </a:lnTo>
                  <a:lnTo>
                    <a:pt x="6207" y="33523"/>
                  </a:lnTo>
                  <a:lnTo>
                    <a:pt x="5697" y="31858"/>
                  </a:lnTo>
                  <a:lnTo>
                    <a:pt x="5197" y="30237"/>
                  </a:lnTo>
                  <a:lnTo>
                    <a:pt x="4687" y="28571"/>
                  </a:lnTo>
                  <a:lnTo>
                    <a:pt x="4195" y="26863"/>
                  </a:lnTo>
                  <a:lnTo>
                    <a:pt x="3948" y="25942"/>
                  </a:lnTo>
                  <a:lnTo>
                    <a:pt x="3711" y="25066"/>
                  </a:lnTo>
                  <a:lnTo>
                    <a:pt x="3473" y="24102"/>
                  </a:lnTo>
                  <a:lnTo>
                    <a:pt x="3235" y="23138"/>
                  </a:lnTo>
                  <a:lnTo>
                    <a:pt x="3014" y="22130"/>
                  </a:lnTo>
                  <a:lnTo>
                    <a:pt x="2794" y="21078"/>
                  </a:lnTo>
                  <a:lnTo>
                    <a:pt x="2573" y="19939"/>
                  </a:lnTo>
                  <a:lnTo>
                    <a:pt x="2361" y="18800"/>
                  </a:lnTo>
                  <a:lnTo>
                    <a:pt x="2157" y="17660"/>
                  </a:lnTo>
                  <a:lnTo>
                    <a:pt x="1962" y="16477"/>
                  </a:lnTo>
                  <a:lnTo>
                    <a:pt x="1766" y="15250"/>
                  </a:lnTo>
                  <a:lnTo>
                    <a:pt x="1588" y="13979"/>
                  </a:lnTo>
                  <a:lnTo>
                    <a:pt x="1410" y="12709"/>
                  </a:lnTo>
                  <a:lnTo>
                    <a:pt x="1240" y="11438"/>
                  </a:lnTo>
                  <a:lnTo>
                    <a:pt x="1070" y="10079"/>
                  </a:lnTo>
                  <a:lnTo>
                    <a:pt x="917" y="8765"/>
                  </a:lnTo>
                  <a:lnTo>
                    <a:pt x="773" y="7363"/>
                  </a:lnTo>
                  <a:lnTo>
                    <a:pt x="629" y="6004"/>
                  </a:lnTo>
                  <a:lnTo>
                    <a:pt x="493" y="4602"/>
                  </a:lnTo>
                  <a:lnTo>
                    <a:pt x="365" y="3156"/>
                  </a:lnTo>
                  <a:lnTo>
                    <a:pt x="247" y="1710"/>
                  </a:lnTo>
                  <a:lnTo>
                    <a:pt x="136" y="264"/>
                  </a:lnTo>
                  <a:lnTo>
                    <a:pt x="119" y="89"/>
                  </a:lnTo>
                  <a:lnTo>
                    <a:pt x="102" y="45"/>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6"/>
            <p:cNvSpPr/>
            <p:nvPr/>
          </p:nvSpPr>
          <p:spPr>
            <a:xfrm rot="10800000">
              <a:off x="3914517" y="6612412"/>
              <a:ext cx="45702" cy="140299"/>
            </a:xfrm>
            <a:custGeom>
              <a:avLst/>
              <a:gdLst/>
              <a:ahLst/>
              <a:cxnLst/>
              <a:rect l="l" t="t" r="r" b="b"/>
              <a:pathLst>
                <a:path w="4840" h="51533" extrusionOk="0">
                  <a:moveTo>
                    <a:pt x="4763" y="0"/>
                  </a:moveTo>
                  <a:lnTo>
                    <a:pt x="4738" y="44"/>
                  </a:lnTo>
                  <a:lnTo>
                    <a:pt x="4713" y="131"/>
                  </a:lnTo>
                  <a:lnTo>
                    <a:pt x="4704" y="263"/>
                  </a:lnTo>
                  <a:lnTo>
                    <a:pt x="4619" y="1797"/>
                  </a:lnTo>
                  <a:lnTo>
                    <a:pt x="4517" y="3330"/>
                  </a:lnTo>
                  <a:lnTo>
                    <a:pt x="4415" y="4820"/>
                  </a:lnTo>
                  <a:lnTo>
                    <a:pt x="4296" y="6310"/>
                  </a:lnTo>
                  <a:lnTo>
                    <a:pt x="4169" y="7756"/>
                  </a:lnTo>
                  <a:lnTo>
                    <a:pt x="4033" y="9202"/>
                  </a:lnTo>
                  <a:lnTo>
                    <a:pt x="3897" y="10604"/>
                  </a:lnTo>
                  <a:lnTo>
                    <a:pt x="3745" y="12050"/>
                  </a:lnTo>
                  <a:lnTo>
                    <a:pt x="3473" y="14461"/>
                  </a:lnTo>
                  <a:lnTo>
                    <a:pt x="3193" y="16827"/>
                  </a:lnTo>
                  <a:lnTo>
                    <a:pt x="2896" y="19193"/>
                  </a:lnTo>
                  <a:lnTo>
                    <a:pt x="2598" y="21516"/>
                  </a:lnTo>
                  <a:lnTo>
                    <a:pt x="2301" y="23838"/>
                  </a:lnTo>
                  <a:lnTo>
                    <a:pt x="2004" y="26204"/>
                  </a:lnTo>
                  <a:lnTo>
                    <a:pt x="1724" y="28571"/>
                  </a:lnTo>
                  <a:lnTo>
                    <a:pt x="1444" y="30937"/>
                  </a:lnTo>
                  <a:lnTo>
                    <a:pt x="1197" y="33303"/>
                  </a:lnTo>
                  <a:lnTo>
                    <a:pt x="1079" y="34486"/>
                  </a:lnTo>
                  <a:lnTo>
                    <a:pt x="960" y="35669"/>
                  </a:lnTo>
                  <a:lnTo>
                    <a:pt x="849" y="36896"/>
                  </a:lnTo>
                  <a:lnTo>
                    <a:pt x="747" y="38123"/>
                  </a:lnTo>
                  <a:lnTo>
                    <a:pt x="654" y="39350"/>
                  </a:lnTo>
                  <a:lnTo>
                    <a:pt x="561" y="40577"/>
                  </a:lnTo>
                  <a:lnTo>
                    <a:pt x="476" y="41892"/>
                  </a:lnTo>
                  <a:lnTo>
                    <a:pt x="408" y="43206"/>
                  </a:lnTo>
                  <a:lnTo>
                    <a:pt x="340" y="44521"/>
                  </a:lnTo>
                  <a:lnTo>
                    <a:pt x="280" y="45879"/>
                  </a:lnTo>
                  <a:lnTo>
                    <a:pt x="238" y="47194"/>
                  </a:lnTo>
                  <a:lnTo>
                    <a:pt x="187" y="48509"/>
                  </a:lnTo>
                  <a:lnTo>
                    <a:pt x="153" y="49166"/>
                  </a:lnTo>
                  <a:lnTo>
                    <a:pt x="111" y="49779"/>
                  </a:lnTo>
                  <a:lnTo>
                    <a:pt x="68" y="50393"/>
                  </a:lnTo>
                  <a:lnTo>
                    <a:pt x="9" y="51006"/>
                  </a:lnTo>
                  <a:lnTo>
                    <a:pt x="0" y="51138"/>
                  </a:lnTo>
                  <a:lnTo>
                    <a:pt x="0" y="51269"/>
                  </a:lnTo>
                  <a:lnTo>
                    <a:pt x="17" y="51401"/>
                  </a:lnTo>
                  <a:lnTo>
                    <a:pt x="34" y="51488"/>
                  </a:lnTo>
                  <a:lnTo>
                    <a:pt x="60" y="51532"/>
                  </a:lnTo>
                  <a:lnTo>
                    <a:pt x="85" y="51532"/>
                  </a:lnTo>
                  <a:lnTo>
                    <a:pt x="111" y="51488"/>
                  </a:lnTo>
                  <a:lnTo>
                    <a:pt x="128" y="51357"/>
                  </a:lnTo>
                  <a:lnTo>
                    <a:pt x="196" y="50700"/>
                  </a:lnTo>
                  <a:lnTo>
                    <a:pt x="246" y="50042"/>
                  </a:lnTo>
                  <a:lnTo>
                    <a:pt x="280" y="49385"/>
                  </a:lnTo>
                  <a:lnTo>
                    <a:pt x="314" y="48684"/>
                  </a:lnTo>
                  <a:lnTo>
                    <a:pt x="374" y="47282"/>
                  </a:lnTo>
                  <a:lnTo>
                    <a:pt x="425" y="45836"/>
                  </a:lnTo>
                  <a:lnTo>
                    <a:pt x="493" y="44346"/>
                  </a:lnTo>
                  <a:lnTo>
                    <a:pt x="569" y="42900"/>
                  </a:lnTo>
                  <a:lnTo>
                    <a:pt x="654" y="41410"/>
                  </a:lnTo>
                  <a:lnTo>
                    <a:pt x="756" y="40008"/>
                  </a:lnTo>
                  <a:lnTo>
                    <a:pt x="849" y="38693"/>
                  </a:lnTo>
                  <a:lnTo>
                    <a:pt x="960" y="37378"/>
                  </a:lnTo>
                  <a:lnTo>
                    <a:pt x="1070" y="36108"/>
                  </a:lnTo>
                  <a:lnTo>
                    <a:pt x="1189" y="34837"/>
                  </a:lnTo>
                  <a:lnTo>
                    <a:pt x="1316" y="33610"/>
                  </a:lnTo>
                  <a:lnTo>
                    <a:pt x="1444" y="32383"/>
                  </a:lnTo>
                  <a:lnTo>
                    <a:pt x="1715" y="29929"/>
                  </a:lnTo>
                  <a:lnTo>
                    <a:pt x="2004" y="27563"/>
                  </a:lnTo>
                  <a:lnTo>
                    <a:pt x="2293" y="25153"/>
                  </a:lnTo>
                  <a:lnTo>
                    <a:pt x="2896" y="20464"/>
                  </a:lnTo>
                  <a:lnTo>
                    <a:pt x="3193" y="18098"/>
                  </a:lnTo>
                  <a:lnTo>
                    <a:pt x="3481" y="15731"/>
                  </a:lnTo>
                  <a:lnTo>
                    <a:pt x="3762" y="13321"/>
                  </a:lnTo>
                  <a:lnTo>
                    <a:pt x="3889" y="12094"/>
                  </a:lnTo>
                  <a:lnTo>
                    <a:pt x="4025" y="10867"/>
                  </a:lnTo>
                  <a:lnTo>
                    <a:pt x="4144" y="9640"/>
                  </a:lnTo>
                  <a:lnTo>
                    <a:pt x="4263" y="8370"/>
                  </a:lnTo>
                  <a:lnTo>
                    <a:pt x="4381" y="7099"/>
                  </a:lnTo>
                  <a:lnTo>
                    <a:pt x="4483" y="5828"/>
                  </a:lnTo>
                  <a:lnTo>
                    <a:pt x="4585" y="4513"/>
                  </a:lnTo>
                  <a:lnTo>
                    <a:pt x="4679" y="3199"/>
                  </a:lnTo>
                  <a:lnTo>
                    <a:pt x="4763" y="1840"/>
                  </a:lnTo>
                  <a:lnTo>
                    <a:pt x="4840" y="482"/>
                  </a:lnTo>
                  <a:lnTo>
                    <a:pt x="4840" y="307"/>
                  </a:lnTo>
                  <a:lnTo>
                    <a:pt x="4831" y="175"/>
                  </a:lnTo>
                  <a:lnTo>
                    <a:pt x="4806" y="88"/>
                  </a:lnTo>
                  <a:lnTo>
                    <a:pt x="4789" y="44"/>
                  </a:lnTo>
                  <a:lnTo>
                    <a:pt x="47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6"/>
            <p:cNvSpPr/>
            <p:nvPr/>
          </p:nvSpPr>
          <p:spPr>
            <a:xfrm rot="10800000">
              <a:off x="3915395" y="6614557"/>
              <a:ext cx="43464" cy="124432"/>
            </a:xfrm>
            <a:custGeom>
              <a:avLst/>
              <a:gdLst/>
              <a:ahLst/>
              <a:cxnLst/>
              <a:rect l="l" t="t" r="r" b="b"/>
              <a:pathLst>
                <a:path w="4603" h="45705" extrusionOk="0">
                  <a:moveTo>
                    <a:pt x="4509" y="0"/>
                  </a:moveTo>
                  <a:lnTo>
                    <a:pt x="4484" y="88"/>
                  </a:lnTo>
                  <a:lnTo>
                    <a:pt x="4467" y="176"/>
                  </a:lnTo>
                  <a:lnTo>
                    <a:pt x="4458" y="351"/>
                  </a:lnTo>
                  <a:lnTo>
                    <a:pt x="4416" y="1928"/>
                  </a:lnTo>
                  <a:lnTo>
                    <a:pt x="4365" y="3506"/>
                  </a:lnTo>
                  <a:lnTo>
                    <a:pt x="4297" y="5040"/>
                  </a:lnTo>
                  <a:lnTo>
                    <a:pt x="4212" y="6573"/>
                  </a:lnTo>
                  <a:lnTo>
                    <a:pt x="4119" y="8063"/>
                  </a:lnTo>
                  <a:lnTo>
                    <a:pt x="4008" y="9553"/>
                  </a:lnTo>
                  <a:lnTo>
                    <a:pt x="3898" y="10999"/>
                  </a:lnTo>
                  <a:lnTo>
                    <a:pt x="3770" y="12445"/>
                  </a:lnTo>
                  <a:lnTo>
                    <a:pt x="3635" y="13891"/>
                  </a:lnTo>
                  <a:lnTo>
                    <a:pt x="3490" y="15293"/>
                  </a:lnTo>
                  <a:lnTo>
                    <a:pt x="3337" y="16652"/>
                  </a:lnTo>
                  <a:lnTo>
                    <a:pt x="3185" y="18054"/>
                  </a:lnTo>
                  <a:lnTo>
                    <a:pt x="3023" y="19369"/>
                  </a:lnTo>
                  <a:lnTo>
                    <a:pt x="2853" y="20727"/>
                  </a:lnTo>
                  <a:lnTo>
                    <a:pt x="2684" y="22042"/>
                  </a:lnTo>
                  <a:lnTo>
                    <a:pt x="2505" y="23312"/>
                  </a:lnTo>
                  <a:lnTo>
                    <a:pt x="2319" y="24671"/>
                  </a:lnTo>
                  <a:lnTo>
                    <a:pt x="2123" y="25986"/>
                  </a:lnTo>
                  <a:lnTo>
                    <a:pt x="1733" y="28615"/>
                  </a:lnTo>
                  <a:lnTo>
                    <a:pt x="1537" y="29929"/>
                  </a:lnTo>
                  <a:lnTo>
                    <a:pt x="1351" y="31288"/>
                  </a:lnTo>
                  <a:lnTo>
                    <a:pt x="1172" y="32646"/>
                  </a:lnTo>
                  <a:lnTo>
                    <a:pt x="994" y="34048"/>
                  </a:lnTo>
                  <a:lnTo>
                    <a:pt x="841" y="35363"/>
                  </a:lnTo>
                  <a:lnTo>
                    <a:pt x="697" y="36721"/>
                  </a:lnTo>
                  <a:lnTo>
                    <a:pt x="561" y="38080"/>
                  </a:lnTo>
                  <a:lnTo>
                    <a:pt x="434" y="39482"/>
                  </a:lnTo>
                  <a:lnTo>
                    <a:pt x="315" y="40884"/>
                  </a:lnTo>
                  <a:lnTo>
                    <a:pt x="204" y="42330"/>
                  </a:lnTo>
                  <a:lnTo>
                    <a:pt x="94" y="43776"/>
                  </a:lnTo>
                  <a:lnTo>
                    <a:pt x="1" y="45266"/>
                  </a:lnTo>
                  <a:lnTo>
                    <a:pt x="1" y="45398"/>
                  </a:lnTo>
                  <a:lnTo>
                    <a:pt x="9" y="45529"/>
                  </a:lnTo>
                  <a:lnTo>
                    <a:pt x="26" y="45617"/>
                  </a:lnTo>
                  <a:lnTo>
                    <a:pt x="52" y="45661"/>
                  </a:lnTo>
                  <a:lnTo>
                    <a:pt x="77" y="45704"/>
                  </a:lnTo>
                  <a:lnTo>
                    <a:pt x="102" y="45661"/>
                  </a:lnTo>
                  <a:lnTo>
                    <a:pt x="119" y="45573"/>
                  </a:lnTo>
                  <a:lnTo>
                    <a:pt x="136" y="45442"/>
                  </a:lnTo>
                  <a:lnTo>
                    <a:pt x="238" y="43864"/>
                  </a:lnTo>
                  <a:lnTo>
                    <a:pt x="357" y="42287"/>
                  </a:lnTo>
                  <a:lnTo>
                    <a:pt x="476" y="40709"/>
                  </a:lnTo>
                  <a:lnTo>
                    <a:pt x="612" y="39175"/>
                  </a:lnTo>
                  <a:lnTo>
                    <a:pt x="756" y="37685"/>
                  </a:lnTo>
                  <a:lnTo>
                    <a:pt x="909" y="36196"/>
                  </a:lnTo>
                  <a:lnTo>
                    <a:pt x="1070" y="34750"/>
                  </a:lnTo>
                  <a:lnTo>
                    <a:pt x="1249" y="33347"/>
                  </a:lnTo>
                  <a:lnTo>
                    <a:pt x="1427" y="31945"/>
                  </a:lnTo>
                  <a:lnTo>
                    <a:pt x="1614" y="30630"/>
                  </a:lnTo>
                  <a:lnTo>
                    <a:pt x="1996" y="28001"/>
                  </a:lnTo>
                  <a:lnTo>
                    <a:pt x="2386" y="25328"/>
                  </a:lnTo>
                  <a:lnTo>
                    <a:pt x="2573" y="24014"/>
                  </a:lnTo>
                  <a:lnTo>
                    <a:pt x="2760" y="22699"/>
                  </a:lnTo>
                  <a:lnTo>
                    <a:pt x="2930" y="21428"/>
                  </a:lnTo>
                  <a:lnTo>
                    <a:pt x="3091" y="20114"/>
                  </a:lnTo>
                  <a:lnTo>
                    <a:pt x="3252" y="18843"/>
                  </a:lnTo>
                  <a:lnTo>
                    <a:pt x="3405" y="17528"/>
                  </a:lnTo>
                  <a:lnTo>
                    <a:pt x="3550" y="16170"/>
                  </a:lnTo>
                  <a:lnTo>
                    <a:pt x="3694" y="14811"/>
                  </a:lnTo>
                  <a:lnTo>
                    <a:pt x="3830" y="13453"/>
                  </a:lnTo>
                  <a:lnTo>
                    <a:pt x="3949" y="12095"/>
                  </a:lnTo>
                  <a:lnTo>
                    <a:pt x="4068" y="10692"/>
                  </a:lnTo>
                  <a:lnTo>
                    <a:pt x="4178" y="9246"/>
                  </a:lnTo>
                  <a:lnTo>
                    <a:pt x="4280" y="7800"/>
                  </a:lnTo>
                  <a:lnTo>
                    <a:pt x="4365" y="6354"/>
                  </a:lnTo>
                  <a:lnTo>
                    <a:pt x="4441" y="4864"/>
                  </a:lnTo>
                  <a:lnTo>
                    <a:pt x="4509" y="3374"/>
                  </a:lnTo>
                  <a:lnTo>
                    <a:pt x="4560" y="1885"/>
                  </a:lnTo>
                  <a:lnTo>
                    <a:pt x="4602" y="351"/>
                  </a:lnTo>
                  <a:lnTo>
                    <a:pt x="4594" y="176"/>
                  </a:lnTo>
                  <a:lnTo>
                    <a:pt x="4585" y="88"/>
                  </a:ln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66"/>
          <p:cNvGrpSpPr/>
          <p:nvPr/>
        </p:nvGrpSpPr>
        <p:grpSpPr>
          <a:xfrm flipH="1">
            <a:off x="6771463" y="1388777"/>
            <a:ext cx="262096" cy="501979"/>
            <a:chOff x="3115917" y="4729531"/>
            <a:chExt cx="262096" cy="501979"/>
          </a:xfrm>
        </p:grpSpPr>
        <p:sp>
          <p:nvSpPr>
            <p:cNvPr id="966" name="Google Shape;966;p66"/>
            <p:cNvSpPr/>
            <p:nvPr/>
          </p:nvSpPr>
          <p:spPr>
            <a:xfrm rot="10800000">
              <a:off x="3201305" y="4729768"/>
              <a:ext cx="14353" cy="158194"/>
            </a:xfrm>
            <a:custGeom>
              <a:avLst/>
              <a:gdLst/>
              <a:ahLst/>
              <a:cxnLst/>
              <a:rect l="l" t="t" r="r" b="b"/>
              <a:pathLst>
                <a:path w="1520" h="58106" extrusionOk="0">
                  <a:moveTo>
                    <a:pt x="977" y="0"/>
                  </a:moveTo>
                  <a:lnTo>
                    <a:pt x="960" y="88"/>
                  </a:lnTo>
                  <a:lnTo>
                    <a:pt x="943" y="175"/>
                  </a:lnTo>
                  <a:lnTo>
                    <a:pt x="926" y="263"/>
                  </a:lnTo>
                  <a:lnTo>
                    <a:pt x="781" y="1621"/>
                  </a:lnTo>
                  <a:lnTo>
                    <a:pt x="645" y="2980"/>
                  </a:lnTo>
                  <a:lnTo>
                    <a:pt x="518" y="4382"/>
                  </a:lnTo>
                  <a:lnTo>
                    <a:pt x="408" y="5784"/>
                  </a:lnTo>
                  <a:lnTo>
                    <a:pt x="314" y="7230"/>
                  </a:lnTo>
                  <a:lnTo>
                    <a:pt x="229" y="8720"/>
                  </a:lnTo>
                  <a:lnTo>
                    <a:pt x="153" y="10210"/>
                  </a:lnTo>
                  <a:lnTo>
                    <a:pt x="94" y="11700"/>
                  </a:lnTo>
                  <a:lnTo>
                    <a:pt x="60" y="13146"/>
                  </a:lnTo>
                  <a:lnTo>
                    <a:pt x="26" y="14548"/>
                  </a:lnTo>
                  <a:lnTo>
                    <a:pt x="9" y="15994"/>
                  </a:lnTo>
                  <a:lnTo>
                    <a:pt x="0" y="17397"/>
                  </a:lnTo>
                  <a:lnTo>
                    <a:pt x="0" y="18843"/>
                  </a:lnTo>
                  <a:lnTo>
                    <a:pt x="9" y="20289"/>
                  </a:lnTo>
                  <a:lnTo>
                    <a:pt x="26" y="21735"/>
                  </a:lnTo>
                  <a:lnTo>
                    <a:pt x="51" y="23137"/>
                  </a:lnTo>
                  <a:lnTo>
                    <a:pt x="102" y="26073"/>
                  </a:lnTo>
                  <a:lnTo>
                    <a:pt x="170" y="28965"/>
                  </a:lnTo>
                  <a:lnTo>
                    <a:pt x="204" y="30411"/>
                  </a:lnTo>
                  <a:lnTo>
                    <a:pt x="255" y="31857"/>
                  </a:lnTo>
                  <a:lnTo>
                    <a:pt x="306" y="33303"/>
                  </a:lnTo>
                  <a:lnTo>
                    <a:pt x="357" y="34749"/>
                  </a:lnTo>
                  <a:lnTo>
                    <a:pt x="425" y="36152"/>
                  </a:lnTo>
                  <a:lnTo>
                    <a:pt x="493" y="37598"/>
                  </a:lnTo>
                  <a:lnTo>
                    <a:pt x="637" y="40402"/>
                  </a:lnTo>
                  <a:lnTo>
                    <a:pt x="790" y="43207"/>
                  </a:lnTo>
                  <a:lnTo>
                    <a:pt x="943" y="46011"/>
                  </a:lnTo>
                  <a:lnTo>
                    <a:pt x="1011" y="47413"/>
                  </a:lnTo>
                  <a:lnTo>
                    <a:pt x="1070" y="48816"/>
                  </a:lnTo>
                  <a:lnTo>
                    <a:pt x="1129" y="50262"/>
                  </a:lnTo>
                  <a:lnTo>
                    <a:pt x="1180" y="51664"/>
                  </a:lnTo>
                  <a:lnTo>
                    <a:pt x="1214" y="53110"/>
                  </a:lnTo>
                  <a:lnTo>
                    <a:pt x="1248" y="54556"/>
                  </a:lnTo>
                  <a:lnTo>
                    <a:pt x="1265" y="56002"/>
                  </a:lnTo>
                  <a:lnTo>
                    <a:pt x="1274" y="57492"/>
                  </a:lnTo>
                  <a:lnTo>
                    <a:pt x="1274" y="57623"/>
                  </a:lnTo>
                  <a:lnTo>
                    <a:pt x="1282" y="57755"/>
                  </a:lnTo>
                  <a:lnTo>
                    <a:pt x="1299" y="57842"/>
                  </a:lnTo>
                  <a:lnTo>
                    <a:pt x="1316" y="57930"/>
                  </a:lnTo>
                  <a:lnTo>
                    <a:pt x="1350" y="58062"/>
                  </a:lnTo>
                  <a:lnTo>
                    <a:pt x="1401" y="58105"/>
                  </a:lnTo>
                  <a:lnTo>
                    <a:pt x="1444" y="58062"/>
                  </a:lnTo>
                  <a:lnTo>
                    <a:pt x="1486" y="57930"/>
                  </a:lnTo>
                  <a:lnTo>
                    <a:pt x="1503" y="57842"/>
                  </a:lnTo>
                  <a:lnTo>
                    <a:pt x="1511" y="57755"/>
                  </a:lnTo>
                  <a:lnTo>
                    <a:pt x="1520" y="57623"/>
                  </a:lnTo>
                  <a:lnTo>
                    <a:pt x="1520" y="57492"/>
                  </a:lnTo>
                  <a:lnTo>
                    <a:pt x="1511" y="55914"/>
                  </a:lnTo>
                  <a:lnTo>
                    <a:pt x="1494" y="54381"/>
                  </a:lnTo>
                  <a:lnTo>
                    <a:pt x="1461" y="52847"/>
                  </a:lnTo>
                  <a:lnTo>
                    <a:pt x="1418" y="51313"/>
                  </a:lnTo>
                  <a:lnTo>
                    <a:pt x="1367" y="49780"/>
                  </a:lnTo>
                  <a:lnTo>
                    <a:pt x="1299" y="48246"/>
                  </a:lnTo>
                  <a:lnTo>
                    <a:pt x="1231" y="46756"/>
                  </a:lnTo>
                  <a:lnTo>
                    <a:pt x="1155" y="45222"/>
                  </a:lnTo>
                  <a:lnTo>
                    <a:pt x="1011" y="42549"/>
                  </a:lnTo>
                  <a:lnTo>
                    <a:pt x="866" y="39832"/>
                  </a:lnTo>
                  <a:lnTo>
                    <a:pt x="730" y="37116"/>
                  </a:lnTo>
                  <a:lnTo>
                    <a:pt x="662" y="35757"/>
                  </a:lnTo>
                  <a:lnTo>
                    <a:pt x="603" y="34399"/>
                  </a:lnTo>
                  <a:lnTo>
                    <a:pt x="535" y="32909"/>
                  </a:lnTo>
                  <a:lnTo>
                    <a:pt x="484" y="31419"/>
                  </a:lnTo>
                  <a:lnTo>
                    <a:pt x="442" y="29929"/>
                  </a:lnTo>
                  <a:lnTo>
                    <a:pt x="399" y="28395"/>
                  </a:lnTo>
                  <a:lnTo>
                    <a:pt x="331" y="25372"/>
                  </a:lnTo>
                  <a:lnTo>
                    <a:pt x="280" y="22348"/>
                  </a:lnTo>
                  <a:lnTo>
                    <a:pt x="263" y="20902"/>
                  </a:lnTo>
                  <a:lnTo>
                    <a:pt x="255" y="19456"/>
                  </a:lnTo>
                  <a:lnTo>
                    <a:pt x="246" y="18054"/>
                  </a:lnTo>
                  <a:lnTo>
                    <a:pt x="255" y="16608"/>
                  </a:lnTo>
                  <a:lnTo>
                    <a:pt x="263" y="15206"/>
                  </a:lnTo>
                  <a:lnTo>
                    <a:pt x="289" y="13760"/>
                  </a:lnTo>
                  <a:lnTo>
                    <a:pt x="331" y="12357"/>
                  </a:lnTo>
                  <a:lnTo>
                    <a:pt x="382" y="10955"/>
                  </a:lnTo>
                  <a:lnTo>
                    <a:pt x="442" y="9641"/>
                  </a:lnTo>
                  <a:lnTo>
                    <a:pt x="510" y="8326"/>
                  </a:lnTo>
                  <a:lnTo>
                    <a:pt x="586" y="7055"/>
                  </a:lnTo>
                  <a:lnTo>
                    <a:pt x="679" y="5784"/>
                  </a:lnTo>
                  <a:lnTo>
                    <a:pt x="781" y="4514"/>
                  </a:lnTo>
                  <a:lnTo>
                    <a:pt x="892" y="3330"/>
                  </a:lnTo>
                  <a:lnTo>
                    <a:pt x="1011" y="2104"/>
                  </a:lnTo>
                  <a:lnTo>
                    <a:pt x="1138" y="920"/>
                  </a:lnTo>
                  <a:lnTo>
                    <a:pt x="1146" y="789"/>
                  </a:lnTo>
                  <a:lnTo>
                    <a:pt x="1155" y="657"/>
                  </a:lnTo>
                  <a:lnTo>
                    <a:pt x="1155" y="526"/>
                  </a:lnTo>
                  <a:lnTo>
                    <a:pt x="1146" y="438"/>
                  </a:lnTo>
                  <a:lnTo>
                    <a:pt x="1129" y="219"/>
                  </a:lnTo>
                  <a:lnTo>
                    <a:pt x="1095" y="88"/>
                  </a:lnTo>
                  <a:lnTo>
                    <a:pt x="10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6"/>
            <p:cNvSpPr/>
            <p:nvPr/>
          </p:nvSpPr>
          <p:spPr>
            <a:xfrm rot="10800000">
              <a:off x="3192165" y="4729531"/>
              <a:ext cx="14192" cy="157118"/>
            </a:xfrm>
            <a:custGeom>
              <a:avLst/>
              <a:gdLst/>
              <a:ahLst/>
              <a:cxnLst/>
              <a:rect l="l" t="t" r="r" b="b"/>
              <a:pathLst>
                <a:path w="1503" h="57711" extrusionOk="0">
                  <a:moveTo>
                    <a:pt x="136" y="0"/>
                  </a:moveTo>
                  <a:lnTo>
                    <a:pt x="93" y="44"/>
                  </a:lnTo>
                  <a:lnTo>
                    <a:pt x="51" y="132"/>
                  </a:lnTo>
                  <a:lnTo>
                    <a:pt x="17" y="307"/>
                  </a:lnTo>
                  <a:lnTo>
                    <a:pt x="9" y="395"/>
                  </a:lnTo>
                  <a:lnTo>
                    <a:pt x="0" y="526"/>
                  </a:lnTo>
                  <a:lnTo>
                    <a:pt x="0" y="657"/>
                  </a:lnTo>
                  <a:lnTo>
                    <a:pt x="9" y="789"/>
                  </a:lnTo>
                  <a:lnTo>
                    <a:pt x="102" y="2279"/>
                  </a:lnTo>
                  <a:lnTo>
                    <a:pt x="187" y="3725"/>
                  </a:lnTo>
                  <a:lnTo>
                    <a:pt x="357" y="6705"/>
                  </a:lnTo>
                  <a:lnTo>
                    <a:pt x="518" y="9684"/>
                  </a:lnTo>
                  <a:lnTo>
                    <a:pt x="603" y="11130"/>
                  </a:lnTo>
                  <a:lnTo>
                    <a:pt x="696" y="12620"/>
                  </a:lnTo>
                  <a:lnTo>
                    <a:pt x="875" y="15381"/>
                  </a:lnTo>
                  <a:lnTo>
                    <a:pt x="951" y="16783"/>
                  </a:lnTo>
                  <a:lnTo>
                    <a:pt x="1027" y="18185"/>
                  </a:lnTo>
                  <a:lnTo>
                    <a:pt x="1087" y="19588"/>
                  </a:lnTo>
                  <a:lnTo>
                    <a:pt x="1138" y="20990"/>
                  </a:lnTo>
                  <a:lnTo>
                    <a:pt x="1180" y="22436"/>
                  </a:lnTo>
                  <a:lnTo>
                    <a:pt x="1214" y="23882"/>
                  </a:lnTo>
                  <a:lnTo>
                    <a:pt x="1231" y="25284"/>
                  </a:lnTo>
                  <a:lnTo>
                    <a:pt x="1240" y="26730"/>
                  </a:lnTo>
                  <a:lnTo>
                    <a:pt x="1240" y="28133"/>
                  </a:lnTo>
                  <a:lnTo>
                    <a:pt x="1248" y="29535"/>
                  </a:lnTo>
                  <a:lnTo>
                    <a:pt x="1231" y="32339"/>
                  </a:lnTo>
                  <a:lnTo>
                    <a:pt x="1197" y="35144"/>
                  </a:lnTo>
                  <a:lnTo>
                    <a:pt x="1146" y="37948"/>
                  </a:lnTo>
                  <a:lnTo>
                    <a:pt x="1078" y="40709"/>
                  </a:lnTo>
                  <a:lnTo>
                    <a:pt x="985" y="43470"/>
                  </a:lnTo>
                  <a:lnTo>
                    <a:pt x="875" y="46186"/>
                  </a:lnTo>
                  <a:lnTo>
                    <a:pt x="756" y="48903"/>
                  </a:lnTo>
                  <a:lnTo>
                    <a:pt x="611" y="51620"/>
                  </a:lnTo>
                  <a:lnTo>
                    <a:pt x="450" y="54293"/>
                  </a:lnTo>
                  <a:lnTo>
                    <a:pt x="263" y="56922"/>
                  </a:lnTo>
                  <a:lnTo>
                    <a:pt x="263" y="57054"/>
                  </a:lnTo>
                  <a:lnTo>
                    <a:pt x="255" y="57185"/>
                  </a:lnTo>
                  <a:lnTo>
                    <a:pt x="263" y="57317"/>
                  </a:lnTo>
                  <a:lnTo>
                    <a:pt x="272" y="57404"/>
                  </a:lnTo>
                  <a:lnTo>
                    <a:pt x="306" y="57580"/>
                  </a:lnTo>
                  <a:lnTo>
                    <a:pt x="348" y="57667"/>
                  </a:lnTo>
                  <a:lnTo>
                    <a:pt x="391" y="57711"/>
                  </a:lnTo>
                  <a:lnTo>
                    <a:pt x="442" y="57623"/>
                  </a:lnTo>
                  <a:lnTo>
                    <a:pt x="459" y="57580"/>
                  </a:lnTo>
                  <a:lnTo>
                    <a:pt x="476" y="57492"/>
                  </a:lnTo>
                  <a:lnTo>
                    <a:pt x="493" y="57404"/>
                  </a:lnTo>
                  <a:lnTo>
                    <a:pt x="509" y="57273"/>
                  </a:lnTo>
                  <a:lnTo>
                    <a:pt x="611" y="55739"/>
                  </a:lnTo>
                  <a:lnTo>
                    <a:pt x="713" y="54205"/>
                  </a:lnTo>
                  <a:lnTo>
                    <a:pt x="807" y="52672"/>
                  </a:lnTo>
                  <a:lnTo>
                    <a:pt x="900" y="51094"/>
                  </a:lnTo>
                  <a:lnTo>
                    <a:pt x="976" y="49561"/>
                  </a:lnTo>
                  <a:lnTo>
                    <a:pt x="1053" y="47983"/>
                  </a:lnTo>
                  <a:lnTo>
                    <a:pt x="1129" y="46405"/>
                  </a:lnTo>
                  <a:lnTo>
                    <a:pt x="1189" y="44828"/>
                  </a:lnTo>
                  <a:lnTo>
                    <a:pt x="1291" y="42023"/>
                  </a:lnTo>
                  <a:lnTo>
                    <a:pt x="1367" y="39175"/>
                  </a:lnTo>
                  <a:lnTo>
                    <a:pt x="1435" y="36327"/>
                  </a:lnTo>
                  <a:lnTo>
                    <a:pt x="1460" y="34881"/>
                  </a:lnTo>
                  <a:lnTo>
                    <a:pt x="1477" y="33435"/>
                  </a:lnTo>
                  <a:lnTo>
                    <a:pt x="1494" y="32033"/>
                  </a:lnTo>
                  <a:lnTo>
                    <a:pt x="1503" y="30586"/>
                  </a:lnTo>
                  <a:lnTo>
                    <a:pt x="1503" y="29140"/>
                  </a:lnTo>
                  <a:lnTo>
                    <a:pt x="1503" y="27694"/>
                  </a:lnTo>
                  <a:lnTo>
                    <a:pt x="1494" y="26292"/>
                  </a:lnTo>
                  <a:lnTo>
                    <a:pt x="1477" y="24846"/>
                  </a:lnTo>
                  <a:lnTo>
                    <a:pt x="1452" y="23444"/>
                  </a:lnTo>
                  <a:lnTo>
                    <a:pt x="1426" y="21998"/>
                  </a:lnTo>
                  <a:lnTo>
                    <a:pt x="1384" y="20596"/>
                  </a:lnTo>
                  <a:lnTo>
                    <a:pt x="1333" y="19237"/>
                  </a:lnTo>
                  <a:lnTo>
                    <a:pt x="1265" y="17835"/>
                  </a:lnTo>
                  <a:lnTo>
                    <a:pt x="1197" y="16476"/>
                  </a:lnTo>
                  <a:lnTo>
                    <a:pt x="1036" y="13803"/>
                  </a:lnTo>
                  <a:lnTo>
                    <a:pt x="866" y="11087"/>
                  </a:lnTo>
                  <a:lnTo>
                    <a:pt x="705" y="8414"/>
                  </a:lnTo>
                  <a:lnTo>
                    <a:pt x="560" y="5784"/>
                  </a:lnTo>
                  <a:lnTo>
                    <a:pt x="408" y="3111"/>
                  </a:lnTo>
                  <a:lnTo>
                    <a:pt x="246" y="438"/>
                  </a:lnTo>
                  <a:lnTo>
                    <a:pt x="238" y="307"/>
                  </a:lnTo>
                  <a:lnTo>
                    <a:pt x="221" y="219"/>
                  </a:lnTo>
                  <a:lnTo>
                    <a:pt x="204" y="132"/>
                  </a:lnTo>
                  <a:lnTo>
                    <a:pt x="178" y="44"/>
                  </a:lnTo>
                  <a:lnTo>
                    <a:pt x="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6"/>
            <p:cNvSpPr/>
            <p:nvPr/>
          </p:nvSpPr>
          <p:spPr>
            <a:xfrm rot="10800000">
              <a:off x="3205394" y="4824493"/>
              <a:ext cx="82424" cy="66214"/>
            </a:xfrm>
            <a:custGeom>
              <a:avLst/>
              <a:gdLst/>
              <a:ahLst/>
              <a:cxnLst/>
              <a:rect l="l" t="t" r="r" b="b"/>
              <a:pathLst>
                <a:path w="8729" h="24321" extrusionOk="0">
                  <a:moveTo>
                    <a:pt x="7039" y="0"/>
                  </a:moveTo>
                  <a:lnTo>
                    <a:pt x="6759" y="132"/>
                  </a:lnTo>
                  <a:lnTo>
                    <a:pt x="6487" y="307"/>
                  </a:lnTo>
                  <a:lnTo>
                    <a:pt x="6258" y="570"/>
                  </a:lnTo>
                  <a:lnTo>
                    <a:pt x="6029" y="877"/>
                  </a:lnTo>
                  <a:lnTo>
                    <a:pt x="5800" y="1227"/>
                  </a:lnTo>
                  <a:lnTo>
                    <a:pt x="5579" y="1622"/>
                  </a:lnTo>
                  <a:lnTo>
                    <a:pt x="5367" y="2104"/>
                  </a:lnTo>
                  <a:lnTo>
                    <a:pt x="5154" y="2586"/>
                  </a:lnTo>
                  <a:lnTo>
                    <a:pt x="4942" y="3155"/>
                  </a:lnTo>
                  <a:lnTo>
                    <a:pt x="4738" y="3725"/>
                  </a:lnTo>
                  <a:lnTo>
                    <a:pt x="4535" y="4338"/>
                  </a:lnTo>
                  <a:lnTo>
                    <a:pt x="4339" y="4996"/>
                  </a:lnTo>
                  <a:lnTo>
                    <a:pt x="4144" y="5697"/>
                  </a:lnTo>
                  <a:lnTo>
                    <a:pt x="3957" y="6398"/>
                  </a:lnTo>
                  <a:lnTo>
                    <a:pt x="3770" y="7143"/>
                  </a:lnTo>
                  <a:lnTo>
                    <a:pt x="3584" y="7888"/>
                  </a:lnTo>
                  <a:lnTo>
                    <a:pt x="3227" y="9465"/>
                  </a:lnTo>
                  <a:lnTo>
                    <a:pt x="2845" y="11262"/>
                  </a:lnTo>
                  <a:lnTo>
                    <a:pt x="2471" y="13102"/>
                  </a:lnTo>
                  <a:lnTo>
                    <a:pt x="1733" y="16827"/>
                  </a:lnTo>
                  <a:lnTo>
                    <a:pt x="1368" y="18624"/>
                  </a:lnTo>
                  <a:lnTo>
                    <a:pt x="994" y="20377"/>
                  </a:lnTo>
                  <a:lnTo>
                    <a:pt x="807" y="21297"/>
                  </a:lnTo>
                  <a:lnTo>
                    <a:pt x="705" y="21691"/>
                  </a:lnTo>
                  <a:lnTo>
                    <a:pt x="595" y="22086"/>
                  </a:lnTo>
                  <a:lnTo>
                    <a:pt x="485" y="22436"/>
                  </a:lnTo>
                  <a:lnTo>
                    <a:pt x="374" y="22699"/>
                  </a:lnTo>
                  <a:lnTo>
                    <a:pt x="247" y="22918"/>
                  </a:lnTo>
                  <a:lnTo>
                    <a:pt x="120" y="23050"/>
                  </a:lnTo>
                  <a:lnTo>
                    <a:pt x="94" y="23050"/>
                  </a:lnTo>
                  <a:lnTo>
                    <a:pt x="69" y="23137"/>
                  </a:lnTo>
                  <a:lnTo>
                    <a:pt x="35" y="23269"/>
                  </a:lnTo>
                  <a:lnTo>
                    <a:pt x="9" y="23488"/>
                  </a:lnTo>
                  <a:lnTo>
                    <a:pt x="1" y="23751"/>
                  </a:lnTo>
                  <a:lnTo>
                    <a:pt x="9" y="23970"/>
                  </a:lnTo>
                  <a:lnTo>
                    <a:pt x="35" y="24145"/>
                  </a:lnTo>
                  <a:lnTo>
                    <a:pt x="52" y="24233"/>
                  </a:lnTo>
                  <a:lnTo>
                    <a:pt x="69" y="24277"/>
                  </a:lnTo>
                  <a:lnTo>
                    <a:pt x="94" y="24320"/>
                  </a:lnTo>
                  <a:lnTo>
                    <a:pt x="120" y="24320"/>
                  </a:lnTo>
                  <a:lnTo>
                    <a:pt x="247" y="24233"/>
                  </a:lnTo>
                  <a:lnTo>
                    <a:pt x="366" y="24057"/>
                  </a:lnTo>
                  <a:lnTo>
                    <a:pt x="485" y="23838"/>
                  </a:lnTo>
                  <a:lnTo>
                    <a:pt x="595" y="23575"/>
                  </a:lnTo>
                  <a:lnTo>
                    <a:pt x="705" y="23269"/>
                  </a:lnTo>
                  <a:lnTo>
                    <a:pt x="816" y="22918"/>
                  </a:lnTo>
                  <a:lnTo>
                    <a:pt x="926" y="22524"/>
                  </a:lnTo>
                  <a:lnTo>
                    <a:pt x="1028" y="22086"/>
                  </a:lnTo>
                  <a:lnTo>
                    <a:pt x="1223" y="21209"/>
                  </a:lnTo>
                  <a:lnTo>
                    <a:pt x="1410" y="20245"/>
                  </a:lnTo>
                  <a:lnTo>
                    <a:pt x="1767" y="18405"/>
                  </a:lnTo>
                  <a:lnTo>
                    <a:pt x="2471" y="14855"/>
                  </a:lnTo>
                  <a:lnTo>
                    <a:pt x="2828" y="13059"/>
                  </a:lnTo>
                  <a:lnTo>
                    <a:pt x="3193" y="11350"/>
                  </a:lnTo>
                  <a:lnTo>
                    <a:pt x="3558" y="9641"/>
                  </a:lnTo>
                  <a:lnTo>
                    <a:pt x="3753" y="8852"/>
                  </a:lnTo>
                  <a:lnTo>
                    <a:pt x="3940" y="8063"/>
                  </a:lnTo>
                  <a:lnTo>
                    <a:pt x="4144" y="7274"/>
                  </a:lnTo>
                  <a:lnTo>
                    <a:pt x="4339" y="6529"/>
                  </a:lnTo>
                  <a:lnTo>
                    <a:pt x="4552" y="5828"/>
                  </a:lnTo>
                  <a:lnTo>
                    <a:pt x="4755" y="5171"/>
                  </a:lnTo>
                  <a:lnTo>
                    <a:pt x="4968" y="4514"/>
                  </a:lnTo>
                  <a:lnTo>
                    <a:pt x="5180" y="3944"/>
                  </a:lnTo>
                  <a:lnTo>
                    <a:pt x="5401" y="3418"/>
                  </a:lnTo>
                  <a:lnTo>
                    <a:pt x="5621" y="2936"/>
                  </a:lnTo>
                  <a:lnTo>
                    <a:pt x="5851" y="2498"/>
                  </a:lnTo>
                  <a:lnTo>
                    <a:pt x="6080" y="2104"/>
                  </a:lnTo>
                  <a:lnTo>
                    <a:pt x="6318" y="1797"/>
                  </a:lnTo>
                  <a:lnTo>
                    <a:pt x="6555" y="1534"/>
                  </a:lnTo>
                  <a:lnTo>
                    <a:pt x="6810" y="1359"/>
                  </a:lnTo>
                  <a:lnTo>
                    <a:pt x="7073" y="1271"/>
                  </a:lnTo>
                  <a:lnTo>
                    <a:pt x="7328" y="1271"/>
                  </a:lnTo>
                  <a:lnTo>
                    <a:pt x="7574" y="1359"/>
                  </a:lnTo>
                  <a:lnTo>
                    <a:pt x="7829" y="1534"/>
                  </a:lnTo>
                  <a:lnTo>
                    <a:pt x="8084" y="1753"/>
                  </a:lnTo>
                  <a:lnTo>
                    <a:pt x="8330" y="2104"/>
                  </a:lnTo>
                  <a:lnTo>
                    <a:pt x="8576" y="2498"/>
                  </a:lnTo>
                  <a:lnTo>
                    <a:pt x="8610" y="2542"/>
                  </a:lnTo>
                  <a:lnTo>
                    <a:pt x="8653" y="2542"/>
                  </a:lnTo>
                  <a:lnTo>
                    <a:pt x="8678" y="2454"/>
                  </a:lnTo>
                  <a:lnTo>
                    <a:pt x="8703" y="2323"/>
                  </a:lnTo>
                  <a:lnTo>
                    <a:pt x="8729" y="2104"/>
                  </a:lnTo>
                  <a:lnTo>
                    <a:pt x="8729" y="1841"/>
                  </a:lnTo>
                  <a:lnTo>
                    <a:pt x="8720" y="1622"/>
                  </a:lnTo>
                  <a:lnTo>
                    <a:pt x="8712" y="1534"/>
                  </a:lnTo>
                  <a:lnTo>
                    <a:pt x="8695" y="1403"/>
                  </a:lnTo>
                  <a:lnTo>
                    <a:pt x="8670" y="1359"/>
                  </a:lnTo>
                  <a:lnTo>
                    <a:pt x="8644" y="1271"/>
                  </a:lnTo>
                  <a:lnTo>
                    <a:pt x="8381" y="833"/>
                  </a:lnTo>
                  <a:lnTo>
                    <a:pt x="8109" y="482"/>
                  </a:lnTo>
                  <a:lnTo>
                    <a:pt x="7846" y="219"/>
                  </a:lnTo>
                  <a:lnTo>
                    <a:pt x="7574" y="88"/>
                  </a:lnTo>
                  <a:lnTo>
                    <a:pt x="73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6"/>
            <p:cNvSpPr/>
            <p:nvPr/>
          </p:nvSpPr>
          <p:spPr>
            <a:xfrm rot="10800000">
              <a:off x="3209879" y="4824012"/>
              <a:ext cx="78174" cy="47483"/>
            </a:xfrm>
            <a:custGeom>
              <a:avLst/>
              <a:gdLst/>
              <a:ahLst/>
              <a:cxnLst/>
              <a:rect l="l" t="t" r="r" b="b"/>
              <a:pathLst>
                <a:path w="8279" h="17441" extrusionOk="0">
                  <a:moveTo>
                    <a:pt x="8126" y="0"/>
                  </a:moveTo>
                  <a:lnTo>
                    <a:pt x="8075" y="88"/>
                  </a:lnTo>
                  <a:lnTo>
                    <a:pt x="8058" y="176"/>
                  </a:lnTo>
                  <a:lnTo>
                    <a:pt x="8041" y="263"/>
                  </a:lnTo>
                  <a:lnTo>
                    <a:pt x="7956" y="789"/>
                  </a:lnTo>
                  <a:lnTo>
                    <a:pt x="7871" y="1271"/>
                  </a:lnTo>
                  <a:lnTo>
                    <a:pt x="7778" y="1753"/>
                  </a:lnTo>
                  <a:lnTo>
                    <a:pt x="7684" y="2191"/>
                  </a:lnTo>
                  <a:lnTo>
                    <a:pt x="7582" y="2630"/>
                  </a:lnTo>
                  <a:lnTo>
                    <a:pt x="7472" y="3024"/>
                  </a:lnTo>
                  <a:lnTo>
                    <a:pt x="7260" y="3813"/>
                  </a:lnTo>
                  <a:lnTo>
                    <a:pt x="7030" y="4514"/>
                  </a:lnTo>
                  <a:lnTo>
                    <a:pt x="6801" y="5171"/>
                  </a:lnTo>
                  <a:lnTo>
                    <a:pt x="6343" y="6398"/>
                  </a:lnTo>
                  <a:lnTo>
                    <a:pt x="5850" y="7669"/>
                  </a:lnTo>
                  <a:lnTo>
                    <a:pt x="5358" y="8896"/>
                  </a:lnTo>
                  <a:lnTo>
                    <a:pt x="4848" y="9991"/>
                  </a:lnTo>
                  <a:lnTo>
                    <a:pt x="4339" y="10999"/>
                  </a:lnTo>
                  <a:lnTo>
                    <a:pt x="3829" y="11919"/>
                  </a:lnTo>
                  <a:lnTo>
                    <a:pt x="3303" y="12752"/>
                  </a:lnTo>
                  <a:lnTo>
                    <a:pt x="2785" y="13541"/>
                  </a:lnTo>
                  <a:lnTo>
                    <a:pt x="2259" y="14198"/>
                  </a:lnTo>
                  <a:lnTo>
                    <a:pt x="1724" y="14811"/>
                  </a:lnTo>
                  <a:lnTo>
                    <a:pt x="1189" y="15337"/>
                  </a:lnTo>
                  <a:lnTo>
                    <a:pt x="654" y="15775"/>
                  </a:lnTo>
                  <a:lnTo>
                    <a:pt x="119" y="16126"/>
                  </a:lnTo>
                  <a:lnTo>
                    <a:pt x="85" y="16170"/>
                  </a:lnTo>
                  <a:lnTo>
                    <a:pt x="68" y="16214"/>
                  </a:lnTo>
                  <a:lnTo>
                    <a:pt x="26" y="16389"/>
                  </a:lnTo>
                  <a:lnTo>
                    <a:pt x="9" y="16608"/>
                  </a:lnTo>
                  <a:lnTo>
                    <a:pt x="0" y="16827"/>
                  </a:lnTo>
                  <a:lnTo>
                    <a:pt x="9" y="17090"/>
                  </a:lnTo>
                  <a:lnTo>
                    <a:pt x="26" y="17265"/>
                  </a:lnTo>
                  <a:lnTo>
                    <a:pt x="43" y="17353"/>
                  </a:lnTo>
                  <a:lnTo>
                    <a:pt x="60" y="17397"/>
                  </a:lnTo>
                  <a:lnTo>
                    <a:pt x="85" y="17441"/>
                  </a:lnTo>
                  <a:lnTo>
                    <a:pt x="119" y="17397"/>
                  </a:lnTo>
                  <a:lnTo>
                    <a:pt x="679" y="17046"/>
                  </a:lnTo>
                  <a:lnTo>
                    <a:pt x="1248" y="16564"/>
                  </a:lnTo>
                  <a:lnTo>
                    <a:pt x="1809" y="16038"/>
                  </a:lnTo>
                  <a:lnTo>
                    <a:pt x="2361" y="15381"/>
                  </a:lnTo>
                  <a:lnTo>
                    <a:pt x="2912" y="14680"/>
                  </a:lnTo>
                  <a:lnTo>
                    <a:pt x="3464" y="13847"/>
                  </a:lnTo>
                  <a:lnTo>
                    <a:pt x="4008" y="12971"/>
                  </a:lnTo>
                  <a:lnTo>
                    <a:pt x="4543" y="11963"/>
                  </a:lnTo>
                  <a:lnTo>
                    <a:pt x="5069" y="10911"/>
                  </a:lnTo>
                  <a:lnTo>
                    <a:pt x="5587" y="9728"/>
                  </a:lnTo>
                  <a:lnTo>
                    <a:pt x="6096" y="8501"/>
                  </a:lnTo>
                  <a:lnTo>
                    <a:pt x="6597" y="7187"/>
                  </a:lnTo>
                  <a:lnTo>
                    <a:pt x="7056" y="5916"/>
                  </a:lnTo>
                  <a:lnTo>
                    <a:pt x="7277" y="5215"/>
                  </a:lnTo>
                  <a:lnTo>
                    <a:pt x="7497" y="4470"/>
                  </a:lnTo>
                  <a:lnTo>
                    <a:pt x="7701" y="3725"/>
                  </a:lnTo>
                  <a:lnTo>
                    <a:pt x="7905" y="2849"/>
                  </a:lnTo>
                  <a:lnTo>
                    <a:pt x="7998" y="2410"/>
                  </a:lnTo>
                  <a:lnTo>
                    <a:pt x="8083" y="1928"/>
                  </a:lnTo>
                  <a:lnTo>
                    <a:pt x="8168" y="1446"/>
                  </a:lnTo>
                  <a:lnTo>
                    <a:pt x="8253" y="921"/>
                  </a:lnTo>
                  <a:lnTo>
                    <a:pt x="8270" y="789"/>
                  </a:lnTo>
                  <a:lnTo>
                    <a:pt x="8278" y="701"/>
                  </a:lnTo>
                  <a:lnTo>
                    <a:pt x="8278" y="570"/>
                  </a:lnTo>
                  <a:lnTo>
                    <a:pt x="8270" y="482"/>
                  </a:lnTo>
                  <a:lnTo>
                    <a:pt x="8253" y="263"/>
                  </a:lnTo>
                  <a:lnTo>
                    <a:pt x="8219" y="132"/>
                  </a:lnTo>
                  <a:lnTo>
                    <a:pt x="8177" y="44"/>
                  </a:lnTo>
                  <a:lnTo>
                    <a:pt x="8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6"/>
            <p:cNvSpPr/>
            <p:nvPr/>
          </p:nvSpPr>
          <p:spPr>
            <a:xfrm rot="10800000">
              <a:off x="3115917" y="4829264"/>
              <a:ext cx="89402" cy="54284"/>
            </a:xfrm>
            <a:custGeom>
              <a:avLst/>
              <a:gdLst/>
              <a:ahLst/>
              <a:cxnLst/>
              <a:rect l="l" t="t" r="r" b="b"/>
              <a:pathLst>
                <a:path w="9468" h="19939" extrusionOk="0">
                  <a:moveTo>
                    <a:pt x="119" y="0"/>
                  </a:moveTo>
                  <a:lnTo>
                    <a:pt x="77" y="44"/>
                  </a:lnTo>
                  <a:lnTo>
                    <a:pt x="43" y="176"/>
                  </a:lnTo>
                  <a:lnTo>
                    <a:pt x="17" y="351"/>
                  </a:lnTo>
                  <a:lnTo>
                    <a:pt x="0" y="614"/>
                  </a:lnTo>
                  <a:lnTo>
                    <a:pt x="0" y="877"/>
                  </a:lnTo>
                  <a:lnTo>
                    <a:pt x="17" y="1008"/>
                  </a:lnTo>
                  <a:lnTo>
                    <a:pt x="26" y="1096"/>
                  </a:lnTo>
                  <a:lnTo>
                    <a:pt x="111" y="1622"/>
                  </a:lnTo>
                  <a:lnTo>
                    <a:pt x="204" y="2148"/>
                  </a:lnTo>
                  <a:lnTo>
                    <a:pt x="298" y="2630"/>
                  </a:lnTo>
                  <a:lnTo>
                    <a:pt x="399" y="3068"/>
                  </a:lnTo>
                  <a:lnTo>
                    <a:pt x="501" y="3506"/>
                  </a:lnTo>
                  <a:lnTo>
                    <a:pt x="603" y="3944"/>
                  </a:lnTo>
                  <a:lnTo>
                    <a:pt x="833" y="4733"/>
                  </a:lnTo>
                  <a:lnTo>
                    <a:pt x="1062" y="5478"/>
                  </a:lnTo>
                  <a:lnTo>
                    <a:pt x="1299" y="6179"/>
                  </a:lnTo>
                  <a:lnTo>
                    <a:pt x="1766" y="7494"/>
                  </a:lnTo>
                  <a:lnTo>
                    <a:pt x="2208" y="8677"/>
                  </a:lnTo>
                  <a:lnTo>
                    <a:pt x="2658" y="9772"/>
                  </a:lnTo>
                  <a:lnTo>
                    <a:pt x="3108" y="10780"/>
                  </a:lnTo>
                  <a:lnTo>
                    <a:pt x="3566" y="11744"/>
                  </a:lnTo>
                  <a:lnTo>
                    <a:pt x="4033" y="12664"/>
                  </a:lnTo>
                  <a:lnTo>
                    <a:pt x="4500" y="13541"/>
                  </a:lnTo>
                  <a:lnTo>
                    <a:pt x="4976" y="14330"/>
                  </a:lnTo>
                  <a:lnTo>
                    <a:pt x="5451" y="15075"/>
                  </a:lnTo>
                  <a:lnTo>
                    <a:pt x="5927" y="15776"/>
                  </a:lnTo>
                  <a:lnTo>
                    <a:pt x="6411" y="16477"/>
                  </a:lnTo>
                  <a:lnTo>
                    <a:pt x="6886" y="17090"/>
                  </a:lnTo>
                  <a:lnTo>
                    <a:pt x="7370" y="17704"/>
                  </a:lnTo>
                  <a:lnTo>
                    <a:pt x="8347" y="18843"/>
                  </a:lnTo>
                  <a:lnTo>
                    <a:pt x="9315" y="19939"/>
                  </a:lnTo>
                  <a:lnTo>
                    <a:pt x="9366" y="19939"/>
                  </a:lnTo>
                  <a:lnTo>
                    <a:pt x="9391" y="19895"/>
                  </a:lnTo>
                  <a:lnTo>
                    <a:pt x="9408" y="19807"/>
                  </a:lnTo>
                  <a:lnTo>
                    <a:pt x="9442" y="19632"/>
                  </a:lnTo>
                  <a:lnTo>
                    <a:pt x="9467" y="19413"/>
                  </a:lnTo>
                  <a:lnTo>
                    <a:pt x="9467" y="19194"/>
                  </a:lnTo>
                  <a:lnTo>
                    <a:pt x="9459" y="18975"/>
                  </a:lnTo>
                  <a:lnTo>
                    <a:pt x="9442" y="18887"/>
                  </a:lnTo>
                  <a:lnTo>
                    <a:pt x="9425" y="18799"/>
                  </a:lnTo>
                  <a:lnTo>
                    <a:pt x="9408" y="18712"/>
                  </a:lnTo>
                  <a:lnTo>
                    <a:pt x="9383" y="18668"/>
                  </a:lnTo>
                  <a:lnTo>
                    <a:pt x="8304" y="17485"/>
                  </a:lnTo>
                  <a:lnTo>
                    <a:pt x="7761" y="16871"/>
                  </a:lnTo>
                  <a:lnTo>
                    <a:pt x="7226" y="16214"/>
                  </a:lnTo>
                  <a:lnTo>
                    <a:pt x="6750" y="15600"/>
                  </a:lnTo>
                  <a:lnTo>
                    <a:pt x="6283" y="14943"/>
                  </a:lnTo>
                  <a:lnTo>
                    <a:pt x="5816" y="14286"/>
                  </a:lnTo>
                  <a:lnTo>
                    <a:pt x="5349" y="13585"/>
                  </a:lnTo>
                  <a:lnTo>
                    <a:pt x="4883" y="12840"/>
                  </a:lnTo>
                  <a:lnTo>
                    <a:pt x="4424" y="12007"/>
                  </a:lnTo>
                  <a:lnTo>
                    <a:pt x="3966" y="11175"/>
                  </a:lnTo>
                  <a:lnTo>
                    <a:pt x="3516" y="10254"/>
                  </a:lnTo>
                  <a:lnTo>
                    <a:pt x="3057" y="9290"/>
                  </a:lnTo>
                  <a:lnTo>
                    <a:pt x="2607" y="8239"/>
                  </a:lnTo>
                  <a:lnTo>
                    <a:pt x="2166" y="7099"/>
                  </a:lnTo>
                  <a:lnTo>
                    <a:pt x="1733" y="5916"/>
                  </a:lnTo>
                  <a:lnTo>
                    <a:pt x="1316" y="4733"/>
                  </a:lnTo>
                  <a:lnTo>
                    <a:pt x="1113" y="4120"/>
                  </a:lnTo>
                  <a:lnTo>
                    <a:pt x="909" y="3462"/>
                  </a:lnTo>
                  <a:lnTo>
                    <a:pt x="714" y="2717"/>
                  </a:lnTo>
                  <a:lnTo>
                    <a:pt x="527" y="1972"/>
                  </a:lnTo>
                  <a:lnTo>
                    <a:pt x="442" y="1534"/>
                  </a:lnTo>
                  <a:lnTo>
                    <a:pt x="357" y="1140"/>
                  </a:lnTo>
                  <a:lnTo>
                    <a:pt x="281" y="658"/>
                  </a:lnTo>
                  <a:lnTo>
                    <a:pt x="204" y="220"/>
                  </a:lnTo>
                  <a:lnTo>
                    <a:pt x="187" y="88"/>
                  </a:lnTo>
                  <a:lnTo>
                    <a:pt x="162" y="44"/>
                  </a:lnTo>
                  <a:lnTo>
                    <a:pt x="1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6"/>
            <p:cNvSpPr/>
            <p:nvPr/>
          </p:nvSpPr>
          <p:spPr>
            <a:xfrm rot="10800000">
              <a:off x="3116162" y="4830698"/>
              <a:ext cx="90997" cy="60725"/>
            </a:xfrm>
            <a:custGeom>
              <a:avLst/>
              <a:gdLst/>
              <a:ahLst/>
              <a:cxnLst/>
              <a:rect l="l" t="t" r="r" b="b"/>
              <a:pathLst>
                <a:path w="9637" h="22305" extrusionOk="0">
                  <a:moveTo>
                    <a:pt x="1647" y="0"/>
                  </a:moveTo>
                  <a:lnTo>
                    <a:pt x="1376" y="44"/>
                  </a:lnTo>
                  <a:lnTo>
                    <a:pt x="1104" y="176"/>
                  </a:lnTo>
                  <a:lnTo>
                    <a:pt x="841" y="395"/>
                  </a:lnTo>
                  <a:lnTo>
                    <a:pt x="705" y="526"/>
                  </a:lnTo>
                  <a:lnTo>
                    <a:pt x="578" y="701"/>
                  </a:lnTo>
                  <a:lnTo>
                    <a:pt x="450" y="877"/>
                  </a:lnTo>
                  <a:lnTo>
                    <a:pt x="314" y="1096"/>
                  </a:lnTo>
                  <a:lnTo>
                    <a:pt x="187" y="1359"/>
                  </a:lnTo>
                  <a:lnTo>
                    <a:pt x="60" y="1622"/>
                  </a:lnTo>
                  <a:lnTo>
                    <a:pt x="34" y="1709"/>
                  </a:lnTo>
                  <a:lnTo>
                    <a:pt x="17" y="1797"/>
                  </a:lnTo>
                  <a:lnTo>
                    <a:pt x="9" y="1885"/>
                  </a:lnTo>
                  <a:lnTo>
                    <a:pt x="0" y="2016"/>
                  </a:lnTo>
                  <a:lnTo>
                    <a:pt x="0" y="2235"/>
                  </a:lnTo>
                  <a:lnTo>
                    <a:pt x="17" y="2454"/>
                  </a:lnTo>
                  <a:lnTo>
                    <a:pt x="43" y="2630"/>
                  </a:lnTo>
                  <a:lnTo>
                    <a:pt x="85" y="2761"/>
                  </a:lnTo>
                  <a:lnTo>
                    <a:pt x="136" y="2805"/>
                  </a:lnTo>
                  <a:lnTo>
                    <a:pt x="161" y="2805"/>
                  </a:lnTo>
                  <a:lnTo>
                    <a:pt x="187" y="2761"/>
                  </a:lnTo>
                  <a:lnTo>
                    <a:pt x="323" y="2454"/>
                  </a:lnTo>
                  <a:lnTo>
                    <a:pt x="459" y="2191"/>
                  </a:lnTo>
                  <a:lnTo>
                    <a:pt x="603" y="1972"/>
                  </a:lnTo>
                  <a:lnTo>
                    <a:pt x="739" y="1797"/>
                  </a:lnTo>
                  <a:lnTo>
                    <a:pt x="883" y="1622"/>
                  </a:lnTo>
                  <a:lnTo>
                    <a:pt x="1028" y="1534"/>
                  </a:lnTo>
                  <a:lnTo>
                    <a:pt x="1172" y="1403"/>
                  </a:lnTo>
                  <a:lnTo>
                    <a:pt x="1316" y="1359"/>
                  </a:lnTo>
                  <a:lnTo>
                    <a:pt x="1613" y="1315"/>
                  </a:lnTo>
                  <a:lnTo>
                    <a:pt x="1902" y="1359"/>
                  </a:lnTo>
                  <a:lnTo>
                    <a:pt x="2199" y="1446"/>
                  </a:lnTo>
                  <a:lnTo>
                    <a:pt x="2488" y="1622"/>
                  </a:lnTo>
                  <a:lnTo>
                    <a:pt x="2760" y="1841"/>
                  </a:lnTo>
                  <a:lnTo>
                    <a:pt x="3023" y="2060"/>
                  </a:lnTo>
                  <a:lnTo>
                    <a:pt x="3549" y="2542"/>
                  </a:lnTo>
                  <a:lnTo>
                    <a:pt x="4602" y="3637"/>
                  </a:lnTo>
                  <a:lnTo>
                    <a:pt x="5120" y="4163"/>
                  </a:lnTo>
                  <a:lnTo>
                    <a:pt x="5375" y="4470"/>
                  </a:lnTo>
                  <a:lnTo>
                    <a:pt x="5621" y="4864"/>
                  </a:lnTo>
                  <a:lnTo>
                    <a:pt x="5740" y="5083"/>
                  </a:lnTo>
                  <a:lnTo>
                    <a:pt x="5859" y="5346"/>
                  </a:lnTo>
                  <a:lnTo>
                    <a:pt x="5969" y="5653"/>
                  </a:lnTo>
                  <a:lnTo>
                    <a:pt x="6079" y="5960"/>
                  </a:lnTo>
                  <a:lnTo>
                    <a:pt x="6292" y="6661"/>
                  </a:lnTo>
                  <a:lnTo>
                    <a:pt x="6495" y="7450"/>
                  </a:lnTo>
                  <a:lnTo>
                    <a:pt x="6691" y="8195"/>
                  </a:lnTo>
                  <a:lnTo>
                    <a:pt x="6894" y="8940"/>
                  </a:lnTo>
                  <a:lnTo>
                    <a:pt x="7319" y="10473"/>
                  </a:lnTo>
                  <a:lnTo>
                    <a:pt x="7744" y="12007"/>
                  </a:lnTo>
                  <a:lnTo>
                    <a:pt x="7956" y="12840"/>
                  </a:lnTo>
                  <a:lnTo>
                    <a:pt x="8160" y="13628"/>
                  </a:lnTo>
                  <a:lnTo>
                    <a:pt x="8355" y="14505"/>
                  </a:lnTo>
                  <a:lnTo>
                    <a:pt x="8542" y="15381"/>
                  </a:lnTo>
                  <a:lnTo>
                    <a:pt x="8720" y="16345"/>
                  </a:lnTo>
                  <a:lnTo>
                    <a:pt x="8890" y="17309"/>
                  </a:lnTo>
                  <a:lnTo>
                    <a:pt x="9043" y="18361"/>
                  </a:lnTo>
                  <a:lnTo>
                    <a:pt x="9111" y="18887"/>
                  </a:lnTo>
                  <a:lnTo>
                    <a:pt x="9178" y="19456"/>
                  </a:lnTo>
                  <a:lnTo>
                    <a:pt x="9238" y="20026"/>
                  </a:lnTo>
                  <a:lnTo>
                    <a:pt x="9297" y="20640"/>
                  </a:lnTo>
                  <a:lnTo>
                    <a:pt x="9348" y="21209"/>
                  </a:lnTo>
                  <a:lnTo>
                    <a:pt x="9391" y="21867"/>
                  </a:lnTo>
                  <a:lnTo>
                    <a:pt x="9408" y="21998"/>
                  </a:lnTo>
                  <a:lnTo>
                    <a:pt x="9425" y="22086"/>
                  </a:lnTo>
                  <a:lnTo>
                    <a:pt x="9442" y="22173"/>
                  </a:lnTo>
                  <a:lnTo>
                    <a:pt x="9459" y="22217"/>
                  </a:lnTo>
                  <a:lnTo>
                    <a:pt x="9510" y="22305"/>
                  </a:lnTo>
                  <a:lnTo>
                    <a:pt x="9552" y="22261"/>
                  </a:lnTo>
                  <a:lnTo>
                    <a:pt x="9594" y="22173"/>
                  </a:lnTo>
                  <a:lnTo>
                    <a:pt x="9628" y="21998"/>
                  </a:lnTo>
                  <a:lnTo>
                    <a:pt x="9637" y="21910"/>
                  </a:lnTo>
                  <a:lnTo>
                    <a:pt x="9637" y="21779"/>
                  </a:lnTo>
                  <a:lnTo>
                    <a:pt x="9637" y="21647"/>
                  </a:lnTo>
                  <a:lnTo>
                    <a:pt x="9637" y="21516"/>
                  </a:lnTo>
                  <a:lnTo>
                    <a:pt x="9578" y="20815"/>
                  </a:lnTo>
                  <a:lnTo>
                    <a:pt x="9527" y="20158"/>
                  </a:lnTo>
                  <a:lnTo>
                    <a:pt x="9459" y="19500"/>
                  </a:lnTo>
                  <a:lnTo>
                    <a:pt x="9391" y="18843"/>
                  </a:lnTo>
                  <a:lnTo>
                    <a:pt x="9314" y="18229"/>
                  </a:lnTo>
                  <a:lnTo>
                    <a:pt x="9238" y="17616"/>
                  </a:lnTo>
                  <a:lnTo>
                    <a:pt x="9153" y="17046"/>
                  </a:lnTo>
                  <a:lnTo>
                    <a:pt x="9068" y="16477"/>
                  </a:lnTo>
                  <a:lnTo>
                    <a:pt x="8881" y="15381"/>
                  </a:lnTo>
                  <a:lnTo>
                    <a:pt x="8678" y="14373"/>
                  </a:lnTo>
                  <a:lnTo>
                    <a:pt x="8465" y="13409"/>
                  </a:lnTo>
                  <a:lnTo>
                    <a:pt x="8244" y="12445"/>
                  </a:lnTo>
                  <a:lnTo>
                    <a:pt x="8024" y="11613"/>
                  </a:lnTo>
                  <a:lnTo>
                    <a:pt x="7794" y="10736"/>
                  </a:lnTo>
                  <a:lnTo>
                    <a:pt x="7344" y="9115"/>
                  </a:lnTo>
                  <a:lnTo>
                    <a:pt x="7107" y="8239"/>
                  </a:lnTo>
                  <a:lnTo>
                    <a:pt x="6878" y="7318"/>
                  </a:lnTo>
                  <a:lnTo>
                    <a:pt x="6648" y="6442"/>
                  </a:lnTo>
                  <a:lnTo>
                    <a:pt x="6419" y="5566"/>
                  </a:lnTo>
                  <a:lnTo>
                    <a:pt x="6300" y="5171"/>
                  </a:lnTo>
                  <a:lnTo>
                    <a:pt x="6181" y="4777"/>
                  </a:lnTo>
                  <a:lnTo>
                    <a:pt x="6062" y="4470"/>
                  </a:lnTo>
                  <a:lnTo>
                    <a:pt x="5935" y="4163"/>
                  </a:lnTo>
                  <a:lnTo>
                    <a:pt x="5808" y="3900"/>
                  </a:lnTo>
                  <a:lnTo>
                    <a:pt x="5680" y="3681"/>
                  </a:lnTo>
                  <a:lnTo>
                    <a:pt x="5426" y="3243"/>
                  </a:lnTo>
                  <a:lnTo>
                    <a:pt x="5162" y="2892"/>
                  </a:lnTo>
                  <a:lnTo>
                    <a:pt x="4891" y="2586"/>
                  </a:lnTo>
                  <a:lnTo>
                    <a:pt x="4347" y="2060"/>
                  </a:lnTo>
                  <a:lnTo>
                    <a:pt x="3821" y="1534"/>
                  </a:lnTo>
                  <a:lnTo>
                    <a:pt x="3286" y="964"/>
                  </a:lnTo>
                  <a:lnTo>
                    <a:pt x="3014" y="701"/>
                  </a:lnTo>
                  <a:lnTo>
                    <a:pt x="2743" y="482"/>
                  </a:lnTo>
                  <a:lnTo>
                    <a:pt x="2462" y="307"/>
                  </a:lnTo>
                  <a:lnTo>
                    <a:pt x="2191" y="132"/>
                  </a:lnTo>
                  <a:lnTo>
                    <a:pt x="1919" y="44"/>
                  </a:lnTo>
                  <a:lnTo>
                    <a:pt x="1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6"/>
            <p:cNvSpPr/>
            <p:nvPr/>
          </p:nvSpPr>
          <p:spPr>
            <a:xfrm rot="10800000">
              <a:off x="3213005" y="4747296"/>
              <a:ext cx="59261" cy="95203"/>
            </a:xfrm>
            <a:custGeom>
              <a:avLst/>
              <a:gdLst/>
              <a:ahLst/>
              <a:cxnLst/>
              <a:rect l="l" t="t" r="r" b="b"/>
              <a:pathLst>
                <a:path w="6276" h="34969" extrusionOk="0">
                  <a:moveTo>
                    <a:pt x="2896" y="1"/>
                  </a:moveTo>
                  <a:lnTo>
                    <a:pt x="2879" y="88"/>
                  </a:lnTo>
                  <a:lnTo>
                    <a:pt x="2854" y="176"/>
                  </a:lnTo>
                  <a:lnTo>
                    <a:pt x="2709" y="921"/>
                  </a:lnTo>
                  <a:lnTo>
                    <a:pt x="2573" y="1710"/>
                  </a:lnTo>
                  <a:lnTo>
                    <a:pt x="2446" y="2542"/>
                  </a:lnTo>
                  <a:lnTo>
                    <a:pt x="2327" y="3419"/>
                  </a:lnTo>
                  <a:lnTo>
                    <a:pt x="2217" y="4251"/>
                  </a:lnTo>
                  <a:lnTo>
                    <a:pt x="2106" y="5171"/>
                  </a:lnTo>
                  <a:lnTo>
                    <a:pt x="1894" y="6968"/>
                  </a:lnTo>
                  <a:lnTo>
                    <a:pt x="1673" y="8984"/>
                  </a:lnTo>
                  <a:lnTo>
                    <a:pt x="1461" y="10999"/>
                  </a:lnTo>
                  <a:lnTo>
                    <a:pt x="1274" y="13103"/>
                  </a:lnTo>
                  <a:lnTo>
                    <a:pt x="1096" y="15206"/>
                  </a:lnTo>
                  <a:lnTo>
                    <a:pt x="926" y="17441"/>
                  </a:lnTo>
                  <a:lnTo>
                    <a:pt x="765" y="19720"/>
                  </a:lnTo>
                  <a:lnTo>
                    <a:pt x="629" y="21998"/>
                  </a:lnTo>
                  <a:lnTo>
                    <a:pt x="510" y="24321"/>
                  </a:lnTo>
                  <a:lnTo>
                    <a:pt x="451" y="25548"/>
                  </a:lnTo>
                  <a:lnTo>
                    <a:pt x="400" y="26775"/>
                  </a:lnTo>
                  <a:lnTo>
                    <a:pt x="306" y="29228"/>
                  </a:lnTo>
                  <a:lnTo>
                    <a:pt x="256" y="30455"/>
                  </a:lnTo>
                  <a:lnTo>
                    <a:pt x="188" y="31682"/>
                  </a:lnTo>
                  <a:lnTo>
                    <a:pt x="111" y="32866"/>
                  </a:lnTo>
                  <a:lnTo>
                    <a:pt x="69" y="33435"/>
                  </a:lnTo>
                  <a:lnTo>
                    <a:pt x="18" y="34005"/>
                  </a:lnTo>
                  <a:lnTo>
                    <a:pt x="1" y="34268"/>
                  </a:lnTo>
                  <a:lnTo>
                    <a:pt x="9" y="34487"/>
                  </a:lnTo>
                  <a:lnTo>
                    <a:pt x="26" y="34662"/>
                  </a:lnTo>
                  <a:lnTo>
                    <a:pt x="52" y="34837"/>
                  </a:lnTo>
                  <a:lnTo>
                    <a:pt x="86" y="34969"/>
                  </a:lnTo>
                  <a:lnTo>
                    <a:pt x="128" y="34969"/>
                  </a:lnTo>
                  <a:lnTo>
                    <a:pt x="171" y="34925"/>
                  </a:lnTo>
                  <a:lnTo>
                    <a:pt x="213" y="34794"/>
                  </a:lnTo>
                  <a:lnTo>
                    <a:pt x="417" y="33786"/>
                  </a:lnTo>
                  <a:lnTo>
                    <a:pt x="621" y="32822"/>
                  </a:lnTo>
                  <a:lnTo>
                    <a:pt x="841" y="31945"/>
                  </a:lnTo>
                  <a:lnTo>
                    <a:pt x="1062" y="31069"/>
                  </a:lnTo>
                  <a:lnTo>
                    <a:pt x="1291" y="30236"/>
                  </a:lnTo>
                  <a:lnTo>
                    <a:pt x="1521" y="29448"/>
                  </a:lnTo>
                  <a:lnTo>
                    <a:pt x="1996" y="27870"/>
                  </a:lnTo>
                  <a:lnTo>
                    <a:pt x="2412" y="26380"/>
                  </a:lnTo>
                  <a:lnTo>
                    <a:pt x="2828" y="24890"/>
                  </a:lnTo>
                  <a:lnTo>
                    <a:pt x="3236" y="23313"/>
                  </a:lnTo>
                  <a:lnTo>
                    <a:pt x="3635" y="21691"/>
                  </a:lnTo>
                  <a:lnTo>
                    <a:pt x="4025" y="20026"/>
                  </a:lnTo>
                  <a:lnTo>
                    <a:pt x="4212" y="19106"/>
                  </a:lnTo>
                  <a:lnTo>
                    <a:pt x="4399" y="18230"/>
                  </a:lnTo>
                  <a:lnTo>
                    <a:pt x="4577" y="17309"/>
                  </a:lnTo>
                  <a:lnTo>
                    <a:pt x="4756" y="16389"/>
                  </a:lnTo>
                  <a:lnTo>
                    <a:pt x="4934" y="15425"/>
                  </a:lnTo>
                  <a:lnTo>
                    <a:pt x="5104" y="14417"/>
                  </a:lnTo>
                  <a:lnTo>
                    <a:pt x="5265" y="13453"/>
                  </a:lnTo>
                  <a:lnTo>
                    <a:pt x="5426" y="12402"/>
                  </a:lnTo>
                  <a:lnTo>
                    <a:pt x="5579" y="11394"/>
                  </a:lnTo>
                  <a:lnTo>
                    <a:pt x="5732" y="10298"/>
                  </a:lnTo>
                  <a:lnTo>
                    <a:pt x="5868" y="9203"/>
                  </a:lnTo>
                  <a:lnTo>
                    <a:pt x="6004" y="8107"/>
                  </a:lnTo>
                  <a:lnTo>
                    <a:pt x="6139" y="6968"/>
                  </a:lnTo>
                  <a:lnTo>
                    <a:pt x="6258" y="5829"/>
                  </a:lnTo>
                  <a:lnTo>
                    <a:pt x="6267" y="5697"/>
                  </a:lnTo>
                  <a:lnTo>
                    <a:pt x="6275" y="5566"/>
                  </a:lnTo>
                  <a:lnTo>
                    <a:pt x="6275" y="5434"/>
                  </a:lnTo>
                  <a:lnTo>
                    <a:pt x="6267" y="5303"/>
                  </a:lnTo>
                  <a:lnTo>
                    <a:pt x="6241" y="5127"/>
                  </a:lnTo>
                  <a:lnTo>
                    <a:pt x="6207" y="4952"/>
                  </a:lnTo>
                  <a:lnTo>
                    <a:pt x="6165" y="4865"/>
                  </a:lnTo>
                  <a:lnTo>
                    <a:pt x="6123" y="4865"/>
                  </a:lnTo>
                  <a:lnTo>
                    <a:pt x="6097" y="4908"/>
                  </a:lnTo>
                  <a:lnTo>
                    <a:pt x="6080" y="4952"/>
                  </a:lnTo>
                  <a:lnTo>
                    <a:pt x="6063" y="5084"/>
                  </a:lnTo>
                  <a:lnTo>
                    <a:pt x="6046" y="5171"/>
                  </a:lnTo>
                  <a:lnTo>
                    <a:pt x="5919" y="6354"/>
                  </a:lnTo>
                  <a:lnTo>
                    <a:pt x="5791" y="7494"/>
                  </a:lnTo>
                  <a:lnTo>
                    <a:pt x="5656" y="8589"/>
                  </a:lnTo>
                  <a:lnTo>
                    <a:pt x="5511" y="9685"/>
                  </a:lnTo>
                  <a:lnTo>
                    <a:pt x="5358" y="10736"/>
                  </a:lnTo>
                  <a:lnTo>
                    <a:pt x="5206" y="11788"/>
                  </a:lnTo>
                  <a:lnTo>
                    <a:pt x="5044" y="12796"/>
                  </a:lnTo>
                  <a:lnTo>
                    <a:pt x="4883" y="13804"/>
                  </a:lnTo>
                  <a:lnTo>
                    <a:pt x="4713" y="14768"/>
                  </a:lnTo>
                  <a:lnTo>
                    <a:pt x="4535" y="15732"/>
                  </a:lnTo>
                  <a:lnTo>
                    <a:pt x="4356" y="16652"/>
                  </a:lnTo>
                  <a:lnTo>
                    <a:pt x="4170" y="17572"/>
                  </a:lnTo>
                  <a:lnTo>
                    <a:pt x="3983" y="18449"/>
                  </a:lnTo>
                  <a:lnTo>
                    <a:pt x="3796" y="19325"/>
                  </a:lnTo>
                  <a:lnTo>
                    <a:pt x="3406" y="21034"/>
                  </a:lnTo>
                  <a:lnTo>
                    <a:pt x="3006" y="22655"/>
                  </a:lnTo>
                  <a:lnTo>
                    <a:pt x="2590" y="24189"/>
                  </a:lnTo>
                  <a:lnTo>
                    <a:pt x="2166" y="25723"/>
                  </a:lnTo>
                  <a:lnTo>
                    <a:pt x="1741" y="27169"/>
                  </a:lnTo>
                  <a:lnTo>
                    <a:pt x="1291" y="28703"/>
                  </a:lnTo>
                  <a:lnTo>
                    <a:pt x="1071" y="29448"/>
                  </a:lnTo>
                  <a:lnTo>
                    <a:pt x="850" y="30280"/>
                  </a:lnTo>
                  <a:lnTo>
                    <a:pt x="638" y="31113"/>
                  </a:lnTo>
                  <a:lnTo>
                    <a:pt x="434" y="31989"/>
                  </a:lnTo>
                  <a:lnTo>
                    <a:pt x="422" y="32041"/>
                  </a:lnTo>
                  <a:lnTo>
                    <a:pt x="459" y="31332"/>
                  </a:lnTo>
                  <a:lnTo>
                    <a:pt x="510" y="30192"/>
                  </a:lnTo>
                  <a:lnTo>
                    <a:pt x="612" y="27914"/>
                  </a:lnTo>
                  <a:lnTo>
                    <a:pt x="706" y="25591"/>
                  </a:lnTo>
                  <a:lnTo>
                    <a:pt x="816" y="23313"/>
                  </a:lnTo>
                  <a:lnTo>
                    <a:pt x="943" y="21034"/>
                  </a:lnTo>
                  <a:lnTo>
                    <a:pt x="1088" y="18799"/>
                  </a:lnTo>
                  <a:lnTo>
                    <a:pt x="1249" y="16608"/>
                  </a:lnTo>
                  <a:lnTo>
                    <a:pt x="1436" y="14373"/>
                  </a:lnTo>
                  <a:lnTo>
                    <a:pt x="1631" y="12182"/>
                  </a:lnTo>
                  <a:lnTo>
                    <a:pt x="1843" y="10035"/>
                  </a:lnTo>
                  <a:lnTo>
                    <a:pt x="2073" y="7932"/>
                  </a:lnTo>
                  <a:lnTo>
                    <a:pt x="2276" y="6092"/>
                  </a:lnTo>
                  <a:lnTo>
                    <a:pt x="2387" y="5215"/>
                  </a:lnTo>
                  <a:lnTo>
                    <a:pt x="2506" y="4339"/>
                  </a:lnTo>
                  <a:lnTo>
                    <a:pt x="2624" y="3462"/>
                  </a:lnTo>
                  <a:lnTo>
                    <a:pt x="2752" y="2630"/>
                  </a:lnTo>
                  <a:lnTo>
                    <a:pt x="2888" y="1841"/>
                  </a:lnTo>
                  <a:lnTo>
                    <a:pt x="3032" y="1096"/>
                  </a:lnTo>
                  <a:lnTo>
                    <a:pt x="3049" y="965"/>
                  </a:lnTo>
                  <a:lnTo>
                    <a:pt x="3057" y="833"/>
                  </a:lnTo>
                  <a:lnTo>
                    <a:pt x="3066" y="745"/>
                  </a:lnTo>
                  <a:lnTo>
                    <a:pt x="3066" y="614"/>
                  </a:lnTo>
                  <a:lnTo>
                    <a:pt x="3057" y="395"/>
                  </a:lnTo>
                  <a:lnTo>
                    <a:pt x="3032" y="176"/>
                  </a:lnTo>
                  <a:lnTo>
                    <a:pt x="2989" y="44"/>
                  </a:lnTo>
                  <a:lnTo>
                    <a:pt x="29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6"/>
            <p:cNvSpPr/>
            <p:nvPr/>
          </p:nvSpPr>
          <p:spPr>
            <a:xfrm rot="10800000">
              <a:off x="3137889" y="4768769"/>
              <a:ext cx="57968" cy="80172"/>
            </a:xfrm>
            <a:custGeom>
              <a:avLst/>
              <a:gdLst/>
              <a:ahLst/>
              <a:cxnLst/>
              <a:rect l="l" t="t" r="r" b="b"/>
              <a:pathLst>
                <a:path w="6139" h="29448" extrusionOk="0">
                  <a:moveTo>
                    <a:pt x="3762" y="0"/>
                  </a:moveTo>
                  <a:lnTo>
                    <a:pt x="3719" y="44"/>
                  </a:lnTo>
                  <a:lnTo>
                    <a:pt x="3685" y="219"/>
                  </a:lnTo>
                  <a:lnTo>
                    <a:pt x="3660" y="395"/>
                  </a:lnTo>
                  <a:lnTo>
                    <a:pt x="3643" y="614"/>
                  </a:lnTo>
                  <a:lnTo>
                    <a:pt x="3651" y="877"/>
                  </a:lnTo>
                  <a:lnTo>
                    <a:pt x="3660" y="1008"/>
                  </a:lnTo>
                  <a:lnTo>
                    <a:pt x="3668" y="1140"/>
                  </a:lnTo>
                  <a:lnTo>
                    <a:pt x="3881" y="2629"/>
                  </a:lnTo>
                  <a:lnTo>
                    <a:pt x="4076" y="4163"/>
                  </a:lnTo>
                  <a:lnTo>
                    <a:pt x="4263" y="5741"/>
                  </a:lnTo>
                  <a:lnTo>
                    <a:pt x="4432" y="7362"/>
                  </a:lnTo>
                  <a:lnTo>
                    <a:pt x="4585" y="9027"/>
                  </a:lnTo>
                  <a:lnTo>
                    <a:pt x="4730" y="10692"/>
                  </a:lnTo>
                  <a:lnTo>
                    <a:pt x="4865" y="12401"/>
                  </a:lnTo>
                  <a:lnTo>
                    <a:pt x="4993" y="14154"/>
                  </a:lnTo>
                  <a:lnTo>
                    <a:pt x="5112" y="15995"/>
                  </a:lnTo>
                  <a:lnTo>
                    <a:pt x="5239" y="17835"/>
                  </a:lnTo>
                  <a:lnTo>
                    <a:pt x="5468" y="21516"/>
                  </a:lnTo>
                  <a:lnTo>
                    <a:pt x="5689" y="25241"/>
                  </a:lnTo>
                  <a:lnTo>
                    <a:pt x="5822" y="27580"/>
                  </a:lnTo>
                  <a:lnTo>
                    <a:pt x="5256" y="26073"/>
                  </a:lnTo>
                  <a:lnTo>
                    <a:pt x="4848" y="24978"/>
                  </a:lnTo>
                  <a:lnTo>
                    <a:pt x="4432" y="23795"/>
                  </a:lnTo>
                  <a:lnTo>
                    <a:pt x="4025" y="22611"/>
                  </a:lnTo>
                  <a:lnTo>
                    <a:pt x="3617" y="21384"/>
                  </a:lnTo>
                  <a:lnTo>
                    <a:pt x="3218" y="20114"/>
                  </a:lnTo>
                  <a:lnTo>
                    <a:pt x="2828" y="18755"/>
                  </a:lnTo>
                  <a:lnTo>
                    <a:pt x="2446" y="17353"/>
                  </a:lnTo>
                  <a:lnTo>
                    <a:pt x="2081" y="15863"/>
                  </a:lnTo>
                  <a:lnTo>
                    <a:pt x="1902" y="15118"/>
                  </a:lnTo>
                  <a:lnTo>
                    <a:pt x="1724" y="14329"/>
                  </a:lnTo>
                  <a:lnTo>
                    <a:pt x="1554" y="13541"/>
                  </a:lnTo>
                  <a:lnTo>
                    <a:pt x="1384" y="12708"/>
                  </a:lnTo>
                  <a:lnTo>
                    <a:pt x="1223" y="11832"/>
                  </a:lnTo>
                  <a:lnTo>
                    <a:pt x="1062" y="10955"/>
                  </a:lnTo>
                  <a:lnTo>
                    <a:pt x="909" y="10079"/>
                  </a:lnTo>
                  <a:lnTo>
                    <a:pt x="764" y="9159"/>
                  </a:lnTo>
                  <a:lnTo>
                    <a:pt x="620" y="8195"/>
                  </a:lnTo>
                  <a:lnTo>
                    <a:pt x="484" y="7231"/>
                  </a:lnTo>
                  <a:lnTo>
                    <a:pt x="357" y="6223"/>
                  </a:lnTo>
                  <a:lnTo>
                    <a:pt x="230" y="5171"/>
                  </a:lnTo>
                  <a:lnTo>
                    <a:pt x="213" y="5040"/>
                  </a:lnTo>
                  <a:lnTo>
                    <a:pt x="196" y="4952"/>
                  </a:lnTo>
                  <a:lnTo>
                    <a:pt x="170" y="4908"/>
                  </a:lnTo>
                  <a:lnTo>
                    <a:pt x="153" y="4864"/>
                  </a:lnTo>
                  <a:lnTo>
                    <a:pt x="102" y="4864"/>
                  </a:lnTo>
                  <a:lnTo>
                    <a:pt x="60" y="4952"/>
                  </a:lnTo>
                  <a:lnTo>
                    <a:pt x="26" y="5127"/>
                  </a:lnTo>
                  <a:lnTo>
                    <a:pt x="0" y="5302"/>
                  </a:lnTo>
                  <a:lnTo>
                    <a:pt x="0" y="5434"/>
                  </a:lnTo>
                  <a:lnTo>
                    <a:pt x="0" y="5565"/>
                  </a:lnTo>
                  <a:lnTo>
                    <a:pt x="9" y="5697"/>
                  </a:lnTo>
                  <a:lnTo>
                    <a:pt x="17" y="5828"/>
                  </a:lnTo>
                  <a:lnTo>
                    <a:pt x="145" y="6880"/>
                  </a:lnTo>
                  <a:lnTo>
                    <a:pt x="272" y="7888"/>
                  </a:lnTo>
                  <a:lnTo>
                    <a:pt x="416" y="8896"/>
                  </a:lnTo>
                  <a:lnTo>
                    <a:pt x="561" y="9860"/>
                  </a:lnTo>
                  <a:lnTo>
                    <a:pt x="705" y="10824"/>
                  </a:lnTo>
                  <a:lnTo>
                    <a:pt x="866" y="11700"/>
                  </a:lnTo>
                  <a:lnTo>
                    <a:pt x="1028" y="12620"/>
                  </a:lnTo>
                  <a:lnTo>
                    <a:pt x="1189" y="13497"/>
                  </a:lnTo>
                  <a:lnTo>
                    <a:pt x="1359" y="14329"/>
                  </a:lnTo>
                  <a:lnTo>
                    <a:pt x="1529" y="15162"/>
                  </a:lnTo>
                  <a:lnTo>
                    <a:pt x="1707" y="15951"/>
                  </a:lnTo>
                  <a:lnTo>
                    <a:pt x="1894" y="16739"/>
                  </a:lnTo>
                  <a:lnTo>
                    <a:pt x="2267" y="18229"/>
                  </a:lnTo>
                  <a:lnTo>
                    <a:pt x="2649" y="19675"/>
                  </a:lnTo>
                  <a:lnTo>
                    <a:pt x="3048" y="21034"/>
                  </a:lnTo>
                  <a:lnTo>
                    <a:pt x="3456" y="22348"/>
                  </a:lnTo>
                  <a:lnTo>
                    <a:pt x="3864" y="23619"/>
                  </a:lnTo>
                  <a:lnTo>
                    <a:pt x="4280" y="24846"/>
                  </a:lnTo>
                  <a:lnTo>
                    <a:pt x="4696" y="25985"/>
                  </a:lnTo>
                  <a:lnTo>
                    <a:pt x="5120" y="27125"/>
                  </a:lnTo>
                  <a:lnTo>
                    <a:pt x="5952" y="29360"/>
                  </a:lnTo>
                  <a:lnTo>
                    <a:pt x="5995" y="29403"/>
                  </a:lnTo>
                  <a:lnTo>
                    <a:pt x="6029" y="29447"/>
                  </a:lnTo>
                  <a:lnTo>
                    <a:pt x="6063" y="29403"/>
                  </a:lnTo>
                  <a:lnTo>
                    <a:pt x="6097" y="29316"/>
                  </a:lnTo>
                  <a:lnTo>
                    <a:pt x="6122" y="29184"/>
                  </a:lnTo>
                  <a:lnTo>
                    <a:pt x="6139" y="29009"/>
                  </a:lnTo>
                  <a:lnTo>
                    <a:pt x="6139" y="28834"/>
                  </a:lnTo>
                  <a:lnTo>
                    <a:pt x="6139" y="28615"/>
                  </a:lnTo>
                  <a:lnTo>
                    <a:pt x="5918" y="24715"/>
                  </a:lnTo>
                  <a:lnTo>
                    <a:pt x="5689" y="20815"/>
                  </a:lnTo>
                  <a:lnTo>
                    <a:pt x="5443" y="16959"/>
                  </a:lnTo>
                  <a:lnTo>
                    <a:pt x="5315" y="15031"/>
                  </a:lnTo>
                  <a:lnTo>
                    <a:pt x="5180" y="13102"/>
                  </a:lnTo>
                  <a:lnTo>
                    <a:pt x="5052" y="11393"/>
                  </a:lnTo>
                  <a:lnTo>
                    <a:pt x="4916" y="9684"/>
                  </a:lnTo>
                  <a:lnTo>
                    <a:pt x="4764" y="8019"/>
                  </a:lnTo>
                  <a:lnTo>
                    <a:pt x="4611" y="6398"/>
                  </a:lnTo>
                  <a:lnTo>
                    <a:pt x="4441" y="4820"/>
                  </a:lnTo>
                  <a:lnTo>
                    <a:pt x="4254" y="3243"/>
                  </a:lnTo>
                  <a:lnTo>
                    <a:pt x="4059" y="1709"/>
                  </a:lnTo>
                  <a:lnTo>
                    <a:pt x="3847" y="219"/>
                  </a:lnTo>
                  <a:lnTo>
                    <a:pt x="3830" y="132"/>
                  </a:lnTo>
                  <a:lnTo>
                    <a:pt x="3804" y="44"/>
                  </a:lnTo>
                  <a:lnTo>
                    <a:pt x="37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6"/>
            <p:cNvSpPr/>
            <p:nvPr/>
          </p:nvSpPr>
          <p:spPr>
            <a:xfrm rot="10800000">
              <a:off x="3192241" y="4887012"/>
              <a:ext cx="21822" cy="26011"/>
            </a:xfrm>
            <a:custGeom>
              <a:avLst/>
              <a:gdLst/>
              <a:ahLst/>
              <a:cxnLst/>
              <a:rect l="l" t="t" r="r" b="b"/>
              <a:pathLst>
                <a:path w="2311" h="9554" extrusionOk="0">
                  <a:moveTo>
                    <a:pt x="1037" y="1"/>
                  </a:moveTo>
                  <a:lnTo>
                    <a:pt x="935" y="132"/>
                  </a:lnTo>
                  <a:lnTo>
                    <a:pt x="842" y="264"/>
                  </a:lnTo>
                  <a:lnTo>
                    <a:pt x="740" y="527"/>
                  </a:lnTo>
                  <a:lnTo>
                    <a:pt x="646" y="834"/>
                  </a:lnTo>
                  <a:lnTo>
                    <a:pt x="553" y="1184"/>
                  </a:lnTo>
                  <a:lnTo>
                    <a:pt x="476" y="1622"/>
                  </a:lnTo>
                  <a:lnTo>
                    <a:pt x="409" y="2061"/>
                  </a:lnTo>
                  <a:lnTo>
                    <a:pt x="349" y="2543"/>
                  </a:lnTo>
                  <a:lnTo>
                    <a:pt x="298" y="3068"/>
                  </a:lnTo>
                  <a:lnTo>
                    <a:pt x="247" y="3594"/>
                  </a:lnTo>
                  <a:lnTo>
                    <a:pt x="205" y="4164"/>
                  </a:lnTo>
                  <a:lnTo>
                    <a:pt x="145" y="5303"/>
                  </a:lnTo>
                  <a:lnTo>
                    <a:pt x="94" y="6486"/>
                  </a:lnTo>
                  <a:lnTo>
                    <a:pt x="1" y="8721"/>
                  </a:lnTo>
                  <a:lnTo>
                    <a:pt x="1" y="8896"/>
                  </a:lnTo>
                  <a:lnTo>
                    <a:pt x="1" y="9028"/>
                  </a:lnTo>
                  <a:lnTo>
                    <a:pt x="9" y="9159"/>
                  </a:lnTo>
                  <a:lnTo>
                    <a:pt x="26" y="9247"/>
                  </a:lnTo>
                  <a:lnTo>
                    <a:pt x="60" y="9422"/>
                  </a:lnTo>
                  <a:lnTo>
                    <a:pt x="103" y="9510"/>
                  </a:lnTo>
                  <a:lnTo>
                    <a:pt x="145" y="9554"/>
                  </a:lnTo>
                  <a:lnTo>
                    <a:pt x="188" y="9466"/>
                  </a:lnTo>
                  <a:lnTo>
                    <a:pt x="205" y="9422"/>
                  </a:lnTo>
                  <a:lnTo>
                    <a:pt x="222" y="9335"/>
                  </a:lnTo>
                  <a:lnTo>
                    <a:pt x="239" y="9203"/>
                  </a:lnTo>
                  <a:lnTo>
                    <a:pt x="247" y="9072"/>
                  </a:lnTo>
                  <a:lnTo>
                    <a:pt x="298" y="7757"/>
                  </a:lnTo>
                  <a:lnTo>
                    <a:pt x="349" y="6399"/>
                  </a:lnTo>
                  <a:lnTo>
                    <a:pt x="375" y="5698"/>
                  </a:lnTo>
                  <a:lnTo>
                    <a:pt x="409" y="5040"/>
                  </a:lnTo>
                  <a:lnTo>
                    <a:pt x="451" y="4427"/>
                  </a:lnTo>
                  <a:lnTo>
                    <a:pt x="502" y="3769"/>
                  </a:lnTo>
                  <a:lnTo>
                    <a:pt x="553" y="3287"/>
                  </a:lnTo>
                  <a:lnTo>
                    <a:pt x="612" y="2805"/>
                  </a:lnTo>
                  <a:lnTo>
                    <a:pt x="680" y="2411"/>
                  </a:lnTo>
                  <a:lnTo>
                    <a:pt x="757" y="2017"/>
                  </a:lnTo>
                  <a:lnTo>
                    <a:pt x="842" y="1710"/>
                  </a:lnTo>
                  <a:lnTo>
                    <a:pt x="935" y="1447"/>
                  </a:lnTo>
                  <a:lnTo>
                    <a:pt x="986" y="1359"/>
                  </a:lnTo>
                  <a:lnTo>
                    <a:pt x="1037" y="1316"/>
                  </a:lnTo>
                  <a:lnTo>
                    <a:pt x="1096" y="1272"/>
                  </a:lnTo>
                  <a:lnTo>
                    <a:pt x="1147" y="1272"/>
                  </a:lnTo>
                  <a:lnTo>
                    <a:pt x="1258" y="1316"/>
                  </a:lnTo>
                  <a:lnTo>
                    <a:pt x="1359" y="1447"/>
                  </a:lnTo>
                  <a:lnTo>
                    <a:pt x="1453" y="1666"/>
                  </a:lnTo>
                  <a:lnTo>
                    <a:pt x="1546" y="1929"/>
                  </a:lnTo>
                  <a:lnTo>
                    <a:pt x="1631" y="2236"/>
                  </a:lnTo>
                  <a:lnTo>
                    <a:pt x="1708" y="2630"/>
                  </a:lnTo>
                  <a:lnTo>
                    <a:pt x="1775" y="3025"/>
                  </a:lnTo>
                  <a:lnTo>
                    <a:pt x="1835" y="3463"/>
                  </a:lnTo>
                  <a:lnTo>
                    <a:pt x="1894" y="4032"/>
                  </a:lnTo>
                  <a:lnTo>
                    <a:pt x="1937" y="4602"/>
                  </a:lnTo>
                  <a:lnTo>
                    <a:pt x="1979" y="5172"/>
                  </a:lnTo>
                  <a:lnTo>
                    <a:pt x="2005" y="5741"/>
                  </a:lnTo>
                  <a:lnTo>
                    <a:pt x="2030" y="6355"/>
                  </a:lnTo>
                  <a:lnTo>
                    <a:pt x="2047" y="6968"/>
                  </a:lnTo>
                  <a:lnTo>
                    <a:pt x="2064" y="8195"/>
                  </a:lnTo>
                  <a:lnTo>
                    <a:pt x="2064" y="8327"/>
                  </a:lnTo>
                  <a:lnTo>
                    <a:pt x="2073" y="8458"/>
                  </a:lnTo>
                  <a:lnTo>
                    <a:pt x="2090" y="8546"/>
                  </a:lnTo>
                  <a:lnTo>
                    <a:pt x="2107" y="8633"/>
                  </a:lnTo>
                  <a:lnTo>
                    <a:pt x="2141" y="8765"/>
                  </a:lnTo>
                  <a:lnTo>
                    <a:pt x="2192" y="8809"/>
                  </a:lnTo>
                  <a:lnTo>
                    <a:pt x="2234" y="8765"/>
                  </a:lnTo>
                  <a:lnTo>
                    <a:pt x="2276" y="8633"/>
                  </a:lnTo>
                  <a:lnTo>
                    <a:pt x="2293" y="8546"/>
                  </a:lnTo>
                  <a:lnTo>
                    <a:pt x="2302" y="8458"/>
                  </a:lnTo>
                  <a:lnTo>
                    <a:pt x="2310" y="8327"/>
                  </a:lnTo>
                  <a:lnTo>
                    <a:pt x="2310" y="8195"/>
                  </a:lnTo>
                  <a:lnTo>
                    <a:pt x="2293" y="6881"/>
                  </a:lnTo>
                  <a:lnTo>
                    <a:pt x="2276" y="6267"/>
                  </a:lnTo>
                  <a:lnTo>
                    <a:pt x="2251" y="5610"/>
                  </a:lnTo>
                  <a:lnTo>
                    <a:pt x="2225" y="4996"/>
                  </a:lnTo>
                  <a:lnTo>
                    <a:pt x="2192" y="4383"/>
                  </a:lnTo>
                  <a:lnTo>
                    <a:pt x="2149" y="3813"/>
                  </a:lnTo>
                  <a:lnTo>
                    <a:pt x="2090" y="3200"/>
                  </a:lnTo>
                  <a:lnTo>
                    <a:pt x="2047" y="2762"/>
                  </a:lnTo>
                  <a:lnTo>
                    <a:pt x="1988" y="2323"/>
                  </a:lnTo>
                  <a:lnTo>
                    <a:pt x="1920" y="1929"/>
                  </a:lnTo>
                  <a:lnTo>
                    <a:pt x="1852" y="1578"/>
                  </a:lnTo>
                  <a:lnTo>
                    <a:pt x="1775" y="1228"/>
                  </a:lnTo>
                  <a:lnTo>
                    <a:pt x="1691" y="921"/>
                  </a:lnTo>
                  <a:lnTo>
                    <a:pt x="1606" y="614"/>
                  </a:lnTo>
                  <a:lnTo>
                    <a:pt x="1512" y="395"/>
                  </a:lnTo>
                  <a:lnTo>
                    <a:pt x="1427" y="220"/>
                  </a:lnTo>
                  <a:lnTo>
                    <a:pt x="1325" y="89"/>
                  </a:lnTo>
                  <a:lnTo>
                    <a:pt x="1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6"/>
            <p:cNvSpPr/>
            <p:nvPr/>
          </p:nvSpPr>
          <p:spPr>
            <a:xfrm rot="10800000">
              <a:off x="3202986" y="4909278"/>
              <a:ext cx="59016" cy="322232"/>
            </a:xfrm>
            <a:custGeom>
              <a:avLst/>
              <a:gdLst/>
              <a:ahLst/>
              <a:cxnLst/>
              <a:rect l="l" t="t" r="r" b="b"/>
              <a:pathLst>
                <a:path w="6250" h="118359" extrusionOk="0">
                  <a:moveTo>
                    <a:pt x="493" y="1"/>
                  </a:moveTo>
                  <a:lnTo>
                    <a:pt x="451" y="88"/>
                  </a:lnTo>
                  <a:lnTo>
                    <a:pt x="434" y="132"/>
                  </a:lnTo>
                  <a:lnTo>
                    <a:pt x="417" y="220"/>
                  </a:lnTo>
                  <a:lnTo>
                    <a:pt x="408" y="351"/>
                  </a:lnTo>
                  <a:lnTo>
                    <a:pt x="400" y="483"/>
                  </a:lnTo>
                  <a:lnTo>
                    <a:pt x="289" y="3725"/>
                  </a:lnTo>
                  <a:lnTo>
                    <a:pt x="196" y="7012"/>
                  </a:lnTo>
                  <a:lnTo>
                    <a:pt x="119" y="10298"/>
                  </a:lnTo>
                  <a:lnTo>
                    <a:pt x="69" y="13585"/>
                  </a:lnTo>
                  <a:lnTo>
                    <a:pt x="26" y="16871"/>
                  </a:lnTo>
                  <a:lnTo>
                    <a:pt x="9" y="20202"/>
                  </a:lnTo>
                  <a:lnTo>
                    <a:pt x="1" y="23488"/>
                  </a:lnTo>
                  <a:lnTo>
                    <a:pt x="18" y="26818"/>
                  </a:lnTo>
                  <a:lnTo>
                    <a:pt x="52" y="29710"/>
                  </a:lnTo>
                  <a:lnTo>
                    <a:pt x="94" y="32603"/>
                  </a:lnTo>
                  <a:lnTo>
                    <a:pt x="153" y="35539"/>
                  </a:lnTo>
                  <a:lnTo>
                    <a:pt x="230" y="38431"/>
                  </a:lnTo>
                  <a:lnTo>
                    <a:pt x="315" y="41323"/>
                  </a:lnTo>
                  <a:lnTo>
                    <a:pt x="425" y="44171"/>
                  </a:lnTo>
                  <a:lnTo>
                    <a:pt x="544" y="47019"/>
                  </a:lnTo>
                  <a:lnTo>
                    <a:pt x="671" y="49868"/>
                  </a:lnTo>
                  <a:lnTo>
                    <a:pt x="824" y="52672"/>
                  </a:lnTo>
                  <a:lnTo>
                    <a:pt x="986" y="55477"/>
                  </a:lnTo>
                  <a:lnTo>
                    <a:pt x="1164" y="58237"/>
                  </a:lnTo>
                  <a:lnTo>
                    <a:pt x="1359" y="60954"/>
                  </a:lnTo>
                  <a:lnTo>
                    <a:pt x="1571" y="63671"/>
                  </a:lnTo>
                  <a:lnTo>
                    <a:pt x="1792" y="66344"/>
                  </a:lnTo>
                  <a:lnTo>
                    <a:pt x="2038" y="69017"/>
                  </a:lnTo>
                  <a:lnTo>
                    <a:pt x="2293" y="71602"/>
                  </a:lnTo>
                  <a:lnTo>
                    <a:pt x="2437" y="73005"/>
                  </a:lnTo>
                  <a:lnTo>
                    <a:pt x="2590" y="74407"/>
                  </a:lnTo>
                  <a:lnTo>
                    <a:pt x="2904" y="77167"/>
                  </a:lnTo>
                  <a:lnTo>
                    <a:pt x="3227" y="79884"/>
                  </a:lnTo>
                  <a:lnTo>
                    <a:pt x="3558" y="82601"/>
                  </a:lnTo>
                  <a:lnTo>
                    <a:pt x="3881" y="85318"/>
                  </a:lnTo>
                  <a:lnTo>
                    <a:pt x="4195" y="88079"/>
                  </a:lnTo>
                  <a:lnTo>
                    <a:pt x="4348" y="89437"/>
                  </a:lnTo>
                  <a:lnTo>
                    <a:pt x="4501" y="90839"/>
                  </a:lnTo>
                  <a:lnTo>
                    <a:pt x="4636" y="92285"/>
                  </a:lnTo>
                  <a:lnTo>
                    <a:pt x="4772" y="93688"/>
                  </a:lnTo>
                  <a:lnTo>
                    <a:pt x="4900" y="95134"/>
                  </a:lnTo>
                  <a:lnTo>
                    <a:pt x="5027" y="96580"/>
                  </a:lnTo>
                  <a:lnTo>
                    <a:pt x="5137" y="98026"/>
                  </a:lnTo>
                  <a:lnTo>
                    <a:pt x="5248" y="99472"/>
                  </a:lnTo>
                  <a:lnTo>
                    <a:pt x="5358" y="100918"/>
                  </a:lnTo>
                  <a:lnTo>
                    <a:pt x="5452" y="102408"/>
                  </a:lnTo>
                  <a:lnTo>
                    <a:pt x="5545" y="103898"/>
                  </a:lnTo>
                  <a:lnTo>
                    <a:pt x="5621" y="105431"/>
                  </a:lnTo>
                  <a:lnTo>
                    <a:pt x="5698" y="106921"/>
                  </a:lnTo>
                  <a:lnTo>
                    <a:pt x="5766" y="108455"/>
                  </a:lnTo>
                  <a:lnTo>
                    <a:pt x="5825" y="109989"/>
                  </a:lnTo>
                  <a:lnTo>
                    <a:pt x="5876" y="111522"/>
                  </a:lnTo>
                  <a:lnTo>
                    <a:pt x="5919" y="113056"/>
                  </a:lnTo>
                  <a:lnTo>
                    <a:pt x="5952" y="114634"/>
                  </a:lnTo>
                  <a:lnTo>
                    <a:pt x="5978" y="116167"/>
                  </a:lnTo>
                  <a:lnTo>
                    <a:pt x="5995" y="117745"/>
                  </a:lnTo>
                  <a:lnTo>
                    <a:pt x="6003" y="117876"/>
                  </a:lnTo>
                  <a:lnTo>
                    <a:pt x="6012" y="118008"/>
                  </a:lnTo>
                  <a:lnTo>
                    <a:pt x="6020" y="118139"/>
                  </a:lnTo>
                  <a:lnTo>
                    <a:pt x="6037" y="118227"/>
                  </a:lnTo>
                  <a:lnTo>
                    <a:pt x="6080" y="118314"/>
                  </a:lnTo>
                  <a:lnTo>
                    <a:pt x="6122" y="118358"/>
                  </a:lnTo>
                  <a:lnTo>
                    <a:pt x="6173" y="118314"/>
                  </a:lnTo>
                  <a:lnTo>
                    <a:pt x="6207" y="118227"/>
                  </a:lnTo>
                  <a:lnTo>
                    <a:pt x="6224" y="118139"/>
                  </a:lnTo>
                  <a:lnTo>
                    <a:pt x="6241" y="118008"/>
                  </a:lnTo>
                  <a:lnTo>
                    <a:pt x="6241" y="117876"/>
                  </a:lnTo>
                  <a:lnTo>
                    <a:pt x="6250" y="117745"/>
                  </a:lnTo>
                  <a:lnTo>
                    <a:pt x="6224" y="116036"/>
                  </a:lnTo>
                  <a:lnTo>
                    <a:pt x="6199" y="114371"/>
                  </a:lnTo>
                  <a:lnTo>
                    <a:pt x="6165" y="112705"/>
                  </a:lnTo>
                  <a:lnTo>
                    <a:pt x="6114" y="110996"/>
                  </a:lnTo>
                  <a:lnTo>
                    <a:pt x="6054" y="109375"/>
                  </a:lnTo>
                  <a:lnTo>
                    <a:pt x="5986" y="107710"/>
                  </a:lnTo>
                  <a:lnTo>
                    <a:pt x="5910" y="106045"/>
                  </a:lnTo>
                  <a:lnTo>
                    <a:pt x="5825" y="104423"/>
                  </a:lnTo>
                  <a:lnTo>
                    <a:pt x="5732" y="102802"/>
                  </a:lnTo>
                  <a:lnTo>
                    <a:pt x="5630" y="101225"/>
                  </a:lnTo>
                  <a:lnTo>
                    <a:pt x="5528" y="99603"/>
                  </a:lnTo>
                  <a:lnTo>
                    <a:pt x="5409" y="98026"/>
                  </a:lnTo>
                  <a:lnTo>
                    <a:pt x="5290" y="96448"/>
                  </a:lnTo>
                  <a:lnTo>
                    <a:pt x="5154" y="94915"/>
                  </a:lnTo>
                  <a:lnTo>
                    <a:pt x="5019" y="93381"/>
                  </a:lnTo>
                  <a:lnTo>
                    <a:pt x="4874" y="91847"/>
                  </a:lnTo>
                  <a:lnTo>
                    <a:pt x="4738" y="90445"/>
                  </a:lnTo>
                  <a:lnTo>
                    <a:pt x="4594" y="89043"/>
                  </a:lnTo>
                  <a:lnTo>
                    <a:pt x="4288" y="86282"/>
                  </a:lnTo>
                  <a:lnTo>
                    <a:pt x="3974" y="83609"/>
                  </a:lnTo>
                  <a:lnTo>
                    <a:pt x="3652" y="80892"/>
                  </a:lnTo>
                  <a:lnTo>
                    <a:pt x="3329" y="78219"/>
                  </a:lnTo>
                  <a:lnTo>
                    <a:pt x="3006" y="75502"/>
                  </a:lnTo>
                  <a:lnTo>
                    <a:pt x="2701" y="72785"/>
                  </a:lnTo>
                  <a:lnTo>
                    <a:pt x="2548" y="71383"/>
                  </a:lnTo>
                  <a:lnTo>
                    <a:pt x="2412" y="69981"/>
                  </a:lnTo>
                  <a:lnTo>
                    <a:pt x="2157" y="67308"/>
                  </a:lnTo>
                  <a:lnTo>
                    <a:pt x="1919" y="64635"/>
                  </a:lnTo>
                  <a:lnTo>
                    <a:pt x="1699" y="61918"/>
                  </a:lnTo>
                  <a:lnTo>
                    <a:pt x="1495" y="59157"/>
                  </a:lnTo>
                  <a:lnTo>
                    <a:pt x="1308" y="56397"/>
                  </a:lnTo>
                  <a:lnTo>
                    <a:pt x="1130" y="53549"/>
                  </a:lnTo>
                  <a:lnTo>
                    <a:pt x="977" y="50744"/>
                  </a:lnTo>
                  <a:lnTo>
                    <a:pt x="833" y="47852"/>
                  </a:lnTo>
                  <a:lnTo>
                    <a:pt x="705" y="44960"/>
                  </a:lnTo>
                  <a:lnTo>
                    <a:pt x="595" y="42068"/>
                  </a:lnTo>
                  <a:lnTo>
                    <a:pt x="502" y="39132"/>
                  </a:lnTo>
                  <a:lnTo>
                    <a:pt x="417" y="36196"/>
                  </a:lnTo>
                  <a:lnTo>
                    <a:pt x="357" y="33260"/>
                  </a:lnTo>
                  <a:lnTo>
                    <a:pt x="306" y="30324"/>
                  </a:lnTo>
                  <a:lnTo>
                    <a:pt x="272" y="27344"/>
                  </a:lnTo>
                  <a:lnTo>
                    <a:pt x="255" y="24408"/>
                  </a:lnTo>
                  <a:lnTo>
                    <a:pt x="255" y="21428"/>
                  </a:lnTo>
                  <a:lnTo>
                    <a:pt x="264" y="18493"/>
                  </a:lnTo>
                  <a:lnTo>
                    <a:pt x="289" y="15513"/>
                  </a:lnTo>
                  <a:lnTo>
                    <a:pt x="332" y="12577"/>
                  </a:lnTo>
                  <a:lnTo>
                    <a:pt x="383" y="9597"/>
                  </a:lnTo>
                  <a:lnTo>
                    <a:pt x="459" y="6661"/>
                  </a:lnTo>
                  <a:lnTo>
                    <a:pt x="536" y="3725"/>
                  </a:lnTo>
                  <a:lnTo>
                    <a:pt x="637" y="833"/>
                  </a:lnTo>
                  <a:lnTo>
                    <a:pt x="637" y="658"/>
                  </a:lnTo>
                  <a:lnTo>
                    <a:pt x="637" y="526"/>
                  </a:lnTo>
                  <a:lnTo>
                    <a:pt x="629" y="395"/>
                  </a:lnTo>
                  <a:lnTo>
                    <a:pt x="620" y="307"/>
                  </a:lnTo>
                  <a:lnTo>
                    <a:pt x="578" y="132"/>
                  </a:lnTo>
                  <a:lnTo>
                    <a:pt x="536" y="44"/>
                  </a:lnTo>
                  <a:lnTo>
                    <a:pt x="4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6"/>
            <p:cNvSpPr/>
            <p:nvPr/>
          </p:nvSpPr>
          <p:spPr>
            <a:xfrm rot="10800000">
              <a:off x="3256383" y="5020079"/>
              <a:ext cx="37203" cy="92342"/>
            </a:xfrm>
            <a:custGeom>
              <a:avLst/>
              <a:gdLst/>
              <a:ahLst/>
              <a:cxnLst/>
              <a:rect l="l" t="t" r="r" b="b"/>
              <a:pathLst>
                <a:path w="3940" h="33918" extrusionOk="0">
                  <a:moveTo>
                    <a:pt x="3796" y="1"/>
                  </a:moveTo>
                  <a:lnTo>
                    <a:pt x="3753" y="88"/>
                  </a:lnTo>
                  <a:lnTo>
                    <a:pt x="3736" y="132"/>
                  </a:lnTo>
                  <a:lnTo>
                    <a:pt x="3719" y="220"/>
                  </a:lnTo>
                  <a:lnTo>
                    <a:pt x="3702" y="351"/>
                  </a:lnTo>
                  <a:lnTo>
                    <a:pt x="3702" y="483"/>
                  </a:lnTo>
                  <a:lnTo>
                    <a:pt x="3651" y="1666"/>
                  </a:lnTo>
                  <a:lnTo>
                    <a:pt x="3600" y="2849"/>
                  </a:lnTo>
                  <a:lnTo>
                    <a:pt x="3549" y="3988"/>
                  </a:lnTo>
                  <a:lnTo>
                    <a:pt x="3481" y="5128"/>
                  </a:lnTo>
                  <a:lnTo>
                    <a:pt x="3414" y="6267"/>
                  </a:lnTo>
                  <a:lnTo>
                    <a:pt x="3337" y="7363"/>
                  </a:lnTo>
                  <a:lnTo>
                    <a:pt x="3252" y="8458"/>
                  </a:lnTo>
                  <a:lnTo>
                    <a:pt x="3167" y="9554"/>
                  </a:lnTo>
                  <a:lnTo>
                    <a:pt x="3074" y="10605"/>
                  </a:lnTo>
                  <a:lnTo>
                    <a:pt x="2981" y="11701"/>
                  </a:lnTo>
                  <a:lnTo>
                    <a:pt x="2870" y="12752"/>
                  </a:lnTo>
                  <a:lnTo>
                    <a:pt x="2768" y="13804"/>
                  </a:lnTo>
                  <a:lnTo>
                    <a:pt x="2539" y="15820"/>
                  </a:lnTo>
                  <a:lnTo>
                    <a:pt x="2301" y="17836"/>
                  </a:lnTo>
                  <a:lnTo>
                    <a:pt x="2038" y="19807"/>
                  </a:lnTo>
                  <a:lnTo>
                    <a:pt x="1775" y="21736"/>
                  </a:lnTo>
                  <a:lnTo>
                    <a:pt x="1495" y="23664"/>
                  </a:lnTo>
                  <a:lnTo>
                    <a:pt x="1214" y="25548"/>
                  </a:lnTo>
                  <a:lnTo>
                    <a:pt x="917" y="27388"/>
                  </a:lnTo>
                  <a:lnTo>
                    <a:pt x="629" y="29229"/>
                  </a:lnTo>
                  <a:lnTo>
                    <a:pt x="34" y="32822"/>
                  </a:lnTo>
                  <a:lnTo>
                    <a:pt x="17" y="32910"/>
                  </a:lnTo>
                  <a:lnTo>
                    <a:pt x="9" y="33041"/>
                  </a:lnTo>
                  <a:lnTo>
                    <a:pt x="0" y="33173"/>
                  </a:lnTo>
                  <a:lnTo>
                    <a:pt x="0" y="33304"/>
                  </a:lnTo>
                  <a:lnTo>
                    <a:pt x="17" y="33523"/>
                  </a:lnTo>
                  <a:lnTo>
                    <a:pt x="43" y="33742"/>
                  </a:lnTo>
                  <a:lnTo>
                    <a:pt x="85" y="33874"/>
                  </a:lnTo>
                  <a:lnTo>
                    <a:pt x="128" y="33917"/>
                  </a:lnTo>
                  <a:lnTo>
                    <a:pt x="145" y="33917"/>
                  </a:lnTo>
                  <a:lnTo>
                    <a:pt x="170" y="33874"/>
                  </a:lnTo>
                  <a:lnTo>
                    <a:pt x="187" y="33830"/>
                  </a:lnTo>
                  <a:lnTo>
                    <a:pt x="213" y="33698"/>
                  </a:lnTo>
                  <a:lnTo>
                    <a:pt x="815" y="30061"/>
                  </a:lnTo>
                  <a:lnTo>
                    <a:pt x="1113" y="28221"/>
                  </a:lnTo>
                  <a:lnTo>
                    <a:pt x="1410" y="26337"/>
                  </a:lnTo>
                  <a:lnTo>
                    <a:pt x="1698" y="24409"/>
                  </a:lnTo>
                  <a:lnTo>
                    <a:pt x="1979" y="22480"/>
                  </a:lnTo>
                  <a:lnTo>
                    <a:pt x="2250" y="20509"/>
                  </a:lnTo>
                  <a:lnTo>
                    <a:pt x="2514" y="18493"/>
                  </a:lnTo>
                  <a:lnTo>
                    <a:pt x="2760" y="16433"/>
                  </a:lnTo>
                  <a:lnTo>
                    <a:pt x="2989" y="14374"/>
                  </a:lnTo>
                  <a:lnTo>
                    <a:pt x="3099" y="13278"/>
                  </a:lnTo>
                  <a:lnTo>
                    <a:pt x="3201" y="12227"/>
                  </a:lnTo>
                  <a:lnTo>
                    <a:pt x="3303" y="11131"/>
                  </a:lnTo>
                  <a:lnTo>
                    <a:pt x="3397" y="10036"/>
                  </a:lnTo>
                  <a:lnTo>
                    <a:pt x="3490" y="8940"/>
                  </a:lnTo>
                  <a:lnTo>
                    <a:pt x="3566" y="7801"/>
                  </a:lnTo>
                  <a:lnTo>
                    <a:pt x="3651" y="6705"/>
                  </a:lnTo>
                  <a:lnTo>
                    <a:pt x="3719" y="5522"/>
                  </a:lnTo>
                  <a:lnTo>
                    <a:pt x="3787" y="4383"/>
                  </a:lnTo>
                  <a:lnTo>
                    <a:pt x="3838" y="3200"/>
                  </a:lnTo>
                  <a:lnTo>
                    <a:pt x="3897" y="2017"/>
                  </a:lnTo>
                  <a:lnTo>
                    <a:pt x="3940" y="833"/>
                  </a:lnTo>
                  <a:lnTo>
                    <a:pt x="3940" y="658"/>
                  </a:lnTo>
                  <a:lnTo>
                    <a:pt x="3940" y="527"/>
                  </a:lnTo>
                  <a:lnTo>
                    <a:pt x="3914" y="308"/>
                  </a:lnTo>
                  <a:lnTo>
                    <a:pt x="3881" y="132"/>
                  </a:lnTo>
                  <a:lnTo>
                    <a:pt x="3838" y="45"/>
                  </a:lnTo>
                  <a:lnTo>
                    <a:pt x="3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6"/>
            <p:cNvSpPr/>
            <p:nvPr/>
          </p:nvSpPr>
          <p:spPr>
            <a:xfrm rot="10800000">
              <a:off x="3289970" y="5002403"/>
              <a:ext cx="14277" cy="22311"/>
            </a:xfrm>
            <a:custGeom>
              <a:avLst/>
              <a:gdLst/>
              <a:ahLst/>
              <a:cxnLst/>
              <a:rect l="l" t="t" r="r" b="b"/>
              <a:pathLst>
                <a:path w="1512" h="8195" extrusionOk="0">
                  <a:moveTo>
                    <a:pt x="841" y="1"/>
                  </a:moveTo>
                  <a:lnTo>
                    <a:pt x="696" y="88"/>
                  </a:lnTo>
                  <a:lnTo>
                    <a:pt x="560" y="307"/>
                  </a:lnTo>
                  <a:lnTo>
                    <a:pt x="433" y="570"/>
                  </a:lnTo>
                  <a:lnTo>
                    <a:pt x="314" y="965"/>
                  </a:lnTo>
                  <a:lnTo>
                    <a:pt x="204" y="1403"/>
                  </a:lnTo>
                  <a:lnTo>
                    <a:pt x="102" y="1929"/>
                  </a:lnTo>
                  <a:lnTo>
                    <a:pt x="17" y="2498"/>
                  </a:lnTo>
                  <a:lnTo>
                    <a:pt x="9" y="2630"/>
                  </a:lnTo>
                  <a:lnTo>
                    <a:pt x="0" y="2761"/>
                  </a:lnTo>
                  <a:lnTo>
                    <a:pt x="0" y="2893"/>
                  </a:lnTo>
                  <a:lnTo>
                    <a:pt x="9" y="2980"/>
                  </a:lnTo>
                  <a:lnTo>
                    <a:pt x="26" y="3199"/>
                  </a:lnTo>
                  <a:lnTo>
                    <a:pt x="60" y="3331"/>
                  </a:lnTo>
                  <a:lnTo>
                    <a:pt x="102" y="3418"/>
                  </a:lnTo>
                  <a:lnTo>
                    <a:pt x="178" y="3418"/>
                  </a:lnTo>
                  <a:lnTo>
                    <a:pt x="195" y="3331"/>
                  </a:lnTo>
                  <a:lnTo>
                    <a:pt x="221" y="3243"/>
                  </a:lnTo>
                  <a:lnTo>
                    <a:pt x="238" y="3156"/>
                  </a:lnTo>
                  <a:lnTo>
                    <a:pt x="272" y="2893"/>
                  </a:lnTo>
                  <a:lnTo>
                    <a:pt x="314" y="2630"/>
                  </a:lnTo>
                  <a:lnTo>
                    <a:pt x="357" y="2367"/>
                  </a:lnTo>
                  <a:lnTo>
                    <a:pt x="408" y="2148"/>
                  </a:lnTo>
                  <a:lnTo>
                    <a:pt x="459" y="1972"/>
                  </a:lnTo>
                  <a:lnTo>
                    <a:pt x="518" y="1797"/>
                  </a:lnTo>
                  <a:lnTo>
                    <a:pt x="577" y="1666"/>
                  </a:lnTo>
                  <a:lnTo>
                    <a:pt x="637" y="1534"/>
                  </a:lnTo>
                  <a:lnTo>
                    <a:pt x="756" y="1359"/>
                  </a:lnTo>
                  <a:lnTo>
                    <a:pt x="824" y="1271"/>
                  </a:lnTo>
                  <a:lnTo>
                    <a:pt x="1019" y="1271"/>
                  </a:lnTo>
                  <a:lnTo>
                    <a:pt x="1087" y="1359"/>
                  </a:lnTo>
                  <a:lnTo>
                    <a:pt x="1138" y="1490"/>
                  </a:lnTo>
                  <a:lnTo>
                    <a:pt x="1163" y="1578"/>
                  </a:lnTo>
                  <a:lnTo>
                    <a:pt x="1189" y="1709"/>
                  </a:lnTo>
                  <a:lnTo>
                    <a:pt x="1223" y="1972"/>
                  </a:lnTo>
                  <a:lnTo>
                    <a:pt x="1240" y="2323"/>
                  </a:lnTo>
                  <a:lnTo>
                    <a:pt x="1257" y="2717"/>
                  </a:lnTo>
                  <a:lnTo>
                    <a:pt x="1257" y="3068"/>
                  </a:lnTo>
                  <a:lnTo>
                    <a:pt x="1257" y="3462"/>
                  </a:lnTo>
                  <a:lnTo>
                    <a:pt x="1248" y="4120"/>
                  </a:lnTo>
                  <a:lnTo>
                    <a:pt x="1240" y="4514"/>
                  </a:lnTo>
                  <a:lnTo>
                    <a:pt x="1223" y="4908"/>
                  </a:lnTo>
                  <a:lnTo>
                    <a:pt x="1197" y="5259"/>
                  </a:lnTo>
                  <a:lnTo>
                    <a:pt x="1163" y="5653"/>
                  </a:lnTo>
                  <a:lnTo>
                    <a:pt x="1078" y="6398"/>
                  </a:lnTo>
                  <a:lnTo>
                    <a:pt x="1027" y="6749"/>
                  </a:lnTo>
                  <a:lnTo>
                    <a:pt x="1013" y="6825"/>
                  </a:lnTo>
                  <a:lnTo>
                    <a:pt x="1013" y="6825"/>
                  </a:lnTo>
                  <a:lnTo>
                    <a:pt x="1002" y="6836"/>
                  </a:lnTo>
                  <a:lnTo>
                    <a:pt x="960" y="6968"/>
                  </a:lnTo>
                  <a:lnTo>
                    <a:pt x="943" y="7056"/>
                  </a:lnTo>
                  <a:lnTo>
                    <a:pt x="926" y="7187"/>
                  </a:lnTo>
                  <a:lnTo>
                    <a:pt x="917" y="7406"/>
                  </a:lnTo>
                  <a:lnTo>
                    <a:pt x="917" y="7625"/>
                  </a:lnTo>
                  <a:lnTo>
                    <a:pt x="934" y="7844"/>
                  </a:lnTo>
                  <a:lnTo>
                    <a:pt x="951" y="7976"/>
                  </a:lnTo>
                  <a:lnTo>
                    <a:pt x="976" y="8107"/>
                  </a:lnTo>
                  <a:lnTo>
                    <a:pt x="1010" y="8151"/>
                  </a:lnTo>
                  <a:lnTo>
                    <a:pt x="1036" y="8195"/>
                  </a:lnTo>
                  <a:lnTo>
                    <a:pt x="1095" y="8107"/>
                  </a:lnTo>
                  <a:lnTo>
                    <a:pt x="1138" y="7976"/>
                  </a:lnTo>
                  <a:lnTo>
                    <a:pt x="1180" y="7757"/>
                  </a:lnTo>
                  <a:lnTo>
                    <a:pt x="1214" y="7538"/>
                  </a:lnTo>
                  <a:lnTo>
                    <a:pt x="1325" y="6749"/>
                  </a:lnTo>
                  <a:lnTo>
                    <a:pt x="1376" y="6311"/>
                  </a:lnTo>
                  <a:lnTo>
                    <a:pt x="1418" y="5872"/>
                  </a:lnTo>
                  <a:lnTo>
                    <a:pt x="1452" y="5434"/>
                  </a:lnTo>
                  <a:lnTo>
                    <a:pt x="1477" y="4952"/>
                  </a:lnTo>
                  <a:lnTo>
                    <a:pt x="1503" y="4163"/>
                  </a:lnTo>
                  <a:lnTo>
                    <a:pt x="1511" y="3287"/>
                  </a:lnTo>
                  <a:lnTo>
                    <a:pt x="1503" y="2893"/>
                  </a:lnTo>
                  <a:lnTo>
                    <a:pt x="1494" y="2454"/>
                  </a:lnTo>
                  <a:lnTo>
                    <a:pt x="1477" y="2060"/>
                  </a:lnTo>
                  <a:lnTo>
                    <a:pt x="1460" y="1666"/>
                  </a:lnTo>
                  <a:lnTo>
                    <a:pt x="1426" y="1315"/>
                  </a:lnTo>
                  <a:lnTo>
                    <a:pt x="1393" y="965"/>
                  </a:lnTo>
                  <a:lnTo>
                    <a:pt x="1342" y="702"/>
                  </a:lnTo>
                  <a:lnTo>
                    <a:pt x="1282" y="439"/>
                  </a:lnTo>
                  <a:lnTo>
                    <a:pt x="1214" y="263"/>
                  </a:lnTo>
                  <a:lnTo>
                    <a:pt x="1138" y="132"/>
                  </a:lnTo>
                  <a:lnTo>
                    <a:pt x="1061" y="44"/>
                  </a:lnTo>
                  <a:lnTo>
                    <a:pt x="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6"/>
            <p:cNvSpPr/>
            <p:nvPr/>
          </p:nvSpPr>
          <p:spPr>
            <a:xfrm rot="10800000">
              <a:off x="3297345" y="5004553"/>
              <a:ext cx="71442" cy="43070"/>
            </a:xfrm>
            <a:custGeom>
              <a:avLst/>
              <a:gdLst/>
              <a:ahLst/>
              <a:cxnLst/>
              <a:rect l="l" t="t" r="r" b="b"/>
              <a:pathLst>
                <a:path w="7566" h="15820" extrusionOk="0">
                  <a:moveTo>
                    <a:pt x="2250" y="0"/>
                  </a:moveTo>
                  <a:lnTo>
                    <a:pt x="1970" y="44"/>
                  </a:lnTo>
                  <a:lnTo>
                    <a:pt x="1690" y="175"/>
                  </a:lnTo>
                  <a:lnTo>
                    <a:pt x="1418" y="351"/>
                  </a:lnTo>
                  <a:lnTo>
                    <a:pt x="1138" y="614"/>
                  </a:lnTo>
                  <a:lnTo>
                    <a:pt x="875" y="920"/>
                  </a:lnTo>
                  <a:lnTo>
                    <a:pt x="603" y="1271"/>
                  </a:lnTo>
                  <a:lnTo>
                    <a:pt x="340" y="1709"/>
                  </a:lnTo>
                  <a:lnTo>
                    <a:pt x="85" y="2191"/>
                  </a:lnTo>
                  <a:lnTo>
                    <a:pt x="60" y="2279"/>
                  </a:lnTo>
                  <a:lnTo>
                    <a:pt x="34" y="2366"/>
                  </a:lnTo>
                  <a:lnTo>
                    <a:pt x="9" y="2585"/>
                  </a:lnTo>
                  <a:lnTo>
                    <a:pt x="0" y="2805"/>
                  </a:lnTo>
                  <a:lnTo>
                    <a:pt x="0" y="3067"/>
                  </a:lnTo>
                  <a:lnTo>
                    <a:pt x="26" y="3243"/>
                  </a:lnTo>
                  <a:lnTo>
                    <a:pt x="51" y="3418"/>
                  </a:lnTo>
                  <a:lnTo>
                    <a:pt x="77" y="3462"/>
                  </a:lnTo>
                  <a:lnTo>
                    <a:pt x="94" y="3506"/>
                  </a:lnTo>
                  <a:lnTo>
                    <a:pt x="119" y="3462"/>
                  </a:lnTo>
                  <a:lnTo>
                    <a:pt x="145" y="3418"/>
                  </a:lnTo>
                  <a:lnTo>
                    <a:pt x="399" y="2980"/>
                  </a:lnTo>
                  <a:lnTo>
                    <a:pt x="645" y="2542"/>
                  </a:lnTo>
                  <a:lnTo>
                    <a:pt x="900" y="2191"/>
                  </a:lnTo>
                  <a:lnTo>
                    <a:pt x="1163" y="1884"/>
                  </a:lnTo>
                  <a:lnTo>
                    <a:pt x="1418" y="1665"/>
                  </a:lnTo>
                  <a:lnTo>
                    <a:pt x="1681" y="1490"/>
                  </a:lnTo>
                  <a:lnTo>
                    <a:pt x="1945" y="1359"/>
                  </a:lnTo>
                  <a:lnTo>
                    <a:pt x="2216" y="1315"/>
                  </a:lnTo>
                  <a:lnTo>
                    <a:pt x="2479" y="1271"/>
                  </a:lnTo>
                  <a:lnTo>
                    <a:pt x="2743" y="1315"/>
                  </a:lnTo>
                  <a:lnTo>
                    <a:pt x="3006" y="1402"/>
                  </a:lnTo>
                  <a:lnTo>
                    <a:pt x="3278" y="1578"/>
                  </a:lnTo>
                  <a:lnTo>
                    <a:pt x="3532" y="1753"/>
                  </a:lnTo>
                  <a:lnTo>
                    <a:pt x="3795" y="1972"/>
                  </a:lnTo>
                  <a:lnTo>
                    <a:pt x="4059" y="2279"/>
                  </a:lnTo>
                  <a:lnTo>
                    <a:pt x="4313" y="2629"/>
                  </a:lnTo>
                  <a:lnTo>
                    <a:pt x="4560" y="2980"/>
                  </a:lnTo>
                  <a:lnTo>
                    <a:pt x="4797" y="3418"/>
                  </a:lnTo>
                  <a:lnTo>
                    <a:pt x="5035" y="3900"/>
                  </a:lnTo>
                  <a:lnTo>
                    <a:pt x="5273" y="4470"/>
                  </a:lnTo>
                  <a:lnTo>
                    <a:pt x="5494" y="5127"/>
                  </a:lnTo>
                  <a:lnTo>
                    <a:pt x="5714" y="5828"/>
                  </a:lnTo>
                  <a:lnTo>
                    <a:pt x="5918" y="6617"/>
                  </a:lnTo>
                  <a:lnTo>
                    <a:pt x="6113" y="7493"/>
                  </a:lnTo>
                  <a:lnTo>
                    <a:pt x="6292" y="8370"/>
                  </a:lnTo>
                  <a:lnTo>
                    <a:pt x="6461" y="9334"/>
                  </a:lnTo>
                  <a:lnTo>
                    <a:pt x="6614" y="10298"/>
                  </a:lnTo>
                  <a:lnTo>
                    <a:pt x="6767" y="11306"/>
                  </a:lnTo>
                  <a:lnTo>
                    <a:pt x="6911" y="12357"/>
                  </a:lnTo>
                  <a:lnTo>
                    <a:pt x="7056" y="13409"/>
                  </a:lnTo>
                  <a:lnTo>
                    <a:pt x="7328" y="15512"/>
                  </a:lnTo>
                  <a:lnTo>
                    <a:pt x="7345" y="15644"/>
                  </a:lnTo>
                  <a:lnTo>
                    <a:pt x="7370" y="15731"/>
                  </a:lnTo>
                  <a:lnTo>
                    <a:pt x="7387" y="15775"/>
                  </a:lnTo>
                  <a:lnTo>
                    <a:pt x="7412" y="15819"/>
                  </a:lnTo>
                  <a:lnTo>
                    <a:pt x="7455" y="15819"/>
                  </a:lnTo>
                  <a:lnTo>
                    <a:pt x="7506" y="15731"/>
                  </a:lnTo>
                  <a:lnTo>
                    <a:pt x="7540" y="15556"/>
                  </a:lnTo>
                  <a:lnTo>
                    <a:pt x="7557" y="15381"/>
                  </a:lnTo>
                  <a:lnTo>
                    <a:pt x="7565" y="15249"/>
                  </a:lnTo>
                  <a:lnTo>
                    <a:pt x="7565" y="15118"/>
                  </a:lnTo>
                  <a:lnTo>
                    <a:pt x="7557" y="15030"/>
                  </a:lnTo>
                  <a:lnTo>
                    <a:pt x="7540" y="14899"/>
                  </a:lnTo>
                  <a:lnTo>
                    <a:pt x="7251" y="12620"/>
                  </a:lnTo>
                  <a:lnTo>
                    <a:pt x="7098" y="11481"/>
                  </a:lnTo>
                  <a:lnTo>
                    <a:pt x="6945" y="10385"/>
                  </a:lnTo>
                  <a:lnTo>
                    <a:pt x="6784" y="9334"/>
                  </a:lnTo>
                  <a:lnTo>
                    <a:pt x="6614" y="8282"/>
                  </a:lnTo>
                  <a:lnTo>
                    <a:pt x="6428" y="7274"/>
                  </a:lnTo>
                  <a:lnTo>
                    <a:pt x="6241" y="6354"/>
                  </a:lnTo>
                  <a:lnTo>
                    <a:pt x="6045" y="5478"/>
                  </a:lnTo>
                  <a:lnTo>
                    <a:pt x="5833" y="4733"/>
                  </a:lnTo>
                  <a:lnTo>
                    <a:pt x="5621" y="4032"/>
                  </a:lnTo>
                  <a:lnTo>
                    <a:pt x="5400" y="3374"/>
                  </a:lnTo>
                  <a:lnTo>
                    <a:pt x="5162" y="2805"/>
                  </a:lnTo>
                  <a:lnTo>
                    <a:pt x="4933" y="2323"/>
                  </a:lnTo>
                  <a:lnTo>
                    <a:pt x="4687" y="1841"/>
                  </a:lnTo>
                  <a:lnTo>
                    <a:pt x="4449" y="1490"/>
                  </a:lnTo>
                  <a:lnTo>
                    <a:pt x="4178" y="1096"/>
                  </a:lnTo>
                  <a:lnTo>
                    <a:pt x="3906" y="789"/>
                  </a:lnTo>
                  <a:lnTo>
                    <a:pt x="3634" y="526"/>
                  </a:lnTo>
                  <a:lnTo>
                    <a:pt x="3362" y="307"/>
                  </a:lnTo>
                  <a:lnTo>
                    <a:pt x="3082" y="175"/>
                  </a:lnTo>
                  <a:lnTo>
                    <a:pt x="2811" y="44"/>
                  </a:lnTo>
                  <a:lnTo>
                    <a:pt x="2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6"/>
            <p:cNvSpPr/>
            <p:nvPr/>
          </p:nvSpPr>
          <p:spPr>
            <a:xfrm rot="10800000">
              <a:off x="3297987" y="4929863"/>
              <a:ext cx="58619" cy="78144"/>
            </a:xfrm>
            <a:custGeom>
              <a:avLst/>
              <a:gdLst/>
              <a:ahLst/>
              <a:cxnLst/>
              <a:rect l="l" t="t" r="r" b="b"/>
              <a:pathLst>
                <a:path w="6208" h="28703" extrusionOk="0">
                  <a:moveTo>
                    <a:pt x="6088" y="0"/>
                  </a:moveTo>
                  <a:lnTo>
                    <a:pt x="6055" y="44"/>
                  </a:lnTo>
                  <a:lnTo>
                    <a:pt x="5800" y="351"/>
                  </a:lnTo>
                  <a:lnTo>
                    <a:pt x="5545" y="701"/>
                  </a:lnTo>
                  <a:lnTo>
                    <a:pt x="5299" y="1096"/>
                  </a:lnTo>
                  <a:lnTo>
                    <a:pt x="5044" y="1534"/>
                  </a:lnTo>
                  <a:lnTo>
                    <a:pt x="4798" y="1972"/>
                  </a:lnTo>
                  <a:lnTo>
                    <a:pt x="4560" y="2498"/>
                  </a:lnTo>
                  <a:lnTo>
                    <a:pt x="4322" y="3068"/>
                  </a:lnTo>
                  <a:lnTo>
                    <a:pt x="4085" y="3637"/>
                  </a:lnTo>
                  <a:lnTo>
                    <a:pt x="3855" y="4295"/>
                  </a:lnTo>
                  <a:lnTo>
                    <a:pt x="3626" y="4952"/>
                  </a:lnTo>
                  <a:lnTo>
                    <a:pt x="3405" y="5653"/>
                  </a:lnTo>
                  <a:lnTo>
                    <a:pt x="3185" y="6398"/>
                  </a:lnTo>
                  <a:lnTo>
                    <a:pt x="2972" y="7187"/>
                  </a:lnTo>
                  <a:lnTo>
                    <a:pt x="2760" y="8019"/>
                  </a:lnTo>
                  <a:lnTo>
                    <a:pt x="2556" y="8852"/>
                  </a:lnTo>
                  <a:lnTo>
                    <a:pt x="2353" y="9728"/>
                  </a:lnTo>
                  <a:lnTo>
                    <a:pt x="2174" y="10605"/>
                  </a:lnTo>
                  <a:lnTo>
                    <a:pt x="1996" y="11525"/>
                  </a:lnTo>
                  <a:lnTo>
                    <a:pt x="1818" y="12445"/>
                  </a:lnTo>
                  <a:lnTo>
                    <a:pt x="1648" y="13409"/>
                  </a:lnTo>
                  <a:lnTo>
                    <a:pt x="1487" y="14417"/>
                  </a:lnTo>
                  <a:lnTo>
                    <a:pt x="1334" y="15425"/>
                  </a:lnTo>
                  <a:lnTo>
                    <a:pt x="1181" y="16477"/>
                  </a:lnTo>
                  <a:lnTo>
                    <a:pt x="1037" y="17528"/>
                  </a:lnTo>
                  <a:lnTo>
                    <a:pt x="884" y="18711"/>
                  </a:lnTo>
                  <a:lnTo>
                    <a:pt x="748" y="19982"/>
                  </a:lnTo>
                  <a:lnTo>
                    <a:pt x="612" y="21209"/>
                  </a:lnTo>
                  <a:lnTo>
                    <a:pt x="476" y="22480"/>
                  </a:lnTo>
                  <a:lnTo>
                    <a:pt x="357" y="23795"/>
                  </a:lnTo>
                  <a:lnTo>
                    <a:pt x="238" y="25109"/>
                  </a:lnTo>
                  <a:lnTo>
                    <a:pt x="9" y="27738"/>
                  </a:lnTo>
                  <a:lnTo>
                    <a:pt x="1" y="27870"/>
                  </a:lnTo>
                  <a:lnTo>
                    <a:pt x="1" y="28001"/>
                  </a:lnTo>
                  <a:lnTo>
                    <a:pt x="9" y="28264"/>
                  </a:lnTo>
                  <a:lnTo>
                    <a:pt x="35" y="28483"/>
                  </a:lnTo>
                  <a:lnTo>
                    <a:pt x="69" y="28615"/>
                  </a:lnTo>
                  <a:lnTo>
                    <a:pt x="111" y="28702"/>
                  </a:lnTo>
                  <a:lnTo>
                    <a:pt x="154" y="28702"/>
                  </a:lnTo>
                  <a:lnTo>
                    <a:pt x="179" y="28659"/>
                  </a:lnTo>
                  <a:lnTo>
                    <a:pt x="196" y="28615"/>
                  </a:lnTo>
                  <a:lnTo>
                    <a:pt x="213" y="28483"/>
                  </a:lnTo>
                  <a:lnTo>
                    <a:pt x="221" y="28396"/>
                  </a:lnTo>
                  <a:lnTo>
                    <a:pt x="442" y="25854"/>
                  </a:lnTo>
                  <a:lnTo>
                    <a:pt x="671" y="23400"/>
                  </a:lnTo>
                  <a:lnTo>
                    <a:pt x="790" y="22173"/>
                  </a:lnTo>
                  <a:lnTo>
                    <a:pt x="918" y="20946"/>
                  </a:lnTo>
                  <a:lnTo>
                    <a:pt x="1054" y="19763"/>
                  </a:lnTo>
                  <a:lnTo>
                    <a:pt x="1198" y="18624"/>
                  </a:lnTo>
                  <a:lnTo>
                    <a:pt x="1334" y="17572"/>
                  </a:lnTo>
                  <a:lnTo>
                    <a:pt x="1478" y="16520"/>
                  </a:lnTo>
                  <a:lnTo>
                    <a:pt x="1631" y="15513"/>
                  </a:lnTo>
                  <a:lnTo>
                    <a:pt x="1792" y="14549"/>
                  </a:lnTo>
                  <a:lnTo>
                    <a:pt x="1954" y="13584"/>
                  </a:lnTo>
                  <a:lnTo>
                    <a:pt x="2123" y="12664"/>
                  </a:lnTo>
                  <a:lnTo>
                    <a:pt x="2302" y="11744"/>
                  </a:lnTo>
                  <a:lnTo>
                    <a:pt x="2480" y="10868"/>
                  </a:lnTo>
                  <a:lnTo>
                    <a:pt x="2675" y="9991"/>
                  </a:lnTo>
                  <a:lnTo>
                    <a:pt x="2879" y="9159"/>
                  </a:lnTo>
                  <a:lnTo>
                    <a:pt x="3083" y="8326"/>
                  </a:lnTo>
                  <a:lnTo>
                    <a:pt x="3295" y="7581"/>
                  </a:lnTo>
                  <a:lnTo>
                    <a:pt x="3507" y="6836"/>
                  </a:lnTo>
                  <a:lnTo>
                    <a:pt x="3728" y="6135"/>
                  </a:lnTo>
                  <a:lnTo>
                    <a:pt x="3949" y="5478"/>
                  </a:lnTo>
                  <a:lnTo>
                    <a:pt x="4178" y="4864"/>
                  </a:lnTo>
                  <a:lnTo>
                    <a:pt x="4407" y="4251"/>
                  </a:lnTo>
                  <a:lnTo>
                    <a:pt x="4645" y="3725"/>
                  </a:lnTo>
                  <a:lnTo>
                    <a:pt x="4883" y="3199"/>
                  </a:lnTo>
                  <a:lnTo>
                    <a:pt x="5129" y="2717"/>
                  </a:lnTo>
                  <a:lnTo>
                    <a:pt x="5375" y="2323"/>
                  </a:lnTo>
                  <a:lnTo>
                    <a:pt x="5621" y="1928"/>
                  </a:lnTo>
                  <a:lnTo>
                    <a:pt x="5868" y="1578"/>
                  </a:lnTo>
                  <a:lnTo>
                    <a:pt x="6122" y="1271"/>
                  </a:lnTo>
                  <a:lnTo>
                    <a:pt x="6148" y="1227"/>
                  </a:lnTo>
                  <a:lnTo>
                    <a:pt x="6173" y="1140"/>
                  </a:lnTo>
                  <a:lnTo>
                    <a:pt x="6190" y="1052"/>
                  </a:lnTo>
                  <a:lnTo>
                    <a:pt x="6199" y="964"/>
                  </a:lnTo>
                  <a:lnTo>
                    <a:pt x="6207" y="745"/>
                  </a:lnTo>
                  <a:lnTo>
                    <a:pt x="6207" y="526"/>
                  </a:lnTo>
                  <a:lnTo>
                    <a:pt x="6190" y="307"/>
                  </a:lnTo>
                  <a:lnTo>
                    <a:pt x="6156" y="132"/>
                  </a:lnTo>
                  <a:lnTo>
                    <a:pt x="6131" y="44"/>
                  </a:lnTo>
                  <a:lnTo>
                    <a:pt x="6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6"/>
            <p:cNvSpPr/>
            <p:nvPr/>
          </p:nvSpPr>
          <p:spPr>
            <a:xfrm rot="10800000">
              <a:off x="3296306" y="4929386"/>
              <a:ext cx="60215" cy="77667"/>
            </a:xfrm>
            <a:custGeom>
              <a:avLst/>
              <a:gdLst/>
              <a:ahLst/>
              <a:cxnLst/>
              <a:rect l="l" t="t" r="r" b="b"/>
              <a:pathLst>
                <a:path w="6377" h="28528" extrusionOk="0">
                  <a:moveTo>
                    <a:pt x="6215" y="1"/>
                  </a:moveTo>
                  <a:lnTo>
                    <a:pt x="6173" y="89"/>
                  </a:lnTo>
                  <a:lnTo>
                    <a:pt x="6139" y="264"/>
                  </a:lnTo>
                  <a:lnTo>
                    <a:pt x="6130" y="395"/>
                  </a:lnTo>
                  <a:lnTo>
                    <a:pt x="6122" y="483"/>
                  </a:lnTo>
                  <a:lnTo>
                    <a:pt x="6122" y="658"/>
                  </a:lnTo>
                  <a:lnTo>
                    <a:pt x="6122" y="790"/>
                  </a:lnTo>
                  <a:lnTo>
                    <a:pt x="6130" y="1184"/>
                  </a:lnTo>
                  <a:lnTo>
                    <a:pt x="6130" y="1535"/>
                  </a:lnTo>
                  <a:lnTo>
                    <a:pt x="6113" y="1973"/>
                  </a:lnTo>
                  <a:lnTo>
                    <a:pt x="6096" y="2367"/>
                  </a:lnTo>
                  <a:lnTo>
                    <a:pt x="6037" y="3156"/>
                  </a:lnTo>
                  <a:lnTo>
                    <a:pt x="5978" y="3857"/>
                  </a:lnTo>
                  <a:lnTo>
                    <a:pt x="5884" y="5215"/>
                  </a:lnTo>
                  <a:lnTo>
                    <a:pt x="5774" y="6574"/>
                  </a:lnTo>
                  <a:lnTo>
                    <a:pt x="5663" y="7801"/>
                  </a:lnTo>
                  <a:lnTo>
                    <a:pt x="5528" y="8984"/>
                  </a:lnTo>
                  <a:lnTo>
                    <a:pt x="5375" y="10123"/>
                  </a:lnTo>
                  <a:lnTo>
                    <a:pt x="5298" y="10649"/>
                  </a:lnTo>
                  <a:lnTo>
                    <a:pt x="5213" y="11175"/>
                  </a:lnTo>
                  <a:lnTo>
                    <a:pt x="5044" y="12183"/>
                  </a:lnTo>
                  <a:lnTo>
                    <a:pt x="4865" y="13147"/>
                  </a:lnTo>
                  <a:lnTo>
                    <a:pt x="4679" y="14067"/>
                  </a:lnTo>
                  <a:lnTo>
                    <a:pt x="4492" y="14943"/>
                  </a:lnTo>
                  <a:lnTo>
                    <a:pt x="4296" y="15820"/>
                  </a:lnTo>
                  <a:lnTo>
                    <a:pt x="4093" y="16696"/>
                  </a:lnTo>
                  <a:lnTo>
                    <a:pt x="3897" y="17485"/>
                  </a:lnTo>
                  <a:lnTo>
                    <a:pt x="3685" y="18274"/>
                  </a:lnTo>
                  <a:lnTo>
                    <a:pt x="3481" y="19063"/>
                  </a:lnTo>
                  <a:lnTo>
                    <a:pt x="3278" y="19764"/>
                  </a:lnTo>
                  <a:lnTo>
                    <a:pt x="3065" y="20509"/>
                  </a:lnTo>
                  <a:lnTo>
                    <a:pt x="2853" y="21166"/>
                  </a:lnTo>
                  <a:lnTo>
                    <a:pt x="2632" y="21823"/>
                  </a:lnTo>
                  <a:lnTo>
                    <a:pt x="2412" y="22480"/>
                  </a:lnTo>
                  <a:lnTo>
                    <a:pt x="2191" y="23050"/>
                  </a:lnTo>
                  <a:lnTo>
                    <a:pt x="1970" y="23664"/>
                  </a:lnTo>
                  <a:lnTo>
                    <a:pt x="1741" y="24189"/>
                  </a:lnTo>
                  <a:lnTo>
                    <a:pt x="1512" y="24715"/>
                  </a:lnTo>
                  <a:lnTo>
                    <a:pt x="1282" y="25197"/>
                  </a:lnTo>
                  <a:lnTo>
                    <a:pt x="1045" y="25679"/>
                  </a:lnTo>
                  <a:lnTo>
                    <a:pt x="807" y="26118"/>
                  </a:lnTo>
                  <a:lnTo>
                    <a:pt x="569" y="26556"/>
                  </a:lnTo>
                  <a:lnTo>
                    <a:pt x="331" y="26950"/>
                  </a:lnTo>
                  <a:lnTo>
                    <a:pt x="85" y="27301"/>
                  </a:lnTo>
                  <a:lnTo>
                    <a:pt x="60" y="27345"/>
                  </a:lnTo>
                  <a:lnTo>
                    <a:pt x="43" y="27432"/>
                  </a:lnTo>
                  <a:lnTo>
                    <a:pt x="26" y="27520"/>
                  </a:lnTo>
                  <a:lnTo>
                    <a:pt x="9" y="27607"/>
                  </a:lnTo>
                  <a:lnTo>
                    <a:pt x="0" y="27827"/>
                  </a:lnTo>
                  <a:lnTo>
                    <a:pt x="0" y="28089"/>
                  </a:lnTo>
                  <a:lnTo>
                    <a:pt x="26" y="28265"/>
                  </a:lnTo>
                  <a:lnTo>
                    <a:pt x="60" y="28440"/>
                  </a:lnTo>
                  <a:lnTo>
                    <a:pt x="77" y="28528"/>
                  </a:lnTo>
                  <a:lnTo>
                    <a:pt x="153" y="28528"/>
                  </a:lnTo>
                  <a:lnTo>
                    <a:pt x="416" y="28133"/>
                  </a:lnTo>
                  <a:lnTo>
                    <a:pt x="679" y="27695"/>
                  </a:lnTo>
                  <a:lnTo>
                    <a:pt x="934" y="27257"/>
                  </a:lnTo>
                  <a:lnTo>
                    <a:pt x="1189" y="26775"/>
                  </a:lnTo>
                  <a:lnTo>
                    <a:pt x="1444" y="26249"/>
                  </a:lnTo>
                  <a:lnTo>
                    <a:pt x="1698" y="25723"/>
                  </a:lnTo>
                  <a:lnTo>
                    <a:pt x="1945" y="25110"/>
                  </a:lnTo>
                  <a:lnTo>
                    <a:pt x="2191" y="24496"/>
                  </a:lnTo>
                  <a:lnTo>
                    <a:pt x="2429" y="23883"/>
                  </a:lnTo>
                  <a:lnTo>
                    <a:pt x="2666" y="23182"/>
                  </a:lnTo>
                  <a:lnTo>
                    <a:pt x="2904" y="22480"/>
                  </a:lnTo>
                  <a:lnTo>
                    <a:pt x="3142" y="21779"/>
                  </a:lnTo>
                  <a:lnTo>
                    <a:pt x="3371" y="20991"/>
                  </a:lnTo>
                  <a:lnTo>
                    <a:pt x="3592" y="20202"/>
                  </a:lnTo>
                  <a:lnTo>
                    <a:pt x="3812" y="19413"/>
                  </a:lnTo>
                  <a:lnTo>
                    <a:pt x="4033" y="18537"/>
                  </a:lnTo>
                  <a:lnTo>
                    <a:pt x="4246" y="17704"/>
                  </a:lnTo>
                  <a:lnTo>
                    <a:pt x="4458" y="16784"/>
                  </a:lnTo>
                  <a:lnTo>
                    <a:pt x="4662" y="15907"/>
                  </a:lnTo>
                  <a:lnTo>
                    <a:pt x="4865" y="14943"/>
                  </a:lnTo>
                  <a:lnTo>
                    <a:pt x="5061" y="13979"/>
                  </a:lnTo>
                  <a:lnTo>
                    <a:pt x="5247" y="12972"/>
                  </a:lnTo>
                  <a:lnTo>
                    <a:pt x="5426" y="11920"/>
                  </a:lnTo>
                  <a:lnTo>
                    <a:pt x="5587" y="10824"/>
                  </a:lnTo>
                  <a:lnTo>
                    <a:pt x="5672" y="10211"/>
                  </a:lnTo>
                  <a:lnTo>
                    <a:pt x="5748" y="9597"/>
                  </a:lnTo>
                  <a:lnTo>
                    <a:pt x="5816" y="8984"/>
                  </a:lnTo>
                  <a:lnTo>
                    <a:pt x="5884" y="8327"/>
                  </a:lnTo>
                  <a:lnTo>
                    <a:pt x="6012" y="7012"/>
                  </a:lnTo>
                  <a:lnTo>
                    <a:pt x="6113" y="5654"/>
                  </a:lnTo>
                  <a:lnTo>
                    <a:pt x="6215" y="4427"/>
                  </a:lnTo>
                  <a:lnTo>
                    <a:pt x="6266" y="3769"/>
                  </a:lnTo>
                  <a:lnTo>
                    <a:pt x="6309" y="3112"/>
                  </a:lnTo>
                  <a:lnTo>
                    <a:pt x="6351" y="2411"/>
                  </a:lnTo>
                  <a:lnTo>
                    <a:pt x="6377" y="1754"/>
                  </a:lnTo>
                  <a:lnTo>
                    <a:pt x="6377" y="1096"/>
                  </a:lnTo>
                  <a:lnTo>
                    <a:pt x="6377" y="746"/>
                  </a:lnTo>
                  <a:lnTo>
                    <a:pt x="6360" y="439"/>
                  </a:lnTo>
                  <a:lnTo>
                    <a:pt x="6351" y="308"/>
                  </a:lnTo>
                  <a:lnTo>
                    <a:pt x="6343" y="176"/>
                  </a:lnTo>
                  <a:lnTo>
                    <a:pt x="6326" y="89"/>
                  </a:lnTo>
                  <a:lnTo>
                    <a:pt x="6309" y="45"/>
                  </a:lnTo>
                  <a:lnTo>
                    <a:pt x="6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6"/>
            <p:cNvSpPr/>
            <p:nvPr/>
          </p:nvSpPr>
          <p:spPr>
            <a:xfrm rot="10800000">
              <a:off x="3302236" y="5003479"/>
              <a:ext cx="66636" cy="37462"/>
            </a:xfrm>
            <a:custGeom>
              <a:avLst/>
              <a:gdLst/>
              <a:ahLst/>
              <a:cxnLst/>
              <a:rect l="l" t="t" r="r" b="b"/>
              <a:pathLst>
                <a:path w="7057" h="13760" extrusionOk="0">
                  <a:moveTo>
                    <a:pt x="128" y="0"/>
                  </a:moveTo>
                  <a:lnTo>
                    <a:pt x="103" y="44"/>
                  </a:lnTo>
                  <a:lnTo>
                    <a:pt x="77" y="44"/>
                  </a:lnTo>
                  <a:lnTo>
                    <a:pt x="60" y="131"/>
                  </a:lnTo>
                  <a:lnTo>
                    <a:pt x="26" y="307"/>
                  </a:lnTo>
                  <a:lnTo>
                    <a:pt x="9" y="526"/>
                  </a:lnTo>
                  <a:lnTo>
                    <a:pt x="1" y="745"/>
                  </a:lnTo>
                  <a:lnTo>
                    <a:pt x="9" y="964"/>
                  </a:lnTo>
                  <a:lnTo>
                    <a:pt x="26" y="1095"/>
                  </a:lnTo>
                  <a:lnTo>
                    <a:pt x="43" y="1139"/>
                  </a:lnTo>
                  <a:lnTo>
                    <a:pt x="60" y="1227"/>
                  </a:lnTo>
                  <a:lnTo>
                    <a:pt x="94" y="1271"/>
                  </a:lnTo>
                  <a:lnTo>
                    <a:pt x="306" y="1578"/>
                  </a:lnTo>
                  <a:lnTo>
                    <a:pt x="527" y="1884"/>
                  </a:lnTo>
                  <a:lnTo>
                    <a:pt x="739" y="2279"/>
                  </a:lnTo>
                  <a:lnTo>
                    <a:pt x="943" y="2673"/>
                  </a:lnTo>
                  <a:lnTo>
                    <a:pt x="1147" y="3111"/>
                  </a:lnTo>
                  <a:lnTo>
                    <a:pt x="1351" y="3593"/>
                  </a:lnTo>
                  <a:lnTo>
                    <a:pt x="1750" y="4645"/>
                  </a:lnTo>
                  <a:lnTo>
                    <a:pt x="2149" y="5740"/>
                  </a:lnTo>
                  <a:lnTo>
                    <a:pt x="2539" y="6880"/>
                  </a:lnTo>
                  <a:lnTo>
                    <a:pt x="2930" y="7975"/>
                  </a:lnTo>
                  <a:lnTo>
                    <a:pt x="3329" y="9071"/>
                  </a:lnTo>
                  <a:lnTo>
                    <a:pt x="3541" y="9640"/>
                  </a:lnTo>
                  <a:lnTo>
                    <a:pt x="3754" y="10166"/>
                  </a:lnTo>
                  <a:lnTo>
                    <a:pt x="3966" y="10648"/>
                  </a:lnTo>
                  <a:lnTo>
                    <a:pt x="4187" y="11086"/>
                  </a:lnTo>
                  <a:lnTo>
                    <a:pt x="4407" y="11525"/>
                  </a:lnTo>
                  <a:lnTo>
                    <a:pt x="4628" y="11919"/>
                  </a:lnTo>
                  <a:lnTo>
                    <a:pt x="4849" y="12270"/>
                  </a:lnTo>
                  <a:lnTo>
                    <a:pt x="5078" y="12576"/>
                  </a:lnTo>
                  <a:lnTo>
                    <a:pt x="5299" y="12839"/>
                  </a:lnTo>
                  <a:lnTo>
                    <a:pt x="5528" y="13102"/>
                  </a:lnTo>
                  <a:lnTo>
                    <a:pt x="5757" y="13321"/>
                  </a:lnTo>
                  <a:lnTo>
                    <a:pt x="5995" y="13497"/>
                  </a:lnTo>
                  <a:lnTo>
                    <a:pt x="6224" y="13628"/>
                  </a:lnTo>
                  <a:lnTo>
                    <a:pt x="6462" y="13716"/>
                  </a:lnTo>
                  <a:lnTo>
                    <a:pt x="6700" y="13759"/>
                  </a:lnTo>
                  <a:lnTo>
                    <a:pt x="6963" y="13759"/>
                  </a:lnTo>
                  <a:lnTo>
                    <a:pt x="6988" y="13716"/>
                  </a:lnTo>
                  <a:lnTo>
                    <a:pt x="7005" y="13628"/>
                  </a:lnTo>
                  <a:lnTo>
                    <a:pt x="7022" y="13540"/>
                  </a:lnTo>
                  <a:lnTo>
                    <a:pt x="7048" y="13365"/>
                  </a:lnTo>
                  <a:lnTo>
                    <a:pt x="7056" y="13102"/>
                  </a:lnTo>
                  <a:lnTo>
                    <a:pt x="7048" y="12883"/>
                  </a:lnTo>
                  <a:lnTo>
                    <a:pt x="7022" y="12664"/>
                  </a:lnTo>
                  <a:lnTo>
                    <a:pt x="7005" y="12576"/>
                  </a:lnTo>
                  <a:lnTo>
                    <a:pt x="6988" y="12533"/>
                  </a:lnTo>
                  <a:lnTo>
                    <a:pt x="6963" y="12489"/>
                  </a:lnTo>
                  <a:lnTo>
                    <a:pt x="6937" y="12489"/>
                  </a:lnTo>
                  <a:lnTo>
                    <a:pt x="6691" y="12445"/>
                  </a:lnTo>
                  <a:lnTo>
                    <a:pt x="6445" y="12401"/>
                  </a:lnTo>
                  <a:lnTo>
                    <a:pt x="6207" y="12313"/>
                  </a:lnTo>
                  <a:lnTo>
                    <a:pt x="5970" y="12182"/>
                  </a:lnTo>
                  <a:lnTo>
                    <a:pt x="5732" y="11963"/>
                  </a:lnTo>
                  <a:lnTo>
                    <a:pt x="5503" y="11744"/>
                  </a:lnTo>
                  <a:lnTo>
                    <a:pt x="5273" y="11481"/>
                  </a:lnTo>
                  <a:lnTo>
                    <a:pt x="5044" y="11174"/>
                  </a:lnTo>
                  <a:lnTo>
                    <a:pt x="4815" y="10867"/>
                  </a:lnTo>
                  <a:lnTo>
                    <a:pt x="4586" y="10473"/>
                  </a:lnTo>
                  <a:lnTo>
                    <a:pt x="4365" y="10035"/>
                  </a:lnTo>
                  <a:lnTo>
                    <a:pt x="4136" y="9597"/>
                  </a:lnTo>
                  <a:lnTo>
                    <a:pt x="3915" y="9115"/>
                  </a:lnTo>
                  <a:lnTo>
                    <a:pt x="3703" y="8589"/>
                  </a:lnTo>
                  <a:lnTo>
                    <a:pt x="3482" y="8063"/>
                  </a:lnTo>
                  <a:lnTo>
                    <a:pt x="3270" y="7493"/>
                  </a:lnTo>
                  <a:lnTo>
                    <a:pt x="2887" y="6398"/>
                  </a:lnTo>
                  <a:lnTo>
                    <a:pt x="2514" y="5302"/>
                  </a:lnTo>
                  <a:lnTo>
                    <a:pt x="2140" y="4251"/>
                  </a:lnTo>
                  <a:lnTo>
                    <a:pt x="1758" y="3199"/>
                  </a:lnTo>
                  <a:lnTo>
                    <a:pt x="1368" y="2235"/>
                  </a:lnTo>
                  <a:lnTo>
                    <a:pt x="1172" y="1797"/>
                  </a:lnTo>
                  <a:lnTo>
                    <a:pt x="977" y="1358"/>
                  </a:lnTo>
                  <a:lnTo>
                    <a:pt x="773" y="964"/>
                  </a:lnTo>
                  <a:lnTo>
                    <a:pt x="570" y="613"/>
                  </a:lnTo>
                  <a:lnTo>
                    <a:pt x="366" y="307"/>
                  </a:lnTo>
                  <a:lnTo>
                    <a:pt x="154" y="44"/>
                  </a:lnTo>
                  <a:lnTo>
                    <a:pt x="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6"/>
            <p:cNvSpPr/>
            <p:nvPr/>
          </p:nvSpPr>
          <p:spPr>
            <a:xfrm rot="10800000">
              <a:off x="3283880" y="4919120"/>
              <a:ext cx="20452" cy="64902"/>
            </a:xfrm>
            <a:custGeom>
              <a:avLst/>
              <a:gdLst/>
              <a:ahLst/>
              <a:cxnLst/>
              <a:rect l="l" t="t" r="r" b="b"/>
              <a:pathLst>
                <a:path w="2166" h="23839" extrusionOk="0">
                  <a:moveTo>
                    <a:pt x="119" y="0"/>
                  </a:moveTo>
                  <a:lnTo>
                    <a:pt x="77" y="44"/>
                  </a:lnTo>
                  <a:lnTo>
                    <a:pt x="35" y="132"/>
                  </a:lnTo>
                  <a:lnTo>
                    <a:pt x="18" y="219"/>
                  </a:lnTo>
                  <a:lnTo>
                    <a:pt x="9" y="351"/>
                  </a:lnTo>
                  <a:lnTo>
                    <a:pt x="1" y="438"/>
                  </a:lnTo>
                  <a:lnTo>
                    <a:pt x="1" y="614"/>
                  </a:lnTo>
                  <a:lnTo>
                    <a:pt x="26" y="2147"/>
                  </a:lnTo>
                  <a:lnTo>
                    <a:pt x="60" y="3681"/>
                  </a:lnTo>
                  <a:lnTo>
                    <a:pt x="102" y="5171"/>
                  </a:lnTo>
                  <a:lnTo>
                    <a:pt x="170" y="6661"/>
                  </a:lnTo>
                  <a:lnTo>
                    <a:pt x="204" y="7362"/>
                  </a:lnTo>
                  <a:lnTo>
                    <a:pt x="247" y="8063"/>
                  </a:lnTo>
                  <a:lnTo>
                    <a:pt x="298" y="8764"/>
                  </a:lnTo>
                  <a:lnTo>
                    <a:pt x="357" y="9465"/>
                  </a:lnTo>
                  <a:lnTo>
                    <a:pt x="425" y="10123"/>
                  </a:lnTo>
                  <a:lnTo>
                    <a:pt x="493" y="10824"/>
                  </a:lnTo>
                  <a:lnTo>
                    <a:pt x="569" y="11481"/>
                  </a:lnTo>
                  <a:lnTo>
                    <a:pt x="654" y="12138"/>
                  </a:lnTo>
                  <a:lnTo>
                    <a:pt x="1036" y="14767"/>
                  </a:lnTo>
                  <a:lnTo>
                    <a:pt x="1232" y="16082"/>
                  </a:lnTo>
                  <a:lnTo>
                    <a:pt x="1419" y="17397"/>
                  </a:lnTo>
                  <a:lnTo>
                    <a:pt x="1503" y="18054"/>
                  </a:lnTo>
                  <a:lnTo>
                    <a:pt x="1588" y="18755"/>
                  </a:lnTo>
                  <a:lnTo>
                    <a:pt x="1673" y="19456"/>
                  </a:lnTo>
                  <a:lnTo>
                    <a:pt x="1741" y="20157"/>
                  </a:lnTo>
                  <a:lnTo>
                    <a:pt x="1809" y="20902"/>
                  </a:lnTo>
                  <a:lnTo>
                    <a:pt x="1860" y="21647"/>
                  </a:lnTo>
                  <a:lnTo>
                    <a:pt x="1894" y="22436"/>
                  </a:lnTo>
                  <a:lnTo>
                    <a:pt x="1919" y="23225"/>
                  </a:lnTo>
                  <a:lnTo>
                    <a:pt x="1919" y="23356"/>
                  </a:lnTo>
                  <a:lnTo>
                    <a:pt x="1936" y="23488"/>
                  </a:lnTo>
                  <a:lnTo>
                    <a:pt x="1945" y="23619"/>
                  </a:lnTo>
                  <a:lnTo>
                    <a:pt x="1962" y="23707"/>
                  </a:lnTo>
                  <a:lnTo>
                    <a:pt x="2004" y="23794"/>
                  </a:lnTo>
                  <a:lnTo>
                    <a:pt x="2055" y="23838"/>
                  </a:lnTo>
                  <a:lnTo>
                    <a:pt x="2098" y="23794"/>
                  </a:lnTo>
                  <a:lnTo>
                    <a:pt x="2132" y="23707"/>
                  </a:lnTo>
                  <a:lnTo>
                    <a:pt x="2149" y="23619"/>
                  </a:lnTo>
                  <a:lnTo>
                    <a:pt x="2157" y="23488"/>
                  </a:lnTo>
                  <a:lnTo>
                    <a:pt x="2166" y="23356"/>
                  </a:lnTo>
                  <a:lnTo>
                    <a:pt x="2166" y="23225"/>
                  </a:lnTo>
                  <a:lnTo>
                    <a:pt x="2149" y="22480"/>
                  </a:lnTo>
                  <a:lnTo>
                    <a:pt x="2115" y="21735"/>
                  </a:lnTo>
                  <a:lnTo>
                    <a:pt x="2072" y="20990"/>
                  </a:lnTo>
                  <a:lnTo>
                    <a:pt x="2021" y="20289"/>
                  </a:lnTo>
                  <a:lnTo>
                    <a:pt x="1970" y="19588"/>
                  </a:lnTo>
                  <a:lnTo>
                    <a:pt x="1902" y="18930"/>
                  </a:lnTo>
                  <a:lnTo>
                    <a:pt x="1826" y="18273"/>
                  </a:lnTo>
                  <a:lnTo>
                    <a:pt x="1750" y="17616"/>
                  </a:lnTo>
                  <a:lnTo>
                    <a:pt x="1580" y="16345"/>
                  </a:lnTo>
                  <a:lnTo>
                    <a:pt x="1402" y="15118"/>
                  </a:lnTo>
                  <a:lnTo>
                    <a:pt x="1045" y="12708"/>
                  </a:lnTo>
                  <a:lnTo>
                    <a:pt x="858" y="11393"/>
                  </a:lnTo>
                  <a:lnTo>
                    <a:pt x="773" y="10692"/>
                  </a:lnTo>
                  <a:lnTo>
                    <a:pt x="688" y="10035"/>
                  </a:lnTo>
                  <a:lnTo>
                    <a:pt x="612" y="9334"/>
                  </a:lnTo>
                  <a:lnTo>
                    <a:pt x="544" y="8589"/>
                  </a:lnTo>
                  <a:lnTo>
                    <a:pt x="485" y="7844"/>
                  </a:lnTo>
                  <a:lnTo>
                    <a:pt x="434" y="7055"/>
                  </a:lnTo>
                  <a:lnTo>
                    <a:pt x="391" y="6266"/>
                  </a:lnTo>
                  <a:lnTo>
                    <a:pt x="357" y="5478"/>
                  </a:lnTo>
                  <a:lnTo>
                    <a:pt x="332" y="4689"/>
                  </a:lnTo>
                  <a:lnTo>
                    <a:pt x="306" y="3856"/>
                  </a:lnTo>
                  <a:lnTo>
                    <a:pt x="272" y="2235"/>
                  </a:lnTo>
                  <a:lnTo>
                    <a:pt x="255" y="614"/>
                  </a:lnTo>
                  <a:lnTo>
                    <a:pt x="247" y="438"/>
                  </a:lnTo>
                  <a:lnTo>
                    <a:pt x="238" y="351"/>
                  </a:lnTo>
                  <a:lnTo>
                    <a:pt x="221" y="219"/>
                  </a:lnTo>
                  <a:lnTo>
                    <a:pt x="204" y="132"/>
                  </a:lnTo>
                  <a:lnTo>
                    <a:pt x="162" y="44"/>
                  </a:lnTo>
                  <a:lnTo>
                    <a:pt x="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6"/>
            <p:cNvSpPr/>
            <p:nvPr/>
          </p:nvSpPr>
          <p:spPr>
            <a:xfrm rot="10800000">
              <a:off x="3278271" y="4919245"/>
              <a:ext cx="20131" cy="88642"/>
            </a:xfrm>
            <a:custGeom>
              <a:avLst/>
              <a:gdLst/>
              <a:ahLst/>
              <a:cxnLst/>
              <a:rect l="l" t="t" r="r" b="b"/>
              <a:pathLst>
                <a:path w="2132" h="32559" extrusionOk="0">
                  <a:moveTo>
                    <a:pt x="128" y="0"/>
                  </a:moveTo>
                  <a:lnTo>
                    <a:pt x="103" y="44"/>
                  </a:lnTo>
                  <a:lnTo>
                    <a:pt x="86" y="44"/>
                  </a:lnTo>
                  <a:lnTo>
                    <a:pt x="60" y="132"/>
                  </a:lnTo>
                  <a:lnTo>
                    <a:pt x="26" y="263"/>
                  </a:lnTo>
                  <a:lnTo>
                    <a:pt x="9" y="482"/>
                  </a:lnTo>
                  <a:lnTo>
                    <a:pt x="1" y="745"/>
                  </a:lnTo>
                  <a:lnTo>
                    <a:pt x="18" y="964"/>
                  </a:lnTo>
                  <a:lnTo>
                    <a:pt x="26" y="1052"/>
                  </a:lnTo>
                  <a:lnTo>
                    <a:pt x="43" y="1139"/>
                  </a:lnTo>
                  <a:lnTo>
                    <a:pt x="69" y="1227"/>
                  </a:lnTo>
                  <a:lnTo>
                    <a:pt x="94" y="1271"/>
                  </a:lnTo>
                  <a:lnTo>
                    <a:pt x="188" y="1446"/>
                  </a:lnTo>
                  <a:lnTo>
                    <a:pt x="281" y="1621"/>
                  </a:lnTo>
                  <a:lnTo>
                    <a:pt x="366" y="1841"/>
                  </a:lnTo>
                  <a:lnTo>
                    <a:pt x="459" y="2060"/>
                  </a:lnTo>
                  <a:lnTo>
                    <a:pt x="536" y="2323"/>
                  </a:lnTo>
                  <a:lnTo>
                    <a:pt x="621" y="2585"/>
                  </a:lnTo>
                  <a:lnTo>
                    <a:pt x="697" y="2892"/>
                  </a:lnTo>
                  <a:lnTo>
                    <a:pt x="774" y="3243"/>
                  </a:lnTo>
                  <a:lnTo>
                    <a:pt x="909" y="3944"/>
                  </a:lnTo>
                  <a:lnTo>
                    <a:pt x="1037" y="4733"/>
                  </a:lnTo>
                  <a:lnTo>
                    <a:pt x="1156" y="5565"/>
                  </a:lnTo>
                  <a:lnTo>
                    <a:pt x="1257" y="6485"/>
                  </a:lnTo>
                  <a:lnTo>
                    <a:pt x="1359" y="7406"/>
                  </a:lnTo>
                  <a:lnTo>
                    <a:pt x="1444" y="8370"/>
                  </a:lnTo>
                  <a:lnTo>
                    <a:pt x="1521" y="9378"/>
                  </a:lnTo>
                  <a:lnTo>
                    <a:pt x="1589" y="10385"/>
                  </a:lnTo>
                  <a:lnTo>
                    <a:pt x="1648" y="11349"/>
                  </a:lnTo>
                  <a:lnTo>
                    <a:pt x="1699" y="12357"/>
                  </a:lnTo>
                  <a:lnTo>
                    <a:pt x="1750" y="13321"/>
                  </a:lnTo>
                  <a:lnTo>
                    <a:pt x="1784" y="14242"/>
                  </a:lnTo>
                  <a:lnTo>
                    <a:pt x="1818" y="15337"/>
                  </a:lnTo>
                  <a:lnTo>
                    <a:pt x="1852" y="16433"/>
                  </a:lnTo>
                  <a:lnTo>
                    <a:pt x="1869" y="17572"/>
                  </a:lnTo>
                  <a:lnTo>
                    <a:pt x="1877" y="18667"/>
                  </a:lnTo>
                  <a:lnTo>
                    <a:pt x="1886" y="19763"/>
                  </a:lnTo>
                  <a:lnTo>
                    <a:pt x="1877" y="20902"/>
                  </a:lnTo>
                  <a:lnTo>
                    <a:pt x="1860" y="21998"/>
                  </a:lnTo>
                  <a:lnTo>
                    <a:pt x="1843" y="23093"/>
                  </a:lnTo>
                  <a:lnTo>
                    <a:pt x="1809" y="24189"/>
                  </a:lnTo>
                  <a:lnTo>
                    <a:pt x="1767" y="25284"/>
                  </a:lnTo>
                  <a:lnTo>
                    <a:pt x="1724" y="26380"/>
                  </a:lnTo>
                  <a:lnTo>
                    <a:pt x="1665" y="27431"/>
                  </a:lnTo>
                  <a:lnTo>
                    <a:pt x="1606" y="28483"/>
                  </a:lnTo>
                  <a:lnTo>
                    <a:pt x="1529" y="29535"/>
                  </a:lnTo>
                  <a:lnTo>
                    <a:pt x="1453" y="30586"/>
                  </a:lnTo>
                  <a:lnTo>
                    <a:pt x="1368" y="31594"/>
                  </a:lnTo>
                  <a:lnTo>
                    <a:pt x="1351" y="31726"/>
                  </a:lnTo>
                  <a:lnTo>
                    <a:pt x="1351" y="31857"/>
                  </a:lnTo>
                  <a:lnTo>
                    <a:pt x="1351" y="31989"/>
                  </a:lnTo>
                  <a:lnTo>
                    <a:pt x="1359" y="32120"/>
                  </a:lnTo>
                  <a:lnTo>
                    <a:pt x="1385" y="32295"/>
                  </a:lnTo>
                  <a:lnTo>
                    <a:pt x="1419" y="32471"/>
                  </a:lnTo>
                  <a:lnTo>
                    <a:pt x="1461" y="32558"/>
                  </a:lnTo>
                  <a:lnTo>
                    <a:pt x="1504" y="32558"/>
                  </a:lnTo>
                  <a:lnTo>
                    <a:pt x="1529" y="32515"/>
                  </a:lnTo>
                  <a:lnTo>
                    <a:pt x="1546" y="32471"/>
                  </a:lnTo>
                  <a:lnTo>
                    <a:pt x="1563" y="32339"/>
                  </a:lnTo>
                  <a:lnTo>
                    <a:pt x="1580" y="32252"/>
                  </a:lnTo>
                  <a:lnTo>
                    <a:pt x="1674" y="31156"/>
                  </a:lnTo>
                  <a:lnTo>
                    <a:pt x="1758" y="30017"/>
                  </a:lnTo>
                  <a:lnTo>
                    <a:pt x="1835" y="28877"/>
                  </a:lnTo>
                  <a:lnTo>
                    <a:pt x="1903" y="27738"/>
                  </a:lnTo>
                  <a:lnTo>
                    <a:pt x="1962" y="26599"/>
                  </a:lnTo>
                  <a:lnTo>
                    <a:pt x="2013" y="25416"/>
                  </a:lnTo>
                  <a:lnTo>
                    <a:pt x="2056" y="24276"/>
                  </a:lnTo>
                  <a:lnTo>
                    <a:pt x="2090" y="23093"/>
                  </a:lnTo>
                  <a:lnTo>
                    <a:pt x="2115" y="21910"/>
                  </a:lnTo>
                  <a:lnTo>
                    <a:pt x="2124" y="20683"/>
                  </a:lnTo>
                  <a:lnTo>
                    <a:pt x="2132" y="19500"/>
                  </a:lnTo>
                  <a:lnTo>
                    <a:pt x="2124" y="18317"/>
                  </a:lnTo>
                  <a:lnTo>
                    <a:pt x="2107" y="17134"/>
                  </a:lnTo>
                  <a:lnTo>
                    <a:pt x="2090" y="15907"/>
                  </a:lnTo>
                  <a:lnTo>
                    <a:pt x="2056" y="14724"/>
                  </a:lnTo>
                  <a:lnTo>
                    <a:pt x="2013" y="13540"/>
                  </a:lnTo>
                  <a:lnTo>
                    <a:pt x="1962" y="12533"/>
                  </a:lnTo>
                  <a:lnTo>
                    <a:pt x="1911" y="11525"/>
                  </a:lnTo>
                  <a:lnTo>
                    <a:pt x="1852" y="10473"/>
                  </a:lnTo>
                  <a:lnTo>
                    <a:pt x="1784" y="9421"/>
                  </a:lnTo>
                  <a:lnTo>
                    <a:pt x="1707" y="8414"/>
                  </a:lnTo>
                  <a:lnTo>
                    <a:pt x="1623" y="7362"/>
                  </a:lnTo>
                  <a:lnTo>
                    <a:pt x="1529" y="6354"/>
                  </a:lnTo>
                  <a:lnTo>
                    <a:pt x="1419" y="5390"/>
                  </a:lnTo>
                  <a:lnTo>
                    <a:pt x="1300" y="4470"/>
                  </a:lnTo>
                  <a:lnTo>
                    <a:pt x="1173" y="3593"/>
                  </a:lnTo>
                  <a:lnTo>
                    <a:pt x="1037" y="2805"/>
                  </a:lnTo>
                  <a:lnTo>
                    <a:pt x="884" y="2060"/>
                  </a:lnTo>
                  <a:lnTo>
                    <a:pt x="807" y="1753"/>
                  </a:lnTo>
                  <a:lnTo>
                    <a:pt x="723" y="1402"/>
                  </a:lnTo>
                  <a:lnTo>
                    <a:pt x="638" y="1139"/>
                  </a:lnTo>
                  <a:lnTo>
                    <a:pt x="544" y="833"/>
                  </a:lnTo>
                  <a:lnTo>
                    <a:pt x="459" y="614"/>
                  </a:lnTo>
                  <a:lnTo>
                    <a:pt x="357" y="395"/>
                  </a:lnTo>
                  <a:lnTo>
                    <a:pt x="264" y="219"/>
                  </a:lnTo>
                  <a:lnTo>
                    <a:pt x="162" y="44"/>
                  </a:lnTo>
                  <a:lnTo>
                    <a:pt x="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6"/>
            <p:cNvSpPr/>
            <p:nvPr/>
          </p:nvSpPr>
          <p:spPr>
            <a:xfrm rot="10800000">
              <a:off x="3297827" y="4887144"/>
              <a:ext cx="27667" cy="73252"/>
            </a:xfrm>
            <a:custGeom>
              <a:avLst/>
              <a:gdLst/>
              <a:ahLst/>
              <a:cxnLst/>
              <a:rect l="l" t="t" r="r" b="b"/>
              <a:pathLst>
                <a:path w="2930" h="26906" extrusionOk="0">
                  <a:moveTo>
                    <a:pt x="722" y="0"/>
                  </a:moveTo>
                  <a:lnTo>
                    <a:pt x="696" y="44"/>
                  </a:lnTo>
                  <a:lnTo>
                    <a:pt x="679" y="88"/>
                  </a:lnTo>
                  <a:lnTo>
                    <a:pt x="662" y="176"/>
                  </a:lnTo>
                  <a:lnTo>
                    <a:pt x="645" y="307"/>
                  </a:lnTo>
                  <a:lnTo>
                    <a:pt x="577" y="1096"/>
                  </a:lnTo>
                  <a:lnTo>
                    <a:pt x="518" y="1841"/>
                  </a:lnTo>
                  <a:lnTo>
                    <a:pt x="459" y="2630"/>
                  </a:lnTo>
                  <a:lnTo>
                    <a:pt x="408" y="3418"/>
                  </a:lnTo>
                  <a:lnTo>
                    <a:pt x="323" y="4996"/>
                  </a:lnTo>
                  <a:lnTo>
                    <a:pt x="255" y="6573"/>
                  </a:lnTo>
                  <a:lnTo>
                    <a:pt x="195" y="8195"/>
                  </a:lnTo>
                  <a:lnTo>
                    <a:pt x="161" y="9816"/>
                  </a:lnTo>
                  <a:lnTo>
                    <a:pt x="127" y="11437"/>
                  </a:lnTo>
                  <a:lnTo>
                    <a:pt x="110" y="13059"/>
                  </a:lnTo>
                  <a:lnTo>
                    <a:pt x="102" y="14724"/>
                  </a:lnTo>
                  <a:lnTo>
                    <a:pt x="93" y="16389"/>
                  </a:lnTo>
                  <a:lnTo>
                    <a:pt x="76" y="19676"/>
                  </a:lnTo>
                  <a:lnTo>
                    <a:pt x="68" y="21341"/>
                  </a:lnTo>
                  <a:lnTo>
                    <a:pt x="51" y="23006"/>
                  </a:lnTo>
                  <a:lnTo>
                    <a:pt x="34" y="24627"/>
                  </a:lnTo>
                  <a:lnTo>
                    <a:pt x="0" y="26249"/>
                  </a:lnTo>
                  <a:lnTo>
                    <a:pt x="0" y="26468"/>
                  </a:lnTo>
                  <a:lnTo>
                    <a:pt x="26" y="26643"/>
                  </a:lnTo>
                  <a:lnTo>
                    <a:pt x="51" y="26774"/>
                  </a:lnTo>
                  <a:lnTo>
                    <a:pt x="93" y="26862"/>
                  </a:lnTo>
                  <a:lnTo>
                    <a:pt x="136" y="26906"/>
                  </a:lnTo>
                  <a:lnTo>
                    <a:pt x="170" y="26862"/>
                  </a:lnTo>
                  <a:lnTo>
                    <a:pt x="204" y="26774"/>
                  </a:lnTo>
                  <a:lnTo>
                    <a:pt x="229" y="26599"/>
                  </a:lnTo>
                  <a:lnTo>
                    <a:pt x="272" y="26161"/>
                  </a:lnTo>
                  <a:lnTo>
                    <a:pt x="314" y="25767"/>
                  </a:lnTo>
                  <a:lnTo>
                    <a:pt x="408" y="25022"/>
                  </a:lnTo>
                  <a:lnTo>
                    <a:pt x="510" y="24321"/>
                  </a:lnTo>
                  <a:lnTo>
                    <a:pt x="628" y="23619"/>
                  </a:lnTo>
                  <a:lnTo>
                    <a:pt x="875" y="22349"/>
                  </a:lnTo>
                  <a:lnTo>
                    <a:pt x="993" y="21691"/>
                  </a:lnTo>
                  <a:lnTo>
                    <a:pt x="1112" y="21034"/>
                  </a:lnTo>
                  <a:lnTo>
                    <a:pt x="1333" y="19719"/>
                  </a:lnTo>
                  <a:lnTo>
                    <a:pt x="1537" y="18405"/>
                  </a:lnTo>
                  <a:lnTo>
                    <a:pt x="1732" y="17003"/>
                  </a:lnTo>
                  <a:lnTo>
                    <a:pt x="1910" y="15557"/>
                  </a:lnTo>
                  <a:lnTo>
                    <a:pt x="2089" y="14067"/>
                  </a:lnTo>
                  <a:lnTo>
                    <a:pt x="2250" y="12489"/>
                  </a:lnTo>
                  <a:lnTo>
                    <a:pt x="2394" y="10912"/>
                  </a:lnTo>
                  <a:lnTo>
                    <a:pt x="2530" y="9290"/>
                  </a:lnTo>
                  <a:lnTo>
                    <a:pt x="2649" y="7669"/>
                  </a:lnTo>
                  <a:lnTo>
                    <a:pt x="2760" y="6004"/>
                  </a:lnTo>
                  <a:lnTo>
                    <a:pt x="2844" y="4295"/>
                  </a:lnTo>
                  <a:lnTo>
                    <a:pt x="2929" y="2586"/>
                  </a:lnTo>
                  <a:lnTo>
                    <a:pt x="2929" y="2454"/>
                  </a:lnTo>
                  <a:lnTo>
                    <a:pt x="2929" y="2323"/>
                  </a:lnTo>
                  <a:lnTo>
                    <a:pt x="2921" y="2191"/>
                  </a:lnTo>
                  <a:lnTo>
                    <a:pt x="2912" y="2060"/>
                  </a:lnTo>
                  <a:lnTo>
                    <a:pt x="2878" y="1929"/>
                  </a:lnTo>
                  <a:lnTo>
                    <a:pt x="2836" y="1797"/>
                  </a:lnTo>
                  <a:lnTo>
                    <a:pt x="2785" y="1797"/>
                  </a:lnTo>
                  <a:lnTo>
                    <a:pt x="2743" y="1841"/>
                  </a:lnTo>
                  <a:lnTo>
                    <a:pt x="2726" y="1929"/>
                  </a:lnTo>
                  <a:lnTo>
                    <a:pt x="2709" y="2016"/>
                  </a:lnTo>
                  <a:lnTo>
                    <a:pt x="2700" y="2104"/>
                  </a:lnTo>
                  <a:lnTo>
                    <a:pt x="2683" y="2235"/>
                  </a:lnTo>
                  <a:lnTo>
                    <a:pt x="2607" y="3944"/>
                  </a:lnTo>
                  <a:lnTo>
                    <a:pt x="2513" y="5653"/>
                  </a:lnTo>
                  <a:lnTo>
                    <a:pt x="2411" y="7318"/>
                  </a:lnTo>
                  <a:lnTo>
                    <a:pt x="2284" y="8984"/>
                  </a:lnTo>
                  <a:lnTo>
                    <a:pt x="2148" y="10561"/>
                  </a:lnTo>
                  <a:lnTo>
                    <a:pt x="2004" y="12139"/>
                  </a:lnTo>
                  <a:lnTo>
                    <a:pt x="1834" y="13716"/>
                  </a:lnTo>
                  <a:lnTo>
                    <a:pt x="1656" y="15206"/>
                  </a:lnTo>
                  <a:lnTo>
                    <a:pt x="1469" y="16696"/>
                  </a:lnTo>
                  <a:lnTo>
                    <a:pt x="1265" y="18098"/>
                  </a:lnTo>
                  <a:lnTo>
                    <a:pt x="1053" y="19457"/>
                  </a:lnTo>
                  <a:lnTo>
                    <a:pt x="824" y="20771"/>
                  </a:lnTo>
                  <a:lnTo>
                    <a:pt x="594" y="21954"/>
                  </a:lnTo>
                  <a:lnTo>
                    <a:pt x="374" y="23181"/>
                  </a:lnTo>
                  <a:lnTo>
                    <a:pt x="291" y="23679"/>
                  </a:lnTo>
                  <a:lnTo>
                    <a:pt x="297" y="23094"/>
                  </a:lnTo>
                  <a:lnTo>
                    <a:pt x="314" y="21472"/>
                  </a:lnTo>
                  <a:lnTo>
                    <a:pt x="323" y="19851"/>
                  </a:lnTo>
                  <a:lnTo>
                    <a:pt x="331" y="16652"/>
                  </a:lnTo>
                  <a:lnTo>
                    <a:pt x="348" y="13409"/>
                  </a:lnTo>
                  <a:lnTo>
                    <a:pt x="365" y="11788"/>
                  </a:lnTo>
                  <a:lnTo>
                    <a:pt x="391" y="10211"/>
                  </a:lnTo>
                  <a:lnTo>
                    <a:pt x="433" y="8633"/>
                  </a:lnTo>
                  <a:lnTo>
                    <a:pt x="484" y="7055"/>
                  </a:lnTo>
                  <a:lnTo>
                    <a:pt x="543" y="5478"/>
                  </a:lnTo>
                  <a:lnTo>
                    <a:pt x="628" y="3944"/>
                  </a:lnTo>
                  <a:lnTo>
                    <a:pt x="679" y="3199"/>
                  </a:lnTo>
                  <a:lnTo>
                    <a:pt x="739" y="2454"/>
                  </a:lnTo>
                  <a:lnTo>
                    <a:pt x="798" y="1709"/>
                  </a:lnTo>
                  <a:lnTo>
                    <a:pt x="866" y="964"/>
                  </a:lnTo>
                  <a:lnTo>
                    <a:pt x="875" y="833"/>
                  </a:lnTo>
                  <a:lnTo>
                    <a:pt x="875" y="702"/>
                  </a:lnTo>
                  <a:lnTo>
                    <a:pt x="875" y="570"/>
                  </a:lnTo>
                  <a:lnTo>
                    <a:pt x="866" y="439"/>
                  </a:lnTo>
                  <a:lnTo>
                    <a:pt x="841" y="220"/>
                  </a:lnTo>
                  <a:lnTo>
                    <a:pt x="807" y="88"/>
                  </a:lnTo>
                  <a:lnTo>
                    <a:pt x="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6"/>
            <p:cNvSpPr/>
            <p:nvPr/>
          </p:nvSpPr>
          <p:spPr>
            <a:xfrm rot="10800000">
              <a:off x="3325569" y="4983910"/>
              <a:ext cx="52444" cy="36985"/>
            </a:xfrm>
            <a:custGeom>
              <a:avLst/>
              <a:gdLst/>
              <a:ahLst/>
              <a:cxnLst/>
              <a:rect l="l" t="t" r="r" b="b"/>
              <a:pathLst>
                <a:path w="5554" h="13585" extrusionOk="0">
                  <a:moveTo>
                    <a:pt x="3991" y="1"/>
                  </a:moveTo>
                  <a:lnTo>
                    <a:pt x="3728" y="220"/>
                  </a:lnTo>
                  <a:lnTo>
                    <a:pt x="3456" y="483"/>
                  </a:lnTo>
                  <a:lnTo>
                    <a:pt x="3193" y="790"/>
                  </a:lnTo>
                  <a:lnTo>
                    <a:pt x="2922" y="1140"/>
                  </a:lnTo>
                  <a:lnTo>
                    <a:pt x="2667" y="1534"/>
                  </a:lnTo>
                  <a:lnTo>
                    <a:pt x="2404" y="1973"/>
                  </a:lnTo>
                  <a:lnTo>
                    <a:pt x="2149" y="2455"/>
                  </a:lnTo>
                  <a:lnTo>
                    <a:pt x="1903" y="2937"/>
                  </a:lnTo>
                  <a:lnTo>
                    <a:pt x="1656" y="3506"/>
                  </a:lnTo>
                  <a:lnTo>
                    <a:pt x="1410" y="4120"/>
                  </a:lnTo>
                  <a:lnTo>
                    <a:pt x="1172" y="4777"/>
                  </a:lnTo>
                  <a:lnTo>
                    <a:pt x="935" y="5478"/>
                  </a:lnTo>
                  <a:lnTo>
                    <a:pt x="705" y="6223"/>
                  </a:lnTo>
                  <a:lnTo>
                    <a:pt x="476" y="7012"/>
                  </a:lnTo>
                  <a:lnTo>
                    <a:pt x="255" y="7801"/>
                  </a:lnTo>
                  <a:lnTo>
                    <a:pt x="35" y="8677"/>
                  </a:lnTo>
                  <a:lnTo>
                    <a:pt x="9" y="8809"/>
                  </a:lnTo>
                  <a:lnTo>
                    <a:pt x="1" y="8940"/>
                  </a:lnTo>
                  <a:lnTo>
                    <a:pt x="1" y="9115"/>
                  </a:lnTo>
                  <a:lnTo>
                    <a:pt x="1" y="9291"/>
                  </a:lnTo>
                  <a:lnTo>
                    <a:pt x="18" y="9466"/>
                  </a:lnTo>
                  <a:lnTo>
                    <a:pt x="35" y="9597"/>
                  </a:lnTo>
                  <a:lnTo>
                    <a:pt x="60" y="9685"/>
                  </a:lnTo>
                  <a:lnTo>
                    <a:pt x="86" y="9729"/>
                  </a:lnTo>
                  <a:lnTo>
                    <a:pt x="434" y="10036"/>
                  </a:lnTo>
                  <a:lnTo>
                    <a:pt x="773" y="10430"/>
                  </a:lnTo>
                  <a:lnTo>
                    <a:pt x="1105" y="10824"/>
                  </a:lnTo>
                  <a:lnTo>
                    <a:pt x="1444" y="11306"/>
                  </a:lnTo>
                  <a:lnTo>
                    <a:pt x="2115" y="12183"/>
                  </a:lnTo>
                  <a:lnTo>
                    <a:pt x="2446" y="12621"/>
                  </a:lnTo>
                  <a:lnTo>
                    <a:pt x="2786" y="12971"/>
                  </a:lnTo>
                  <a:lnTo>
                    <a:pt x="3125" y="13278"/>
                  </a:lnTo>
                  <a:lnTo>
                    <a:pt x="3456" y="13453"/>
                  </a:lnTo>
                  <a:lnTo>
                    <a:pt x="3796" y="13585"/>
                  </a:lnTo>
                  <a:lnTo>
                    <a:pt x="4127" y="13585"/>
                  </a:lnTo>
                  <a:lnTo>
                    <a:pt x="4467" y="13497"/>
                  </a:lnTo>
                  <a:lnTo>
                    <a:pt x="4798" y="13278"/>
                  </a:lnTo>
                  <a:lnTo>
                    <a:pt x="4968" y="13147"/>
                  </a:lnTo>
                  <a:lnTo>
                    <a:pt x="5129" y="12971"/>
                  </a:lnTo>
                  <a:lnTo>
                    <a:pt x="5299" y="12796"/>
                  </a:lnTo>
                  <a:lnTo>
                    <a:pt x="5460" y="12577"/>
                  </a:lnTo>
                  <a:lnTo>
                    <a:pt x="5486" y="12533"/>
                  </a:lnTo>
                  <a:lnTo>
                    <a:pt x="5511" y="12446"/>
                  </a:lnTo>
                  <a:lnTo>
                    <a:pt x="5528" y="12358"/>
                  </a:lnTo>
                  <a:lnTo>
                    <a:pt x="5537" y="12270"/>
                  </a:lnTo>
                  <a:lnTo>
                    <a:pt x="5554" y="12007"/>
                  </a:lnTo>
                  <a:lnTo>
                    <a:pt x="5545" y="11788"/>
                  </a:lnTo>
                  <a:lnTo>
                    <a:pt x="5528" y="11569"/>
                  </a:lnTo>
                  <a:lnTo>
                    <a:pt x="5494" y="11394"/>
                  </a:lnTo>
                  <a:lnTo>
                    <a:pt x="5469" y="11350"/>
                  </a:lnTo>
                  <a:lnTo>
                    <a:pt x="5452" y="11306"/>
                  </a:lnTo>
                  <a:lnTo>
                    <a:pt x="5426" y="11306"/>
                  </a:lnTo>
                  <a:lnTo>
                    <a:pt x="5392" y="11350"/>
                  </a:lnTo>
                  <a:lnTo>
                    <a:pt x="5231" y="11569"/>
                  </a:lnTo>
                  <a:lnTo>
                    <a:pt x="5061" y="11744"/>
                  </a:lnTo>
                  <a:lnTo>
                    <a:pt x="4891" y="11920"/>
                  </a:lnTo>
                  <a:lnTo>
                    <a:pt x="4730" y="12051"/>
                  </a:lnTo>
                  <a:lnTo>
                    <a:pt x="4560" y="12139"/>
                  </a:lnTo>
                  <a:lnTo>
                    <a:pt x="4390" y="12227"/>
                  </a:lnTo>
                  <a:lnTo>
                    <a:pt x="4221" y="12270"/>
                  </a:lnTo>
                  <a:lnTo>
                    <a:pt x="4051" y="12314"/>
                  </a:lnTo>
                  <a:lnTo>
                    <a:pt x="3720" y="12270"/>
                  </a:lnTo>
                  <a:lnTo>
                    <a:pt x="3380" y="12139"/>
                  </a:lnTo>
                  <a:lnTo>
                    <a:pt x="3040" y="11920"/>
                  </a:lnTo>
                  <a:lnTo>
                    <a:pt x="2709" y="11613"/>
                  </a:lnTo>
                  <a:lnTo>
                    <a:pt x="2387" y="11219"/>
                  </a:lnTo>
                  <a:lnTo>
                    <a:pt x="2072" y="10824"/>
                  </a:lnTo>
                  <a:lnTo>
                    <a:pt x="1436" y="9948"/>
                  </a:lnTo>
                  <a:lnTo>
                    <a:pt x="1122" y="9510"/>
                  </a:lnTo>
                  <a:lnTo>
                    <a:pt x="799" y="9159"/>
                  </a:lnTo>
                  <a:lnTo>
                    <a:pt x="476" y="8809"/>
                  </a:lnTo>
                  <a:lnTo>
                    <a:pt x="420" y="8755"/>
                  </a:lnTo>
                  <a:lnTo>
                    <a:pt x="420" y="8755"/>
                  </a:lnTo>
                  <a:lnTo>
                    <a:pt x="629" y="7976"/>
                  </a:lnTo>
                  <a:lnTo>
                    <a:pt x="850" y="7231"/>
                  </a:lnTo>
                  <a:lnTo>
                    <a:pt x="1071" y="6530"/>
                  </a:lnTo>
                  <a:lnTo>
                    <a:pt x="1291" y="5873"/>
                  </a:lnTo>
                  <a:lnTo>
                    <a:pt x="1521" y="5259"/>
                  </a:lnTo>
                  <a:lnTo>
                    <a:pt x="1758" y="4646"/>
                  </a:lnTo>
                  <a:lnTo>
                    <a:pt x="1996" y="4120"/>
                  </a:lnTo>
                  <a:lnTo>
                    <a:pt x="2234" y="3638"/>
                  </a:lnTo>
                  <a:lnTo>
                    <a:pt x="2480" y="3156"/>
                  </a:lnTo>
                  <a:lnTo>
                    <a:pt x="2726" y="2718"/>
                  </a:lnTo>
                  <a:lnTo>
                    <a:pt x="2972" y="2367"/>
                  </a:lnTo>
                  <a:lnTo>
                    <a:pt x="3227" y="2016"/>
                  </a:lnTo>
                  <a:lnTo>
                    <a:pt x="3482" y="1754"/>
                  </a:lnTo>
                  <a:lnTo>
                    <a:pt x="3737" y="1491"/>
                  </a:lnTo>
                  <a:lnTo>
                    <a:pt x="3991" y="1272"/>
                  </a:lnTo>
                  <a:lnTo>
                    <a:pt x="4025" y="1272"/>
                  </a:lnTo>
                  <a:lnTo>
                    <a:pt x="4042" y="1184"/>
                  </a:lnTo>
                  <a:lnTo>
                    <a:pt x="4085" y="1009"/>
                  </a:lnTo>
                  <a:lnTo>
                    <a:pt x="4102" y="790"/>
                  </a:lnTo>
                  <a:lnTo>
                    <a:pt x="4110" y="570"/>
                  </a:lnTo>
                  <a:lnTo>
                    <a:pt x="4102" y="351"/>
                  </a:lnTo>
                  <a:lnTo>
                    <a:pt x="4085" y="132"/>
                  </a:lnTo>
                  <a:lnTo>
                    <a:pt x="4068" y="88"/>
                  </a:lnTo>
                  <a:lnTo>
                    <a:pt x="4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6"/>
            <p:cNvSpPr/>
            <p:nvPr/>
          </p:nvSpPr>
          <p:spPr>
            <a:xfrm rot="10800000">
              <a:off x="3341763" y="4960519"/>
              <a:ext cx="36250" cy="27799"/>
            </a:xfrm>
            <a:custGeom>
              <a:avLst/>
              <a:gdLst/>
              <a:ahLst/>
              <a:cxnLst/>
              <a:rect l="l" t="t" r="r" b="b"/>
              <a:pathLst>
                <a:path w="3839" h="10211" extrusionOk="0">
                  <a:moveTo>
                    <a:pt x="2752" y="1"/>
                  </a:moveTo>
                  <a:lnTo>
                    <a:pt x="2726" y="44"/>
                  </a:lnTo>
                  <a:lnTo>
                    <a:pt x="2539" y="439"/>
                  </a:lnTo>
                  <a:lnTo>
                    <a:pt x="2361" y="877"/>
                  </a:lnTo>
                  <a:lnTo>
                    <a:pt x="2183" y="1359"/>
                  </a:lnTo>
                  <a:lnTo>
                    <a:pt x="2005" y="1841"/>
                  </a:lnTo>
                  <a:lnTo>
                    <a:pt x="1656" y="2893"/>
                  </a:lnTo>
                  <a:lnTo>
                    <a:pt x="1325" y="3988"/>
                  </a:lnTo>
                  <a:lnTo>
                    <a:pt x="994" y="5171"/>
                  </a:lnTo>
                  <a:lnTo>
                    <a:pt x="672" y="6398"/>
                  </a:lnTo>
                  <a:lnTo>
                    <a:pt x="357" y="7669"/>
                  </a:lnTo>
                  <a:lnTo>
                    <a:pt x="35" y="8940"/>
                  </a:lnTo>
                  <a:lnTo>
                    <a:pt x="9" y="9071"/>
                  </a:lnTo>
                  <a:lnTo>
                    <a:pt x="1" y="9290"/>
                  </a:lnTo>
                  <a:lnTo>
                    <a:pt x="1" y="9466"/>
                  </a:lnTo>
                  <a:lnTo>
                    <a:pt x="18" y="9685"/>
                  </a:lnTo>
                  <a:lnTo>
                    <a:pt x="43" y="9816"/>
                  </a:lnTo>
                  <a:lnTo>
                    <a:pt x="77" y="9948"/>
                  </a:lnTo>
                  <a:lnTo>
                    <a:pt x="120" y="9992"/>
                  </a:lnTo>
                  <a:lnTo>
                    <a:pt x="162" y="9992"/>
                  </a:lnTo>
                  <a:lnTo>
                    <a:pt x="272" y="9860"/>
                  </a:lnTo>
                  <a:lnTo>
                    <a:pt x="383" y="9772"/>
                  </a:lnTo>
                  <a:lnTo>
                    <a:pt x="612" y="9641"/>
                  </a:lnTo>
                  <a:lnTo>
                    <a:pt x="841" y="9597"/>
                  </a:lnTo>
                  <a:lnTo>
                    <a:pt x="1071" y="9641"/>
                  </a:lnTo>
                  <a:lnTo>
                    <a:pt x="1300" y="9729"/>
                  </a:lnTo>
                  <a:lnTo>
                    <a:pt x="1529" y="9816"/>
                  </a:lnTo>
                  <a:lnTo>
                    <a:pt x="1988" y="10035"/>
                  </a:lnTo>
                  <a:lnTo>
                    <a:pt x="2217" y="10123"/>
                  </a:lnTo>
                  <a:lnTo>
                    <a:pt x="2446" y="10211"/>
                  </a:lnTo>
                  <a:lnTo>
                    <a:pt x="2675" y="10167"/>
                  </a:lnTo>
                  <a:lnTo>
                    <a:pt x="2905" y="10123"/>
                  </a:lnTo>
                  <a:lnTo>
                    <a:pt x="3125" y="9948"/>
                  </a:lnTo>
                  <a:lnTo>
                    <a:pt x="3236" y="9816"/>
                  </a:lnTo>
                  <a:lnTo>
                    <a:pt x="3346" y="9685"/>
                  </a:lnTo>
                  <a:lnTo>
                    <a:pt x="3456" y="9510"/>
                  </a:lnTo>
                  <a:lnTo>
                    <a:pt x="3567" y="9290"/>
                  </a:lnTo>
                  <a:lnTo>
                    <a:pt x="3669" y="9027"/>
                  </a:lnTo>
                  <a:lnTo>
                    <a:pt x="3779" y="8721"/>
                  </a:lnTo>
                  <a:lnTo>
                    <a:pt x="3805" y="8633"/>
                  </a:lnTo>
                  <a:lnTo>
                    <a:pt x="3822" y="8545"/>
                  </a:lnTo>
                  <a:lnTo>
                    <a:pt x="3830" y="8458"/>
                  </a:lnTo>
                  <a:lnTo>
                    <a:pt x="3838" y="8326"/>
                  </a:lnTo>
                  <a:lnTo>
                    <a:pt x="3838" y="8107"/>
                  </a:lnTo>
                  <a:lnTo>
                    <a:pt x="3822" y="7888"/>
                  </a:lnTo>
                  <a:lnTo>
                    <a:pt x="3788" y="7713"/>
                  </a:lnTo>
                  <a:lnTo>
                    <a:pt x="3754" y="7581"/>
                  </a:lnTo>
                  <a:lnTo>
                    <a:pt x="3728" y="7538"/>
                  </a:lnTo>
                  <a:lnTo>
                    <a:pt x="3703" y="7538"/>
                  </a:lnTo>
                  <a:lnTo>
                    <a:pt x="3677" y="7581"/>
                  </a:lnTo>
                  <a:lnTo>
                    <a:pt x="3652" y="7625"/>
                  </a:lnTo>
                  <a:lnTo>
                    <a:pt x="3550" y="7888"/>
                  </a:lnTo>
                  <a:lnTo>
                    <a:pt x="3456" y="8107"/>
                  </a:lnTo>
                  <a:lnTo>
                    <a:pt x="3355" y="8326"/>
                  </a:lnTo>
                  <a:lnTo>
                    <a:pt x="3244" y="8502"/>
                  </a:lnTo>
                  <a:lnTo>
                    <a:pt x="3142" y="8633"/>
                  </a:lnTo>
                  <a:lnTo>
                    <a:pt x="3032" y="8721"/>
                  </a:lnTo>
                  <a:lnTo>
                    <a:pt x="2820" y="8896"/>
                  </a:lnTo>
                  <a:lnTo>
                    <a:pt x="2599" y="8940"/>
                  </a:lnTo>
                  <a:lnTo>
                    <a:pt x="2378" y="8940"/>
                  </a:lnTo>
                  <a:lnTo>
                    <a:pt x="2157" y="8896"/>
                  </a:lnTo>
                  <a:lnTo>
                    <a:pt x="1937" y="8765"/>
                  </a:lnTo>
                  <a:lnTo>
                    <a:pt x="1478" y="8545"/>
                  </a:lnTo>
                  <a:lnTo>
                    <a:pt x="1249" y="8458"/>
                  </a:lnTo>
                  <a:lnTo>
                    <a:pt x="1011" y="8370"/>
                  </a:lnTo>
                  <a:lnTo>
                    <a:pt x="782" y="8370"/>
                  </a:lnTo>
                  <a:lnTo>
                    <a:pt x="570" y="8411"/>
                  </a:lnTo>
                  <a:lnTo>
                    <a:pt x="570" y="8411"/>
                  </a:lnTo>
                  <a:lnTo>
                    <a:pt x="824" y="7406"/>
                  </a:lnTo>
                  <a:lnTo>
                    <a:pt x="1130" y="6223"/>
                  </a:lnTo>
                  <a:lnTo>
                    <a:pt x="1444" y="5084"/>
                  </a:lnTo>
                  <a:lnTo>
                    <a:pt x="1767" y="4032"/>
                  </a:lnTo>
                  <a:lnTo>
                    <a:pt x="2098" y="3024"/>
                  </a:lnTo>
                  <a:lnTo>
                    <a:pt x="2268" y="2542"/>
                  </a:lnTo>
                  <a:lnTo>
                    <a:pt x="2438" y="2104"/>
                  </a:lnTo>
                  <a:lnTo>
                    <a:pt x="2616" y="1666"/>
                  </a:lnTo>
                  <a:lnTo>
                    <a:pt x="2794" y="1271"/>
                  </a:lnTo>
                  <a:lnTo>
                    <a:pt x="2820" y="1228"/>
                  </a:lnTo>
                  <a:lnTo>
                    <a:pt x="2837" y="1140"/>
                  </a:lnTo>
                  <a:lnTo>
                    <a:pt x="2862" y="921"/>
                  </a:lnTo>
                  <a:lnTo>
                    <a:pt x="2871" y="702"/>
                  </a:lnTo>
                  <a:lnTo>
                    <a:pt x="2871" y="439"/>
                  </a:lnTo>
                  <a:lnTo>
                    <a:pt x="2854" y="220"/>
                  </a:lnTo>
                  <a:lnTo>
                    <a:pt x="2820" y="88"/>
                  </a:lnTo>
                  <a:lnTo>
                    <a:pt x="2803" y="44"/>
                  </a:lnTo>
                  <a:lnTo>
                    <a:pt x="27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6"/>
            <p:cNvSpPr/>
            <p:nvPr/>
          </p:nvSpPr>
          <p:spPr>
            <a:xfrm rot="10800000">
              <a:off x="3322358" y="4893222"/>
              <a:ext cx="25429" cy="51303"/>
            </a:xfrm>
            <a:custGeom>
              <a:avLst/>
              <a:gdLst/>
              <a:ahLst/>
              <a:cxnLst/>
              <a:rect l="l" t="t" r="r" b="b"/>
              <a:pathLst>
                <a:path w="2693" h="18844" extrusionOk="0">
                  <a:moveTo>
                    <a:pt x="1359" y="1"/>
                  </a:moveTo>
                  <a:lnTo>
                    <a:pt x="1334" y="44"/>
                  </a:lnTo>
                  <a:lnTo>
                    <a:pt x="1308" y="88"/>
                  </a:lnTo>
                  <a:lnTo>
                    <a:pt x="1291" y="176"/>
                  </a:lnTo>
                  <a:lnTo>
                    <a:pt x="1274" y="307"/>
                  </a:lnTo>
                  <a:lnTo>
                    <a:pt x="1147" y="1271"/>
                  </a:lnTo>
                  <a:lnTo>
                    <a:pt x="1028" y="2323"/>
                  </a:lnTo>
                  <a:lnTo>
                    <a:pt x="918" y="3375"/>
                  </a:lnTo>
                  <a:lnTo>
                    <a:pt x="816" y="4426"/>
                  </a:lnTo>
                  <a:lnTo>
                    <a:pt x="722" y="5522"/>
                  </a:lnTo>
                  <a:lnTo>
                    <a:pt x="629" y="6617"/>
                  </a:lnTo>
                  <a:lnTo>
                    <a:pt x="553" y="7713"/>
                  </a:lnTo>
                  <a:lnTo>
                    <a:pt x="476" y="8852"/>
                  </a:lnTo>
                  <a:lnTo>
                    <a:pt x="340" y="11087"/>
                  </a:lnTo>
                  <a:lnTo>
                    <a:pt x="213" y="13409"/>
                  </a:lnTo>
                  <a:lnTo>
                    <a:pt x="103" y="15732"/>
                  </a:lnTo>
                  <a:lnTo>
                    <a:pt x="1" y="18054"/>
                  </a:lnTo>
                  <a:lnTo>
                    <a:pt x="1" y="18273"/>
                  </a:lnTo>
                  <a:lnTo>
                    <a:pt x="9" y="18449"/>
                  </a:lnTo>
                  <a:lnTo>
                    <a:pt x="35" y="18624"/>
                  </a:lnTo>
                  <a:lnTo>
                    <a:pt x="60" y="18755"/>
                  </a:lnTo>
                  <a:lnTo>
                    <a:pt x="103" y="18843"/>
                  </a:lnTo>
                  <a:lnTo>
                    <a:pt x="137" y="18843"/>
                  </a:lnTo>
                  <a:lnTo>
                    <a:pt x="179" y="18799"/>
                  </a:lnTo>
                  <a:lnTo>
                    <a:pt x="213" y="18668"/>
                  </a:lnTo>
                  <a:lnTo>
                    <a:pt x="357" y="17923"/>
                  </a:lnTo>
                  <a:lnTo>
                    <a:pt x="510" y="17178"/>
                  </a:lnTo>
                  <a:lnTo>
                    <a:pt x="663" y="16477"/>
                  </a:lnTo>
                  <a:lnTo>
                    <a:pt x="824" y="15820"/>
                  </a:lnTo>
                  <a:lnTo>
                    <a:pt x="1155" y="14505"/>
                  </a:lnTo>
                  <a:lnTo>
                    <a:pt x="1487" y="13234"/>
                  </a:lnTo>
                  <a:lnTo>
                    <a:pt x="1818" y="11920"/>
                  </a:lnTo>
                  <a:lnTo>
                    <a:pt x="1979" y="11218"/>
                  </a:lnTo>
                  <a:lnTo>
                    <a:pt x="2132" y="10517"/>
                  </a:lnTo>
                  <a:lnTo>
                    <a:pt x="2276" y="9772"/>
                  </a:lnTo>
                  <a:lnTo>
                    <a:pt x="2412" y="8984"/>
                  </a:lnTo>
                  <a:lnTo>
                    <a:pt x="2548" y="8195"/>
                  </a:lnTo>
                  <a:lnTo>
                    <a:pt x="2667" y="7275"/>
                  </a:lnTo>
                  <a:lnTo>
                    <a:pt x="2684" y="7187"/>
                  </a:lnTo>
                  <a:lnTo>
                    <a:pt x="2692" y="7056"/>
                  </a:lnTo>
                  <a:lnTo>
                    <a:pt x="2692" y="6924"/>
                  </a:lnTo>
                  <a:lnTo>
                    <a:pt x="2684" y="6793"/>
                  </a:lnTo>
                  <a:lnTo>
                    <a:pt x="2667" y="6617"/>
                  </a:lnTo>
                  <a:lnTo>
                    <a:pt x="2633" y="6442"/>
                  </a:lnTo>
                  <a:lnTo>
                    <a:pt x="2582" y="6354"/>
                  </a:lnTo>
                  <a:lnTo>
                    <a:pt x="2539" y="6354"/>
                  </a:lnTo>
                  <a:lnTo>
                    <a:pt x="2514" y="6398"/>
                  </a:lnTo>
                  <a:lnTo>
                    <a:pt x="2497" y="6442"/>
                  </a:lnTo>
                  <a:lnTo>
                    <a:pt x="2471" y="6530"/>
                  </a:lnTo>
                  <a:lnTo>
                    <a:pt x="2454" y="6661"/>
                  </a:lnTo>
                  <a:lnTo>
                    <a:pt x="2336" y="7494"/>
                  </a:lnTo>
                  <a:lnTo>
                    <a:pt x="2208" y="8326"/>
                  </a:lnTo>
                  <a:lnTo>
                    <a:pt x="2072" y="9071"/>
                  </a:lnTo>
                  <a:lnTo>
                    <a:pt x="1928" y="9816"/>
                  </a:lnTo>
                  <a:lnTo>
                    <a:pt x="1775" y="10517"/>
                  </a:lnTo>
                  <a:lnTo>
                    <a:pt x="1614" y="11175"/>
                  </a:lnTo>
                  <a:lnTo>
                    <a:pt x="1291" y="12445"/>
                  </a:lnTo>
                  <a:lnTo>
                    <a:pt x="969" y="13716"/>
                  </a:lnTo>
                  <a:lnTo>
                    <a:pt x="637" y="14943"/>
                  </a:lnTo>
                  <a:lnTo>
                    <a:pt x="485" y="15600"/>
                  </a:lnTo>
                  <a:lnTo>
                    <a:pt x="335" y="16250"/>
                  </a:lnTo>
                  <a:lnTo>
                    <a:pt x="340" y="16126"/>
                  </a:lnTo>
                  <a:lnTo>
                    <a:pt x="451" y="13848"/>
                  </a:lnTo>
                  <a:lnTo>
                    <a:pt x="570" y="11569"/>
                  </a:lnTo>
                  <a:lnTo>
                    <a:pt x="705" y="9334"/>
                  </a:lnTo>
                  <a:lnTo>
                    <a:pt x="773" y="8239"/>
                  </a:lnTo>
                  <a:lnTo>
                    <a:pt x="858" y="7143"/>
                  </a:lnTo>
                  <a:lnTo>
                    <a:pt x="943" y="6048"/>
                  </a:lnTo>
                  <a:lnTo>
                    <a:pt x="1037" y="4996"/>
                  </a:lnTo>
                  <a:lnTo>
                    <a:pt x="1138" y="3944"/>
                  </a:lnTo>
                  <a:lnTo>
                    <a:pt x="1240" y="2936"/>
                  </a:lnTo>
                  <a:lnTo>
                    <a:pt x="1359" y="1929"/>
                  </a:lnTo>
                  <a:lnTo>
                    <a:pt x="1487" y="921"/>
                  </a:lnTo>
                  <a:lnTo>
                    <a:pt x="1504" y="833"/>
                  </a:lnTo>
                  <a:lnTo>
                    <a:pt x="1504" y="702"/>
                  </a:lnTo>
                  <a:lnTo>
                    <a:pt x="1512" y="570"/>
                  </a:lnTo>
                  <a:lnTo>
                    <a:pt x="1504" y="439"/>
                  </a:lnTo>
                  <a:lnTo>
                    <a:pt x="1487" y="263"/>
                  </a:lnTo>
                  <a:lnTo>
                    <a:pt x="1444" y="88"/>
                  </a:lnTo>
                  <a:lnTo>
                    <a:pt x="14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6"/>
            <p:cNvSpPr/>
            <p:nvPr/>
          </p:nvSpPr>
          <p:spPr>
            <a:xfrm rot="10800000">
              <a:off x="3218698" y="4922701"/>
              <a:ext cx="30235" cy="66454"/>
            </a:xfrm>
            <a:custGeom>
              <a:avLst/>
              <a:gdLst/>
              <a:ahLst/>
              <a:cxnLst/>
              <a:rect l="l" t="t" r="r" b="b"/>
              <a:pathLst>
                <a:path w="3202" h="24409" extrusionOk="0">
                  <a:moveTo>
                    <a:pt x="3049" y="1"/>
                  </a:moveTo>
                  <a:lnTo>
                    <a:pt x="3023" y="45"/>
                  </a:lnTo>
                  <a:lnTo>
                    <a:pt x="3006" y="88"/>
                  </a:lnTo>
                  <a:lnTo>
                    <a:pt x="2989" y="220"/>
                  </a:lnTo>
                  <a:lnTo>
                    <a:pt x="2972" y="308"/>
                  </a:lnTo>
                  <a:lnTo>
                    <a:pt x="2904" y="1096"/>
                  </a:lnTo>
                  <a:lnTo>
                    <a:pt x="2819" y="1841"/>
                  </a:lnTo>
                  <a:lnTo>
                    <a:pt x="2726" y="2542"/>
                  </a:lnTo>
                  <a:lnTo>
                    <a:pt x="2633" y="3200"/>
                  </a:lnTo>
                  <a:lnTo>
                    <a:pt x="2531" y="3857"/>
                  </a:lnTo>
                  <a:lnTo>
                    <a:pt x="2420" y="4470"/>
                  </a:lnTo>
                  <a:lnTo>
                    <a:pt x="2302" y="5084"/>
                  </a:lnTo>
                  <a:lnTo>
                    <a:pt x="2191" y="5697"/>
                  </a:lnTo>
                  <a:lnTo>
                    <a:pt x="1945" y="6837"/>
                  </a:lnTo>
                  <a:lnTo>
                    <a:pt x="1699" y="7932"/>
                  </a:lnTo>
                  <a:lnTo>
                    <a:pt x="1452" y="9072"/>
                  </a:lnTo>
                  <a:lnTo>
                    <a:pt x="1215" y="10255"/>
                  </a:lnTo>
                  <a:lnTo>
                    <a:pt x="1096" y="10868"/>
                  </a:lnTo>
                  <a:lnTo>
                    <a:pt x="977" y="11569"/>
                  </a:lnTo>
                  <a:lnTo>
                    <a:pt x="867" y="12227"/>
                  </a:lnTo>
                  <a:lnTo>
                    <a:pt x="765" y="12972"/>
                  </a:lnTo>
                  <a:lnTo>
                    <a:pt x="671" y="13673"/>
                  </a:lnTo>
                  <a:lnTo>
                    <a:pt x="586" y="14461"/>
                  </a:lnTo>
                  <a:lnTo>
                    <a:pt x="502" y="15250"/>
                  </a:lnTo>
                  <a:lnTo>
                    <a:pt x="434" y="16039"/>
                  </a:lnTo>
                  <a:lnTo>
                    <a:pt x="357" y="16959"/>
                  </a:lnTo>
                  <a:lnTo>
                    <a:pt x="298" y="17879"/>
                  </a:lnTo>
                  <a:lnTo>
                    <a:pt x="238" y="18843"/>
                  </a:lnTo>
                  <a:lnTo>
                    <a:pt x="179" y="19764"/>
                  </a:lnTo>
                  <a:lnTo>
                    <a:pt x="85" y="21692"/>
                  </a:lnTo>
                  <a:lnTo>
                    <a:pt x="1" y="23576"/>
                  </a:lnTo>
                  <a:lnTo>
                    <a:pt x="1" y="23751"/>
                  </a:lnTo>
                  <a:lnTo>
                    <a:pt x="1" y="23883"/>
                  </a:lnTo>
                  <a:lnTo>
                    <a:pt x="9" y="24014"/>
                  </a:lnTo>
                  <a:lnTo>
                    <a:pt x="18" y="24102"/>
                  </a:lnTo>
                  <a:lnTo>
                    <a:pt x="52" y="24277"/>
                  </a:lnTo>
                  <a:lnTo>
                    <a:pt x="94" y="24365"/>
                  </a:lnTo>
                  <a:lnTo>
                    <a:pt x="136" y="24409"/>
                  </a:lnTo>
                  <a:lnTo>
                    <a:pt x="179" y="24321"/>
                  </a:lnTo>
                  <a:lnTo>
                    <a:pt x="204" y="24277"/>
                  </a:lnTo>
                  <a:lnTo>
                    <a:pt x="221" y="24189"/>
                  </a:lnTo>
                  <a:lnTo>
                    <a:pt x="230" y="24058"/>
                  </a:lnTo>
                  <a:lnTo>
                    <a:pt x="238" y="23927"/>
                  </a:lnTo>
                  <a:lnTo>
                    <a:pt x="332" y="21911"/>
                  </a:lnTo>
                  <a:lnTo>
                    <a:pt x="434" y="19895"/>
                  </a:lnTo>
                  <a:lnTo>
                    <a:pt x="485" y="18931"/>
                  </a:lnTo>
                  <a:lnTo>
                    <a:pt x="552" y="17923"/>
                  </a:lnTo>
                  <a:lnTo>
                    <a:pt x="620" y="16959"/>
                  </a:lnTo>
                  <a:lnTo>
                    <a:pt x="705" y="16039"/>
                  </a:lnTo>
                  <a:lnTo>
                    <a:pt x="782" y="15250"/>
                  </a:lnTo>
                  <a:lnTo>
                    <a:pt x="867" y="14505"/>
                  </a:lnTo>
                  <a:lnTo>
                    <a:pt x="960" y="13760"/>
                  </a:lnTo>
                  <a:lnTo>
                    <a:pt x="1062" y="13059"/>
                  </a:lnTo>
                  <a:lnTo>
                    <a:pt x="1164" y="12402"/>
                  </a:lnTo>
                  <a:lnTo>
                    <a:pt x="1274" y="11745"/>
                  </a:lnTo>
                  <a:lnTo>
                    <a:pt x="1393" y="11131"/>
                  </a:lnTo>
                  <a:lnTo>
                    <a:pt x="1520" y="10518"/>
                  </a:lnTo>
                  <a:lnTo>
                    <a:pt x="1750" y="9422"/>
                  </a:lnTo>
                  <a:lnTo>
                    <a:pt x="1987" y="8327"/>
                  </a:lnTo>
                  <a:lnTo>
                    <a:pt x="2217" y="7275"/>
                  </a:lnTo>
                  <a:lnTo>
                    <a:pt x="2446" y="6136"/>
                  </a:lnTo>
                  <a:lnTo>
                    <a:pt x="2667" y="4996"/>
                  </a:lnTo>
                  <a:lnTo>
                    <a:pt x="2768" y="4383"/>
                  </a:lnTo>
                  <a:lnTo>
                    <a:pt x="2870" y="3769"/>
                  </a:lnTo>
                  <a:lnTo>
                    <a:pt x="2955" y="3112"/>
                  </a:lnTo>
                  <a:lnTo>
                    <a:pt x="3040" y="2411"/>
                  </a:lnTo>
                  <a:lnTo>
                    <a:pt x="3117" y="1710"/>
                  </a:lnTo>
                  <a:lnTo>
                    <a:pt x="3193" y="965"/>
                  </a:lnTo>
                  <a:lnTo>
                    <a:pt x="3202" y="833"/>
                  </a:lnTo>
                  <a:lnTo>
                    <a:pt x="3202" y="702"/>
                  </a:lnTo>
                  <a:lnTo>
                    <a:pt x="3193" y="439"/>
                  </a:lnTo>
                  <a:lnTo>
                    <a:pt x="3168" y="220"/>
                  </a:lnTo>
                  <a:lnTo>
                    <a:pt x="3134" y="88"/>
                  </a:lnTo>
                  <a:lnTo>
                    <a:pt x="3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6"/>
            <p:cNvSpPr/>
            <p:nvPr/>
          </p:nvSpPr>
          <p:spPr>
            <a:xfrm rot="10800000">
              <a:off x="3217820" y="4922344"/>
              <a:ext cx="30707" cy="65139"/>
            </a:xfrm>
            <a:custGeom>
              <a:avLst/>
              <a:gdLst/>
              <a:ahLst/>
              <a:cxnLst/>
              <a:rect l="l" t="t" r="r" b="b"/>
              <a:pathLst>
                <a:path w="3252" h="23926" extrusionOk="0">
                  <a:moveTo>
                    <a:pt x="3040" y="0"/>
                  </a:moveTo>
                  <a:lnTo>
                    <a:pt x="2997" y="132"/>
                  </a:lnTo>
                  <a:lnTo>
                    <a:pt x="2963" y="307"/>
                  </a:lnTo>
                  <a:lnTo>
                    <a:pt x="2946" y="395"/>
                  </a:lnTo>
                  <a:lnTo>
                    <a:pt x="2946" y="526"/>
                  </a:lnTo>
                  <a:lnTo>
                    <a:pt x="2938" y="658"/>
                  </a:lnTo>
                  <a:lnTo>
                    <a:pt x="2938" y="789"/>
                  </a:lnTo>
                  <a:lnTo>
                    <a:pt x="2972" y="1709"/>
                  </a:lnTo>
                  <a:lnTo>
                    <a:pt x="2989" y="2630"/>
                  </a:lnTo>
                  <a:lnTo>
                    <a:pt x="3006" y="3550"/>
                  </a:lnTo>
                  <a:lnTo>
                    <a:pt x="3006" y="4470"/>
                  </a:lnTo>
                  <a:lnTo>
                    <a:pt x="2997" y="5434"/>
                  </a:lnTo>
                  <a:lnTo>
                    <a:pt x="2980" y="6354"/>
                  </a:lnTo>
                  <a:lnTo>
                    <a:pt x="2955" y="7231"/>
                  </a:lnTo>
                  <a:lnTo>
                    <a:pt x="2912" y="8151"/>
                  </a:lnTo>
                  <a:lnTo>
                    <a:pt x="2870" y="9071"/>
                  </a:lnTo>
                  <a:lnTo>
                    <a:pt x="2819" y="9947"/>
                  </a:lnTo>
                  <a:lnTo>
                    <a:pt x="2759" y="10824"/>
                  </a:lnTo>
                  <a:lnTo>
                    <a:pt x="2683" y="11656"/>
                  </a:lnTo>
                  <a:lnTo>
                    <a:pt x="2607" y="12489"/>
                  </a:lnTo>
                  <a:lnTo>
                    <a:pt x="2522" y="13322"/>
                  </a:lnTo>
                  <a:lnTo>
                    <a:pt x="2428" y="14110"/>
                  </a:lnTo>
                  <a:lnTo>
                    <a:pt x="2326" y="14855"/>
                  </a:lnTo>
                  <a:lnTo>
                    <a:pt x="2225" y="15600"/>
                  </a:lnTo>
                  <a:lnTo>
                    <a:pt x="2114" y="16258"/>
                  </a:lnTo>
                  <a:lnTo>
                    <a:pt x="1995" y="16915"/>
                  </a:lnTo>
                  <a:lnTo>
                    <a:pt x="1876" y="17528"/>
                  </a:lnTo>
                  <a:lnTo>
                    <a:pt x="1749" y="18142"/>
                  </a:lnTo>
                  <a:lnTo>
                    <a:pt x="1613" y="18711"/>
                  </a:lnTo>
                  <a:lnTo>
                    <a:pt x="1477" y="19237"/>
                  </a:lnTo>
                  <a:lnTo>
                    <a:pt x="1333" y="19763"/>
                  </a:lnTo>
                  <a:lnTo>
                    <a:pt x="1189" y="20201"/>
                  </a:lnTo>
                  <a:lnTo>
                    <a:pt x="1044" y="20640"/>
                  </a:lnTo>
                  <a:lnTo>
                    <a:pt x="892" y="21078"/>
                  </a:lnTo>
                  <a:lnTo>
                    <a:pt x="739" y="21472"/>
                  </a:lnTo>
                  <a:lnTo>
                    <a:pt x="577" y="21779"/>
                  </a:lnTo>
                  <a:lnTo>
                    <a:pt x="416" y="22129"/>
                  </a:lnTo>
                  <a:lnTo>
                    <a:pt x="255" y="22392"/>
                  </a:lnTo>
                  <a:lnTo>
                    <a:pt x="85" y="22655"/>
                  </a:lnTo>
                  <a:lnTo>
                    <a:pt x="59" y="22699"/>
                  </a:lnTo>
                  <a:lnTo>
                    <a:pt x="42" y="22787"/>
                  </a:lnTo>
                  <a:lnTo>
                    <a:pt x="25" y="22874"/>
                  </a:lnTo>
                  <a:lnTo>
                    <a:pt x="9" y="22962"/>
                  </a:lnTo>
                  <a:lnTo>
                    <a:pt x="0" y="23181"/>
                  </a:lnTo>
                  <a:lnTo>
                    <a:pt x="9" y="23444"/>
                  </a:lnTo>
                  <a:lnTo>
                    <a:pt x="25" y="23663"/>
                  </a:lnTo>
                  <a:lnTo>
                    <a:pt x="59" y="23795"/>
                  </a:lnTo>
                  <a:lnTo>
                    <a:pt x="76" y="23882"/>
                  </a:lnTo>
                  <a:lnTo>
                    <a:pt x="102" y="23882"/>
                  </a:lnTo>
                  <a:lnTo>
                    <a:pt x="127" y="23926"/>
                  </a:lnTo>
                  <a:lnTo>
                    <a:pt x="153" y="23882"/>
                  </a:lnTo>
                  <a:lnTo>
                    <a:pt x="331" y="23619"/>
                  </a:lnTo>
                  <a:lnTo>
                    <a:pt x="501" y="23313"/>
                  </a:lnTo>
                  <a:lnTo>
                    <a:pt x="679" y="22962"/>
                  </a:lnTo>
                  <a:lnTo>
                    <a:pt x="849" y="22611"/>
                  </a:lnTo>
                  <a:lnTo>
                    <a:pt x="1010" y="22173"/>
                  </a:lnTo>
                  <a:lnTo>
                    <a:pt x="1172" y="21735"/>
                  </a:lnTo>
                  <a:lnTo>
                    <a:pt x="1333" y="21253"/>
                  </a:lnTo>
                  <a:lnTo>
                    <a:pt x="1486" y="20771"/>
                  </a:lnTo>
                  <a:lnTo>
                    <a:pt x="1639" y="20201"/>
                  </a:lnTo>
                  <a:lnTo>
                    <a:pt x="1783" y="19632"/>
                  </a:lnTo>
                  <a:lnTo>
                    <a:pt x="1919" y="19018"/>
                  </a:lnTo>
                  <a:lnTo>
                    <a:pt x="2055" y="18405"/>
                  </a:lnTo>
                  <a:lnTo>
                    <a:pt x="2191" y="17704"/>
                  </a:lnTo>
                  <a:lnTo>
                    <a:pt x="2309" y="17002"/>
                  </a:lnTo>
                  <a:lnTo>
                    <a:pt x="2428" y="16301"/>
                  </a:lnTo>
                  <a:lnTo>
                    <a:pt x="2539" y="15513"/>
                  </a:lnTo>
                  <a:lnTo>
                    <a:pt x="2649" y="14680"/>
                  </a:lnTo>
                  <a:lnTo>
                    <a:pt x="2751" y="13847"/>
                  </a:lnTo>
                  <a:lnTo>
                    <a:pt x="2844" y="12971"/>
                  </a:lnTo>
                  <a:lnTo>
                    <a:pt x="2921" y="12095"/>
                  </a:lnTo>
                  <a:lnTo>
                    <a:pt x="2997" y="11174"/>
                  </a:lnTo>
                  <a:lnTo>
                    <a:pt x="3057" y="10210"/>
                  </a:lnTo>
                  <a:lnTo>
                    <a:pt x="3116" y="9290"/>
                  </a:lnTo>
                  <a:lnTo>
                    <a:pt x="3159" y="8326"/>
                  </a:lnTo>
                  <a:lnTo>
                    <a:pt x="3201" y="7362"/>
                  </a:lnTo>
                  <a:lnTo>
                    <a:pt x="3226" y="6398"/>
                  </a:lnTo>
                  <a:lnTo>
                    <a:pt x="3243" y="5390"/>
                  </a:lnTo>
                  <a:lnTo>
                    <a:pt x="3252" y="4426"/>
                  </a:lnTo>
                  <a:lnTo>
                    <a:pt x="3252" y="3418"/>
                  </a:lnTo>
                  <a:lnTo>
                    <a:pt x="3235" y="2410"/>
                  </a:lnTo>
                  <a:lnTo>
                    <a:pt x="3209" y="1446"/>
                  </a:lnTo>
                  <a:lnTo>
                    <a:pt x="3184" y="439"/>
                  </a:lnTo>
                  <a:lnTo>
                    <a:pt x="3175" y="307"/>
                  </a:lnTo>
                  <a:lnTo>
                    <a:pt x="3159" y="219"/>
                  </a:lnTo>
                  <a:lnTo>
                    <a:pt x="3142" y="132"/>
                  </a:lnTo>
                  <a:lnTo>
                    <a:pt x="3125" y="44"/>
                  </a:lnTo>
                  <a:lnTo>
                    <a:pt x="30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6"/>
            <p:cNvSpPr/>
            <p:nvPr/>
          </p:nvSpPr>
          <p:spPr>
            <a:xfrm rot="10800000">
              <a:off x="3244514" y="4991195"/>
              <a:ext cx="30953" cy="62277"/>
            </a:xfrm>
            <a:custGeom>
              <a:avLst/>
              <a:gdLst/>
              <a:ahLst/>
              <a:cxnLst/>
              <a:rect l="l" t="t" r="r" b="b"/>
              <a:pathLst>
                <a:path w="3278" h="22875" extrusionOk="0">
                  <a:moveTo>
                    <a:pt x="3150" y="1"/>
                  </a:moveTo>
                  <a:lnTo>
                    <a:pt x="3125" y="45"/>
                  </a:lnTo>
                  <a:lnTo>
                    <a:pt x="3099" y="89"/>
                  </a:lnTo>
                  <a:lnTo>
                    <a:pt x="2819" y="965"/>
                  </a:lnTo>
                  <a:lnTo>
                    <a:pt x="2547" y="1885"/>
                  </a:lnTo>
                  <a:lnTo>
                    <a:pt x="2284" y="2849"/>
                  </a:lnTo>
                  <a:lnTo>
                    <a:pt x="2029" y="3857"/>
                  </a:lnTo>
                  <a:lnTo>
                    <a:pt x="1775" y="4953"/>
                  </a:lnTo>
                  <a:lnTo>
                    <a:pt x="1656" y="5522"/>
                  </a:lnTo>
                  <a:lnTo>
                    <a:pt x="1545" y="6092"/>
                  </a:lnTo>
                  <a:lnTo>
                    <a:pt x="1435" y="6705"/>
                  </a:lnTo>
                  <a:lnTo>
                    <a:pt x="1325" y="7319"/>
                  </a:lnTo>
                  <a:lnTo>
                    <a:pt x="1223" y="7976"/>
                  </a:lnTo>
                  <a:lnTo>
                    <a:pt x="1129" y="8633"/>
                  </a:lnTo>
                  <a:lnTo>
                    <a:pt x="1028" y="9422"/>
                  </a:lnTo>
                  <a:lnTo>
                    <a:pt x="934" y="10167"/>
                  </a:lnTo>
                  <a:lnTo>
                    <a:pt x="858" y="11000"/>
                  </a:lnTo>
                  <a:lnTo>
                    <a:pt x="781" y="11788"/>
                  </a:lnTo>
                  <a:lnTo>
                    <a:pt x="713" y="12621"/>
                  </a:lnTo>
                  <a:lnTo>
                    <a:pt x="654" y="13497"/>
                  </a:lnTo>
                  <a:lnTo>
                    <a:pt x="535" y="15163"/>
                  </a:lnTo>
                  <a:lnTo>
                    <a:pt x="425" y="16915"/>
                  </a:lnTo>
                  <a:lnTo>
                    <a:pt x="306" y="18624"/>
                  </a:lnTo>
                  <a:lnTo>
                    <a:pt x="238" y="19457"/>
                  </a:lnTo>
                  <a:lnTo>
                    <a:pt x="170" y="20290"/>
                  </a:lnTo>
                  <a:lnTo>
                    <a:pt x="94" y="21078"/>
                  </a:lnTo>
                  <a:lnTo>
                    <a:pt x="17" y="21911"/>
                  </a:lnTo>
                  <a:lnTo>
                    <a:pt x="0" y="22042"/>
                  </a:lnTo>
                  <a:lnTo>
                    <a:pt x="0" y="22174"/>
                  </a:lnTo>
                  <a:lnTo>
                    <a:pt x="0" y="22305"/>
                  </a:lnTo>
                  <a:lnTo>
                    <a:pt x="9" y="22393"/>
                  </a:lnTo>
                  <a:lnTo>
                    <a:pt x="26" y="22612"/>
                  </a:lnTo>
                  <a:lnTo>
                    <a:pt x="68" y="22787"/>
                  </a:lnTo>
                  <a:lnTo>
                    <a:pt x="111" y="22875"/>
                  </a:lnTo>
                  <a:lnTo>
                    <a:pt x="153" y="22875"/>
                  </a:lnTo>
                  <a:lnTo>
                    <a:pt x="178" y="22831"/>
                  </a:lnTo>
                  <a:lnTo>
                    <a:pt x="195" y="22743"/>
                  </a:lnTo>
                  <a:lnTo>
                    <a:pt x="212" y="22656"/>
                  </a:lnTo>
                  <a:lnTo>
                    <a:pt x="229" y="22568"/>
                  </a:lnTo>
                  <a:lnTo>
                    <a:pt x="306" y="21779"/>
                  </a:lnTo>
                  <a:lnTo>
                    <a:pt x="382" y="20991"/>
                  </a:lnTo>
                  <a:lnTo>
                    <a:pt x="442" y="20202"/>
                  </a:lnTo>
                  <a:lnTo>
                    <a:pt x="510" y="19413"/>
                  </a:lnTo>
                  <a:lnTo>
                    <a:pt x="620" y="17792"/>
                  </a:lnTo>
                  <a:lnTo>
                    <a:pt x="722" y="16127"/>
                  </a:lnTo>
                  <a:lnTo>
                    <a:pt x="832" y="14505"/>
                  </a:lnTo>
                  <a:lnTo>
                    <a:pt x="960" y="12928"/>
                  </a:lnTo>
                  <a:lnTo>
                    <a:pt x="1028" y="12139"/>
                  </a:lnTo>
                  <a:lnTo>
                    <a:pt x="1095" y="11350"/>
                  </a:lnTo>
                  <a:lnTo>
                    <a:pt x="1180" y="10605"/>
                  </a:lnTo>
                  <a:lnTo>
                    <a:pt x="1265" y="9860"/>
                  </a:lnTo>
                  <a:lnTo>
                    <a:pt x="1359" y="9159"/>
                  </a:lnTo>
                  <a:lnTo>
                    <a:pt x="1461" y="8502"/>
                  </a:lnTo>
                  <a:lnTo>
                    <a:pt x="1562" y="7845"/>
                  </a:lnTo>
                  <a:lnTo>
                    <a:pt x="1673" y="7231"/>
                  </a:lnTo>
                  <a:lnTo>
                    <a:pt x="1783" y="6662"/>
                  </a:lnTo>
                  <a:lnTo>
                    <a:pt x="1902" y="6048"/>
                  </a:lnTo>
                  <a:lnTo>
                    <a:pt x="2148" y="4996"/>
                  </a:lnTo>
                  <a:lnTo>
                    <a:pt x="2412" y="3945"/>
                  </a:lnTo>
                  <a:lnTo>
                    <a:pt x="2675" y="2981"/>
                  </a:lnTo>
                  <a:lnTo>
                    <a:pt x="2946" y="2060"/>
                  </a:lnTo>
                  <a:lnTo>
                    <a:pt x="3227" y="1184"/>
                  </a:lnTo>
                  <a:lnTo>
                    <a:pt x="3244" y="1096"/>
                  </a:lnTo>
                  <a:lnTo>
                    <a:pt x="3261" y="1009"/>
                  </a:lnTo>
                  <a:lnTo>
                    <a:pt x="3269" y="921"/>
                  </a:lnTo>
                  <a:lnTo>
                    <a:pt x="3278" y="790"/>
                  </a:lnTo>
                  <a:lnTo>
                    <a:pt x="3278" y="527"/>
                  </a:lnTo>
                  <a:lnTo>
                    <a:pt x="3261" y="308"/>
                  </a:lnTo>
                  <a:lnTo>
                    <a:pt x="3235" y="132"/>
                  </a:lnTo>
                  <a:lnTo>
                    <a:pt x="3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6"/>
            <p:cNvSpPr/>
            <p:nvPr/>
          </p:nvSpPr>
          <p:spPr>
            <a:xfrm rot="10800000">
              <a:off x="3242994" y="4991552"/>
              <a:ext cx="32312" cy="61561"/>
            </a:xfrm>
            <a:custGeom>
              <a:avLst/>
              <a:gdLst/>
              <a:ahLst/>
              <a:cxnLst/>
              <a:rect l="l" t="t" r="r" b="b"/>
              <a:pathLst>
                <a:path w="3422" h="22612" extrusionOk="0">
                  <a:moveTo>
                    <a:pt x="3269" y="0"/>
                  </a:moveTo>
                  <a:lnTo>
                    <a:pt x="3227" y="44"/>
                  </a:lnTo>
                  <a:lnTo>
                    <a:pt x="3210" y="132"/>
                  </a:lnTo>
                  <a:lnTo>
                    <a:pt x="3193" y="219"/>
                  </a:lnTo>
                  <a:lnTo>
                    <a:pt x="3184" y="307"/>
                  </a:lnTo>
                  <a:lnTo>
                    <a:pt x="3176" y="439"/>
                  </a:lnTo>
                  <a:lnTo>
                    <a:pt x="3142" y="1403"/>
                  </a:lnTo>
                  <a:lnTo>
                    <a:pt x="3099" y="2367"/>
                  </a:lnTo>
                  <a:lnTo>
                    <a:pt x="3057" y="3331"/>
                  </a:lnTo>
                  <a:lnTo>
                    <a:pt x="3006" y="4295"/>
                  </a:lnTo>
                  <a:lnTo>
                    <a:pt x="2895" y="6179"/>
                  </a:lnTo>
                  <a:lnTo>
                    <a:pt x="2760" y="8019"/>
                  </a:lnTo>
                  <a:lnTo>
                    <a:pt x="2641" y="9685"/>
                  </a:lnTo>
                  <a:lnTo>
                    <a:pt x="2496" y="11350"/>
                  </a:lnTo>
                  <a:lnTo>
                    <a:pt x="2420" y="12138"/>
                  </a:lnTo>
                  <a:lnTo>
                    <a:pt x="2335" y="12927"/>
                  </a:lnTo>
                  <a:lnTo>
                    <a:pt x="2250" y="13716"/>
                  </a:lnTo>
                  <a:lnTo>
                    <a:pt x="2148" y="14461"/>
                  </a:lnTo>
                  <a:lnTo>
                    <a:pt x="2055" y="15074"/>
                  </a:lnTo>
                  <a:lnTo>
                    <a:pt x="1953" y="15732"/>
                  </a:lnTo>
                  <a:lnTo>
                    <a:pt x="1851" y="16301"/>
                  </a:lnTo>
                  <a:lnTo>
                    <a:pt x="1732" y="16871"/>
                  </a:lnTo>
                  <a:lnTo>
                    <a:pt x="1622" y="17441"/>
                  </a:lnTo>
                  <a:lnTo>
                    <a:pt x="1495" y="17923"/>
                  </a:lnTo>
                  <a:lnTo>
                    <a:pt x="1376" y="18405"/>
                  </a:lnTo>
                  <a:lnTo>
                    <a:pt x="1240" y="18887"/>
                  </a:lnTo>
                  <a:lnTo>
                    <a:pt x="1112" y="19281"/>
                  </a:lnTo>
                  <a:lnTo>
                    <a:pt x="977" y="19676"/>
                  </a:lnTo>
                  <a:lnTo>
                    <a:pt x="832" y="20070"/>
                  </a:lnTo>
                  <a:lnTo>
                    <a:pt x="688" y="20377"/>
                  </a:lnTo>
                  <a:lnTo>
                    <a:pt x="544" y="20683"/>
                  </a:lnTo>
                  <a:lnTo>
                    <a:pt x="399" y="20946"/>
                  </a:lnTo>
                  <a:lnTo>
                    <a:pt x="246" y="21165"/>
                  </a:lnTo>
                  <a:lnTo>
                    <a:pt x="94" y="21341"/>
                  </a:lnTo>
                  <a:lnTo>
                    <a:pt x="68" y="21384"/>
                  </a:lnTo>
                  <a:lnTo>
                    <a:pt x="43" y="21472"/>
                  </a:lnTo>
                  <a:lnTo>
                    <a:pt x="26" y="21560"/>
                  </a:lnTo>
                  <a:lnTo>
                    <a:pt x="17" y="21647"/>
                  </a:lnTo>
                  <a:lnTo>
                    <a:pt x="0" y="21867"/>
                  </a:lnTo>
                  <a:lnTo>
                    <a:pt x="9" y="22129"/>
                  </a:lnTo>
                  <a:lnTo>
                    <a:pt x="26" y="22349"/>
                  </a:lnTo>
                  <a:lnTo>
                    <a:pt x="60" y="22524"/>
                  </a:lnTo>
                  <a:lnTo>
                    <a:pt x="77" y="22568"/>
                  </a:lnTo>
                  <a:lnTo>
                    <a:pt x="102" y="22611"/>
                  </a:lnTo>
                  <a:lnTo>
                    <a:pt x="161" y="22611"/>
                  </a:lnTo>
                  <a:lnTo>
                    <a:pt x="314" y="22392"/>
                  </a:lnTo>
                  <a:lnTo>
                    <a:pt x="476" y="22173"/>
                  </a:lnTo>
                  <a:lnTo>
                    <a:pt x="628" y="21910"/>
                  </a:lnTo>
                  <a:lnTo>
                    <a:pt x="773" y="21604"/>
                  </a:lnTo>
                  <a:lnTo>
                    <a:pt x="926" y="21253"/>
                  </a:lnTo>
                  <a:lnTo>
                    <a:pt x="1070" y="20902"/>
                  </a:lnTo>
                  <a:lnTo>
                    <a:pt x="1214" y="20464"/>
                  </a:lnTo>
                  <a:lnTo>
                    <a:pt x="1350" y="20026"/>
                  </a:lnTo>
                  <a:lnTo>
                    <a:pt x="1486" y="19588"/>
                  </a:lnTo>
                  <a:lnTo>
                    <a:pt x="1613" y="19106"/>
                  </a:lnTo>
                  <a:lnTo>
                    <a:pt x="1741" y="18580"/>
                  </a:lnTo>
                  <a:lnTo>
                    <a:pt x="1860" y="18010"/>
                  </a:lnTo>
                  <a:lnTo>
                    <a:pt x="1978" y="17441"/>
                  </a:lnTo>
                  <a:lnTo>
                    <a:pt x="2089" y="16827"/>
                  </a:lnTo>
                  <a:lnTo>
                    <a:pt x="2199" y="16214"/>
                  </a:lnTo>
                  <a:lnTo>
                    <a:pt x="2301" y="15556"/>
                  </a:lnTo>
                  <a:lnTo>
                    <a:pt x="2403" y="14768"/>
                  </a:lnTo>
                  <a:lnTo>
                    <a:pt x="2505" y="13979"/>
                  </a:lnTo>
                  <a:lnTo>
                    <a:pt x="2590" y="13190"/>
                  </a:lnTo>
                  <a:lnTo>
                    <a:pt x="2675" y="12358"/>
                  </a:lnTo>
                  <a:lnTo>
                    <a:pt x="2751" y="11525"/>
                  </a:lnTo>
                  <a:lnTo>
                    <a:pt x="2828" y="10649"/>
                  </a:lnTo>
                  <a:lnTo>
                    <a:pt x="2963" y="8896"/>
                  </a:lnTo>
                  <a:lnTo>
                    <a:pt x="3099" y="6924"/>
                  </a:lnTo>
                  <a:lnTo>
                    <a:pt x="3227" y="4908"/>
                  </a:lnTo>
                  <a:lnTo>
                    <a:pt x="3286" y="3900"/>
                  </a:lnTo>
                  <a:lnTo>
                    <a:pt x="3337" y="2892"/>
                  </a:lnTo>
                  <a:lnTo>
                    <a:pt x="3379" y="1841"/>
                  </a:lnTo>
                  <a:lnTo>
                    <a:pt x="3413" y="789"/>
                  </a:lnTo>
                  <a:lnTo>
                    <a:pt x="3422" y="658"/>
                  </a:lnTo>
                  <a:lnTo>
                    <a:pt x="3413" y="526"/>
                  </a:lnTo>
                  <a:lnTo>
                    <a:pt x="3396" y="307"/>
                  </a:lnTo>
                  <a:lnTo>
                    <a:pt x="3362" y="132"/>
                  </a:lnTo>
                  <a:lnTo>
                    <a:pt x="3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6"/>
            <p:cNvSpPr/>
            <p:nvPr/>
          </p:nvSpPr>
          <p:spPr>
            <a:xfrm rot="10800000">
              <a:off x="3197217" y="4985941"/>
              <a:ext cx="39932" cy="44262"/>
            </a:xfrm>
            <a:custGeom>
              <a:avLst/>
              <a:gdLst/>
              <a:ahLst/>
              <a:cxnLst/>
              <a:rect l="l" t="t" r="r" b="b"/>
              <a:pathLst>
                <a:path w="4229" h="16258" extrusionOk="0">
                  <a:moveTo>
                    <a:pt x="1673" y="1359"/>
                  </a:moveTo>
                  <a:lnTo>
                    <a:pt x="1826" y="1447"/>
                  </a:lnTo>
                  <a:lnTo>
                    <a:pt x="1979" y="1534"/>
                  </a:lnTo>
                  <a:lnTo>
                    <a:pt x="2132" y="1710"/>
                  </a:lnTo>
                  <a:lnTo>
                    <a:pt x="2293" y="1885"/>
                  </a:lnTo>
                  <a:lnTo>
                    <a:pt x="2437" y="2104"/>
                  </a:lnTo>
                  <a:lnTo>
                    <a:pt x="2590" y="2367"/>
                  </a:lnTo>
                  <a:lnTo>
                    <a:pt x="2735" y="2674"/>
                  </a:lnTo>
                  <a:lnTo>
                    <a:pt x="2862" y="3024"/>
                  </a:lnTo>
                  <a:lnTo>
                    <a:pt x="2938" y="3287"/>
                  </a:lnTo>
                  <a:lnTo>
                    <a:pt x="3006" y="3506"/>
                  </a:lnTo>
                  <a:lnTo>
                    <a:pt x="3066" y="3813"/>
                  </a:lnTo>
                  <a:lnTo>
                    <a:pt x="3125" y="4076"/>
                  </a:lnTo>
                  <a:lnTo>
                    <a:pt x="3236" y="4690"/>
                  </a:lnTo>
                  <a:lnTo>
                    <a:pt x="3329" y="5391"/>
                  </a:lnTo>
                  <a:lnTo>
                    <a:pt x="3414" y="6092"/>
                  </a:lnTo>
                  <a:lnTo>
                    <a:pt x="3490" y="6881"/>
                  </a:lnTo>
                  <a:lnTo>
                    <a:pt x="3567" y="7625"/>
                  </a:lnTo>
                  <a:lnTo>
                    <a:pt x="3626" y="8414"/>
                  </a:lnTo>
                  <a:lnTo>
                    <a:pt x="3694" y="9291"/>
                  </a:lnTo>
                  <a:lnTo>
                    <a:pt x="3762" y="10167"/>
                  </a:lnTo>
                  <a:lnTo>
                    <a:pt x="3821" y="11043"/>
                  </a:lnTo>
                  <a:lnTo>
                    <a:pt x="3864" y="11920"/>
                  </a:lnTo>
                  <a:lnTo>
                    <a:pt x="3906" y="12840"/>
                  </a:lnTo>
                  <a:lnTo>
                    <a:pt x="3940" y="13760"/>
                  </a:lnTo>
                  <a:lnTo>
                    <a:pt x="3960" y="14486"/>
                  </a:lnTo>
                  <a:lnTo>
                    <a:pt x="3960" y="14486"/>
                  </a:lnTo>
                  <a:lnTo>
                    <a:pt x="3889" y="14286"/>
                  </a:lnTo>
                  <a:lnTo>
                    <a:pt x="3601" y="13585"/>
                  </a:lnTo>
                  <a:lnTo>
                    <a:pt x="3015" y="12227"/>
                  </a:lnTo>
                  <a:lnTo>
                    <a:pt x="2726" y="11525"/>
                  </a:lnTo>
                  <a:lnTo>
                    <a:pt x="2437" y="10780"/>
                  </a:lnTo>
                  <a:lnTo>
                    <a:pt x="2157" y="9992"/>
                  </a:lnTo>
                  <a:lnTo>
                    <a:pt x="2021" y="9597"/>
                  </a:lnTo>
                  <a:lnTo>
                    <a:pt x="1886" y="9115"/>
                  </a:lnTo>
                  <a:lnTo>
                    <a:pt x="1639" y="8239"/>
                  </a:lnTo>
                  <a:lnTo>
                    <a:pt x="1402" y="7275"/>
                  </a:lnTo>
                  <a:lnTo>
                    <a:pt x="1181" y="6267"/>
                  </a:lnTo>
                  <a:lnTo>
                    <a:pt x="969" y="5172"/>
                  </a:lnTo>
                  <a:lnTo>
                    <a:pt x="765" y="4032"/>
                  </a:lnTo>
                  <a:lnTo>
                    <a:pt x="578" y="2849"/>
                  </a:lnTo>
                  <a:lnTo>
                    <a:pt x="541" y="2585"/>
                  </a:lnTo>
                  <a:lnTo>
                    <a:pt x="541" y="2585"/>
                  </a:lnTo>
                  <a:lnTo>
                    <a:pt x="595" y="2411"/>
                  </a:lnTo>
                  <a:lnTo>
                    <a:pt x="739" y="2060"/>
                  </a:lnTo>
                  <a:lnTo>
                    <a:pt x="892" y="1797"/>
                  </a:lnTo>
                  <a:lnTo>
                    <a:pt x="1045" y="1578"/>
                  </a:lnTo>
                  <a:lnTo>
                    <a:pt x="1198" y="1447"/>
                  </a:lnTo>
                  <a:lnTo>
                    <a:pt x="1351" y="1359"/>
                  </a:lnTo>
                  <a:close/>
                  <a:moveTo>
                    <a:pt x="103" y="1"/>
                  </a:moveTo>
                  <a:lnTo>
                    <a:pt x="60" y="88"/>
                  </a:lnTo>
                  <a:lnTo>
                    <a:pt x="26" y="264"/>
                  </a:lnTo>
                  <a:lnTo>
                    <a:pt x="9" y="439"/>
                  </a:lnTo>
                  <a:lnTo>
                    <a:pt x="1" y="570"/>
                  </a:lnTo>
                  <a:lnTo>
                    <a:pt x="1" y="702"/>
                  </a:lnTo>
                  <a:lnTo>
                    <a:pt x="9" y="833"/>
                  </a:lnTo>
                  <a:lnTo>
                    <a:pt x="18" y="965"/>
                  </a:lnTo>
                  <a:lnTo>
                    <a:pt x="187" y="2236"/>
                  </a:lnTo>
                  <a:lnTo>
                    <a:pt x="357" y="3506"/>
                  </a:lnTo>
                  <a:lnTo>
                    <a:pt x="544" y="4690"/>
                  </a:lnTo>
                  <a:lnTo>
                    <a:pt x="748" y="5829"/>
                  </a:lnTo>
                  <a:lnTo>
                    <a:pt x="960" y="6924"/>
                  </a:lnTo>
                  <a:lnTo>
                    <a:pt x="1181" y="7976"/>
                  </a:lnTo>
                  <a:lnTo>
                    <a:pt x="1410" y="8940"/>
                  </a:lnTo>
                  <a:lnTo>
                    <a:pt x="1648" y="9860"/>
                  </a:lnTo>
                  <a:lnTo>
                    <a:pt x="1792" y="10342"/>
                  </a:lnTo>
                  <a:lnTo>
                    <a:pt x="1937" y="10824"/>
                  </a:lnTo>
                  <a:lnTo>
                    <a:pt x="2225" y="11657"/>
                  </a:lnTo>
                  <a:lnTo>
                    <a:pt x="2522" y="12446"/>
                  </a:lnTo>
                  <a:lnTo>
                    <a:pt x="2828" y="13191"/>
                  </a:lnTo>
                  <a:lnTo>
                    <a:pt x="3439" y="14593"/>
                  </a:lnTo>
                  <a:lnTo>
                    <a:pt x="3745" y="15338"/>
                  </a:lnTo>
                  <a:lnTo>
                    <a:pt x="4042" y="16170"/>
                  </a:lnTo>
                  <a:lnTo>
                    <a:pt x="4076" y="16214"/>
                  </a:lnTo>
                  <a:lnTo>
                    <a:pt x="4110" y="16258"/>
                  </a:lnTo>
                  <a:lnTo>
                    <a:pt x="4144" y="16214"/>
                  </a:lnTo>
                  <a:lnTo>
                    <a:pt x="4170" y="16170"/>
                  </a:lnTo>
                  <a:lnTo>
                    <a:pt x="4195" y="16083"/>
                  </a:lnTo>
                  <a:lnTo>
                    <a:pt x="4220" y="15951"/>
                  </a:lnTo>
                  <a:lnTo>
                    <a:pt x="4229" y="15776"/>
                  </a:lnTo>
                  <a:lnTo>
                    <a:pt x="4229" y="15601"/>
                  </a:lnTo>
                  <a:lnTo>
                    <a:pt x="4212" y="14593"/>
                  </a:lnTo>
                  <a:lnTo>
                    <a:pt x="4187" y="13585"/>
                  </a:lnTo>
                  <a:lnTo>
                    <a:pt x="4153" y="12577"/>
                  </a:lnTo>
                  <a:lnTo>
                    <a:pt x="4102" y="11613"/>
                  </a:lnTo>
                  <a:lnTo>
                    <a:pt x="4051" y="10605"/>
                  </a:lnTo>
                  <a:lnTo>
                    <a:pt x="3991" y="9641"/>
                  </a:lnTo>
                  <a:lnTo>
                    <a:pt x="3923" y="8721"/>
                  </a:lnTo>
                  <a:lnTo>
                    <a:pt x="3847" y="7757"/>
                  </a:lnTo>
                  <a:lnTo>
                    <a:pt x="3770" y="6924"/>
                  </a:lnTo>
                  <a:lnTo>
                    <a:pt x="3694" y="6048"/>
                  </a:lnTo>
                  <a:lnTo>
                    <a:pt x="3601" y="5259"/>
                  </a:lnTo>
                  <a:lnTo>
                    <a:pt x="3507" y="4470"/>
                  </a:lnTo>
                  <a:lnTo>
                    <a:pt x="3397" y="3725"/>
                  </a:lnTo>
                  <a:lnTo>
                    <a:pt x="3278" y="3068"/>
                  </a:lnTo>
                  <a:lnTo>
                    <a:pt x="3210" y="2761"/>
                  </a:lnTo>
                  <a:lnTo>
                    <a:pt x="3142" y="2455"/>
                  </a:lnTo>
                  <a:lnTo>
                    <a:pt x="3074" y="2192"/>
                  </a:lnTo>
                  <a:lnTo>
                    <a:pt x="2989" y="1929"/>
                  </a:lnTo>
                  <a:lnTo>
                    <a:pt x="2837" y="1534"/>
                  </a:lnTo>
                  <a:lnTo>
                    <a:pt x="2675" y="1140"/>
                  </a:lnTo>
                  <a:lnTo>
                    <a:pt x="2514" y="877"/>
                  </a:lnTo>
                  <a:lnTo>
                    <a:pt x="2336" y="614"/>
                  </a:lnTo>
                  <a:lnTo>
                    <a:pt x="2166" y="395"/>
                  </a:lnTo>
                  <a:lnTo>
                    <a:pt x="1987" y="264"/>
                  </a:lnTo>
                  <a:lnTo>
                    <a:pt x="1818" y="132"/>
                  </a:lnTo>
                  <a:lnTo>
                    <a:pt x="1639" y="88"/>
                  </a:lnTo>
                  <a:lnTo>
                    <a:pt x="1470" y="45"/>
                  </a:lnTo>
                  <a:lnTo>
                    <a:pt x="1300" y="88"/>
                  </a:lnTo>
                  <a:lnTo>
                    <a:pt x="1130" y="176"/>
                  </a:lnTo>
                  <a:lnTo>
                    <a:pt x="960" y="351"/>
                  </a:lnTo>
                  <a:lnTo>
                    <a:pt x="799" y="570"/>
                  </a:lnTo>
                  <a:lnTo>
                    <a:pt x="637" y="877"/>
                  </a:lnTo>
                  <a:lnTo>
                    <a:pt x="485" y="1272"/>
                  </a:lnTo>
                  <a:lnTo>
                    <a:pt x="396" y="1551"/>
                  </a:lnTo>
                  <a:lnTo>
                    <a:pt x="230" y="308"/>
                  </a:lnTo>
                  <a:lnTo>
                    <a:pt x="213" y="176"/>
                  </a:lnTo>
                  <a:lnTo>
                    <a:pt x="196" y="88"/>
                  </a:lnTo>
                  <a:lnTo>
                    <a:pt x="179" y="45"/>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6"/>
            <p:cNvSpPr/>
            <p:nvPr/>
          </p:nvSpPr>
          <p:spPr>
            <a:xfrm rot="10800000">
              <a:off x="3260387" y="5061474"/>
              <a:ext cx="48676" cy="36985"/>
            </a:xfrm>
            <a:custGeom>
              <a:avLst/>
              <a:gdLst/>
              <a:ahLst/>
              <a:cxnLst/>
              <a:rect l="l" t="t" r="r" b="b"/>
              <a:pathLst>
                <a:path w="5155" h="13585" extrusionOk="0">
                  <a:moveTo>
                    <a:pt x="3923" y="1"/>
                  </a:moveTo>
                  <a:lnTo>
                    <a:pt x="3736" y="88"/>
                  </a:lnTo>
                  <a:lnTo>
                    <a:pt x="3558" y="176"/>
                  </a:lnTo>
                  <a:lnTo>
                    <a:pt x="3371" y="308"/>
                  </a:lnTo>
                  <a:lnTo>
                    <a:pt x="3193" y="483"/>
                  </a:lnTo>
                  <a:lnTo>
                    <a:pt x="3015" y="658"/>
                  </a:lnTo>
                  <a:lnTo>
                    <a:pt x="2836" y="965"/>
                  </a:lnTo>
                  <a:lnTo>
                    <a:pt x="2658" y="1272"/>
                  </a:lnTo>
                  <a:lnTo>
                    <a:pt x="2497" y="1666"/>
                  </a:lnTo>
                  <a:lnTo>
                    <a:pt x="2327" y="2104"/>
                  </a:lnTo>
                  <a:lnTo>
                    <a:pt x="2166" y="2630"/>
                  </a:lnTo>
                  <a:lnTo>
                    <a:pt x="2013" y="3156"/>
                  </a:lnTo>
                  <a:lnTo>
                    <a:pt x="1860" y="3725"/>
                  </a:lnTo>
                  <a:lnTo>
                    <a:pt x="1716" y="4339"/>
                  </a:lnTo>
                  <a:lnTo>
                    <a:pt x="1571" y="4996"/>
                  </a:lnTo>
                  <a:lnTo>
                    <a:pt x="1283" y="6267"/>
                  </a:lnTo>
                  <a:lnTo>
                    <a:pt x="960" y="7801"/>
                  </a:lnTo>
                  <a:lnTo>
                    <a:pt x="646" y="9334"/>
                  </a:lnTo>
                  <a:lnTo>
                    <a:pt x="340" y="10912"/>
                  </a:lnTo>
                  <a:lnTo>
                    <a:pt x="35" y="12489"/>
                  </a:lnTo>
                  <a:lnTo>
                    <a:pt x="18" y="12621"/>
                  </a:lnTo>
                  <a:lnTo>
                    <a:pt x="1" y="12709"/>
                  </a:lnTo>
                  <a:lnTo>
                    <a:pt x="1" y="12840"/>
                  </a:lnTo>
                  <a:lnTo>
                    <a:pt x="1" y="12971"/>
                  </a:lnTo>
                  <a:lnTo>
                    <a:pt x="9" y="13191"/>
                  </a:lnTo>
                  <a:lnTo>
                    <a:pt x="35" y="13410"/>
                  </a:lnTo>
                  <a:lnTo>
                    <a:pt x="77" y="13541"/>
                  </a:lnTo>
                  <a:lnTo>
                    <a:pt x="120" y="13585"/>
                  </a:lnTo>
                  <a:lnTo>
                    <a:pt x="145" y="13585"/>
                  </a:lnTo>
                  <a:lnTo>
                    <a:pt x="162" y="13541"/>
                  </a:lnTo>
                  <a:lnTo>
                    <a:pt x="187" y="13497"/>
                  </a:lnTo>
                  <a:lnTo>
                    <a:pt x="213" y="13410"/>
                  </a:lnTo>
                  <a:lnTo>
                    <a:pt x="476" y="11964"/>
                  </a:lnTo>
                  <a:lnTo>
                    <a:pt x="756" y="10605"/>
                  </a:lnTo>
                  <a:lnTo>
                    <a:pt x="1028" y="9203"/>
                  </a:lnTo>
                  <a:lnTo>
                    <a:pt x="1317" y="7845"/>
                  </a:lnTo>
                  <a:lnTo>
                    <a:pt x="1571" y="6661"/>
                  </a:lnTo>
                  <a:lnTo>
                    <a:pt x="1826" y="5522"/>
                  </a:lnTo>
                  <a:lnTo>
                    <a:pt x="1962" y="4952"/>
                  </a:lnTo>
                  <a:lnTo>
                    <a:pt x="2098" y="4427"/>
                  </a:lnTo>
                  <a:lnTo>
                    <a:pt x="2234" y="3901"/>
                  </a:lnTo>
                  <a:lnTo>
                    <a:pt x="2378" y="3419"/>
                  </a:lnTo>
                  <a:lnTo>
                    <a:pt x="2539" y="2981"/>
                  </a:lnTo>
                  <a:lnTo>
                    <a:pt x="2701" y="2586"/>
                  </a:lnTo>
                  <a:lnTo>
                    <a:pt x="2862" y="2279"/>
                  </a:lnTo>
                  <a:lnTo>
                    <a:pt x="3032" y="2016"/>
                  </a:lnTo>
                  <a:lnTo>
                    <a:pt x="3202" y="1797"/>
                  </a:lnTo>
                  <a:lnTo>
                    <a:pt x="3380" y="1622"/>
                  </a:lnTo>
                  <a:lnTo>
                    <a:pt x="3550" y="1491"/>
                  </a:lnTo>
                  <a:lnTo>
                    <a:pt x="3728" y="1359"/>
                  </a:lnTo>
                  <a:lnTo>
                    <a:pt x="3889" y="1315"/>
                  </a:lnTo>
                  <a:lnTo>
                    <a:pt x="4042" y="1272"/>
                  </a:lnTo>
                  <a:lnTo>
                    <a:pt x="4203" y="1272"/>
                  </a:lnTo>
                  <a:lnTo>
                    <a:pt x="4365" y="1359"/>
                  </a:lnTo>
                  <a:lnTo>
                    <a:pt x="4518" y="1491"/>
                  </a:lnTo>
                  <a:lnTo>
                    <a:pt x="4594" y="1622"/>
                  </a:lnTo>
                  <a:lnTo>
                    <a:pt x="4662" y="1754"/>
                  </a:lnTo>
                  <a:lnTo>
                    <a:pt x="4730" y="1929"/>
                  </a:lnTo>
                  <a:lnTo>
                    <a:pt x="4806" y="2104"/>
                  </a:lnTo>
                  <a:lnTo>
                    <a:pt x="4866" y="2323"/>
                  </a:lnTo>
                  <a:lnTo>
                    <a:pt x="4934" y="2586"/>
                  </a:lnTo>
                  <a:lnTo>
                    <a:pt x="4959" y="2674"/>
                  </a:lnTo>
                  <a:lnTo>
                    <a:pt x="4985" y="2718"/>
                  </a:lnTo>
                  <a:lnTo>
                    <a:pt x="5002" y="2761"/>
                  </a:lnTo>
                  <a:lnTo>
                    <a:pt x="5027" y="2761"/>
                  </a:lnTo>
                  <a:lnTo>
                    <a:pt x="5078" y="2674"/>
                  </a:lnTo>
                  <a:lnTo>
                    <a:pt x="5112" y="2542"/>
                  </a:lnTo>
                  <a:lnTo>
                    <a:pt x="5137" y="2323"/>
                  </a:lnTo>
                  <a:lnTo>
                    <a:pt x="5154" y="2104"/>
                  </a:lnTo>
                  <a:lnTo>
                    <a:pt x="5146" y="2016"/>
                  </a:lnTo>
                  <a:lnTo>
                    <a:pt x="5137" y="1885"/>
                  </a:lnTo>
                  <a:lnTo>
                    <a:pt x="5129" y="1797"/>
                  </a:lnTo>
                  <a:lnTo>
                    <a:pt x="5112" y="1666"/>
                  </a:lnTo>
                  <a:lnTo>
                    <a:pt x="5044" y="1403"/>
                  </a:lnTo>
                  <a:lnTo>
                    <a:pt x="4976" y="1184"/>
                  </a:lnTo>
                  <a:lnTo>
                    <a:pt x="4840" y="790"/>
                  </a:lnTo>
                  <a:lnTo>
                    <a:pt x="4696" y="483"/>
                  </a:lnTo>
                  <a:lnTo>
                    <a:pt x="4552" y="264"/>
                  </a:lnTo>
                  <a:lnTo>
                    <a:pt x="4399" y="88"/>
                  </a:lnTo>
                  <a:lnTo>
                    <a:pt x="42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6"/>
            <p:cNvSpPr/>
            <p:nvPr/>
          </p:nvSpPr>
          <p:spPr>
            <a:xfrm rot="10800000">
              <a:off x="3260472" y="5061829"/>
              <a:ext cx="48827" cy="31380"/>
            </a:xfrm>
            <a:custGeom>
              <a:avLst/>
              <a:gdLst/>
              <a:ahLst/>
              <a:cxnLst/>
              <a:rect l="l" t="t" r="r" b="b"/>
              <a:pathLst>
                <a:path w="5171" h="11526" extrusionOk="0">
                  <a:moveTo>
                    <a:pt x="5027" y="1"/>
                  </a:moveTo>
                  <a:lnTo>
                    <a:pt x="5010" y="45"/>
                  </a:lnTo>
                  <a:lnTo>
                    <a:pt x="4984" y="132"/>
                  </a:lnTo>
                  <a:lnTo>
                    <a:pt x="4967" y="220"/>
                  </a:lnTo>
                  <a:lnTo>
                    <a:pt x="4848" y="877"/>
                  </a:lnTo>
                  <a:lnTo>
                    <a:pt x="4729" y="1491"/>
                  </a:lnTo>
                  <a:lnTo>
                    <a:pt x="4602" y="2104"/>
                  </a:lnTo>
                  <a:lnTo>
                    <a:pt x="4475" y="2630"/>
                  </a:lnTo>
                  <a:lnTo>
                    <a:pt x="4347" y="3156"/>
                  </a:lnTo>
                  <a:lnTo>
                    <a:pt x="4211" y="3638"/>
                  </a:lnTo>
                  <a:lnTo>
                    <a:pt x="4067" y="4076"/>
                  </a:lnTo>
                  <a:lnTo>
                    <a:pt x="3931" y="4514"/>
                  </a:lnTo>
                  <a:lnTo>
                    <a:pt x="3787" y="4909"/>
                  </a:lnTo>
                  <a:lnTo>
                    <a:pt x="3634" y="5303"/>
                  </a:lnTo>
                  <a:lnTo>
                    <a:pt x="3328" y="5960"/>
                  </a:lnTo>
                  <a:lnTo>
                    <a:pt x="3023" y="6574"/>
                  </a:lnTo>
                  <a:lnTo>
                    <a:pt x="2700" y="7056"/>
                  </a:lnTo>
                  <a:lnTo>
                    <a:pt x="2378" y="7538"/>
                  </a:lnTo>
                  <a:lnTo>
                    <a:pt x="2046" y="7976"/>
                  </a:lnTo>
                  <a:lnTo>
                    <a:pt x="1384" y="8721"/>
                  </a:lnTo>
                  <a:lnTo>
                    <a:pt x="730" y="9466"/>
                  </a:lnTo>
                  <a:lnTo>
                    <a:pt x="408" y="9860"/>
                  </a:lnTo>
                  <a:lnTo>
                    <a:pt x="94" y="10255"/>
                  </a:lnTo>
                  <a:lnTo>
                    <a:pt x="68" y="10299"/>
                  </a:lnTo>
                  <a:lnTo>
                    <a:pt x="43" y="10386"/>
                  </a:lnTo>
                  <a:lnTo>
                    <a:pt x="26" y="10474"/>
                  </a:lnTo>
                  <a:lnTo>
                    <a:pt x="17" y="10605"/>
                  </a:lnTo>
                  <a:lnTo>
                    <a:pt x="0" y="10824"/>
                  </a:lnTo>
                  <a:lnTo>
                    <a:pt x="9" y="11043"/>
                  </a:lnTo>
                  <a:lnTo>
                    <a:pt x="26" y="11263"/>
                  </a:lnTo>
                  <a:lnTo>
                    <a:pt x="60" y="11438"/>
                  </a:lnTo>
                  <a:lnTo>
                    <a:pt x="85" y="11482"/>
                  </a:lnTo>
                  <a:lnTo>
                    <a:pt x="102" y="11526"/>
                  </a:lnTo>
                  <a:lnTo>
                    <a:pt x="161" y="11526"/>
                  </a:lnTo>
                  <a:lnTo>
                    <a:pt x="484" y="11087"/>
                  </a:lnTo>
                  <a:lnTo>
                    <a:pt x="815" y="10649"/>
                  </a:lnTo>
                  <a:lnTo>
                    <a:pt x="1486" y="9904"/>
                  </a:lnTo>
                  <a:lnTo>
                    <a:pt x="2157" y="9115"/>
                  </a:lnTo>
                  <a:lnTo>
                    <a:pt x="2496" y="8677"/>
                  </a:lnTo>
                  <a:lnTo>
                    <a:pt x="2828" y="8195"/>
                  </a:lnTo>
                  <a:lnTo>
                    <a:pt x="3150" y="7669"/>
                  </a:lnTo>
                  <a:lnTo>
                    <a:pt x="3473" y="7056"/>
                  </a:lnTo>
                  <a:lnTo>
                    <a:pt x="3626" y="6705"/>
                  </a:lnTo>
                  <a:lnTo>
                    <a:pt x="3778" y="6355"/>
                  </a:lnTo>
                  <a:lnTo>
                    <a:pt x="3931" y="5960"/>
                  </a:lnTo>
                  <a:lnTo>
                    <a:pt x="4076" y="5566"/>
                  </a:lnTo>
                  <a:lnTo>
                    <a:pt x="4228" y="5128"/>
                  </a:lnTo>
                  <a:lnTo>
                    <a:pt x="4364" y="4646"/>
                  </a:lnTo>
                  <a:lnTo>
                    <a:pt x="4509" y="4164"/>
                  </a:lnTo>
                  <a:lnTo>
                    <a:pt x="4645" y="3594"/>
                  </a:lnTo>
                  <a:lnTo>
                    <a:pt x="4772" y="3024"/>
                  </a:lnTo>
                  <a:lnTo>
                    <a:pt x="4899" y="2455"/>
                  </a:lnTo>
                  <a:lnTo>
                    <a:pt x="5027" y="1797"/>
                  </a:lnTo>
                  <a:lnTo>
                    <a:pt x="5137" y="1140"/>
                  </a:lnTo>
                  <a:lnTo>
                    <a:pt x="5154" y="1009"/>
                  </a:lnTo>
                  <a:lnTo>
                    <a:pt x="5171" y="877"/>
                  </a:lnTo>
                  <a:lnTo>
                    <a:pt x="5171" y="746"/>
                  </a:lnTo>
                  <a:lnTo>
                    <a:pt x="5171" y="614"/>
                  </a:lnTo>
                  <a:lnTo>
                    <a:pt x="5162" y="395"/>
                  </a:lnTo>
                  <a:lnTo>
                    <a:pt x="5128" y="176"/>
                  </a:lnTo>
                  <a:lnTo>
                    <a:pt x="5095" y="45"/>
                  </a:lnTo>
                  <a:lnTo>
                    <a:pt x="50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6"/>
            <p:cNvSpPr/>
            <p:nvPr/>
          </p:nvSpPr>
          <p:spPr>
            <a:xfrm rot="10800000">
              <a:off x="3232484" y="5128302"/>
              <a:ext cx="29357" cy="53805"/>
            </a:xfrm>
            <a:custGeom>
              <a:avLst/>
              <a:gdLst/>
              <a:ahLst/>
              <a:cxnLst/>
              <a:rect l="l" t="t" r="r" b="b"/>
              <a:pathLst>
                <a:path w="3109" h="19763" extrusionOk="0">
                  <a:moveTo>
                    <a:pt x="119" y="0"/>
                  </a:moveTo>
                  <a:lnTo>
                    <a:pt x="77" y="44"/>
                  </a:lnTo>
                  <a:lnTo>
                    <a:pt x="35" y="175"/>
                  </a:lnTo>
                  <a:lnTo>
                    <a:pt x="18" y="263"/>
                  </a:lnTo>
                  <a:lnTo>
                    <a:pt x="9" y="351"/>
                  </a:lnTo>
                  <a:lnTo>
                    <a:pt x="1" y="482"/>
                  </a:lnTo>
                  <a:lnTo>
                    <a:pt x="1" y="613"/>
                  </a:lnTo>
                  <a:lnTo>
                    <a:pt x="9" y="1446"/>
                  </a:lnTo>
                  <a:lnTo>
                    <a:pt x="35" y="2235"/>
                  </a:lnTo>
                  <a:lnTo>
                    <a:pt x="69" y="3024"/>
                  </a:lnTo>
                  <a:lnTo>
                    <a:pt x="111" y="3812"/>
                  </a:lnTo>
                  <a:lnTo>
                    <a:pt x="162" y="4557"/>
                  </a:lnTo>
                  <a:lnTo>
                    <a:pt x="221" y="5302"/>
                  </a:lnTo>
                  <a:lnTo>
                    <a:pt x="289" y="6003"/>
                  </a:lnTo>
                  <a:lnTo>
                    <a:pt x="357" y="6704"/>
                  </a:lnTo>
                  <a:lnTo>
                    <a:pt x="442" y="7406"/>
                  </a:lnTo>
                  <a:lnTo>
                    <a:pt x="519" y="8107"/>
                  </a:lnTo>
                  <a:lnTo>
                    <a:pt x="705" y="9421"/>
                  </a:lnTo>
                  <a:lnTo>
                    <a:pt x="892" y="10692"/>
                  </a:lnTo>
                  <a:lnTo>
                    <a:pt x="1087" y="11919"/>
                  </a:lnTo>
                  <a:lnTo>
                    <a:pt x="1291" y="13146"/>
                  </a:lnTo>
                  <a:lnTo>
                    <a:pt x="1495" y="14285"/>
                  </a:lnTo>
                  <a:lnTo>
                    <a:pt x="1707" y="15381"/>
                  </a:lnTo>
                  <a:lnTo>
                    <a:pt x="1936" y="16432"/>
                  </a:lnTo>
                  <a:lnTo>
                    <a:pt x="2047" y="16914"/>
                  </a:lnTo>
                  <a:lnTo>
                    <a:pt x="2174" y="17397"/>
                  </a:lnTo>
                  <a:lnTo>
                    <a:pt x="2293" y="17835"/>
                  </a:lnTo>
                  <a:lnTo>
                    <a:pt x="2420" y="18273"/>
                  </a:lnTo>
                  <a:lnTo>
                    <a:pt x="2548" y="18667"/>
                  </a:lnTo>
                  <a:lnTo>
                    <a:pt x="2684" y="19018"/>
                  </a:lnTo>
                  <a:lnTo>
                    <a:pt x="2819" y="19368"/>
                  </a:lnTo>
                  <a:lnTo>
                    <a:pt x="2964" y="19675"/>
                  </a:lnTo>
                  <a:lnTo>
                    <a:pt x="2989" y="19719"/>
                  </a:lnTo>
                  <a:lnTo>
                    <a:pt x="3015" y="19763"/>
                  </a:lnTo>
                  <a:lnTo>
                    <a:pt x="3032" y="19719"/>
                  </a:lnTo>
                  <a:lnTo>
                    <a:pt x="3057" y="19675"/>
                  </a:lnTo>
                  <a:lnTo>
                    <a:pt x="3083" y="19544"/>
                  </a:lnTo>
                  <a:lnTo>
                    <a:pt x="3100" y="19325"/>
                  </a:lnTo>
                  <a:lnTo>
                    <a:pt x="3108" y="19062"/>
                  </a:lnTo>
                  <a:lnTo>
                    <a:pt x="3100" y="18843"/>
                  </a:lnTo>
                  <a:lnTo>
                    <a:pt x="3074" y="18623"/>
                  </a:lnTo>
                  <a:lnTo>
                    <a:pt x="3049" y="18536"/>
                  </a:lnTo>
                  <a:lnTo>
                    <a:pt x="3023" y="18448"/>
                  </a:lnTo>
                  <a:lnTo>
                    <a:pt x="2896" y="18185"/>
                  </a:lnTo>
                  <a:lnTo>
                    <a:pt x="2769" y="17835"/>
                  </a:lnTo>
                  <a:lnTo>
                    <a:pt x="2650" y="17484"/>
                  </a:lnTo>
                  <a:lnTo>
                    <a:pt x="2531" y="17134"/>
                  </a:lnTo>
                  <a:lnTo>
                    <a:pt x="2412" y="16739"/>
                  </a:lnTo>
                  <a:lnTo>
                    <a:pt x="2302" y="16301"/>
                  </a:lnTo>
                  <a:lnTo>
                    <a:pt x="2081" y="15425"/>
                  </a:lnTo>
                  <a:lnTo>
                    <a:pt x="1877" y="14461"/>
                  </a:lnTo>
                  <a:lnTo>
                    <a:pt x="1673" y="13409"/>
                  </a:lnTo>
                  <a:lnTo>
                    <a:pt x="1486" y="12357"/>
                  </a:lnTo>
                  <a:lnTo>
                    <a:pt x="1300" y="11262"/>
                  </a:lnTo>
                  <a:lnTo>
                    <a:pt x="1113" y="10122"/>
                  </a:lnTo>
                  <a:lnTo>
                    <a:pt x="935" y="8895"/>
                  </a:lnTo>
                  <a:lnTo>
                    <a:pt x="756" y="7668"/>
                  </a:lnTo>
                  <a:lnTo>
                    <a:pt x="680" y="7011"/>
                  </a:lnTo>
                  <a:lnTo>
                    <a:pt x="603" y="6354"/>
                  </a:lnTo>
                  <a:lnTo>
                    <a:pt x="527" y="5697"/>
                  </a:lnTo>
                  <a:lnTo>
                    <a:pt x="468" y="4995"/>
                  </a:lnTo>
                  <a:lnTo>
                    <a:pt x="408" y="4294"/>
                  </a:lnTo>
                  <a:lnTo>
                    <a:pt x="357" y="3593"/>
                  </a:lnTo>
                  <a:lnTo>
                    <a:pt x="315" y="2892"/>
                  </a:lnTo>
                  <a:lnTo>
                    <a:pt x="281" y="2147"/>
                  </a:lnTo>
                  <a:lnTo>
                    <a:pt x="264" y="1402"/>
                  </a:lnTo>
                  <a:lnTo>
                    <a:pt x="247" y="613"/>
                  </a:lnTo>
                  <a:lnTo>
                    <a:pt x="247" y="482"/>
                  </a:lnTo>
                  <a:lnTo>
                    <a:pt x="238" y="351"/>
                  </a:lnTo>
                  <a:lnTo>
                    <a:pt x="221" y="263"/>
                  </a:lnTo>
                  <a:lnTo>
                    <a:pt x="204" y="175"/>
                  </a:lnTo>
                  <a:lnTo>
                    <a:pt x="170" y="44"/>
                  </a:lnTo>
                  <a:lnTo>
                    <a:pt x="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6"/>
            <p:cNvSpPr/>
            <p:nvPr/>
          </p:nvSpPr>
          <p:spPr>
            <a:xfrm rot="10800000">
              <a:off x="3232645" y="5128539"/>
              <a:ext cx="28951" cy="55359"/>
            </a:xfrm>
            <a:custGeom>
              <a:avLst/>
              <a:gdLst/>
              <a:ahLst/>
              <a:cxnLst/>
              <a:rect l="l" t="t" r="r" b="b"/>
              <a:pathLst>
                <a:path w="3066" h="20334" extrusionOk="0">
                  <a:moveTo>
                    <a:pt x="93" y="1"/>
                  </a:moveTo>
                  <a:lnTo>
                    <a:pt x="68" y="45"/>
                  </a:lnTo>
                  <a:lnTo>
                    <a:pt x="51" y="132"/>
                  </a:lnTo>
                  <a:lnTo>
                    <a:pt x="34" y="176"/>
                  </a:lnTo>
                  <a:lnTo>
                    <a:pt x="9" y="395"/>
                  </a:lnTo>
                  <a:lnTo>
                    <a:pt x="0" y="614"/>
                  </a:lnTo>
                  <a:lnTo>
                    <a:pt x="9" y="877"/>
                  </a:lnTo>
                  <a:lnTo>
                    <a:pt x="34" y="1052"/>
                  </a:lnTo>
                  <a:lnTo>
                    <a:pt x="51" y="1140"/>
                  </a:lnTo>
                  <a:lnTo>
                    <a:pt x="68" y="1228"/>
                  </a:lnTo>
                  <a:lnTo>
                    <a:pt x="93" y="1271"/>
                  </a:lnTo>
                  <a:lnTo>
                    <a:pt x="119" y="1315"/>
                  </a:lnTo>
                  <a:lnTo>
                    <a:pt x="399" y="1447"/>
                  </a:lnTo>
                  <a:lnTo>
                    <a:pt x="543" y="1534"/>
                  </a:lnTo>
                  <a:lnTo>
                    <a:pt x="679" y="1666"/>
                  </a:lnTo>
                  <a:lnTo>
                    <a:pt x="824" y="1841"/>
                  </a:lnTo>
                  <a:lnTo>
                    <a:pt x="959" y="2016"/>
                  </a:lnTo>
                  <a:lnTo>
                    <a:pt x="1095" y="2279"/>
                  </a:lnTo>
                  <a:lnTo>
                    <a:pt x="1231" y="2542"/>
                  </a:lnTo>
                  <a:lnTo>
                    <a:pt x="1367" y="2805"/>
                  </a:lnTo>
                  <a:lnTo>
                    <a:pt x="1494" y="3156"/>
                  </a:lnTo>
                  <a:lnTo>
                    <a:pt x="1613" y="3506"/>
                  </a:lnTo>
                  <a:lnTo>
                    <a:pt x="1732" y="3944"/>
                  </a:lnTo>
                  <a:lnTo>
                    <a:pt x="1843" y="4383"/>
                  </a:lnTo>
                  <a:lnTo>
                    <a:pt x="1944" y="4865"/>
                  </a:lnTo>
                  <a:lnTo>
                    <a:pt x="2046" y="5391"/>
                  </a:lnTo>
                  <a:lnTo>
                    <a:pt x="2140" y="6004"/>
                  </a:lnTo>
                  <a:lnTo>
                    <a:pt x="2233" y="6661"/>
                  </a:lnTo>
                  <a:lnTo>
                    <a:pt x="2309" y="7406"/>
                  </a:lnTo>
                  <a:lnTo>
                    <a:pt x="2377" y="8151"/>
                  </a:lnTo>
                  <a:lnTo>
                    <a:pt x="2437" y="8940"/>
                  </a:lnTo>
                  <a:lnTo>
                    <a:pt x="2488" y="9729"/>
                  </a:lnTo>
                  <a:lnTo>
                    <a:pt x="2530" y="10517"/>
                  </a:lnTo>
                  <a:lnTo>
                    <a:pt x="2598" y="12183"/>
                  </a:lnTo>
                  <a:lnTo>
                    <a:pt x="2666" y="14023"/>
                  </a:lnTo>
                  <a:lnTo>
                    <a:pt x="2726" y="15907"/>
                  </a:lnTo>
                  <a:lnTo>
                    <a:pt x="2776" y="17792"/>
                  </a:lnTo>
                  <a:lnTo>
                    <a:pt x="2819" y="19720"/>
                  </a:lnTo>
                  <a:lnTo>
                    <a:pt x="2827" y="19851"/>
                  </a:lnTo>
                  <a:lnTo>
                    <a:pt x="2836" y="19983"/>
                  </a:lnTo>
                  <a:lnTo>
                    <a:pt x="2870" y="20158"/>
                  </a:lnTo>
                  <a:lnTo>
                    <a:pt x="2912" y="20289"/>
                  </a:lnTo>
                  <a:lnTo>
                    <a:pt x="2955" y="20333"/>
                  </a:lnTo>
                  <a:lnTo>
                    <a:pt x="2997" y="20289"/>
                  </a:lnTo>
                  <a:lnTo>
                    <a:pt x="3040" y="20158"/>
                  </a:lnTo>
                  <a:lnTo>
                    <a:pt x="3057" y="20070"/>
                  </a:lnTo>
                  <a:lnTo>
                    <a:pt x="3065" y="19983"/>
                  </a:lnTo>
                  <a:lnTo>
                    <a:pt x="3065" y="19851"/>
                  </a:lnTo>
                  <a:lnTo>
                    <a:pt x="3065" y="19720"/>
                  </a:lnTo>
                  <a:lnTo>
                    <a:pt x="3023" y="17616"/>
                  </a:lnTo>
                  <a:lnTo>
                    <a:pt x="2963" y="15513"/>
                  </a:lnTo>
                  <a:lnTo>
                    <a:pt x="2895" y="13410"/>
                  </a:lnTo>
                  <a:lnTo>
                    <a:pt x="2819" y="11350"/>
                  </a:lnTo>
                  <a:lnTo>
                    <a:pt x="2785" y="10517"/>
                  </a:lnTo>
                  <a:lnTo>
                    <a:pt x="2743" y="9685"/>
                  </a:lnTo>
                  <a:lnTo>
                    <a:pt x="2692" y="8852"/>
                  </a:lnTo>
                  <a:lnTo>
                    <a:pt x="2632" y="8020"/>
                  </a:lnTo>
                  <a:lnTo>
                    <a:pt x="2564" y="7231"/>
                  </a:lnTo>
                  <a:lnTo>
                    <a:pt x="2496" y="6486"/>
                  </a:lnTo>
                  <a:lnTo>
                    <a:pt x="2403" y="5741"/>
                  </a:lnTo>
                  <a:lnTo>
                    <a:pt x="2309" y="5040"/>
                  </a:lnTo>
                  <a:lnTo>
                    <a:pt x="2208" y="4427"/>
                  </a:lnTo>
                  <a:lnTo>
                    <a:pt x="2097" y="3857"/>
                  </a:lnTo>
                  <a:lnTo>
                    <a:pt x="1987" y="3331"/>
                  </a:lnTo>
                  <a:lnTo>
                    <a:pt x="1859" y="2849"/>
                  </a:lnTo>
                  <a:lnTo>
                    <a:pt x="1732" y="2411"/>
                  </a:lnTo>
                  <a:lnTo>
                    <a:pt x="1605" y="2016"/>
                  </a:lnTo>
                  <a:lnTo>
                    <a:pt x="1460" y="1666"/>
                  </a:lnTo>
                  <a:lnTo>
                    <a:pt x="1325" y="1359"/>
                  </a:lnTo>
                  <a:lnTo>
                    <a:pt x="1180" y="1052"/>
                  </a:lnTo>
                  <a:lnTo>
                    <a:pt x="1027" y="833"/>
                  </a:lnTo>
                  <a:lnTo>
                    <a:pt x="883" y="614"/>
                  </a:lnTo>
                  <a:lnTo>
                    <a:pt x="730" y="439"/>
                  </a:lnTo>
                  <a:lnTo>
                    <a:pt x="577" y="264"/>
                  </a:lnTo>
                  <a:lnTo>
                    <a:pt x="425" y="176"/>
                  </a:lnTo>
                  <a:lnTo>
                    <a:pt x="272" y="88"/>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6"/>
            <p:cNvSpPr/>
            <p:nvPr/>
          </p:nvSpPr>
          <p:spPr>
            <a:xfrm rot="10800000">
              <a:off x="3201702" y="4736448"/>
              <a:ext cx="5137" cy="148172"/>
            </a:xfrm>
            <a:custGeom>
              <a:avLst/>
              <a:gdLst/>
              <a:ahLst/>
              <a:cxnLst/>
              <a:rect l="l" t="t" r="r" b="b"/>
              <a:pathLst>
                <a:path w="544" h="54425" extrusionOk="0">
                  <a:moveTo>
                    <a:pt x="102" y="0"/>
                  </a:moveTo>
                  <a:lnTo>
                    <a:pt x="77" y="44"/>
                  </a:lnTo>
                  <a:lnTo>
                    <a:pt x="60" y="88"/>
                  </a:lnTo>
                  <a:lnTo>
                    <a:pt x="43" y="175"/>
                  </a:lnTo>
                  <a:lnTo>
                    <a:pt x="34" y="307"/>
                  </a:lnTo>
                  <a:lnTo>
                    <a:pt x="17" y="6354"/>
                  </a:lnTo>
                  <a:lnTo>
                    <a:pt x="0" y="12357"/>
                  </a:lnTo>
                  <a:lnTo>
                    <a:pt x="0" y="17660"/>
                  </a:lnTo>
                  <a:lnTo>
                    <a:pt x="9" y="20333"/>
                  </a:lnTo>
                  <a:lnTo>
                    <a:pt x="26" y="23006"/>
                  </a:lnTo>
                  <a:lnTo>
                    <a:pt x="51" y="25679"/>
                  </a:lnTo>
                  <a:lnTo>
                    <a:pt x="85" y="28308"/>
                  </a:lnTo>
                  <a:lnTo>
                    <a:pt x="127" y="30981"/>
                  </a:lnTo>
                  <a:lnTo>
                    <a:pt x="178" y="33610"/>
                  </a:lnTo>
                  <a:lnTo>
                    <a:pt x="238" y="36195"/>
                  </a:lnTo>
                  <a:lnTo>
                    <a:pt x="297" y="38737"/>
                  </a:lnTo>
                  <a:lnTo>
                    <a:pt x="357" y="41278"/>
                  </a:lnTo>
                  <a:lnTo>
                    <a:pt x="382" y="42593"/>
                  </a:lnTo>
                  <a:lnTo>
                    <a:pt x="399" y="43864"/>
                  </a:lnTo>
                  <a:lnTo>
                    <a:pt x="416" y="45135"/>
                  </a:lnTo>
                  <a:lnTo>
                    <a:pt x="416" y="46405"/>
                  </a:lnTo>
                  <a:lnTo>
                    <a:pt x="416" y="48991"/>
                  </a:lnTo>
                  <a:lnTo>
                    <a:pt x="408" y="51532"/>
                  </a:lnTo>
                  <a:lnTo>
                    <a:pt x="391" y="54118"/>
                  </a:lnTo>
                  <a:lnTo>
                    <a:pt x="391" y="54249"/>
                  </a:lnTo>
                  <a:lnTo>
                    <a:pt x="408" y="54337"/>
                  </a:lnTo>
                  <a:lnTo>
                    <a:pt x="425" y="54424"/>
                  </a:lnTo>
                  <a:lnTo>
                    <a:pt x="476" y="54424"/>
                  </a:lnTo>
                  <a:lnTo>
                    <a:pt x="493" y="54337"/>
                  </a:lnTo>
                  <a:lnTo>
                    <a:pt x="510" y="54249"/>
                  </a:lnTo>
                  <a:lnTo>
                    <a:pt x="518" y="54118"/>
                  </a:lnTo>
                  <a:lnTo>
                    <a:pt x="535" y="51182"/>
                  </a:lnTo>
                  <a:lnTo>
                    <a:pt x="544" y="48290"/>
                  </a:lnTo>
                  <a:lnTo>
                    <a:pt x="544" y="46800"/>
                  </a:lnTo>
                  <a:lnTo>
                    <a:pt x="535" y="45354"/>
                  </a:lnTo>
                  <a:lnTo>
                    <a:pt x="527" y="43908"/>
                  </a:lnTo>
                  <a:lnTo>
                    <a:pt x="510" y="42418"/>
                  </a:lnTo>
                  <a:lnTo>
                    <a:pt x="450" y="39876"/>
                  </a:lnTo>
                  <a:lnTo>
                    <a:pt x="391" y="37291"/>
                  </a:lnTo>
                  <a:lnTo>
                    <a:pt x="323" y="34706"/>
                  </a:lnTo>
                  <a:lnTo>
                    <a:pt x="272" y="32164"/>
                  </a:lnTo>
                  <a:lnTo>
                    <a:pt x="221" y="29491"/>
                  </a:lnTo>
                  <a:lnTo>
                    <a:pt x="187" y="26774"/>
                  </a:lnTo>
                  <a:lnTo>
                    <a:pt x="161" y="24101"/>
                  </a:lnTo>
                  <a:lnTo>
                    <a:pt x="144" y="21428"/>
                  </a:lnTo>
                  <a:lnTo>
                    <a:pt x="127" y="18799"/>
                  </a:lnTo>
                  <a:lnTo>
                    <a:pt x="127" y="16126"/>
                  </a:lnTo>
                  <a:lnTo>
                    <a:pt x="127" y="10867"/>
                  </a:lnTo>
                  <a:lnTo>
                    <a:pt x="136" y="5609"/>
                  </a:lnTo>
                  <a:lnTo>
                    <a:pt x="161" y="307"/>
                  </a:lnTo>
                  <a:lnTo>
                    <a:pt x="161" y="175"/>
                  </a:lnTo>
                  <a:lnTo>
                    <a:pt x="144" y="88"/>
                  </a:lnTo>
                  <a:lnTo>
                    <a:pt x="127" y="44"/>
                  </a:lnTo>
                  <a:lnTo>
                    <a:pt x="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6"/>
            <p:cNvSpPr/>
            <p:nvPr/>
          </p:nvSpPr>
          <p:spPr>
            <a:xfrm rot="10800000">
              <a:off x="3198812" y="4739549"/>
              <a:ext cx="6827" cy="141731"/>
            </a:xfrm>
            <a:custGeom>
              <a:avLst/>
              <a:gdLst/>
              <a:ahLst/>
              <a:cxnLst/>
              <a:rect l="l" t="t" r="r" b="b"/>
              <a:pathLst>
                <a:path w="723" h="52059" extrusionOk="0">
                  <a:moveTo>
                    <a:pt x="43" y="0"/>
                  </a:moveTo>
                  <a:lnTo>
                    <a:pt x="26" y="88"/>
                  </a:lnTo>
                  <a:lnTo>
                    <a:pt x="9" y="132"/>
                  </a:lnTo>
                  <a:lnTo>
                    <a:pt x="0" y="263"/>
                  </a:lnTo>
                  <a:lnTo>
                    <a:pt x="0" y="394"/>
                  </a:lnTo>
                  <a:lnTo>
                    <a:pt x="119" y="3593"/>
                  </a:lnTo>
                  <a:lnTo>
                    <a:pt x="230" y="6748"/>
                  </a:lnTo>
                  <a:lnTo>
                    <a:pt x="332" y="9947"/>
                  </a:lnTo>
                  <a:lnTo>
                    <a:pt x="408" y="13146"/>
                  </a:lnTo>
                  <a:lnTo>
                    <a:pt x="476" y="16389"/>
                  </a:lnTo>
                  <a:lnTo>
                    <a:pt x="527" y="19588"/>
                  </a:lnTo>
                  <a:lnTo>
                    <a:pt x="569" y="22830"/>
                  </a:lnTo>
                  <a:lnTo>
                    <a:pt x="595" y="26073"/>
                  </a:lnTo>
                  <a:lnTo>
                    <a:pt x="603" y="29272"/>
                  </a:lnTo>
                  <a:lnTo>
                    <a:pt x="595" y="32471"/>
                  </a:lnTo>
                  <a:lnTo>
                    <a:pt x="569" y="35670"/>
                  </a:lnTo>
                  <a:lnTo>
                    <a:pt x="535" y="38825"/>
                  </a:lnTo>
                  <a:lnTo>
                    <a:pt x="510" y="40446"/>
                  </a:lnTo>
                  <a:lnTo>
                    <a:pt x="484" y="42067"/>
                  </a:lnTo>
                  <a:lnTo>
                    <a:pt x="417" y="45266"/>
                  </a:lnTo>
                  <a:lnTo>
                    <a:pt x="383" y="46887"/>
                  </a:lnTo>
                  <a:lnTo>
                    <a:pt x="366" y="48509"/>
                  </a:lnTo>
                  <a:lnTo>
                    <a:pt x="349" y="50130"/>
                  </a:lnTo>
                  <a:lnTo>
                    <a:pt x="340" y="51751"/>
                  </a:lnTo>
                  <a:lnTo>
                    <a:pt x="349" y="51883"/>
                  </a:lnTo>
                  <a:lnTo>
                    <a:pt x="357" y="51971"/>
                  </a:lnTo>
                  <a:lnTo>
                    <a:pt x="383" y="52014"/>
                  </a:lnTo>
                  <a:lnTo>
                    <a:pt x="400" y="52058"/>
                  </a:lnTo>
                  <a:lnTo>
                    <a:pt x="425" y="52014"/>
                  </a:lnTo>
                  <a:lnTo>
                    <a:pt x="442" y="51971"/>
                  </a:lnTo>
                  <a:lnTo>
                    <a:pt x="459" y="51883"/>
                  </a:lnTo>
                  <a:lnTo>
                    <a:pt x="467" y="51751"/>
                  </a:lnTo>
                  <a:lnTo>
                    <a:pt x="467" y="50086"/>
                  </a:lnTo>
                  <a:lnTo>
                    <a:pt x="484" y="48421"/>
                  </a:lnTo>
                  <a:lnTo>
                    <a:pt x="510" y="46756"/>
                  </a:lnTo>
                  <a:lnTo>
                    <a:pt x="544" y="45091"/>
                  </a:lnTo>
                  <a:lnTo>
                    <a:pt x="612" y="41760"/>
                  </a:lnTo>
                  <a:lnTo>
                    <a:pt x="637" y="40095"/>
                  </a:lnTo>
                  <a:lnTo>
                    <a:pt x="663" y="38430"/>
                  </a:lnTo>
                  <a:lnTo>
                    <a:pt x="697" y="35231"/>
                  </a:lnTo>
                  <a:lnTo>
                    <a:pt x="722" y="32032"/>
                  </a:lnTo>
                  <a:lnTo>
                    <a:pt x="722" y="28834"/>
                  </a:lnTo>
                  <a:lnTo>
                    <a:pt x="714" y="25679"/>
                  </a:lnTo>
                  <a:lnTo>
                    <a:pt x="688" y="22436"/>
                  </a:lnTo>
                  <a:lnTo>
                    <a:pt x="654" y="19237"/>
                  </a:lnTo>
                  <a:lnTo>
                    <a:pt x="595" y="16082"/>
                  </a:lnTo>
                  <a:lnTo>
                    <a:pt x="527" y="12883"/>
                  </a:lnTo>
                  <a:lnTo>
                    <a:pt x="450" y="9684"/>
                  </a:lnTo>
                  <a:lnTo>
                    <a:pt x="349" y="6529"/>
                  </a:lnTo>
                  <a:lnTo>
                    <a:pt x="238" y="3374"/>
                  </a:lnTo>
                  <a:lnTo>
                    <a:pt x="119" y="219"/>
                  </a:lnTo>
                  <a:lnTo>
                    <a:pt x="111" y="88"/>
                  </a:lnTo>
                  <a:lnTo>
                    <a:pt x="94" y="44"/>
                  </a:lnTo>
                  <a:lnTo>
                    <a:pt x="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6"/>
            <p:cNvSpPr/>
            <p:nvPr/>
          </p:nvSpPr>
          <p:spPr>
            <a:xfrm rot="10800000">
              <a:off x="3228641" y="4752784"/>
              <a:ext cx="41217" cy="98663"/>
            </a:xfrm>
            <a:custGeom>
              <a:avLst/>
              <a:gdLst/>
              <a:ahLst/>
              <a:cxnLst/>
              <a:rect l="l" t="t" r="r" b="b"/>
              <a:pathLst>
                <a:path w="4365" h="36240" extrusionOk="0">
                  <a:moveTo>
                    <a:pt x="4280" y="0"/>
                  </a:moveTo>
                  <a:lnTo>
                    <a:pt x="4254" y="88"/>
                  </a:lnTo>
                  <a:lnTo>
                    <a:pt x="4076" y="1008"/>
                  </a:lnTo>
                  <a:lnTo>
                    <a:pt x="3889" y="1972"/>
                  </a:lnTo>
                  <a:lnTo>
                    <a:pt x="3719" y="2892"/>
                  </a:lnTo>
                  <a:lnTo>
                    <a:pt x="3541" y="3900"/>
                  </a:lnTo>
                  <a:lnTo>
                    <a:pt x="3380" y="4908"/>
                  </a:lnTo>
                  <a:lnTo>
                    <a:pt x="3210" y="5916"/>
                  </a:lnTo>
                  <a:lnTo>
                    <a:pt x="2904" y="7975"/>
                  </a:lnTo>
                  <a:lnTo>
                    <a:pt x="2607" y="10122"/>
                  </a:lnTo>
                  <a:lnTo>
                    <a:pt x="2318" y="12270"/>
                  </a:lnTo>
                  <a:lnTo>
                    <a:pt x="2047" y="14504"/>
                  </a:lnTo>
                  <a:lnTo>
                    <a:pt x="1792" y="16783"/>
                  </a:lnTo>
                  <a:lnTo>
                    <a:pt x="1546" y="19106"/>
                  </a:lnTo>
                  <a:lnTo>
                    <a:pt x="1308" y="21428"/>
                  </a:lnTo>
                  <a:lnTo>
                    <a:pt x="1070" y="23794"/>
                  </a:lnTo>
                  <a:lnTo>
                    <a:pt x="850" y="26161"/>
                  </a:lnTo>
                  <a:lnTo>
                    <a:pt x="637" y="28571"/>
                  </a:lnTo>
                  <a:lnTo>
                    <a:pt x="425" y="30937"/>
                  </a:lnTo>
                  <a:lnTo>
                    <a:pt x="9" y="35757"/>
                  </a:lnTo>
                  <a:lnTo>
                    <a:pt x="1" y="35889"/>
                  </a:lnTo>
                  <a:lnTo>
                    <a:pt x="1" y="36020"/>
                  </a:lnTo>
                  <a:lnTo>
                    <a:pt x="18" y="36108"/>
                  </a:lnTo>
                  <a:lnTo>
                    <a:pt x="34" y="36195"/>
                  </a:lnTo>
                  <a:lnTo>
                    <a:pt x="60" y="36239"/>
                  </a:lnTo>
                  <a:lnTo>
                    <a:pt x="77" y="36239"/>
                  </a:lnTo>
                  <a:lnTo>
                    <a:pt x="94" y="36195"/>
                  </a:lnTo>
                  <a:lnTo>
                    <a:pt x="111" y="36064"/>
                  </a:lnTo>
                  <a:lnTo>
                    <a:pt x="527" y="31287"/>
                  </a:lnTo>
                  <a:lnTo>
                    <a:pt x="739" y="28921"/>
                  </a:lnTo>
                  <a:lnTo>
                    <a:pt x="951" y="26511"/>
                  </a:lnTo>
                  <a:lnTo>
                    <a:pt x="1172" y="24145"/>
                  </a:lnTo>
                  <a:lnTo>
                    <a:pt x="1401" y="21779"/>
                  </a:lnTo>
                  <a:lnTo>
                    <a:pt x="1639" y="19456"/>
                  </a:lnTo>
                  <a:lnTo>
                    <a:pt x="1885" y="17177"/>
                  </a:lnTo>
                  <a:lnTo>
                    <a:pt x="2149" y="14899"/>
                  </a:lnTo>
                  <a:lnTo>
                    <a:pt x="2412" y="12708"/>
                  </a:lnTo>
                  <a:lnTo>
                    <a:pt x="2701" y="10517"/>
                  </a:lnTo>
                  <a:lnTo>
                    <a:pt x="2998" y="8413"/>
                  </a:lnTo>
                  <a:lnTo>
                    <a:pt x="3303" y="6310"/>
                  </a:lnTo>
                  <a:lnTo>
                    <a:pt x="3465" y="5302"/>
                  </a:lnTo>
                  <a:lnTo>
                    <a:pt x="3634" y="4338"/>
                  </a:lnTo>
                  <a:lnTo>
                    <a:pt x="3804" y="3374"/>
                  </a:lnTo>
                  <a:lnTo>
                    <a:pt x="3983" y="2410"/>
                  </a:lnTo>
                  <a:lnTo>
                    <a:pt x="4161" y="1446"/>
                  </a:lnTo>
                  <a:lnTo>
                    <a:pt x="4348" y="526"/>
                  </a:lnTo>
                  <a:lnTo>
                    <a:pt x="4365" y="438"/>
                  </a:lnTo>
                  <a:lnTo>
                    <a:pt x="4365" y="307"/>
                  </a:lnTo>
                  <a:lnTo>
                    <a:pt x="4356" y="219"/>
                  </a:lnTo>
                  <a:lnTo>
                    <a:pt x="4348" y="88"/>
                  </a:lnTo>
                  <a:lnTo>
                    <a:pt x="4331" y="44"/>
                  </a:lnTo>
                  <a:lnTo>
                    <a:pt x="43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6"/>
            <p:cNvSpPr/>
            <p:nvPr/>
          </p:nvSpPr>
          <p:spPr>
            <a:xfrm rot="10800000">
              <a:off x="3213411" y="4751951"/>
              <a:ext cx="56608" cy="103196"/>
            </a:xfrm>
            <a:custGeom>
              <a:avLst/>
              <a:gdLst/>
              <a:ahLst/>
              <a:cxnLst/>
              <a:rect l="l" t="t" r="r" b="b"/>
              <a:pathLst>
                <a:path w="5995" h="37905" extrusionOk="0">
                  <a:moveTo>
                    <a:pt x="5918" y="1"/>
                  </a:moveTo>
                  <a:lnTo>
                    <a:pt x="5901" y="44"/>
                  </a:lnTo>
                  <a:lnTo>
                    <a:pt x="5885" y="176"/>
                  </a:lnTo>
                  <a:lnTo>
                    <a:pt x="5774" y="1315"/>
                  </a:lnTo>
                  <a:lnTo>
                    <a:pt x="5664" y="2455"/>
                  </a:lnTo>
                  <a:lnTo>
                    <a:pt x="5545" y="3550"/>
                  </a:lnTo>
                  <a:lnTo>
                    <a:pt x="5418" y="4646"/>
                  </a:lnTo>
                  <a:lnTo>
                    <a:pt x="5290" y="5741"/>
                  </a:lnTo>
                  <a:lnTo>
                    <a:pt x="5154" y="6793"/>
                  </a:lnTo>
                  <a:lnTo>
                    <a:pt x="5018" y="7844"/>
                  </a:lnTo>
                  <a:lnTo>
                    <a:pt x="4874" y="8896"/>
                  </a:lnTo>
                  <a:lnTo>
                    <a:pt x="4602" y="10737"/>
                  </a:lnTo>
                  <a:lnTo>
                    <a:pt x="4322" y="12533"/>
                  </a:lnTo>
                  <a:lnTo>
                    <a:pt x="4042" y="14286"/>
                  </a:lnTo>
                  <a:lnTo>
                    <a:pt x="3745" y="16039"/>
                  </a:lnTo>
                  <a:lnTo>
                    <a:pt x="3448" y="17748"/>
                  </a:lnTo>
                  <a:lnTo>
                    <a:pt x="3142" y="19413"/>
                  </a:lnTo>
                  <a:lnTo>
                    <a:pt x="2531" y="22787"/>
                  </a:lnTo>
                  <a:lnTo>
                    <a:pt x="1877" y="26336"/>
                  </a:lnTo>
                  <a:lnTo>
                    <a:pt x="1240" y="29930"/>
                  </a:lnTo>
                  <a:lnTo>
                    <a:pt x="926" y="31770"/>
                  </a:lnTo>
                  <a:lnTo>
                    <a:pt x="620" y="33611"/>
                  </a:lnTo>
                  <a:lnTo>
                    <a:pt x="315" y="35451"/>
                  </a:lnTo>
                  <a:lnTo>
                    <a:pt x="18" y="37335"/>
                  </a:lnTo>
                  <a:lnTo>
                    <a:pt x="1" y="37467"/>
                  </a:lnTo>
                  <a:lnTo>
                    <a:pt x="1" y="37598"/>
                  </a:lnTo>
                  <a:lnTo>
                    <a:pt x="9" y="37730"/>
                  </a:lnTo>
                  <a:lnTo>
                    <a:pt x="18" y="37817"/>
                  </a:lnTo>
                  <a:lnTo>
                    <a:pt x="35" y="37905"/>
                  </a:lnTo>
                  <a:lnTo>
                    <a:pt x="77" y="37905"/>
                  </a:lnTo>
                  <a:lnTo>
                    <a:pt x="102" y="37817"/>
                  </a:lnTo>
                  <a:lnTo>
                    <a:pt x="468" y="35495"/>
                  </a:lnTo>
                  <a:lnTo>
                    <a:pt x="833" y="33260"/>
                  </a:lnTo>
                  <a:lnTo>
                    <a:pt x="1215" y="31025"/>
                  </a:lnTo>
                  <a:lnTo>
                    <a:pt x="1597" y="28790"/>
                  </a:lnTo>
                  <a:lnTo>
                    <a:pt x="2200" y="25504"/>
                  </a:lnTo>
                  <a:lnTo>
                    <a:pt x="2811" y="22174"/>
                  </a:lnTo>
                  <a:lnTo>
                    <a:pt x="3414" y="18843"/>
                  </a:lnTo>
                  <a:lnTo>
                    <a:pt x="3711" y="17178"/>
                  </a:lnTo>
                  <a:lnTo>
                    <a:pt x="4008" y="15469"/>
                  </a:lnTo>
                  <a:lnTo>
                    <a:pt x="4288" y="13716"/>
                  </a:lnTo>
                  <a:lnTo>
                    <a:pt x="4568" y="11963"/>
                  </a:lnTo>
                  <a:lnTo>
                    <a:pt x="4840" y="10167"/>
                  </a:lnTo>
                  <a:lnTo>
                    <a:pt x="5095" y="8326"/>
                  </a:lnTo>
                  <a:lnTo>
                    <a:pt x="5341" y="6442"/>
                  </a:lnTo>
                  <a:lnTo>
                    <a:pt x="5570" y="4514"/>
                  </a:lnTo>
                  <a:lnTo>
                    <a:pt x="5791" y="2542"/>
                  </a:lnTo>
                  <a:lnTo>
                    <a:pt x="5893" y="1534"/>
                  </a:lnTo>
                  <a:lnTo>
                    <a:pt x="5995" y="483"/>
                  </a:lnTo>
                  <a:lnTo>
                    <a:pt x="5995" y="351"/>
                  </a:lnTo>
                  <a:lnTo>
                    <a:pt x="5995" y="220"/>
                  </a:lnTo>
                  <a:lnTo>
                    <a:pt x="5978" y="132"/>
                  </a:lnTo>
                  <a:lnTo>
                    <a:pt x="5961" y="44"/>
                  </a:lnTo>
                  <a:lnTo>
                    <a:pt x="59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6"/>
            <p:cNvSpPr/>
            <p:nvPr/>
          </p:nvSpPr>
          <p:spPr>
            <a:xfrm rot="10800000">
              <a:off x="3207235" y="4828667"/>
              <a:ext cx="75691" cy="55237"/>
            </a:xfrm>
            <a:custGeom>
              <a:avLst/>
              <a:gdLst/>
              <a:ahLst/>
              <a:cxnLst/>
              <a:rect l="l" t="t" r="r" b="b"/>
              <a:pathLst>
                <a:path w="8016" h="20289" extrusionOk="0">
                  <a:moveTo>
                    <a:pt x="6929" y="0"/>
                  </a:moveTo>
                  <a:lnTo>
                    <a:pt x="6666" y="88"/>
                  </a:lnTo>
                  <a:lnTo>
                    <a:pt x="6402" y="219"/>
                  </a:lnTo>
                  <a:lnTo>
                    <a:pt x="6148" y="394"/>
                  </a:lnTo>
                  <a:lnTo>
                    <a:pt x="5885" y="657"/>
                  </a:lnTo>
                  <a:lnTo>
                    <a:pt x="5672" y="920"/>
                  </a:lnTo>
                  <a:lnTo>
                    <a:pt x="5460" y="1227"/>
                  </a:lnTo>
                  <a:lnTo>
                    <a:pt x="5256" y="1578"/>
                  </a:lnTo>
                  <a:lnTo>
                    <a:pt x="5052" y="1972"/>
                  </a:lnTo>
                  <a:lnTo>
                    <a:pt x="4849" y="2410"/>
                  </a:lnTo>
                  <a:lnTo>
                    <a:pt x="4653" y="2848"/>
                  </a:lnTo>
                  <a:lnTo>
                    <a:pt x="4458" y="3330"/>
                  </a:lnTo>
                  <a:lnTo>
                    <a:pt x="4271" y="3900"/>
                  </a:lnTo>
                  <a:lnTo>
                    <a:pt x="4085" y="4426"/>
                  </a:lnTo>
                  <a:lnTo>
                    <a:pt x="3898" y="5039"/>
                  </a:lnTo>
                  <a:lnTo>
                    <a:pt x="3719" y="5653"/>
                  </a:lnTo>
                  <a:lnTo>
                    <a:pt x="3541" y="6266"/>
                  </a:lnTo>
                  <a:lnTo>
                    <a:pt x="3185" y="7581"/>
                  </a:lnTo>
                  <a:lnTo>
                    <a:pt x="2845" y="8983"/>
                  </a:lnTo>
                  <a:lnTo>
                    <a:pt x="2166" y="11875"/>
                  </a:lnTo>
                  <a:lnTo>
                    <a:pt x="1835" y="13321"/>
                  </a:lnTo>
                  <a:lnTo>
                    <a:pt x="1486" y="14724"/>
                  </a:lnTo>
                  <a:lnTo>
                    <a:pt x="1138" y="16126"/>
                  </a:lnTo>
                  <a:lnTo>
                    <a:pt x="782" y="17397"/>
                  </a:lnTo>
                  <a:lnTo>
                    <a:pt x="603" y="18010"/>
                  </a:lnTo>
                  <a:lnTo>
                    <a:pt x="417" y="18624"/>
                  </a:lnTo>
                  <a:lnTo>
                    <a:pt x="221" y="19193"/>
                  </a:lnTo>
                  <a:lnTo>
                    <a:pt x="26" y="19719"/>
                  </a:lnTo>
                  <a:lnTo>
                    <a:pt x="9" y="19807"/>
                  </a:lnTo>
                  <a:lnTo>
                    <a:pt x="1" y="19894"/>
                  </a:lnTo>
                  <a:lnTo>
                    <a:pt x="1" y="20026"/>
                  </a:lnTo>
                  <a:lnTo>
                    <a:pt x="9" y="20113"/>
                  </a:lnTo>
                  <a:lnTo>
                    <a:pt x="18" y="20201"/>
                  </a:lnTo>
                  <a:lnTo>
                    <a:pt x="43" y="20289"/>
                  </a:lnTo>
                  <a:lnTo>
                    <a:pt x="68" y="20289"/>
                  </a:lnTo>
                  <a:lnTo>
                    <a:pt x="94" y="20245"/>
                  </a:lnTo>
                  <a:lnTo>
                    <a:pt x="289" y="19719"/>
                  </a:lnTo>
                  <a:lnTo>
                    <a:pt x="493" y="19106"/>
                  </a:lnTo>
                  <a:lnTo>
                    <a:pt x="680" y="18492"/>
                  </a:lnTo>
                  <a:lnTo>
                    <a:pt x="875" y="17879"/>
                  </a:lnTo>
                  <a:lnTo>
                    <a:pt x="1062" y="17221"/>
                  </a:lnTo>
                  <a:lnTo>
                    <a:pt x="1249" y="16520"/>
                  </a:lnTo>
                  <a:lnTo>
                    <a:pt x="1605" y="15074"/>
                  </a:lnTo>
                  <a:lnTo>
                    <a:pt x="1936" y="13716"/>
                  </a:lnTo>
                  <a:lnTo>
                    <a:pt x="2259" y="12313"/>
                  </a:lnTo>
                  <a:lnTo>
                    <a:pt x="2904" y="9553"/>
                  </a:lnTo>
                  <a:lnTo>
                    <a:pt x="3235" y="8194"/>
                  </a:lnTo>
                  <a:lnTo>
                    <a:pt x="3575" y="6880"/>
                  </a:lnTo>
                  <a:lnTo>
                    <a:pt x="3923" y="5653"/>
                  </a:lnTo>
                  <a:lnTo>
                    <a:pt x="4102" y="5083"/>
                  </a:lnTo>
                  <a:lnTo>
                    <a:pt x="4280" y="4513"/>
                  </a:lnTo>
                  <a:lnTo>
                    <a:pt x="4492" y="3944"/>
                  </a:lnTo>
                  <a:lnTo>
                    <a:pt x="4704" y="3374"/>
                  </a:lnTo>
                  <a:lnTo>
                    <a:pt x="4925" y="2892"/>
                  </a:lnTo>
                  <a:lnTo>
                    <a:pt x="5146" y="2454"/>
                  </a:lnTo>
                  <a:lnTo>
                    <a:pt x="5367" y="2060"/>
                  </a:lnTo>
                  <a:lnTo>
                    <a:pt x="5596" y="1709"/>
                  </a:lnTo>
                  <a:lnTo>
                    <a:pt x="5825" y="1402"/>
                  </a:lnTo>
                  <a:lnTo>
                    <a:pt x="6054" y="1139"/>
                  </a:lnTo>
                  <a:lnTo>
                    <a:pt x="6284" y="964"/>
                  </a:lnTo>
                  <a:lnTo>
                    <a:pt x="6521" y="789"/>
                  </a:lnTo>
                  <a:lnTo>
                    <a:pt x="6759" y="701"/>
                  </a:lnTo>
                  <a:lnTo>
                    <a:pt x="6988" y="657"/>
                  </a:lnTo>
                  <a:lnTo>
                    <a:pt x="7226" y="657"/>
                  </a:lnTo>
                  <a:lnTo>
                    <a:pt x="7464" y="701"/>
                  </a:lnTo>
                  <a:lnTo>
                    <a:pt x="7702" y="833"/>
                  </a:lnTo>
                  <a:lnTo>
                    <a:pt x="7939" y="964"/>
                  </a:lnTo>
                  <a:lnTo>
                    <a:pt x="7965" y="964"/>
                  </a:lnTo>
                  <a:lnTo>
                    <a:pt x="7990" y="920"/>
                  </a:lnTo>
                  <a:lnTo>
                    <a:pt x="8007" y="833"/>
                  </a:lnTo>
                  <a:lnTo>
                    <a:pt x="8016" y="701"/>
                  </a:lnTo>
                  <a:lnTo>
                    <a:pt x="8016" y="614"/>
                  </a:lnTo>
                  <a:lnTo>
                    <a:pt x="8007" y="482"/>
                  </a:lnTo>
                  <a:lnTo>
                    <a:pt x="7999" y="394"/>
                  </a:lnTo>
                  <a:lnTo>
                    <a:pt x="7973" y="351"/>
                  </a:lnTo>
                  <a:lnTo>
                    <a:pt x="7710" y="175"/>
                  </a:lnTo>
                  <a:lnTo>
                    <a:pt x="7447" y="88"/>
                  </a:lnTo>
                  <a:lnTo>
                    <a:pt x="7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6"/>
            <p:cNvSpPr/>
            <p:nvPr/>
          </p:nvSpPr>
          <p:spPr>
            <a:xfrm rot="10800000">
              <a:off x="3208519" y="4827594"/>
              <a:ext cx="73047" cy="54164"/>
            </a:xfrm>
            <a:custGeom>
              <a:avLst/>
              <a:gdLst/>
              <a:ahLst/>
              <a:cxnLst/>
              <a:rect l="l" t="t" r="r" b="b"/>
              <a:pathLst>
                <a:path w="7736" h="19895" extrusionOk="0">
                  <a:moveTo>
                    <a:pt x="7651" y="1"/>
                  </a:moveTo>
                  <a:lnTo>
                    <a:pt x="7634" y="88"/>
                  </a:lnTo>
                  <a:lnTo>
                    <a:pt x="7439" y="965"/>
                  </a:lnTo>
                  <a:lnTo>
                    <a:pt x="7235" y="1841"/>
                  </a:lnTo>
                  <a:lnTo>
                    <a:pt x="7023" y="2630"/>
                  </a:lnTo>
                  <a:lnTo>
                    <a:pt x="6810" y="3375"/>
                  </a:lnTo>
                  <a:lnTo>
                    <a:pt x="6590" y="4076"/>
                  </a:lnTo>
                  <a:lnTo>
                    <a:pt x="6369" y="4733"/>
                  </a:lnTo>
                  <a:lnTo>
                    <a:pt x="6140" y="5391"/>
                  </a:lnTo>
                  <a:lnTo>
                    <a:pt x="5910" y="5960"/>
                  </a:lnTo>
                  <a:lnTo>
                    <a:pt x="5673" y="6486"/>
                  </a:lnTo>
                  <a:lnTo>
                    <a:pt x="5435" y="7012"/>
                  </a:lnTo>
                  <a:lnTo>
                    <a:pt x="5189" y="7494"/>
                  </a:lnTo>
                  <a:lnTo>
                    <a:pt x="4942" y="7976"/>
                  </a:lnTo>
                  <a:lnTo>
                    <a:pt x="4450" y="8809"/>
                  </a:lnTo>
                  <a:lnTo>
                    <a:pt x="3958" y="9641"/>
                  </a:lnTo>
                  <a:lnTo>
                    <a:pt x="3448" y="10430"/>
                  </a:lnTo>
                  <a:lnTo>
                    <a:pt x="2939" y="11350"/>
                  </a:lnTo>
                  <a:lnTo>
                    <a:pt x="2692" y="11832"/>
                  </a:lnTo>
                  <a:lnTo>
                    <a:pt x="2446" y="12358"/>
                  </a:lnTo>
                  <a:lnTo>
                    <a:pt x="2200" y="12884"/>
                  </a:lnTo>
                  <a:lnTo>
                    <a:pt x="1954" y="13497"/>
                  </a:lnTo>
                  <a:lnTo>
                    <a:pt x="1708" y="14155"/>
                  </a:lnTo>
                  <a:lnTo>
                    <a:pt x="1461" y="14812"/>
                  </a:lnTo>
                  <a:lnTo>
                    <a:pt x="977" y="16258"/>
                  </a:lnTo>
                  <a:lnTo>
                    <a:pt x="502" y="17748"/>
                  </a:lnTo>
                  <a:lnTo>
                    <a:pt x="26" y="19282"/>
                  </a:lnTo>
                  <a:lnTo>
                    <a:pt x="9" y="19369"/>
                  </a:lnTo>
                  <a:lnTo>
                    <a:pt x="1" y="19501"/>
                  </a:lnTo>
                  <a:lnTo>
                    <a:pt x="1" y="19632"/>
                  </a:lnTo>
                  <a:lnTo>
                    <a:pt x="9" y="19720"/>
                  </a:lnTo>
                  <a:lnTo>
                    <a:pt x="26" y="19807"/>
                  </a:lnTo>
                  <a:lnTo>
                    <a:pt x="43" y="19895"/>
                  </a:lnTo>
                  <a:lnTo>
                    <a:pt x="69" y="19895"/>
                  </a:lnTo>
                  <a:lnTo>
                    <a:pt x="86" y="19851"/>
                  </a:lnTo>
                  <a:lnTo>
                    <a:pt x="570" y="18274"/>
                  </a:lnTo>
                  <a:lnTo>
                    <a:pt x="1054" y="16784"/>
                  </a:lnTo>
                  <a:lnTo>
                    <a:pt x="1555" y="15294"/>
                  </a:lnTo>
                  <a:lnTo>
                    <a:pt x="1801" y="14637"/>
                  </a:lnTo>
                  <a:lnTo>
                    <a:pt x="2056" y="13936"/>
                  </a:lnTo>
                  <a:lnTo>
                    <a:pt x="2319" y="13322"/>
                  </a:lnTo>
                  <a:lnTo>
                    <a:pt x="2582" y="12752"/>
                  </a:lnTo>
                  <a:lnTo>
                    <a:pt x="2845" y="12183"/>
                  </a:lnTo>
                  <a:lnTo>
                    <a:pt x="3117" y="11701"/>
                  </a:lnTo>
                  <a:lnTo>
                    <a:pt x="3660" y="10780"/>
                  </a:lnTo>
                  <a:lnTo>
                    <a:pt x="4212" y="9904"/>
                  </a:lnTo>
                  <a:lnTo>
                    <a:pt x="4688" y="9115"/>
                  </a:lnTo>
                  <a:lnTo>
                    <a:pt x="5155" y="8283"/>
                  </a:lnTo>
                  <a:lnTo>
                    <a:pt x="5392" y="7801"/>
                  </a:lnTo>
                  <a:lnTo>
                    <a:pt x="5622" y="7319"/>
                  </a:lnTo>
                  <a:lnTo>
                    <a:pt x="5851" y="6793"/>
                  </a:lnTo>
                  <a:lnTo>
                    <a:pt x="6072" y="6267"/>
                  </a:lnTo>
                  <a:lnTo>
                    <a:pt x="6292" y="5697"/>
                  </a:lnTo>
                  <a:lnTo>
                    <a:pt x="6513" y="5084"/>
                  </a:lnTo>
                  <a:lnTo>
                    <a:pt x="6725" y="4427"/>
                  </a:lnTo>
                  <a:lnTo>
                    <a:pt x="6938" y="3725"/>
                  </a:lnTo>
                  <a:lnTo>
                    <a:pt x="7141" y="2981"/>
                  </a:lnTo>
                  <a:lnTo>
                    <a:pt x="7337" y="2236"/>
                  </a:lnTo>
                  <a:lnTo>
                    <a:pt x="7532" y="1403"/>
                  </a:lnTo>
                  <a:lnTo>
                    <a:pt x="7719" y="527"/>
                  </a:lnTo>
                  <a:lnTo>
                    <a:pt x="7736" y="395"/>
                  </a:lnTo>
                  <a:lnTo>
                    <a:pt x="7736" y="308"/>
                  </a:lnTo>
                  <a:lnTo>
                    <a:pt x="7727" y="176"/>
                  </a:lnTo>
                  <a:lnTo>
                    <a:pt x="7719" y="88"/>
                  </a:lnTo>
                  <a:lnTo>
                    <a:pt x="7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6"/>
            <p:cNvSpPr/>
            <p:nvPr/>
          </p:nvSpPr>
          <p:spPr>
            <a:xfrm rot="10800000">
              <a:off x="3140212" y="4775221"/>
              <a:ext cx="63661" cy="102837"/>
            </a:xfrm>
            <a:custGeom>
              <a:avLst/>
              <a:gdLst/>
              <a:ahLst/>
              <a:cxnLst/>
              <a:rect l="l" t="t" r="r" b="b"/>
              <a:pathLst>
                <a:path w="6742" h="37773" extrusionOk="0">
                  <a:moveTo>
                    <a:pt x="43" y="0"/>
                  </a:moveTo>
                  <a:lnTo>
                    <a:pt x="26" y="44"/>
                  </a:lnTo>
                  <a:lnTo>
                    <a:pt x="9" y="132"/>
                  </a:lnTo>
                  <a:lnTo>
                    <a:pt x="0" y="263"/>
                  </a:lnTo>
                  <a:lnTo>
                    <a:pt x="0" y="395"/>
                  </a:lnTo>
                  <a:lnTo>
                    <a:pt x="60" y="1709"/>
                  </a:lnTo>
                  <a:lnTo>
                    <a:pt x="136" y="2980"/>
                  </a:lnTo>
                  <a:lnTo>
                    <a:pt x="221" y="4251"/>
                  </a:lnTo>
                  <a:lnTo>
                    <a:pt x="323" y="5478"/>
                  </a:lnTo>
                  <a:lnTo>
                    <a:pt x="442" y="6705"/>
                  </a:lnTo>
                  <a:lnTo>
                    <a:pt x="561" y="7888"/>
                  </a:lnTo>
                  <a:lnTo>
                    <a:pt x="688" y="9027"/>
                  </a:lnTo>
                  <a:lnTo>
                    <a:pt x="832" y="10166"/>
                  </a:lnTo>
                  <a:lnTo>
                    <a:pt x="1104" y="12270"/>
                  </a:lnTo>
                  <a:lnTo>
                    <a:pt x="1393" y="14329"/>
                  </a:lnTo>
                  <a:lnTo>
                    <a:pt x="1698" y="16345"/>
                  </a:lnTo>
                  <a:lnTo>
                    <a:pt x="2013" y="18317"/>
                  </a:lnTo>
                  <a:lnTo>
                    <a:pt x="2335" y="20245"/>
                  </a:lnTo>
                  <a:lnTo>
                    <a:pt x="2675" y="22129"/>
                  </a:lnTo>
                  <a:lnTo>
                    <a:pt x="3023" y="23926"/>
                  </a:lnTo>
                  <a:lnTo>
                    <a:pt x="3371" y="25679"/>
                  </a:lnTo>
                  <a:lnTo>
                    <a:pt x="3558" y="26555"/>
                  </a:lnTo>
                  <a:lnTo>
                    <a:pt x="3753" y="27388"/>
                  </a:lnTo>
                  <a:lnTo>
                    <a:pt x="4144" y="29009"/>
                  </a:lnTo>
                  <a:lnTo>
                    <a:pt x="4543" y="30587"/>
                  </a:lnTo>
                  <a:lnTo>
                    <a:pt x="4959" y="32120"/>
                  </a:lnTo>
                  <a:lnTo>
                    <a:pt x="5375" y="33566"/>
                  </a:lnTo>
                  <a:lnTo>
                    <a:pt x="5799" y="34969"/>
                  </a:lnTo>
                  <a:lnTo>
                    <a:pt x="6657" y="37729"/>
                  </a:lnTo>
                  <a:lnTo>
                    <a:pt x="6682" y="37773"/>
                  </a:lnTo>
                  <a:lnTo>
                    <a:pt x="6699" y="37773"/>
                  </a:lnTo>
                  <a:lnTo>
                    <a:pt x="6725" y="37729"/>
                  </a:lnTo>
                  <a:lnTo>
                    <a:pt x="6733" y="37642"/>
                  </a:lnTo>
                  <a:lnTo>
                    <a:pt x="6742" y="37510"/>
                  </a:lnTo>
                  <a:lnTo>
                    <a:pt x="6742" y="37379"/>
                  </a:lnTo>
                  <a:lnTo>
                    <a:pt x="6733" y="37291"/>
                  </a:lnTo>
                  <a:lnTo>
                    <a:pt x="6716" y="37203"/>
                  </a:lnTo>
                  <a:lnTo>
                    <a:pt x="6241" y="35670"/>
                  </a:lnTo>
                  <a:lnTo>
                    <a:pt x="5765" y="34136"/>
                  </a:lnTo>
                  <a:lnTo>
                    <a:pt x="5298" y="32515"/>
                  </a:lnTo>
                  <a:lnTo>
                    <a:pt x="4840" y="30893"/>
                  </a:lnTo>
                  <a:lnTo>
                    <a:pt x="4441" y="29360"/>
                  </a:lnTo>
                  <a:lnTo>
                    <a:pt x="4050" y="27782"/>
                  </a:lnTo>
                  <a:lnTo>
                    <a:pt x="3677" y="26161"/>
                  </a:lnTo>
                  <a:lnTo>
                    <a:pt x="3320" y="24452"/>
                  </a:lnTo>
                  <a:lnTo>
                    <a:pt x="2963" y="22655"/>
                  </a:lnTo>
                  <a:lnTo>
                    <a:pt x="2624" y="20815"/>
                  </a:lnTo>
                  <a:lnTo>
                    <a:pt x="2293" y="18930"/>
                  </a:lnTo>
                  <a:lnTo>
                    <a:pt x="1979" y="16959"/>
                  </a:lnTo>
                  <a:lnTo>
                    <a:pt x="1681" y="15074"/>
                  </a:lnTo>
                  <a:lnTo>
                    <a:pt x="1393" y="13146"/>
                  </a:lnTo>
                  <a:lnTo>
                    <a:pt x="1113" y="11174"/>
                  </a:lnTo>
                  <a:lnTo>
                    <a:pt x="977" y="10166"/>
                  </a:lnTo>
                  <a:lnTo>
                    <a:pt x="849" y="9159"/>
                  </a:lnTo>
                  <a:lnTo>
                    <a:pt x="730" y="8107"/>
                  </a:lnTo>
                  <a:lnTo>
                    <a:pt x="612" y="7055"/>
                  </a:lnTo>
                  <a:lnTo>
                    <a:pt x="501" y="5960"/>
                  </a:lnTo>
                  <a:lnTo>
                    <a:pt x="408" y="4864"/>
                  </a:lnTo>
                  <a:lnTo>
                    <a:pt x="314" y="3725"/>
                  </a:lnTo>
                  <a:lnTo>
                    <a:pt x="238" y="2586"/>
                  </a:lnTo>
                  <a:lnTo>
                    <a:pt x="170" y="1402"/>
                  </a:lnTo>
                  <a:lnTo>
                    <a:pt x="119" y="219"/>
                  </a:lnTo>
                  <a:lnTo>
                    <a:pt x="111" y="88"/>
                  </a:lnTo>
                  <a:lnTo>
                    <a:pt x="94" y="44"/>
                  </a:lnTo>
                  <a:lnTo>
                    <a:pt x="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6"/>
            <p:cNvSpPr/>
            <p:nvPr/>
          </p:nvSpPr>
          <p:spPr>
            <a:xfrm rot="10800000">
              <a:off x="3139570" y="4771637"/>
              <a:ext cx="44106" cy="89954"/>
            </a:xfrm>
            <a:custGeom>
              <a:avLst/>
              <a:gdLst/>
              <a:ahLst/>
              <a:cxnLst/>
              <a:rect l="l" t="t" r="r" b="b"/>
              <a:pathLst>
                <a:path w="4671" h="33041" extrusionOk="0">
                  <a:moveTo>
                    <a:pt x="43" y="0"/>
                  </a:moveTo>
                  <a:lnTo>
                    <a:pt x="26" y="44"/>
                  </a:lnTo>
                  <a:lnTo>
                    <a:pt x="9" y="132"/>
                  </a:lnTo>
                  <a:lnTo>
                    <a:pt x="9" y="263"/>
                  </a:lnTo>
                  <a:lnTo>
                    <a:pt x="1" y="395"/>
                  </a:lnTo>
                  <a:lnTo>
                    <a:pt x="9" y="482"/>
                  </a:lnTo>
                  <a:lnTo>
                    <a:pt x="35" y="614"/>
                  </a:lnTo>
                  <a:lnTo>
                    <a:pt x="230" y="1359"/>
                  </a:lnTo>
                  <a:lnTo>
                    <a:pt x="434" y="2104"/>
                  </a:lnTo>
                  <a:lnTo>
                    <a:pt x="621" y="2892"/>
                  </a:lnTo>
                  <a:lnTo>
                    <a:pt x="807" y="3725"/>
                  </a:lnTo>
                  <a:lnTo>
                    <a:pt x="994" y="4558"/>
                  </a:lnTo>
                  <a:lnTo>
                    <a:pt x="1164" y="5434"/>
                  </a:lnTo>
                  <a:lnTo>
                    <a:pt x="1334" y="6310"/>
                  </a:lnTo>
                  <a:lnTo>
                    <a:pt x="1504" y="7231"/>
                  </a:lnTo>
                  <a:lnTo>
                    <a:pt x="1665" y="8151"/>
                  </a:lnTo>
                  <a:lnTo>
                    <a:pt x="1826" y="9115"/>
                  </a:lnTo>
                  <a:lnTo>
                    <a:pt x="1979" y="10079"/>
                  </a:lnTo>
                  <a:lnTo>
                    <a:pt x="2132" y="11043"/>
                  </a:lnTo>
                  <a:lnTo>
                    <a:pt x="2421" y="13059"/>
                  </a:lnTo>
                  <a:lnTo>
                    <a:pt x="2692" y="15162"/>
                  </a:lnTo>
                  <a:lnTo>
                    <a:pt x="2956" y="17265"/>
                  </a:lnTo>
                  <a:lnTo>
                    <a:pt x="3210" y="19456"/>
                  </a:lnTo>
                  <a:lnTo>
                    <a:pt x="3448" y="21647"/>
                  </a:lnTo>
                  <a:lnTo>
                    <a:pt x="3686" y="23882"/>
                  </a:lnTo>
                  <a:lnTo>
                    <a:pt x="3907" y="26117"/>
                  </a:lnTo>
                  <a:lnTo>
                    <a:pt x="4127" y="28396"/>
                  </a:lnTo>
                  <a:lnTo>
                    <a:pt x="4560" y="32909"/>
                  </a:lnTo>
                  <a:lnTo>
                    <a:pt x="4577" y="32997"/>
                  </a:lnTo>
                  <a:lnTo>
                    <a:pt x="4594" y="33041"/>
                  </a:lnTo>
                  <a:lnTo>
                    <a:pt x="4620" y="33041"/>
                  </a:lnTo>
                  <a:lnTo>
                    <a:pt x="4637" y="32997"/>
                  </a:lnTo>
                  <a:lnTo>
                    <a:pt x="4654" y="32909"/>
                  </a:lnTo>
                  <a:lnTo>
                    <a:pt x="4671" y="32821"/>
                  </a:lnTo>
                  <a:lnTo>
                    <a:pt x="4671" y="32690"/>
                  </a:lnTo>
                  <a:lnTo>
                    <a:pt x="4662" y="32559"/>
                  </a:lnTo>
                  <a:lnTo>
                    <a:pt x="4229" y="28001"/>
                  </a:lnTo>
                  <a:lnTo>
                    <a:pt x="4008" y="25766"/>
                  </a:lnTo>
                  <a:lnTo>
                    <a:pt x="3779" y="23488"/>
                  </a:lnTo>
                  <a:lnTo>
                    <a:pt x="3550" y="21253"/>
                  </a:lnTo>
                  <a:lnTo>
                    <a:pt x="3304" y="19018"/>
                  </a:lnTo>
                  <a:lnTo>
                    <a:pt x="3049" y="16827"/>
                  </a:lnTo>
                  <a:lnTo>
                    <a:pt x="2786" y="14724"/>
                  </a:lnTo>
                  <a:lnTo>
                    <a:pt x="2506" y="12621"/>
                  </a:lnTo>
                  <a:lnTo>
                    <a:pt x="2208" y="10561"/>
                  </a:lnTo>
                  <a:lnTo>
                    <a:pt x="2064" y="9597"/>
                  </a:lnTo>
                  <a:lnTo>
                    <a:pt x="1903" y="8633"/>
                  </a:lnTo>
                  <a:lnTo>
                    <a:pt x="1741" y="7669"/>
                  </a:lnTo>
                  <a:lnTo>
                    <a:pt x="1580" y="6705"/>
                  </a:lnTo>
                  <a:lnTo>
                    <a:pt x="1410" y="5785"/>
                  </a:lnTo>
                  <a:lnTo>
                    <a:pt x="1241" y="4908"/>
                  </a:lnTo>
                  <a:lnTo>
                    <a:pt x="1062" y="4032"/>
                  </a:lnTo>
                  <a:lnTo>
                    <a:pt x="875" y="3199"/>
                  </a:lnTo>
                  <a:lnTo>
                    <a:pt x="689" y="2367"/>
                  </a:lnTo>
                  <a:lnTo>
                    <a:pt x="502" y="1578"/>
                  </a:lnTo>
                  <a:lnTo>
                    <a:pt x="298" y="789"/>
                  </a:lnTo>
                  <a:lnTo>
                    <a:pt x="94" y="44"/>
                  </a:lnTo>
                  <a:lnTo>
                    <a:pt x="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6"/>
            <p:cNvSpPr/>
            <p:nvPr/>
          </p:nvSpPr>
          <p:spPr>
            <a:xfrm rot="10800000">
              <a:off x="3142535" y="4778081"/>
              <a:ext cx="55569" cy="95086"/>
            </a:xfrm>
            <a:custGeom>
              <a:avLst/>
              <a:gdLst/>
              <a:ahLst/>
              <a:cxnLst/>
              <a:rect l="l" t="t" r="r" b="b"/>
              <a:pathLst>
                <a:path w="5885" h="34926" extrusionOk="0">
                  <a:moveTo>
                    <a:pt x="60" y="1"/>
                  </a:moveTo>
                  <a:lnTo>
                    <a:pt x="35" y="45"/>
                  </a:lnTo>
                  <a:lnTo>
                    <a:pt x="18" y="88"/>
                  </a:lnTo>
                  <a:lnTo>
                    <a:pt x="9" y="220"/>
                  </a:lnTo>
                  <a:lnTo>
                    <a:pt x="1" y="308"/>
                  </a:lnTo>
                  <a:lnTo>
                    <a:pt x="9" y="439"/>
                  </a:lnTo>
                  <a:lnTo>
                    <a:pt x="145" y="1666"/>
                  </a:lnTo>
                  <a:lnTo>
                    <a:pt x="281" y="2849"/>
                  </a:lnTo>
                  <a:lnTo>
                    <a:pt x="425" y="4032"/>
                  </a:lnTo>
                  <a:lnTo>
                    <a:pt x="586" y="5172"/>
                  </a:lnTo>
                  <a:lnTo>
                    <a:pt x="739" y="6267"/>
                  </a:lnTo>
                  <a:lnTo>
                    <a:pt x="909" y="7319"/>
                  </a:lnTo>
                  <a:lnTo>
                    <a:pt x="1079" y="8414"/>
                  </a:lnTo>
                  <a:lnTo>
                    <a:pt x="1257" y="9422"/>
                  </a:lnTo>
                  <a:lnTo>
                    <a:pt x="1444" y="10430"/>
                  </a:lnTo>
                  <a:lnTo>
                    <a:pt x="1631" y="11438"/>
                  </a:lnTo>
                  <a:lnTo>
                    <a:pt x="2013" y="13366"/>
                  </a:lnTo>
                  <a:lnTo>
                    <a:pt x="2412" y="15206"/>
                  </a:lnTo>
                  <a:lnTo>
                    <a:pt x="2819" y="17047"/>
                  </a:lnTo>
                  <a:lnTo>
                    <a:pt x="3261" y="18887"/>
                  </a:lnTo>
                  <a:lnTo>
                    <a:pt x="3702" y="20815"/>
                  </a:lnTo>
                  <a:lnTo>
                    <a:pt x="3923" y="21779"/>
                  </a:lnTo>
                  <a:lnTo>
                    <a:pt x="4144" y="22743"/>
                  </a:lnTo>
                  <a:lnTo>
                    <a:pt x="4356" y="23751"/>
                  </a:lnTo>
                  <a:lnTo>
                    <a:pt x="4560" y="24803"/>
                  </a:lnTo>
                  <a:lnTo>
                    <a:pt x="4755" y="25898"/>
                  </a:lnTo>
                  <a:lnTo>
                    <a:pt x="4951" y="26994"/>
                  </a:lnTo>
                  <a:lnTo>
                    <a:pt x="5120" y="28133"/>
                  </a:lnTo>
                  <a:lnTo>
                    <a:pt x="5282" y="29360"/>
                  </a:lnTo>
                  <a:lnTo>
                    <a:pt x="5435" y="30587"/>
                  </a:lnTo>
                  <a:lnTo>
                    <a:pt x="5502" y="31244"/>
                  </a:lnTo>
                  <a:lnTo>
                    <a:pt x="5562" y="31902"/>
                  </a:lnTo>
                  <a:lnTo>
                    <a:pt x="5621" y="32603"/>
                  </a:lnTo>
                  <a:lnTo>
                    <a:pt x="5672" y="33260"/>
                  </a:lnTo>
                  <a:lnTo>
                    <a:pt x="5723" y="34005"/>
                  </a:lnTo>
                  <a:lnTo>
                    <a:pt x="5766" y="34706"/>
                  </a:lnTo>
                  <a:lnTo>
                    <a:pt x="5774" y="34838"/>
                  </a:lnTo>
                  <a:lnTo>
                    <a:pt x="5800" y="34925"/>
                  </a:lnTo>
                  <a:lnTo>
                    <a:pt x="5842" y="34925"/>
                  </a:lnTo>
                  <a:lnTo>
                    <a:pt x="5859" y="34881"/>
                  </a:lnTo>
                  <a:lnTo>
                    <a:pt x="5876" y="34794"/>
                  </a:lnTo>
                  <a:lnTo>
                    <a:pt x="5885" y="34706"/>
                  </a:lnTo>
                  <a:lnTo>
                    <a:pt x="5885" y="34531"/>
                  </a:lnTo>
                  <a:lnTo>
                    <a:pt x="5842" y="33830"/>
                  </a:lnTo>
                  <a:lnTo>
                    <a:pt x="5800" y="33173"/>
                  </a:lnTo>
                  <a:lnTo>
                    <a:pt x="5749" y="32471"/>
                  </a:lnTo>
                  <a:lnTo>
                    <a:pt x="5689" y="31814"/>
                  </a:lnTo>
                  <a:lnTo>
                    <a:pt x="5570" y="30543"/>
                  </a:lnTo>
                  <a:lnTo>
                    <a:pt x="5426" y="29316"/>
                  </a:lnTo>
                  <a:lnTo>
                    <a:pt x="5273" y="28133"/>
                  </a:lnTo>
                  <a:lnTo>
                    <a:pt x="5103" y="26994"/>
                  </a:lnTo>
                  <a:lnTo>
                    <a:pt x="4934" y="25942"/>
                  </a:lnTo>
                  <a:lnTo>
                    <a:pt x="4738" y="24891"/>
                  </a:lnTo>
                  <a:lnTo>
                    <a:pt x="4543" y="23839"/>
                  </a:lnTo>
                  <a:lnTo>
                    <a:pt x="4339" y="22875"/>
                  </a:lnTo>
                  <a:lnTo>
                    <a:pt x="4135" y="21911"/>
                  </a:lnTo>
                  <a:lnTo>
                    <a:pt x="3923" y="20947"/>
                  </a:lnTo>
                  <a:lnTo>
                    <a:pt x="3499" y="19106"/>
                  </a:lnTo>
                  <a:lnTo>
                    <a:pt x="3066" y="17266"/>
                  </a:lnTo>
                  <a:lnTo>
                    <a:pt x="2641" y="15425"/>
                  </a:lnTo>
                  <a:lnTo>
                    <a:pt x="2225" y="13497"/>
                  </a:lnTo>
                  <a:lnTo>
                    <a:pt x="2021" y="12490"/>
                  </a:lnTo>
                  <a:lnTo>
                    <a:pt x="1818" y="11482"/>
                  </a:lnTo>
                  <a:lnTo>
                    <a:pt x="1622" y="10474"/>
                  </a:lnTo>
                  <a:lnTo>
                    <a:pt x="1427" y="9422"/>
                  </a:lnTo>
                  <a:lnTo>
                    <a:pt x="1240" y="8370"/>
                  </a:lnTo>
                  <a:lnTo>
                    <a:pt x="1062" y="7275"/>
                  </a:lnTo>
                  <a:lnTo>
                    <a:pt x="884" y="6179"/>
                  </a:lnTo>
                  <a:lnTo>
                    <a:pt x="714" y="4996"/>
                  </a:lnTo>
                  <a:lnTo>
                    <a:pt x="552" y="3857"/>
                  </a:lnTo>
                  <a:lnTo>
                    <a:pt x="400" y="2630"/>
                  </a:lnTo>
                  <a:lnTo>
                    <a:pt x="255" y="1403"/>
                  </a:lnTo>
                  <a:lnTo>
                    <a:pt x="119" y="132"/>
                  </a:lnTo>
                  <a:lnTo>
                    <a:pt x="102" y="45"/>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6"/>
            <p:cNvSpPr/>
            <p:nvPr/>
          </p:nvSpPr>
          <p:spPr>
            <a:xfrm rot="10800000">
              <a:off x="3120572" y="4831412"/>
              <a:ext cx="85389" cy="54521"/>
            </a:xfrm>
            <a:custGeom>
              <a:avLst/>
              <a:gdLst/>
              <a:ahLst/>
              <a:cxnLst/>
              <a:rect l="l" t="t" r="r" b="b"/>
              <a:pathLst>
                <a:path w="9043" h="20026" extrusionOk="0">
                  <a:moveTo>
                    <a:pt x="60" y="0"/>
                  </a:moveTo>
                  <a:lnTo>
                    <a:pt x="34" y="44"/>
                  </a:lnTo>
                  <a:lnTo>
                    <a:pt x="17" y="132"/>
                  </a:lnTo>
                  <a:lnTo>
                    <a:pt x="9" y="219"/>
                  </a:lnTo>
                  <a:lnTo>
                    <a:pt x="1" y="351"/>
                  </a:lnTo>
                  <a:lnTo>
                    <a:pt x="17" y="482"/>
                  </a:lnTo>
                  <a:lnTo>
                    <a:pt x="85" y="964"/>
                  </a:lnTo>
                  <a:lnTo>
                    <a:pt x="162" y="1446"/>
                  </a:lnTo>
                  <a:lnTo>
                    <a:pt x="238" y="1928"/>
                  </a:lnTo>
                  <a:lnTo>
                    <a:pt x="323" y="2366"/>
                  </a:lnTo>
                  <a:lnTo>
                    <a:pt x="408" y="2761"/>
                  </a:lnTo>
                  <a:lnTo>
                    <a:pt x="501" y="3155"/>
                  </a:lnTo>
                  <a:lnTo>
                    <a:pt x="697" y="3900"/>
                  </a:lnTo>
                  <a:lnTo>
                    <a:pt x="901" y="4557"/>
                  </a:lnTo>
                  <a:lnTo>
                    <a:pt x="1104" y="5171"/>
                  </a:lnTo>
                  <a:lnTo>
                    <a:pt x="1317" y="5741"/>
                  </a:lnTo>
                  <a:lnTo>
                    <a:pt x="1529" y="6310"/>
                  </a:lnTo>
                  <a:lnTo>
                    <a:pt x="1962" y="7318"/>
                  </a:lnTo>
                  <a:lnTo>
                    <a:pt x="2403" y="8282"/>
                  </a:lnTo>
                  <a:lnTo>
                    <a:pt x="2845" y="9202"/>
                  </a:lnTo>
                  <a:lnTo>
                    <a:pt x="3295" y="10035"/>
                  </a:lnTo>
                  <a:lnTo>
                    <a:pt x="3745" y="10824"/>
                  </a:lnTo>
                  <a:lnTo>
                    <a:pt x="4203" y="11612"/>
                  </a:lnTo>
                  <a:lnTo>
                    <a:pt x="5112" y="13058"/>
                  </a:lnTo>
                  <a:lnTo>
                    <a:pt x="6080" y="14680"/>
                  </a:lnTo>
                  <a:lnTo>
                    <a:pt x="7048" y="16389"/>
                  </a:lnTo>
                  <a:lnTo>
                    <a:pt x="8007" y="18142"/>
                  </a:lnTo>
                  <a:lnTo>
                    <a:pt x="8967" y="19982"/>
                  </a:lnTo>
                  <a:lnTo>
                    <a:pt x="8992" y="20026"/>
                  </a:lnTo>
                  <a:lnTo>
                    <a:pt x="9017" y="19982"/>
                  </a:lnTo>
                  <a:lnTo>
                    <a:pt x="9026" y="19894"/>
                  </a:lnTo>
                  <a:lnTo>
                    <a:pt x="9043" y="19807"/>
                  </a:lnTo>
                  <a:lnTo>
                    <a:pt x="9043" y="19675"/>
                  </a:lnTo>
                  <a:lnTo>
                    <a:pt x="9034" y="19544"/>
                  </a:lnTo>
                  <a:lnTo>
                    <a:pt x="9026" y="19456"/>
                  </a:lnTo>
                  <a:lnTo>
                    <a:pt x="9001" y="19369"/>
                  </a:lnTo>
                  <a:lnTo>
                    <a:pt x="7786" y="17002"/>
                  </a:lnTo>
                  <a:lnTo>
                    <a:pt x="7175" y="15863"/>
                  </a:lnTo>
                  <a:lnTo>
                    <a:pt x="6555" y="14767"/>
                  </a:lnTo>
                  <a:lnTo>
                    <a:pt x="5995" y="13847"/>
                  </a:lnTo>
                  <a:lnTo>
                    <a:pt x="5434" y="12927"/>
                  </a:lnTo>
                  <a:lnTo>
                    <a:pt x="4305" y="11087"/>
                  </a:lnTo>
                  <a:lnTo>
                    <a:pt x="3736" y="10123"/>
                  </a:lnTo>
                  <a:lnTo>
                    <a:pt x="3159" y="9115"/>
                  </a:lnTo>
                  <a:lnTo>
                    <a:pt x="2599" y="8019"/>
                  </a:lnTo>
                  <a:lnTo>
                    <a:pt x="2318" y="7449"/>
                  </a:lnTo>
                  <a:lnTo>
                    <a:pt x="2038" y="6836"/>
                  </a:lnTo>
                  <a:lnTo>
                    <a:pt x="1784" y="6223"/>
                  </a:lnTo>
                  <a:lnTo>
                    <a:pt x="1512" y="5565"/>
                  </a:lnTo>
                  <a:lnTo>
                    <a:pt x="1249" y="4908"/>
                  </a:lnTo>
                  <a:lnTo>
                    <a:pt x="985" y="4163"/>
                  </a:lnTo>
                  <a:lnTo>
                    <a:pt x="858" y="3725"/>
                  </a:lnTo>
                  <a:lnTo>
                    <a:pt x="739" y="3330"/>
                  </a:lnTo>
                  <a:lnTo>
                    <a:pt x="620" y="2848"/>
                  </a:lnTo>
                  <a:lnTo>
                    <a:pt x="510" y="2366"/>
                  </a:lnTo>
                  <a:lnTo>
                    <a:pt x="400" y="1884"/>
                  </a:lnTo>
                  <a:lnTo>
                    <a:pt x="298" y="1315"/>
                  </a:lnTo>
                  <a:lnTo>
                    <a:pt x="204" y="745"/>
                  </a:lnTo>
                  <a:lnTo>
                    <a:pt x="119" y="132"/>
                  </a:lnTo>
                  <a:lnTo>
                    <a:pt x="102"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6"/>
            <p:cNvSpPr/>
            <p:nvPr/>
          </p:nvSpPr>
          <p:spPr>
            <a:xfrm rot="10800000">
              <a:off x="3116965" y="4832484"/>
              <a:ext cx="91403" cy="48915"/>
            </a:xfrm>
            <a:custGeom>
              <a:avLst/>
              <a:gdLst/>
              <a:ahLst/>
              <a:cxnLst/>
              <a:rect l="l" t="t" r="r" b="b"/>
              <a:pathLst>
                <a:path w="9680" h="17967" extrusionOk="0">
                  <a:moveTo>
                    <a:pt x="35" y="0"/>
                  </a:moveTo>
                  <a:lnTo>
                    <a:pt x="9" y="88"/>
                  </a:lnTo>
                  <a:lnTo>
                    <a:pt x="1" y="176"/>
                  </a:lnTo>
                  <a:lnTo>
                    <a:pt x="1" y="263"/>
                  </a:lnTo>
                  <a:lnTo>
                    <a:pt x="1" y="395"/>
                  </a:lnTo>
                  <a:lnTo>
                    <a:pt x="9" y="526"/>
                  </a:lnTo>
                  <a:lnTo>
                    <a:pt x="35" y="570"/>
                  </a:lnTo>
                  <a:lnTo>
                    <a:pt x="60" y="614"/>
                  </a:lnTo>
                  <a:lnTo>
                    <a:pt x="638" y="877"/>
                  </a:lnTo>
                  <a:lnTo>
                    <a:pt x="1215" y="1183"/>
                  </a:lnTo>
                  <a:lnTo>
                    <a:pt x="1792" y="1534"/>
                  </a:lnTo>
                  <a:lnTo>
                    <a:pt x="2370" y="1928"/>
                  </a:lnTo>
                  <a:lnTo>
                    <a:pt x="2862" y="2323"/>
                  </a:lnTo>
                  <a:lnTo>
                    <a:pt x="3355" y="2761"/>
                  </a:lnTo>
                  <a:lnTo>
                    <a:pt x="3839" y="3287"/>
                  </a:lnTo>
                  <a:lnTo>
                    <a:pt x="4322" y="3856"/>
                  </a:lnTo>
                  <a:lnTo>
                    <a:pt x="4806" y="4514"/>
                  </a:lnTo>
                  <a:lnTo>
                    <a:pt x="5282" y="5215"/>
                  </a:lnTo>
                  <a:lnTo>
                    <a:pt x="5757" y="6047"/>
                  </a:lnTo>
                  <a:lnTo>
                    <a:pt x="5987" y="6486"/>
                  </a:lnTo>
                  <a:lnTo>
                    <a:pt x="6224" y="6968"/>
                  </a:lnTo>
                  <a:lnTo>
                    <a:pt x="6454" y="7493"/>
                  </a:lnTo>
                  <a:lnTo>
                    <a:pt x="6683" y="7975"/>
                  </a:lnTo>
                  <a:lnTo>
                    <a:pt x="6904" y="8545"/>
                  </a:lnTo>
                  <a:lnTo>
                    <a:pt x="7124" y="9115"/>
                  </a:lnTo>
                  <a:lnTo>
                    <a:pt x="7345" y="9728"/>
                  </a:lnTo>
                  <a:lnTo>
                    <a:pt x="7566" y="10342"/>
                  </a:lnTo>
                  <a:lnTo>
                    <a:pt x="7778" y="10999"/>
                  </a:lnTo>
                  <a:lnTo>
                    <a:pt x="7990" y="11656"/>
                  </a:lnTo>
                  <a:lnTo>
                    <a:pt x="8194" y="12357"/>
                  </a:lnTo>
                  <a:lnTo>
                    <a:pt x="8406" y="13102"/>
                  </a:lnTo>
                  <a:lnTo>
                    <a:pt x="8610" y="13847"/>
                  </a:lnTo>
                  <a:lnTo>
                    <a:pt x="8806" y="14592"/>
                  </a:lnTo>
                  <a:lnTo>
                    <a:pt x="9001" y="15381"/>
                  </a:lnTo>
                  <a:lnTo>
                    <a:pt x="9196" y="16214"/>
                  </a:lnTo>
                  <a:lnTo>
                    <a:pt x="9383" y="17046"/>
                  </a:lnTo>
                  <a:lnTo>
                    <a:pt x="9570" y="17879"/>
                  </a:lnTo>
                  <a:lnTo>
                    <a:pt x="9595" y="17966"/>
                  </a:lnTo>
                  <a:lnTo>
                    <a:pt x="9621" y="17966"/>
                  </a:lnTo>
                  <a:lnTo>
                    <a:pt x="9638" y="17923"/>
                  </a:lnTo>
                  <a:lnTo>
                    <a:pt x="9663" y="17879"/>
                  </a:lnTo>
                  <a:lnTo>
                    <a:pt x="9672" y="17791"/>
                  </a:lnTo>
                  <a:lnTo>
                    <a:pt x="9680" y="17660"/>
                  </a:lnTo>
                  <a:lnTo>
                    <a:pt x="9672" y="17528"/>
                  </a:lnTo>
                  <a:lnTo>
                    <a:pt x="9655" y="17441"/>
                  </a:lnTo>
                  <a:lnTo>
                    <a:pt x="9451" y="16477"/>
                  </a:lnTo>
                  <a:lnTo>
                    <a:pt x="9239" y="15556"/>
                  </a:lnTo>
                  <a:lnTo>
                    <a:pt x="9018" y="14636"/>
                  </a:lnTo>
                  <a:lnTo>
                    <a:pt x="8797" y="13760"/>
                  </a:lnTo>
                  <a:lnTo>
                    <a:pt x="8576" y="12927"/>
                  </a:lnTo>
                  <a:lnTo>
                    <a:pt x="8347" y="12095"/>
                  </a:lnTo>
                  <a:lnTo>
                    <a:pt x="8109" y="11306"/>
                  </a:lnTo>
                  <a:lnTo>
                    <a:pt x="7872" y="10561"/>
                  </a:lnTo>
                  <a:lnTo>
                    <a:pt x="7651" y="9860"/>
                  </a:lnTo>
                  <a:lnTo>
                    <a:pt x="7430" y="9202"/>
                  </a:lnTo>
                  <a:lnTo>
                    <a:pt x="7201" y="8589"/>
                  </a:lnTo>
                  <a:lnTo>
                    <a:pt x="6972" y="8019"/>
                  </a:lnTo>
                  <a:lnTo>
                    <a:pt x="6742" y="7450"/>
                  </a:lnTo>
                  <a:lnTo>
                    <a:pt x="6513" y="6924"/>
                  </a:lnTo>
                  <a:lnTo>
                    <a:pt x="6275" y="6442"/>
                  </a:lnTo>
                  <a:lnTo>
                    <a:pt x="6038" y="5960"/>
                  </a:lnTo>
                  <a:lnTo>
                    <a:pt x="5562" y="5083"/>
                  </a:lnTo>
                  <a:lnTo>
                    <a:pt x="5078" y="4251"/>
                  </a:lnTo>
                  <a:lnTo>
                    <a:pt x="4586" y="3550"/>
                  </a:lnTo>
                  <a:lnTo>
                    <a:pt x="4093" y="2936"/>
                  </a:lnTo>
                  <a:lnTo>
                    <a:pt x="3592" y="2367"/>
                  </a:lnTo>
                  <a:lnTo>
                    <a:pt x="3091" y="1885"/>
                  </a:lnTo>
                  <a:lnTo>
                    <a:pt x="2590" y="1490"/>
                  </a:lnTo>
                  <a:lnTo>
                    <a:pt x="2089" y="1096"/>
                  </a:lnTo>
                  <a:lnTo>
                    <a:pt x="1580" y="745"/>
                  </a:lnTo>
                  <a:lnTo>
                    <a:pt x="1071" y="482"/>
                  </a:lnTo>
                  <a:lnTo>
                    <a:pt x="561" y="219"/>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6"/>
            <p:cNvSpPr/>
            <p:nvPr/>
          </p:nvSpPr>
          <p:spPr>
            <a:xfrm rot="10800000">
              <a:off x="3218217" y="4924847"/>
              <a:ext cx="29678" cy="56312"/>
            </a:xfrm>
            <a:custGeom>
              <a:avLst/>
              <a:gdLst/>
              <a:ahLst/>
              <a:cxnLst/>
              <a:rect l="l" t="t" r="r" b="b"/>
              <a:pathLst>
                <a:path w="3143" h="20684" extrusionOk="0">
                  <a:moveTo>
                    <a:pt x="3075" y="1"/>
                  </a:moveTo>
                  <a:lnTo>
                    <a:pt x="3049" y="45"/>
                  </a:lnTo>
                  <a:lnTo>
                    <a:pt x="3032" y="88"/>
                  </a:lnTo>
                  <a:lnTo>
                    <a:pt x="3024" y="220"/>
                  </a:lnTo>
                  <a:lnTo>
                    <a:pt x="2973" y="965"/>
                  </a:lnTo>
                  <a:lnTo>
                    <a:pt x="2922" y="1666"/>
                  </a:lnTo>
                  <a:lnTo>
                    <a:pt x="2862" y="2323"/>
                  </a:lnTo>
                  <a:lnTo>
                    <a:pt x="2794" y="3024"/>
                  </a:lnTo>
                  <a:lnTo>
                    <a:pt x="2726" y="3682"/>
                  </a:lnTo>
                  <a:lnTo>
                    <a:pt x="2650" y="4295"/>
                  </a:lnTo>
                  <a:lnTo>
                    <a:pt x="2480" y="5522"/>
                  </a:lnTo>
                  <a:lnTo>
                    <a:pt x="2302" y="6749"/>
                  </a:lnTo>
                  <a:lnTo>
                    <a:pt x="2115" y="7888"/>
                  </a:lnTo>
                  <a:lnTo>
                    <a:pt x="1725" y="10167"/>
                  </a:lnTo>
                  <a:lnTo>
                    <a:pt x="18" y="20158"/>
                  </a:lnTo>
                  <a:lnTo>
                    <a:pt x="1" y="20246"/>
                  </a:lnTo>
                  <a:lnTo>
                    <a:pt x="1" y="20377"/>
                  </a:lnTo>
                  <a:lnTo>
                    <a:pt x="9" y="20509"/>
                  </a:lnTo>
                  <a:lnTo>
                    <a:pt x="18" y="20596"/>
                  </a:lnTo>
                  <a:lnTo>
                    <a:pt x="35" y="20684"/>
                  </a:lnTo>
                  <a:lnTo>
                    <a:pt x="86" y="20684"/>
                  </a:lnTo>
                  <a:lnTo>
                    <a:pt x="103" y="20596"/>
                  </a:lnTo>
                  <a:lnTo>
                    <a:pt x="1920" y="9992"/>
                  </a:lnTo>
                  <a:lnTo>
                    <a:pt x="2285" y="7801"/>
                  </a:lnTo>
                  <a:lnTo>
                    <a:pt x="2463" y="6705"/>
                  </a:lnTo>
                  <a:lnTo>
                    <a:pt x="2633" y="5522"/>
                  </a:lnTo>
                  <a:lnTo>
                    <a:pt x="2786" y="4339"/>
                  </a:lnTo>
                  <a:lnTo>
                    <a:pt x="2862" y="3725"/>
                  </a:lnTo>
                  <a:lnTo>
                    <a:pt x="2930" y="3068"/>
                  </a:lnTo>
                  <a:lnTo>
                    <a:pt x="2990" y="2455"/>
                  </a:lnTo>
                  <a:lnTo>
                    <a:pt x="3049" y="1754"/>
                  </a:lnTo>
                  <a:lnTo>
                    <a:pt x="3100" y="1096"/>
                  </a:lnTo>
                  <a:lnTo>
                    <a:pt x="3142" y="395"/>
                  </a:lnTo>
                  <a:lnTo>
                    <a:pt x="3142" y="264"/>
                  </a:lnTo>
                  <a:lnTo>
                    <a:pt x="3134" y="132"/>
                  </a:lnTo>
                  <a:lnTo>
                    <a:pt x="3117" y="45"/>
                  </a:lnTo>
                  <a:lnTo>
                    <a:pt x="3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6"/>
            <p:cNvSpPr/>
            <p:nvPr/>
          </p:nvSpPr>
          <p:spPr>
            <a:xfrm rot="10800000">
              <a:off x="3218944" y="4943695"/>
              <a:ext cx="26297" cy="38297"/>
            </a:xfrm>
            <a:custGeom>
              <a:avLst/>
              <a:gdLst/>
              <a:ahLst/>
              <a:cxnLst/>
              <a:rect l="l" t="t" r="r" b="b"/>
              <a:pathLst>
                <a:path w="2785" h="14067" extrusionOk="0">
                  <a:moveTo>
                    <a:pt x="2717" y="0"/>
                  </a:moveTo>
                  <a:lnTo>
                    <a:pt x="2700" y="44"/>
                  </a:lnTo>
                  <a:lnTo>
                    <a:pt x="2675" y="132"/>
                  </a:lnTo>
                  <a:lnTo>
                    <a:pt x="2666" y="219"/>
                  </a:lnTo>
                  <a:lnTo>
                    <a:pt x="2581" y="1402"/>
                  </a:lnTo>
                  <a:lnTo>
                    <a:pt x="2530" y="1972"/>
                  </a:lnTo>
                  <a:lnTo>
                    <a:pt x="2479" y="2542"/>
                  </a:lnTo>
                  <a:lnTo>
                    <a:pt x="2420" y="3067"/>
                  </a:lnTo>
                  <a:lnTo>
                    <a:pt x="2352" y="3593"/>
                  </a:lnTo>
                  <a:lnTo>
                    <a:pt x="2284" y="4075"/>
                  </a:lnTo>
                  <a:lnTo>
                    <a:pt x="2208" y="4557"/>
                  </a:lnTo>
                  <a:lnTo>
                    <a:pt x="2114" y="5039"/>
                  </a:lnTo>
                  <a:lnTo>
                    <a:pt x="2021" y="5478"/>
                  </a:lnTo>
                  <a:lnTo>
                    <a:pt x="1919" y="5872"/>
                  </a:lnTo>
                  <a:lnTo>
                    <a:pt x="1817" y="6266"/>
                  </a:lnTo>
                  <a:lnTo>
                    <a:pt x="1605" y="7011"/>
                  </a:lnTo>
                  <a:lnTo>
                    <a:pt x="1384" y="7712"/>
                  </a:lnTo>
                  <a:lnTo>
                    <a:pt x="1011" y="8983"/>
                  </a:lnTo>
                  <a:lnTo>
                    <a:pt x="824" y="9640"/>
                  </a:lnTo>
                  <a:lnTo>
                    <a:pt x="645" y="10342"/>
                  </a:lnTo>
                  <a:lnTo>
                    <a:pt x="467" y="11043"/>
                  </a:lnTo>
                  <a:lnTo>
                    <a:pt x="306" y="11831"/>
                  </a:lnTo>
                  <a:lnTo>
                    <a:pt x="153" y="12664"/>
                  </a:lnTo>
                  <a:lnTo>
                    <a:pt x="77" y="13102"/>
                  </a:lnTo>
                  <a:lnTo>
                    <a:pt x="9" y="13584"/>
                  </a:lnTo>
                  <a:lnTo>
                    <a:pt x="0" y="13716"/>
                  </a:lnTo>
                  <a:lnTo>
                    <a:pt x="0" y="13847"/>
                  </a:lnTo>
                  <a:lnTo>
                    <a:pt x="17" y="13935"/>
                  </a:lnTo>
                  <a:lnTo>
                    <a:pt x="34" y="14022"/>
                  </a:lnTo>
                  <a:lnTo>
                    <a:pt x="51" y="14066"/>
                  </a:lnTo>
                  <a:lnTo>
                    <a:pt x="77" y="14066"/>
                  </a:lnTo>
                  <a:lnTo>
                    <a:pt x="102" y="14022"/>
                  </a:lnTo>
                  <a:lnTo>
                    <a:pt x="119" y="13935"/>
                  </a:lnTo>
                  <a:lnTo>
                    <a:pt x="195" y="13409"/>
                  </a:lnTo>
                  <a:lnTo>
                    <a:pt x="272" y="12927"/>
                  </a:lnTo>
                  <a:lnTo>
                    <a:pt x="357" y="12445"/>
                  </a:lnTo>
                  <a:lnTo>
                    <a:pt x="442" y="12007"/>
                  </a:lnTo>
                  <a:lnTo>
                    <a:pt x="628" y="11174"/>
                  </a:lnTo>
                  <a:lnTo>
                    <a:pt x="832" y="10385"/>
                  </a:lnTo>
                  <a:lnTo>
                    <a:pt x="1036" y="9640"/>
                  </a:lnTo>
                  <a:lnTo>
                    <a:pt x="1248" y="8939"/>
                  </a:lnTo>
                  <a:lnTo>
                    <a:pt x="1664" y="7537"/>
                  </a:lnTo>
                  <a:lnTo>
                    <a:pt x="1860" y="6880"/>
                  </a:lnTo>
                  <a:lnTo>
                    <a:pt x="2046" y="6135"/>
                  </a:lnTo>
                  <a:lnTo>
                    <a:pt x="2140" y="5784"/>
                  </a:lnTo>
                  <a:lnTo>
                    <a:pt x="2225" y="5346"/>
                  </a:lnTo>
                  <a:lnTo>
                    <a:pt x="2310" y="4908"/>
                  </a:lnTo>
                  <a:lnTo>
                    <a:pt x="2386" y="4426"/>
                  </a:lnTo>
                  <a:lnTo>
                    <a:pt x="2454" y="3988"/>
                  </a:lnTo>
                  <a:lnTo>
                    <a:pt x="2513" y="3506"/>
                  </a:lnTo>
                  <a:lnTo>
                    <a:pt x="2564" y="3024"/>
                  </a:lnTo>
                  <a:lnTo>
                    <a:pt x="2615" y="2498"/>
                  </a:lnTo>
                  <a:lnTo>
                    <a:pt x="2709" y="1490"/>
                  </a:lnTo>
                  <a:lnTo>
                    <a:pt x="2785" y="394"/>
                  </a:lnTo>
                  <a:lnTo>
                    <a:pt x="2785" y="263"/>
                  </a:lnTo>
                  <a:lnTo>
                    <a:pt x="2777" y="175"/>
                  </a:lnTo>
                  <a:lnTo>
                    <a:pt x="2768" y="88"/>
                  </a:lnTo>
                  <a:lnTo>
                    <a:pt x="2743" y="44"/>
                  </a:lnTo>
                  <a:lnTo>
                    <a:pt x="27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6"/>
            <p:cNvSpPr/>
            <p:nvPr/>
          </p:nvSpPr>
          <p:spPr>
            <a:xfrm rot="10800000">
              <a:off x="3198576" y="4991545"/>
              <a:ext cx="35202" cy="32332"/>
            </a:xfrm>
            <a:custGeom>
              <a:avLst/>
              <a:gdLst/>
              <a:ahLst/>
              <a:cxnLst/>
              <a:rect l="l" t="t" r="r" b="b"/>
              <a:pathLst>
                <a:path w="3728" h="11876" extrusionOk="0">
                  <a:moveTo>
                    <a:pt x="43" y="0"/>
                  </a:moveTo>
                  <a:lnTo>
                    <a:pt x="26" y="88"/>
                  </a:lnTo>
                  <a:lnTo>
                    <a:pt x="9" y="176"/>
                  </a:lnTo>
                  <a:lnTo>
                    <a:pt x="0" y="307"/>
                  </a:lnTo>
                  <a:lnTo>
                    <a:pt x="9" y="395"/>
                  </a:lnTo>
                  <a:lnTo>
                    <a:pt x="17" y="526"/>
                  </a:lnTo>
                  <a:lnTo>
                    <a:pt x="204" y="1534"/>
                  </a:lnTo>
                  <a:lnTo>
                    <a:pt x="391" y="2498"/>
                  </a:lnTo>
                  <a:lnTo>
                    <a:pt x="586" y="3374"/>
                  </a:lnTo>
                  <a:lnTo>
                    <a:pt x="790" y="4207"/>
                  </a:lnTo>
                  <a:lnTo>
                    <a:pt x="1002" y="4952"/>
                  </a:lnTo>
                  <a:lnTo>
                    <a:pt x="1113" y="5302"/>
                  </a:lnTo>
                  <a:lnTo>
                    <a:pt x="1231" y="5609"/>
                  </a:lnTo>
                  <a:lnTo>
                    <a:pt x="1350" y="5916"/>
                  </a:lnTo>
                  <a:lnTo>
                    <a:pt x="1469" y="6179"/>
                  </a:lnTo>
                  <a:lnTo>
                    <a:pt x="1588" y="6442"/>
                  </a:lnTo>
                  <a:lnTo>
                    <a:pt x="1724" y="6661"/>
                  </a:lnTo>
                  <a:lnTo>
                    <a:pt x="1979" y="7055"/>
                  </a:lnTo>
                  <a:lnTo>
                    <a:pt x="2250" y="7406"/>
                  </a:lnTo>
                  <a:lnTo>
                    <a:pt x="2513" y="7800"/>
                  </a:lnTo>
                  <a:lnTo>
                    <a:pt x="2649" y="8019"/>
                  </a:lnTo>
                  <a:lnTo>
                    <a:pt x="2777" y="8282"/>
                  </a:lnTo>
                  <a:lnTo>
                    <a:pt x="2904" y="8545"/>
                  </a:lnTo>
                  <a:lnTo>
                    <a:pt x="3023" y="8852"/>
                  </a:lnTo>
                  <a:lnTo>
                    <a:pt x="3142" y="9202"/>
                  </a:lnTo>
                  <a:lnTo>
                    <a:pt x="3252" y="9597"/>
                  </a:lnTo>
                  <a:lnTo>
                    <a:pt x="3354" y="10035"/>
                  </a:lnTo>
                  <a:lnTo>
                    <a:pt x="3447" y="10517"/>
                  </a:lnTo>
                  <a:lnTo>
                    <a:pt x="3541" y="11087"/>
                  </a:lnTo>
                  <a:lnTo>
                    <a:pt x="3617" y="11700"/>
                  </a:lnTo>
                  <a:lnTo>
                    <a:pt x="3634" y="11832"/>
                  </a:lnTo>
                  <a:lnTo>
                    <a:pt x="3651" y="11875"/>
                  </a:lnTo>
                  <a:lnTo>
                    <a:pt x="3677" y="11875"/>
                  </a:lnTo>
                  <a:lnTo>
                    <a:pt x="3694" y="11832"/>
                  </a:lnTo>
                  <a:lnTo>
                    <a:pt x="3711" y="11744"/>
                  </a:lnTo>
                  <a:lnTo>
                    <a:pt x="3728" y="11656"/>
                  </a:lnTo>
                  <a:lnTo>
                    <a:pt x="3728" y="11525"/>
                  </a:lnTo>
                  <a:lnTo>
                    <a:pt x="3719" y="11393"/>
                  </a:lnTo>
                  <a:lnTo>
                    <a:pt x="3651" y="10824"/>
                  </a:lnTo>
                  <a:lnTo>
                    <a:pt x="3575" y="10342"/>
                  </a:lnTo>
                  <a:lnTo>
                    <a:pt x="3498" y="9860"/>
                  </a:lnTo>
                  <a:lnTo>
                    <a:pt x="3405" y="9422"/>
                  </a:lnTo>
                  <a:lnTo>
                    <a:pt x="3312" y="9027"/>
                  </a:lnTo>
                  <a:lnTo>
                    <a:pt x="3210" y="8677"/>
                  </a:lnTo>
                  <a:lnTo>
                    <a:pt x="3108" y="8370"/>
                  </a:lnTo>
                  <a:lnTo>
                    <a:pt x="2997" y="8063"/>
                  </a:lnTo>
                  <a:lnTo>
                    <a:pt x="2887" y="7844"/>
                  </a:lnTo>
                  <a:lnTo>
                    <a:pt x="2768" y="7581"/>
                  </a:lnTo>
                  <a:lnTo>
                    <a:pt x="2539" y="7187"/>
                  </a:lnTo>
                  <a:lnTo>
                    <a:pt x="2301" y="6792"/>
                  </a:lnTo>
                  <a:lnTo>
                    <a:pt x="2063" y="6486"/>
                  </a:lnTo>
                  <a:lnTo>
                    <a:pt x="1775" y="6047"/>
                  </a:lnTo>
                  <a:lnTo>
                    <a:pt x="1630" y="5828"/>
                  </a:lnTo>
                  <a:lnTo>
                    <a:pt x="1495" y="5522"/>
                  </a:lnTo>
                  <a:lnTo>
                    <a:pt x="1350" y="5259"/>
                  </a:lnTo>
                  <a:lnTo>
                    <a:pt x="1223" y="4908"/>
                  </a:lnTo>
                  <a:lnTo>
                    <a:pt x="1087" y="4514"/>
                  </a:lnTo>
                  <a:lnTo>
                    <a:pt x="960" y="4119"/>
                  </a:lnTo>
                  <a:lnTo>
                    <a:pt x="841" y="3681"/>
                  </a:lnTo>
                  <a:lnTo>
                    <a:pt x="730" y="3199"/>
                  </a:lnTo>
                  <a:lnTo>
                    <a:pt x="510" y="2235"/>
                  </a:lnTo>
                  <a:lnTo>
                    <a:pt x="306" y="1183"/>
                  </a:lnTo>
                  <a:lnTo>
                    <a:pt x="111" y="88"/>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6"/>
            <p:cNvSpPr/>
            <p:nvPr/>
          </p:nvSpPr>
          <p:spPr>
            <a:xfrm rot="10800000">
              <a:off x="3199615" y="4997630"/>
              <a:ext cx="32482" cy="28156"/>
            </a:xfrm>
            <a:custGeom>
              <a:avLst/>
              <a:gdLst/>
              <a:ahLst/>
              <a:cxnLst/>
              <a:rect l="l" t="t" r="r" b="b"/>
              <a:pathLst>
                <a:path w="3440" h="10342" extrusionOk="0">
                  <a:moveTo>
                    <a:pt x="60" y="0"/>
                  </a:moveTo>
                  <a:lnTo>
                    <a:pt x="35" y="44"/>
                  </a:lnTo>
                  <a:lnTo>
                    <a:pt x="18" y="132"/>
                  </a:lnTo>
                  <a:lnTo>
                    <a:pt x="9" y="219"/>
                  </a:lnTo>
                  <a:lnTo>
                    <a:pt x="1" y="351"/>
                  </a:lnTo>
                  <a:lnTo>
                    <a:pt x="1" y="438"/>
                  </a:lnTo>
                  <a:lnTo>
                    <a:pt x="18" y="570"/>
                  </a:lnTo>
                  <a:lnTo>
                    <a:pt x="111" y="920"/>
                  </a:lnTo>
                  <a:lnTo>
                    <a:pt x="213" y="1315"/>
                  </a:lnTo>
                  <a:lnTo>
                    <a:pt x="306" y="1621"/>
                  </a:lnTo>
                  <a:lnTo>
                    <a:pt x="408" y="1928"/>
                  </a:lnTo>
                  <a:lnTo>
                    <a:pt x="620" y="2454"/>
                  </a:lnTo>
                  <a:lnTo>
                    <a:pt x="833" y="2892"/>
                  </a:lnTo>
                  <a:lnTo>
                    <a:pt x="1053" y="3287"/>
                  </a:lnTo>
                  <a:lnTo>
                    <a:pt x="1274" y="3637"/>
                  </a:lnTo>
                  <a:lnTo>
                    <a:pt x="1724" y="4338"/>
                  </a:lnTo>
                  <a:lnTo>
                    <a:pt x="1970" y="4733"/>
                  </a:lnTo>
                  <a:lnTo>
                    <a:pt x="2217" y="5215"/>
                  </a:lnTo>
                  <a:lnTo>
                    <a:pt x="2327" y="5478"/>
                  </a:lnTo>
                  <a:lnTo>
                    <a:pt x="2437" y="5741"/>
                  </a:lnTo>
                  <a:lnTo>
                    <a:pt x="2548" y="6047"/>
                  </a:lnTo>
                  <a:lnTo>
                    <a:pt x="2658" y="6398"/>
                  </a:lnTo>
                  <a:lnTo>
                    <a:pt x="2760" y="6748"/>
                  </a:lnTo>
                  <a:lnTo>
                    <a:pt x="2853" y="7143"/>
                  </a:lnTo>
                  <a:lnTo>
                    <a:pt x="2947" y="7537"/>
                  </a:lnTo>
                  <a:lnTo>
                    <a:pt x="3032" y="8019"/>
                  </a:lnTo>
                  <a:lnTo>
                    <a:pt x="3117" y="8501"/>
                  </a:lnTo>
                  <a:lnTo>
                    <a:pt x="3193" y="9027"/>
                  </a:lnTo>
                  <a:lnTo>
                    <a:pt x="3261" y="9597"/>
                  </a:lnTo>
                  <a:lnTo>
                    <a:pt x="3320" y="10210"/>
                  </a:lnTo>
                  <a:lnTo>
                    <a:pt x="3337" y="10298"/>
                  </a:lnTo>
                  <a:lnTo>
                    <a:pt x="3363" y="10342"/>
                  </a:lnTo>
                  <a:lnTo>
                    <a:pt x="3405" y="10342"/>
                  </a:lnTo>
                  <a:lnTo>
                    <a:pt x="3422" y="10254"/>
                  </a:lnTo>
                  <a:lnTo>
                    <a:pt x="3431" y="10123"/>
                  </a:lnTo>
                  <a:lnTo>
                    <a:pt x="3439" y="10035"/>
                  </a:lnTo>
                  <a:lnTo>
                    <a:pt x="3431" y="9860"/>
                  </a:lnTo>
                  <a:lnTo>
                    <a:pt x="3371" y="9334"/>
                  </a:lnTo>
                  <a:lnTo>
                    <a:pt x="3312" y="8808"/>
                  </a:lnTo>
                  <a:lnTo>
                    <a:pt x="3244" y="8326"/>
                  </a:lnTo>
                  <a:lnTo>
                    <a:pt x="3176" y="7844"/>
                  </a:lnTo>
                  <a:lnTo>
                    <a:pt x="3100" y="7450"/>
                  </a:lnTo>
                  <a:lnTo>
                    <a:pt x="3015" y="7011"/>
                  </a:lnTo>
                  <a:lnTo>
                    <a:pt x="2930" y="6617"/>
                  </a:lnTo>
                  <a:lnTo>
                    <a:pt x="2845" y="6266"/>
                  </a:lnTo>
                  <a:lnTo>
                    <a:pt x="2752" y="5916"/>
                  </a:lnTo>
                  <a:lnTo>
                    <a:pt x="2658" y="5609"/>
                  </a:lnTo>
                  <a:lnTo>
                    <a:pt x="2454" y="5039"/>
                  </a:lnTo>
                  <a:lnTo>
                    <a:pt x="2242" y="4557"/>
                  </a:lnTo>
                  <a:lnTo>
                    <a:pt x="2021" y="4119"/>
                  </a:lnTo>
                  <a:lnTo>
                    <a:pt x="1775" y="3725"/>
                  </a:lnTo>
                  <a:lnTo>
                    <a:pt x="1529" y="3374"/>
                  </a:lnTo>
                  <a:lnTo>
                    <a:pt x="1274" y="2980"/>
                  </a:lnTo>
                  <a:lnTo>
                    <a:pt x="1028" y="2586"/>
                  </a:lnTo>
                  <a:lnTo>
                    <a:pt x="782" y="2103"/>
                  </a:lnTo>
                  <a:lnTo>
                    <a:pt x="663" y="1884"/>
                  </a:lnTo>
                  <a:lnTo>
                    <a:pt x="544" y="1578"/>
                  </a:lnTo>
                  <a:lnTo>
                    <a:pt x="434" y="1271"/>
                  </a:lnTo>
                  <a:lnTo>
                    <a:pt x="323" y="920"/>
                  </a:lnTo>
                  <a:lnTo>
                    <a:pt x="213" y="526"/>
                  </a:lnTo>
                  <a:lnTo>
                    <a:pt x="111" y="88"/>
                  </a:lnTo>
                  <a:lnTo>
                    <a:pt x="85"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6"/>
            <p:cNvSpPr/>
            <p:nvPr/>
          </p:nvSpPr>
          <p:spPr>
            <a:xfrm rot="10800000">
              <a:off x="3245638" y="4993820"/>
              <a:ext cx="27752" cy="57742"/>
            </a:xfrm>
            <a:custGeom>
              <a:avLst/>
              <a:gdLst/>
              <a:ahLst/>
              <a:cxnLst/>
              <a:rect l="l" t="t" r="r" b="b"/>
              <a:pathLst>
                <a:path w="2939" h="21209" extrusionOk="0">
                  <a:moveTo>
                    <a:pt x="2862" y="0"/>
                  </a:moveTo>
                  <a:lnTo>
                    <a:pt x="2845" y="44"/>
                  </a:lnTo>
                  <a:lnTo>
                    <a:pt x="2828" y="175"/>
                  </a:lnTo>
                  <a:lnTo>
                    <a:pt x="2760" y="876"/>
                  </a:lnTo>
                  <a:lnTo>
                    <a:pt x="2692" y="1578"/>
                  </a:lnTo>
                  <a:lnTo>
                    <a:pt x="2608" y="2235"/>
                  </a:lnTo>
                  <a:lnTo>
                    <a:pt x="2523" y="2892"/>
                  </a:lnTo>
                  <a:lnTo>
                    <a:pt x="2438" y="3506"/>
                  </a:lnTo>
                  <a:lnTo>
                    <a:pt x="2344" y="4119"/>
                  </a:lnTo>
                  <a:lnTo>
                    <a:pt x="2141" y="5302"/>
                  </a:lnTo>
                  <a:lnTo>
                    <a:pt x="1937" y="6485"/>
                  </a:lnTo>
                  <a:lnTo>
                    <a:pt x="1725" y="7581"/>
                  </a:lnTo>
                  <a:lnTo>
                    <a:pt x="1512" y="8720"/>
                  </a:lnTo>
                  <a:lnTo>
                    <a:pt x="1300" y="9903"/>
                  </a:lnTo>
                  <a:lnTo>
                    <a:pt x="1113" y="11043"/>
                  </a:lnTo>
                  <a:lnTo>
                    <a:pt x="1020" y="11656"/>
                  </a:lnTo>
                  <a:lnTo>
                    <a:pt x="935" y="12270"/>
                  </a:lnTo>
                  <a:lnTo>
                    <a:pt x="858" y="12927"/>
                  </a:lnTo>
                  <a:lnTo>
                    <a:pt x="782" y="13540"/>
                  </a:lnTo>
                  <a:lnTo>
                    <a:pt x="714" y="14242"/>
                  </a:lnTo>
                  <a:lnTo>
                    <a:pt x="646" y="14899"/>
                  </a:lnTo>
                  <a:lnTo>
                    <a:pt x="510" y="16433"/>
                  </a:lnTo>
                  <a:lnTo>
                    <a:pt x="383" y="17922"/>
                  </a:lnTo>
                  <a:lnTo>
                    <a:pt x="307" y="18667"/>
                  </a:lnTo>
                  <a:lnTo>
                    <a:pt x="222" y="19368"/>
                  </a:lnTo>
                  <a:lnTo>
                    <a:pt x="128" y="20026"/>
                  </a:lnTo>
                  <a:lnTo>
                    <a:pt x="18" y="20683"/>
                  </a:lnTo>
                  <a:lnTo>
                    <a:pt x="9" y="20771"/>
                  </a:lnTo>
                  <a:lnTo>
                    <a:pt x="1" y="20902"/>
                  </a:lnTo>
                  <a:lnTo>
                    <a:pt x="9" y="21034"/>
                  </a:lnTo>
                  <a:lnTo>
                    <a:pt x="18" y="21121"/>
                  </a:lnTo>
                  <a:lnTo>
                    <a:pt x="43" y="21165"/>
                  </a:lnTo>
                  <a:lnTo>
                    <a:pt x="60" y="21209"/>
                  </a:lnTo>
                  <a:lnTo>
                    <a:pt x="86" y="21209"/>
                  </a:lnTo>
                  <a:lnTo>
                    <a:pt x="111" y="21121"/>
                  </a:lnTo>
                  <a:lnTo>
                    <a:pt x="213" y="20508"/>
                  </a:lnTo>
                  <a:lnTo>
                    <a:pt x="307" y="19850"/>
                  </a:lnTo>
                  <a:lnTo>
                    <a:pt x="392" y="19193"/>
                  </a:lnTo>
                  <a:lnTo>
                    <a:pt x="459" y="18492"/>
                  </a:lnTo>
                  <a:lnTo>
                    <a:pt x="536" y="17747"/>
                  </a:lnTo>
                  <a:lnTo>
                    <a:pt x="595" y="17002"/>
                  </a:lnTo>
                  <a:lnTo>
                    <a:pt x="723" y="15512"/>
                  </a:lnTo>
                  <a:lnTo>
                    <a:pt x="799" y="14767"/>
                  </a:lnTo>
                  <a:lnTo>
                    <a:pt x="867" y="14066"/>
                  </a:lnTo>
                  <a:lnTo>
                    <a:pt x="952" y="13365"/>
                  </a:lnTo>
                  <a:lnTo>
                    <a:pt x="1037" y="12664"/>
                  </a:lnTo>
                  <a:lnTo>
                    <a:pt x="1130" y="12007"/>
                  </a:lnTo>
                  <a:lnTo>
                    <a:pt x="1224" y="11349"/>
                  </a:lnTo>
                  <a:lnTo>
                    <a:pt x="1325" y="10736"/>
                  </a:lnTo>
                  <a:lnTo>
                    <a:pt x="1427" y="10122"/>
                  </a:lnTo>
                  <a:lnTo>
                    <a:pt x="1640" y="8983"/>
                  </a:lnTo>
                  <a:lnTo>
                    <a:pt x="1843" y="7844"/>
                  </a:lnTo>
                  <a:lnTo>
                    <a:pt x="2056" y="6748"/>
                  </a:lnTo>
                  <a:lnTo>
                    <a:pt x="2259" y="5609"/>
                  </a:lnTo>
                  <a:lnTo>
                    <a:pt x="2455" y="4426"/>
                  </a:lnTo>
                  <a:lnTo>
                    <a:pt x="2548" y="3812"/>
                  </a:lnTo>
                  <a:lnTo>
                    <a:pt x="2633" y="3199"/>
                  </a:lnTo>
                  <a:lnTo>
                    <a:pt x="2718" y="2542"/>
                  </a:lnTo>
                  <a:lnTo>
                    <a:pt x="2794" y="1884"/>
                  </a:lnTo>
                  <a:lnTo>
                    <a:pt x="2871" y="1183"/>
                  </a:lnTo>
                  <a:lnTo>
                    <a:pt x="2939" y="482"/>
                  </a:lnTo>
                  <a:lnTo>
                    <a:pt x="2939" y="351"/>
                  </a:lnTo>
                  <a:lnTo>
                    <a:pt x="2939" y="219"/>
                  </a:lnTo>
                  <a:lnTo>
                    <a:pt x="2922" y="131"/>
                  </a:lnTo>
                  <a:lnTo>
                    <a:pt x="2905" y="44"/>
                  </a:lnTo>
                  <a:lnTo>
                    <a:pt x="28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6"/>
            <p:cNvSpPr/>
            <p:nvPr/>
          </p:nvSpPr>
          <p:spPr>
            <a:xfrm rot="10800000">
              <a:off x="3245553" y="4996444"/>
              <a:ext cx="26146" cy="54404"/>
            </a:xfrm>
            <a:custGeom>
              <a:avLst/>
              <a:gdLst/>
              <a:ahLst/>
              <a:cxnLst/>
              <a:rect l="l" t="t" r="r" b="b"/>
              <a:pathLst>
                <a:path w="2769" h="19983" extrusionOk="0">
                  <a:moveTo>
                    <a:pt x="2692" y="1"/>
                  </a:moveTo>
                  <a:lnTo>
                    <a:pt x="2675" y="45"/>
                  </a:lnTo>
                  <a:lnTo>
                    <a:pt x="2658" y="132"/>
                  </a:lnTo>
                  <a:lnTo>
                    <a:pt x="2369" y="2893"/>
                  </a:lnTo>
                  <a:lnTo>
                    <a:pt x="2080" y="5654"/>
                  </a:lnTo>
                  <a:lnTo>
                    <a:pt x="1783" y="8371"/>
                  </a:lnTo>
                  <a:lnTo>
                    <a:pt x="1469" y="11044"/>
                  </a:lnTo>
                  <a:lnTo>
                    <a:pt x="1325" y="12227"/>
                  </a:lnTo>
                  <a:lnTo>
                    <a:pt x="1172" y="13410"/>
                  </a:lnTo>
                  <a:lnTo>
                    <a:pt x="1011" y="14549"/>
                  </a:lnTo>
                  <a:lnTo>
                    <a:pt x="841" y="15645"/>
                  </a:lnTo>
                  <a:lnTo>
                    <a:pt x="654" y="16696"/>
                  </a:lnTo>
                  <a:lnTo>
                    <a:pt x="459" y="17660"/>
                  </a:lnTo>
                  <a:lnTo>
                    <a:pt x="357" y="18099"/>
                  </a:lnTo>
                  <a:lnTo>
                    <a:pt x="255" y="18537"/>
                  </a:lnTo>
                  <a:lnTo>
                    <a:pt x="145" y="18975"/>
                  </a:lnTo>
                  <a:lnTo>
                    <a:pt x="26" y="19369"/>
                  </a:lnTo>
                  <a:lnTo>
                    <a:pt x="9" y="19457"/>
                  </a:lnTo>
                  <a:lnTo>
                    <a:pt x="0" y="19588"/>
                  </a:lnTo>
                  <a:lnTo>
                    <a:pt x="0" y="19720"/>
                  </a:lnTo>
                  <a:lnTo>
                    <a:pt x="9" y="19808"/>
                  </a:lnTo>
                  <a:lnTo>
                    <a:pt x="26" y="19895"/>
                  </a:lnTo>
                  <a:lnTo>
                    <a:pt x="43" y="19983"/>
                  </a:lnTo>
                  <a:lnTo>
                    <a:pt x="68" y="19983"/>
                  </a:lnTo>
                  <a:lnTo>
                    <a:pt x="94" y="19939"/>
                  </a:lnTo>
                  <a:lnTo>
                    <a:pt x="204" y="19545"/>
                  </a:lnTo>
                  <a:lnTo>
                    <a:pt x="306" y="19150"/>
                  </a:lnTo>
                  <a:lnTo>
                    <a:pt x="510" y="18274"/>
                  </a:lnTo>
                  <a:lnTo>
                    <a:pt x="705" y="17310"/>
                  </a:lnTo>
                  <a:lnTo>
                    <a:pt x="883" y="16346"/>
                  </a:lnTo>
                  <a:lnTo>
                    <a:pt x="1053" y="15294"/>
                  </a:lnTo>
                  <a:lnTo>
                    <a:pt x="1214" y="14199"/>
                  </a:lnTo>
                  <a:lnTo>
                    <a:pt x="1367" y="13059"/>
                  </a:lnTo>
                  <a:lnTo>
                    <a:pt x="1512" y="11920"/>
                  </a:lnTo>
                  <a:lnTo>
                    <a:pt x="1681" y="10518"/>
                  </a:lnTo>
                  <a:lnTo>
                    <a:pt x="1843" y="9115"/>
                  </a:lnTo>
                  <a:lnTo>
                    <a:pt x="2165" y="6267"/>
                  </a:lnTo>
                  <a:lnTo>
                    <a:pt x="2463" y="3375"/>
                  </a:lnTo>
                  <a:lnTo>
                    <a:pt x="2760" y="483"/>
                  </a:lnTo>
                  <a:lnTo>
                    <a:pt x="2768" y="352"/>
                  </a:lnTo>
                  <a:lnTo>
                    <a:pt x="2768" y="220"/>
                  </a:lnTo>
                  <a:lnTo>
                    <a:pt x="2760" y="89"/>
                  </a:lnTo>
                  <a:lnTo>
                    <a:pt x="2734" y="45"/>
                  </a:lnTo>
                  <a:lnTo>
                    <a:pt x="27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6"/>
            <p:cNvSpPr/>
            <p:nvPr/>
          </p:nvSpPr>
          <p:spPr>
            <a:xfrm rot="10800000">
              <a:off x="3262153" y="5063978"/>
              <a:ext cx="43464" cy="30184"/>
            </a:xfrm>
            <a:custGeom>
              <a:avLst/>
              <a:gdLst/>
              <a:ahLst/>
              <a:cxnLst/>
              <a:rect l="l" t="t" r="r" b="b"/>
              <a:pathLst>
                <a:path w="4603" h="11087" extrusionOk="0">
                  <a:moveTo>
                    <a:pt x="4535" y="0"/>
                  </a:moveTo>
                  <a:lnTo>
                    <a:pt x="4509" y="44"/>
                  </a:lnTo>
                  <a:lnTo>
                    <a:pt x="4365" y="526"/>
                  </a:lnTo>
                  <a:lnTo>
                    <a:pt x="4212" y="964"/>
                  </a:lnTo>
                  <a:lnTo>
                    <a:pt x="4068" y="1403"/>
                  </a:lnTo>
                  <a:lnTo>
                    <a:pt x="3915" y="1753"/>
                  </a:lnTo>
                  <a:lnTo>
                    <a:pt x="3609" y="2454"/>
                  </a:lnTo>
                  <a:lnTo>
                    <a:pt x="3295" y="3068"/>
                  </a:lnTo>
                  <a:lnTo>
                    <a:pt x="2972" y="3594"/>
                  </a:lnTo>
                  <a:lnTo>
                    <a:pt x="2650" y="4076"/>
                  </a:lnTo>
                  <a:lnTo>
                    <a:pt x="1996" y="5040"/>
                  </a:lnTo>
                  <a:lnTo>
                    <a:pt x="1724" y="5478"/>
                  </a:lnTo>
                  <a:lnTo>
                    <a:pt x="1453" y="5916"/>
                  </a:lnTo>
                  <a:lnTo>
                    <a:pt x="1189" y="6486"/>
                  </a:lnTo>
                  <a:lnTo>
                    <a:pt x="926" y="7099"/>
                  </a:lnTo>
                  <a:lnTo>
                    <a:pt x="799" y="7406"/>
                  </a:lnTo>
                  <a:lnTo>
                    <a:pt x="680" y="7800"/>
                  </a:lnTo>
                  <a:lnTo>
                    <a:pt x="561" y="8151"/>
                  </a:lnTo>
                  <a:lnTo>
                    <a:pt x="442" y="8589"/>
                  </a:lnTo>
                  <a:lnTo>
                    <a:pt x="332" y="9027"/>
                  </a:lnTo>
                  <a:lnTo>
                    <a:pt x="221" y="9509"/>
                  </a:lnTo>
                  <a:lnTo>
                    <a:pt x="111" y="9991"/>
                  </a:lnTo>
                  <a:lnTo>
                    <a:pt x="18" y="10561"/>
                  </a:lnTo>
                  <a:lnTo>
                    <a:pt x="1" y="10649"/>
                  </a:lnTo>
                  <a:lnTo>
                    <a:pt x="1" y="10780"/>
                  </a:lnTo>
                  <a:lnTo>
                    <a:pt x="1" y="10911"/>
                  </a:lnTo>
                  <a:lnTo>
                    <a:pt x="18" y="10999"/>
                  </a:lnTo>
                  <a:lnTo>
                    <a:pt x="35" y="11087"/>
                  </a:lnTo>
                  <a:lnTo>
                    <a:pt x="77" y="11087"/>
                  </a:lnTo>
                  <a:lnTo>
                    <a:pt x="103" y="10999"/>
                  </a:lnTo>
                  <a:lnTo>
                    <a:pt x="213" y="10429"/>
                  </a:lnTo>
                  <a:lnTo>
                    <a:pt x="323" y="9904"/>
                  </a:lnTo>
                  <a:lnTo>
                    <a:pt x="442" y="9378"/>
                  </a:lnTo>
                  <a:lnTo>
                    <a:pt x="570" y="8940"/>
                  </a:lnTo>
                  <a:lnTo>
                    <a:pt x="697" y="8501"/>
                  </a:lnTo>
                  <a:lnTo>
                    <a:pt x="824" y="8107"/>
                  </a:lnTo>
                  <a:lnTo>
                    <a:pt x="960" y="7713"/>
                  </a:lnTo>
                  <a:lnTo>
                    <a:pt x="1096" y="7362"/>
                  </a:lnTo>
                  <a:lnTo>
                    <a:pt x="1376" y="6749"/>
                  </a:lnTo>
                  <a:lnTo>
                    <a:pt x="1665" y="6223"/>
                  </a:lnTo>
                  <a:lnTo>
                    <a:pt x="1962" y="5741"/>
                  </a:lnTo>
                  <a:lnTo>
                    <a:pt x="2259" y="5346"/>
                  </a:lnTo>
                  <a:lnTo>
                    <a:pt x="2862" y="4470"/>
                  </a:lnTo>
                  <a:lnTo>
                    <a:pt x="3159" y="3988"/>
                  </a:lnTo>
                  <a:lnTo>
                    <a:pt x="3456" y="3462"/>
                  </a:lnTo>
                  <a:lnTo>
                    <a:pt x="3745" y="2849"/>
                  </a:lnTo>
                  <a:lnTo>
                    <a:pt x="4025" y="2191"/>
                  </a:lnTo>
                  <a:lnTo>
                    <a:pt x="4305" y="1446"/>
                  </a:lnTo>
                  <a:lnTo>
                    <a:pt x="4441" y="1052"/>
                  </a:lnTo>
                  <a:lnTo>
                    <a:pt x="4569" y="614"/>
                  </a:lnTo>
                  <a:lnTo>
                    <a:pt x="4594" y="526"/>
                  </a:lnTo>
                  <a:lnTo>
                    <a:pt x="4603" y="395"/>
                  </a:lnTo>
                  <a:lnTo>
                    <a:pt x="4603" y="263"/>
                  </a:lnTo>
                  <a:lnTo>
                    <a:pt x="4594" y="176"/>
                  </a:lnTo>
                  <a:lnTo>
                    <a:pt x="4577" y="88"/>
                  </a:lnTo>
                  <a:lnTo>
                    <a:pt x="4560" y="44"/>
                  </a:lnTo>
                  <a:lnTo>
                    <a:pt x="4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6"/>
            <p:cNvSpPr/>
            <p:nvPr/>
          </p:nvSpPr>
          <p:spPr>
            <a:xfrm rot="10800000">
              <a:off x="3263031" y="5081157"/>
              <a:ext cx="32076" cy="12769"/>
            </a:xfrm>
            <a:custGeom>
              <a:avLst/>
              <a:gdLst/>
              <a:ahLst/>
              <a:cxnLst/>
              <a:rect l="l" t="t" r="r" b="b"/>
              <a:pathLst>
                <a:path w="3397" h="4690" extrusionOk="0">
                  <a:moveTo>
                    <a:pt x="2887" y="1"/>
                  </a:moveTo>
                  <a:lnTo>
                    <a:pt x="2666" y="45"/>
                  </a:lnTo>
                  <a:lnTo>
                    <a:pt x="2437" y="89"/>
                  </a:lnTo>
                  <a:lnTo>
                    <a:pt x="2216" y="176"/>
                  </a:lnTo>
                  <a:lnTo>
                    <a:pt x="1995" y="308"/>
                  </a:lnTo>
                  <a:lnTo>
                    <a:pt x="1775" y="483"/>
                  </a:lnTo>
                  <a:lnTo>
                    <a:pt x="1554" y="702"/>
                  </a:lnTo>
                  <a:lnTo>
                    <a:pt x="1350" y="921"/>
                  </a:lnTo>
                  <a:lnTo>
                    <a:pt x="1146" y="1184"/>
                  </a:lnTo>
                  <a:lnTo>
                    <a:pt x="942" y="1535"/>
                  </a:lnTo>
                  <a:lnTo>
                    <a:pt x="739" y="1929"/>
                  </a:lnTo>
                  <a:lnTo>
                    <a:pt x="543" y="2367"/>
                  </a:lnTo>
                  <a:lnTo>
                    <a:pt x="357" y="2893"/>
                  </a:lnTo>
                  <a:lnTo>
                    <a:pt x="178" y="3463"/>
                  </a:lnTo>
                  <a:lnTo>
                    <a:pt x="93" y="3769"/>
                  </a:lnTo>
                  <a:lnTo>
                    <a:pt x="17" y="4120"/>
                  </a:lnTo>
                  <a:lnTo>
                    <a:pt x="0" y="4251"/>
                  </a:lnTo>
                  <a:lnTo>
                    <a:pt x="0" y="4383"/>
                  </a:lnTo>
                  <a:lnTo>
                    <a:pt x="0" y="4471"/>
                  </a:lnTo>
                  <a:lnTo>
                    <a:pt x="17" y="4558"/>
                  </a:lnTo>
                  <a:lnTo>
                    <a:pt x="34" y="4646"/>
                  </a:lnTo>
                  <a:lnTo>
                    <a:pt x="59" y="4690"/>
                  </a:lnTo>
                  <a:lnTo>
                    <a:pt x="85" y="4646"/>
                  </a:lnTo>
                  <a:lnTo>
                    <a:pt x="102" y="4602"/>
                  </a:lnTo>
                  <a:lnTo>
                    <a:pt x="187" y="4251"/>
                  </a:lnTo>
                  <a:lnTo>
                    <a:pt x="263" y="3945"/>
                  </a:lnTo>
                  <a:lnTo>
                    <a:pt x="357" y="3638"/>
                  </a:lnTo>
                  <a:lnTo>
                    <a:pt x="442" y="3331"/>
                  </a:lnTo>
                  <a:lnTo>
                    <a:pt x="628" y="2849"/>
                  </a:lnTo>
                  <a:lnTo>
                    <a:pt x="832" y="2411"/>
                  </a:lnTo>
                  <a:lnTo>
                    <a:pt x="1027" y="2060"/>
                  </a:lnTo>
                  <a:lnTo>
                    <a:pt x="1240" y="1710"/>
                  </a:lnTo>
                  <a:lnTo>
                    <a:pt x="1443" y="1447"/>
                  </a:lnTo>
                  <a:lnTo>
                    <a:pt x="1639" y="1228"/>
                  </a:lnTo>
                  <a:lnTo>
                    <a:pt x="1851" y="1053"/>
                  </a:lnTo>
                  <a:lnTo>
                    <a:pt x="2063" y="921"/>
                  </a:lnTo>
                  <a:lnTo>
                    <a:pt x="2275" y="790"/>
                  </a:lnTo>
                  <a:lnTo>
                    <a:pt x="2488" y="702"/>
                  </a:lnTo>
                  <a:lnTo>
                    <a:pt x="2700" y="658"/>
                  </a:lnTo>
                  <a:lnTo>
                    <a:pt x="3362" y="658"/>
                  </a:lnTo>
                  <a:lnTo>
                    <a:pt x="3379" y="571"/>
                  </a:lnTo>
                  <a:lnTo>
                    <a:pt x="3396" y="483"/>
                  </a:lnTo>
                  <a:lnTo>
                    <a:pt x="3396" y="351"/>
                  </a:lnTo>
                  <a:lnTo>
                    <a:pt x="3396" y="220"/>
                  </a:lnTo>
                  <a:lnTo>
                    <a:pt x="3379" y="132"/>
                  </a:lnTo>
                  <a:lnTo>
                    <a:pt x="3362" y="45"/>
                  </a:lnTo>
                  <a:lnTo>
                    <a:pt x="3337" y="45"/>
                  </a:lnTo>
                  <a:lnTo>
                    <a:pt x="28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6"/>
            <p:cNvSpPr/>
            <p:nvPr/>
          </p:nvSpPr>
          <p:spPr>
            <a:xfrm rot="10800000">
              <a:off x="3297430" y="4930698"/>
              <a:ext cx="57089" cy="74447"/>
            </a:xfrm>
            <a:custGeom>
              <a:avLst/>
              <a:gdLst/>
              <a:ahLst/>
              <a:cxnLst/>
              <a:rect l="l" t="t" r="r" b="b"/>
              <a:pathLst>
                <a:path w="6046" h="27345" extrusionOk="0">
                  <a:moveTo>
                    <a:pt x="5952" y="1"/>
                  </a:moveTo>
                  <a:lnTo>
                    <a:pt x="5732" y="527"/>
                  </a:lnTo>
                  <a:lnTo>
                    <a:pt x="5511" y="1096"/>
                  </a:lnTo>
                  <a:lnTo>
                    <a:pt x="5299" y="1666"/>
                  </a:lnTo>
                  <a:lnTo>
                    <a:pt x="5086" y="2323"/>
                  </a:lnTo>
                  <a:lnTo>
                    <a:pt x="4883" y="2981"/>
                  </a:lnTo>
                  <a:lnTo>
                    <a:pt x="4679" y="3638"/>
                  </a:lnTo>
                  <a:lnTo>
                    <a:pt x="4484" y="4339"/>
                  </a:lnTo>
                  <a:lnTo>
                    <a:pt x="4280" y="5084"/>
                  </a:lnTo>
                  <a:lnTo>
                    <a:pt x="3898" y="6618"/>
                  </a:lnTo>
                  <a:lnTo>
                    <a:pt x="3516" y="8195"/>
                  </a:lnTo>
                  <a:lnTo>
                    <a:pt x="3142" y="9773"/>
                  </a:lnTo>
                  <a:lnTo>
                    <a:pt x="2768" y="11394"/>
                  </a:lnTo>
                  <a:lnTo>
                    <a:pt x="2386" y="13147"/>
                  </a:lnTo>
                  <a:lnTo>
                    <a:pt x="2013" y="14900"/>
                  </a:lnTo>
                  <a:lnTo>
                    <a:pt x="1834" y="15820"/>
                  </a:lnTo>
                  <a:lnTo>
                    <a:pt x="1656" y="16740"/>
                  </a:lnTo>
                  <a:lnTo>
                    <a:pt x="1486" y="17704"/>
                  </a:lnTo>
                  <a:lnTo>
                    <a:pt x="1317" y="18712"/>
                  </a:lnTo>
                  <a:lnTo>
                    <a:pt x="985" y="20728"/>
                  </a:lnTo>
                  <a:lnTo>
                    <a:pt x="671" y="22787"/>
                  </a:lnTo>
                  <a:lnTo>
                    <a:pt x="349" y="24803"/>
                  </a:lnTo>
                  <a:lnTo>
                    <a:pt x="17" y="26775"/>
                  </a:lnTo>
                  <a:lnTo>
                    <a:pt x="0" y="26906"/>
                  </a:lnTo>
                  <a:lnTo>
                    <a:pt x="0" y="27038"/>
                  </a:lnTo>
                  <a:lnTo>
                    <a:pt x="9" y="27169"/>
                  </a:lnTo>
                  <a:lnTo>
                    <a:pt x="17" y="27257"/>
                  </a:lnTo>
                  <a:lnTo>
                    <a:pt x="43" y="27301"/>
                  </a:lnTo>
                  <a:lnTo>
                    <a:pt x="60" y="27345"/>
                  </a:lnTo>
                  <a:lnTo>
                    <a:pt x="85" y="27345"/>
                  </a:lnTo>
                  <a:lnTo>
                    <a:pt x="102" y="27257"/>
                  </a:lnTo>
                  <a:lnTo>
                    <a:pt x="434" y="25241"/>
                  </a:lnTo>
                  <a:lnTo>
                    <a:pt x="756" y="23226"/>
                  </a:lnTo>
                  <a:lnTo>
                    <a:pt x="1079" y="21166"/>
                  </a:lnTo>
                  <a:lnTo>
                    <a:pt x="1401" y="19150"/>
                  </a:lnTo>
                  <a:lnTo>
                    <a:pt x="1563" y="18230"/>
                  </a:lnTo>
                  <a:lnTo>
                    <a:pt x="1733" y="17266"/>
                  </a:lnTo>
                  <a:lnTo>
                    <a:pt x="1902" y="16390"/>
                  </a:lnTo>
                  <a:lnTo>
                    <a:pt x="2072" y="15513"/>
                  </a:lnTo>
                  <a:lnTo>
                    <a:pt x="2429" y="13760"/>
                  </a:lnTo>
                  <a:lnTo>
                    <a:pt x="2802" y="12095"/>
                  </a:lnTo>
                  <a:lnTo>
                    <a:pt x="3176" y="10474"/>
                  </a:lnTo>
                  <a:lnTo>
                    <a:pt x="3550" y="8853"/>
                  </a:lnTo>
                  <a:lnTo>
                    <a:pt x="3940" y="7231"/>
                  </a:lnTo>
                  <a:lnTo>
                    <a:pt x="4331" y="5698"/>
                  </a:lnTo>
                  <a:lnTo>
                    <a:pt x="4526" y="4953"/>
                  </a:lnTo>
                  <a:lnTo>
                    <a:pt x="4730" y="4252"/>
                  </a:lnTo>
                  <a:lnTo>
                    <a:pt x="4934" y="3550"/>
                  </a:lnTo>
                  <a:lnTo>
                    <a:pt x="5146" y="2893"/>
                  </a:lnTo>
                  <a:lnTo>
                    <a:pt x="5358" y="2236"/>
                  </a:lnTo>
                  <a:lnTo>
                    <a:pt x="5570" y="1666"/>
                  </a:lnTo>
                  <a:lnTo>
                    <a:pt x="5791" y="1096"/>
                  </a:lnTo>
                  <a:lnTo>
                    <a:pt x="6020" y="571"/>
                  </a:lnTo>
                  <a:lnTo>
                    <a:pt x="6037" y="483"/>
                  </a:lnTo>
                  <a:lnTo>
                    <a:pt x="6046" y="395"/>
                  </a:lnTo>
                  <a:lnTo>
                    <a:pt x="6046" y="264"/>
                  </a:lnTo>
                  <a:lnTo>
                    <a:pt x="6037" y="176"/>
                  </a:lnTo>
                  <a:lnTo>
                    <a:pt x="6029" y="89"/>
                  </a:lnTo>
                  <a:lnTo>
                    <a:pt x="60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6"/>
            <p:cNvSpPr/>
            <p:nvPr/>
          </p:nvSpPr>
          <p:spPr>
            <a:xfrm rot="10800000">
              <a:off x="3297591" y="4932367"/>
              <a:ext cx="56929" cy="72062"/>
            </a:xfrm>
            <a:custGeom>
              <a:avLst/>
              <a:gdLst/>
              <a:ahLst/>
              <a:cxnLst/>
              <a:rect l="l" t="t" r="r" b="b"/>
              <a:pathLst>
                <a:path w="6029" h="26469" extrusionOk="0">
                  <a:moveTo>
                    <a:pt x="5952" y="1"/>
                  </a:moveTo>
                  <a:lnTo>
                    <a:pt x="5927" y="45"/>
                  </a:lnTo>
                  <a:lnTo>
                    <a:pt x="5910" y="132"/>
                  </a:lnTo>
                  <a:lnTo>
                    <a:pt x="5613" y="2104"/>
                  </a:lnTo>
                  <a:lnTo>
                    <a:pt x="5299" y="4076"/>
                  </a:lnTo>
                  <a:lnTo>
                    <a:pt x="4984" y="5960"/>
                  </a:lnTo>
                  <a:lnTo>
                    <a:pt x="4653" y="7801"/>
                  </a:lnTo>
                  <a:lnTo>
                    <a:pt x="4322" y="9641"/>
                  </a:lnTo>
                  <a:lnTo>
                    <a:pt x="3974" y="11394"/>
                  </a:lnTo>
                  <a:lnTo>
                    <a:pt x="3617" y="13103"/>
                  </a:lnTo>
                  <a:lnTo>
                    <a:pt x="3261" y="14768"/>
                  </a:lnTo>
                  <a:lnTo>
                    <a:pt x="2887" y="16390"/>
                  </a:lnTo>
                  <a:lnTo>
                    <a:pt x="2505" y="17923"/>
                  </a:lnTo>
                  <a:lnTo>
                    <a:pt x="2115" y="19413"/>
                  </a:lnTo>
                  <a:lnTo>
                    <a:pt x="1716" y="20815"/>
                  </a:lnTo>
                  <a:lnTo>
                    <a:pt x="1308" y="22174"/>
                  </a:lnTo>
                  <a:lnTo>
                    <a:pt x="892" y="23488"/>
                  </a:lnTo>
                  <a:lnTo>
                    <a:pt x="467" y="24715"/>
                  </a:lnTo>
                  <a:lnTo>
                    <a:pt x="34" y="25855"/>
                  </a:lnTo>
                  <a:lnTo>
                    <a:pt x="17" y="25942"/>
                  </a:lnTo>
                  <a:lnTo>
                    <a:pt x="0" y="26074"/>
                  </a:lnTo>
                  <a:lnTo>
                    <a:pt x="0" y="26161"/>
                  </a:lnTo>
                  <a:lnTo>
                    <a:pt x="9" y="26293"/>
                  </a:lnTo>
                  <a:lnTo>
                    <a:pt x="26" y="26381"/>
                  </a:lnTo>
                  <a:lnTo>
                    <a:pt x="43" y="26424"/>
                  </a:lnTo>
                  <a:lnTo>
                    <a:pt x="68" y="26468"/>
                  </a:lnTo>
                  <a:lnTo>
                    <a:pt x="94" y="26424"/>
                  </a:lnTo>
                  <a:lnTo>
                    <a:pt x="535" y="25241"/>
                  </a:lnTo>
                  <a:lnTo>
                    <a:pt x="960" y="24014"/>
                  </a:lnTo>
                  <a:lnTo>
                    <a:pt x="1384" y="22700"/>
                  </a:lnTo>
                  <a:lnTo>
                    <a:pt x="1792" y="21341"/>
                  </a:lnTo>
                  <a:lnTo>
                    <a:pt x="2191" y="19895"/>
                  </a:lnTo>
                  <a:lnTo>
                    <a:pt x="2590" y="18405"/>
                  </a:lnTo>
                  <a:lnTo>
                    <a:pt x="2972" y="16828"/>
                  </a:lnTo>
                  <a:lnTo>
                    <a:pt x="3346" y="15206"/>
                  </a:lnTo>
                  <a:lnTo>
                    <a:pt x="3711" y="13541"/>
                  </a:lnTo>
                  <a:lnTo>
                    <a:pt x="4067" y="11832"/>
                  </a:lnTo>
                  <a:lnTo>
                    <a:pt x="4416" y="10036"/>
                  </a:lnTo>
                  <a:lnTo>
                    <a:pt x="4755" y="8195"/>
                  </a:lnTo>
                  <a:lnTo>
                    <a:pt x="5086" y="6355"/>
                  </a:lnTo>
                  <a:lnTo>
                    <a:pt x="5400" y="4427"/>
                  </a:lnTo>
                  <a:lnTo>
                    <a:pt x="5715" y="2455"/>
                  </a:lnTo>
                  <a:lnTo>
                    <a:pt x="6012" y="483"/>
                  </a:lnTo>
                  <a:lnTo>
                    <a:pt x="6029" y="351"/>
                  </a:lnTo>
                  <a:lnTo>
                    <a:pt x="6029" y="220"/>
                  </a:lnTo>
                  <a:lnTo>
                    <a:pt x="6012" y="132"/>
                  </a:lnTo>
                  <a:lnTo>
                    <a:pt x="5995" y="45"/>
                  </a:lnTo>
                  <a:lnTo>
                    <a:pt x="5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6"/>
            <p:cNvSpPr/>
            <p:nvPr/>
          </p:nvSpPr>
          <p:spPr>
            <a:xfrm rot="10800000">
              <a:off x="3284201" y="4923898"/>
              <a:ext cx="14598" cy="83156"/>
            </a:xfrm>
            <a:custGeom>
              <a:avLst/>
              <a:gdLst/>
              <a:ahLst/>
              <a:cxnLst/>
              <a:rect l="l" t="t" r="r" b="b"/>
              <a:pathLst>
                <a:path w="1546" h="30544" extrusionOk="0">
                  <a:moveTo>
                    <a:pt x="153" y="1"/>
                  </a:moveTo>
                  <a:lnTo>
                    <a:pt x="128" y="45"/>
                  </a:lnTo>
                  <a:lnTo>
                    <a:pt x="111" y="89"/>
                  </a:lnTo>
                  <a:lnTo>
                    <a:pt x="102" y="220"/>
                  </a:lnTo>
                  <a:lnTo>
                    <a:pt x="68" y="1140"/>
                  </a:lnTo>
                  <a:lnTo>
                    <a:pt x="43" y="2060"/>
                  </a:lnTo>
                  <a:lnTo>
                    <a:pt x="26" y="2981"/>
                  </a:lnTo>
                  <a:lnTo>
                    <a:pt x="9" y="3945"/>
                  </a:lnTo>
                  <a:lnTo>
                    <a:pt x="0" y="4909"/>
                  </a:lnTo>
                  <a:lnTo>
                    <a:pt x="9" y="5829"/>
                  </a:lnTo>
                  <a:lnTo>
                    <a:pt x="17" y="6749"/>
                  </a:lnTo>
                  <a:lnTo>
                    <a:pt x="43" y="7669"/>
                  </a:lnTo>
                  <a:lnTo>
                    <a:pt x="68" y="8590"/>
                  </a:lnTo>
                  <a:lnTo>
                    <a:pt x="119" y="9466"/>
                  </a:lnTo>
                  <a:lnTo>
                    <a:pt x="170" y="10386"/>
                  </a:lnTo>
                  <a:lnTo>
                    <a:pt x="230" y="11263"/>
                  </a:lnTo>
                  <a:lnTo>
                    <a:pt x="366" y="12972"/>
                  </a:lnTo>
                  <a:lnTo>
                    <a:pt x="510" y="14681"/>
                  </a:lnTo>
                  <a:lnTo>
                    <a:pt x="833" y="18405"/>
                  </a:lnTo>
                  <a:lnTo>
                    <a:pt x="985" y="20289"/>
                  </a:lnTo>
                  <a:lnTo>
                    <a:pt x="1121" y="22218"/>
                  </a:lnTo>
                  <a:lnTo>
                    <a:pt x="1189" y="23182"/>
                  </a:lnTo>
                  <a:lnTo>
                    <a:pt x="1240" y="24146"/>
                  </a:lnTo>
                  <a:lnTo>
                    <a:pt x="1291" y="25154"/>
                  </a:lnTo>
                  <a:lnTo>
                    <a:pt x="1333" y="26161"/>
                  </a:lnTo>
                  <a:lnTo>
                    <a:pt x="1376" y="27125"/>
                  </a:lnTo>
                  <a:lnTo>
                    <a:pt x="1401" y="28177"/>
                  </a:lnTo>
                  <a:lnTo>
                    <a:pt x="1418" y="29185"/>
                  </a:lnTo>
                  <a:lnTo>
                    <a:pt x="1418" y="30237"/>
                  </a:lnTo>
                  <a:lnTo>
                    <a:pt x="1427" y="30368"/>
                  </a:lnTo>
                  <a:lnTo>
                    <a:pt x="1444" y="30456"/>
                  </a:lnTo>
                  <a:lnTo>
                    <a:pt x="1461" y="30500"/>
                  </a:lnTo>
                  <a:lnTo>
                    <a:pt x="1486" y="30543"/>
                  </a:lnTo>
                  <a:lnTo>
                    <a:pt x="1503" y="30500"/>
                  </a:lnTo>
                  <a:lnTo>
                    <a:pt x="1529" y="30456"/>
                  </a:lnTo>
                  <a:lnTo>
                    <a:pt x="1537" y="30368"/>
                  </a:lnTo>
                  <a:lnTo>
                    <a:pt x="1546" y="30237"/>
                  </a:lnTo>
                  <a:lnTo>
                    <a:pt x="1537" y="29273"/>
                  </a:lnTo>
                  <a:lnTo>
                    <a:pt x="1529" y="28352"/>
                  </a:lnTo>
                  <a:lnTo>
                    <a:pt x="1503" y="27476"/>
                  </a:lnTo>
                  <a:lnTo>
                    <a:pt x="1478" y="26556"/>
                  </a:lnTo>
                  <a:lnTo>
                    <a:pt x="1444" y="25636"/>
                  </a:lnTo>
                  <a:lnTo>
                    <a:pt x="1401" y="24759"/>
                  </a:lnTo>
                  <a:lnTo>
                    <a:pt x="1359" y="23883"/>
                  </a:lnTo>
                  <a:lnTo>
                    <a:pt x="1308" y="23006"/>
                  </a:lnTo>
                  <a:lnTo>
                    <a:pt x="1189" y="21297"/>
                  </a:lnTo>
                  <a:lnTo>
                    <a:pt x="1053" y="19545"/>
                  </a:lnTo>
                  <a:lnTo>
                    <a:pt x="917" y="17879"/>
                  </a:lnTo>
                  <a:lnTo>
                    <a:pt x="773" y="16170"/>
                  </a:lnTo>
                  <a:lnTo>
                    <a:pt x="612" y="14330"/>
                  </a:lnTo>
                  <a:lnTo>
                    <a:pt x="459" y="12490"/>
                  </a:lnTo>
                  <a:lnTo>
                    <a:pt x="383" y="11526"/>
                  </a:lnTo>
                  <a:lnTo>
                    <a:pt x="315" y="10561"/>
                  </a:lnTo>
                  <a:lnTo>
                    <a:pt x="255" y="9597"/>
                  </a:lnTo>
                  <a:lnTo>
                    <a:pt x="204" y="8633"/>
                  </a:lnTo>
                  <a:lnTo>
                    <a:pt x="162" y="7669"/>
                  </a:lnTo>
                  <a:lnTo>
                    <a:pt x="136" y="6618"/>
                  </a:lnTo>
                  <a:lnTo>
                    <a:pt x="128" y="5566"/>
                  </a:lnTo>
                  <a:lnTo>
                    <a:pt x="128" y="4514"/>
                  </a:lnTo>
                  <a:lnTo>
                    <a:pt x="136" y="3463"/>
                  </a:lnTo>
                  <a:lnTo>
                    <a:pt x="162" y="2411"/>
                  </a:lnTo>
                  <a:lnTo>
                    <a:pt x="187" y="1403"/>
                  </a:lnTo>
                  <a:lnTo>
                    <a:pt x="221" y="395"/>
                  </a:lnTo>
                  <a:lnTo>
                    <a:pt x="221" y="264"/>
                  </a:lnTo>
                  <a:lnTo>
                    <a:pt x="213" y="132"/>
                  </a:lnTo>
                  <a:lnTo>
                    <a:pt x="196" y="45"/>
                  </a:lnTo>
                  <a:lnTo>
                    <a:pt x="1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6"/>
            <p:cNvSpPr/>
            <p:nvPr/>
          </p:nvSpPr>
          <p:spPr>
            <a:xfrm rot="10800000">
              <a:off x="3281878" y="4923540"/>
              <a:ext cx="16524" cy="79693"/>
            </a:xfrm>
            <a:custGeom>
              <a:avLst/>
              <a:gdLst/>
              <a:ahLst/>
              <a:cxnLst/>
              <a:rect l="l" t="t" r="r" b="b"/>
              <a:pathLst>
                <a:path w="1750" h="29272" extrusionOk="0">
                  <a:moveTo>
                    <a:pt x="60" y="0"/>
                  </a:moveTo>
                  <a:lnTo>
                    <a:pt x="35" y="44"/>
                  </a:lnTo>
                  <a:lnTo>
                    <a:pt x="18" y="88"/>
                  </a:lnTo>
                  <a:lnTo>
                    <a:pt x="1" y="219"/>
                  </a:lnTo>
                  <a:lnTo>
                    <a:pt x="1" y="351"/>
                  </a:lnTo>
                  <a:lnTo>
                    <a:pt x="9" y="482"/>
                  </a:lnTo>
                  <a:lnTo>
                    <a:pt x="77" y="1271"/>
                  </a:lnTo>
                  <a:lnTo>
                    <a:pt x="162" y="2016"/>
                  </a:lnTo>
                  <a:lnTo>
                    <a:pt x="247" y="2805"/>
                  </a:lnTo>
                  <a:lnTo>
                    <a:pt x="341" y="3506"/>
                  </a:lnTo>
                  <a:lnTo>
                    <a:pt x="527" y="4952"/>
                  </a:lnTo>
                  <a:lnTo>
                    <a:pt x="723" y="6398"/>
                  </a:lnTo>
                  <a:lnTo>
                    <a:pt x="918" y="7844"/>
                  </a:lnTo>
                  <a:lnTo>
                    <a:pt x="1003" y="8589"/>
                  </a:lnTo>
                  <a:lnTo>
                    <a:pt x="1088" y="9334"/>
                  </a:lnTo>
                  <a:lnTo>
                    <a:pt x="1173" y="10123"/>
                  </a:lnTo>
                  <a:lnTo>
                    <a:pt x="1241" y="10911"/>
                  </a:lnTo>
                  <a:lnTo>
                    <a:pt x="1308" y="11744"/>
                  </a:lnTo>
                  <a:lnTo>
                    <a:pt x="1359" y="12576"/>
                  </a:lnTo>
                  <a:lnTo>
                    <a:pt x="1410" y="13540"/>
                  </a:lnTo>
                  <a:lnTo>
                    <a:pt x="1461" y="14548"/>
                  </a:lnTo>
                  <a:lnTo>
                    <a:pt x="1504" y="15556"/>
                  </a:lnTo>
                  <a:lnTo>
                    <a:pt x="1538" y="16564"/>
                  </a:lnTo>
                  <a:lnTo>
                    <a:pt x="1572" y="17616"/>
                  </a:lnTo>
                  <a:lnTo>
                    <a:pt x="1597" y="18624"/>
                  </a:lnTo>
                  <a:lnTo>
                    <a:pt x="1614" y="19675"/>
                  </a:lnTo>
                  <a:lnTo>
                    <a:pt x="1623" y="20683"/>
                  </a:lnTo>
                  <a:lnTo>
                    <a:pt x="1623" y="21691"/>
                  </a:lnTo>
                  <a:lnTo>
                    <a:pt x="1614" y="22743"/>
                  </a:lnTo>
                  <a:lnTo>
                    <a:pt x="1597" y="23794"/>
                  </a:lnTo>
                  <a:lnTo>
                    <a:pt x="1563" y="24802"/>
                  </a:lnTo>
                  <a:lnTo>
                    <a:pt x="1529" y="25854"/>
                  </a:lnTo>
                  <a:lnTo>
                    <a:pt x="1478" y="26862"/>
                  </a:lnTo>
                  <a:lnTo>
                    <a:pt x="1427" y="27870"/>
                  </a:lnTo>
                  <a:lnTo>
                    <a:pt x="1368" y="28877"/>
                  </a:lnTo>
                  <a:lnTo>
                    <a:pt x="1368" y="29009"/>
                  </a:lnTo>
                  <a:lnTo>
                    <a:pt x="1376" y="29097"/>
                  </a:lnTo>
                  <a:lnTo>
                    <a:pt x="1393" y="29184"/>
                  </a:lnTo>
                  <a:lnTo>
                    <a:pt x="1410" y="29228"/>
                  </a:lnTo>
                  <a:lnTo>
                    <a:pt x="1436" y="29272"/>
                  </a:lnTo>
                  <a:lnTo>
                    <a:pt x="1461" y="29228"/>
                  </a:lnTo>
                  <a:lnTo>
                    <a:pt x="1478" y="29140"/>
                  </a:lnTo>
                  <a:lnTo>
                    <a:pt x="1495" y="29053"/>
                  </a:lnTo>
                  <a:lnTo>
                    <a:pt x="1546" y="28045"/>
                  </a:lnTo>
                  <a:lnTo>
                    <a:pt x="1597" y="27037"/>
                  </a:lnTo>
                  <a:lnTo>
                    <a:pt x="1648" y="26029"/>
                  </a:lnTo>
                  <a:lnTo>
                    <a:pt x="1682" y="25021"/>
                  </a:lnTo>
                  <a:lnTo>
                    <a:pt x="1716" y="23970"/>
                  </a:lnTo>
                  <a:lnTo>
                    <a:pt x="1741" y="22962"/>
                  </a:lnTo>
                  <a:lnTo>
                    <a:pt x="1750" y="21910"/>
                  </a:lnTo>
                  <a:lnTo>
                    <a:pt x="1750" y="20858"/>
                  </a:lnTo>
                  <a:lnTo>
                    <a:pt x="1741" y="19851"/>
                  </a:lnTo>
                  <a:lnTo>
                    <a:pt x="1724" y="18843"/>
                  </a:lnTo>
                  <a:lnTo>
                    <a:pt x="1699" y="17791"/>
                  </a:lnTo>
                  <a:lnTo>
                    <a:pt x="1674" y="16783"/>
                  </a:lnTo>
                  <a:lnTo>
                    <a:pt x="1631" y="15775"/>
                  </a:lnTo>
                  <a:lnTo>
                    <a:pt x="1597" y="14767"/>
                  </a:lnTo>
                  <a:lnTo>
                    <a:pt x="1495" y="12796"/>
                  </a:lnTo>
                  <a:lnTo>
                    <a:pt x="1444" y="11875"/>
                  </a:lnTo>
                  <a:lnTo>
                    <a:pt x="1385" y="11043"/>
                  </a:lnTo>
                  <a:lnTo>
                    <a:pt x="1308" y="10210"/>
                  </a:lnTo>
                  <a:lnTo>
                    <a:pt x="1232" y="9421"/>
                  </a:lnTo>
                  <a:lnTo>
                    <a:pt x="1147" y="8633"/>
                  </a:lnTo>
                  <a:lnTo>
                    <a:pt x="1054" y="7844"/>
                  </a:lnTo>
                  <a:lnTo>
                    <a:pt x="858" y="6310"/>
                  </a:lnTo>
                  <a:lnTo>
                    <a:pt x="655" y="4820"/>
                  </a:lnTo>
                  <a:lnTo>
                    <a:pt x="459" y="3330"/>
                  </a:lnTo>
                  <a:lnTo>
                    <a:pt x="366" y="2542"/>
                  </a:lnTo>
                  <a:lnTo>
                    <a:pt x="273" y="1753"/>
                  </a:lnTo>
                  <a:lnTo>
                    <a:pt x="188" y="964"/>
                  </a:lnTo>
                  <a:lnTo>
                    <a:pt x="111" y="132"/>
                  </a:lnTo>
                  <a:lnTo>
                    <a:pt x="94"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6"/>
            <p:cNvSpPr/>
            <p:nvPr/>
          </p:nvSpPr>
          <p:spPr>
            <a:xfrm rot="10800000">
              <a:off x="3304559" y="4893230"/>
              <a:ext cx="19414" cy="83513"/>
            </a:xfrm>
            <a:custGeom>
              <a:avLst/>
              <a:gdLst/>
              <a:ahLst/>
              <a:cxnLst/>
              <a:rect l="l" t="t" r="r" b="b"/>
              <a:pathLst>
                <a:path w="2056" h="30675" extrusionOk="0">
                  <a:moveTo>
                    <a:pt x="1979" y="0"/>
                  </a:moveTo>
                  <a:lnTo>
                    <a:pt x="1953" y="44"/>
                  </a:lnTo>
                  <a:lnTo>
                    <a:pt x="1936" y="132"/>
                  </a:lnTo>
                  <a:lnTo>
                    <a:pt x="1758" y="1928"/>
                  </a:lnTo>
                  <a:lnTo>
                    <a:pt x="1588" y="3681"/>
                  </a:lnTo>
                  <a:lnTo>
                    <a:pt x="1427" y="5521"/>
                  </a:lnTo>
                  <a:lnTo>
                    <a:pt x="1274" y="7362"/>
                  </a:lnTo>
                  <a:lnTo>
                    <a:pt x="1138" y="9202"/>
                  </a:lnTo>
                  <a:lnTo>
                    <a:pt x="1002" y="11043"/>
                  </a:lnTo>
                  <a:lnTo>
                    <a:pt x="883" y="12927"/>
                  </a:lnTo>
                  <a:lnTo>
                    <a:pt x="765" y="14855"/>
                  </a:lnTo>
                  <a:lnTo>
                    <a:pt x="654" y="16739"/>
                  </a:lnTo>
                  <a:lnTo>
                    <a:pt x="552" y="18667"/>
                  </a:lnTo>
                  <a:lnTo>
                    <a:pt x="357" y="22524"/>
                  </a:lnTo>
                  <a:lnTo>
                    <a:pt x="179" y="26380"/>
                  </a:lnTo>
                  <a:lnTo>
                    <a:pt x="9" y="30280"/>
                  </a:lnTo>
                  <a:lnTo>
                    <a:pt x="0" y="30411"/>
                  </a:lnTo>
                  <a:lnTo>
                    <a:pt x="17" y="30543"/>
                  </a:lnTo>
                  <a:lnTo>
                    <a:pt x="34" y="30630"/>
                  </a:lnTo>
                  <a:lnTo>
                    <a:pt x="51" y="30674"/>
                  </a:lnTo>
                  <a:lnTo>
                    <a:pt x="77" y="30674"/>
                  </a:lnTo>
                  <a:lnTo>
                    <a:pt x="94" y="30630"/>
                  </a:lnTo>
                  <a:lnTo>
                    <a:pt x="111" y="30586"/>
                  </a:lnTo>
                  <a:lnTo>
                    <a:pt x="128" y="30455"/>
                  </a:lnTo>
                  <a:lnTo>
                    <a:pt x="298" y="26599"/>
                  </a:lnTo>
                  <a:lnTo>
                    <a:pt x="476" y="22743"/>
                  </a:lnTo>
                  <a:lnTo>
                    <a:pt x="671" y="18887"/>
                  </a:lnTo>
                  <a:lnTo>
                    <a:pt x="773" y="17002"/>
                  </a:lnTo>
                  <a:lnTo>
                    <a:pt x="883" y="15074"/>
                  </a:lnTo>
                  <a:lnTo>
                    <a:pt x="994" y="13190"/>
                  </a:lnTo>
                  <a:lnTo>
                    <a:pt x="1121" y="11349"/>
                  </a:lnTo>
                  <a:lnTo>
                    <a:pt x="1249" y="9465"/>
                  </a:lnTo>
                  <a:lnTo>
                    <a:pt x="1384" y="7625"/>
                  </a:lnTo>
                  <a:lnTo>
                    <a:pt x="1537" y="5784"/>
                  </a:lnTo>
                  <a:lnTo>
                    <a:pt x="1690" y="3988"/>
                  </a:lnTo>
                  <a:lnTo>
                    <a:pt x="1860" y="2235"/>
                  </a:lnTo>
                  <a:lnTo>
                    <a:pt x="2047" y="482"/>
                  </a:lnTo>
                  <a:lnTo>
                    <a:pt x="2055" y="351"/>
                  </a:lnTo>
                  <a:lnTo>
                    <a:pt x="2047" y="219"/>
                  </a:lnTo>
                  <a:lnTo>
                    <a:pt x="2038" y="88"/>
                  </a:lnTo>
                  <a:lnTo>
                    <a:pt x="2021" y="44"/>
                  </a:lnTo>
                  <a:lnTo>
                    <a:pt x="19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6"/>
            <p:cNvSpPr/>
            <p:nvPr/>
          </p:nvSpPr>
          <p:spPr>
            <a:xfrm rot="10800000">
              <a:off x="3300471" y="4894181"/>
              <a:ext cx="23181" cy="67526"/>
            </a:xfrm>
            <a:custGeom>
              <a:avLst/>
              <a:gdLst/>
              <a:ahLst/>
              <a:cxnLst/>
              <a:rect l="l" t="t" r="r" b="b"/>
              <a:pathLst>
                <a:path w="2455" h="24803" extrusionOk="0">
                  <a:moveTo>
                    <a:pt x="2386" y="0"/>
                  </a:moveTo>
                  <a:lnTo>
                    <a:pt x="2369" y="44"/>
                  </a:lnTo>
                  <a:lnTo>
                    <a:pt x="2344" y="88"/>
                  </a:lnTo>
                  <a:lnTo>
                    <a:pt x="2335" y="220"/>
                  </a:lnTo>
                  <a:lnTo>
                    <a:pt x="2216" y="1885"/>
                  </a:lnTo>
                  <a:lnTo>
                    <a:pt x="2098" y="3506"/>
                  </a:lnTo>
                  <a:lnTo>
                    <a:pt x="1962" y="5127"/>
                  </a:lnTo>
                  <a:lnTo>
                    <a:pt x="1817" y="6705"/>
                  </a:lnTo>
                  <a:lnTo>
                    <a:pt x="1665" y="8151"/>
                  </a:lnTo>
                  <a:lnTo>
                    <a:pt x="1512" y="9553"/>
                  </a:lnTo>
                  <a:lnTo>
                    <a:pt x="1206" y="12358"/>
                  </a:lnTo>
                  <a:lnTo>
                    <a:pt x="892" y="15337"/>
                  </a:lnTo>
                  <a:lnTo>
                    <a:pt x="586" y="18317"/>
                  </a:lnTo>
                  <a:lnTo>
                    <a:pt x="298" y="21297"/>
                  </a:lnTo>
                  <a:lnTo>
                    <a:pt x="9" y="24321"/>
                  </a:lnTo>
                  <a:lnTo>
                    <a:pt x="0" y="24452"/>
                  </a:lnTo>
                  <a:lnTo>
                    <a:pt x="9" y="24583"/>
                  </a:lnTo>
                  <a:lnTo>
                    <a:pt x="17" y="24671"/>
                  </a:lnTo>
                  <a:lnTo>
                    <a:pt x="34" y="24759"/>
                  </a:lnTo>
                  <a:lnTo>
                    <a:pt x="60" y="24803"/>
                  </a:lnTo>
                  <a:lnTo>
                    <a:pt x="85" y="24803"/>
                  </a:lnTo>
                  <a:lnTo>
                    <a:pt x="102" y="24759"/>
                  </a:lnTo>
                  <a:lnTo>
                    <a:pt x="119" y="24671"/>
                  </a:lnTo>
                  <a:lnTo>
                    <a:pt x="408" y="21516"/>
                  </a:lnTo>
                  <a:lnTo>
                    <a:pt x="714" y="18449"/>
                  </a:lnTo>
                  <a:lnTo>
                    <a:pt x="1028" y="15381"/>
                  </a:lnTo>
                  <a:lnTo>
                    <a:pt x="1350" y="12314"/>
                  </a:lnTo>
                  <a:lnTo>
                    <a:pt x="1681" y="9334"/>
                  </a:lnTo>
                  <a:lnTo>
                    <a:pt x="1843" y="7844"/>
                  </a:lnTo>
                  <a:lnTo>
                    <a:pt x="1996" y="6311"/>
                  </a:lnTo>
                  <a:lnTo>
                    <a:pt x="2123" y="4864"/>
                  </a:lnTo>
                  <a:lnTo>
                    <a:pt x="2242" y="3375"/>
                  </a:lnTo>
                  <a:lnTo>
                    <a:pt x="2352" y="1885"/>
                  </a:lnTo>
                  <a:lnTo>
                    <a:pt x="2454" y="395"/>
                  </a:lnTo>
                  <a:lnTo>
                    <a:pt x="2454" y="263"/>
                  </a:lnTo>
                  <a:lnTo>
                    <a:pt x="2446" y="132"/>
                  </a:lnTo>
                  <a:lnTo>
                    <a:pt x="2437" y="44"/>
                  </a:lnTo>
                  <a:lnTo>
                    <a:pt x="24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6"/>
            <p:cNvSpPr/>
            <p:nvPr/>
          </p:nvSpPr>
          <p:spPr>
            <a:xfrm rot="10800000">
              <a:off x="3321716" y="4900861"/>
              <a:ext cx="24229" cy="52612"/>
            </a:xfrm>
            <a:custGeom>
              <a:avLst/>
              <a:gdLst/>
              <a:ahLst/>
              <a:cxnLst/>
              <a:rect l="l" t="t" r="r" b="b"/>
              <a:pathLst>
                <a:path w="2566" h="19325" extrusionOk="0">
                  <a:moveTo>
                    <a:pt x="2480" y="0"/>
                  </a:moveTo>
                  <a:lnTo>
                    <a:pt x="2463" y="88"/>
                  </a:lnTo>
                  <a:lnTo>
                    <a:pt x="2132" y="2366"/>
                  </a:lnTo>
                  <a:lnTo>
                    <a:pt x="1801" y="4601"/>
                  </a:lnTo>
                  <a:lnTo>
                    <a:pt x="1487" y="6924"/>
                  </a:lnTo>
                  <a:lnTo>
                    <a:pt x="1173" y="9246"/>
                  </a:lnTo>
                  <a:lnTo>
                    <a:pt x="867" y="11612"/>
                  </a:lnTo>
                  <a:lnTo>
                    <a:pt x="578" y="13979"/>
                  </a:lnTo>
                  <a:lnTo>
                    <a:pt x="290" y="16389"/>
                  </a:lnTo>
                  <a:lnTo>
                    <a:pt x="9" y="18843"/>
                  </a:lnTo>
                  <a:lnTo>
                    <a:pt x="1" y="18974"/>
                  </a:lnTo>
                  <a:lnTo>
                    <a:pt x="9" y="19106"/>
                  </a:lnTo>
                  <a:lnTo>
                    <a:pt x="18" y="19193"/>
                  </a:lnTo>
                  <a:lnTo>
                    <a:pt x="35" y="19281"/>
                  </a:lnTo>
                  <a:lnTo>
                    <a:pt x="60" y="19325"/>
                  </a:lnTo>
                  <a:lnTo>
                    <a:pt x="77" y="19325"/>
                  </a:lnTo>
                  <a:lnTo>
                    <a:pt x="103" y="19281"/>
                  </a:lnTo>
                  <a:lnTo>
                    <a:pt x="120" y="19149"/>
                  </a:lnTo>
                  <a:lnTo>
                    <a:pt x="392" y="16739"/>
                  </a:lnTo>
                  <a:lnTo>
                    <a:pt x="680" y="14329"/>
                  </a:lnTo>
                  <a:lnTo>
                    <a:pt x="969" y="11963"/>
                  </a:lnTo>
                  <a:lnTo>
                    <a:pt x="1266" y="9640"/>
                  </a:lnTo>
                  <a:lnTo>
                    <a:pt x="1580" y="7318"/>
                  </a:lnTo>
                  <a:lnTo>
                    <a:pt x="1894" y="5039"/>
                  </a:lnTo>
                  <a:lnTo>
                    <a:pt x="2217" y="2804"/>
                  </a:lnTo>
                  <a:lnTo>
                    <a:pt x="2548" y="570"/>
                  </a:lnTo>
                  <a:lnTo>
                    <a:pt x="2565" y="438"/>
                  </a:lnTo>
                  <a:lnTo>
                    <a:pt x="2565" y="307"/>
                  </a:lnTo>
                  <a:lnTo>
                    <a:pt x="2557" y="175"/>
                  </a:lnTo>
                  <a:lnTo>
                    <a:pt x="2548" y="88"/>
                  </a:lnTo>
                  <a:lnTo>
                    <a:pt x="2523" y="44"/>
                  </a:lnTo>
                  <a:lnTo>
                    <a:pt x="2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6"/>
            <p:cNvSpPr/>
            <p:nvPr/>
          </p:nvSpPr>
          <p:spPr>
            <a:xfrm rot="10800000">
              <a:off x="3322925" y="4899544"/>
              <a:ext cx="22058" cy="35673"/>
            </a:xfrm>
            <a:custGeom>
              <a:avLst/>
              <a:gdLst/>
              <a:ahLst/>
              <a:cxnLst/>
              <a:rect l="l" t="t" r="r" b="b"/>
              <a:pathLst>
                <a:path w="2336" h="13103" extrusionOk="0">
                  <a:moveTo>
                    <a:pt x="2259" y="0"/>
                  </a:moveTo>
                  <a:lnTo>
                    <a:pt x="2242" y="44"/>
                  </a:lnTo>
                  <a:lnTo>
                    <a:pt x="2217" y="176"/>
                  </a:lnTo>
                  <a:lnTo>
                    <a:pt x="2107" y="1052"/>
                  </a:lnTo>
                  <a:lnTo>
                    <a:pt x="1971" y="1885"/>
                  </a:lnTo>
                  <a:lnTo>
                    <a:pt x="1835" y="2630"/>
                  </a:lnTo>
                  <a:lnTo>
                    <a:pt x="1682" y="3375"/>
                  </a:lnTo>
                  <a:lnTo>
                    <a:pt x="1385" y="4821"/>
                  </a:lnTo>
                  <a:lnTo>
                    <a:pt x="1232" y="5566"/>
                  </a:lnTo>
                  <a:lnTo>
                    <a:pt x="1079" y="6311"/>
                  </a:lnTo>
                  <a:lnTo>
                    <a:pt x="799" y="7800"/>
                  </a:lnTo>
                  <a:lnTo>
                    <a:pt x="527" y="9378"/>
                  </a:lnTo>
                  <a:lnTo>
                    <a:pt x="264" y="10999"/>
                  </a:lnTo>
                  <a:lnTo>
                    <a:pt x="9" y="12664"/>
                  </a:lnTo>
                  <a:lnTo>
                    <a:pt x="1" y="12796"/>
                  </a:lnTo>
                  <a:lnTo>
                    <a:pt x="1" y="12884"/>
                  </a:lnTo>
                  <a:lnTo>
                    <a:pt x="9" y="12971"/>
                  </a:lnTo>
                  <a:lnTo>
                    <a:pt x="35" y="13059"/>
                  </a:lnTo>
                  <a:lnTo>
                    <a:pt x="52" y="13103"/>
                  </a:lnTo>
                  <a:lnTo>
                    <a:pt x="77" y="13103"/>
                  </a:lnTo>
                  <a:lnTo>
                    <a:pt x="103" y="13059"/>
                  </a:lnTo>
                  <a:lnTo>
                    <a:pt x="120" y="12971"/>
                  </a:lnTo>
                  <a:lnTo>
                    <a:pt x="383" y="11262"/>
                  </a:lnTo>
                  <a:lnTo>
                    <a:pt x="655" y="9597"/>
                  </a:lnTo>
                  <a:lnTo>
                    <a:pt x="935" y="7976"/>
                  </a:lnTo>
                  <a:lnTo>
                    <a:pt x="1232" y="6442"/>
                  </a:lnTo>
                  <a:lnTo>
                    <a:pt x="1521" y="4996"/>
                  </a:lnTo>
                  <a:lnTo>
                    <a:pt x="1818" y="3638"/>
                  </a:lnTo>
                  <a:lnTo>
                    <a:pt x="1954" y="2893"/>
                  </a:lnTo>
                  <a:lnTo>
                    <a:pt x="2090" y="2148"/>
                  </a:lnTo>
                  <a:lnTo>
                    <a:pt x="2217" y="1359"/>
                  </a:lnTo>
                  <a:lnTo>
                    <a:pt x="2327" y="482"/>
                  </a:lnTo>
                  <a:lnTo>
                    <a:pt x="2336" y="351"/>
                  </a:lnTo>
                  <a:lnTo>
                    <a:pt x="2336" y="220"/>
                  </a:lnTo>
                  <a:lnTo>
                    <a:pt x="2327" y="132"/>
                  </a:lnTo>
                  <a:lnTo>
                    <a:pt x="2302" y="44"/>
                  </a:lnTo>
                  <a:lnTo>
                    <a:pt x="22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6"/>
            <p:cNvSpPr/>
            <p:nvPr/>
          </p:nvSpPr>
          <p:spPr>
            <a:xfrm rot="10800000">
              <a:off x="3342886" y="4963023"/>
              <a:ext cx="32001" cy="22431"/>
            </a:xfrm>
            <a:custGeom>
              <a:avLst/>
              <a:gdLst/>
              <a:ahLst/>
              <a:cxnLst/>
              <a:rect l="l" t="t" r="r" b="b"/>
              <a:pathLst>
                <a:path w="3389" h="8239" extrusionOk="0">
                  <a:moveTo>
                    <a:pt x="3329" y="0"/>
                  </a:moveTo>
                  <a:lnTo>
                    <a:pt x="3304" y="44"/>
                  </a:lnTo>
                  <a:lnTo>
                    <a:pt x="2497" y="2016"/>
                  </a:lnTo>
                  <a:lnTo>
                    <a:pt x="1682" y="3944"/>
                  </a:lnTo>
                  <a:lnTo>
                    <a:pt x="867" y="5828"/>
                  </a:lnTo>
                  <a:lnTo>
                    <a:pt x="35" y="7581"/>
                  </a:lnTo>
                  <a:lnTo>
                    <a:pt x="18" y="7669"/>
                  </a:lnTo>
                  <a:lnTo>
                    <a:pt x="1" y="7756"/>
                  </a:lnTo>
                  <a:lnTo>
                    <a:pt x="1" y="7888"/>
                  </a:lnTo>
                  <a:lnTo>
                    <a:pt x="1" y="8019"/>
                  </a:lnTo>
                  <a:lnTo>
                    <a:pt x="9" y="8107"/>
                  </a:lnTo>
                  <a:lnTo>
                    <a:pt x="26" y="8195"/>
                  </a:lnTo>
                  <a:lnTo>
                    <a:pt x="43" y="8238"/>
                  </a:lnTo>
                  <a:lnTo>
                    <a:pt x="69" y="8195"/>
                  </a:lnTo>
                  <a:lnTo>
                    <a:pt x="901" y="6398"/>
                  </a:lnTo>
                  <a:lnTo>
                    <a:pt x="1733" y="4558"/>
                  </a:lnTo>
                  <a:lnTo>
                    <a:pt x="2548" y="2586"/>
                  </a:lnTo>
                  <a:lnTo>
                    <a:pt x="3363" y="570"/>
                  </a:lnTo>
                  <a:lnTo>
                    <a:pt x="3380" y="482"/>
                  </a:lnTo>
                  <a:lnTo>
                    <a:pt x="3389" y="395"/>
                  </a:lnTo>
                  <a:lnTo>
                    <a:pt x="3389" y="263"/>
                  </a:lnTo>
                  <a:lnTo>
                    <a:pt x="3389" y="176"/>
                  </a:lnTo>
                  <a:lnTo>
                    <a:pt x="3372" y="88"/>
                  </a:lnTo>
                  <a:lnTo>
                    <a:pt x="3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6"/>
            <p:cNvSpPr/>
            <p:nvPr/>
          </p:nvSpPr>
          <p:spPr>
            <a:xfrm rot="10800000">
              <a:off x="3336229" y="4964214"/>
              <a:ext cx="36410" cy="13485"/>
            </a:xfrm>
            <a:custGeom>
              <a:avLst/>
              <a:gdLst/>
              <a:ahLst/>
              <a:cxnLst/>
              <a:rect l="l" t="t" r="r" b="b"/>
              <a:pathLst>
                <a:path w="3856" h="4953" extrusionOk="0">
                  <a:moveTo>
                    <a:pt x="3787" y="1"/>
                  </a:moveTo>
                  <a:lnTo>
                    <a:pt x="3762" y="44"/>
                  </a:lnTo>
                  <a:lnTo>
                    <a:pt x="3660" y="395"/>
                  </a:lnTo>
                  <a:lnTo>
                    <a:pt x="3550" y="702"/>
                  </a:lnTo>
                  <a:lnTo>
                    <a:pt x="3448" y="965"/>
                  </a:lnTo>
                  <a:lnTo>
                    <a:pt x="3337" y="1228"/>
                  </a:lnTo>
                  <a:lnTo>
                    <a:pt x="3117" y="1666"/>
                  </a:lnTo>
                  <a:lnTo>
                    <a:pt x="2887" y="2016"/>
                  </a:lnTo>
                  <a:lnTo>
                    <a:pt x="2658" y="2323"/>
                  </a:lnTo>
                  <a:lnTo>
                    <a:pt x="2420" y="2542"/>
                  </a:lnTo>
                  <a:lnTo>
                    <a:pt x="2183" y="2717"/>
                  </a:lnTo>
                  <a:lnTo>
                    <a:pt x="1945" y="2893"/>
                  </a:lnTo>
                  <a:lnTo>
                    <a:pt x="1461" y="3112"/>
                  </a:lnTo>
                  <a:lnTo>
                    <a:pt x="977" y="3375"/>
                  </a:lnTo>
                  <a:lnTo>
                    <a:pt x="739" y="3550"/>
                  </a:lnTo>
                  <a:lnTo>
                    <a:pt x="502" y="3769"/>
                  </a:lnTo>
                  <a:lnTo>
                    <a:pt x="272" y="3988"/>
                  </a:lnTo>
                  <a:lnTo>
                    <a:pt x="43" y="4339"/>
                  </a:lnTo>
                  <a:lnTo>
                    <a:pt x="18" y="4383"/>
                  </a:lnTo>
                  <a:lnTo>
                    <a:pt x="1" y="4470"/>
                  </a:lnTo>
                  <a:lnTo>
                    <a:pt x="1" y="4602"/>
                  </a:lnTo>
                  <a:lnTo>
                    <a:pt x="1" y="4733"/>
                  </a:lnTo>
                  <a:lnTo>
                    <a:pt x="9" y="4821"/>
                  </a:lnTo>
                  <a:lnTo>
                    <a:pt x="26" y="4908"/>
                  </a:lnTo>
                  <a:lnTo>
                    <a:pt x="43" y="4952"/>
                  </a:lnTo>
                  <a:lnTo>
                    <a:pt x="77" y="4952"/>
                  </a:lnTo>
                  <a:lnTo>
                    <a:pt x="306" y="4602"/>
                  </a:lnTo>
                  <a:lnTo>
                    <a:pt x="544" y="4383"/>
                  </a:lnTo>
                  <a:lnTo>
                    <a:pt x="782" y="4163"/>
                  </a:lnTo>
                  <a:lnTo>
                    <a:pt x="1019" y="3988"/>
                  </a:lnTo>
                  <a:lnTo>
                    <a:pt x="1503" y="3725"/>
                  </a:lnTo>
                  <a:lnTo>
                    <a:pt x="1987" y="3462"/>
                  </a:lnTo>
                  <a:lnTo>
                    <a:pt x="2234" y="3331"/>
                  </a:lnTo>
                  <a:lnTo>
                    <a:pt x="2471" y="3156"/>
                  </a:lnTo>
                  <a:lnTo>
                    <a:pt x="2709" y="2893"/>
                  </a:lnTo>
                  <a:lnTo>
                    <a:pt x="2938" y="2630"/>
                  </a:lnTo>
                  <a:lnTo>
                    <a:pt x="3168" y="2235"/>
                  </a:lnTo>
                  <a:lnTo>
                    <a:pt x="3397" y="1797"/>
                  </a:lnTo>
                  <a:lnTo>
                    <a:pt x="3507" y="1534"/>
                  </a:lnTo>
                  <a:lnTo>
                    <a:pt x="3609" y="1271"/>
                  </a:lnTo>
                  <a:lnTo>
                    <a:pt x="3719" y="921"/>
                  </a:lnTo>
                  <a:lnTo>
                    <a:pt x="3821" y="614"/>
                  </a:lnTo>
                  <a:lnTo>
                    <a:pt x="3847" y="483"/>
                  </a:lnTo>
                  <a:lnTo>
                    <a:pt x="3855" y="395"/>
                  </a:lnTo>
                  <a:lnTo>
                    <a:pt x="3847" y="263"/>
                  </a:lnTo>
                  <a:lnTo>
                    <a:pt x="3847" y="132"/>
                  </a:lnTo>
                  <a:lnTo>
                    <a:pt x="3830" y="44"/>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6"/>
            <p:cNvSpPr/>
            <p:nvPr/>
          </p:nvSpPr>
          <p:spPr>
            <a:xfrm rot="10800000">
              <a:off x="3332868" y="4996076"/>
              <a:ext cx="42982" cy="19926"/>
            </a:xfrm>
            <a:custGeom>
              <a:avLst/>
              <a:gdLst/>
              <a:ahLst/>
              <a:cxnLst/>
              <a:rect l="l" t="t" r="r" b="b"/>
              <a:pathLst>
                <a:path w="4552" h="7319" extrusionOk="0">
                  <a:moveTo>
                    <a:pt x="3898" y="0"/>
                  </a:moveTo>
                  <a:lnTo>
                    <a:pt x="3601" y="132"/>
                  </a:lnTo>
                  <a:lnTo>
                    <a:pt x="3312" y="307"/>
                  </a:lnTo>
                  <a:lnTo>
                    <a:pt x="3024" y="570"/>
                  </a:lnTo>
                  <a:lnTo>
                    <a:pt x="2735" y="877"/>
                  </a:lnTo>
                  <a:lnTo>
                    <a:pt x="2455" y="1271"/>
                  </a:lnTo>
                  <a:lnTo>
                    <a:pt x="2175" y="1709"/>
                  </a:lnTo>
                  <a:lnTo>
                    <a:pt x="1894" y="2235"/>
                  </a:lnTo>
                  <a:lnTo>
                    <a:pt x="1623" y="2761"/>
                  </a:lnTo>
                  <a:lnTo>
                    <a:pt x="1351" y="3375"/>
                  </a:lnTo>
                  <a:lnTo>
                    <a:pt x="1079" y="3988"/>
                  </a:lnTo>
                  <a:lnTo>
                    <a:pt x="816" y="4645"/>
                  </a:lnTo>
                  <a:lnTo>
                    <a:pt x="553" y="5303"/>
                  </a:lnTo>
                  <a:lnTo>
                    <a:pt x="26" y="6749"/>
                  </a:lnTo>
                  <a:lnTo>
                    <a:pt x="9" y="6836"/>
                  </a:lnTo>
                  <a:lnTo>
                    <a:pt x="1" y="6924"/>
                  </a:lnTo>
                  <a:lnTo>
                    <a:pt x="1" y="7055"/>
                  </a:lnTo>
                  <a:lnTo>
                    <a:pt x="9" y="7143"/>
                  </a:lnTo>
                  <a:lnTo>
                    <a:pt x="26" y="7274"/>
                  </a:lnTo>
                  <a:lnTo>
                    <a:pt x="43" y="7318"/>
                  </a:lnTo>
                  <a:lnTo>
                    <a:pt x="69" y="7318"/>
                  </a:lnTo>
                  <a:lnTo>
                    <a:pt x="94" y="7274"/>
                  </a:lnTo>
                  <a:lnTo>
                    <a:pt x="604" y="5872"/>
                  </a:lnTo>
                  <a:lnTo>
                    <a:pt x="867" y="5215"/>
                  </a:lnTo>
                  <a:lnTo>
                    <a:pt x="1130" y="4558"/>
                  </a:lnTo>
                  <a:lnTo>
                    <a:pt x="1393" y="3944"/>
                  </a:lnTo>
                  <a:lnTo>
                    <a:pt x="1665" y="3375"/>
                  </a:lnTo>
                  <a:lnTo>
                    <a:pt x="1937" y="2849"/>
                  </a:lnTo>
                  <a:lnTo>
                    <a:pt x="2209" y="2323"/>
                  </a:lnTo>
                  <a:lnTo>
                    <a:pt x="2480" y="1885"/>
                  </a:lnTo>
                  <a:lnTo>
                    <a:pt x="2760" y="1490"/>
                  </a:lnTo>
                  <a:lnTo>
                    <a:pt x="3041" y="1184"/>
                  </a:lnTo>
                  <a:lnTo>
                    <a:pt x="3329" y="921"/>
                  </a:lnTo>
                  <a:lnTo>
                    <a:pt x="3618" y="745"/>
                  </a:lnTo>
                  <a:lnTo>
                    <a:pt x="3907" y="658"/>
                  </a:lnTo>
                  <a:lnTo>
                    <a:pt x="4195" y="658"/>
                  </a:lnTo>
                  <a:lnTo>
                    <a:pt x="4493" y="701"/>
                  </a:lnTo>
                  <a:lnTo>
                    <a:pt x="4518" y="701"/>
                  </a:lnTo>
                  <a:lnTo>
                    <a:pt x="4535" y="614"/>
                  </a:lnTo>
                  <a:lnTo>
                    <a:pt x="4543" y="526"/>
                  </a:lnTo>
                  <a:lnTo>
                    <a:pt x="4552" y="395"/>
                  </a:lnTo>
                  <a:lnTo>
                    <a:pt x="4543" y="307"/>
                  </a:lnTo>
                  <a:lnTo>
                    <a:pt x="4535" y="176"/>
                  </a:lnTo>
                  <a:lnTo>
                    <a:pt x="4518" y="88"/>
                  </a:lnTo>
                  <a:lnTo>
                    <a:pt x="4493" y="88"/>
                  </a:lnTo>
                  <a:lnTo>
                    <a:pt x="4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6"/>
            <p:cNvSpPr/>
            <p:nvPr/>
          </p:nvSpPr>
          <p:spPr>
            <a:xfrm rot="10800000">
              <a:off x="3311622" y="4995119"/>
              <a:ext cx="63746" cy="5608"/>
            </a:xfrm>
            <a:custGeom>
              <a:avLst/>
              <a:gdLst/>
              <a:ahLst/>
              <a:cxnLst/>
              <a:rect l="l" t="t" r="r" b="b"/>
              <a:pathLst>
                <a:path w="6751" h="2060" extrusionOk="0">
                  <a:moveTo>
                    <a:pt x="6658" y="0"/>
                  </a:moveTo>
                  <a:lnTo>
                    <a:pt x="6454" y="439"/>
                  </a:lnTo>
                  <a:lnTo>
                    <a:pt x="6242" y="745"/>
                  </a:lnTo>
                  <a:lnTo>
                    <a:pt x="6038" y="1008"/>
                  </a:lnTo>
                  <a:lnTo>
                    <a:pt x="5825" y="1183"/>
                  </a:lnTo>
                  <a:lnTo>
                    <a:pt x="5613" y="1315"/>
                  </a:lnTo>
                  <a:lnTo>
                    <a:pt x="5392" y="1403"/>
                  </a:lnTo>
                  <a:lnTo>
                    <a:pt x="4968" y="1403"/>
                  </a:lnTo>
                  <a:lnTo>
                    <a:pt x="4747" y="1315"/>
                  </a:lnTo>
                  <a:lnTo>
                    <a:pt x="4526" y="1227"/>
                  </a:lnTo>
                  <a:lnTo>
                    <a:pt x="4102" y="1008"/>
                  </a:lnTo>
                  <a:lnTo>
                    <a:pt x="3244" y="482"/>
                  </a:lnTo>
                  <a:lnTo>
                    <a:pt x="3032" y="351"/>
                  </a:lnTo>
                  <a:lnTo>
                    <a:pt x="2811" y="307"/>
                  </a:lnTo>
                  <a:lnTo>
                    <a:pt x="2378" y="219"/>
                  </a:lnTo>
                  <a:lnTo>
                    <a:pt x="1512" y="176"/>
                  </a:lnTo>
                  <a:lnTo>
                    <a:pt x="952" y="176"/>
                  </a:lnTo>
                  <a:lnTo>
                    <a:pt x="757" y="219"/>
                  </a:lnTo>
                  <a:lnTo>
                    <a:pt x="578" y="307"/>
                  </a:lnTo>
                  <a:lnTo>
                    <a:pt x="392" y="482"/>
                  </a:lnTo>
                  <a:lnTo>
                    <a:pt x="213" y="745"/>
                  </a:lnTo>
                  <a:lnTo>
                    <a:pt x="120" y="877"/>
                  </a:lnTo>
                  <a:lnTo>
                    <a:pt x="35" y="1096"/>
                  </a:lnTo>
                  <a:lnTo>
                    <a:pt x="9" y="1183"/>
                  </a:lnTo>
                  <a:lnTo>
                    <a:pt x="1" y="1271"/>
                  </a:lnTo>
                  <a:lnTo>
                    <a:pt x="1" y="1403"/>
                  </a:lnTo>
                  <a:lnTo>
                    <a:pt x="9" y="1490"/>
                  </a:lnTo>
                  <a:lnTo>
                    <a:pt x="26" y="1578"/>
                  </a:lnTo>
                  <a:lnTo>
                    <a:pt x="43" y="1665"/>
                  </a:lnTo>
                  <a:lnTo>
                    <a:pt x="69" y="1665"/>
                  </a:lnTo>
                  <a:lnTo>
                    <a:pt x="94" y="1622"/>
                  </a:lnTo>
                  <a:lnTo>
                    <a:pt x="196" y="1446"/>
                  </a:lnTo>
                  <a:lnTo>
                    <a:pt x="298" y="1271"/>
                  </a:lnTo>
                  <a:lnTo>
                    <a:pt x="400" y="1096"/>
                  </a:lnTo>
                  <a:lnTo>
                    <a:pt x="510" y="1008"/>
                  </a:lnTo>
                  <a:lnTo>
                    <a:pt x="723" y="833"/>
                  </a:lnTo>
                  <a:lnTo>
                    <a:pt x="952" y="745"/>
                  </a:lnTo>
                  <a:lnTo>
                    <a:pt x="1173" y="745"/>
                  </a:lnTo>
                  <a:lnTo>
                    <a:pt x="1393" y="789"/>
                  </a:lnTo>
                  <a:lnTo>
                    <a:pt x="1826" y="833"/>
                  </a:lnTo>
                  <a:lnTo>
                    <a:pt x="2276" y="877"/>
                  </a:lnTo>
                  <a:lnTo>
                    <a:pt x="2726" y="964"/>
                  </a:lnTo>
                  <a:lnTo>
                    <a:pt x="2947" y="1008"/>
                  </a:lnTo>
                  <a:lnTo>
                    <a:pt x="3168" y="1096"/>
                  </a:lnTo>
                  <a:lnTo>
                    <a:pt x="3389" y="1227"/>
                  </a:lnTo>
                  <a:lnTo>
                    <a:pt x="3618" y="1359"/>
                  </a:lnTo>
                  <a:lnTo>
                    <a:pt x="4000" y="1665"/>
                  </a:lnTo>
                  <a:lnTo>
                    <a:pt x="4391" y="1885"/>
                  </a:lnTo>
                  <a:lnTo>
                    <a:pt x="4781" y="2016"/>
                  </a:lnTo>
                  <a:lnTo>
                    <a:pt x="4985" y="2060"/>
                  </a:lnTo>
                  <a:lnTo>
                    <a:pt x="5180" y="2060"/>
                  </a:lnTo>
                  <a:lnTo>
                    <a:pt x="5384" y="2016"/>
                  </a:lnTo>
                  <a:lnTo>
                    <a:pt x="5579" y="1972"/>
                  </a:lnTo>
                  <a:lnTo>
                    <a:pt x="5775" y="1841"/>
                  </a:lnTo>
                  <a:lnTo>
                    <a:pt x="5970" y="1709"/>
                  </a:lnTo>
                  <a:lnTo>
                    <a:pt x="6157" y="1490"/>
                  </a:lnTo>
                  <a:lnTo>
                    <a:pt x="6352" y="1227"/>
                  </a:lnTo>
                  <a:lnTo>
                    <a:pt x="6539" y="921"/>
                  </a:lnTo>
                  <a:lnTo>
                    <a:pt x="6717" y="570"/>
                  </a:lnTo>
                  <a:lnTo>
                    <a:pt x="6742" y="482"/>
                  </a:lnTo>
                  <a:lnTo>
                    <a:pt x="6751" y="395"/>
                  </a:lnTo>
                  <a:lnTo>
                    <a:pt x="6751" y="263"/>
                  </a:lnTo>
                  <a:lnTo>
                    <a:pt x="6742" y="176"/>
                  </a:lnTo>
                  <a:lnTo>
                    <a:pt x="6725" y="88"/>
                  </a:lnTo>
                  <a:lnTo>
                    <a:pt x="67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6"/>
            <p:cNvSpPr/>
            <p:nvPr/>
          </p:nvSpPr>
          <p:spPr>
            <a:xfrm rot="10800000">
              <a:off x="3301594" y="5004791"/>
              <a:ext cx="65673" cy="36748"/>
            </a:xfrm>
            <a:custGeom>
              <a:avLst/>
              <a:gdLst/>
              <a:ahLst/>
              <a:cxnLst/>
              <a:rect l="l" t="t" r="r" b="b"/>
              <a:pathLst>
                <a:path w="6955" h="13498" extrusionOk="0">
                  <a:moveTo>
                    <a:pt x="459" y="1"/>
                  </a:moveTo>
                  <a:lnTo>
                    <a:pt x="349" y="89"/>
                  </a:lnTo>
                  <a:lnTo>
                    <a:pt x="247" y="176"/>
                  </a:lnTo>
                  <a:lnTo>
                    <a:pt x="145" y="308"/>
                  </a:lnTo>
                  <a:lnTo>
                    <a:pt x="43" y="483"/>
                  </a:lnTo>
                  <a:lnTo>
                    <a:pt x="26" y="571"/>
                  </a:lnTo>
                  <a:lnTo>
                    <a:pt x="9" y="658"/>
                  </a:lnTo>
                  <a:lnTo>
                    <a:pt x="0" y="790"/>
                  </a:lnTo>
                  <a:lnTo>
                    <a:pt x="9" y="921"/>
                  </a:lnTo>
                  <a:lnTo>
                    <a:pt x="17" y="1009"/>
                  </a:lnTo>
                  <a:lnTo>
                    <a:pt x="34" y="1096"/>
                  </a:lnTo>
                  <a:lnTo>
                    <a:pt x="51" y="1140"/>
                  </a:lnTo>
                  <a:lnTo>
                    <a:pt x="77" y="1096"/>
                  </a:lnTo>
                  <a:lnTo>
                    <a:pt x="187" y="921"/>
                  </a:lnTo>
                  <a:lnTo>
                    <a:pt x="298" y="746"/>
                  </a:lnTo>
                  <a:lnTo>
                    <a:pt x="417" y="702"/>
                  </a:lnTo>
                  <a:lnTo>
                    <a:pt x="535" y="658"/>
                  </a:lnTo>
                  <a:lnTo>
                    <a:pt x="654" y="658"/>
                  </a:lnTo>
                  <a:lnTo>
                    <a:pt x="773" y="702"/>
                  </a:lnTo>
                  <a:lnTo>
                    <a:pt x="900" y="790"/>
                  </a:lnTo>
                  <a:lnTo>
                    <a:pt x="1019" y="877"/>
                  </a:lnTo>
                  <a:lnTo>
                    <a:pt x="1266" y="1184"/>
                  </a:lnTo>
                  <a:lnTo>
                    <a:pt x="1503" y="1578"/>
                  </a:lnTo>
                  <a:lnTo>
                    <a:pt x="1733" y="1973"/>
                  </a:lnTo>
                  <a:lnTo>
                    <a:pt x="1945" y="2367"/>
                  </a:lnTo>
                  <a:lnTo>
                    <a:pt x="2166" y="2805"/>
                  </a:lnTo>
                  <a:lnTo>
                    <a:pt x="2386" y="3287"/>
                  </a:lnTo>
                  <a:lnTo>
                    <a:pt x="2607" y="3769"/>
                  </a:lnTo>
                  <a:lnTo>
                    <a:pt x="2819" y="4295"/>
                  </a:lnTo>
                  <a:lnTo>
                    <a:pt x="3244" y="5435"/>
                  </a:lnTo>
                  <a:lnTo>
                    <a:pt x="3668" y="6618"/>
                  </a:lnTo>
                  <a:lnTo>
                    <a:pt x="4042" y="7757"/>
                  </a:lnTo>
                  <a:lnTo>
                    <a:pt x="4424" y="8940"/>
                  </a:lnTo>
                  <a:lnTo>
                    <a:pt x="4815" y="10079"/>
                  </a:lnTo>
                  <a:lnTo>
                    <a:pt x="5010" y="10649"/>
                  </a:lnTo>
                  <a:lnTo>
                    <a:pt x="5205" y="11175"/>
                  </a:lnTo>
                  <a:lnTo>
                    <a:pt x="5409" y="11657"/>
                  </a:lnTo>
                  <a:lnTo>
                    <a:pt x="5613" y="12139"/>
                  </a:lnTo>
                  <a:lnTo>
                    <a:pt x="5817" y="12533"/>
                  </a:lnTo>
                  <a:lnTo>
                    <a:pt x="6029" y="12840"/>
                  </a:lnTo>
                  <a:lnTo>
                    <a:pt x="6241" y="13147"/>
                  </a:lnTo>
                  <a:lnTo>
                    <a:pt x="6453" y="13322"/>
                  </a:lnTo>
                  <a:lnTo>
                    <a:pt x="6674" y="13454"/>
                  </a:lnTo>
                  <a:lnTo>
                    <a:pt x="6895" y="13497"/>
                  </a:lnTo>
                  <a:lnTo>
                    <a:pt x="6929" y="13454"/>
                  </a:lnTo>
                  <a:lnTo>
                    <a:pt x="6946" y="13410"/>
                  </a:lnTo>
                  <a:lnTo>
                    <a:pt x="6954" y="13278"/>
                  </a:lnTo>
                  <a:lnTo>
                    <a:pt x="6954" y="13191"/>
                  </a:lnTo>
                  <a:lnTo>
                    <a:pt x="6954" y="13059"/>
                  </a:lnTo>
                  <a:lnTo>
                    <a:pt x="6946" y="12972"/>
                  </a:lnTo>
                  <a:lnTo>
                    <a:pt x="6929" y="12884"/>
                  </a:lnTo>
                  <a:lnTo>
                    <a:pt x="6895" y="12884"/>
                  </a:lnTo>
                  <a:lnTo>
                    <a:pt x="6776" y="12840"/>
                  </a:lnTo>
                  <a:lnTo>
                    <a:pt x="6657" y="12796"/>
                  </a:lnTo>
                  <a:lnTo>
                    <a:pt x="6419" y="12665"/>
                  </a:lnTo>
                  <a:lnTo>
                    <a:pt x="6190" y="12446"/>
                  </a:lnTo>
                  <a:lnTo>
                    <a:pt x="5961" y="12095"/>
                  </a:lnTo>
                  <a:lnTo>
                    <a:pt x="5732" y="11701"/>
                  </a:lnTo>
                  <a:lnTo>
                    <a:pt x="5511" y="11219"/>
                  </a:lnTo>
                  <a:lnTo>
                    <a:pt x="5290" y="10737"/>
                  </a:lnTo>
                  <a:lnTo>
                    <a:pt x="5069" y="10167"/>
                  </a:lnTo>
                  <a:lnTo>
                    <a:pt x="4857" y="9554"/>
                  </a:lnTo>
                  <a:lnTo>
                    <a:pt x="4645" y="8940"/>
                  </a:lnTo>
                  <a:lnTo>
                    <a:pt x="4229" y="7626"/>
                  </a:lnTo>
                  <a:lnTo>
                    <a:pt x="3813" y="6355"/>
                  </a:lnTo>
                  <a:lnTo>
                    <a:pt x="3609" y="5741"/>
                  </a:lnTo>
                  <a:lnTo>
                    <a:pt x="3405" y="5128"/>
                  </a:lnTo>
                  <a:lnTo>
                    <a:pt x="2998" y="4032"/>
                  </a:lnTo>
                  <a:lnTo>
                    <a:pt x="2582" y="3024"/>
                  </a:lnTo>
                  <a:lnTo>
                    <a:pt x="2378" y="2542"/>
                  </a:lnTo>
                  <a:lnTo>
                    <a:pt x="2166" y="2104"/>
                  </a:lnTo>
                  <a:lnTo>
                    <a:pt x="1953" y="1710"/>
                  </a:lnTo>
                  <a:lnTo>
                    <a:pt x="1733" y="1315"/>
                  </a:lnTo>
                  <a:lnTo>
                    <a:pt x="1537" y="1009"/>
                  </a:lnTo>
                  <a:lnTo>
                    <a:pt x="1325" y="658"/>
                  </a:lnTo>
                  <a:lnTo>
                    <a:pt x="1113" y="395"/>
                  </a:lnTo>
                  <a:lnTo>
                    <a:pt x="892" y="176"/>
                  </a:lnTo>
                  <a:lnTo>
                    <a:pt x="782" y="89"/>
                  </a:lnTo>
                  <a:lnTo>
                    <a:pt x="671" y="45"/>
                  </a:lnTo>
                  <a:lnTo>
                    <a:pt x="5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6"/>
            <p:cNvSpPr/>
            <p:nvPr/>
          </p:nvSpPr>
          <p:spPr>
            <a:xfrm rot="10800000">
              <a:off x="3299111" y="5006581"/>
              <a:ext cx="64228" cy="36629"/>
            </a:xfrm>
            <a:custGeom>
              <a:avLst/>
              <a:gdLst/>
              <a:ahLst/>
              <a:cxnLst/>
              <a:rect l="l" t="t" r="r" b="b"/>
              <a:pathLst>
                <a:path w="6802" h="13454" extrusionOk="0">
                  <a:moveTo>
                    <a:pt x="1019" y="0"/>
                  </a:moveTo>
                  <a:lnTo>
                    <a:pt x="773" y="44"/>
                  </a:lnTo>
                  <a:lnTo>
                    <a:pt x="527" y="132"/>
                  </a:lnTo>
                  <a:lnTo>
                    <a:pt x="281" y="307"/>
                  </a:lnTo>
                  <a:lnTo>
                    <a:pt x="43" y="570"/>
                  </a:lnTo>
                  <a:lnTo>
                    <a:pt x="18" y="614"/>
                  </a:lnTo>
                  <a:lnTo>
                    <a:pt x="1" y="702"/>
                  </a:lnTo>
                  <a:lnTo>
                    <a:pt x="1" y="833"/>
                  </a:lnTo>
                  <a:lnTo>
                    <a:pt x="1" y="964"/>
                  </a:lnTo>
                  <a:lnTo>
                    <a:pt x="9" y="1052"/>
                  </a:lnTo>
                  <a:lnTo>
                    <a:pt x="26" y="1140"/>
                  </a:lnTo>
                  <a:lnTo>
                    <a:pt x="43" y="1184"/>
                  </a:lnTo>
                  <a:lnTo>
                    <a:pt x="77" y="1184"/>
                  </a:lnTo>
                  <a:lnTo>
                    <a:pt x="315" y="921"/>
                  </a:lnTo>
                  <a:lnTo>
                    <a:pt x="552" y="789"/>
                  </a:lnTo>
                  <a:lnTo>
                    <a:pt x="790" y="658"/>
                  </a:lnTo>
                  <a:lnTo>
                    <a:pt x="1036" y="614"/>
                  </a:lnTo>
                  <a:lnTo>
                    <a:pt x="1274" y="614"/>
                  </a:lnTo>
                  <a:lnTo>
                    <a:pt x="1520" y="702"/>
                  </a:lnTo>
                  <a:lnTo>
                    <a:pt x="1758" y="789"/>
                  </a:lnTo>
                  <a:lnTo>
                    <a:pt x="2004" y="921"/>
                  </a:lnTo>
                  <a:lnTo>
                    <a:pt x="2480" y="1227"/>
                  </a:lnTo>
                  <a:lnTo>
                    <a:pt x="2718" y="1359"/>
                  </a:lnTo>
                  <a:lnTo>
                    <a:pt x="2955" y="1578"/>
                  </a:lnTo>
                  <a:lnTo>
                    <a:pt x="3193" y="1797"/>
                  </a:lnTo>
                  <a:lnTo>
                    <a:pt x="3431" y="2104"/>
                  </a:lnTo>
                  <a:lnTo>
                    <a:pt x="3660" y="2454"/>
                  </a:lnTo>
                  <a:lnTo>
                    <a:pt x="3889" y="2893"/>
                  </a:lnTo>
                  <a:lnTo>
                    <a:pt x="4084" y="3375"/>
                  </a:lnTo>
                  <a:lnTo>
                    <a:pt x="4280" y="3857"/>
                  </a:lnTo>
                  <a:lnTo>
                    <a:pt x="4475" y="4382"/>
                  </a:lnTo>
                  <a:lnTo>
                    <a:pt x="4662" y="4908"/>
                  </a:lnTo>
                  <a:lnTo>
                    <a:pt x="4849" y="5478"/>
                  </a:lnTo>
                  <a:lnTo>
                    <a:pt x="5035" y="6091"/>
                  </a:lnTo>
                  <a:lnTo>
                    <a:pt x="5214" y="6705"/>
                  </a:lnTo>
                  <a:lnTo>
                    <a:pt x="5392" y="7362"/>
                  </a:lnTo>
                  <a:lnTo>
                    <a:pt x="5570" y="8063"/>
                  </a:lnTo>
                  <a:lnTo>
                    <a:pt x="5740" y="8764"/>
                  </a:lnTo>
                  <a:lnTo>
                    <a:pt x="5910" y="9466"/>
                  </a:lnTo>
                  <a:lnTo>
                    <a:pt x="6071" y="10210"/>
                  </a:lnTo>
                  <a:lnTo>
                    <a:pt x="6233" y="10999"/>
                  </a:lnTo>
                  <a:lnTo>
                    <a:pt x="6394" y="11744"/>
                  </a:lnTo>
                  <a:lnTo>
                    <a:pt x="6691" y="13366"/>
                  </a:lnTo>
                  <a:lnTo>
                    <a:pt x="6717" y="13453"/>
                  </a:lnTo>
                  <a:lnTo>
                    <a:pt x="6759" y="13453"/>
                  </a:lnTo>
                  <a:lnTo>
                    <a:pt x="6776" y="13366"/>
                  </a:lnTo>
                  <a:lnTo>
                    <a:pt x="6793" y="13278"/>
                  </a:lnTo>
                  <a:lnTo>
                    <a:pt x="6801" y="13146"/>
                  </a:lnTo>
                  <a:lnTo>
                    <a:pt x="6793" y="13015"/>
                  </a:lnTo>
                  <a:lnTo>
                    <a:pt x="6784" y="12927"/>
                  </a:lnTo>
                  <a:lnTo>
                    <a:pt x="6632" y="12095"/>
                  </a:lnTo>
                  <a:lnTo>
                    <a:pt x="6470" y="11262"/>
                  </a:lnTo>
                  <a:lnTo>
                    <a:pt x="6309" y="10473"/>
                  </a:lnTo>
                  <a:lnTo>
                    <a:pt x="6148" y="9685"/>
                  </a:lnTo>
                  <a:lnTo>
                    <a:pt x="5978" y="8940"/>
                  </a:lnTo>
                  <a:lnTo>
                    <a:pt x="5800" y="8195"/>
                  </a:lnTo>
                  <a:lnTo>
                    <a:pt x="5630" y="7450"/>
                  </a:lnTo>
                  <a:lnTo>
                    <a:pt x="5443" y="6749"/>
                  </a:lnTo>
                  <a:lnTo>
                    <a:pt x="5265" y="6091"/>
                  </a:lnTo>
                  <a:lnTo>
                    <a:pt x="5078" y="5434"/>
                  </a:lnTo>
                  <a:lnTo>
                    <a:pt x="4883" y="4821"/>
                  </a:lnTo>
                  <a:lnTo>
                    <a:pt x="4696" y="4251"/>
                  </a:lnTo>
                  <a:lnTo>
                    <a:pt x="4492" y="3681"/>
                  </a:lnTo>
                  <a:lnTo>
                    <a:pt x="4297" y="3155"/>
                  </a:lnTo>
                  <a:lnTo>
                    <a:pt x="4093" y="2673"/>
                  </a:lnTo>
                  <a:lnTo>
                    <a:pt x="3889" y="2235"/>
                  </a:lnTo>
                  <a:lnTo>
                    <a:pt x="3668" y="1797"/>
                  </a:lnTo>
                  <a:lnTo>
                    <a:pt x="3431" y="1446"/>
                  </a:lnTo>
                  <a:lnTo>
                    <a:pt x="3201" y="1140"/>
                  </a:lnTo>
                  <a:lnTo>
                    <a:pt x="2964" y="921"/>
                  </a:lnTo>
                  <a:lnTo>
                    <a:pt x="2718" y="745"/>
                  </a:lnTo>
                  <a:lnTo>
                    <a:pt x="2480" y="570"/>
                  </a:lnTo>
                  <a:lnTo>
                    <a:pt x="2004" y="263"/>
                  </a:lnTo>
                  <a:lnTo>
                    <a:pt x="1758" y="132"/>
                  </a:lnTo>
                  <a:lnTo>
                    <a:pt x="1512" y="44"/>
                  </a:lnTo>
                  <a:lnTo>
                    <a:pt x="12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6"/>
            <p:cNvSpPr/>
            <p:nvPr/>
          </p:nvSpPr>
          <p:spPr>
            <a:xfrm rot="10800000">
              <a:off x="3234250" y="5135220"/>
              <a:ext cx="26231" cy="47007"/>
            </a:xfrm>
            <a:custGeom>
              <a:avLst/>
              <a:gdLst/>
              <a:ahLst/>
              <a:cxnLst/>
              <a:rect l="l" t="t" r="r" b="b"/>
              <a:pathLst>
                <a:path w="2778" h="17266" extrusionOk="0">
                  <a:moveTo>
                    <a:pt x="60" y="0"/>
                  </a:moveTo>
                  <a:lnTo>
                    <a:pt x="35" y="44"/>
                  </a:lnTo>
                  <a:lnTo>
                    <a:pt x="18" y="132"/>
                  </a:lnTo>
                  <a:lnTo>
                    <a:pt x="1" y="263"/>
                  </a:lnTo>
                  <a:lnTo>
                    <a:pt x="1" y="351"/>
                  </a:lnTo>
                  <a:lnTo>
                    <a:pt x="9" y="482"/>
                  </a:lnTo>
                  <a:lnTo>
                    <a:pt x="128" y="1709"/>
                  </a:lnTo>
                  <a:lnTo>
                    <a:pt x="247" y="2848"/>
                  </a:lnTo>
                  <a:lnTo>
                    <a:pt x="383" y="3988"/>
                  </a:lnTo>
                  <a:lnTo>
                    <a:pt x="519" y="5127"/>
                  </a:lnTo>
                  <a:lnTo>
                    <a:pt x="663" y="6223"/>
                  </a:lnTo>
                  <a:lnTo>
                    <a:pt x="816" y="7318"/>
                  </a:lnTo>
                  <a:lnTo>
                    <a:pt x="977" y="8370"/>
                  </a:lnTo>
                  <a:lnTo>
                    <a:pt x="1139" y="9378"/>
                  </a:lnTo>
                  <a:lnTo>
                    <a:pt x="1317" y="10386"/>
                  </a:lnTo>
                  <a:lnTo>
                    <a:pt x="1495" y="11350"/>
                  </a:lnTo>
                  <a:lnTo>
                    <a:pt x="1691" y="12314"/>
                  </a:lnTo>
                  <a:lnTo>
                    <a:pt x="1886" y="13234"/>
                  </a:lnTo>
                  <a:lnTo>
                    <a:pt x="2090" y="14154"/>
                  </a:lnTo>
                  <a:lnTo>
                    <a:pt x="2302" y="15074"/>
                  </a:lnTo>
                  <a:lnTo>
                    <a:pt x="2497" y="16082"/>
                  </a:lnTo>
                  <a:lnTo>
                    <a:pt x="2591" y="16608"/>
                  </a:lnTo>
                  <a:lnTo>
                    <a:pt x="2675" y="17134"/>
                  </a:lnTo>
                  <a:lnTo>
                    <a:pt x="2701" y="17221"/>
                  </a:lnTo>
                  <a:lnTo>
                    <a:pt x="2718" y="17265"/>
                  </a:lnTo>
                  <a:lnTo>
                    <a:pt x="2743" y="17221"/>
                  </a:lnTo>
                  <a:lnTo>
                    <a:pt x="2760" y="17178"/>
                  </a:lnTo>
                  <a:lnTo>
                    <a:pt x="2777" y="17046"/>
                  </a:lnTo>
                  <a:lnTo>
                    <a:pt x="2777" y="16958"/>
                  </a:lnTo>
                  <a:lnTo>
                    <a:pt x="2777" y="16827"/>
                  </a:lnTo>
                  <a:lnTo>
                    <a:pt x="2769" y="16696"/>
                  </a:lnTo>
                  <a:lnTo>
                    <a:pt x="2675" y="16170"/>
                  </a:lnTo>
                  <a:lnTo>
                    <a:pt x="2582" y="15644"/>
                  </a:lnTo>
                  <a:lnTo>
                    <a:pt x="2387" y="14636"/>
                  </a:lnTo>
                  <a:lnTo>
                    <a:pt x="2183" y="13716"/>
                  </a:lnTo>
                  <a:lnTo>
                    <a:pt x="1971" y="12752"/>
                  </a:lnTo>
                  <a:lnTo>
                    <a:pt x="1784" y="11919"/>
                  </a:lnTo>
                  <a:lnTo>
                    <a:pt x="1606" y="10999"/>
                  </a:lnTo>
                  <a:lnTo>
                    <a:pt x="1436" y="10079"/>
                  </a:lnTo>
                  <a:lnTo>
                    <a:pt x="1266" y="9115"/>
                  </a:lnTo>
                  <a:lnTo>
                    <a:pt x="1096" y="8107"/>
                  </a:lnTo>
                  <a:lnTo>
                    <a:pt x="935" y="7055"/>
                  </a:lnTo>
                  <a:lnTo>
                    <a:pt x="782" y="5960"/>
                  </a:lnTo>
                  <a:lnTo>
                    <a:pt x="629" y="4864"/>
                  </a:lnTo>
                  <a:lnTo>
                    <a:pt x="493" y="3725"/>
                  </a:lnTo>
                  <a:lnTo>
                    <a:pt x="358" y="2542"/>
                  </a:lnTo>
                  <a:lnTo>
                    <a:pt x="230" y="1359"/>
                  </a:lnTo>
                  <a:lnTo>
                    <a:pt x="111" y="175"/>
                  </a:lnTo>
                  <a:lnTo>
                    <a:pt x="103" y="88"/>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6"/>
            <p:cNvSpPr/>
            <p:nvPr/>
          </p:nvSpPr>
          <p:spPr>
            <a:xfrm rot="10800000">
              <a:off x="3234090" y="5133907"/>
              <a:ext cx="26146" cy="48439"/>
            </a:xfrm>
            <a:custGeom>
              <a:avLst/>
              <a:gdLst/>
              <a:ahLst/>
              <a:cxnLst/>
              <a:rect l="l" t="t" r="r" b="b"/>
              <a:pathLst>
                <a:path w="2769" h="17792" extrusionOk="0">
                  <a:moveTo>
                    <a:pt x="43" y="0"/>
                  </a:moveTo>
                  <a:lnTo>
                    <a:pt x="17" y="88"/>
                  </a:lnTo>
                  <a:lnTo>
                    <a:pt x="9" y="176"/>
                  </a:lnTo>
                  <a:lnTo>
                    <a:pt x="0" y="263"/>
                  </a:lnTo>
                  <a:lnTo>
                    <a:pt x="0" y="395"/>
                  </a:lnTo>
                  <a:lnTo>
                    <a:pt x="9" y="482"/>
                  </a:lnTo>
                  <a:lnTo>
                    <a:pt x="26" y="570"/>
                  </a:lnTo>
                  <a:lnTo>
                    <a:pt x="272" y="1183"/>
                  </a:lnTo>
                  <a:lnTo>
                    <a:pt x="510" y="1885"/>
                  </a:lnTo>
                  <a:lnTo>
                    <a:pt x="739" y="2673"/>
                  </a:lnTo>
                  <a:lnTo>
                    <a:pt x="960" y="3506"/>
                  </a:lnTo>
                  <a:lnTo>
                    <a:pt x="1172" y="4382"/>
                  </a:lnTo>
                  <a:lnTo>
                    <a:pt x="1367" y="5346"/>
                  </a:lnTo>
                  <a:lnTo>
                    <a:pt x="1554" y="6398"/>
                  </a:lnTo>
                  <a:lnTo>
                    <a:pt x="1732" y="7450"/>
                  </a:lnTo>
                  <a:lnTo>
                    <a:pt x="1894" y="8589"/>
                  </a:lnTo>
                  <a:lnTo>
                    <a:pt x="2047" y="9728"/>
                  </a:lnTo>
                  <a:lnTo>
                    <a:pt x="2182" y="10955"/>
                  </a:lnTo>
                  <a:lnTo>
                    <a:pt x="2301" y="12226"/>
                  </a:lnTo>
                  <a:lnTo>
                    <a:pt x="2412" y="13497"/>
                  </a:lnTo>
                  <a:lnTo>
                    <a:pt x="2505" y="14811"/>
                  </a:lnTo>
                  <a:lnTo>
                    <a:pt x="2582" y="16170"/>
                  </a:lnTo>
                  <a:lnTo>
                    <a:pt x="2649" y="17572"/>
                  </a:lnTo>
                  <a:lnTo>
                    <a:pt x="2658" y="17704"/>
                  </a:lnTo>
                  <a:lnTo>
                    <a:pt x="2675" y="17747"/>
                  </a:lnTo>
                  <a:lnTo>
                    <a:pt x="2692" y="17791"/>
                  </a:lnTo>
                  <a:lnTo>
                    <a:pt x="2717" y="17791"/>
                  </a:lnTo>
                  <a:lnTo>
                    <a:pt x="2743" y="17747"/>
                  </a:lnTo>
                  <a:lnTo>
                    <a:pt x="2760" y="17660"/>
                  </a:lnTo>
                  <a:lnTo>
                    <a:pt x="2768" y="17528"/>
                  </a:lnTo>
                  <a:lnTo>
                    <a:pt x="2768" y="17397"/>
                  </a:lnTo>
                  <a:lnTo>
                    <a:pt x="2700" y="15995"/>
                  </a:lnTo>
                  <a:lnTo>
                    <a:pt x="2624" y="14592"/>
                  </a:lnTo>
                  <a:lnTo>
                    <a:pt x="2531" y="13234"/>
                  </a:lnTo>
                  <a:lnTo>
                    <a:pt x="2420" y="11919"/>
                  </a:lnTo>
                  <a:lnTo>
                    <a:pt x="2293" y="10649"/>
                  </a:lnTo>
                  <a:lnTo>
                    <a:pt x="2149" y="9422"/>
                  </a:lnTo>
                  <a:lnTo>
                    <a:pt x="1996" y="8195"/>
                  </a:lnTo>
                  <a:lnTo>
                    <a:pt x="1834" y="7055"/>
                  </a:lnTo>
                  <a:lnTo>
                    <a:pt x="1648" y="5960"/>
                  </a:lnTo>
                  <a:lnTo>
                    <a:pt x="1461" y="4908"/>
                  </a:lnTo>
                  <a:lnTo>
                    <a:pt x="1257" y="3944"/>
                  </a:lnTo>
                  <a:lnTo>
                    <a:pt x="1045" y="3024"/>
                  </a:lnTo>
                  <a:lnTo>
                    <a:pt x="824" y="2148"/>
                  </a:lnTo>
                  <a:lnTo>
                    <a:pt x="586" y="1359"/>
                  </a:lnTo>
                  <a:lnTo>
                    <a:pt x="340" y="658"/>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66"/>
          <p:cNvGrpSpPr/>
          <p:nvPr/>
        </p:nvGrpSpPr>
        <p:grpSpPr>
          <a:xfrm flipH="1">
            <a:off x="6818085" y="2981796"/>
            <a:ext cx="168851" cy="504399"/>
            <a:chOff x="3150476" y="6356424"/>
            <a:chExt cx="168851" cy="504399"/>
          </a:xfrm>
        </p:grpSpPr>
        <p:sp>
          <p:nvSpPr>
            <p:cNvPr id="1033" name="Google Shape;1033;p66"/>
            <p:cNvSpPr/>
            <p:nvPr/>
          </p:nvSpPr>
          <p:spPr>
            <a:xfrm rot="10800000">
              <a:off x="3223750" y="6373399"/>
              <a:ext cx="43058" cy="148292"/>
            </a:xfrm>
            <a:custGeom>
              <a:avLst/>
              <a:gdLst/>
              <a:ahLst/>
              <a:cxnLst/>
              <a:rect l="l" t="t" r="r" b="b"/>
              <a:pathLst>
                <a:path w="4560" h="54469" extrusionOk="0">
                  <a:moveTo>
                    <a:pt x="3702" y="0"/>
                  </a:moveTo>
                  <a:lnTo>
                    <a:pt x="3549" y="88"/>
                  </a:lnTo>
                  <a:lnTo>
                    <a:pt x="3396" y="176"/>
                  </a:lnTo>
                  <a:lnTo>
                    <a:pt x="3244" y="307"/>
                  </a:lnTo>
                  <a:lnTo>
                    <a:pt x="3091" y="439"/>
                  </a:lnTo>
                  <a:lnTo>
                    <a:pt x="2946" y="614"/>
                  </a:lnTo>
                  <a:lnTo>
                    <a:pt x="2794" y="833"/>
                  </a:lnTo>
                  <a:lnTo>
                    <a:pt x="2649" y="1096"/>
                  </a:lnTo>
                  <a:lnTo>
                    <a:pt x="2505" y="1359"/>
                  </a:lnTo>
                  <a:lnTo>
                    <a:pt x="2361" y="1709"/>
                  </a:lnTo>
                  <a:lnTo>
                    <a:pt x="2225" y="2016"/>
                  </a:lnTo>
                  <a:lnTo>
                    <a:pt x="2089" y="2410"/>
                  </a:lnTo>
                  <a:lnTo>
                    <a:pt x="1953" y="2805"/>
                  </a:lnTo>
                  <a:lnTo>
                    <a:pt x="1826" y="3243"/>
                  </a:lnTo>
                  <a:lnTo>
                    <a:pt x="1698" y="3681"/>
                  </a:lnTo>
                  <a:lnTo>
                    <a:pt x="1579" y="4163"/>
                  </a:lnTo>
                  <a:lnTo>
                    <a:pt x="1469" y="4645"/>
                  </a:lnTo>
                  <a:lnTo>
                    <a:pt x="1359" y="5171"/>
                  </a:lnTo>
                  <a:lnTo>
                    <a:pt x="1257" y="5697"/>
                  </a:lnTo>
                  <a:lnTo>
                    <a:pt x="1155" y="6267"/>
                  </a:lnTo>
                  <a:lnTo>
                    <a:pt x="1061" y="6836"/>
                  </a:lnTo>
                  <a:lnTo>
                    <a:pt x="968" y="7450"/>
                  </a:lnTo>
                  <a:lnTo>
                    <a:pt x="883" y="8063"/>
                  </a:lnTo>
                  <a:lnTo>
                    <a:pt x="807" y="8677"/>
                  </a:lnTo>
                  <a:lnTo>
                    <a:pt x="730" y="9334"/>
                  </a:lnTo>
                  <a:lnTo>
                    <a:pt x="654" y="9991"/>
                  </a:lnTo>
                  <a:lnTo>
                    <a:pt x="527" y="11306"/>
                  </a:lnTo>
                  <a:lnTo>
                    <a:pt x="408" y="12708"/>
                  </a:lnTo>
                  <a:lnTo>
                    <a:pt x="306" y="14154"/>
                  </a:lnTo>
                  <a:lnTo>
                    <a:pt x="229" y="15644"/>
                  </a:lnTo>
                  <a:lnTo>
                    <a:pt x="153" y="17134"/>
                  </a:lnTo>
                  <a:lnTo>
                    <a:pt x="102" y="18624"/>
                  </a:lnTo>
                  <a:lnTo>
                    <a:pt x="60" y="20158"/>
                  </a:lnTo>
                  <a:lnTo>
                    <a:pt x="26" y="21691"/>
                  </a:lnTo>
                  <a:lnTo>
                    <a:pt x="9" y="23225"/>
                  </a:lnTo>
                  <a:lnTo>
                    <a:pt x="0" y="25153"/>
                  </a:lnTo>
                  <a:lnTo>
                    <a:pt x="9" y="27037"/>
                  </a:lnTo>
                  <a:lnTo>
                    <a:pt x="17" y="28965"/>
                  </a:lnTo>
                  <a:lnTo>
                    <a:pt x="43" y="30850"/>
                  </a:lnTo>
                  <a:lnTo>
                    <a:pt x="94" y="34662"/>
                  </a:lnTo>
                  <a:lnTo>
                    <a:pt x="153" y="38430"/>
                  </a:lnTo>
                  <a:lnTo>
                    <a:pt x="195" y="42287"/>
                  </a:lnTo>
                  <a:lnTo>
                    <a:pt x="229" y="46143"/>
                  </a:lnTo>
                  <a:lnTo>
                    <a:pt x="255" y="49999"/>
                  </a:lnTo>
                  <a:lnTo>
                    <a:pt x="272" y="53855"/>
                  </a:lnTo>
                  <a:lnTo>
                    <a:pt x="280" y="54030"/>
                  </a:lnTo>
                  <a:lnTo>
                    <a:pt x="289" y="54118"/>
                  </a:lnTo>
                  <a:lnTo>
                    <a:pt x="297" y="54249"/>
                  </a:lnTo>
                  <a:lnTo>
                    <a:pt x="314" y="54337"/>
                  </a:lnTo>
                  <a:lnTo>
                    <a:pt x="357" y="54425"/>
                  </a:lnTo>
                  <a:lnTo>
                    <a:pt x="399" y="54469"/>
                  </a:lnTo>
                  <a:lnTo>
                    <a:pt x="442" y="54425"/>
                  </a:lnTo>
                  <a:lnTo>
                    <a:pt x="484" y="54337"/>
                  </a:lnTo>
                  <a:lnTo>
                    <a:pt x="501" y="54249"/>
                  </a:lnTo>
                  <a:lnTo>
                    <a:pt x="510" y="54118"/>
                  </a:lnTo>
                  <a:lnTo>
                    <a:pt x="518" y="54030"/>
                  </a:lnTo>
                  <a:lnTo>
                    <a:pt x="518" y="53855"/>
                  </a:lnTo>
                  <a:lnTo>
                    <a:pt x="501" y="49867"/>
                  </a:lnTo>
                  <a:lnTo>
                    <a:pt x="476" y="45836"/>
                  </a:lnTo>
                  <a:lnTo>
                    <a:pt x="433" y="41805"/>
                  </a:lnTo>
                  <a:lnTo>
                    <a:pt x="391" y="37817"/>
                  </a:lnTo>
                  <a:lnTo>
                    <a:pt x="289" y="31156"/>
                  </a:lnTo>
                  <a:lnTo>
                    <a:pt x="272" y="29491"/>
                  </a:lnTo>
                  <a:lnTo>
                    <a:pt x="255" y="27826"/>
                  </a:lnTo>
                  <a:lnTo>
                    <a:pt x="246" y="26117"/>
                  </a:lnTo>
                  <a:lnTo>
                    <a:pt x="246" y="24452"/>
                  </a:lnTo>
                  <a:lnTo>
                    <a:pt x="255" y="22787"/>
                  </a:lnTo>
                  <a:lnTo>
                    <a:pt x="280" y="21122"/>
                  </a:lnTo>
                  <a:lnTo>
                    <a:pt x="314" y="19456"/>
                  </a:lnTo>
                  <a:lnTo>
                    <a:pt x="365" y="17835"/>
                  </a:lnTo>
                  <a:lnTo>
                    <a:pt x="442" y="16214"/>
                  </a:lnTo>
                  <a:lnTo>
                    <a:pt x="476" y="15425"/>
                  </a:lnTo>
                  <a:lnTo>
                    <a:pt x="527" y="14636"/>
                  </a:lnTo>
                  <a:lnTo>
                    <a:pt x="578" y="13847"/>
                  </a:lnTo>
                  <a:lnTo>
                    <a:pt x="637" y="13059"/>
                  </a:lnTo>
                  <a:lnTo>
                    <a:pt x="696" y="12270"/>
                  </a:lnTo>
                  <a:lnTo>
                    <a:pt x="764" y="11525"/>
                  </a:lnTo>
                  <a:lnTo>
                    <a:pt x="832" y="10868"/>
                  </a:lnTo>
                  <a:lnTo>
                    <a:pt x="900" y="10210"/>
                  </a:lnTo>
                  <a:lnTo>
                    <a:pt x="977" y="9597"/>
                  </a:lnTo>
                  <a:lnTo>
                    <a:pt x="1053" y="9027"/>
                  </a:lnTo>
                  <a:lnTo>
                    <a:pt x="1129" y="8458"/>
                  </a:lnTo>
                  <a:lnTo>
                    <a:pt x="1214" y="7888"/>
                  </a:lnTo>
                  <a:lnTo>
                    <a:pt x="1308" y="7318"/>
                  </a:lnTo>
                  <a:lnTo>
                    <a:pt x="1401" y="6792"/>
                  </a:lnTo>
                  <a:lnTo>
                    <a:pt x="1495" y="6310"/>
                  </a:lnTo>
                  <a:lnTo>
                    <a:pt x="1596" y="5828"/>
                  </a:lnTo>
                  <a:lnTo>
                    <a:pt x="1698" y="5346"/>
                  </a:lnTo>
                  <a:lnTo>
                    <a:pt x="1809" y="4908"/>
                  </a:lnTo>
                  <a:lnTo>
                    <a:pt x="1919" y="4514"/>
                  </a:lnTo>
                  <a:lnTo>
                    <a:pt x="2029" y="4119"/>
                  </a:lnTo>
                  <a:lnTo>
                    <a:pt x="2148" y="3769"/>
                  </a:lnTo>
                  <a:lnTo>
                    <a:pt x="2267" y="3418"/>
                  </a:lnTo>
                  <a:lnTo>
                    <a:pt x="2386" y="3068"/>
                  </a:lnTo>
                  <a:lnTo>
                    <a:pt x="2513" y="2761"/>
                  </a:lnTo>
                  <a:lnTo>
                    <a:pt x="2632" y="2498"/>
                  </a:lnTo>
                  <a:lnTo>
                    <a:pt x="2760" y="2235"/>
                  </a:lnTo>
                  <a:lnTo>
                    <a:pt x="2895" y="2016"/>
                  </a:lnTo>
                  <a:lnTo>
                    <a:pt x="3023" y="1841"/>
                  </a:lnTo>
                  <a:lnTo>
                    <a:pt x="3159" y="1666"/>
                  </a:lnTo>
                  <a:lnTo>
                    <a:pt x="3295" y="1534"/>
                  </a:lnTo>
                  <a:lnTo>
                    <a:pt x="3430" y="1403"/>
                  </a:lnTo>
                  <a:lnTo>
                    <a:pt x="3566" y="1315"/>
                  </a:lnTo>
                  <a:lnTo>
                    <a:pt x="3702" y="1271"/>
                  </a:lnTo>
                  <a:lnTo>
                    <a:pt x="3838" y="1227"/>
                  </a:lnTo>
                  <a:lnTo>
                    <a:pt x="3982" y="1271"/>
                  </a:lnTo>
                  <a:lnTo>
                    <a:pt x="4118" y="1271"/>
                  </a:lnTo>
                  <a:lnTo>
                    <a:pt x="4262" y="1359"/>
                  </a:lnTo>
                  <a:lnTo>
                    <a:pt x="4398" y="1446"/>
                  </a:lnTo>
                  <a:lnTo>
                    <a:pt x="4458" y="1446"/>
                  </a:lnTo>
                  <a:lnTo>
                    <a:pt x="4500" y="1315"/>
                  </a:lnTo>
                  <a:lnTo>
                    <a:pt x="4534" y="1140"/>
                  </a:lnTo>
                  <a:lnTo>
                    <a:pt x="4551" y="921"/>
                  </a:lnTo>
                  <a:lnTo>
                    <a:pt x="4560" y="702"/>
                  </a:lnTo>
                  <a:lnTo>
                    <a:pt x="4543" y="482"/>
                  </a:lnTo>
                  <a:lnTo>
                    <a:pt x="4534" y="395"/>
                  </a:lnTo>
                  <a:lnTo>
                    <a:pt x="4517" y="307"/>
                  </a:lnTo>
                  <a:lnTo>
                    <a:pt x="4492" y="263"/>
                  </a:lnTo>
                  <a:lnTo>
                    <a:pt x="4466" y="219"/>
                  </a:lnTo>
                  <a:lnTo>
                    <a:pt x="4313" y="132"/>
                  </a:lnTo>
                  <a:lnTo>
                    <a:pt x="4161" y="44"/>
                  </a:lnTo>
                  <a:lnTo>
                    <a:pt x="40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6"/>
            <p:cNvSpPr/>
            <p:nvPr/>
          </p:nvSpPr>
          <p:spPr>
            <a:xfrm rot="10800000">
              <a:off x="3220379" y="6364570"/>
              <a:ext cx="43945" cy="156048"/>
            </a:xfrm>
            <a:custGeom>
              <a:avLst/>
              <a:gdLst/>
              <a:ahLst/>
              <a:cxnLst/>
              <a:rect l="l" t="t" r="r" b="b"/>
              <a:pathLst>
                <a:path w="4654" h="57318" extrusionOk="0">
                  <a:moveTo>
                    <a:pt x="4297" y="1"/>
                  </a:moveTo>
                  <a:lnTo>
                    <a:pt x="4254" y="132"/>
                  </a:lnTo>
                  <a:lnTo>
                    <a:pt x="4220" y="308"/>
                  </a:lnTo>
                  <a:lnTo>
                    <a:pt x="4195" y="527"/>
                  </a:lnTo>
                  <a:lnTo>
                    <a:pt x="4186" y="658"/>
                  </a:lnTo>
                  <a:lnTo>
                    <a:pt x="4195" y="790"/>
                  </a:lnTo>
                  <a:lnTo>
                    <a:pt x="4237" y="2849"/>
                  </a:lnTo>
                  <a:lnTo>
                    <a:pt x="4280" y="4865"/>
                  </a:lnTo>
                  <a:lnTo>
                    <a:pt x="4322" y="6924"/>
                  </a:lnTo>
                  <a:lnTo>
                    <a:pt x="4348" y="8940"/>
                  </a:lnTo>
                  <a:lnTo>
                    <a:pt x="4373" y="11000"/>
                  </a:lnTo>
                  <a:lnTo>
                    <a:pt x="4390" y="13059"/>
                  </a:lnTo>
                  <a:lnTo>
                    <a:pt x="4407" y="17134"/>
                  </a:lnTo>
                  <a:lnTo>
                    <a:pt x="4407" y="20684"/>
                  </a:lnTo>
                  <a:lnTo>
                    <a:pt x="4398" y="24189"/>
                  </a:lnTo>
                  <a:lnTo>
                    <a:pt x="4390" y="27695"/>
                  </a:lnTo>
                  <a:lnTo>
                    <a:pt x="4365" y="31244"/>
                  </a:lnTo>
                  <a:lnTo>
                    <a:pt x="4339" y="34662"/>
                  </a:lnTo>
                  <a:lnTo>
                    <a:pt x="4322" y="36371"/>
                  </a:lnTo>
                  <a:lnTo>
                    <a:pt x="4297" y="38080"/>
                  </a:lnTo>
                  <a:lnTo>
                    <a:pt x="4254" y="39745"/>
                  </a:lnTo>
                  <a:lnTo>
                    <a:pt x="4220" y="40622"/>
                  </a:lnTo>
                  <a:lnTo>
                    <a:pt x="4186" y="41454"/>
                  </a:lnTo>
                  <a:lnTo>
                    <a:pt x="4144" y="42243"/>
                  </a:lnTo>
                  <a:lnTo>
                    <a:pt x="4101" y="43076"/>
                  </a:lnTo>
                  <a:lnTo>
                    <a:pt x="4042" y="43908"/>
                  </a:lnTo>
                  <a:lnTo>
                    <a:pt x="3982" y="44697"/>
                  </a:lnTo>
                  <a:lnTo>
                    <a:pt x="3847" y="46143"/>
                  </a:lnTo>
                  <a:lnTo>
                    <a:pt x="3694" y="47589"/>
                  </a:lnTo>
                  <a:lnTo>
                    <a:pt x="3532" y="48991"/>
                  </a:lnTo>
                  <a:lnTo>
                    <a:pt x="3363" y="50350"/>
                  </a:lnTo>
                  <a:lnTo>
                    <a:pt x="3261" y="51095"/>
                  </a:lnTo>
                  <a:lnTo>
                    <a:pt x="3159" y="51752"/>
                  </a:lnTo>
                  <a:lnTo>
                    <a:pt x="3040" y="52409"/>
                  </a:lnTo>
                  <a:lnTo>
                    <a:pt x="2981" y="52672"/>
                  </a:lnTo>
                  <a:lnTo>
                    <a:pt x="2921" y="52935"/>
                  </a:lnTo>
                  <a:lnTo>
                    <a:pt x="2853" y="53198"/>
                  </a:lnTo>
                  <a:lnTo>
                    <a:pt x="2785" y="53373"/>
                  </a:lnTo>
                  <a:lnTo>
                    <a:pt x="2717" y="53549"/>
                  </a:lnTo>
                  <a:lnTo>
                    <a:pt x="2641" y="53680"/>
                  </a:lnTo>
                  <a:lnTo>
                    <a:pt x="2565" y="53812"/>
                  </a:lnTo>
                  <a:lnTo>
                    <a:pt x="2480" y="53855"/>
                  </a:lnTo>
                  <a:lnTo>
                    <a:pt x="2386" y="53855"/>
                  </a:lnTo>
                  <a:lnTo>
                    <a:pt x="2301" y="53812"/>
                  </a:lnTo>
                  <a:lnTo>
                    <a:pt x="2013" y="53636"/>
                  </a:lnTo>
                  <a:lnTo>
                    <a:pt x="1868" y="53593"/>
                  </a:lnTo>
                  <a:lnTo>
                    <a:pt x="1724" y="53549"/>
                  </a:lnTo>
                  <a:lnTo>
                    <a:pt x="1588" y="53549"/>
                  </a:lnTo>
                  <a:lnTo>
                    <a:pt x="1444" y="53593"/>
                  </a:lnTo>
                  <a:lnTo>
                    <a:pt x="1299" y="53680"/>
                  </a:lnTo>
                  <a:lnTo>
                    <a:pt x="1155" y="53812"/>
                  </a:lnTo>
                  <a:lnTo>
                    <a:pt x="1019" y="53987"/>
                  </a:lnTo>
                  <a:lnTo>
                    <a:pt x="883" y="54206"/>
                  </a:lnTo>
                  <a:lnTo>
                    <a:pt x="756" y="54425"/>
                  </a:lnTo>
                  <a:lnTo>
                    <a:pt x="629" y="54688"/>
                  </a:lnTo>
                  <a:lnTo>
                    <a:pt x="501" y="54995"/>
                  </a:lnTo>
                  <a:lnTo>
                    <a:pt x="382" y="55345"/>
                  </a:lnTo>
                  <a:lnTo>
                    <a:pt x="303" y="55610"/>
                  </a:lnTo>
                  <a:lnTo>
                    <a:pt x="238" y="53549"/>
                  </a:lnTo>
                  <a:lnTo>
                    <a:pt x="230" y="53417"/>
                  </a:lnTo>
                  <a:lnTo>
                    <a:pt x="221" y="53286"/>
                  </a:lnTo>
                  <a:lnTo>
                    <a:pt x="204" y="53242"/>
                  </a:lnTo>
                  <a:lnTo>
                    <a:pt x="187" y="53154"/>
                  </a:lnTo>
                  <a:lnTo>
                    <a:pt x="145" y="53111"/>
                  </a:lnTo>
                  <a:lnTo>
                    <a:pt x="94" y="53111"/>
                  </a:lnTo>
                  <a:lnTo>
                    <a:pt x="51" y="53242"/>
                  </a:lnTo>
                  <a:lnTo>
                    <a:pt x="17" y="53373"/>
                  </a:lnTo>
                  <a:lnTo>
                    <a:pt x="0" y="53636"/>
                  </a:lnTo>
                  <a:lnTo>
                    <a:pt x="0" y="53768"/>
                  </a:lnTo>
                  <a:lnTo>
                    <a:pt x="0" y="53899"/>
                  </a:lnTo>
                  <a:lnTo>
                    <a:pt x="94" y="56879"/>
                  </a:lnTo>
                  <a:lnTo>
                    <a:pt x="102" y="57011"/>
                  </a:lnTo>
                  <a:lnTo>
                    <a:pt x="119" y="57098"/>
                  </a:lnTo>
                  <a:lnTo>
                    <a:pt x="136" y="57230"/>
                  </a:lnTo>
                  <a:lnTo>
                    <a:pt x="162" y="57273"/>
                  </a:lnTo>
                  <a:lnTo>
                    <a:pt x="196" y="57317"/>
                  </a:lnTo>
                  <a:lnTo>
                    <a:pt x="247" y="57317"/>
                  </a:lnTo>
                  <a:lnTo>
                    <a:pt x="272" y="57230"/>
                  </a:lnTo>
                  <a:lnTo>
                    <a:pt x="425" y="56704"/>
                  </a:lnTo>
                  <a:lnTo>
                    <a:pt x="586" y="56222"/>
                  </a:lnTo>
                  <a:lnTo>
                    <a:pt x="756" y="55827"/>
                  </a:lnTo>
                  <a:lnTo>
                    <a:pt x="926" y="55477"/>
                  </a:lnTo>
                  <a:lnTo>
                    <a:pt x="1104" y="55170"/>
                  </a:lnTo>
                  <a:lnTo>
                    <a:pt x="1291" y="54995"/>
                  </a:lnTo>
                  <a:lnTo>
                    <a:pt x="1469" y="54820"/>
                  </a:lnTo>
                  <a:lnTo>
                    <a:pt x="1656" y="54776"/>
                  </a:lnTo>
                  <a:lnTo>
                    <a:pt x="1826" y="54820"/>
                  </a:lnTo>
                  <a:lnTo>
                    <a:pt x="1987" y="54907"/>
                  </a:lnTo>
                  <a:lnTo>
                    <a:pt x="2148" y="54995"/>
                  </a:lnTo>
                  <a:lnTo>
                    <a:pt x="2310" y="55082"/>
                  </a:lnTo>
                  <a:lnTo>
                    <a:pt x="2556" y="55082"/>
                  </a:lnTo>
                  <a:lnTo>
                    <a:pt x="2632" y="55039"/>
                  </a:lnTo>
                  <a:lnTo>
                    <a:pt x="2709" y="54951"/>
                  </a:lnTo>
                  <a:lnTo>
                    <a:pt x="2785" y="54820"/>
                  </a:lnTo>
                  <a:lnTo>
                    <a:pt x="2870" y="54688"/>
                  </a:lnTo>
                  <a:lnTo>
                    <a:pt x="2947" y="54469"/>
                  </a:lnTo>
                  <a:lnTo>
                    <a:pt x="3065" y="54031"/>
                  </a:lnTo>
                  <a:lnTo>
                    <a:pt x="3176" y="53549"/>
                  </a:lnTo>
                  <a:lnTo>
                    <a:pt x="3278" y="53023"/>
                  </a:lnTo>
                  <a:lnTo>
                    <a:pt x="3380" y="52409"/>
                  </a:lnTo>
                  <a:lnTo>
                    <a:pt x="3465" y="51796"/>
                  </a:lnTo>
                  <a:lnTo>
                    <a:pt x="3549" y="51182"/>
                  </a:lnTo>
                  <a:lnTo>
                    <a:pt x="3711" y="49912"/>
                  </a:lnTo>
                  <a:lnTo>
                    <a:pt x="3872" y="48509"/>
                  </a:lnTo>
                  <a:lnTo>
                    <a:pt x="4025" y="47107"/>
                  </a:lnTo>
                  <a:lnTo>
                    <a:pt x="4169" y="45661"/>
                  </a:lnTo>
                  <a:lnTo>
                    <a:pt x="4229" y="44916"/>
                  </a:lnTo>
                  <a:lnTo>
                    <a:pt x="4288" y="44171"/>
                  </a:lnTo>
                  <a:lnTo>
                    <a:pt x="4348" y="43339"/>
                  </a:lnTo>
                  <a:lnTo>
                    <a:pt x="4398" y="42462"/>
                  </a:lnTo>
                  <a:lnTo>
                    <a:pt x="4441" y="41630"/>
                  </a:lnTo>
                  <a:lnTo>
                    <a:pt x="4475" y="40753"/>
                  </a:lnTo>
                  <a:lnTo>
                    <a:pt x="4500" y="39877"/>
                  </a:lnTo>
                  <a:lnTo>
                    <a:pt x="4526" y="39044"/>
                  </a:lnTo>
                  <a:lnTo>
                    <a:pt x="4560" y="37248"/>
                  </a:lnTo>
                  <a:lnTo>
                    <a:pt x="4585" y="35495"/>
                  </a:lnTo>
                  <a:lnTo>
                    <a:pt x="4602" y="33742"/>
                  </a:lnTo>
                  <a:lnTo>
                    <a:pt x="4619" y="30193"/>
                  </a:lnTo>
                  <a:lnTo>
                    <a:pt x="4636" y="26468"/>
                  </a:lnTo>
                  <a:lnTo>
                    <a:pt x="4653" y="22743"/>
                  </a:lnTo>
                  <a:lnTo>
                    <a:pt x="4653" y="19019"/>
                  </a:lnTo>
                  <a:lnTo>
                    <a:pt x="4645" y="15294"/>
                  </a:lnTo>
                  <a:lnTo>
                    <a:pt x="4619" y="11569"/>
                  </a:lnTo>
                  <a:lnTo>
                    <a:pt x="4577" y="7888"/>
                  </a:lnTo>
                  <a:lnTo>
                    <a:pt x="4551" y="6004"/>
                  </a:lnTo>
                  <a:lnTo>
                    <a:pt x="4517" y="4164"/>
                  </a:lnTo>
                  <a:lnTo>
                    <a:pt x="4475" y="2323"/>
                  </a:lnTo>
                  <a:lnTo>
                    <a:pt x="4432" y="439"/>
                  </a:lnTo>
                  <a:lnTo>
                    <a:pt x="4424" y="308"/>
                  </a:lnTo>
                  <a:lnTo>
                    <a:pt x="4415" y="220"/>
                  </a:lnTo>
                  <a:lnTo>
                    <a:pt x="4398" y="132"/>
                  </a:lnTo>
                  <a:lnTo>
                    <a:pt x="4382" y="45"/>
                  </a:lnTo>
                  <a:lnTo>
                    <a:pt x="43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6"/>
            <p:cNvSpPr/>
            <p:nvPr/>
          </p:nvSpPr>
          <p:spPr>
            <a:xfrm rot="10800000">
              <a:off x="3187510" y="6376353"/>
              <a:ext cx="36571" cy="33528"/>
            </a:xfrm>
            <a:custGeom>
              <a:avLst/>
              <a:gdLst/>
              <a:ahLst/>
              <a:cxnLst/>
              <a:rect l="l" t="t" r="r" b="b"/>
              <a:pathLst>
                <a:path w="3873" h="12315" extrusionOk="0">
                  <a:moveTo>
                    <a:pt x="103" y="1"/>
                  </a:moveTo>
                  <a:lnTo>
                    <a:pt x="60" y="88"/>
                  </a:lnTo>
                  <a:lnTo>
                    <a:pt x="26" y="220"/>
                  </a:lnTo>
                  <a:lnTo>
                    <a:pt x="1" y="439"/>
                  </a:lnTo>
                  <a:lnTo>
                    <a:pt x="1" y="527"/>
                  </a:lnTo>
                  <a:lnTo>
                    <a:pt x="1" y="658"/>
                  </a:lnTo>
                  <a:lnTo>
                    <a:pt x="1" y="789"/>
                  </a:lnTo>
                  <a:lnTo>
                    <a:pt x="9" y="921"/>
                  </a:lnTo>
                  <a:lnTo>
                    <a:pt x="391" y="4821"/>
                  </a:lnTo>
                  <a:lnTo>
                    <a:pt x="586" y="6749"/>
                  </a:lnTo>
                  <a:lnTo>
                    <a:pt x="782" y="8633"/>
                  </a:lnTo>
                  <a:lnTo>
                    <a:pt x="858" y="9334"/>
                  </a:lnTo>
                  <a:lnTo>
                    <a:pt x="943" y="9948"/>
                  </a:lnTo>
                  <a:lnTo>
                    <a:pt x="1036" y="10561"/>
                  </a:lnTo>
                  <a:lnTo>
                    <a:pt x="1138" y="11087"/>
                  </a:lnTo>
                  <a:lnTo>
                    <a:pt x="1198" y="11350"/>
                  </a:lnTo>
                  <a:lnTo>
                    <a:pt x="1257" y="11569"/>
                  </a:lnTo>
                  <a:lnTo>
                    <a:pt x="1317" y="11788"/>
                  </a:lnTo>
                  <a:lnTo>
                    <a:pt x="1385" y="11964"/>
                  </a:lnTo>
                  <a:lnTo>
                    <a:pt x="1453" y="12095"/>
                  </a:lnTo>
                  <a:lnTo>
                    <a:pt x="1520" y="12183"/>
                  </a:lnTo>
                  <a:lnTo>
                    <a:pt x="1597" y="12270"/>
                  </a:lnTo>
                  <a:lnTo>
                    <a:pt x="1673" y="12314"/>
                  </a:lnTo>
                  <a:lnTo>
                    <a:pt x="1750" y="12314"/>
                  </a:lnTo>
                  <a:lnTo>
                    <a:pt x="1818" y="12270"/>
                  </a:lnTo>
                  <a:lnTo>
                    <a:pt x="1886" y="12183"/>
                  </a:lnTo>
                  <a:lnTo>
                    <a:pt x="1953" y="12095"/>
                  </a:lnTo>
                  <a:lnTo>
                    <a:pt x="2013" y="11920"/>
                  </a:lnTo>
                  <a:lnTo>
                    <a:pt x="2072" y="11744"/>
                  </a:lnTo>
                  <a:lnTo>
                    <a:pt x="2191" y="11306"/>
                  </a:lnTo>
                  <a:lnTo>
                    <a:pt x="2268" y="10999"/>
                  </a:lnTo>
                  <a:lnTo>
                    <a:pt x="2344" y="10737"/>
                  </a:lnTo>
                  <a:lnTo>
                    <a:pt x="2412" y="10517"/>
                  </a:lnTo>
                  <a:lnTo>
                    <a:pt x="2488" y="10342"/>
                  </a:lnTo>
                  <a:lnTo>
                    <a:pt x="2565" y="10211"/>
                  </a:lnTo>
                  <a:lnTo>
                    <a:pt x="2641" y="10167"/>
                  </a:lnTo>
                  <a:lnTo>
                    <a:pt x="2735" y="10167"/>
                  </a:lnTo>
                  <a:lnTo>
                    <a:pt x="2828" y="10255"/>
                  </a:lnTo>
                  <a:lnTo>
                    <a:pt x="2938" y="10386"/>
                  </a:lnTo>
                  <a:lnTo>
                    <a:pt x="3083" y="10649"/>
                  </a:lnTo>
                  <a:lnTo>
                    <a:pt x="3236" y="10868"/>
                  </a:lnTo>
                  <a:lnTo>
                    <a:pt x="3388" y="11087"/>
                  </a:lnTo>
                  <a:lnTo>
                    <a:pt x="3465" y="11131"/>
                  </a:lnTo>
                  <a:lnTo>
                    <a:pt x="3541" y="11175"/>
                  </a:lnTo>
                  <a:lnTo>
                    <a:pt x="3609" y="11175"/>
                  </a:lnTo>
                  <a:lnTo>
                    <a:pt x="3677" y="11087"/>
                  </a:lnTo>
                  <a:lnTo>
                    <a:pt x="3736" y="10999"/>
                  </a:lnTo>
                  <a:lnTo>
                    <a:pt x="3787" y="10824"/>
                  </a:lnTo>
                  <a:lnTo>
                    <a:pt x="3830" y="10605"/>
                  </a:lnTo>
                  <a:lnTo>
                    <a:pt x="3864" y="10298"/>
                  </a:lnTo>
                  <a:lnTo>
                    <a:pt x="3872" y="10167"/>
                  </a:lnTo>
                  <a:lnTo>
                    <a:pt x="3872" y="10035"/>
                  </a:lnTo>
                  <a:lnTo>
                    <a:pt x="3872" y="9904"/>
                  </a:lnTo>
                  <a:lnTo>
                    <a:pt x="3855" y="9816"/>
                  </a:lnTo>
                  <a:lnTo>
                    <a:pt x="3830" y="9641"/>
                  </a:lnTo>
                  <a:lnTo>
                    <a:pt x="3787" y="9553"/>
                  </a:lnTo>
                  <a:lnTo>
                    <a:pt x="3745" y="9553"/>
                  </a:lnTo>
                  <a:lnTo>
                    <a:pt x="3694" y="9597"/>
                  </a:lnTo>
                  <a:lnTo>
                    <a:pt x="3652" y="9729"/>
                  </a:lnTo>
                  <a:lnTo>
                    <a:pt x="3635" y="9816"/>
                  </a:lnTo>
                  <a:lnTo>
                    <a:pt x="3626" y="9948"/>
                  </a:lnTo>
                  <a:lnTo>
                    <a:pt x="3584" y="9904"/>
                  </a:lnTo>
                  <a:lnTo>
                    <a:pt x="3499" y="9816"/>
                  </a:lnTo>
                  <a:lnTo>
                    <a:pt x="3346" y="9641"/>
                  </a:lnTo>
                  <a:lnTo>
                    <a:pt x="3091" y="9291"/>
                  </a:lnTo>
                  <a:lnTo>
                    <a:pt x="2964" y="9115"/>
                  </a:lnTo>
                  <a:lnTo>
                    <a:pt x="2828" y="8984"/>
                  </a:lnTo>
                  <a:lnTo>
                    <a:pt x="2701" y="8896"/>
                  </a:lnTo>
                  <a:lnTo>
                    <a:pt x="2565" y="8896"/>
                  </a:lnTo>
                  <a:lnTo>
                    <a:pt x="2454" y="8984"/>
                  </a:lnTo>
                  <a:lnTo>
                    <a:pt x="2353" y="9203"/>
                  </a:lnTo>
                  <a:lnTo>
                    <a:pt x="2251" y="9466"/>
                  </a:lnTo>
                  <a:lnTo>
                    <a:pt x="2157" y="9816"/>
                  </a:lnTo>
                  <a:lnTo>
                    <a:pt x="2047" y="10255"/>
                  </a:lnTo>
                  <a:lnTo>
                    <a:pt x="1936" y="10693"/>
                  </a:lnTo>
                  <a:lnTo>
                    <a:pt x="1877" y="10868"/>
                  </a:lnTo>
                  <a:lnTo>
                    <a:pt x="1818" y="10956"/>
                  </a:lnTo>
                  <a:lnTo>
                    <a:pt x="1750" y="11043"/>
                  </a:lnTo>
                  <a:lnTo>
                    <a:pt x="1673" y="11043"/>
                  </a:lnTo>
                  <a:lnTo>
                    <a:pt x="1597" y="10999"/>
                  </a:lnTo>
                  <a:lnTo>
                    <a:pt x="1520" y="10868"/>
                  </a:lnTo>
                  <a:lnTo>
                    <a:pt x="1453" y="10737"/>
                  </a:lnTo>
                  <a:lnTo>
                    <a:pt x="1393" y="10517"/>
                  </a:lnTo>
                  <a:lnTo>
                    <a:pt x="1334" y="10298"/>
                  </a:lnTo>
                  <a:lnTo>
                    <a:pt x="1274" y="10035"/>
                  </a:lnTo>
                  <a:lnTo>
                    <a:pt x="1223" y="9773"/>
                  </a:lnTo>
                  <a:lnTo>
                    <a:pt x="1172" y="9466"/>
                  </a:lnTo>
                  <a:lnTo>
                    <a:pt x="1087" y="8808"/>
                  </a:lnTo>
                  <a:lnTo>
                    <a:pt x="1003" y="8107"/>
                  </a:lnTo>
                  <a:lnTo>
                    <a:pt x="867" y="6705"/>
                  </a:lnTo>
                  <a:lnTo>
                    <a:pt x="221" y="307"/>
                  </a:lnTo>
                  <a:lnTo>
                    <a:pt x="213" y="176"/>
                  </a:lnTo>
                  <a:lnTo>
                    <a:pt x="196" y="88"/>
                  </a:lnTo>
                  <a:lnTo>
                    <a:pt x="1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6"/>
            <p:cNvSpPr/>
            <p:nvPr/>
          </p:nvSpPr>
          <p:spPr>
            <a:xfrm rot="10800000">
              <a:off x="3186311" y="6381512"/>
              <a:ext cx="38167" cy="139702"/>
            </a:xfrm>
            <a:custGeom>
              <a:avLst/>
              <a:gdLst/>
              <a:ahLst/>
              <a:cxnLst/>
              <a:rect l="l" t="t" r="r" b="b"/>
              <a:pathLst>
                <a:path w="4042" h="51314" extrusionOk="0">
                  <a:moveTo>
                    <a:pt x="94" y="1"/>
                  </a:moveTo>
                  <a:lnTo>
                    <a:pt x="68" y="44"/>
                  </a:lnTo>
                  <a:lnTo>
                    <a:pt x="43" y="132"/>
                  </a:lnTo>
                  <a:lnTo>
                    <a:pt x="26" y="220"/>
                  </a:lnTo>
                  <a:lnTo>
                    <a:pt x="9" y="395"/>
                  </a:lnTo>
                  <a:lnTo>
                    <a:pt x="0" y="614"/>
                  </a:lnTo>
                  <a:lnTo>
                    <a:pt x="9" y="877"/>
                  </a:lnTo>
                  <a:lnTo>
                    <a:pt x="26" y="1052"/>
                  </a:lnTo>
                  <a:lnTo>
                    <a:pt x="43" y="1140"/>
                  </a:lnTo>
                  <a:lnTo>
                    <a:pt x="68" y="1228"/>
                  </a:lnTo>
                  <a:lnTo>
                    <a:pt x="94" y="1271"/>
                  </a:lnTo>
                  <a:lnTo>
                    <a:pt x="119" y="1271"/>
                  </a:lnTo>
                  <a:lnTo>
                    <a:pt x="263" y="1359"/>
                  </a:lnTo>
                  <a:lnTo>
                    <a:pt x="408" y="1491"/>
                  </a:lnTo>
                  <a:lnTo>
                    <a:pt x="535" y="1753"/>
                  </a:lnTo>
                  <a:lnTo>
                    <a:pt x="662" y="2016"/>
                  </a:lnTo>
                  <a:lnTo>
                    <a:pt x="781" y="2411"/>
                  </a:lnTo>
                  <a:lnTo>
                    <a:pt x="892" y="2805"/>
                  </a:lnTo>
                  <a:lnTo>
                    <a:pt x="994" y="3287"/>
                  </a:lnTo>
                  <a:lnTo>
                    <a:pt x="1087" y="3813"/>
                  </a:lnTo>
                  <a:lnTo>
                    <a:pt x="1180" y="4383"/>
                  </a:lnTo>
                  <a:lnTo>
                    <a:pt x="1257" y="4996"/>
                  </a:lnTo>
                  <a:lnTo>
                    <a:pt x="1342" y="5610"/>
                  </a:lnTo>
                  <a:lnTo>
                    <a:pt x="1410" y="6223"/>
                  </a:lnTo>
                  <a:lnTo>
                    <a:pt x="1478" y="6880"/>
                  </a:lnTo>
                  <a:lnTo>
                    <a:pt x="1537" y="7538"/>
                  </a:lnTo>
                  <a:lnTo>
                    <a:pt x="1647" y="8852"/>
                  </a:lnTo>
                  <a:lnTo>
                    <a:pt x="2012" y="13716"/>
                  </a:lnTo>
                  <a:lnTo>
                    <a:pt x="2208" y="16126"/>
                  </a:lnTo>
                  <a:lnTo>
                    <a:pt x="2403" y="18537"/>
                  </a:lnTo>
                  <a:lnTo>
                    <a:pt x="2624" y="21034"/>
                  </a:lnTo>
                  <a:lnTo>
                    <a:pt x="2836" y="23576"/>
                  </a:lnTo>
                  <a:lnTo>
                    <a:pt x="3048" y="26117"/>
                  </a:lnTo>
                  <a:lnTo>
                    <a:pt x="3142" y="27388"/>
                  </a:lnTo>
                  <a:lnTo>
                    <a:pt x="3235" y="28703"/>
                  </a:lnTo>
                  <a:lnTo>
                    <a:pt x="3328" y="30017"/>
                  </a:lnTo>
                  <a:lnTo>
                    <a:pt x="3405" y="31376"/>
                  </a:lnTo>
                  <a:lnTo>
                    <a:pt x="3481" y="32690"/>
                  </a:lnTo>
                  <a:lnTo>
                    <a:pt x="3549" y="34049"/>
                  </a:lnTo>
                  <a:lnTo>
                    <a:pt x="3609" y="35407"/>
                  </a:lnTo>
                  <a:lnTo>
                    <a:pt x="3660" y="36809"/>
                  </a:lnTo>
                  <a:lnTo>
                    <a:pt x="3702" y="38168"/>
                  </a:lnTo>
                  <a:lnTo>
                    <a:pt x="3736" y="39570"/>
                  </a:lnTo>
                  <a:lnTo>
                    <a:pt x="3762" y="40928"/>
                  </a:lnTo>
                  <a:lnTo>
                    <a:pt x="3778" y="42331"/>
                  </a:lnTo>
                  <a:lnTo>
                    <a:pt x="3795" y="43733"/>
                  </a:lnTo>
                  <a:lnTo>
                    <a:pt x="3795" y="45135"/>
                  </a:lnTo>
                  <a:lnTo>
                    <a:pt x="3787" y="46537"/>
                  </a:lnTo>
                  <a:lnTo>
                    <a:pt x="3778" y="47896"/>
                  </a:lnTo>
                  <a:lnTo>
                    <a:pt x="3753" y="49298"/>
                  </a:lnTo>
                  <a:lnTo>
                    <a:pt x="3719" y="50700"/>
                  </a:lnTo>
                  <a:lnTo>
                    <a:pt x="3719" y="50876"/>
                  </a:lnTo>
                  <a:lnTo>
                    <a:pt x="3728" y="51007"/>
                  </a:lnTo>
                  <a:lnTo>
                    <a:pt x="3736" y="51095"/>
                  </a:lnTo>
                  <a:lnTo>
                    <a:pt x="3753" y="51182"/>
                  </a:lnTo>
                  <a:lnTo>
                    <a:pt x="3787" y="51270"/>
                  </a:lnTo>
                  <a:lnTo>
                    <a:pt x="3829" y="51314"/>
                  </a:lnTo>
                  <a:lnTo>
                    <a:pt x="3880" y="51270"/>
                  </a:lnTo>
                  <a:lnTo>
                    <a:pt x="3923" y="51182"/>
                  </a:lnTo>
                  <a:lnTo>
                    <a:pt x="3948" y="50963"/>
                  </a:lnTo>
                  <a:lnTo>
                    <a:pt x="3965" y="50876"/>
                  </a:lnTo>
                  <a:lnTo>
                    <a:pt x="3965" y="50700"/>
                  </a:lnTo>
                  <a:lnTo>
                    <a:pt x="4008" y="49035"/>
                  </a:lnTo>
                  <a:lnTo>
                    <a:pt x="4033" y="47370"/>
                  </a:lnTo>
                  <a:lnTo>
                    <a:pt x="4042" y="45661"/>
                  </a:lnTo>
                  <a:lnTo>
                    <a:pt x="4042" y="43996"/>
                  </a:lnTo>
                  <a:lnTo>
                    <a:pt x="4033" y="42287"/>
                  </a:lnTo>
                  <a:lnTo>
                    <a:pt x="4008" y="40622"/>
                  </a:lnTo>
                  <a:lnTo>
                    <a:pt x="3974" y="38913"/>
                  </a:lnTo>
                  <a:lnTo>
                    <a:pt x="3931" y="37248"/>
                  </a:lnTo>
                  <a:lnTo>
                    <a:pt x="3880" y="35802"/>
                  </a:lnTo>
                  <a:lnTo>
                    <a:pt x="3821" y="34356"/>
                  </a:lnTo>
                  <a:lnTo>
                    <a:pt x="3753" y="32953"/>
                  </a:lnTo>
                  <a:lnTo>
                    <a:pt x="3677" y="31551"/>
                  </a:lnTo>
                  <a:lnTo>
                    <a:pt x="3592" y="30193"/>
                  </a:lnTo>
                  <a:lnTo>
                    <a:pt x="3498" y="28834"/>
                  </a:lnTo>
                  <a:lnTo>
                    <a:pt x="3405" y="27432"/>
                  </a:lnTo>
                  <a:lnTo>
                    <a:pt x="3303" y="26117"/>
                  </a:lnTo>
                  <a:lnTo>
                    <a:pt x="3091" y="23401"/>
                  </a:lnTo>
                  <a:lnTo>
                    <a:pt x="2862" y="20728"/>
                  </a:lnTo>
                  <a:lnTo>
                    <a:pt x="2412" y="15425"/>
                  </a:lnTo>
                  <a:lnTo>
                    <a:pt x="2301" y="14111"/>
                  </a:lnTo>
                  <a:lnTo>
                    <a:pt x="2208" y="12752"/>
                  </a:lnTo>
                  <a:lnTo>
                    <a:pt x="2012" y="10079"/>
                  </a:lnTo>
                  <a:lnTo>
                    <a:pt x="1911" y="8765"/>
                  </a:lnTo>
                  <a:lnTo>
                    <a:pt x="1800" y="7406"/>
                  </a:lnTo>
                  <a:lnTo>
                    <a:pt x="1681" y="6135"/>
                  </a:lnTo>
                  <a:lnTo>
                    <a:pt x="1554" y="4909"/>
                  </a:lnTo>
                  <a:lnTo>
                    <a:pt x="1495" y="4426"/>
                  </a:lnTo>
                  <a:lnTo>
                    <a:pt x="1427" y="3944"/>
                  </a:lnTo>
                  <a:lnTo>
                    <a:pt x="1359" y="3462"/>
                  </a:lnTo>
                  <a:lnTo>
                    <a:pt x="1282" y="3024"/>
                  </a:lnTo>
                  <a:lnTo>
                    <a:pt x="1206" y="2630"/>
                  </a:lnTo>
                  <a:lnTo>
                    <a:pt x="1129" y="2235"/>
                  </a:lnTo>
                  <a:lnTo>
                    <a:pt x="1045" y="1841"/>
                  </a:lnTo>
                  <a:lnTo>
                    <a:pt x="951" y="1491"/>
                  </a:lnTo>
                  <a:lnTo>
                    <a:pt x="858" y="1184"/>
                  </a:lnTo>
                  <a:lnTo>
                    <a:pt x="764" y="921"/>
                  </a:lnTo>
                  <a:lnTo>
                    <a:pt x="662" y="658"/>
                  </a:lnTo>
                  <a:lnTo>
                    <a:pt x="561" y="439"/>
                  </a:lnTo>
                  <a:lnTo>
                    <a:pt x="459" y="264"/>
                  </a:lnTo>
                  <a:lnTo>
                    <a:pt x="348" y="132"/>
                  </a:lnTo>
                  <a:lnTo>
                    <a:pt x="229" y="44"/>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6"/>
            <p:cNvSpPr/>
            <p:nvPr/>
          </p:nvSpPr>
          <p:spPr>
            <a:xfrm rot="10800000">
              <a:off x="3188634" y="6356424"/>
              <a:ext cx="74888" cy="27443"/>
            </a:xfrm>
            <a:custGeom>
              <a:avLst/>
              <a:gdLst/>
              <a:ahLst/>
              <a:cxnLst/>
              <a:rect l="l" t="t" r="r" b="b"/>
              <a:pathLst>
                <a:path w="7931" h="10080" extrusionOk="0">
                  <a:moveTo>
                    <a:pt x="7769" y="0"/>
                  </a:moveTo>
                  <a:lnTo>
                    <a:pt x="7744" y="88"/>
                  </a:lnTo>
                  <a:lnTo>
                    <a:pt x="7659" y="307"/>
                  </a:lnTo>
                  <a:lnTo>
                    <a:pt x="7582" y="614"/>
                  </a:lnTo>
                  <a:lnTo>
                    <a:pt x="7514" y="921"/>
                  </a:lnTo>
                  <a:lnTo>
                    <a:pt x="7455" y="1315"/>
                  </a:lnTo>
                  <a:lnTo>
                    <a:pt x="7345" y="2060"/>
                  </a:lnTo>
                  <a:lnTo>
                    <a:pt x="7234" y="2893"/>
                  </a:lnTo>
                  <a:lnTo>
                    <a:pt x="7149" y="3418"/>
                  </a:lnTo>
                  <a:lnTo>
                    <a:pt x="7107" y="3637"/>
                  </a:lnTo>
                  <a:lnTo>
                    <a:pt x="7056" y="3813"/>
                  </a:lnTo>
                  <a:lnTo>
                    <a:pt x="7005" y="3988"/>
                  </a:lnTo>
                  <a:lnTo>
                    <a:pt x="6954" y="4119"/>
                  </a:lnTo>
                  <a:lnTo>
                    <a:pt x="6895" y="4207"/>
                  </a:lnTo>
                  <a:lnTo>
                    <a:pt x="6827" y="4295"/>
                  </a:lnTo>
                  <a:lnTo>
                    <a:pt x="6708" y="4339"/>
                  </a:lnTo>
                  <a:lnTo>
                    <a:pt x="6597" y="4382"/>
                  </a:lnTo>
                  <a:lnTo>
                    <a:pt x="6479" y="4426"/>
                  </a:lnTo>
                  <a:lnTo>
                    <a:pt x="6368" y="4514"/>
                  </a:lnTo>
                  <a:lnTo>
                    <a:pt x="6249" y="4689"/>
                  </a:lnTo>
                  <a:lnTo>
                    <a:pt x="6130" y="4908"/>
                  </a:lnTo>
                  <a:lnTo>
                    <a:pt x="6012" y="5127"/>
                  </a:lnTo>
                  <a:lnTo>
                    <a:pt x="5901" y="5434"/>
                  </a:lnTo>
                  <a:lnTo>
                    <a:pt x="5672" y="6004"/>
                  </a:lnTo>
                  <a:lnTo>
                    <a:pt x="5451" y="6573"/>
                  </a:lnTo>
                  <a:lnTo>
                    <a:pt x="5230" y="7143"/>
                  </a:lnTo>
                  <a:lnTo>
                    <a:pt x="5112" y="7362"/>
                  </a:lnTo>
                  <a:lnTo>
                    <a:pt x="4993" y="7537"/>
                  </a:lnTo>
                  <a:lnTo>
                    <a:pt x="4874" y="7713"/>
                  </a:lnTo>
                  <a:lnTo>
                    <a:pt x="4755" y="7800"/>
                  </a:lnTo>
                  <a:lnTo>
                    <a:pt x="4628" y="7844"/>
                  </a:lnTo>
                  <a:lnTo>
                    <a:pt x="4492" y="7800"/>
                  </a:lnTo>
                  <a:lnTo>
                    <a:pt x="4356" y="7713"/>
                  </a:lnTo>
                  <a:lnTo>
                    <a:pt x="4220" y="7581"/>
                  </a:lnTo>
                  <a:lnTo>
                    <a:pt x="3940" y="7318"/>
                  </a:lnTo>
                  <a:lnTo>
                    <a:pt x="3804" y="7187"/>
                  </a:lnTo>
                  <a:lnTo>
                    <a:pt x="3668" y="7099"/>
                  </a:lnTo>
                  <a:lnTo>
                    <a:pt x="3532" y="7055"/>
                  </a:lnTo>
                  <a:lnTo>
                    <a:pt x="3388" y="7055"/>
                  </a:lnTo>
                  <a:lnTo>
                    <a:pt x="3252" y="7143"/>
                  </a:lnTo>
                  <a:lnTo>
                    <a:pt x="3116" y="7275"/>
                  </a:lnTo>
                  <a:lnTo>
                    <a:pt x="2980" y="7450"/>
                  </a:lnTo>
                  <a:lnTo>
                    <a:pt x="2845" y="7625"/>
                  </a:lnTo>
                  <a:lnTo>
                    <a:pt x="2581" y="8063"/>
                  </a:lnTo>
                  <a:lnTo>
                    <a:pt x="2318" y="8458"/>
                  </a:lnTo>
                  <a:lnTo>
                    <a:pt x="2165" y="8633"/>
                  </a:lnTo>
                  <a:lnTo>
                    <a:pt x="2013" y="8721"/>
                  </a:lnTo>
                  <a:lnTo>
                    <a:pt x="1860" y="8764"/>
                  </a:lnTo>
                  <a:lnTo>
                    <a:pt x="1715" y="8764"/>
                  </a:lnTo>
                  <a:lnTo>
                    <a:pt x="1571" y="8677"/>
                  </a:lnTo>
                  <a:lnTo>
                    <a:pt x="1418" y="8589"/>
                  </a:lnTo>
                  <a:lnTo>
                    <a:pt x="1265" y="8458"/>
                  </a:lnTo>
                  <a:lnTo>
                    <a:pt x="1121" y="8326"/>
                  </a:lnTo>
                  <a:lnTo>
                    <a:pt x="875" y="8019"/>
                  </a:lnTo>
                  <a:lnTo>
                    <a:pt x="747" y="7844"/>
                  </a:lnTo>
                  <a:lnTo>
                    <a:pt x="620" y="7625"/>
                  </a:lnTo>
                  <a:lnTo>
                    <a:pt x="501" y="7362"/>
                  </a:lnTo>
                  <a:lnTo>
                    <a:pt x="450" y="7187"/>
                  </a:lnTo>
                  <a:lnTo>
                    <a:pt x="399" y="7012"/>
                  </a:lnTo>
                  <a:lnTo>
                    <a:pt x="348" y="6793"/>
                  </a:lnTo>
                  <a:lnTo>
                    <a:pt x="314" y="6530"/>
                  </a:lnTo>
                  <a:lnTo>
                    <a:pt x="280" y="6267"/>
                  </a:lnTo>
                  <a:lnTo>
                    <a:pt x="247" y="5960"/>
                  </a:lnTo>
                  <a:lnTo>
                    <a:pt x="238" y="5828"/>
                  </a:lnTo>
                  <a:lnTo>
                    <a:pt x="221" y="5741"/>
                  </a:lnTo>
                  <a:lnTo>
                    <a:pt x="179" y="5609"/>
                  </a:lnTo>
                  <a:lnTo>
                    <a:pt x="136" y="5522"/>
                  </a:lnTo>
                  <a:lnTo>
                    <a:pt x="85" y="5566"/>
                  </a:lnTo>
                  <a:lnTo>
                    <a:pt x="43" y="5653"/>
                  </a:lnTo>
                  <a:lnTo>
                    <a:pt x="17" y="5828"/>
                  </a:lnTo>
                  <a:lnTo>
                    <a:pt x="9" y="5916"/>
                  </a:lnTo>
                  <a:lnTo>
                    <a:pt x="0" y="6048"/>
                  </a:lnTo>
                  <a:lnTo>
                    <a:pt x="0" y="6179"/>
                  </a:lnTo>
                  <a:lnTo>
                    <a:pt x="9" y="6310"/>
                  </a:lnTo>
                  <a:lnTo>
                    <a:pt x="60" y="6836"/>
                  </a:lnTo>
                  <a:lnTo>
                    <a:pt x="119" y="7275"/>
                  </a:lnTo>
                  <a:lnTo>
                    <a:pt x="187" y="7669"/>
                  </a:lnTo>
                  <a:lnTo>
                    <a:pt x="272" y="8063"/>
                  </a:lnTo>
                  <a:lnTo>
                    <a:pt x="357" y="8370"/>
                  </a:lnTo>
                  <a:lnTo>
                    <a:pt x="459" y="8633"/>
                  </a:lnTo>
                  <a:lnTo>
                    <a:pt x="561" y="8896"/>
                  </a:lnTo>
                  <a:lnTo>
                    <a:pt x="663" y="9115"/>
                  </a:lnTo>
                  <a:lnTo>
                    <a:pt x="773" y="9290"/>
                  </a:lnTo>
                  <a:lnTo>
                    <a:pt x="883" y="9422"/>
                  </a:lnTo>
                  <a:lnTo>
                    <a:pt x="1113" y="9685"/>
                  </a:lnTo>
                  <a:lnTo>
                    <a:pt x="1333" y="9860"/>
                  </a:lnTo>
                  <a:lnTo>
                    <a:pt x="1537" y="9991"/>
                  </a:lnTo>
                  <a:lnTo>
                    <a:pt x="1656" y="10035"/>
                  </a:lnTo>
                  <a:lnTo>
                    <a:pt x="1775" y="10079"/>
                  </a:lnTo>
                  <a:lnTo>
                    <a:pt x="1894" y="10035"/>
                  </a:lnTo>
                  <a:lnTo>
                    <a:pt x="2013" y="9991"/>
                  </a:lnTo>
                  <a:lnTo>
                    <a:pt x="2131" y="9904"/>
                  </a:lnTo>
                  <a:lnTo>
                    <a:pt x="2250" y="9816"/>
                  </a:lnTo>
                  <a:lnTo>
                    <a:pt x="2369" y="9685"/>
                  </a:lnTo>
                  <a:lnTo>
                    <a:pt x="2488" y="9509"/>
                  </a:lnTo>
                  <a:lnTo>
                    <a:pt x="2726" y="9159"/>
                  </a:lnTo>
                  <a:lnTo>
                    <a:pt x="2963" y="8764"/>
                  </a:lnTo>
                  <a:lnTo>
                    <a:pt x="3091" y="8589"/>
                  </a:lnTo>
                  <a:lnTo>
                    <a:pt x="3210" y="8458"/>
                  </a:lnTo>
                  <a:lnTo>
                    <a:pt x="3337" y="8370"/>
                  </a:lnTo>
                  <a:lnTo>
                    <a:pt x="3456" y="8326"/>
                  </a:lnTo>
                  <a:lnTo>
                    <a:pt x="3583" y="8326"/>
                  </a:lnTo>
                  <a:lnTo>
                    <a:pt x="3702" y="8414"/>
                  </a:lnTo>
                  <a:lnTo>
                    <a:pt x="3940" y="8589"/>
                  </a:lnTo>
                  <a:lnTo>
                    <a:pt x="4186" y="8852"/>
                  </a:lnTo>
                  <a:lnTo>
                    <a:pt x="4424" y="9027"/>
                  </a:lnTo>
                  <a:lnTo>
                    <a:pt x="4534" y="9071"/>
                  </a:lnTo>
                  <a:lnTo>
                    <a:pt x="4636" y="9115"/>
                  </a:lnTo>
                  <a:lnTo>
                    <a:pt x="4747" y="9071"/>
                  </a:lnTo>
                  <a:lnTo>
                    <a:pt x="4848" y="9027"/>
                  </a:lnTo>
                  <a:lnTo>
                    <a:pt x="4959" y="8940"/>
                  </a:lnTo>
                  <a:lnTo>
                    <a:pt x="5061" y="8852"/>
                  </a:lnTo>
                  <a:lnTo>
                    <a:pt x="5163" y="8677"/>
                  </a:lnTo>
                  <a:lnTo>
                    <a:pt x="5264" y="8501"/>
                  </a:lnTo>
                  <a:lnTo>
                    <a:pt x="5451" y="8063"/>
                  </a:lnTo>
                  <a:lnTo>
                    <a:pt x="5638" y="7581"/>
                  </a:lnTo>
                  <a:lnTo>
                    <a:pt x="5816" y="7055"/>
                  </a:lnTo>
                  <a:lnTo>
                    <a:pt x="6003" y="6573"/>
                  </a:lnTo>
                  <a:lnTo>
                    <a:pt x="6105" y="6354"/>
                  </a:lnTo>
                  <a:lnTo>
                    <a:pt x="6215" y="6091"/>
                  </a:lnTo>
                  <a:lnTo>
                    <a:pt x="6326" y="5916"/>
                  </a:lnTo>
                  <a:lnTo>
                    <a:pt x="6436" y="5741"/>
                  </a:lnTo>
                  <a:lnTo>
                    <a:pt x="6547" y="5653"/>
                  </a:lnTo>
                  <a:lnTo>
                    <a:pt x="6665" y="5609"/>
                  </a:lnTo>
                  <a:lnTo>
                    <a:pt x="6776" y="5566"/>
                  </a:lnTo>
                  <a:lnTo>
                    <a:pt x="6895" y="5522"/>
                  </a:lnTo>
                  <a:lnTo>
                    <a:pt x="6980" y="5434"/>
                  </a:lnTo>
                  <a:lnTo>
                    <a:pt x="7064" y="5259"/>
                  </a:lnTo>
                  <a:lnTo>
                    <a:pt x="7132" y="5040"/>
                  </a:lnTo>
                  <a:lnTo>
                    <a:pt x="7200" y="4821"/>
                  </a:lnTo>
                  <a:lnTo>
                    <a:pt x="7260" y="4558"/>
                  </a:lnTo>
                  <a:lnTo>
                    <a:pt x="7319" y="4251"/>
                  </a:lnTo>
                  <a:lnTo>
                    <a:pt x="7413" y="3594"/>
                  </a:lnTo>
                  <a:lnTo>
                    <a:pt x="7514" y="2893"/>
                  </a:lnTo>
                  <a:lnTo>
                    <a:pt x="7608" y="2235"/>
                  </a:lnTo>
                  <a:lnTo>
                    <a:pt x="7667" y="1928"/>
                  </a:lnTo>
                  <a:lnTo>
                    <a:pt x="7727" y="1622"/>
                  </a:lnTo>
                  <a:lnTo>
                    <a:pt x="7795" y="1403"/>
                  </a:lnTo>
                  <a:lnTo>
                    <a:pt x="7871" y="1184"/>
                  </a:lnTo>
                  <a:lnTo>
                    <a:pt x="7888" y="1096"/>
                  </a:lnTo>
                  <a:lnTo>
                    <a:pt x="7905" y="1008"/>
                  </a:lnTo>
                  <a:lnTo>
                    <a:pt x="7922" y="921"/>
                  </a:lnTo>
                  <a:lnTo>
                    <a:pt x="7930" y="789"/>
                  </a:lnTo>
                  <a:lnTo>
                    <a:pt x="7930" y="570"/>
                  </a:lnTo>
                  <a:lnTo>
                    <a:pt x="7913" y="351"/>
                  </a:lnTo>
                  <a:lnTo>
                    <a:pt x="7880" y="176"/>
                  </a:lnTo>
                  <a:lnTo>
                    <a:pt x="7846" y="44"/>
                  </a:lnTo>
                  <a:lnTo>
                    <a:pt x="77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6"/>
            <p:cNvSpPr/>
            <p:nvPr/>
          </p:nvSpPr>
          <p:spPr>
            <a:xfrm rot="10800000">
              <a:off x="3216857" y="6507019"/>
              <a:ext cx="36240" cy="32572"/>
            </a:xfrm>
            <a:custGeom>
              <a:avLst/>
              <a:gdLst/>
              <a:ahLst/>
              <a:cxnLst/>
              <a:rect l="l" t="t" r="r" b="b"/>
              <a:pathLst>
                <a:path w="3838" h="11964" extrusionOk="0">
                  <a:moveTo>
                    <a:pt x="2038" y="0"/>
                  </a:moveTo>
                  <a:lnTo>
                    <a:pt x="1851" y="44"/>
                  </a:lnTo>
                  <a:lnTo>
                    <a:pt x="1766" y="88"/>
                  </a:lnTo>
                  <a:lnTo>
                    <a:pt x="1681" y="176"/>
                  </a:lnTo>
                  <a:lnTo>
                    <a:pt x="1596" y="263"/>
                  </a:lnTo>
                  <a:lnTo>
                    <a:pt x="1511" y="395"/>
                  </a:lnTo>
                  <a:lnTo>
                    <a:pt x="1426" y="614"/>
                  </a:lnTo>
                  <a:lnTo>
                    <a:pt x="1350" y="789"/>
                  </a:lnTo>
                  <a:lnTo>
                    <a:pt x="1274" y="1052"/>
                  </a:lnTo>
                  <a:lnTo>
                    <a:pt x="1197" y="1315"/>
                  </a:lnTo>
                  <a:lnTo>
                    <a:pt x="1061" y="1885"/>
                  </a:lnTo>
                  <a:lnTo>
                    <a:pt x="934" y="2542"/>
                  </a:lnTo>
                  <a:lnTo>
                    <a:pt x="807" y="3199"/>
                  </a:lnTo>
                  <a:lnTo>
                    <a:pt x="696" y="3944"/>
                  </a:lnTo>
                  <a:lnTo>
                    <a:pt x="586" y="4645"/>
                  </a:lnTo>
                  <a:lnTo>
                    <a:pt x="476" y="5390"/>
                  </a:lnTo>
                  <a:lnTo>
                    <a:pt x="374" y="6179"/>
                  </a:lnTo>
                  <a:lnTo>
                    <a:pt x="289" y="6968"/>
                  </a:lnTo>
                  <a:lnTo>
                    <a:pt x="204" y="7800"/>
                  </a:lnTo>
                  <a:lnTo>
                    <a:pt x="136" y="8633"/>
                  </a:lnTo>
                  <a:lnTo>
                    <a:pt x="76" y="9509"/>
                  </a:lnTo>
                  <a:lnTo>
                    <a:pt x="34" y="10430"/>
                  </a:lnTo>
                  <a:lnTo>
                    <a:pt x="0" y="11350"/>
                  </a:lnTo>
                  <a:lnTo>
                    <a:pt x="0" y="11481"/>
                  </a:lnTo>
                  <a:lnTo>
                    <a:pt x="9" y="11613"/>
                  </a:lnTo>
                  <a:lnTo>
                    <a:pt x="17" y="11744"/>
                  </a:lnTo>
                  <a:lnTo>
                    <a:pt x="34" y="11832"/>
                  </a:lnTo>
                  <a:lnTo>
                    <a:pt x="68" y="11919"/>
                  </a:lnTo>
                  <a:lnTo>
                    <a:pt x="110" y="11963"/>
                  </a:lnTo>
                  <a:lnTo>
                    <a:pt x="161" y="11919"/>
                  </a:lnTo>
                  <a:lnTo>
                    <a:pt x="204" y="11788"/>
                  </a:lnTo>
                  <a:lnTo>
                    <a:pt x="229" y="11613"/>
                  </a:lnTo>
                  <a:lnTo>
                    <a:pt x="246" y="11481"/>
                  </a:lnTo>
                  <a:lnTo>
                    <a:pt x="246" y="11350"/>
                  </a:lnTo>
                  <a:lnTo>
                    <a:pt x="280" y="10561"/>
                  </a:lnTo>
                  <a:lnTo>
                    <a:pt x="314" y="9772"/>
                  </a:lnTo>
                  <a:lnTo>
                    <a:pt x="374" y="8983"/>
                  </a:lnTo>
                  <a:lnTo>
                    <a:pt x="433" y="8239"/>
                  </a:lnTo>
                  <a:lnTo>
                    <a:pt x="509" y="7537"/>
                  </a:lnTo>
                  <a:lnTo>
                    <a:pt x="586" y="6792"/>
                  </a:lnTo>
                  <a:lnTo>
                    <a:pt x="679" y="6135"/>
                  </a:lnTo>
                  <a:lnTo>
                    <a:pt x="773" y="5478"/>
                  </a:lnTo>
                  <a:lnTo>
                    <a:pt x="959" y="4251"/>
                  </a:lnTo>
                  <a:lnTo>
                    <a:pt x="1061" y="3637"/>
                  </a:lnTo>
                  <a:lnTo>
                    <a:pt x="1172" y="3068"/>
                  </a:lnTo>
                  <a:lnTo>
                    <a:pt x="1291" y="2542"/>
                  </a:lnTo>
                  <a:lnTo>
                    <a:pt x="1409" y="2104"/>
                  </a:lnTo>
                  <a:lnTo>
                    <a:pt x="1477" y="1885"/>
                  </a:lnTo>
                  <a:lnTo>
                    <a:pt x="1545" y="1709"/>
                  </a:lnTo>
                  <a:lnTo>
                    <a:pt x="1613" y="1578"/>
                  </a:lnTo>
                  <a:lnTo>
                    <a:pt x="1681" y="1446"/>
                  </a:lnTo>
                  <a:lnTo>
                    <a:pt x="1775" y="1359"/>
                  </a:lnTo>
                  <a:lnTo>
                    <a:pt x="1868" y="1315"/>
                  </a:lnTo>
                  <a:lnTo>
                    <a:pt x="1961" y="1271"/>
                  </a:lnTo>
                  <a:lnTo>
                    <a:pt x="2046" y="1315"/>
                  </a:lnTo>
                  <a:lnTo>
                    <a:pt x="2233" y="1446"/>
                  </a:lnTo>
                  <a:lnTo>
                    <a:pt x="2411" y="1622"/>
                  </a:lnTo>
                  <a:lnTo>
                    <a:pt x="2556" y="1797"/>
                  </a:lnTo>
                  <a:lnTo>
                    <a:pt x="2700" y="2016"/>
                  </a:lnTo>
                  <a:lnTo>
                    <a:pt x="2844" y="2279"/>
                  </a:lnTo>
                  <a:lnTo>
                    <a:pt x="2972" y="2630"/>
                  </a:lnTo>
                  <a:lnTo>
                    <a:pt x="3040" y="2805"/>
                  </a:lnTo>
                  <a:lnTo>
                    <a:pt x="3099" y="3068"/>
                  </a:lnTo>
                  <a:lnTo>
                    <a:pt x="3159" y="3331"/>
                  </a:lnTo>
                  <a:lnTo>
                    <a:pt x="3209" y="3594"/>
                  </a:lnTo>
                  <a:lnTo>
                    <a:pt x="3294" y="4207"/>
                  </a:lnTo>
                  <a:lnTo>
                    <a:pt x="3371" y="4864"/>
                  </a:lnTo>
                  <a:lnTo>
                    <a:pt x="3439" y="5566"/>
                  </a:lnTo>
                  <a:lnTo>
                    <a:pt x="3490" y="6267"/>
                  </a:lnTo>
                  <a:lnTo>
                    <a:pt x="3592" y="7757"/>
                  </a:lnTo>
                  <a:lnTo>
                    <a:pt x="3600" y="7888"/>
                  </a:lnTo>
                  <a:lnTo>
                    <a:pt x="3617" y="7976"/>
                  </a:lnTo>
                  <a:lnTo>
                    <a:pt x="3634" y="8063"/>
                  </a:lnTo>
                  <a:lnTo>
                    <a:pt x="3651" y="8107"/>
                  </a:lnTo>
                  <a:lnTo>
                    <a:pt x="3702" y="8195"/>
                  </a:lnTo>
                  <a:lnTo>
                    <a:pt x="3744" y="8151"/>
                  </a:lnTo>
                  <a:lnTo>
                    <a:pt x="3787" y="8063"/>
                  </a:lnTo>
                  <a:lnTo>
                    <a:pt x="3821" y="7888"/>
                  </a:lnTo>
                  <a:lnTo>
                    <a:pt x="3829" y="7800"/>
                  </a:lnTo>
                  <a:lnTo>
                    <a:pt x="3838" y="7669"/>
                  </a:lnTo>
                  <a:lnTo>
                    <a:pt x="3838" y="7537"/>
                  </a:lnTo>
                  <a:lnTo>
                    <a:pt x="3829" y="7406"/>
                  </a:lnTo>
                  <a:lnTo>
                    <a:pt x="3770" y="6573"/>
                  </a:lnTo>
                  <a:lnTo>
                    <a:pt x="3710" y="5697"/>
                  </a:lnTo>
                  <a:lnTo>
                    <a:pt x="3643" y="4864"/>
                  </a:lnTo>
                  <a:lnTo>
                    <a:pt x="3566" y="4076"/>
                  </a:lnTo>
                  <a:lnTo>
                    <a:pt x="3473" y="3331"/>
                  </a:lnTo>
                  <a:lnTo>
                    <a:pt x="3422" y="2980"/>
                  </a:lnTo>
                  <a:lnTo>
                    <a:pt x="3371" y="2630"/>
                  </a:lnTo>
                  <a:lnTo>
                    <a:pt x="3311" y="2323"/>
                  </a:lnTo>
                  <a:lnTo>
                    <a:pt x="3243" y="2016"/>
                  </a:lnTo>
                  <a:lnTo>
                    <a:pt x="3176" y="1753"/>
                  </a:lnTo>
                  <a:lnTo>
                    <a:pt x="3099" y="1490"/>
                  </a:lnTo>
                  <a:lnTo>
                    <a:pt x="2946" y="1096"/>
                  </a:lnTo>
                  <a:lnTo>
                    <a:pt x="2776" y="745"/>
                  </a:lnTo>
                  <a:lnTo>
                    <a:pt x="2598" y="439"/>
                  </a:lnTo>
                  <a:lnTo>
                    <a:pt x="2411" y="220"/>
                  </a:lnTo>
                  <a:lnTo>
                    <a:pt x="2225" y="88"/>
                  </a:lnTo>
                  <a:lnTo>
                    <a:pt x="20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6"/>
            <p:cNvSpPr/>
            <p:nvPr/>
          </p:nvSpPr>
          <p:spPr>
            <a:xfrm rot="10800000">
              <a:off x="3230804" y="6537877"/>
              <a:ext cx="45872" cy="322946"/>
            </a:xfrm>
            <a:custGeom>
              <a:avLst/>
              <a:gdLst/>
              <a:ahLst/>
              <a:cxnLst/>
              <a:rect l="l" t="t" r="r" b="b"/>
              <a:pathLst>
                <a:path w="4858" h="118621" extrusionOk="0">
                  <a:moveTo>
                    <a:pt x="128" y="0"/>
                  </a:moveTo>
                  <a:lnTo>
                    <a:pt x="77" y="44"/>
                  </a:lnTo>
                  <a:lnTo>
                    <a:pt x="43" y="132"/>
                  </a:lnTo>
                  <a:lnTo>
                    <a:pt x="26" y="219"/>
                  </a:lnTo>
                  <a:lnTo>
                    <a:pt x="9" y="351"/>
                  </a:lnTo>
                  <a:lnTo>
                    <a:pt x="9" y="482"/>
                  </a:lnTo>
                  <a:lnTo>
                    <a:pt x="1" y="614"/>
                  </a:lnTo>
                  <a:lnTo>
                    <a:pt x="26" y="3944"/>
                  </a:lnTo>
                  <a:lnTo>
                    <a:pt x="60" y="7230"/>
                  </a:lnTo>
                  <a:lnTo>
                    <a:pt x="111" y="10517"/>
                  </a:lnTo>
                  <a:lnTo>
                    <a:pt x="179" y="13847"/>
                  </a:lnTo>
                  <a:lnTo>
                    <a:pt x="264" y="17090"/>
                  </a:lnTo>
                  <a:lnTo>
                    <a:pt x="374" y="20376"/>
                  </a:lnTo>
                  <a:lnTo>
                    <a:pt x="493" y="23619"/>
                  </a:lnTo>
                  <a:lnTo>
                    <a:pt x="629" y="26862"/>
                  </a:lnTo>
                  <a:lnTo>
                    <a:pt x="765" y="29710"/>
                  </a:lnTo>
                  <a:lnTo>
                    <a:pt x="909" y="32515"/>
                  </a:lnTo>
                  <a:lnTo>
                    <a:pt x="1079" y="35319"/>
                  </a:lnTo>
                  <a:lnTo>
                    <a:pt x="1249" y="38080"/>
                  </a:lnTo>
                  <a:lnTo>
                    <a:pt x="1436" y="40840"/>
                  </a:lnTo>
                  <a:lnTo>
                    <a:pt x="1631" y="43557"/>
                  </a:lnTo>
                  <a:lnTo>
                    <a:pt x="1843" y="46274"/>
                  </a:lnTo>
                  <a:lnTo>
                    <a:pt x="2056" y="48947"/>
                  </a:lnTo>
                  <a:lnTo>
                    <a:pt x="2285" y="51620"/>
                  </a:lnTo>
                  <a:lnTo>
                    <a:pt x="2514" y="54249"/>
                  </a:lnTo>
                  <a:lnTo>
                    <a:pt x="2973" y="59551"/>
                  </a:lnTo>
                  <a:lnTo>
                    <a:pt x="3193" y="62224"/>
                  </a:lnTo>
                  <a:lnTo>
                    <a:pt x="3406" y="64897"/>
                  </a:lnTo>
                  <a:lnTo>
                    <a:pt x="3618" y="67614"/>
                  </a:lnTo>
                  <a:lnTo>
                    <a:pt x="3805" y="70331"/>
                  </a:lnTo>
                  <a:lnTo>
                    <a:pt x="3898" y="71733"/>
                  </a:lnTo>
                  <a:lnTo>
                    <a:pt x="3983" y="73179"/>
                  </a:lnTo>
                  <a:lnTo>
                    <a:pt x="4068" y="74625"/>
                  </a:lnTo>
                  <a:lnTo>
                    <a:pt x="4144" y="76072"/>
                  </a:lnTo>
                  <a:lnTo>
                    <a:pt x="4212" y="77518"/>
                  </a:lnTo>
                  <a:lnTo>
                    <a:pt x="4280" y="78964"/>
                  </a:lnTo>
                  <a:lnTo>
                    <a:pt x="4331" y="80410"/>
                  </a:lnTo>
                  <a:lnTo>
                    <a:pt x="4390" y="81856"/>
                  </a:lnTo>
                  <a:lnTo>
                    <a:pt x="4433" y="83346"/>
                  </a:lnTo>
                  <a:lnTo>
                    <a:pt x="4475" y="84836"/>
                  </a:lnTo>
                  <a:lnTo>
                    <a:pt x="4509" y="86282"/>
                  </a:lnTo>
                  <a:lnTo>
                    <a:pt x="4543" y="87771"/>
                  </a:lnTo>
                  <a:lnTo>
                    <a:pt x="4569" y="89261"/>
                  </a:lnTo>
                  <a:lnTo>
                    <a:pt x="4586" y="90751"/>
                  </a:lnTo>
                  <a:lnTo>
                    <a:pt x="4603" y="92241"/>
                  </a:lnTo>
                  <a:lnTo>
                    <a:pt x="4611" y="93775"/>
                  </a:lnTo>
                  <a:lnTo>
                    <a:pt x="4611" y="96798"/>
                  </a:lnTo>
                  <a:lnTo>
                    <a:pt x="4603" y="99822"/>
                  </a:lnTo>
                  <a:lnTo>
                    <a:pt x="4577" y="102889"/>
                  </a:lnTo>
                  <a:lnTo>
                    <a:pt x="4543" y="105913"/>
                  </a:lnTo>
                  <a:lnTo>
                    <a:pt x="4501" y="108937"/>
                  </a:lnTo>
                  <a:lnTo>
                    <a:pt x="4450" y="111960"/>
                  </a:lnTo>
                  <a:lnTo>
                    <a:pt x="4340" y="118007"/>
                  </a:lnTo>
                  <a:lnTo>
                    <a:pt x="4340" y="118183"/>
                  </a:lnTo>
                  <a:lnTo>
                    <a:pt x="4348" y="118314"/>
                  </a:lnTo>
                  <a:lnTo>
                    <a:pt x="4356" y="118402"/>
                  </a:lnTo>
                  <a:lnTo>
                    <a:pt x="4365" y="118489"/>
                  </a:lnTo>
                  <a:lnTo>
                    <a:pt x="4407" y="118621"/>
                  </a:lnTo>
                  <a:lnTo>
                    <a:pt x="4492" y="118621"/>
                  </a:lnTo>
                  <a:lnTo>
                    <a:pt x="4535" y="118489"/>
                  </a:lnTo>
                  <a:lnTo>
                    <a:pt x="4569" y="118314"/>
                  </a:lnTo>
                  <a:lnTo>
                    <a:pt x="4577" y="118183"/>
                  </a:lnTo>
                  <a:lnTo>
                    <a:pt x="4586" y="118007"/>
                  </a:lnTo>
                  <a:lnTo>
                    <a:pt x="4713" y="111215"/>
                  </a:lnTo>
                  <a:lnTo>
                    <a:pt x="4764" y="107797"/>
                  </a:lnTo>
                  <a:lnTo>
                    <a:pt x="4806" y="104379"/>
                  </a:lnTo>
                  <a:lnTo>
                    <a:pt x="4840" y="100961"/>
                  </a:lnTo>
                  <a:lnTo>
                    <a:pt x="4857" y="97543"/>
                  </a:lnTo>
                  <a:lnTo>
                    <a:pt x="4857" y="95834"/>
                  </a:lnTo>
                  <a:lnTo>
                    <a:pt x="4857" y="94125"/>
                  </a:lnTo>
                  <a:lnTo>
                    <a:pt x="4849" y="92416"/>
                  </a:lnTo>
                  <a:lnTo>
                    <a:pt x="4832" y="90707"/>
                  </a:lnTo>
                  <a:lnTo>
                    <a:pt x="4815" y="89261"/>
                  </a:lnTo>
                  <a:lnTo>
                    <a:pt x="4790" y="87771"/>
                  </a:lnTo>
                  <a:lnTo>
                    <a:pt x="4764" y="86325"/>
                  </a:lnTo>
                  <a:lnTo>
                    <a:pt x="4730" y="84879"/>
                  </a:lnTo>
                  <a:lnTo>
                    <a:pt x="4688" y="83477"/>
                  </a:lnTo>
                  <a:lnTo>
                    <a:pt x="4645" y="82031"/>
                  </a:lnTo>
                  <a:lnTo>
                    <a:pt x="4594" y="80585"/>
                  </a:lnTo>
                  <a:lnTo>
                    <a:pt x="4535" y="79183"/>
                  </a:lnTo>
                  <a:lnTo>
                    <a:pt x="4475" y="77737"/>
                  </a:lnTo>
                  <a:lnTo>
                    <a:pt x="4407" y="76334"/>
                  </a:lnTo>
                  <a:lnTo>
                    <a:pt x="4340" y="74932"/>
                  </a:lnTo>
                  <a:lnTo>
                    <a:pt x="4263" y="73530"/>
                  </a:lnTo>
                  <a:lnTo>
                    <a:pt x="4178" y="72128"/>
                  </a:lnTo>
                  <a:lnTo>
                    <a:pt x="4093" y="70769"/>
                  </a:lnTo>
                  <a:lnTo>
                    <a:pt x="3906" y="68009"/>
                  </a:lnTo>
                  <a:lnTo>
                    <a:pt x="3703" y="65292"/>
                  </a:lnTo>
                  <a:lnTo>
                    <a:pt x="3490" y="62663"/>
                  </a:lnTo>
                  <a:lnTo>
                    <a:pt x="3278" y="60033"/>
                  </a:lnTo>
                  <a:lnTo>
                    <a:pt x="3049" y="57404"/>
                  </a:lnTo>
                  <a:lnTo>
                    <a:pt x="2599" y="52146"/>
                  </a:lnTo>
                  <a:lnTo>
                    <a:pt x="2370" y="49517"/>
                  </a:lnTo>
                  <a:lnTo>
                    <a:pt x="2149" y="46844"/>
                  </a:lnTo>
                  <a:lnTo>
                    <a:pt x="1937" y="44083"/>
                  </a:lnTo>
                  <a:lnTo>
                    <a:pt x="1733" y="41322"/>
                  </a:lnTo>
                  <a:lnTo>
                    <a:pt x="1538" y="38518"/>
                  </a:lnTo>
                  <a:lnTo>
                    <a:pt x="1359" y="35670"/>
                  </a:lnTo>
                  <a:lnTo>
                    <a:pt x="1190" y="32821"/>
                  </a:lnTo>
                  <a:lnTo>
                    <a:pt x="1037" y="29973"/>
                  </a:lnTo>
                  <a:lnTo>
                    <a:pt x="901" y="27081"/>
                  </a:lnTo>
                  <a:lnTo>
                    <a:pt x="773" y="24189"/>
                  </a:lnTo>
                  <a:lnTo>
                    <a:pt x="663" y="21297"/>
                  </a:lnTo>
                  <a:lnTo>
                    <a:pt x="561" y="18361"/>
                  </a:lnTo>
                  <a:lnTo>
                    <a:pt x="476" y="15425"/>
                  </a:lnTo>
                  <a:lnTo>
                    <a:pt x="400" y="12489"/>
                  </a:lnTo>
                  <a:lnTo>
                    <a:pt x="340" y="9553"/>
                  </a:lnTo>
                  <a:lnTo>
                    <a:pt x="298" y="6573"/>
                  </a:lnTo>
                  <a:lnTo>
                    <a:pt x="264" y="3593"/>
                  </a:lnTo>
                  <a:lnTo>
                    <a:pt x="247" y="614"/>
                  </a:lnTo>
                  <a:lnTo>
                    <a:pt x="247" y="482"/>
                  </a:lnTo>
                  <a:lnTo>
                    <a:pt x="239" y="351"/>
                  </a:lnTo>
                  <a:lnTo>
                    <a:pt x="230" y="219"/>
                  </a:lnTo>
                  <a:lnTo>
                    <a:pt x="213" y="132"/>
                  </a:lnTo>
                  <a:lnTo>
                    <a:pt x="171" y="44"/>
                  </a:lnTo>
                  <a:lnTo>
                    <a:pt x="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6"/>
            <p:cNvSpPr/>
            <p:nvPr/>
          </p:nvSpPr>
          <p:spPr>
            <a:xfrm rot="10800000">
              <a:off x="3269933" y="6366664"/>
              <a:ext cx="49394" cy="424590"/>
            </a:xfrm>
            <a:custGeom>
              <a:avLst/>
              <a:gdLst/>
              <a:ahLst/>
              <a:cxnLst/>
              <a:rect l="l" t="t" r="r" b="b"/>
              <a:pathLst>
                <a:path w="5231" h="155956" extrusionOk="0">
                  <a:moveTo>
                    <a:pt x="5104" y="0"/>
                  </a:moveTo>
                  <a:lnTo>
                    <a:pt x="5078" y="44"/>
                  </a:lnTo>
                  <a:lnTo>
                    <a:pt x="5053" y="88"/>
                  </a:lnTo>
                  <a:lnTo>
                    <a:pt x="4747" y="1271"/>
                  </a:lnTo>
                  <a:lnTo>
                    <a:pt x="4450" y="2498"/>
                  </a:lnTo>
                  <a:lnTo>
                    <a:pt x="4170" y="3812"/>
                  </a:lnTo>
                  <a:lnTo>
                    <a:pt x="3890" y="5171"/>
                  </a:lnTo>
                  <a:lnTo>
                    <a:pt x="3635" y="6573"/>
                  </a:lnTo>
                  <a:lnTo>
                    <a:pt x="3380" y="8063"/>
                  </a:lnTo>
                  <a:lnTo>
                    <a:pt x="3142" y="9597"/>
                  </a:lnTo>
                  <a:lnTo>
                    <a:pt x="2905" y="11130"/>
                  </a:lnTo>
                  <a:lnTo>
                    <a:pt x="2675" y="12796"/>
                  </a:lnTo>
                  <a:lnTo>
                    <a:pt x="2446" y="14461"/>
                  </a:lnTo>
                  <a:lnTo>
                    <a:pt x="2217" y="16126"/>
                  </a:lnTo>
                  <a:lnTo>
                    <a:pt x="2005" y="17835"/>
                  </a:lnTo>
                  <a:lnTo>
                    <a:pt x="1792" y="19588"/>
                  </a:lnTo>
                  <a:lnTo>
                    <a:pt x="1580" y="21340"/>
                  </a:lnTo>
                  <a:lnTo>
                    <a:pt x="1181" y="24846"/>
                  </a:lnTo>
                  <a:lnTo>
                    <a:pt x="994" y="26599"/>
                  </a:lnTo>
                  <a:lnTo>
                    <a:pt x="824" y="28395"/>
                  </a:lnTo>
                  <a:lnTo>
                    <a:pt x="672" y="30192"/>
                  </a:lnTo>
                  <a:lnTo>
                    <a:pt x="544" y="32033"/>
                  </a:lnTo>
                  <a:lnTo>
                    <a:pt x="425" y="33873"/>
                  </a:lnTo>
                  <a:lnTo>
                    <a:pt x="332" y="35757"/>
                  </a:lnTo>
                  <a:lnTo>
                    <a:pt x="247" y="37685"/>
                  </a:lnTo>
                  <a:lnTo>
                    <a:pt x="188" y="39657"/>
                  </a:lnTo>
                  <a:lnTo>
                    <a:pt x="137" y="41673"/>
                  </a:lnTo>
                  <a:lnTo>
                    <a:pt x="103" y="43689"/>
                  </a:lnTo>
                  <a:lnTo>
                    <a:pt x="69" y="45704"/>
                  </a:lnTo>
                  <a:lnTo>
                    <a:pt x="43" y="47720"/>
                  </a:lnTo>
                  <a:lnTo>
                    <a:pt x="26" y="49780"/>
                  </a:lnTo>
                  <a:lnTo>
                    <a:pt x="9" y="51795"/>
                  </a:lnTo>
                  <a:lnTo>
                    <a:pt x="1" y="55827"/>
                  </a:lnTo>
                  <a:lnTo>
                    <a:pt x="1" y="59990"/>
                  </a:lnTo>
                  <a:lnTo>
                    <a:pt x="18" y="64109"/>
                  </a:lnTo>
                  <a:lnTo>
                    <a:pt x="52" y="68272"/>
                  </a:lnTo>
                  <a:lnTo>
                    <a:pt x="103" y="72391"/>
                  </a:lnTo>
                  <a:lnTo>
                    <a:pt x="171" y="76510"/>
                  </a:lnTo>
                  <a:lnTo>
                    <a:pt x="264" y="80629"/>
                  </a:lnTo>
                  <a:lnTo>
                    <a:pt x="366" y="84704"/>
                  </a:lnTo>
                  <a:lnTo>
                    <a:pt x="493" y="88823"/>
                  </a:lnTo>
                  <a:lnTo>
                    <a:pt x="561" y="90883"/>
                  </a:lnTo>
                  <a:lnTo>
                    <a:pt x="638" y="92942"/>
                  </a:lnTo>
                  <a:lnTo>
                    <a:pt x="799" y="97018"/>
                  </a:lnTo>
                  <a:lnTo>
                    <a:pt x="1156" y="105212"/>
                  </a:lnTo>
                  <a:lnTo>
                    <a:pt x="1325" y="109331"/>
                  </a:lnTo>
                  <a:lnTo>
                    <a:pt x="1410" y="111347"/>
                  </a:lnTo>
                  <a:lnTo>
                    <a:pt x="1487" y="113406"/>
                  </a:lnTo>
                  <a:lnTo>
                    <a:pt x="1555" y="115466"/>
                  </a:lnTo>
                  <a:lnTo>
                    <a:pt x="1614" y="117569"/>
                  </a:lnTo>
                  <a:lnTo>
                    <a:pt x="1673" y="119629"/>
                  </a:lnTo>
                  <a:lnTo>
                    <a:pt x="1716" y="121688"/>
                  </a:lnTo>
                  <a:lnTo>
                    <a:pt x="1750" y="123791"/>
                  </a:lnTo>
                  <a:lnTo>
                    <a:pt x="1775" y="125939"/>
                  </a:lnTo>
                  <a:lnTo>
                    <a:pt x="1792" y="128042"/>
                  </a:lnTo>
                  <a:lnTo>
                    <a:pt x="1801" y="130145"/>
                  </a:lnTo>
                  <a:lnTo>
                    <a:pt x="1792" y="132249"/>
                  </a:lnTo>
                  <a:lnTo>
                    <a:pt x="1784" y="134352"/>
                  </a:lnTo>
                  <a:lnTo>
                    <a:pt x="1767" y="136455"/>
                  </a:lnTo>
                  <a:lnTo>
                    <a:pt x="1741" y="138559"/>
                  </a:lnTo>
                  <a:lnTo>
                    <a:pt x="1682" y="142766"/>
                  </a:lnTo>
                  <a:lnTo>
                    <a:pt x="1606" y="146972"/>
                  </a:lnTo>
                  <a:lnTo>
                    <a:pt x="1512" y="151179"/>
                  </a:lnTo>
                  <a:lnTo>
                    <a:pt x="1419" y="155342"/>
                  </a:lnTo>
                  <a:lnTo>
                    <a:pt x="1419" y="155517"/>
                  </a:lnTo>
                  <a:lnTo>
                    <a:pt x="1427" y="155605"/>
                  </a:lnTo>
                  <a:lnTo>
                    <a:pt x="1436" y="155736"/>
                  </a:lnTo>
                  <a:lnTo>
                    <a:pt x="1453" y="155824"/>
                  </a:lnTo>
                  <a:lnTo>
                    <a:pt x="1487" y="155911"/>
                  </a:lnTo>
                  <a:lnTo>
                    <a:pt x="1529" y="155955"/>
                  </a:lnTo>
                  <a:lnTo>
                    <a:pt x="1580" y="155911"/>
                  </a:lnTo>
                  <a:lnTo>
                    <a:pt x="1623" y="155824"/>
                  </a:lnTo>
                  <a:lnTo>
                    <a:pt x="1648" y="155605"/>
                  </a:lnTo>
                  <a:lnTo>
                    <a:pt x="1665" y="155517"/>
                  </a:lnTo>
                  <a:lnTo>
                    <a:pt x="1665" y="155342"/>
                  </a:lnTo>
                  <a:lnTo>
                    <a:pt x="1767" y="150785"/>
                  </a:lnTo>
                  <a:lnTo>
                    <a:pt x="1869" y="146227"/>
                  </a:lnTo>
                  <a:lnTo>
                    <a:pt x="1945" y="141626"/>
                  </a:lnTo>
                  <a:lnTo>
                    <a:pt x="1979" y="139348"/>
                  </a:lnTo>
                  <a:lnTo>
                    <a:pt x="2005" y="137025"/>
                  </a:lnTo>
                  <a:lnTo>
                    <a:pt x="2022" y="134746"/>
                  </a:lnTo>
                  <a:lnTo>
                    <a:pt x="2039" y="132468"/>
                  </a:lnTo>
                  <a:lnTo>
                    <a:pt x="2039" y="130145"/>
                  </a:lnTo>
                  <a:lnTo>
                    <a:pt x="2030" y="127867"/>
                  </a:lnTo>
                  <a:lnTo>
                    <a:pt x="2013" y="125544"/>
                  </a:lnTo>
                  <a:lnTo>
                    <a:pt x="1988" y="123266"/>
                  </a:lnTo>
                  <a:lnTo>
                    <a:pt x="1945" y="120987"/>
                  </a:lnTo>
                  <a:lnTo>
                    <a:pt x="1894" y="118665"/>
                  </a:lnTo>
                  <a:lnTo>
                    <a:pt x="1835" y="116649"/>
                  </a:lnTo>
                  <a:lnTo>
                    <a:pt x="1775" y="114633"/>
                  </a:lnTo>
                  <a:lnTo>
                    <a:pt x="1699" y="112617"/>
                  </a:lnTo>
                  <a:lnTo>
                    <a:pt x="1631" y="110602"/>
                  </a:lnTo>
                  <a:lnTo>
                    <a:pt x="1470" y="106570"/>
                  </a:lnTo>
                  <a:lnTo>
                    <a:pt x="1291" y="102539"/>
                  </a:lnTo>
                  <a:lnTo>
                    <a:pt x="1122" y="98551"/>
                  </a:lnTo>
                  <a:lnTo>
                    <a:pt x="952" y="94520"/>
                  </a:lnTo>
                  <a:lnTo>
                    <a:pt x="799" y="90488"/>
                  </a:lnTo>
                  <a:lnTo>
                    <a:pt x="731" y="88473"/>
                  </a:lnTo>
                  <a:lnTo>
                    <a:pt x="663" y="86457"/>
                  </a:lnTo>
                  <a:lnTo>
                    <a:pt x="553" y="82382"/>
                  </a:lnTo>
                  <a:lnTo>
                    <a:pt x="459" y="78306"/>
                  </a:lnTo>
                  <a:lnTo>
                    <a:pt x="383" y="74231"/>
                  </a:lnTo>
                  <a:lnTo>
                    <a:pt x="315" y="70156"/>
                  </a:lnTo>
                  <a:lnTo>
                    <a:pt x="273" y="66081"/>
                  </a:lnTo>
                  <a:lnTo>
                    <a:pt x="247" y="61962"/>
                  </a:lnTo>
                  <a:lnTo>
                    <a:pt x="239" y="57886"/>
                  </a:lnTo>
                  <a:lnTo>
                    <a:pt x="247" y="53767"/>
                  </a:lnTo>
                  <a:lnTo>
                    <a:pt x="273" y="49692"/>
                  </a:lnTo>
                  <a:lnTo>
                    <a:pt x="290" y="47632"/>
                  </a:lnTo>
                  <a:lnTo>
                    <a:pt x="315" y="45573"/>
                  </a:lnTo>
                  <a:lnTo>
                    <a:pt x="349" y="43557"/>
                  </a:lnTo>
                  <a:lnTo>
                    <a:pt x="383" y="41498"/>
                  </a:lnTo>
                  <a:lnTo>
                    <a:pt x="442" y="39482"/>
                  </a:lnTo>
                  <a:lnTo>
                    <a:pt x="510" y="37466"/>
                  </a:lnTo>
                  <a:lnTo>
                    <a:pt x="544" y="36502"/>
                  </a:lnTo>
                  <a:lnTo>
                    <a:pt x="587" y="35538"/>
                  </a:lnTo>
                  <a:lnTo>
                    <a:pt x="638" y="34574"/>
                  </a:lnTo>
                  <a:lnTo>
                    <a:pt x="697" y="33654"/>
                  </a:lnTo>
                  <a:lnTo>
                    <a:pt x="816" y="31813"/>
                  </a:lnTo>
                  <a:lnTo>
                    <a:pt x="960" y="30017"/>
                  </a:lnTo>
                  <a:lnTo>
                    <a:pt x="1113" y="28264"/>
                  </a:lnTo>
                  <a:lnTo>
                    <a:pt x="1283" y="26511"/>
                  </a:lnTo>
                  <a:lnTo>
                    <a:pt x="1470" y="24802"/>
                  </a:lnTo>
                  <a:lnTo>
                    <a:pt x="1665" y="23137"/>
                  </a:lnTo>
                  <a:lnTo>
                    <a:pt x="2030" y="20070"/>
                  </a:lnTo>
                  <a:lnTo>
                    <a:pt x="2404" y="17046"/>
                  </a:lnTo>
                  <a:lnTo>
                    <a:pt x="2590" y="15556"/>
                  </a:lnTo>
                  <a:lnTo>
                    <a:pt x="2794" y="14066"/>
                  </a:lnTo>
                  <a:lnTo>
                    <a:pt x="2998" y="12620"/>
                  </a:lnTo>
                  <a:lnTo>
                    <a:pt x="3202" y="11174"/>
                  </a:lnTo>
                  <a:lnTo>
                    <a:pt x="3423" y="9772"/>
                  </a:lnTo>
                  <a:lnTo>
                    <a:pt x="3643" y="8414"/>
                  </a:lnTo>
                  <a:lnTo>
                    <a:pt x="3873" y="7099"/>
                  </a:lnTo>
                  <a:lnTo>
                    <a:pt x="4119" y="5784"/>
                  </a:lnTo>
                  <a:lnTo>
                    <a:pt x="4365" y="4557"/>
                  </a:lnTo>
                  <a:lnTo>
                    <a:pt x="4628" y="3374"/>
                  </a:lnTo>
                  <a:lnTo>
                    <a:pt x="4891" y="2279"/>
                  </a:lnTo>
                  <a:lnTo>
                    <a:pt x="5180" y="1227"/>
                  </a:lnTo>
                  <a:lnTo>
                    <a:pt x="5197" y="1096"/>
                  </a:lnTo>
                  <a:lnTo>
                    <a:pt x="5214" y="1008"/>
                  </a:lnTo>
                  <a:lnTo>
                    <a:pt x="5223" y="877"/>
                  </a:lnTo>
                  <a:lnTo>
                    <a:pt x="5231" y="789"/>
                  </a:lnTo>
                  <a:lnTo>
                    <a:pt x="5231" y="526"/>
                  </a:lnTo>
                  <a:lnTo>
                    <a:pt x="5214" y="307"/>
                  </a:lnTo>
                  <a:lnTo>
                    <a:pt x="5189" y="132"/>
                  </a:lnTo>
                  <a:lnTo>
                    <a:pt x="5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6"/>
            <p:cNvSpPr/>
            <p:nvPr/>
          </p:nvSpPr>
          <p:spPr>
            <a:xfrm rot="10800000">
              <a:off x="3271293" y="6367260"/>
              <a:ext cx="34720" cy="423757"/>
            </a:xfrm>
            <a:custGeom>
              <a:avLst/>
              <a:gdLst/>
              <a:ahLst/>
              <a:cxnLst/>
              <a:rect l="l" t="t" r="r" b="b"/>
              <a:pathLst>
                <a:path w="3677" h="155650" extrusionOk="0">
                  <a:moveTo>
                    <a:pt x="3524" y="1"/>
                  </a:moveTo>
                  <a:lnTo>
                    <a:pt x="3498" y="45"/>
                  </a:lnTo>
                  <a:lnTo>
                    <a:pt x="3481" y="88"/>
                  </a:lnTo>
                  <a:lnTo>
                    <a:pt x="3464" y="176"/>
                  </a:lnTo>
                  <a:lnTo>
                    <a:pt x="3447" y="308"/>
                  </a:lnTo>
                  <a:lnTo>
                    <a:pt x="3261" y="2017"/>
                  </a:lnTo>
                  <a:lnTo>
                    <a:pt x="3091" y="3725"/>
                  </a:lnTo>
                  <a:lnTo>
                    <a:pt x="2938" y="5478"/>
                  </a:lnTo>
                  <a:lnTo>
                    <a:pt x="2802" y="7275"/>
                  </a:lnTo>
                  <a:lnTo>
                    <a:pt x="2675" y="9072"/>
                  </a:lnTo>
                  <a:lnTo>
                    <a:pt x="2564" y="10912"/>
                  </a:lnTo>
                  <a:lnTo>
                    <a:pt x="2471" y="12752"/>
                  </a:lnTo>
                  <a:lnTo>
                    <a:pt x="2386" y="14637"/>
                  </a:lnTo>
                  <a:lnTo>
                    <a:pt x="2310" y="16521"/>
                  </a:lnTo>
                  <a:lnTo>
                    <a:pt x="2242" y="18405"/>
                  </a:lnTo>
                  <a:lnTo>
                    <a:pt x="2191" y="20333"/>
                  </a:lnTo>
                  <a:lnTo>
                    <a:pt x="2140" y="22218"/>
                  </a:lnTo>
                  <a:lnTo>
                    <a:pt x="2106" y="24146"/>
                  </a:lnTo>
                  <a:lnTo>
                    <a:pt x="2080" y="26074"/>
                  </a:lnTo>
                  <a:lnTo>
                    <a:pt x="2055" y="28002"/>
                  </a:lnTo>
                  <a:lnTo>
                    <a:pt x="2038" y="29930"/>
                  </a:lnTo>
                  <a:lnTo>
                    <a:pt x="2021" y="33655"/>
                  </a:lnTo>
                  <a:lnTo>
                    <a:pt x="2021" y="37335"/>
                  </a:lnTo>
                  <a:lnTo>
                    <a:pt x="2030" y="41060"/>
                  </a:lnTo>
                  <a:lnTo>
                    <a:pt x="2038" y="44741"/>
                  </a:lnTo>
                  <a:lnTo>
                    <a:pt x="2072" y="52190"/>
                  </a:lnTo>
                  <a:lnTo>
                    <a:pt x="2080" y="55871"/>
                  </a:lnTo>
                  <a:lnTo>
                    <a:pt x="2089" y="59596"/>
                  </a:lnTo>
                  <a:lnTo>
                    <a:pt x="2080" y="63584"/>
                  </a:lnTo>
                  <a:lnTo>
                    <a:pt x="2072" y="67527"/>
                  </a:lnTo>
                  <a:lnTo>
                    <a:pt x="2055" y="71515"/>
                  </a:lnTo>
                  <a:lnTo>
                    <a:pt x="2038" y="75503"/>
                  </a:lnTo>
                  <a:lnTo>
                    <a:pt x="2013" y="79490"/>
                  </a:lnTo>
                  <a:lnTo>
                    <a:pt x="1970" y="83478"/>
                  </a:lnTo>
                  <a:lnTo>
                    <a:pt x="1936" y="87465"/>
                  </a:lnTo>
                  <a:lnTo>
                    <a:pt x="1885" y="91409"/>
                  </a:lnTo>
                  <a:lnTo>
                    <a:pt x="1826" y="95441"/>
                  </a:lnTo>
                  <a:lnTo>
                    <a:pt x="1766" y="99428"/>
                  </a:lnTo>
                  <a:lnTo>
                    <a:pt x="1698" y="103416"/>
                  </a:lnTo>
                  <a:lnTo>
                    <a:pt x="1613" y="107447"/>
                  </a:lnTo>
                  <a:lnTo>
                    <a:pt x="1529" y="111435"/>
                  </a:lnTo>
                  <a:lnTo>
                    <a:pt x="1435" y="115423"/>
                  </a:lnTo>
                  <a:lnTo>
                    <a:pt x="1333" y="119410"/>
                  </a:lnTo>
                  <a:lnTo>
                    <a:pt x="1223" y="123354"/>
                  </a:lnTo>
                  <a:lnTo>
                    <a:pt x="1096" y="127342"/>
                  </a:lnTo>
                  <a:lnTo>
                    <a:pt x="968" y="131285"/>
                  </a:lnTo>
                  <a:lnTo>
                    <a:pt x="832" y="135273"/>
                  </a:lnTo>
                  <a:lnTo>
                    <a:pt x="688" y="139217"/>
                  </a:lnTo>
                  <a:lnTo>
                    <a:pt x="527" y="143117"/>
                  </a:lnTo>
                  <a:lnTo>
                    <a:pt x="365" y="147061"/>
                  </a:lnTo>
                  <a:lnTo>
                    <a:pt x="187" y="150960"/>
                  </a:lnTo>
                  <a:lnTo>
                    <a:pt x="0" y="154860"/>
                  </a:lnTo>
                  <a:lnTo>
                    <a:pt x="0" y="155036"/>
                  </a:lnTo>
                  <a:lnTo>
                    <a:pt x="0" y="155167"/>
                  </a:lnTo>
                  <a:lnTo>
                    <a:pt x="9" y="155255"/>
                  </a:lnTo>
                  <a:lnTo>
                    <a:pt x="17" y="155386"/>
                  </a:lnTo>
                  <a:lnTo>
                    <a:pt x="51" y="155562"/>
                  </a:lnTo>
                  <a:lnTo>
                    <a:pt x="94" y="155649"/>
                  </a:lnTo>
                  <a:lnTo>
                    <a:pt x="136" y="155649"/>
                  </a:lnTo>
                  <a:lnTo>
                    <a:pt x="179" y="155605"/>
                  </a:lnTo>
                  <a:lnTo>
                    <a:pt x="196" y="155562"/>
                  </a:lnTo>
                  <a:lnTo>
                    <a:pt x="213" y="155474"/>
                  </a:lnTo>
                  <a:lnTo>
                    <a:pt x="230" y="155342"/>
                  </a:lnTo>
                  <a:lnTo>
                    <a:pt x="238" y="155211"/>
                  </a:lnTo>
                  <a:lnTo>
                    <a:pt x="442" y="150873"/>
                  </a:lnTo>
                  <a:lnTo>
                    <a:pt x="637" y="146535"/>
                  </a:lnTo>
                  <a:lnTo>
                    <a:pt x="815" y="142196"/>
                  </a:lnTo>
                  <a:lnTo>
                    <a:pt x="985" y="137815"/>
                  </a:lnTo>
                  <a:lnTo>
                    <a:pt x="1147" y="133433"/>
                  </a:lnTo>
                  <a:lnTo>
                    <a:pt x="1299" y="129007"/>
                  </a:lnTo>
                  <a:lnTo>
                    <a:pt x="1435" y="124625"/>
                  </a:lnTo>
                  <a:lnTo>
                    <a:pt x="1554" y="120199"/>
                  </a:lnTo>
                  <a:lnTo>
                    <a:pt x="1664" y="116299"/>
                  </a:lnTo>
                  <a:lnTo>
                    <a:pt x="1758" y="112355"/>
                  </a:lnTo>
                  <a:lnTo>
                    <a:pt x="1843" y="108455"/>
                  </a:lnTo>
                  <a:lnTo>
                    <a:pt x="1919" y="104511"/>
                  </a:lnTo>
                  <a:lnTo>
                    <a:pt x="1996" y="100568"/>
                  </a:lnTo>
                  <a:lnTo>
                    <a:pt x="2055" y="96624"/>
                  </a:lnTo>
                  <a:lnTo>
                    <a:pt x="2114" y="92680"/>
                  </a:lnTo>
                  <a:lnTo>
                    <a:pt x="2165" y="88736"/>
                  </a:lnTo>
                  <a:lnTo>
                    <a:pt x="2208" y="84792"/>
                  </a:lnTo>
                  <a:lnTo>
                    <a:pt x="2242" y="80849"/>
                  </a:lnTo>
                  <a:lnTo>
                    <a:pt x="2276" y="76905"/>
                  </a:lnTo>
                  <a:lnTo>
                    <a:pt x="2301" y="72961"/>
                  </a:lnTo>
                  <a:lnTo>
                    <a:pt x="2318" y="68973"/>
                  </a:lnTo>
                  <a:lnTo>
                    <a:pt x="2327" y="65030"/>
                  </a:lnTo>
                  <a:lnTo>
                    <a:pt x="2335" y="61086"/>
                  </a:lnTo>
                  <a:lnTo>
                    <a:pt x="2335" y="57142"/>
                  </a:lnTo>
                  <a:lnTo>
                    <a:pt x="2327" y="53461"/>
                  </a:lnTo>
                  <a:lnTo>
                    <a:pt x="2310" y="49780"/>
                  </a:lnTo>
                  <a:lnTo>
                    <a:pt x="2276" y="42462"/>
                  </a:lnTo>
                  <a:lnTo>
                    <a:pt x="2267" y="38781"/>
                  </a:lnTo>
                  <a:lnTo>
                    <a:pt x="2267" y="35101"/>
                  </a:lnTo>
                  <a:lnTo>
                    <a:pt x="2276" y="31420"/>
                  </a:lnTo>
                  <a:lnTo>
                    <a:pt x="2301" y="27783"/>
                  </a:lnTo>
                  <a:lnTo>
                    <a:pt x="2327" y="26030"/>
                  </a:lnTo>
                  <a:lnTo>
                    <a:pt x="2352" y="24277"/>
                  </a:lnTo>
                  <a:lnTo>
                    <a:pt x="2386" y="22524"/>
                  </a:lnTo>
                  <a:lnTo>
                    <a:pt x="2429" y="20771"/>
                  </a:lnTo>
                  <a:lnTo>
                    <a:pt x="2471" y="19062"/>
                  </a:lnTo>
                  <a:lnTo>
                    <a:pt x="2530" y="17310"/>
                  </a:lnTo>
                  <a:lnTo>
                    <a:pt x="2590" y="15601"/>
                  </a:lnTo>
                  <a:lnTo>
                    <a:pt x="2666" y="13892"/>
                  </a:lnTo>
                  <a:lnTo>
                    <a:pt x="2751" y="12227"/>
                  </a:lnTo>
                  <a:lnTo>
                    <a:pt x="2845" y="10561"/>
                  </a:lnTo>
                  <a:lnTo>
                    <a:pt x="2947" y="8896"/>
                  </a:lnTo>
                  <a:lnTo>
                    <a:pt x="3065" y="7231"/>
                  </a:lnTo>
                  <a:lnTo>
                    <a:pt x="3193" y="5654"/>
                  </a:lnTo>
                  <a:lnTo>
                    <a:pt x="3337" y="4032"/>
                  </a:lnTo>
                  <a:lnTo>
                    <a:pt x="3490" y="2499"/>
                  </a:lnTo>
                  <a:lnTo>
                    <a:pt x="3660" y="921"/>
                  </a:lnTo>
                  <a:lnTo>
                    <a:pt x="3668" y="790"/>
                  </a:lnTo>
                  <a:lnTo>
                    <a:pt x="3677" y="702"/>
                  </a:lnTo>
                  <a:lnTo>
                    <a:pt x="3677" y="570"/>
                  </a:lnTo>
                  <a:lnTo>
                    <a:pt x="3668" y="439"/>
                  </a:lnTo>
                  <a:lnTo>
                    <a:pt x="3651" y="220"/>
                  </a:lnTo>
                  <a:lnTo>
                    <a:pt x="3609" y="88"/>
                  </a:lnTo>
                  <a:lnTo>
                    <a:pt x="35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6"/>
            <p:cNvSpPr/>
            <p:nvPr/>
          </p:nvSpPr>
          <p:spPr>
            <a:xfrm rot="10800000">
              <a:off x="3152072" y="6382753"/>
              <a:ext cx="101988" cy="338576"/>
            </a:xfrm>
            <a:custGeom>
              <a:avLst/>
              <a:gdLst/>
              <a:ahLst/>
              <a:cxnLst/>
              <a:rect l="l" t="t" r="r" b="b"/>
              <a:pathLst>
                <a:path w="10801" h="124362" extrusionOk="0">
                  <a:moveTo>
                    <a:pt x="119" y="1"/>
                  </a:moveTo>
                  <a:lnTo>
                    <a:pt x="77" y="88"/>
                  </a:lnTo>
                  <a:lnTo>
                    <a:pt x="43" y="220"/>
                  </a:lnTo>
                  <a:lnTo>
                    <a:pt x="17" y="395"/>
                  </a:lnTo>
                  <a:lnTo>
                    <a:pt x="0" y="614"/>
                  </a:lnTo>
                  <a:lnTo>
                    <a:pt x="0" y="877"/>
                  </a:lnTo>
                  <a:lnTo>
                    <a:pt x="9" y="1009"/>
                  </a:lnTo>
                  <a:lnTo>
                    <a:pt x="26" y="1140"/>
                  </a:lnTo>
                  <a:lnTo>
                    <a:pt x="459" y="3988"/>
                  </a:lnTo>
                  <a:lnTo>
                    <a:pt x="875" y="6880"/>
                  </a:lnTo>
                  <a:lnTo>
                    <a:pt x="1291" y="9816"/>
                  </a:lnTo>
                  <a:lnTo>
                    <a:pt x="1698" y="12752"/>
                  </a:lnTo>
                  <a:lnTo>
                    <a:pt x="2097" y="15732"/>
                  </a:lnTo>
                  <a:lnTo>
                    <a:pt x="2479" y="18756"/>
                  </a:lnTo>
                  <a:lnTo>
                    <a:pt x="2861" y="21779"/>
                  </a:lnTo>
                  <a:lnTo>
                    <a:pt x="3235" y="24847"/>
                  </a:lnTo>
                  <a:lnTo>
                    <a:pt x="3566" y="27695"/>
                  </a:lnTo>
                  <a:lnTo>
                    <a:pt x="3897" y="30543"/>
                  </a:lnTo>
                  <a:lnTo>
                    <a:pt x="4211" y="33435"/>
                  </a:lnTo>
                  <a:lnTo>
                    <a:pt x="4517" y="36327"/>
                  </a:lnTo>
                  <a:lnTo>
                    <a:pt x="4823" y="39263"/>
                  </a:lnTo>
                  <a:lnTo>
                    <a:pt x="5111" y="42199"/>
                  </a:lnTo>
                  <a:lnTo>
                    <a:pt x="5400" y="45135"/>
                  </a:lnTo>
                  <a:lnTo>
                    <a:pt x="5680" y="48115"/>
                  </a:lnTo>
                  <a:lnTo>
                    <a:pt x="5952" y="51095"/>
                  </a:lnTo>
                  <a:lnTo>
                    <a:pt x="6224" y="54074"/>
                  </a:lnTo>
                  <a:lnTo>
                    <a:pt x="6487" y="57098"/>
                  </a:lnTo>
                  <a:lnTo>
                    <a:pt x="6742" y="60122"/>
                  </a:lnTo>
                  <a:lnTo>
                    <a:pt x="7251" y="66213"/>
                  </a:lnTo>
                  <a:lnTo>
                    <a:pt x="7735" y="72347"/>
                  </a:lnTo>
                  <a:lnTo>
                    <a:pt x="8228" y="78614"/>
                  </a:lnTo>
                  <a:lnTo>
                    <a:pt x="8465" y="81769"/>
                  </a:lnTo>
                  <a:lnTo>
                    <a:pt x="8695" y="84924"/>
                  </a:lnTo>
                  <a:lnTo>
                    <a:pt x="8924" y="88079"/>
                  </a:lnTo>
                  <a:lnTo>
                    <a:pt x="9136" y="91278"/>
                  </a:lnTo>
                  <a:lnTo>
                    <a:pt x="9331" y="94520"/>
                  </a:lnTo>
                  <a:lnTo>
                    <a:pt x="9510" y="97807"/>
                  </a:lnTo>
                  <a:lnTo>
                    <a:pt x="9671" y="101006"/>
                  </a:lnTo>
                  <a:lnTo>
                    <a:pt x="9824" y="104248"/>
                  </a:lnTo>
                  <a:lnTo>
                    <a:pt x="9960" y="107535"/>
                  </a:lnTo>
                  <a:lnTo>
                    <a:pt x="10087" y="110777"/>
                  </a:lnTo>
                  <a:lnTo>
                    <a:pt x="10214" y="114064"/>
                  </a:lnTo>
                  <a:lnTo>
                    <a:pt x="10333" y="117307"/>
                  </a:lnTo>
                  <a:lnTo>
                    <a:pt x="10562" y="123880"/>
                  </a:lnTo>
                  <a:lnTo>
                    <a:pt x="10571" y="124011"/>
                  </a:lnTo>
                  <a:lnTo>
                    <a:pt x="10579" y="124143"/>
                  </a:lnTo>
                  <a:lnTo>
                    <a:pt x="10596" y="124230"/>
                  </a:lnTo>
                  <a:lnTo>
                    <a:pt x="10613" y="124274"/>
                  </a:lnTo>
                  <a:lnTo>
                    <a:pt x="10656" y="124362"/>
                  </a:lnTo>
                  <a:lnTo>
                    <a:pt x="10698" y="124318"/>
                  </a:lnTo>
                  <a:lnTo>
                    <a:pt x="10741" y="124230"/>
                  </a:lnTo>
                  <a:lnTo>
                    <a:pt x="10775" y="124055"/>
                  </a:lnTo>
                  <a:lnTo>
                    <a:pt x="10800" y="123836"/>
                  </a:lnTo>
                  <a:lnTo>
                    <a:pt x="10800" y="123704"/>
                  </a:lnTo>
                  <a:lnTo>
                    <a:pt x="10800" y="123529"/>
                  </a:lnTo>
                  <a:lnTo>
                    <a:pt x="10537" y="116036"/>
                  </a:lnTo>
                  <a:lnTo>
                    <a:pt x="10401" y="112311"/>
                  </a:lnTo>
                  <a:lnTo>
                    <a:pt x="10257" y="108543"/>
                  </a:lnTo>
                  <a:lnTo>
                    <a:pt x="10095" y="104818"/>
                  </a:lnTo>
                  <a:lnTo>
                    <a:pt x="9934" y="101137"/>
                  </a:lnTo>
                  <a:lnTo>
                    <a:pt x="9747" y="97412"/>
                  </a:lnTo>
                  <a:lnTo>
                    <a:pt x="9544" y="93775"/>
                  </a:lnTo>
                  <a:lnTo>
                    <a:pt x="9348" y="90489"/>
                  </a:lnTo>
                  <a:lnTo>
                    <a:pt x="9136" y="87246"/>
                  </a:lnTo>
                  <a:lnTo>
                    <a:pt x="8907" y="84047"/>
                  </a:lnTo>
                  <a:lnTo>
                    <a:pt x="8669" y="80848"/>
                  </a:lnTo>
                  <a:lnTo>
                    <a:pt x="8431" y="77693"/>
                  </a:lnTo>
                  <a:lnTo>
                    <a:pt x="8177" y="74495"/>
                  </a:lnTo>
                  <a:lnTo>
                    <a:pt x="7676" y="68184"/>
                  </a:lnTo>
                  <a:lnTo>
                    <a:pt x="7175" y="61962"/>
                  </a:lnTo>
                  <a:lnTo>
                    <a:pt x="6911" y="58851"/>
                  </a:lnTo>
                  <a:lnTo>
                    <a:pt x="6657" y="55783"/>
                  </a:lnTo>
                  <a:lnTo>
                    <a:pt x="6385" y="52672"/>
                  </a:lnTo>
                  <a:lnTo>
                    <a:pt x="6113" y="49649"/>
                  </a:lnTo>
                  <a:lnTo>
                    <a:pt x="5833" y="46581"/>
                  </a:lnTo>
                  <a:lnTo>
                    <a:pt x="5545" y="43558"/>
                  </a:lnTo>
                  <a:lnTo>
                    <a:pt x="5256" y="40709"/>
                  </a:lnTo>
                  <a:lnTo>
                    <a:pt x="4967" y="37861"/>
                  </a:lnTo>
                  <a:lnTo>
                    <a:pt x="4670" y="35013"/>
                  </a:lnTo>
                  <a:lnTo>
                    <a:pt x="4364" y="32208"/>
                  </a:lnTo>
                  <a:lnTo>
                    <a:pt x="4059" y="29448"/>
                  </a:lnTo>
                  <a:lnTo>
                    <a:pt x="3736" y="26687"/>
                  </a:lnTo>
                  <a:lnTo>
                    <a:pt x="3413" y="23926"/>
                  </a:lnTo>
                  <a:lnTo>
                    <a:pt x="3082" y="21209"/>
                  </a:lnTo>
                  <a:lnTo>
                    <a:pt x="2743" y="18493"/>
                  </a:lnTo>
                  <a:lnTo>
                    <a:pt x="2403" y="15820"/>
                  </a:lnTo>
                  <a:lnTo>
                    <a:pt x="2046" y="13190"/>
                  </a:lnTo>
                  <a:lnTo>
                    <a:pt x="1690" y="10517"/>
                  </a:lnTo>
                  <a:lnTo>
                    <a:pt x="1333" y="7932"/>
                  </a:lnTo>
                  <a:lnTo>
                    <a:pt x="960" y="5347"/>
                  </a:lnTo>
                  <a:lnTo>
                    <a:pt x="586" y="2761"/>
                  </a:lnTo>
                  <a:lnTo>
                    <a:pt x="204" y="220"/>
                  </a:lnTo>
                  <a:lnTo>
                    <a:pt x="178" y="132"/>
                  </a:lnTo>
                  <a:lnTo>
                    <a:pt x="161" y="44"/>
                  </a:lnTo>
                  <a:lnTo>
                    <a:pt x="145" y="44"/>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6"/>
            <p:cNvSpPr/>
            <p:nvPr/>
          </p:nvSpPr>
          <p:spPr>
            <a:xfrm rot="10800000">
              <a:off x="3150476" y="6386334"/>
              <a:ext cx="108239" cy="350149"/>
            </a:xfrm>
            <a:custGeom>
              <a:avLst/>
              <a:gdLst/>
              <a:ahLst/>
              <a:cxnLst/>
              <a:rect l="l" t="t" r="r" b="b"/>
              <a:pathLst>
                <a:path w="11463" h="128613" extrusionOk="0">
                  <a:moveTo>
                    <a:pt x="120" y="1"/>
                  </a:moveTo>
                  <a:lnTo>
                    <a:pt x="77" y="44"/>
                  </a:lnTo>
                  <a:lnTo>
                    <a:pt x="35" y="176"/>
                  </a:lnTo>
                  <a:lnTo>
                    <a:pt x="9" y="395"/>
                  </a:lnTo>
                  <a:lnTo>
                    <a:pt x="1" y="614"/>
                  </a:lnTo>
                  <a:lnTo>
                    <a:pt x="1" y="745"/>
                  </a:lnTo>
                  <a:lnTo>
                    <a:pt x="1" y="833"/>
                  </a:lnTo>
                  <a:lnTo>
                    <a:pt x="18" y="965"/>
                  </a:lnTo>
                  <a:lnTo>
                    <a:pt x="35" y="1096"/>
                  </a:lnTo>
                  <a:lnTo>
                    <a:pt x="162" y="1797"/>
                  </a:lnTo>
                  <a:lnTo>
                    <a:pt x="306" y="2454"/>
                  </a:lnTo>
                  <a:lnTo>
                    <a:pt x="442" y="3112"/>
                  </a:lnTo>
                  <a:lnTo>
                    <a:pt x="587" y="3769"/>
                  </a:lnTo>
                  <a:lnTo>
                    <a:pt x="884" y="4952"/>
                  </a:lnTo>
                  <a:lnTo>
                    <a:pt x="1189" y="6091"/>
                  </a:lnTo>
                  <a:lnTo>
                    <a:pt x="1504" y="7187"/>
                  </a:lnTo>
                  <a:lnTo>
                    <a:pt x="1826" y="8239"/>
                  </a:lnTo>
                  <a:lnTo>
                    <a:pt x="2471" y="10342"/>
                  </a:lnTo>
                  <a:lnTo>
                    <a:pt x="2777" y="11350"/>
                  </a:lnTo>
                  <a:lnTo>
                    <a:pt x="3083" y="12358"/>
                  </a:lnTo>
                  <a:lnTo>
                    <a:pt x="3380" y="13453"/>
                  </a:lnTo>
                  <a:lnTo>
                    <a:pt x="3669" y="14549"/>
                  </a:lnTo>
                  <a:lnTo>
                    <a:pt x="3957" y="15688"/>
                  </a:lnTo>
                  <a:lnTo>
                    <a:pt x="4238" y="16871"/>
                  </a:lnTo>
                  <a:lnTo>
                    <a:pt x="4518" y="18098"/>
                  </a:lnTo>
                  <a:lnTo>
                    <a:pt x="4789" y="19325"/>
                  </a:lnTo>
                  <a:lnTo>
                    <a:pt x="5027" y="20508"/>
                  </a:lnTo>
                  <a:lnTo>
                    <a:pt x="5265" y="21735"/>
                  </a:lnTo>
                  <a:lnTo>
                    <a:pt x="5503" y="22962"/>
                  </a:lnTo>
                  <a:lnTo>
                    <a:pt x="5723" y="24189"/>
                  </a:lnTo>
                  <a:lnTo>
                    <a:pt x="5944" y="25460"/>
                  </a:lnTo>
                  <a:lnTo>
                    <a:pt x="6165" y="26774"/>
                  </a:lnTo>
                  <a:lnTo>
                    <a:pt x="6377" y="28089"/>
                  </a:lnTo>
                  <a:lnTo>
                    <a:pt x="6581" y="29404"/>
                  </a:lnTo>
                  <a:lnTo>
                    <a:pt x="6776" y="30762"/>
                  </a:lnTo>
                  <a:lnTo>
                    <a:pt x="6971" y="32164"/>
                  </a:lnTo>
                  <a:lnTo>
                    <a:pt x="7167" y="33567"/>
                  </a:lnTo>
                  <a:lnTo>
                    <a:pt x="7345" y="34969"/>
                  </a:lnTo>
                  <a:lnTo>
                    <a:pt x="7532" y="36415"/>
                  </a:lnTo>
                  <a:lnTo>
                    <a:pt x="7702" y="37861"/>
                  </a:lnTo>
                  <a:lnTo>
                    <a:pt x="7871" y="39307"/>
                  </a:lnTo>
                  <a:lnTo>
                    <a:pt x="8041" y="40797"/>
                  </a:lnTo>
                  <a:lnTo>
                    <a:pt x="8194" y="42287"/>
                  </a:lnTo>
                  <a:lnTo>
                    <a:pt x="8355" y="43820"/>
                  </a:lnTo>
                  <a:lnTo>
                    <a:pt x="8500" y="45310"/>
                  </a:lnTo>
                  <a:lnTo>
                    <a:pt x="8653" y="46844"/>
                  </a:lnTo>
                  <a:lnTo>
                    <a:pt x="8788" y="48422"/>
                  </a:lnTo>
                  <a:lnTo>
                    <a:pt x="8924" y="49955"/>
                  </a:lnTo>
                  <a:lnTo>
                    <a:pt x="9060" y="51533"/>
                  </a:lnTo>
                  <a:lnTo>
                    <a:pt x="9188" y="53110"/>
                  </a:lnTo>
                  <a:lnTo>
                    <a:pt x="9425" y="56309"/>
                  </a:lnTo>
                  <a:lnTo>
                    <a:pt x="9646" y="59552"/>
                  </a:lnTo>
                  <a:lnTo>
                    <a:pt x="9850" y="62794"/>
                  </a:lnTo>
                  <a:lnTo>
                    <a:pt x="10037" y="66081"/>
                  </a:lnTo>
                  <a:lnTo>
                    <a:pt x="10130" y="67921"/>
                  </a:lnTo>
                  <a:lnTo>
                    <a:pt x="10223" y="69806"/>
                  </a:lnTo>
                  <a:lnTo>
                    <a:pt x="10393" y="73530"/>
                  </a:lnTo>
                  <a:lnTo>
                    <a:pt x="10546" y="77299"/>
                  </a:lnTo>
                  <a:lnTo>
                    <a:pt x="10673" y="81111"/>
                  </a:lnTo>
                  <a:lnTo>
                    <a:pt x="10792" y="84924"/>
                  </a:lnTo>
                  <a:lnTo>
                    <a:pt x="10894" y="88736"/>
                  </a:lnTo>
                  <a:lnTo>
                    <a:pt x="10979" y="92548"/>
                  </a:lnTo>
                  <a:lnTo>
                    <a:pt x="11047" y="96361"/>
                  </a:lnTo>
                  <a:lnTo>
                    <a:pt x="11106" y="100304"/>
                  </a:lnTo>
                  <a:lnTo>
                    <a:pt x="11157" y="104292"/>
                  </a:lnTo>
                  <a:lnTo>
                    <a:pt x="11191" y="108236"/>
                  </a:lnTo>
                  <a:lnTo>
                    <a:pt x="11217" y="112180"/>
                  </a:lnTo>
                  <a:lnTo>
                    <a:pt x="11217" y="114195"/>
                  </a:lnTo>
                  <a:lnTo>
                    <a:pt x="11208" y="116167"/>
                  </a:lnTo>
                  <a:lnTo>
                    <a:pt x="11200" y="118139"/>
                  </a:lnTo>
                  <a:lnTo>
                    <a:pt x="11191" y="120111"/>
                  </a:lnTo>
                  <a:lnTo>
                    <a:pt x="11166" y="122083"/>
                  </a:lnTo>
                  <a:lnTo>
                    <a:pt x="11140" y="124055"/>
                  </a:lnTo>
                  <a:lnTo>
                    <a:pt x="11106" y="126027"/>
                  </a:lnTo>
                  <a:lnTo>
                    <a:pt x="11064" y="127999"/>
                  </a:lnTo>
                  <a:lnTo>
                    <a:pt x="11064" y="128174"/>
                  </a:lnTo>
                  <a:lnTo>
                    <a:pt x="11064" y="128261"/>
                  </a:lnTo>
                  <a:lnTo>
                    <a:pt x="11081" y="128393"/>
                  </a:lnTo>
                  <a:lnTo>
                    <a:pt x="11089" y="128481"/>
                  </a:lnTo>
                  <a:lnTo>
                    <a:pt x="11132" y="128568"/>
                  </a:lnTo>
                  <a:lnTo>
                    <a:pt x="11174" y="128612"/>
                  </a:lnTo>
                  <a:lnTo>
                    <a:pt x="11217" y="128568"/>
                  </a:lnTo>
                  <a:lnTo>
                    <a:pt x="11259" y="128481"/>
                  </a:lnTo>
                  <a:lnTo>
                    <a:pt x="11293" y="128261"/>
                  </a:lnTo>
                  <a:lnTo>
                    <a:pt x="11302" y="128174"/>
                  </a:lnTo>
                  <a:lnTo>
                    <a:pt x="11310" y="127999"/>
                  </a:lnTo>
                  <a:lnTo>
                    <a:pt x="11361" y="125808"/>
                  </a:lnTo>
                  <a:lnTo>
                    <a:pt x="11395" y="123573"/>
                  </a:lnTo>
                  <a:lnTo>
                    <a:pt x="11421" y="121338"/>
                  </a:lnTo>
                  <a:lnTo>
                    <a:pt x="11446" y="119103"/>
                  </a:lnTo>
                  <a:lnTo>
                    <a:pt x="11463" y="116868"/>
                  </a:lnTo>
                  <a:lnTo>
                    <a:pt x="11463" y="114590"/>
                  </a:lnTo>
                  <a:lnTo>
                    <a:pt x="11463" y="112355"/>
                  </a:lnTo>
                  <a:lnTo>
                    <a:pt x="11454" y="110120"/>
                  </a:lnTo>
                  <a:lnTo>
                    <a:pt x="11446" y="107885"/>
                  </a:lnTo>
                  <a:lnTo>
                    <a:pt x="11429" y="105650"/>
                  </a:lnTo>
                  <a:lnTo>
                    <a:pt x="11370" y="101137"/>
                  </a:lnTo>
                  <a:lnTo>
                    <a:pt x="11302" y="96711"/>
                  </a:lnTo>
                  <a:lnTo>
                    <a:pt x="11217" y="92241"/>
                  </a:lnTo>
                  <a:lnTo>
                    <a:pt x="11132" y="88604"/>
                  </a:lnTo>
                  <a:lnTo>
                    <a:pt x="11038" y="84967"/>
                  </a:lnTo>
                  <a:lnTo>
                    <a:pt x="10928" y="81330"/>
                  </a:lnTo>
                  <a:lnTo>
                    <a:pt x="10809" y="77737"/>
                  </a:lnTo>
                  <a:lnTo>
                    <a:pt x="10665" y="74100"/>
                  </a:lnTo>
                  <a:lnTo>
                    <a:pt x="10504" y="70551"/>
                  </a:lnTo>
                  <a:lnTo>
                    <a:pt x="10334" y="66957"/>
                  </a:lnTo>
                  <a:lnTo>
                    <a:pt x="10138" y="63452"/>
                  </a:lnTo>
                  <a:lnTo>
                    <a:pt x="10037" y="61699"/>
                  </a:lnTo>
                  <a:lnTo>
                    <a:pt x="9926" y="59946"/>
                  </a:lnTo>
                  <a:lnTo>
                    <a:pt x="9816" y="58193"/>
                  </a:lnTo>
                  <a:lnTo>
                    <a:pt x="9697" y="56484"/>
                  </a:lnTo>
                  <a:lnTo>
                    <a:pt x="9570" y="54775"/>
                  </a:lnTo>
                  <a:lnTo>
                    <a:pt x="9442" y="53066"/>
                  </a:lnTo>
                  <a:lnTo>
                    <a:pt x="9315" y="51357"/>
                  </a:lnTo>
                  <a:lnTo>
                    <a:pt x="9171" y="49692"/>
                  </a:lnTo>
                  <a:lnTo>
                    <a:pt x="9026" y="47983"/>
                  </a:lnTo>
                  <a:lnTo>
                    <a:pt x="8873" y="46362"/>
                  </a:lnTo>
                  <a:lnTo>
                    <a:pt x="8721" y="44697"/>
                  </a:lnTo>
                  <a:lnTo>
                    <a:pt x="8559" y="43076"/>
                  </a:lnTo>
                  <a:lnTo>
                    <a:pt x="8389" y="41454"/>
                  </a:lnTo>
                  <a:lnTo>
                    <a:pt x="8220" y="39833"/>
                  </a:lnTo>
                  <a:lnTo>
                    <a:pt x="8041" y="38255"/>
                  </a:lnTo>
                  <a:lnTo>
                    <a:pt x="7854" y="36678"/>
                  </a:lnTo>
                  <a:lnTo>
                    <a:pt x="7685" y="35276"/>
                  </a:lnTo>
                  <a:lnTo>
                    <a:pt x="7506" y="33917"/>
                  </a:lnTo>
                  <a:lnTo>
                    <a:pt x="7328" y="32559"/>
                  </a:lnTo>
                  <a:lnTo>
                    <a:pt x="7141" y="31200"/>
                  </a:lnTo>
                  <a:lnTo>
                    <a:pt x="6954" y="29886"/>
                  </a:lnTo>
                  <a:lnTo>
                    <a:pt x="6759" y="28571"/>
                  </a:lnTo>
                  <a:lnTo>
                    <a:pt x="6564" y="27257"/>
                  </a:lnTo>
                  <a:lnTo>
                    <a:pt x="6360" y="25986"/>
                  </a:lnTo>
                  <a:lnTo>
                    <a:pt x="6156" y="24759"/>
                  </a:lnTo>
                  <a:lnTo>
                    <a:pt x="5944" y="23532"/>
                  </a:lnTo>
                  <a:lnTo>
                    <a:pt x="5723" y="22305"/>
                  </a:lnTo>
                  <a:lnTo>
                    <a:pt x="5503" y="21122"/>
                  </a:lnTo>
                  <a:lnTo>
                    <a:pt x="5273" y="19982"/>
                  </a:lnTo>
                  <a:lnTo>
                    <a:pt x="5044" y="18843"/>
                  </a:lnTo>
                  <a:lnTo>
                    <a:pt x="4806" y="17704"/>
                  </a:lnTo>
                  <a:lnTo>
                    <a:pt x="4569" y="16608"/>
                  </a:lnTo>
                  <a:lnTo>
                    <a:pt x="4322" y="15557"/>
                  </a:lnTo>
                  <a:lnTo>
                    <a:pt x="4059" y="14505"/>
                  </a:lnTo>
                  <a:lnTo>
                    <a:pt x="3804" y="13453"/>
                  </a:lnTo>
                  <a:lnTo>
                    <a:pt x="3541" y="12489"/>
                  </a:lnTo>
                  <a:lnTo>
                    <a:pt x="3270" y="11525"/>
                  </a:lnTo>
                  <a:lnTo>
                    <a:pt x="2998" y="10561"/>
                  </a:lnTo>
                  <a:lnTo>
                    <a:pt x="2446" y="8765"/>
                  </a:lnTo>
                  <a:lnTo>
                    <a:pt x="1852" y="6836"/>
                  </a:lnTo>
                  <a:lnTo>
                    <a:pt x="1563" y="5872"/>
                  </a:lnTo>
                  <a:lnTo>
                    <a:pt x="1274" y="4821"/>
                  </a:lnTo>
                  <a:lnTo>
                    <a:pt x="986" y="3769"/>
                  </a:lnTo>
                  <a:lnTo>
                    <a:pt x="714" y="2630"/>
                  </a:lnTo>
                  <a:lnTo>
                    <a:pt x="459" y="1447"/>
                  </a:lnTo>
                  <a:lnTo>
                    <a:pt x="332" y="833"/>
                  </a:lnTo>
                  <a:lnTo>
                    <a:pt x="204" y="176"/>
                  </a:lnTo>
                  <a:lnTo>
                    <a:pt x="188" y="88"/>
                  </a:lnTo>
                  <a:lnTo>
                    <a:pt x="162" y="4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6"/>
            <p:cNvSpPr/>
            <p:nvPr/>
          </p:nvSpPr>
          <p:spPr>
            <a:xfrm rot="10800000">
              <a:off x="3252616" y="6371248"/>
              <a:ext cx="6742" cy="136125"/>
            </a:xfrm>
            <a:custGeom>
              <a:avLst/>
              <a:gdLst/>
              <a:ahLst/>
              <a:cxnLst/>
              <a:rect l="l" t="t" r="r" b="b"/>
              <a:pathLst>
                <a:path w="714" h="50000" extrusionOk="0">
                  <a:moveTo>
                    <a:pt x="638" y="1"/>
                  </a:moveTo>
                  <a:lnTo>
                    <a:pt x="621" y="45"/>
                  </a:lnTo>
                  <a:lnTo>
                    <a:pt x="604" y="176"/>
                  </a:lnTo>
                  <a:lnTo>
                    <a:pt x="527" y="833"/>
                  </a:lnTo>
                  <a:lnTo>
                    <a:pt x="459" y="1534"/>
                  </a:lnTo>
                  <a:lnTo>
                    <a:pt x="391" y="2192"/>
                  </a:lnTo>
                  <a:lnTo>
                    <a:pt x="340" y="2893"/>
                  </a:lnTo>
                  <a:lnTo>
                    <a:pt x="289" y="3594"/>
                  </a:lnTo>
                  <a:lnTo>
                    <a:pt x="239" y="4339"/>
                  </a:lnTo>
                  <a:lnTo>
                    <a:pt x="162" y="5785"/>
                  </a:lnTo>
                  <a:lnTo>
                    <a:pt x="103" y="7231"/>
                  </a:lnTo>
                  <a:lnTo>
                    <a:pt x="52" y="8721"/>
                  </a:lnTo>
                  <a:lnTo>
                    <a:pt x="26" y="10211"/>
                  </a:lnTo>
                  <a:lnTo>
                    <a:pt x="9" y="11745"/>
                  </a:lnTo>
                  <a:lnTo>
                    <a:pt x="1" y="13234"/>
                  </a:lnTo>
                  <a:lnTo>
                    <a:pt x="1" y="14768"/>
                  </a:lnTo>
                  <a:lnTo>
                    <a:pt x="18" y="16302"/>
                  </a:lnTo>
                  <a:lnTo>
                    <a:pt x="35" y="17836"/>
                  </a:lnTo>
                  <a:lnTo>
                    <a:pt x="77" y="20859"/>
                  </a:lnTo>
                  <a:lnTo>
                    <a:pt x="120" y="23883"/>
                  </a:lnTo>
                  <a:lnTo>
                    <a:pt x="323" y="37029"/>
                  </a:lnTo>
                  <a:lnTo>
                    <a:pt x="366" y="40184"/>
                  </a:lnTo>
                  <a:lnTo>
                    <a:pt x="391" y="41761"/>
                  </a:lnTo>
                  <a:lnTo>
                    <a:pt x="400" y="43339"/>
                  </a:lnTo>
                  <a:lnTo>
                    <a:pt x="408" y="44916"/>
                  </a:lnTo>
                  <a:lnTo>
                    <a:pt x="408" y="46494"/>
                  </a:lnTo>
                  <a:lnTo>
                    <a:pt x="400" y="48115"/>
                  </a:lnTo>
                  <a:lnTo>
                    <a:pt x="383" y="49693"/>
                  </a:lnTo>
                  <a:lnTo>
                    <a:pt x="383" y="49824"/>
                  </a:lnTo>
                  <a:lnTo>
                    <a:pt x="400" y="49912"/>
                  </a:lnTo>
                  <a:lnTo>
                    <a:pt x="417" y="49956"/>
                  </a:lnTo>
                  <a:lnTo>
                    <a:pt x="442" y="49999"/>
                  </a:lnTo>
                  <a:lnTo>
                    <a:pt x="459" y="49956"/>
                  </a:lnTo>
                  <a:lnTo>
                    <a:pt x="485" y="49912"/>
                  </a:lnTo>
                  <a:lnTo>
                    <a:pt x="502" y="49824"/>
                  </a:lnTo>
                  <a:lnTo>
                    <a:pt x="502" y="49693"/>
                  </a:lnTo>
                  <a:lnTo>
                    <a:pt x="527" y="48115"/>
                  </a:lnTo>
                  <a:lnTo>
                    <a:pt x="536" y="46581"/>
                  </a:lnTo>
                  <a:lnTo>
                    <a:pt x="536" y="45004"/>
                  </a:lnTo>
                  <a:lnTo>
                    <a:pt x="527" y="43470"/>
                  </a:lnTo>
                  <a:lnTo>
                    <a:pt x="510" y="41893"/>
                  </a:lnTo>
                  <a:lnTo>
                    <a:pt x="493" y="40359"/>
                  </a:lnTo>
                  <a:lnTo>
                    <a:pt x="451" y="37248"/>
                  </a:lnTo>
                  <a:lnTo>
                    <a:pt x="256" y="24715"/>
                  </a:lnTo>
                  <a:lnTo>
                    <a:pt x="213" y="21648"/>
                  </a:lnTo>
                  <a:lnTo>
                    <a:pt x="162" y="18537"/>
                  </a:lnTo>
                  <a:lnTo>
                    <a:pt x="137" y="17003"/>
                  </a:lnTo>
                  <a:lnTo>
                    <a:pt x="128" y="15425"/>
                  </a:lnTo>
                  <a:lnTo>
                    <a:pt x="120" y="13892"/>
                  </a:lnTo>
                  <a:lnTo>
                    <a:pt x="120" y="12314"/>
                  </a:lnTo>
                  <a:lnTo>
                    <a:pt x="137" y="10780"/>
                  </a:lnTo>
                  <a:lnTo>
                    <a:pt x="162" y="9247"/>
                  </a:lnTo>
                  <a:lnTo>
                    <a:pt x="205" y="7713"/>
                  </a:lnTo>
                  <a:lnTo>
                    <a:pt x="264" y="6223"/>
                  </a:lnTo>
                  <a:lnTo>
                    <a:pt x="298" y="5478"/>
                  </a:lnTo>
                  <a:lnTo>
                    <a:pt x="340" y="4733"/>
                  </a:lnTo>
                  <a:lnTo>
                    <a:pt x="391" y="3988"/>
                  </a:lnTo>
                  <a:lnTo>
                    <a:pt x="442" y="3287"/>
                  </a:lnTo>
                  <a:lnTo>
                    <a:pt x="502" y="2586"/>
                  </a:lnTo>
                  <a:lnTo>
                    <a:pt x="561" y="1885"/>
                  </a:lnTo>
                  <a:lnTo>
                    <a:pt x="629" y="1184"/>
                  </a:lnTo>
                  <a:lnTo>
                    <a:pt x="706" y="483"/>
                  </a:lnTo>
                  <a:lnTo>
                    <a:pt x="714" y="351"/>
                  </a:lnTo>
                  <a:lnTo>
                    <a:pt x="714" y="220"/>
                  </a:lnTo>
                  <a:lnTo>
                    <a:pt x="706" y="132"/>
                  </a:lnTo>
                  <a:lnTo>
                    <a:pt x="689" y="45"/>
                  </a:lnTo>
                  <a:lnTo>
                    <a:pt x="6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6"/>
            <p:cNvSpPr/>
            <p:nvPr/>
          </p:nvSpPr>
          <p:spPr>
            <a:xfrm rot="10800000">
              <a:off x="3237140" y="6379603"/>
              <a:ext cx="18290" cy="139223"/>
            </a:xfrm>
            <a:custGeom>
              <a:avLst/>
              <a:gdLst/>
              <a:ahLst/>
              <a:cxnLst/>
              <a:rect l="l" t="t" r="r" b="b"/>
              <a:pathLst>
                <a:path w="1937" h="51138" extrusionOk="0">
                  <a:moveTo>
                    <a:pt x="1860" y="0"/>
                  </a:moveTo>
                  <a:lnTo>
                    <a:pt x="1835" y="88"/>
                  </a:lnTo>
                  <a:lnTo>
                    <a:pt x="1673" y="1096"/>
                  </a:lnTo>
                  <a:lnTo>
                    <a:pt x="1529" y="2103"/>
                  </a:lnTo>
                  <a:lnTo>
                    <a:pt x="1385" y="3199"/>
                  </a:lnTo>
                  <a:lnTo>
                    <a:pt x="1257" y="4251"/>
                  </a:lnTo>
                  <a:lnTo>
                    <a:pt x="1130" y="5390"/>
                  </a:lnTo>
                  <a:lnTo>
                    <a:pt x="1011" y="6485"/>
                  </a:lnTo>
                  <a:lnTo>
                    <a:pt x="909" y="7669"/>
                  </a:lnTo>
                  <a:lnTo>
                    <a:pt x="807" y="8852"/>
                  </a:lnTo>
                  <a:lnTo>
                    <a:pt x="706" y="10079"/>
                  </a:lnTo>
                  <a:lnTo>
                    <a:pt x="621" y="11349"/>
                  </a:lnTo>
                  <a:lnTo>
                    <a:pt x="544" y="12620"/>
                  </a:lnTo>
                  <a:lnTo>
                    <a:pt x="468" y="13891"/>
                  </a:lnTo>
                  <a:lnTo>
                    <a:pt x="400" y="15162"/>
                  </a:lnTo>
                  <a:lnTo>
                    <a:pt x="349" y="16476"/>
                  </a:lnTo>
                  <a:lnTo>
                    <a:pt x="298" y="17747"/>
                  </a:lnTo>
                  <a:lnTo>
                    <a:pt x="247" y="19062"/>
                  </a:lnTo>
                  <a:lnTo>
                    <a:pt x="213" y="20333"/>
                  </a:lnTo>
                  <a:lnTo>
                    <a:pt x="179" y="21647"/>
                  </a:lnTo>
                  <a:lnTo>
                    <a:pt x="120" y="24276"/>
                  </a:lnTo>
                  <a:lnTo>
                    <a:pt x="86" y="26949"/>
                  </a:lnTo>
                  <a:lnTo>
                    <a:pt x="60" y="29579"/>
                  </a:lnTo>
                  <a:lnTo>
                    <a:pt x="52" y="32252"/>
                  </a:lnTo>
                  <a:lnTo>
                    <a:pt x="43" y="34925"/>
                  </a:lnTo>
                  <a:lnTo>
                    <a:pt x="43" y="40227"/>
                  </a:lnTo>
                  <a:lnTo>
                    <a:pt x="43" y="42900"/>
                  </a:lnTo>
                  <a:lnTo>
                    <a:pt x="35" y="45573"/>
                  </a:lnTo>
                  <a:lnTo>
                    <a:pt x="26" y="48202"/>
                  </a:lnTo>
                  <a:lnTo>
                    <a:pt x="1" y="50831"/>
                  </a:lnTo>
                  <a:lnTo>
                    <a:pt x="1" y="50963"/>
                  </a:lnTo>
                  <a:lnTo>
                    <a:pt x="18" y="51050"/>
                  </a:lnTo>
                  <a:lnTo>
                    <a:pt x="35" y="51138"/>
                  </a:lnTo>
                  <a:lnTo>
                    <a:pt x="77" y="51138"/>
                  </a:lnTo>
                  <a:lnTo>
                    <a:pt x="103" y="51050"/>
                  </a:lnTo>
                  <a:lnTo>
                    <a:pt x="111" y="50963"/>
                  </a:lnTo>
                  <a:lnTo>
                    <a:pt x="120" y="50831"/>
                  </a:lnTo>
                  <a:lnTo>
                    <a:pt x="154" y="47720"/>
                  </a:lnTo>
                  <a:lnTo>
                    <a:pt x="162" y="44609"/>
                  </a:lnTo>
                  <a:lnTo>
                    <a:pt x="171" y="41454"/>
                  </a:lnTo>
                  <a:lnTo>
                    <a:pt x="171" y="38343"/>
                  </a:lnTo>
                  <a:lnTo>
                    <a:pt x="171" y="33435"/>
                  </a:lnTo>
                  <a:lnTo>
                    <a:pt x="179" y="30937"/>
                  </a:lnTo>
                  <a:lnTo>
                    <a:pt x="196" y="28439"/>
                  </a:lnTo>
                  <a:lnTo>
                    <a:pt x="222" y="25941"/>
                  </a:lnTo>
                  <a:lnTo>
                    <a:pt x="264" y="23444"/>
                  </a:lnTo>
                  <a:lnTo>
                    <a:pt x="323" y="20946"/>
                  </a:lnTo>
                  <a:lnTo>
                    <a:pt x="400" y="18492"/>
                  </a:lnTo>
                  <a:lnTo>
                    <a:pt x="442" y="17265"/>
                  </a:lnTo>
                  <a:lnTo>
                    <a:pt x="493" y="16038"/>
                  </a:lnTo>
                  <a:lnTo>
                    <a:pt x="544" y="14855"/>
                  </a:lnTo>
                  <a:lnTo>
                    <a:pt x="612" y="13672"/>
                  </a:lnTo>
                  <a:lnTo>
                    <a:pt x="680" y="12489"/>
                  </a:lnTo>
                  <a:lnTo>
                    <a:pt x="748" y="11306"/>
                  </a:lnTo>
                  <a:lnTo>
                    <a:pt x="833" y="10166"/>
                  </a:lnTo>
                  <a:lnTo>
                    <a:pt x="918" y="9027"/>
                  </a:lnTo>
                  <a:lnTo>
                    <a:pt x="1020" y="7888"/>
                  </a:lnTo>
                  <a:lnTo>
                    <a:pt x="1122" y="6792"/>
                  </a:lnTo>
                  <a:lnTo>
                    <a:pt x="1232" y="5697"/>
                  </a:lnTo>
                  <a:lnTo>
                    <a:pt x="1351" y="4645"/>
                  </a:lnTo>
                  <a:lnTo>
                    <a:pt x="1478" y="3593"/>
                  </a:lnTo>
                  <a:lnTo>
                    <a:pt x="1623" y="2542"/>
                  </a:lnTo>
                  <a:lnTo>
                    <a:pt x="1767" y="1534"/>
                  </a:lnTo>
                  <a:lnTo>
                    <a:pt x="1920" y="526"/>
                  </a:lnTo>
                  <a:lnTo>
                    <a:pt x="1937" y="438"/>
                  </a:lnTo>
                  <a:lnTo>
                    <a:pt x="1937" y="307"/>
                  </a:lnTo>
                  <a:lnTo>
                    <a:pt x="1928" y="175"/>
                  </a:lnTo>
                  <a:lnTo>
                    <a:pt x="1920" y="88"/>
                  </a:lnTo>
                  <a:lnTo>
                    <a:pt x="19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6"/>
            <p:cNvSpPr/>
            <p:nvPr/>
          </p:nvSpPr>
          <p:spPr>
            <a:xfrm rot="10800000">
              <a:off x="3231125" y="6376024"/>
              <a:ext cx="6185" cy="145071"/>
            </a:xfrm>
            <a:custGeom>
              <a:avLst/>
              <a:gdLst/>
              <a:ahLst/>
              <a:cxnLst/>
              <a:rect l="l" t="t" r="r" b="b"/>
              <a:pathLst>
                <a:path w="655" h="53286" extrusionOk="0">
                  <a:moveTo>
                    <a:pt x="247" y="0"/>
                  </a:moveTo>
                  <a:lnTo>
                    <a:pt x="230" y="44"/>
                  </a:lnTo>
                  <a:lnTo>
                    <a:pt x="204" y="88"/>
                  </a:lnTo>
                  <a:lnTo>
                    <a:pt x="196" y="220"/>
                  </a:lnTo>
                  <a:lnTo>
                    <a:pt x="128" y="1622"/>
                  </a:lnTo>
                  <a:lnTo>
                    <a:pt x="77" y="2980"/>
                  </a:lnTo>
                  <a:lnTo>
                    <a:pt x="35" y="4426"/>
                  </a:lnTo>
                  <a:lnTo>
                    <a:pt x="18" y="5829"/>
                  </a:lnTo>
                  <a:lnTo>
                    <a:pt x="1" y="7275"/>
                  </a:lnTo>
                  <a:lnTo>
                    <a:pt x="1" y="8721"/>
                  </a:lnTo>
                  <a:lnTo>
                    <a:pt x="9" y="10123"/>
                  </a:lnTo>
                  <a:lnTo>
                    <a:pt x="18" y="11569"/>
                  </a:lnTo>
                  <a:lnTo>
                    <a:pt x="43" y="14111"/>
                  </a:lnTo>
                  <a:lnTo>
                    <a:pt x="94" y="16652"/>
                  </a:lnTo>
                  <a:lnTo>
                    <a:pt x="145" y="19194"/>
                  </a:lnTo>
                  <a:lnTo>
                    <a:pt x="213" y="21735"/>
                  </a:lnTo>
                  <a:lnTo>
                    <a:pt x="349" y="26818"/>
                  </a:lnTo>
                  <a:lnTo>
                    <a:pt x="408" y="29360"/>
                  </a:lnTo>
                  <a:lnTo>
                    <a:pt x="459" y="31901"/>
                  </a:lnTo>
                  <a:lnTo>
                    <a:pt x="485" y="33260"/>
                  </a:lnTo>
                  <a:lnTo>
                    <a:pt x="502" y="34574"/>
                  </a:lnTo>
                  <a:lnTo>
                    <a:pt x="510" y="35889"/>
                  </a:lnTo>
                  <a:lnTo>
                    <a:pt x="519" y="37204"/>
                  </a:lnTo>
                  <a:lnTo>
                    <a:pt x="519" y="38518"/>
                  </a:lnTo>
                  <a:lnTo>
                    <a:pt x="519" y="39877"/>
                  </a:lnTo>
                  <a:lnTo>
                    <a:pt x="510" y="41147"/>
                  </a:lnTo>
                  <a:lnTo>
                    <a:pt x="493" y="42462"/>
                  </a:lnTo>
                  <a:lnTo>
                    <a:pt x="468" y="43777"/>
                  </a:lnTo>
                  <a:lnTo>
                    <a:pt x="442" y="45091"/>
                  </a:lnTo>
                  <a:lnTo>
                    <a:pt x="408" y="46406"/>
                  </a:lnTo>
                  <a:lnTo>
                    <a:pt x="366" y="47720"/>
                  </a:lnTo>
                  <a:lnTo>
                    <a:pt x="323" y="48991"/>
                  </a:lnTo>
                  <a:lnTo>
                    <a:pt x="264" y="50306"/>
                  </a:lnTo>
                  <a:lnTo>
                    <a:pt x="204" y="51620"/>
                  </a:lnTo>
                  <a:lnTo>
                    <a:pt x="145" y="52891"/>
                  </a:lnTo>
                  <a:lnTo>
                    <a:pt x="137" y="53023"/>
                  </a:lnTo>
                  <a:lnTo>
                    <a:pt x="145" y="53154"/>
                  </a:lnTo>
                  <a:lnTo>
                    <a:pt x="162" y="53242"/>
                  </a:lnTo>
                  <a:lnTo>
                    <a:pt x="187" y="53286"/>
                  </a:lnTo>
                  <a:lnTo>
                    <a:pt x="204" y="53286"/>
                  </a:lnTo>
                  <a:lnTo>
                    <a:pt x="230" y="53242"/>
                  </a:lnTo>
                  <a:lnTo>
                    <a:pt x="247" y="53198"/>
                  </a:lnTo>
                  <a:lnTo>
                    <a:pt x="264" y="53066"/>
                  </a:lnTo>
                  <a:lnTo>
                    <a:pt x="332" y="51664"/>
                  </a:lnTo>
                  <a:lnTo>
                    <a:pt x="400" y="50218"/>
                  </a:lnTo>
                  <a:lnTo>
                    <a:pt x="459" y="48772"/>
                  </a:lnTo>
                  <a:lnTo>
                    <a:pt x="510" y="47326"/>
                  </a:lnTo>
                  <a:lnTo>
                    <a:pt x="561" y="45880"/>
                  </a:lnTo>
                  <a:lnTo>
                    <a:pt x="595" y="44434"/>
                  </a:lnTo>
                  <a:lnTo>
                    <a:pt x="621" y="42944"/>
                  </a:lnTo>
                  <a:lnTo>
                    <a:pt x="646" y="41498"/>
                  </a:lnTo>
                  <a:lnTo>
                    <a:pt x="654" y="40227"/>
                  </a:lnTo>
                  <a:lnTo>
                    <a:pt x="654" y="38956"/>
                  </a:lnTo>
                  <a:lnTo>
                    <a:pt x="654" y="37642"/>
                  </a:lnTo>
                  <a:lnTo>
                    <a:pt x="646" y="36371"/>
                  </a:lnTo>
                  <a:lnTo>
                    <a:pt x="621" y="33829"/>
                  </a:lnTo>
                  <a:lnTo>
                    <a:pt x="570" y="31288"/>
                  </a:lnTo>
                  <a:lnTo>
                    <a:pt x="519" y="28746"/>
                  </a:lnTo>
                  <a:lnTo>
                    <a:pt x="451" y="26205"/>
                  </a:lnTo>
                  <a:lnTo>
                    <a:pt x="323" y="21122"/>
                  </a:lnTo>
                  <a:lnTo>
                    <a:pt x="255" y="18536"/>
                  </a:lnTo>
                  <a:lnTo>
                    <a:pt x="204" y="15951"/>
                  </a:lnTo>
                  <a:lnTo>
                    <a:pt x="162" y="13366"/>
                  </a:lnTo>
                  <a:lnTo>
                    <a:pt x="137" y="10736"/>
                  </a:lnTo>
                  <a:lnTo>
                    <a:pt x="128" y="9466"/>
                  </a:lnTo>
                  <a:lnTo>
                    <a:pt x="128" y="8151"/>
                  </a:lnTo>
                  <a:lnTo>
                    <a:pt x="128" y="6836"/>
                  </a:lnTo>
                  <a:lnTo>
                    <a:pt x="145" y="5522"/>
                  </a:lnTo>
                  <a:lnTo>
                    <a:pt x="171" y="4207"/>
                  </a:lnTo>
                  <a:lnTo>
                    <a:pt x="204" y="2936"/>
                  </a:lnTo>
                  <a:lnTo>
                    <a:pt x="247" y="1666"/>
                  </a:lnTo>
                  <a:lnTo>
                    <a:pt x="315" y="395"/>
                  </a:lnTo>
                  <a:lnTo>
                    <a:pt x="315" y="263"/>
                  </a:lnTo>
                  <a:lnTo>
                    <a:pt x="306" y="132"/>
                  </a:lnTo>
                  <a:lnTo>
                    <a:pt x="289" y="44"/>
                  </a:lnTo>
                  <a:lnTo>
                    <a:pt x="2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6"/>
            <p:cNvSpPr/>
            <p:nvPr/>
          </p:nvSpPr>
          <p:spPr>
            <a:xfrm rot="10800000">
              <a:off x="3202023" y="6381625"/>
              <a:ext cx="20056" cy="108922"/>
            </a:xfrm>
            <a:custGeom>
              <a:avLst/>
              <a:gdLst/>
              <a:ahLst/>
              <a:cxnLst/>
              <a:rect l="l" t="t" r="r" b="b"/>
              <a:pathLst>
                <a:path w="2124" h="40008" extrusionOk="0">
                  <a:moveTo>
                    <a:pt x="60" y="0"/>
                  </a:moveTo>
                  <a:lnTo>
                    <a:pt x="35" y="44"/>
                  </a:lnTo>
                  <a:lnTo>
                    <a:pt x="18" y="88"/>
                  </a:lnTo>
                  <a:lnTo>
                    <a:pt x="1" y="219"/>
                  </a:lnTo>
                  <a:lnTo>
                    <a:pt x="1" y="307"/>
                  </a:lnTo>
                  <a:lnTo>
                    <a:pt x="9" y="482"/>
                  </a:lnTo>
                  <a:lnTo>
                    <a:pt x="425" y="5084"/>
                  </a:lnTo>
                  <a:lnTo>
                    <a:pt x="621" y="7450"/>
                  </a:lnTo>
                  <a:lnTo>
                    <a:pt x="824" y="9816"/>
                  </a:lnTo>
                  <a:lnTo>
                    <a:pt x="1011" y="12226"/>
                  </a:lnTo>
                  <a:lnTo>
                    <a:pt x="1190" y="14592"/>
                  </a:lnTo>
                  <a:lnTo>
                    <a:pt x="1359" y="17046"/>
                  </a:lnTo>
                  <a:lnTo>
                    <a:pt x="1512" y="19500"/>
                  </a:lnTo>
                  <a:lnTo>
                    <a:pt x="1648" y="21954"/>
                  </a:lnTo>
                  <a:lnTo>
                    <a:pt x="1708" y="23181"/>
                  </a:lnTo>
                  <a:lnTo>
                    <a:pt x="1767" y="24408"/>
                  </a:lnTo>
                  <a:lnTo>
                    <a:pt x="1818" y="25679"/>
                  </a:lnTo>
                  <a:lnTo>
                    <a:pt x="1860" y="26906"/>
                  </a:lnTo>
                  <a:lnTo>
                    <a:pt x="1903" y="28177"/>
                  </a:lnTo>
                  <a:lnTo>
                    <a:pt x="1937" y="29447"/>
                  </a:lnTo>
                  <a:lnTo>
                    <a:pt x="1962" y="30718"/>
                  </a:lnTo>
                  <a:lnTo>
                    <a:pt x="1979" y="31989"/>
                  </a:lnTo>
                  <a:lnTo>
                    <a:pt x="1996" y="33260"/>
                  </a:lnTo>
                  <a:lnTo>
                    <a:pt x="1996" y="34531"/>
                  </a:lnTo>
                  <a:lnTo>
                    <a:pt x="1996" y="35845"/>
                  </a:lnTo>
                  <a:lnTo>
                    <a:pt x="1988" y="37116"/>
                  </a:lnTo>
                  <a:lnTo>
                    <a:pt x="1971" y="38430"/>
                  </a:lnTo>
                  <a:lnTo>
                    <a:pt x="1945" y="39701"/>
                  </a:lnTo>
                  <a:lnTo>
                    <a:pt x="1954" y="39833"/>
                  </a:lnTo>
                  <a:lnTo>
                    <a:pt x="1962" y="39964"/>
                  </a:lnTo>
                  <a:lnTo>
                    <a:pt x="1979" y="40008"/>
                  </a:lnTo>
                  <a:lnTo>
                    <a:pt x="2030" y="40008"/>
                  </a:lnTo>
                  <a:lnTo>
                    <a:pt x="2047" y="39964"/>
                  </a:lnTo>
                  <a:lnTo>
                    <a:pt x="2064" y="39833"/>
                  </a:lnTo>
                  <a:lnTo>
                    <a:pt x="2073" y="39701"/>
                  </a:lnTo>
                  <a:lnTo>
                    <a:pt x="2098" y="38387"/>
                  </a:lnTo>
                  <a:lnTo>
                    <a:pt x="2115" y="37116"/>
                  </a:lnTo>
                  <a:lnTo>
                    <a:pt x="2124" y="35801"/>
                  </a:lnTo>
                  <a:lnTo>
                    <a:pt x="2124" y="34487"/>
                  </a:lnTo>
                  <a:lnTo>
                    <a:pt x="2115" y="33216"/>
                  </a:lnTo>
                  <a:lnTo>
                    <a:pt x="2107" y="31901"/>
                  </a:lnTo>
                  <a:lnTo>
                    <a:pt x="2081" y="30631"/>
                  </a:lnTo>
                  <a:lnTo>
                    <a:pt x="2056" y="29360"/>
                  </a:lnTo>
                  <a:lnTo>
                    <a:pt x="2022" y="28089"/>
                  </a:lnTo>
                  <a:lnTo>
                    <a:pt x="1979" y="26818"/>
                  </a:lnTo>
                  <a:lnTo>
                    <a:pt x="1937" y="25547"/>
                  </a:lnTo>
                  <a:lnTo>
                    <a:pt x="1886" y="24320"/>
                  </a:lnTo>
                  <a:lnTo>
                    <a:pt x="1826" y="23050"/>
                  </a:lnTo>
                  <a:lnTo>
                    <a:pt x="1767" y="21779"/>
                  </a:lnTo>
                  <a:lnTo>
                    <a:pt x="1631" y="19325"/>
                  </a:lnTo>
                  <a:lnTo>
                    <a:pt x="1478" y="16871"/>
                  </a:lnTo>
                  <a:lnTo>
                    <a:pt x="1308" y="14417"/>
                  </a:lnTo>
                  <a:lnTo>
                    <a:pt x="1130" y="11963"/>
                  </a:lnTo>
                  <a:lnTo>
                    <a:pt x="935" y="9597"/>
                  </a:lnTo>
                  <a:lnTo>
                    <a:pt x="740" y="7187"/>
                  </a:lnTo>
                  <a:lnTo>
                    <a:pt x="527" y="4821"/>
                  </a:lnTo>
                  <a:lnTo>
                    <a:pt x="111" y="132"/>
                  </a:lnTo>
                  <a:lnTo>
                    <a:pt x="94"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6"/>
            <p:cNvSpPr/>
            <p:nvPr/>
          </p:nvSpPr>
          <p:spPr>
            <a:xfrm rot="10800000">
              <a:off x="3206508" y="6378751"/>
              <a:ext cx="15486" cy="73132"/>
            </a:xfrm>
            <a:custGeom>
              <a:avLst/>
              <a:gdLst/>
              <a:ahLst/>
              <a:cxnLst/>
              <a:rect l="l" t="t" r="r" b="b"/>
              <a:pathLst>
                <a:path w="1640" h="26862" extrusionOk="0">
                  <a:moveTo>
                    <a:pt x="43" y="0"/>
                  </a:moveTo>
                  <a:lnTo>
                    <a:pt x="26" y="44"/>
                  </a:lnTo>
                  <a:lnTo>
                    <a:pt x="9" y="132"/>
                  </a:lnTo>
                  <a:lnTo>
                    <a:pt x="0" y="263"/>
                  </a:lnTo>
                  <a:lnTo>
                    <a:pt x="0" y="394"/>
                  </a:lnTo>
                  <a:lnTo>
                    <a:pt x="196" y="3681"/>
                  </a:lnTo>
                  <a:lnTo>
                    <a:pt x="391" y="6924"/>
                  </a:lnTo>
                  <a:lnTo>
                    <a:pt x="595" y="10210"/>
                  </a:lnTo>
                  <a:lnTo>
                    <a:pt x="799" y="13453"/>
                  </a:lnTo>
                  <a:lnTo>
                    <a:pt x="1011" y="16652"/>
                  </a:lnTo>
                  <a:lnTo>
                    <a:pt x="1232" y="19894"/>
                  </a:lnTo>
                  <a:lnTo>
                    <a:pt x="1342" y="21516"/>
                  </a:lnTo>
                  <a:lnTo>
                    <a:pt x="1384" y="22348"/>
                  </a:lnTo>
                  <a:lnTo>
                    <a:pt x="1427" y="23137"/>
                  </a:lnTo>
                  <a:lnTo>
                    <a:pt x="1461" y="23970"/>
                  </a:lnTo>
                  <a:lnTo>
                    <a:pt x="1495" y="24846"/>
                  </a:lnTo>
                  <a:lnTo>
                    <a:pt x="1512" y="25679"/>
                  </a:lnTo>
                  <a:lnTo>
                    <a:pt x="1520" y="26555"/>
                  </a:lnTo>
                  <a:lnTo>
                    <a:pt x="1520" y="26686"/>
                  </a:lnTo>
                  <a:lnTo>
                    <a:pt x="1537" y="26774"/>
                  </a:lnTo>
                  <a:lnTo>
                    <a:pt x="1554" y="26818"/>
                  </a:lnTo>
                  <a:lnTo>
                    <a:pt x="1580" y="26862"/>
                  </a:lnTo>
                  <a:lnTo>
                    <a:pt x="1605" y="26818"/>
                  </a:lnTo>
                  <a:lnTo>
                    <a:pt x="1622" y="26774"/>
                  </a:lnTo>
                  <a:lnTo>
                    <a:pt x="1639" y="26686"/>
                  </a:lnTo>
                  <a:lnTo>
                    <a:pt x="1639" y="26555"/>
                  </a:lnTo>
                  <a:lnTo>
                    <a:pt x="1631" y="25722"/>
                  </a:lnTo>
                  <a:lnTo>
                    <a:pt x="1622" y="24890"/>
                  </a:lnTo>
                  <a:lnTo>
                    <a:pt x="1597" y="24057"/>
                  </a:lnTo>
                  <a:lnTo>
                    <a:pt x="1563" y="23225"/>
                  </a:lnTo>
                  <a:lnTo>
                    <a:pt x="1529" y="22436"/>
                  </a:lnTo>
                  <a:lnTo>
                    <a:pt x="1486" y="21603"/>
                  </a:lnTo>
                  <a:lnTo>
                    <a:pt x="1393" y="19982"/>
                  </a:lnTo>
                  <a:lnTo>
                    <a:pt x="1282" y="18404"/>
                  </a:lnTo>
                  <a:lnTo>
                    <a:pt x="1164" y="16827"/>
                  </a:lnTo>
                  <a:lnTo>
                    <a:pt x="1053" y="15249"/>
                  </a:lnTo>
                  <a:lnTo>
                    <a:pt x="943" y="13672"/>
                  </a:lnTo>
                  <a:lnTo>
                    <a:pt x="731" y="10342"/>
                  </a:lnTo>
                  <a:lnTo>
                    <a:pt x="518" y="6967"/>
                  </a:lnTo>
                  <a:lnTo>
                    <a:pt x="315" y="3593"/>
                  </a:lnTo>
                  <a:lnTo>
                    <a:pt x="119" y="219"/>
                  </a:lnTo>
                  <a:lnTo>
                    <a:pt x="111" y="88"/>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6"/>
            <p:cNvSpPr/>
            <p:nvPr/>
          </p:nvSpPr>
          <p:spPr>
            <a:xfrm rot="10800000">
              <a:off x="3192647" y="6382464"/>
              <a:ext cx="22454" cy="132545"/>
            </a:xfrm>
            <a:custGeom>
              <a:avLst/>
              <a:gdLst/>
              <a:ahLst/>
              <a:cxnLst/>
              <a:rect l="l" t="t" r="r" b="b"/>
              <a:pathLst>
                <a:path w="2378" h="48685" extrusionOk="0">
                  <a:moveTo>
                    <a:pt x="52" y="0"/>
                  </a:moveTo>
                  <a:lnTo>
                    <a:pt x="26" y="44"/>
                  </a:lnTo>
                  <a:lnTo>
                    <a:pt x="9" y="132"/>
                  </a:lnTo>
                  <a:lnTo>
                    <a:pt x="1" y="263"/>
                  </a:lnTo>
                  <a:lnTo>
                    <a:pt x="1" y="395"/>
                  </a:lnTo>
                  <a:lnTo>
                    <a:pt x="94" y="3418"/>
                  </a:lnTo>
                  <a:lnTo>
                    <a:pt x="136" y="4952"/>
                  </a:lnTo>
                  <a:lnTo>
                    <a:pt x="196" y="6442"/>
                  </a:lnTo>
                  <a:lnTo>
                    <a:pt x="255" y="7976"/>
                  </a:lnTo>
                  <a:lnTo>
                    <a:pt x="332" y="9422"/>
                  </a:lnTo>
                  <a:lnTo>
                    <a:pt x="417" y="10911"/>
                  </a:lnTo>
                  <a:lnTo>
                    <a:pt x="468" y="11613"/>
                  </a:lnTo>
                  <a:lnTo>
                    <a:pt x="527" y="12358"/>
                  </a:lnTo>
                  <a:lnTo>
                    <a:pt x="765" y="15118"/>
                  </a:lnTo>
                  <a:lnTo>
                    <a:pt x="1002" y="17879"/>
                  </a:lnTo>
                  <a:lnTo>
                    <a:pt x="1113" y="19281"/>
                  </a:lnTo>
                  <a:lnTo>
                    <a:pt x="1223" y="20683"/>
                  </a:lnTo>
                  <a:lnTo>
                    <a:pt x="1325" y="22086"/>
                  </a:lnTo>
                  <a:lnTo>
                    <a:pt x="1419" y="23532"/>
                  </a:lnTo>
                  <a:lnTo>
                    <a:pt x="1588" y="26511"/>
                  </a:lnTo>
                  <a:lnTo>
                    <a:pt x="1741" y="29491"/>
                  </a:lnTo>
                  <a:lnTo>
                    <a:pt x="1877" y="32515"/>
                  </a:lnTo>
                  <a:lnTo>
                    <a:pt x="2013" y="35494"/>
                  </a:lnTo>
                  <a:lnTo>
                    <a:pt x="2072" y="37072"/>
                  </a:lnTo>
                  <a:lnTo>
                    <a:pt x="2132" y="38693"/>
                  </a:lnTo>
                  <a:lnTo>
                    <a:pt x="2183" y="40271"/>
                  </a:lnTo>
                  <a:lnTo>
                    <a:pt x="2217" y="41892"/>
                  </a:lnTo>
                  <a:lnTo>
                    <a:pt x="2242" y="43514"/>
                  </a:lnTo>
                  <a:lnTo>
                    <a:pt x="2251" y="45135"/>
                  </a:lnTo>
                  <a:lnTo>
                    <a:pt x="2251" y="46756"/>
                  </a:lnTo>
                  <a:lnTo>
                    <a:pt x="2225" y="48378"/>
                  </a:lnTo>
                  <a:lnTo>
                    <a:pt x="2225" y="48509"/>
                  </a:lnTo>
                  <a:lnTo>
                    <a:pt x="2234" y="48597"/>
                  </a:lnTo>
                  <a:lnTo>
                    <a:pt x="2259" y="48640"/>
                  </a:lnTo>
                  <a:lnTo>
                    <a:pt x="2276" y="48684"/>
                  </a:lnTo>
                  <a:lnTo>
                    <a:pt x="2302" y="48640"/>
                  </a:lnTo>
                  <a:lnTo>
                    <a:pt x="2319" y="48597"/>
                  </a:lnTo>
                  <a:lnTo>
                    <a:pt x="2335" y="48509"/>
                  </a:lnTo>
                  <a:lnTo>
                    <a:pt x="2344" y="48378"/>
                  </a:lnTo>
                  <a:lnTo>
                    <a:pt x="2369" y="46756"/>
                  </a:lnTo>
                  <a:lnTo>
                    <a:pt x="2378" y="45179"/>
                  </a:lnTo>
                  <a:lnTo>
                    <a:pt x="2369" y="43601"/>
                  </a:lnTo>
                  <a:lnTo>
                    <a:pt x="2344" y="42024"/>
                  </a:lnTo>
                  <a:lnTo>
                    <a:pt x="2310" y="40446"/>
                  </a:lnTo>
                  <a:lnTo>
                    <a:pt x="2268" y="38869"/>
                  </a:lnTo>
                  <a:lnTo>
                    <a:pt x="2208" y="37291"/>
                  </a:lnTo>
                  <a:lnTo>
                    <a:pt x="2149" y="35714"/>
                  </a:lnTo>
                  <a:lnTo>
                    <a:pt x="2013" y="32734"/>
                  </a:lnTo>
                  <a:lnTo>
                    <a:pt x="1877" y="29710"/>
                  </a:lnTo>
                  <a:lnTo>
                    <a:pt x="1724" y="26730"/>
                  </a:lnTo>
                  <a:lnTo>
                    <a:pt x="1563" y="23751"/>
                  </a:lnTo>
                  <a:lnTo>
                    <a:pt x="1469" y="22348"/>
                  </a:lnTo>
                  <a:lnTo>
                    <a:pt x="1376" y="20946"/>
                  </a:lnTo>
                  <a:lnTo>
                    <a:pt x="1274" y="19588"/>
                  </a:lnTo>
                  <a:lnTo>
                    <a:pt x="1164" y="18229"/>
                  </a:lnTo>
                  <a:lnTo>
                    <a:pt x="935" y="15513"/>
                  </a:lnTo>
                  <a:lnTo>
                    <a:pt x="697" y="12796"/>
                  </a:lnTo>
                  <a:lnTo>
                    <a:pt x="637" y="12051"/>
                  </a:lnTo>
                  <a:lnTo>
                    <a:pt x="578" y="11306"/>
                  </a:lnTo>
                  <a:lnTo>
                    <a:pt x="485" y="9772"/>
                  </a:lnTo>
                  <a:lnTo>
                    <a:pt x="400" y="8195"/>
                  </a:lnTo>
                  <a:lnTo>
                    <a:pt x="332" y="6617"/>
                  </a:lnTo>
                  <a:lnTo>
                    <a:pt x="272" y="5040"/>
                  </a:lnTo>
                  <a:lnTo>
                    <a:pt x="221" y="3418"/>
                  </a:lnTo>
                  <a:lnTo>
                    <a:pt x="119" y="219"/>
                  </a:lnTo>
                  <a:lnTo>
                    <a:pt x="111" y="88"/>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6"/>
            <p:cNvSpPr/>
            <p:nvPr/>
          </p:nvSpPr>
          <p:spPr>
            <a:xfrm rot="10800000">
              <a:off x="3247158" y="6359645"/>
              <a:ext cx="2257" cy="14914"/>
            </a:xfrm>
            <a:custGeom>
              <a:avLst/>
              <a:gdLst/>
              <a:ahLst/>
              <a:cxnLst/>
              <a:rect l="l" t="t" r="r" b="b"/>
              <a:pathLst>
                <a:path w="239" h="5478" extrusionOk="0">
                  <a:moveTo>
                    <a:pt x="162" y="0"/>
                  </a:moveTo>
                  <a:lnTo>
                    <a:pt x="136" y="44"/>
                  </a:lnTo>
                  <a:lnTo>
                    <a:pt x="111" y="176"/>
                  </a:lnTo>
                  <a:lnTo>
                    <a:pt x="94" y="351"/>
                  </a:lnTo>
                  <a:lnTo>
                    <a:pt x="86" y="570"/>
                  </a:lnTo>
                  <a:lnTo>
                    <a:pt x="77" y="964"/>
                  </a:lnTo>
                  <a:lnTo>
                    <a:pt x="52" y="1753"/>
                  </a:lnTo>
                  <a:lnTo>
                    <a:pt x="18" y="3462"/>
                  </a:lnTo>
                  <a:lnTo>
                    <a:pt x="9" y="4339"/>
                  </a:lnTo>
                  <a:lnTo>
                    <a:pt x="1" y="5171"/>
                  </a:lnTo>
                  <a:lnTo>
                    <a:pt x="9" y="5303"/>
                  </a:lnTo>
                  <a:lnTo>
                    <a:pt x="18" y="5434"/>
                  </a:lnTo>
                  <a:lnTo>
                    <a:pt x="43" y="5478"/>
                  </a:lnTo>
                  <a:lnTo>
                    <a:pt x="86" y="5478"/>
                  </a:lnTo>
                  <a:lnTo>
                    <a:pt x="103" y="5434"/>
                  </a:lnTo>
                  <a:lnTo>
                    <a:pt x="119" y="5303"/>
                  </a:lnTo>
                  <a:lnTo>
                    <a:pt x="128" y="5171"/>
                  </a:lnTo>
                  <a:lnTo>
                    <a:pt x="136" y="3988"/>
                  </a:lnTo>
                  <a:lnTo>
                    <a:pt x="153" y="2805"/>
                  </a:lnTo>
                  <a:lnTo>
                    <a:pt x="179" y="1622"/>
                  </a:lnTo>
                  <a:lnTo>
                    <a:pt x="196" y="1052"/>
                  </a:lnTo>
                  <a:lnTo>
                    <a:pt x="213" y="701"/>
                  </a:lnTo>
                  <a:lnTo>
                    <a:pt x="213" y="658"/>
                  </a:lnTo>
                  <a:lnTo>
                    <a:pt x="221" y="614"/>
                  </a:lnTo>
                  <a:lnTo>
                    <a:pt x="238" y="482"/>
                  </a:lnTo>
                  <a:lnTo>
                    <a:pt x="238" y="307"/>
                  </a:lnTo>
                  <a:lnTo>
                    <a:pt x="230" y="176"/>
                  </a:lnTo>
                  <a:lnTo>
                    <a:pt x="213" y="88"/>
                  </a:lnTo>
                  <a:lnTo>
                    <a:pt x="1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6"/>
            <p:cNvSpPr/>
            <p:nvPr/>
          </p:nvSpPr>
          <p:spPr>
            <a:xfrm rot="10800000">
              <a:off x="3221267" y="6360128"/>
              <a:ext cx="3531" cy="42594"/>
            </a:xfrm>
            <a:custGeom>
              <a:avLst/>
              <a:gdLst/>
              <a:ahLst/>
              <a:cxnLst/>
              <a:rect l="l" t="t" r="r" b="b"/>
              <a:pathLst>
                <a:path w="374" h="15645" extrusionOk="0">
                  <a:moveTo>
                    <a:pt x="51" y="1"/>
                  </a:moveTo>
                  <a:lnTo>
                    <a:pt x="26" y="89"/>
                  </a:lnTo>
                  <a:lnTo>
                    <a:pt x="9" y="176"/>
                  </a:lnTo>
                  <a:lnTo>
                    <a:pt x="0" y="264"/>
                  </a:lnTo>
                  <a:lnTo>
                    <a:pt x="0" y="395"/>
                  </a:lnTo>
                  <a:lnTo>
                    <a:pt x="68" y="2236"/>
                  </a:lnTo>
                  <a:lnTo>
                    <a:pt x="128" y="4120"/>
                  </a:lnTo>
                  <a:lnTo>
                    <a:pt x="170" y="5960"/>
                  </a:lnTo>
                  <a:lnTo>
                    <a:pt x="212" y="7845"/>
                  </a:lnTo>
                  <a:lnTo>
                    <a:pt x="238" y="9685"/>
                  </a:lnTo>
                  <a:lnTo>
                    <a:pt x="246" y="11569"/>
                  </a:lnTo>
                  <a:lnTo>
                    <a:pt x="255" y="13454"/>
                  </a:lnTo>
                  <a:lnTo>
                    <a:pt x="246" y="15338"/>
                  </a:lnTo>
                  <a:lnTo>
                    <a:pt x="255" y="15469"/>
                  </a:lnTo>
                  <a:lnTo>
                    <a:pt x="263" y="15557"/>
                  </a:lnTo>
                  <a:lnTo>
                    <a:pt x="289" y="15601"/>
                  </a:lnTo>
                  <a:lnTo>
                    <a:pt x="306" y="15645"/>
                  </a:lnTo>
                  <a:lnTo>
                    <a:pt x="331" y="15601"/>
                  </a:lnTo>
                  <a:lnTo>
                    <a:pt x="348" y="15557"/>
                  </a:lnTo>
                  <a:lnTo>
                    <a:pt x="365" y="15469"/>
                  </a:lnTo>
                  <a:lnTo>
                    <a:pt x="374" y="15338"/>
                  </a:lnTo>
                  <a:lnTo>
                    <a:pt x="374" y="13410"/>
                  </a:lnTo>
                  <a:lnTo>
                    <a:pt x="374" y="11526"/>
                  </a:lnTo>
                  <a:lnTo>
                    <a:pt x="357" y="9641"/>
                  </a:lnTo>
                  <a:lnTo>
                    <a:pt x="331" y="7757"/>
                  </a:lnTo>
                  <a:lnTo>
                    <a:pt x="297" y="5873"/>
                  </a:lnTo>
                  <a:lnTo>
                    <a:pt x="246" y="3988"/>
                  </a:lnTo>
                  <a:lnTo>
                    <a:pt x="187" y="2104"/>
                  </a:lnTo>
                  <a:lnTo>
                    <a:pt x="119" y="220"/>
                  </a:lnTo>
                  <a:lnTo>
                    <a:pt x="111" y="132"/>
                  </a:lnTo>
                  <a:lnTo>
                    <a:pt x="94" y="45"/>
                  </a:lnTo>
                  <a:lnTo>
                    <a:pt x="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6"/>
            <p:cNvSpPr/>
            <p:nvPr/>
          </p:nvSpPr>
          <p:spPr>
            <a:xfrm rot="10800000">
              <a:off x="3228802" y="6363585"/>
              <a:ext cx="1690" cy="23863"/>
            </a:xfrm>
            <a:custGeom>
              <a:avLst/>
              <a:gdLst/>
              <a:ahLst/>
              <a:cxnLst/>
              <a:rect l="l" t="t" r="r" b="b"/>
              <a:pathLst>
                <a:path w="179" h="8765" extrusionOk="0">
                  <a:moveTo>
                    <a:pt x="34" y="1"/>
                  </a:moveTo>
                  <a:lnTo>
                    <a:pt x="17" y="45"/>
                  </a:lnTo>
                  <a:lnTo>
                    <a:pt x="9" y="132"/>
                  </a:lnTo>
                  <a:lnTo>
                    <a:pt x="0" y="264"/>
                  </a:lnTo>
                  <a:lnTo>
                    <a:pt x="34" y="2323"/>
                  </a:lnTo>
                  <a:lnTo>
                    <a:pt x="51" y="4383"/>
                  </a:lnTo>
                  <a:lnTo>
                    <a:pt x="51" y="6442"/>
                  </a:lnTo>
                  <a:lnTo>
                    <a:pt x="43" y="8458"/>
                  </a:lnTo>
                  <a:lnTo>
                    <a:pt x="43" y="8590"/>
                  </a:lnTo>
                  <a:lnTo>
                    <a:pt x="60" y="8721"/>
                  </a:lnTo>
                  <a:lnTo>
                    <a:pt x="77" y="8765"/>
                  </a:lnTo>
                  <a:lnTo>
                    <a:pt x="119" y="8765"/>
                  </a:lnTo>
                  <a:lnTo>
                    <a:pt x="145" y="8677"/>
                  </a:lnTo>
                  <a:lnTo>
                    <a:pt x="162" y="8590"/>
                  </a:lnTo>
                  <a:lnTo>
                    <a:pt x="162" y="8458"/>
                  </a:lnTo>
                  <a:lnTo>
                    <a:pt x="179" y="6442"/>
                  </a:lnTo>
                  <a:lnTo>
                    <a:pt x="179" y="4383"/>
                  </a:lnTo>
                  <a:lnTo>
                    <a:pt x="162" y="2323"/>
                  </a:lnTo>
                  <a:lnTo>
                    <a:pt x="128" y="264"/>
                  </a:lnTo>
                  <a:lnTo>
                    <a:pt x="119" y="132"/>
                  </a:lnTo>
                  <a:lnTo>
                    <a:pt x="102" y="45"/>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6"/>
            <p:cNvSpPr/>
            <p:nvPr/>
          </p:nvSpPr>
          <p:spPr>
            <a:xfrm rot="10800000">
              <a:off x="3198010" y="6370862"/>
              <a:ext cx="1775" cy="14078"/>
            </a:xfrm>
            <a:custGeom>
              <a:avLst/>
              <a:gdLst/>
              <a:ahLst/>
              <a:cxnLst/>
              <a:rect l="l" t="t" r="r" b="b"/>
              <a:pathLst>
                <a:path w="188" h="5171" extrusionOk="0">
                  <a:moveTo>
                    <a:pt x="34" y="0"/>
                  </a:moveTo>
                  <a:lnTo>
                    <a:pt x="17" y="88"/>
                  </a:lnTo>
                  <a:lnTo>
                    <a:pt x="0" y="175"/>
                  </a:lnTo>
                  <a:lnTo>
                    <a:pt x="0" y="307"/>
                  </a:lnTo>
                  <a:lnTo>
                    <a:pt x="60" y="4864"/>
                  </a:lnTo>
                  <a:lnTo>
                    <a:pt x="68" y="4996"/>
                  </a:lnTo>
                  <a:lnTo>
                    <a:pt x="85" y="5083"/>
                  </a:lnTo>
                  <a:lnTo>
                    <a:pt x="111" y="5127"/>
                  </a:lnTo>
                  <a:lnTo>
                    <a:pt x="128" y="5171"/>
                  </a:lnTo>
                  <a:lnTo>
                    <a:pt x="153" y="5127"/>
                  </a:lnTo>
                  <a:lnTo>
                    <a:pt x="170" y="5083"/>
                  </a:lnTo>
                  <a:lnTo>
                    <a:pt x="187" y="4996"/>
                  </a:lnTo>
                  <a:lnTo>
                    <a:pt x="187" y="4864"/>
                  </a:lnTo>
                  <a:lnTo>
                    <a:pt x="119" y="307"/>
                  </a:lnTo>
                  <a:lnTo>
                    <a:pt x="111" y="175"/>
                  </a:lnTo>
                  <a:lnTo>
                    <a:pt x="94" y="88"/>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6"/>
            <p:cNvSpPr/>
            <p:nvPr/>
          </p:nvSpPr>
          <p:spPr>
            <a:xfrm rot="10800000">
              <a:off x="3285079" y="6397199"/>
              <a:ext cx="24466" cy="371025"/>
            </a:xfrm>
            <a:custGeom>
              <a:avLst/>
              <a:gdLst/>
              <a:ahLst/>
              <a:cxnLst/>
              <a:rect l="l" t="t" r="r" b="b"/>
              <a:pathLst>
                <a:path w="2591" h="136281" extrusionOk="0">
                  <a:moveTo>
                    <a:pt x="2514" y="0"/>
                  </a:moveTo>
                  <a:lnTo>
                    <a:pt x="2497" y="44"/>
                  </a:lnTo>
                  <a:lnTo>
                    <a:pt x="2471" y="132"/>
                  </a:lnTo>
                  <a:lnTo>
                    <a:pt x="2285" y="1534"/>
                  </a:lnTo>
                  <a:lnTo>
                    <a:pt x="2098" y="2936"/>
                  </a:lnTo>
                  <a:lnTo>
                    <a:pt x="1928" y="4426"/>
                  </a:lnTo>
                  <a:lnTo>
                    <a:pt x="1758" y="5872"/>
                  </a:lnTo>
                  <a:lnTo>
                    <a:pt x="1597" y="7406"/>
                  </a:lnTo>
                  <a:lnTo>
                    <a:pt x="1453" y="8896"/>
                  </a:lnTo>
                  <a:lnTo>
                    <a:pt x="1308" y="10473"/>
                  </a:lnTo>
                  <a:lnTo>
                    <a:pt x="1181" y="12007"/>
                  </a:lnTo>
                  <a:lnTo>
                    <a:pt x="1054" y="13628"/>
                  </a:lnTo>
                  <a:lnTo>
                    <a:pt x="935" y="15206"/>
                  </a:lnTo>
                  <a:lnTo>
                    <a:pt x="824" y="16827"/>
                  </a:lnTo>
                  <a:lnTo>
                    <a:pt x="722" y="18449"/>
                  </a:lnTo>
                  <a:lnTo>
                    <a:pt x="629" y="20114"/>
                  </a:lnTo>
                  <a:lnTo>
                    <a:pt x="544" y="21735"/>
                  </a:lnTo>
                  <a:lnTo>
                    <a:pt x="468" y="23400"/>
                  </a:lnTo>
                  <a:lnTo>
                    <a:pt x="391" y="25065"/>
                  </a:lnTo>
                  <a:lnTo>
                    <a:pt x="323" y="26774"/>
                  </a:lnTo>
                  <a:lnTo>
                    <a:pt x="264" y="28440"/>
                  </a:lnTo>
                  <a:lnTo>
                    <a:pt x="213" y="30105"/>
                  </a:lnTo>
                  <a:lnTo>
                    <a:pt x="171" y="31814"/>
                  </a:lnTo>
                  <a:lnTo>
                    <a:pt x="128" y="33479"/>
                  </a:lnTo>
                  <a:lnTo>
                    <a:pt x="94" y="35188"/>
                  </a:lnTo>
                  <a:lnTo>
                    <a:pt x="69" y="36853"/>
                  </a:lnTo>
                  <a:lnTo>
                    <a:pt x="43" y="38562"/>
                  </a:lnTo>
                  <a:lnTo>
                    <a:pt x="26" y="40271"/>
                  </a:lnTo>
                  <a:lnTo>
                    <a:pt x="9" y="41936"/>
                  </a:lnTo>
                  <a:lnTo>
                    <a:pt x="1" y="45354"/>
                  </a:lnTo>
                  <a:lnTo>
                    <a:pt x="9" y="48728"/>
                  </a:lnTo>
                  <a:lnTo>
                    <a:pt x="26" y="52146"/>
                  </a:lnTo>
                  <a:lnTo>
                    <a:pt x="69" y="55520"/>
                  </a:lnTo>
                  <a:lnTo>
                    <a:pt x="111" y="58938"/>
                  </a:lnTo>
                  <a:lnTo>
                    <a:pt x="171" y="62312"/>
                  </a:lnTo>
                  <a:lnTo>
                    <a:pt x="238" y="65730"/>
                  </a:lnTo>
                  <a:lnTo>
                    <a:pt x="315" y="69104"/>
                  </a:lnTo>
                  <a:lnTo>
                    <a:pt x="391" y="72479"/>
                  </a:lnTo>
                  <a:lnTo>
                    <a:pt x="561" y="79227"/>
                  </a:lnTo>
                  <a:lnTo>
                    <a:pt x="739" y="86282"/>
                  </a:lnTo>
                  <a:lnTo>
                    <a:pt x="824" y="89831"/>
                  </a:lnTo>
                  <a:lnTo>
                    <a:pt x="909" y="93337"/>
                  </a:lnTo>
                  <a:lnTo>
                    <a:pt x="977" y="96886"/>
                  </a:lnTo>
                  <a:lnTo>
                    <a:pt x="1045" y="100480"/>
                  </a:lnTo>
                  <a:lnTo>
                    <a:pt x="1096" y="104029"/>
                  </a:lnTo>
                  <a:lnTo>
                    <a:pt x="1130" y="107578"/>
                  </a:lnTo>
                  <a:lnTo>
                    <a:pt x="1147" y="111128"/>
                  </a:lnTo>
                  <a:lnTo>
                    <a:pt x="1155" y="114677"/>
                  </a:lnTo>
                  <a:lnTo>
                    <a:pt x="1147" y="116474"/>
                  </a:lnTo>
                  <a:lnTo>
                    <a:pt x="1138" y="118227"/>
                  </a:lnTo>
                  <a:lnTo>
                    <a:pt x="1121" y="120023"/>
                  </a:lnTo>
                  <a:lnTo>
                    <a:pt x="1104" y="121776"/>
                  </a:lnTo>
                  <a:lnTo>
                    <a:pt x="1071" y="123573"/>
                  </a:lnTo>
                  <a:lnTo>
                    <a:pt x="1045" y="125325"/>
                  </a:lnTo>
                  <a:lnTo>
                    <a:pt x="1003" y="127078"/>
                  </a:lnTo>
                  <a:lnTo>
                    <a:pt x="952" y="128875"/>
                  </a:lnTo>
                  <a:lnTo>
                    <a:pt x="901" y="130628"/>
                  </a:lnTo>
                  <a:lnTo>
                    <a:pt x="841" y="132380"/>
                  </a:lnTo>
                  <a:lnTo>
                    <a:pt x="773" y="134133"/>
                  </a:lnTo>
                  <a:lnTo>
                    <a:pt x="697" y="135886"/>
                  </a:lnTo>
                  <a:lnTo>
                    <a:pt x="697" y="136017"/>
                  </a:lnTo>
                  <a:lnTo>
                    <a:pt x="705" y="136149"/>
                  </a:lnTo>
                  <a:lnTo>
                    <a:pt x="722" y="136237"/>
                  </a:lnTo>
                  <a:lnTo>
                    <a:pt x="748" y="136280"/>
                  </a:lnTo>
                  <a:lnTo>
                    <a:pt x="765" y="136280"/>
                  </a:lnTo>
                  <a:lnTo>
                    <a:pt x="790" y="136237"/>
                  </a:lnTo>
                  <a:lnTo>
                    <a:pt x="807" y="136193"/>
                  </a:lnTo>
                  <a:lnTo>
                    <a:pt x="816" y="136061"/>
                  </a:lnTo>
                  <a:lnTo>
                    <a:pt x="901" y="134133"/>
                  </a:lnTo>
                  <a:lnTo>
                    <a:pt x="969" y="132205"/>
                  </a:lnTo>
                  <a:lnTo>
                    <a:pt x="1037" y="130277"/>
                  </a:lnTo>
                  <a:lnTo>
                    <a:pt x="1096" y="128349"/>
                  </a:lnTo>
                  <a:lnTo>
                    <a:pt x="1138" y="126421"/>
                  </a:lnTo>
                  <a:lnTo>
                    <a:pt x="1181" y="124493"/>
                  </a:lnTo>
                  <a:lnTo>
                    <a:pt x="1215" y="122565"/>
                  </a:lnTo>
                  <a:lnTo>
                    <a:pt x="1240" y="120593"/>
                  </a:lnTo>
                  <a:lnTo>
                    <a:pt x="1257" y="118665"/>
                  </a:lnTo>
                  <a:lnTo>
                    <a:pt x="1274" y="116693"/>
                  </a:lnTo>
                  <a:lnTo>
                    <a:pt x="1274" y="114721"/>
                  </a:lnTo>
                  <a:lnTo>
                    <a:pt x="1274" y="112793"/>
                  </a:lnTo>
                  <a:lnTo>
                    <a:pt x="1274" y="110821"/>
                  </a:lnTo>
                  <a:lnTo>
                    <a:pt x="1266" y="108849"/>
                  </a:lnTo>
                  <a:lnTo>
                    <a:pt x="1232" y="104949"/>
                  </a:lnTo>
                  <a:lnTo>
                    <a:pt x="1181" y="101400"/>
                  </a:lnTo>
                  <a:lnTo>
                    <a:pt x="1121" y="97850"/>
                  </a:lnTo>
                  <a:lnTo>
                    <a:pt x="1054" y="94301"/>
                  </a:lnTo>
                  <a:lnTo>
                    <a:pt x="977" y="90751"/>
                  </a:lnTo>
                  <a:lnTo>
                    <a:pt x="799" y="83653"/>
                  </a:lnTo>
                  <a:lnTo>
                    <a:pt x="621" y="76554"/>
                  </a:lnTo>
                  <a:lnTo>
                    <a:pt x="442" y="69499"/>
                  </a:lnTo>
                  <a:lnTo>
                    <a:pt x="366" y="65949"/>
                  </a:lnTo>
                  <a:lnTo>
                    <a:pt x="298" y="62400"/>
                  </a:lnTo>
                  <a:lnTo>
                    <a:pt x="230" y="58851"/>
                  </a:lnTo>
                  <a:lnTo>
                    <a:pt x="179" y="55257"/>
                  </a:lnTo>
                  <a:lnTo>
                    <a:pt x="145" y="51708"/>
                  </a:lnTo>
                  <a:lnTo>
                    <a:pt x="128" y="48115"/>
                  </a:lnTo>
                  <a:lnTo>
                    <a:pt x="120" y="45003"/>
                  </a:lnTo>
                  <a:lnTo>
                    <a:pt x="137" y="41892"/>
                  </a:lnTo>
                  <a:lnTo>
                    <a:pt x="162" y="38737"/>
                  </a:lnTo>
                  <a:lnTo>
                    <a:pt x="213" y="35582"/>
                  </a:lnTo>
                  <a:lnTo>
                    <a:pt x="281" y="32471"/>
                  </a:lnTo>
                  <a:lnTo>
                    <a:pt x="315" y="30893"/>
                  </a:lnTo>
                  <a:lnTo>
                    <a:pt x="366" y="29360"/>
                  </a:lnTo>
                  <a:lnTo>
                    <a:pt x="417" y="27782"/>
                  </a:lnTo>
                  <a:lnTo>
                    <a:pt x="476" y="26249"/>
                  </a:lnTo>
                  <a:lnTo>
                    <a:pt x="536" y="24715"/>
                  </a:lnTo>
                  <a:lnTo>
                    <a:pt x="604" y="23181"/>
                  </a:lnTo>
                  <a:lnTo>
                    <a:pt x="680" y="21691"/>
                  </a:lnTo>
                  <a:lnTo>
                    <a:pt x="756" y="20158"/>
                  </a:lnTo>
                  <a:lnTo>
                    <a:pt x="841" y="18668"/>
                  </a:lnTo>
                  <a:lnTo>
                    <a:pt x="935" y="17178"/>
                  </a:lnTo>
                  <a:lnTo>
                    <a:pt x="1037" y="15688"/>
                  </a:lnTo>
                  <a:lnTo>
                    <a:pt x="1138" y="14242"/>
                  </a:lnTo>
                  <a:lnTo>
                    <a:pt x="1249" y="12752"/>
                  </a:lnTo>
                  <a:lnTo>
                    <a:pt x="1368" y="11350"/>
                  </a:lnTo>
                  <a:lnTo>
                    <a:pt x="1495" y="9904"/>
                  </a:lnTo>
                  <a:lnTo>
                    <a:pt x="1631" y="8501"/>
                  </a:lnTo>
                  <a:lnTo>
                    <a:pt x="1767" y="7099"/>
                  </a:lnTo>
                  <a:lnTo>
                    <a:pt x="1920" y="5741"/>
                  </a:lnTo>
                  <a:lnTo>
                    <a:pt x="2072" y="4382"/>
                  </a:lnTo>
                  <a:lnTo>
                    <a:pt x="2234" y="3068"/>
                  </a:lnTo>
                  <a:lnTo>
                    <a:pt x="2404" y="1753"/>
                  </a:lnTo>
                  <a:lnTo>
                    <a:pt x="2582" y="439"/>
                  </a:lnTo>
                  <a:lnTo>
                    <a:pt x="2590" y="307"/>
                  </a:lnTo>
                  <a:lnTo>
                    <a:pt x="2590" y="220"/>
                  </a:lnTo>
                  <a:lnTo>
                    <a:pt x="2582" y="132"/>
                  </a:lnTo>
                  <a:lnTo>
                    <a:pt x="2565" y="44"/>
                  </a:lnTo>
                  <a:lnTo>
                    <a:pt x="25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6"/>
            <p:cNvSpPr/>
            <p:nvPr/>
          </p:nvSpPr>
          <p:spPr>
            <a:xfrm rot="10800000">
              <a:off x="3279470" y="6403883"/>
              <a:ext cx="22615" cy="375321"/>
            </a:xfrm>
            <a:custGeom>
              <a:avLst/>
              <a:gdLst/>
              <a:ahLst/>
              <a:cxnLst/>
              <a:rect l="l" t="t" r="r" b="b"/>
              <a:pathLst>
                <a:path w="2395" h="137859" extrusionOk="0">
                  <a:moveTo>
                    <a:pt x="2318" y="1"/>
                  </a:moveTo>
                  <a:lnTo>
                    <a:pt x="2293" y="45"/>
                  </a:lnTo>
                  <a:lnTo>
                    <a:pt x="2276" y="132"/>
                  </a:lnTo>
                  <a:lnTo>
                    <a:pt x="2114" y="1710"/>
                  </a:lnTo>
                  <a:lnTo>
                    <a:pt x="1970" y="3331"/>
                  </a:lnTo>
                  <a:lnTo>
                    <a:pt x="1834" y="4996"/>
                  </a:lnTo>
                  <a:lnTo>
                    <a:pt x="1707" y="6662"/>
                  </a:lnTo>
                  <a:lnTo>
                    <a:pt x="1588" y="8371"/>
                  </a:lnTo>
                  <a:lnTo>
                    <a:pt x="1486" y="10123"/>
                  </a:lnTo>
                  <a:lnTo>
                    <a:pt x="1384" y="11832"/>
                  </a:lnTo>
                  <a:lnTo>
                    <a:pt x="1299" y="13585"/>
                  </a:lnTo>
                  <a:lnTo>
                    <a:pt x="1214" y="15382"/>
                  </a:lnTo>
                  <a:lnTo>
                    <a:pt x="1147" y="17135"/>
                  </a:lnTo>
                  <a:lnTo>
                    <a:pt x="1079" y="18931"/>
                  </a:lnTo>
                  <a:lnTo>
                    <a:pt x="1019" y="20728"/>
                  </a:lnTo>
                  <a:lnTo>
                    <a:pt x="909" y="24277"/>
                  </a:lnTo>
                  <a:lnTo>
                    <a:pt x="815" y="27827"/>
                  </a:lnTo>
                  <a:lnTo>
                    <a:pt x="731" y="31201"/>
                  </a:lnTo>
                  <a:lnTo>
                    <a:pt x="671" y="34575"/>
                  </a:lnTo>
                  <a:lnTo>
                    <a:pt x="620" y="37949"/>
                  </a:lnTo>
                  <a:lnTo>
                    <a:pt x="578" y="41323"/>
                  </a:lnTo>
                  <a:lnTo>
                    <a:pt x="544" y="44741"/>
                  </a:lnTo>
                  <a:lnTo>
                    <a:pt x="518" y="48115"/>
                  </a:lnTo>
                  <a:lnTo>
                    <a:pt x="510" y="51489"/>
                  </a:lnTo>
                  <a:lnTo>
                    <a:pt x="501" y="54907"/>
                  </a:lnTo>
                  <a:lnTo>
                    <a:pt x="501" y="58281"/>
                  </a:lnTo>
                  <a:lnTo>
                    <a:pt x="510" y="61699"/>
                  </a:lnTo>
                  <a:lnTo>
                    <a:pt x="527" y="68448"/>
                  </a:lnTo>
                  <a:lnTo>
                    <a:pt x="569" y="82032"/>
                  </a:lnTo>
                  <a:lnTo>
                    <a:pt x="586" y="88912"/>
                  </a:lnTo>
                  <a:lnTo>
                    <a:pt x="586" y="92330"/>
                  </a:lnTo>
                  <a:lnTo>
                    <a:pt x="578" y="95748"/>
                  </a:lnTo>
                  <a:lnTo>
                    <a:pt x="561" y="99165"/>
                  </a:lnTo>
                  <a:lnTo>
                    <a:pt x="544" y="102627"/>
                  </a:lnTo>
                  <a:lnTo>
                    <a:pt x="518" y="106045"/>
                  </a:lnTo>
                  <a:lnTo>
                    <a:pt x="484" y="109463"/>
                  </a:lnTo>
                  <a:lnTo>
                    <a:pt x="442" y="112969"/>
                  </a:lnTo>
                  <a:lnTo>
                    <a:pt x="391" y="116518"/>
                  </a:lnTo>
                  <a:lnTo>
                    <a:pt x="340" y="120024"/>
                  </a:lnTo>
                  <a:lnTo>
                    <a:pt x="281" y="123529"/>
                  </a:lnTo>
                  <a:lnTo>
                    <a:pt x="145" y="130541"/>
                  </a:lnTo>
                  <a:lnTo>
                    <a:pt x="0" y="137552"/>
                  </a:lnTo>
                  <a:lnTo>
                    <a:pt x="0" y="137683"/>
                  </a:lnTo>
                  <a:lnTo>
                    <a:pt x="9" y="137771"/>
                  </a:lnTo>
                  <a:lnTo>
                    <a:pt x="34" y="137815"/>
                  </a:lnTo>
                  <a:lnTo>
                    <a:pt x="51" y="137858"/>
                  </a:lnTo>
                  <a:lnTo>
                    <a:pt x="77" y="137815"/>
                  </a:lnTo>
                  <a:lnTo>
                    <a:pt x="94" y="137771"/>
                  </a:lnTo>
                  <a:lnTo>
                    <a:pt x="111" y="137683"/>
                  </a:lnTo>
                  <a:lnTo>
                    <a:pt x="119" y="137552"/>
                  </a:lnTo>
                  <a:lnTo>
                    <a:pt x="281" y="129796"/>
                  </a:lnTo>
                  <a:lnTo>
                    <a:pt x="357" y="125939"/>
                  </a:lnTo>
                  <a:lnTo>
                    <a:pt x="425" y="122039"/>
                  </a:lnTo>
                  <a:lnTo>
                    <a:pt x="493" y="118183"/>
                  </a:lnTo>
                  <a:lnTo>
                    <a:pt x="544" y="114283"/>
                  </a:lnTo>
                  <a:lnTo>
                    <a:pt x="595" y="110427"/>
                  </a:lnTo>
                  <a:lnTo>
                    <a:pt x="637" y="106527"/>
                  </a:lnTo>
                  <a:lnTo>
                    <a:pt x="663" y="103153"/>
                  </a:lnTo>
                  <a:lnTo>
                    <a:pt x="688" y="99779"/>
                  </a:lnTo>
                  <a:lnTo>
                    <a:pt x="697" y="96405"/>
                  </a:lnTo>
                  <a:lnTo>
                    <a:pt x="705" y="92987"/>
                  </a:lnTo>
                  <a:lnTo>
                    <a:pt x="697" y="86239"/>
                  </a:lnTo>
                  <a:lnTo>
                    <a:pt x="680" y="79490"/>
                  </a:lnTo>
                  <a:lnTo>
                    <a:pt x="637" y="65994"/>
                  </a:lnTo>
                  <a:lnTo>
                    <a:pt x="629" y="59246"/>
                  </a:lnTo>
                  <a:lnTo>
                    <a:pt x="629" y="55828"/>
                  </a:lnTo>
                  <a:lnTo>
                    <a:pt x="629" y="52453"/>
                  </a:lnTo>
                  <a:lnTo>
                    <a:pt x="646" y="49079"/>
                  </a:lnTo>
                  <a:lnTo>
                    <a:pt x="663" y="45705"/>
                  </a:lnTo>
                  <a:lnTo>
                    <a:pt x="688" y="42331"/>
                  </a:lnTo>
                  <a:lnTo>
                    <a:pt x="731" y="38957"/>
                  </a:lnTo>
                  <a:lnTo>
                    <a:pt x="773" y="35583"/>
                  </a:lnTo>
                  <a:lnTo>
                    <a:pt x="832" y="32209"/>
                  </a:lnTo>
                  <a:lnTo>
                    <a:pt x="909" y="28834"/>
                  </a:lnTo>
                  <a:lnTo>
                    <a:pt x="994" y="25504"/>
                  </a:lnTo>
                  <a:lnTo>
                    <a:pt x="1096" y="22305"/>
                  </a:lnTo>
                  <a:lnTo>
                    <a:pt x="1206" y="19063"/>
                  </a:lnTo>
                  <a:lnTo>
                    <a:pt x="1265" y="17441"/>
                  </a:lnTo>
                  <a:lnTo>
                    <a:pt x="1325" y="15864"/>
                  </a:lnTo>
                  <a:lnTo>
                    <a:pt x="1401" y="14242"/>
                  </a:lnTo>
                  <a:lnTo>
                    <a:pt x="1478" y="12665"/>
                  </a:lnTo>
                  <a:lnTo>
                    <a:pt x="1563" y="11044"/>
                  </a:lnTo>
                  <a:lnTo>
                    <a:pt x="1656" y="9466"/>
                  </a:lnTo>
                  <a:lnTo>
                    <a:pt x="1749" y="7932"/>
                  </a:lnTo>
                  <a:lnTo>
                    <a:pt x="1860" y="6399"/>
                  </a:lnTo>
                  <a:lnTo>
                    <a:pt x="1979" y="4865"/>
                  </a:lnTo>
                  <a:lnTo>
                    <a:pt x="2097" y="3375"/>
                  </a:lnTo>
                  <a:lnTo>
                    <a:pt x="2233" y="1885"/>
                  </a:lnTo>
                  <a:lnTo>
                    <a:pt x="2386" y="439"/>
                  </a:lnTo>
                  <a:lnTo>
                    <a:pt x="2395" y="308"/>
                  </a:lnTo>
                  <a:lnTo>
                    <a:pt x="2386" y="220"/>
                  </a:lnTo>
                  <a:lnTo>
                    <a:pt x="2378" y="89"/>
                  </a:lnTo>
                  <a:lnTo>
                    <a:pt x="2361" y="45"/>
                  </a:lnTo>
                  <a:lnTo>
                    <a:pt x="23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6"/>
            <p:cNvSpPr/>
            <p:nvPr/>
          </p:nvSpPr>
          <p:spPr>
            <a:xfrm rot="10800000">
              <a:off x="3153677" y="6395160"/>
              <a:ext cx="95331" cy="327601"/>
            </a:xfrm>
            <a:custGeom>
              <a:avLst/>
              <a:gdLst/>
              <a:ahLst/>
              <a:cxnLst/>
              <a:rect l="l" t="t" r="r" b="b"/>
              <a:pathLst>
                <a:path w="10096" h="120331" extrusionOk="0">
                  <a:moveTo>
                    <a:pt x="43" y="1"/>
                  </a:moveTo>
                  <a:lnTo>
                    <a:pt x="17" y="88"/>
                  </a:lnTo>
                  <a:lnTo>
                    <a:pt x="9" y="176"/>
                  </a:lnTo>
                  <a:lnTo>
                    <a:pt x="0" y="308"/>
                  </a:lnTo>
                  <a:lnTo>
                    <a:pt x="0" y="395"/>
                  </a:lnTo>
                  <a:lnTo>
                    <a:pt x="17" y="527"/>
                  </a:lnTo>
                  <a:lnTo>
                    <a:pt x="1936" y="11613"/>
                  </a:lnTo>
                  <a:lnTo>
                    <a:pt x="3846" y="22743"/>
                  </a:lnTo>
                  <a:lnTo>
                    <a:pt x="4254" y="25110"/>
                  </a:lnTo>
                  <a:lnTo>
                    <a:pt x="4644" y="27520"/>
                  </a:lnTo>
                  <a:lnTo>
                    <a:pt x="4840" y="28747"/>
                  </a:lnTo>
                  <a:lnTo>
                    <a:pt x="5026" y="30017"/>
                  </a:lnTo>
                  <a:lnTo>
                    <a:pt x="5205" y="31288"/>
                  </a:lnTo>
                  <a:lnTo>
                    <a:pt x="5375" y="32603"/>
                  </a:lnTo>
                  <a:lnTo>
                    <a:pt x="5527" y="33961"/>
                  </a:lnTo>
                  <a:lnTo>
                    <a:pt x="5680" y="35320"/>
                  </a:lnTo>
                  <a:lnTo>
                    <a:pt x="5825" y="36722"/>
                  </a:lnTo>
                  <a:lnTo>
                    <a:pt x="5960" y="38168"/>
                  </a:lnTo>
                  <a:lnTo>
                    <a:pt x="6088" y="39614"/>
                  </a:lnTo>
                  <a:lnTo>
                    <a:pt x="6207" y="41060"/>
                  </a:lnTo>
                  <a:lnTo>
                    <a:pt x="6326" y="42506"/>
                  </a:lnTo>
                  <a:lnTo>
                    <a:pt x="6436" y="43996"/>
                  </a:lnTo>
                  <a:lnTo>
                    <a:pt x="6640" y="46976"/>
                  </a:lnTo>
                  <a:lnTo>
                    <a:pt x="6835" y="49956"/>
                  </a:lnTo>
                  <a:lnTo>
                    <a:pt x="7022" y="52979"/>
                  </a:lnTo>
                  <a:lnTo>
                    <a:pt x="7192" y="56047"/>
                  </a:lnTo>
                  <a:lnTo>
                    <a:pt x="7344" y="59070"/>
                  </a:lnTo>
                  <a:lnTo>
                    <a:pt x="7497" y="62137"/>
                  </a:lnTo>
                  <a:lnTo>
                    <a:pt x="7642" y="65205"/>
                  </a:lnTo>
                  <a:lnTo>
                    <a:pt x="7777" y="68316"/>
                  </a:lnTo>
                  <a:lnTo>
                    <a:pt x="8338" y="81243"/>
                  </a:lnTo>
                  <a:lnTo>
                    <a:pt x="8890" y="94170"/>
                  </a:lnTo>
                  <a:lnTo>
                    <a:pt x="9976" y="120067"/>
                  </a:lnTo>
                  <a:lnTo>
                    <a:pt x="9985" y="120199"/>
                  </a:lnTo>
                  <a:lnTo>
                    <a:pt x="10002" y="120287"/>
                  </a:lnTo>
                  <a:lnTo>
                    <a:pt x="10027" y="120330"/>
                  </a:lnTo>
                  <a:lnTo>
                    <a:pt x="10044" y="120287"/>
                  </a:lnTo>
                  <a:lnTo>
                    <a:pt x="10070" y="120243"/>
                  </a:lnTo>
                  <a:lnTo>
                    <a:pt x="10087" y="120155"/>
                  </a:lnTo>
                  <a:lnTo>
                    <a:pt x="10095" y="120067"/>
                  </a:lnTo>
                  <a:lnTo>
                    <a:pt x="10095" y="119936"/>
                  </a:lnTo>
                  <a:lnTo>
                    <a:pt x="8830" y="90095"/>
                  </a:lnTo>
                  <a:lnTo>
                    <a:pt x="8295" y="77212"/>
                  </a:lnTo>
                  <a:lnTo>
                    <a:pt x="8015" y="70814"/>
                  </a:lnTo>
                  <a:lnTo>
                    <a:pt x="7735" y="64416"/>
                  </a:lnTo>
                  <a:lnTo>
                    <a:pt x="7591" y="61349"/>
                  </a:lnTo>
                  <a:lnTo>
                    <a:pt x="7438" y="58281"/>
                  </a:lnTo>
                  <a:lnTo>
                    <a:pt x="7276" y="55214"/>
                  </a:lnTo>
                  <a:lnTo>
                    <a:pt x="7098" y="52190"/>
                  </a:lnTo>
                  <a:lnTo>
                    <a:pt x="6920" y="49167"/>
                  </a:lnTo>
                  <a:lnTo>
                    <a:pt x="6716" y="46187"/>
                  </a:lnTo>
                  <a:lnTo>
                    <a:pt x="6504" y="43207"/>
                  </a:lnTo>
                  <a:lnTo>
                    <a:pt x="6275" y="40271"/>
                  </a:lnTo>
                  <a:lnTo>
                    <a:pt x="6156" y="38869"/>
                  </a:lnTo>
                  <a:lnTo>
                    <a:pt x="6028" y="37467"/>
                  </a:lnTo>
                  <a:lnTo>
                    <a:pt x="5893" y="36108"/>
                  </a:lnTo>
                  <a:lnTo>
                    <a:pt x="5757" y="34750"/>
                  </a:lnTo>
                  <a:lnTo>
                    <a:pt x="5604" y="33392"/>
                  </a:lnTo>
                  <a:lnTo>
                    <a:pt x="5451" y="32077"/>
                  </a:lnTo>
                  <a:lnTo>
                    <a:pt x="5290" y="30806"/>
                  </a:lnTo>
                  <a:lnTo>
                    <a:pt x="5111" y="29535"/>
                  </a:lnTo>
                  <a:lnTo>
                    <a:pt x="4933" y="28308"/>
                  </a:lnTo>
                  <a:lnTo>
                    <a:pt x="4746" y="27125"/>
                  </a:lnTo>
                  <a:lnTo>
                    <a:pt x="4356" y="24715"/>
                  </a:lnTo>
                  <a:lnTo>
                    <a:pt x="3957" y="22393"/>
                  </a:lnTo>
                  <a:lnTo>
                    <a:pt x="3558" y="20070"/>
                  </a:lnTo>
                  <a:lnTo>
                    <a:pt x="1834" y="10079"/>
                  </a:lnTo>
                  <a:lnTo>
                    <a:pt x="102" y="88"/>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6"/>
            <p:cNvSpPr/>
            <p:nvPr/>
          </p:nvSpPr>
          <p:spPr>
            <a:xfrm rot="10800000">
              <a:off x="3152072" y="6396471"/>
              <a:ext cx="94057" cy="321397"/>
            </a:xfrm>
            <a:custGeom>
              <a:avLst/>
              <a:gdLst/>
              <a:ahLst/>
              <a:cxnLst/>
              <a:rect l="l" t="t" r="r" b="b"/>
              <a:pathLst>
                <a:path w="9961" h="118052" extrusionOk="0">
                  <a:moveTo>
                    <a:pt x="52" y="0"/>
                  </a:moveTo>
                  <a:lnTo>
                    <a:pt x="26" y="44"/>
                  </a:lnTo>
                  <a:lnTo>
                    <a:pt x="9" y="132"/>
                  </a:lnTo>
                  <a:lnTo>
                    <a:pt x="1" y="220"/>
                  </a:lnTo>
                  <a:lnTo>
                    <a:pt x="1" y="307"/>
                  </a:lnTo>
                  <a:lnTo>
                    <a:pt x="9" y="439"/>
                  </a:lnTo>
                  <a:lnTo>
                    <a:pt x="205" y="1709"/>
                  </a:lnTo>
                  <a:lnTo>
                    <a:pt x="400" y="2893"/>
                  </a:lnTo>
                  <a:lnTo>
                    <a:pt x="612" y="4076"/>
                  </a:lnTo>
                  <a:lnTo>
                    <a:pt x="833" y="5171"/>
                  </a:lnTo>
                  <a:lnTo>
                    <a:pt x="1054" y="6267"/>
                  </a:lnTo>
                  <a:lnTo>
                    <a:pt x="1283" y="7318"/>
                  </a:lnTo>
                  <a:lnTo>
                    <a:pt x="1521" y="8370"/>
                  </a:lnTo>
                  <a:lnTo>
                    <a:pt x="1758" y="9378"/>
                  </a:lnTo>
                  <a:lnTo>
                    <a:pt x="2242" y="11394"/>
                  </a:lnTo>
                  <a:lnTo>
                    <a:pt x="2726" y="13366"/>
                  </a:lnTo>
                  <a:lnTo>
                    <a:pt x="3219" y="15337"/>
                  </a:lnTo>
                  <a:lnTo>
                    <a:pt x="3694" y="17309"/>
                  </a:lnTo>
                  <a:lnTo>
                    <a:pt x="3906" y="18230"/>
                  </a:lnTo>
                  <a:lnTo>
                    <a:pt x="4110" y="19194"/>
                  </a:lnTo>
                  <a:lnTo>
                    <a:pt x="4314" y="20158"/>
                  </a:lnTo>
                  <a:lnTo>
                    <a:pt x="4509" y="21165"/>
                  </a:lnTo>
                  <a:lnTo>
                    <a:pt x="4705" y="22173"/>
                  </a:lnTo>
                  <a:lnTo>
                    <a:pt x="4883" y="23225"/>
                  </a:lnTo>
                  <a:lnTo>
                    <a:pt x="5070" y="24320"/>
                  </a:lnTo>
                  <a:lnTo>
                    <a:pt x="5239" y="25416"/>
                  </a:lnTo>
                  <a:lnTo>
                    <a:pt x="5409" y="26643"/>
                  </a:lnTo>
                  <a:lnTo>
                    <a:pt x="5579" y="27914"/>
                  </a:lnTo>
                  <a:lnTo>
                    <a:pt x="5732" y="29184"/>
                  </a:lnTo>
                  <a:lnTo>
                    <a:pt x="5885" y="30455"/>
                  </a:lnTo>
                  <a:lnTo>
                    <a:pt x="6029" y="31770"/>
                  </a:lnTo>
                  <a:lnTo>
                    <a:pt x="6173" y="33128"/>
                  </a:lnTo>
                  <a:lnTo>
                    <a:pt x="6301" y="34443"/>
                  </a:lnTo>
                  <a:lnTo>
                    <a:pt x="6428" y="35845"/>
                  </a:lnTo>
                  <a:lnTo>
                    <a:pt x="6555" y="37291"/>
                  </a:lnTo>
                  <a:lnTo>
                    <a:pt x="6674" y="38737"/>
                  </a:lnTo>
                  <a:lnTo>
                    <a:pt x="6785" y="40227"/>
                  </a:lnTo>
                  <a:lnTo>
                    <a:pt x="6895" y="41717"/>
                  </a:lnTo>
                  <a:lnTo>
                    <a:pt x="6997" y="43251"/>
                  </a:lnTo>
                  <a:lnTo>
                    <a:pt x="7099" y="44741"/>
                  </a:lnTo>
                  <a:lnTo>
                    <a:pt x="7277" y="47808"/>
                  </a:lnTo>
                  <a:lnTo>
                    <a:pt x="7447" y="50875"/>
                  </a:lnTo>
                  <a:lnTo>
                    <a:pt x="7608" y="53987"/>
                  </a:lnTo>
                  <a:lnTo>
                    <a:pt x="7753" y="57054"/>
                  </a:lnTo>
                  <a:lnTo>
                    <a:pt x="7897" y="60165"/>
                  </a:lnTo>
                  <a:lnTo>
                    <a:pt x="8050" y="63758"/>
                  </a:lnTo>
                  <a:lnTo>
                    <a:pt x="8203" y="67308"/>
                  </a:lnTo>
                  <a:lnTo>
                    <a:pt x="8338" y="70901"/>
                  </a:lnTo>
                  <a:lnTo>
                    <a:pt x="8483" y="74494"/>
                  </a:lnTo>
                  <a:lnTo>
                    <a:pt x="8738" y="81681"/>
                  </a:lnTo>
                  <a:lnTo>
                    <a:pt x="8975" y="88867"/>
                  </a:lnTo>
                  <a:lnTo>
                    <a:pt x="9205" y="96098"/>
                  </a:lnTo>
                  <a:lnTo>
                    <a:pt x="9425" y="103328"/>
                  </a:lnTo>
                  <a:lnTo>
                    <a:pt x="9841" y="117832"/>
                  </a:lnTo>
                  <a:lnTo>
                    <a:pt x="9850" y="117920"/>
                  </a:lnTo>
                  <a:lnTo>
                    <a:pt x="9858" y="118008"/>
                  </a:lnTo>
                  <a:lnTo>
                    <a:pt x="9884" y="118051"/>
                  </a:lnTo>
                  <a:lnTo>
                    <a:pt x="9909" y="118008"/>
                  </a:lnTo>
                  <a:lnTo>
                    <a:pt x="9926" y="117964"/>
                  </a:lnTo>
                  <a:lnTo>
                    <a:pt x="9943" y="117876"/>
                  </a:lnTo>
                  <a:lnTo>
                    <a:pt x="9952" y="117788"/>
                  </a:lnTo>
                  <a:lnTo>
                    <a:pt x="9960" y="117657"/>
                  </a:lnTo>
                  <a:lnTo>
                    <a:pt x="9722" y="109463"/>
                  </a:lnTo>
                  <a:lnTo>
                    <a:pt x="9485" y="101268"/>
                  </a:lnTo>
                  <a:lnTo>
                    <a:pt x="9238" y="93074"/>
                  </a:lnTo>
                  <a:lnTo>
                    <a:pt x="8975" y="84923"/>
                  </a:lnTo>
                  <a:lnTo>
                    <a:pt x="8721" y="77693"/>
                  </a:lnTo>
                  <a:lnTo>
                    <a:pt x="8593" y="74100"/>
                  </a:lnTo>
                  <a:lnTo>
                    <a:pt x="8449" y="70507"/>
                  </a:lnTo>
                  <a:lnTo>
                    <a:pt x="8313" y="66913"/>
                  </a:lnTo>
                  <a:lnTo>
                    <a:pt x="8160" y="63364"/>
                  </a:lnTo>
                  <a:lnTo>
                    <a:pt x="8007" y="59771"/>
                  </a:lnTo>
                  <a:lnTo>
                    <a:pt x="7838" y="56221"/>
                  </a:lnTo>
                  <a:lnTo>
                    <a:pt x="7693" y="53242"/>
                  </a:lnTo>
                  <a:lnTo>
                    <a:pt x="7540" y="50262"/>
                  </a:lnTo>
                  <a:lnTo>
                    <a:pt x="7379" y="47326"/>
                  </a:lnTo>
                  <a:lnTo>
                    <a:pt x="7201" y="44390"/>
                  </a:lnTo>
                  <a:lnTo>
                    <a:pt x="7005" y="41454"/>
                  </a:lnTo>
                  <a:lnTo>
                    <a:pt x="6904" y="40008"/>
                  </a:lnTo>
                  <a:lnTo>
                    <a:pt x="6793" y="38606"/>
                  </a:lnTo>
                  <a:lnTo>
                    <a:pt x="6674" y="37160"/>
                  </a:lnTo>
                  <a:lnTo>
                    <a:pt x="6555" y="35757"/>
                  </a:lnTo>
                  <a:lnTo>
                    <a:pt x="6428" y="34399"/>
                  </a:lnTo>
                  <a:lnTo>
                    <a:pt x="6301" y="32997"/>
                  </a:lnTo>
                  <a:lnTo>
                    <a:pt x="6165" y="31682"/>
                  </a:lnTo>
                  <a:lnTo>
                    <a:pt x="6021" y="30411"/>
                  </a:lnTo>
                  <a:lnTo>
                    <a:pt x="5876" y="29141"/>
                  </a:lnTo>
                  <a:lnTo>
                    <a:pt x="5723" y="27914"/>
                  </a:lnTo>
                  <a:lnTo>
                    <a:pt x="5562" y="26687"/>
                  </a:lnTo>
                  <a:lnTo>
                    <a:pt x="5401" y="25460"/>
                  </a:lnTo>
                  <a:lnTo>
                    <a:pt x="5222" y="24320"/>
                  </a:lnTo>
                  <a:lnTo>
                    <a:pt x="5044" y="23137"/>
                  </a:lnTo>
                  <a:lnTo>
                    <a:pt x="4866" y="22129"/>
                  </a:lnTo>
                  <a:lnTo>
                    <a:pt x="4679" y="21122"/>
                  </a:lnTo>
                  <a:lnTo>
                    <a:pt x="4492" y="20158"/>
                  </a:lnTo>
                  <a:lnTo>
                    <a:pt x="4297" y="19194"/>
                  </a:lnTo>
                  <a:lnTo>
                    <a:pt x="4102" y="18273"/>
                  </a:lnTo>
                  <a:lnTo>
                    <a:pt x="3898" y="17397"/>
                  </a:lnTo>
                  <a:lnTo>
                    <a:pt x="3490" y="15600"/>
                  </a:lnTo>
                  <a:lnTo>
                    <a:pt x="3049" y="13804"/>
                  </a:lnTo>
                  <a:lnTo>
                    <a:pt x="2599" y="12007"/>
                  </a:lnTo>
                  <a:lnTo>
                    <a:pt x="2149" y="10210"/>
                  </a:lnTo>
                  <a:lnTo>
                    <a:pt x="1707" y="8370"/>
                  </a:lnTo>
                  <a:lnTo>
                    <a:pt x="1495" y="7450"/>
                  </a:lnTo>
                  <a:lnTo>
                    <a:pt x="1274" y="6486"/>
                  </a:lnTo>
                  <a:lnTo>
                    <a:pt x="1071" y="5478"/>
                  </a:lnTo>
                  <a:lnTo>
                    <a:pt x="867" y="4470"/>
                  </a:lnTo>
                  <a:lnTo>
                    <a:pt x="663" y="3418"/>
                  </a:lnTo>
                  <a:lnTo>
                    <a:pt x="476" y="2367"/>
                  </a:lnTo>
                  <a:lnTo>
                    <a:pt x="289" y="1271"/>
                  </a:lnTo>
                  <a:lnTo>
                    <a:pt x="120" y="132"/>
                  </a:lnTo>
                  <a:lnTo>
                    <a:pt x="103"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6"/>
          <p:cNvGrpSpPr/>
          <p:nvPr/>
        </p:nvGrpSpPr>
        <p:grpSpPr>
          <a:xfrm flipH="1">
            <a:off x="6802912" y="2209807"/>
            <a:ext cx="199237" cy="490670"/>
            <a:chOff x="3149513" y="5553706"/>
            <a:chExt cx="199237" cy="490670"/>
          </a:xfrm>
        </p:grpSpPr>
        <p:sp>
          <p:nvSpPr>
            <p:cNvPr id="1059" name="Google Shape;1059;p66"/>
            <p:cNvSpPr/>
            <p:nvPr/>
          </p:nvSpPr>
          <p:spPr>
            <a:xfrm rot="10800000">
              <a:off x="3206112" y="5579738"/>
              <a:ext cx="47552" cy="115363"/>
            </a:xfrm>
            <a:custGeom>
              <a:avLst/>
              <a:gdLst/>
              <a:ahLst/>
              <a:cxnLst/>
              <a:rect l="l" t="t" r="r" b="b"/>
              <a:pathLst>
                <a:path w="5036" h="42374" extrusionOk="0">
                  <a:moveTo>
                    <a:pt x="1953" y="1446"/>
                  </a:moveTo>
                  <a:lnTo>
                    <a:pt x="2055" y="1490"/>
                  </a:lnTo>
                  <a:lnTo>
                    <a:pt x="2157" y="1534"/>
                  </a:lnTo>
                  <a:lnTo>
                    <a:pt x="2259" y="1621"/>
                  </a:lnTo>
                  <a:lnTo>
                    <a:pt x="2361" y="1753"/>
                  </a:lnTo>
                  <a:lnTo>
                    <a:pt x="2463" y="1884"/>
                  </a:lnTo>
                  <a:lnTo>
                    <a:pt x="2565" y="2060"/>
                  </a:lnTo>
                  <a:lnTo>
                    <a:pt x="2658" y="2279"/>
                  </a:lnTo>
                  <a:lnTo>
                    <a:pt x="2760" y="2498"/>
                  </a:lnTo>
                  <a:lnTo>
                    <a:pt x="2853" y="2761"/>
                  </a:lnTo>
                  <a:lnTo>
                    <a:pt x="2947" y="3024"/>
                  </a:lnTo>
                  <a:lnTo>
                    <a:pt x="3040" y="3330"/>
                  </a:lnTo>
                  <a:lnTo>
                    <a:pt x="3125" y="3637"/>
                  </a:lnTo>
                  <a:lnTo>
                    <a:pt x="3210" y="3988"/>
                  </a:lnTo>
                  <a:lnTo>
                    <a:pt x="3295" y="4382"/>
                  </a:lnTo>
                  <a:lnTo>
                    <a:pt x="3371" y="4776"/>
                  </a:lnTo>
                  <a:lnTo>
                    <a:pt x="3524" y="5609"/>
                  </a:lnTo>
                  <a:lnTo>
                    <a:pt x="3669" y="6573"/>
                  </a:lnTo>
                  <a:lnTo>
                    <a:pt x="3796" y="7537"/>
                  </a:lnTo>
                  <a:lnTo>
                    <a:pt x="3915" y="8545"/>
                  </a:lnTo>
                  <a:lnTo>
                    <a:pt x="4025" y="9597"/>
                  </a:lnTo>
                  <a:lnTo>
                    <a:pt x="4119" y="10648"/>
                  </a:lnTo>
                  <a:lnTo>
                    <a:pt x="4212" y="11744"/>
                  </a:lnTo>
                  <a:lnTo>
                    <a:pt x="4297" y="12839"/>
                  </a:lnTo>
                  <a:lnTo>
                    <a:pt x="4382" y="14066"/>
                  </a:lnTo>
                  <a:lnTo>
                    <a:pt x="4467" y="15337"/>
                  </a:lnTo>
                  <a:lnTo>
                    <a:pt x="4535" y="16608"/>
                  </a:lnTo>
                  <a:lnTo>
                    <a:pt x="4603" y="17879"/>
                  </a:lnTo>
                  <a:lnTo>
                    <a:pt x="4662" y="19193"/>
                  </a:lnTo>
                  <a:lnTo>
                    <a:pt x="4704" y="20508"/>
                  </a:lnTo>
                  <a:lnTo>
                    <a:pt x="4738" y="21779"/>
                  </a:lnTo>
                  <a:lnTo>
                    <a:pt x="4764" y="23137"/>
                  </a:lnTo>
                  <a:lnTo>
                    <a:pt x="4781" y="24320"/>
                  </a:lnTo>
                  <a:lnTo>
                    <a:pt x="4772" y="25547"/>
                  </a:lnTo>
                  <a:lnTo>
                    <a:pt x="4764" y="26818"/>
                  </a:lnTo>
                  <a:lnTo>
                    <a:pt x="4738" y="28089"/>
                  </a:lnTo>
                  <a:lnTo>
                    <a:pt x="4696" y="29359"/>
                  </a:lnTo>
                  <a:lnTo>
                    <a:pt x="4645" y="30674"/>
                  </a:lnTo>
                  <a:lnTo>
                    <a:pt x="4577" y="31901"/>
                  </a:lnTo>
                  <a:lnTo>
                    <a:pt x="4492" y="33128"/>
                  </a:lnTo>
                  <a:lnTo>
                    <a:pt x="4390" y="34311"/>
                  </a:lnTo>
                  <a:lnTo>
                    <a:pt x="4280" y="35450"/>
                  </a:lnTo>
                  <a:lnTo>
                    <a:pt x="4212" y="36020"/>
                  </a:lnTo>
                  <a:lnTo>
                    <a:pt x="4144" y="36546"/>
                  </a:lnTo>
                  <a:lnTo>
                    <a:pt x="4076" y="37028"/>
                  </a:lnTo>
                  <a:lnTo>
                    <a:pt x="4000" y="37510"/>
                  </a:lnTo>
                  <a:lnTo>
                    <a:pt x="3915" y="37992"/>
                  </a:lnTo>
                  <a:lnTo>
                    <a:pt x="3830" y="38430"/>
                  </a:lnTo>
                  <a:lnTo>
                    <a:pt x="3736" y="38825"/>
                  </a:lnTo>
                  <a:lnTo>
                    <a:pt x="3643" y="39219"/>
                  </a:lnTo>
                  <a:lnTo>
                    <a:pt x="3541" y="39570"/>
                  </a:lnTo>
                  <a:lnTo>
                    <a:pt x="3439" y="39876"/>
                  </a:lnTo>
                  <a:lnTo>
                    <a:pt x="3329" y="40183"/>
                  </a:lnTo>
                  <a:lnTo>
                    <a:pt x="3210" y="40446"/>
                  </a:lnTo>
                  <a:lnTo>
                    <a:pt x="3074" y="40709"/>
                  </a:lnTo>
                  <a:lnTo>
                    <a:pt x="2947" y="40884"/>
                  </a:lnTo>
                  <a:lnTo>
                    <a:pt x="2819" y="41016"/>
                  </a:lnTo>
                  <a:lnTo>
                    <a:pt x="2701" y="41059"/>
                  </a:lnTo>
                  <a:lnTo>
                    <a:pt x="2582" y="41059"/>
                  </a:lnTo>
                  <a:lnTo>
                    <a:pt x="2471" y="41016"/>
                  </a:lnTo>
                  <a:lnTo>
                    <a:pt x="2361" y="40928"/>
                  </a:lnTo>
                  <a:lnTo>
                    <a:pt x="2259" y="40753"/>
                  </a:lnTo>
                  <a:lnTo>
                    <a:pt x="2157" y="40534"/>
                  </a:lnTo>
                  <a:lnTo>
                    <a:pt x="2064" y="40314"/>
                  </a:lnTo>
                  <a:lnTo>
                    <a:pt x="1962" y="40008"/>
                  </a:lnTo>
                  <a:lnTo>
                    <a:pt x="1877" y="39701"/>
                  </a:lnTo>
                  <a:lnTo>
                    <a:pt x="1784" y="39350"/>
                  </a:lnTo>
                  <a:lnTo>
                    <a:pt x="1699" y="38956"/>
                  </a:lnTo>
                  <a:lnTo>
                    <a:pt x="1622" y="38518"/>
                  </a:lnTo>
                  <a:lnTo>
                    <a:pt x="1537" y="38080"/>
                  </a:lnTo>
                  <a:lnTo>
                    <a:pt x="1393" y="37116"/>
                  </a:lnTo>
                  <a:lnTo>
                    <a:pt x="1249" y="36064"/>
                  </a:lnTo>
                  <a:lnTo>
                    <a:pt x="1121" y="34968"/>
                  </a:lnTo>
                  <a:lnTo>
                    <a:pt x="994" y="33873"/>
                  </a:lnTo>
                  <a:lnTo>
                    <a:pt x="773" y="31638"/>
                  </a:lnTo>
                  <a:lnTo>
                    <a:pt x="577" y="29697"/>
                  </a:lnTo>
                  <a:lnTo>
                    <a:pt x="569" y="29535"/>
                  </a:lnTo>
                  <a:lnTo>
                    <a:pt x="502" y="28001"/>
                  </a:lnTo>
                  <a:lnTo>
                    <a:pt x="442" y="26467"/>
                  </a:lnTo>
                  <a:lnTo>
                    <a:pt x="391" y="24934"/>
                  </a:lnTo>
                  <a:lnTo>
                    <a:pt x="349" y="23356"/>
                  </a:lnTo>
                  <a:lnTo>
                    <a:pt x="315" y="21779"/>
                  </a:lnTo>
                  <a:lnTo>
                    <a:pt x="289" y="20245"/>
                  </a:lnTo>
                  <a:lnTo>
                    <a:pt x="272" y="18667"/>
                  </a:lnTo>
                  <a:lnTo>
                    <a:pt x="264" y="17090"/>
                  </a:lnTo>
                  <a:lnTo>
                    <a:pt x="264" y="15731"/>
                  </a:lnTo>
                  <a:lnTo>
                    <a:pt x="272" y="14329"/>
                  </a:lnTo>
                  <a:lnTo>
                    <a:pt x="281" y="12927"/>
                  </a:lnTo>
                  <a:lnTo>
                    <a:pt x="306" y="11525"/>
                  </a:lnTo>
                  <a:lnTo>
                    <a:pt x="340" y="10123"/>
                  </a:lnTo>
                  <a:lnTo>
                    <a:pt x="391" y="8720"/>
                  </a:lnTo>
                  <a:lnTo>
                    <a:pt x="425" y="8063"/>
                  </a:lnTo>
                  <a:lnTo>
                    <a:pt x="459" y="7406"/>
                  </a:lnTo>
                  <a:lnTo>
                    <a:pt x="502" y="6748"/>
                  </a:lnTo>
                  <a:lnTo>
                    <a:pt x="553" y="6091"/>
                  </a:lnTo>
                  <a:lnTo>
                    <a:pt x="603" y="5521"/>
                  </a:lnTo>
                  <a:lnTo>
                    <a:pt x="654" y="4996"/>
                  </a:lnTo>
                  <a:lnTo>
                    <a:pt x="722" y="4514"/>
                  </a:lnTo>
                  <a:lnTo>
                    <a:pt x="790" y="4032"/>
                  </a:lnTo>
                  <a:lnTo>
                    <a:pt x="858" y="3637"/>
                  </a:lnTo>
                  <a:lnTo>
                    <a:pt x="935" y="3243"/>
                  </a:lnTo>
                  <a:lnTo>
                    <a:pt x="1011" y="2892"/>
                  </a:lnTo>
                  <a:lnTo>
                    <a:pt x="1096" y="2629"/>
                  </a:lnTo>
                  <a:lnTo>
                    <a:pt x="1181" y="2366"/>
                  </a:lnTo>
                  <a:lnTo>
                    <a:pt x="1266" y="2103"/>
                  </a:lnTo>
                  <a:lnTo>
                    <a:pt x="1359" y="1928"/>
                  </a:lnTo>
                  <a:lnTo>
                    <a:pt x="1453" y="1753"/>
                  </a:lnTo>
                  <a:lnTo>
                    <a:pt x="1554" y="1621"/>
                  </a:lnTo>
                  <a:lnTo>
                    <a:pt x="1648" y="1534"/>
                  </a:lnTo>
                  <a:lnTo>
                    <a:pt x="1750" y="1490"/>
                  </a:lnTo>
                  <a:lnTo>
                    <a:pt x="1852" y="1446"/>
                  </a:lnTo>
                  <a:close/>
                  <a:moveTo>
                    <a:pt x="1886" y="0"/>
                  </a:moveTo>
                  <a:lnTo>
                    <a:pt x="1775" y="44"/>
                  </a:lnTo>
                  <a:lnTo>
                    <a:pt x="1665" y="88"/>
                  </a:lnTo>
                  <a:lnTo>
                    <a:pt x="1554" y="175"/>
                  </a:lnTo>
                  <a:lnTo>
                    <a:pt x="1444" y="307"/>
                  </a:lnTo>
                  <a:lnTo>
                    <a:pt x="1334" y="438"/>
                  </a:lnTo>
                  <a:lnTo>
                    <a:pt x="1232" y="657"/>
                  </a:lnTo>
                  <a:lnTo>
                    <a:pt x="1130" y="876"/>
                  </a:lnTo>
                  <a:lnTo>
                    <a:pt x="1036" y="1139"/>
                  </a:lnTo>
                  <a:lnTo>
                    <a:pt x="952" y="1446"/>
                  </a:lnTo>
                  <a:lnTo>
                    <a:pt x="867" y="1753"/>
                  </a:lnTo>
                  <a:lnTo>
                    <a:pt x="782" y="2103"/>
                  </a:lnTo>
                  <a:lnTo>
                    <a:pt x="705" y="2498"/>
                  </a:lnTo>
                  <a:lnTo>
                    <a:pt x="629" y="2892"/>
                  </a:lnTo>
                  <a:lnTo>
                    <a:pt x="561" y="3330"/>
                  </a:lnTo>
                  <a:lnTo>
                    <a:pt x="502" y="3769"/>
                  </a:lnTo>
                  <a:lnTo>
                    <a:pt x="442" y="4251"/>
                  </a:lnTo>
                  <a:lnTo>
                    <a:pt x="391" y="4733"/>
                  </a:lnTo>
                  <a:lnTo>
                    <a:pt x="340" y="5215"/>
                  </a:lnTo>
                  <a:lnTo>
                    <a:pt x="298" y="5741"/>
                  </a:lnTo>
                  <a:lnTo>
                    <a:pt x="255" y="6266"/>
                  </a:lnTo>
                  <a:lnTo>
                    <a:pt x="213" y="6924"/>
                  </a:lnTo>
                  <a:lnTo>
                    <a:pt x="179" y="7625"/>
                  </a:lnTo>
                  <a:lnTo>
                    <a:pt x="111" y="8983"/>
                  </a:lnTo>
                  <a:lnTo>
                    <a:pt x="69" y="10385"/>
                  </a:lnTo>
                  <a:lnTo>
                    <a:pt x="35" y="11831"/>
                  </a:lnTo>
                  <a:lnTo>
                    <a:pt x="18" y="13278"/>
                  </a:lnTo>
                  <a:lnTo>
                    <a:pt x="9" y="14680"/>
                  </a:lnTo>
                  <a:lnTo>
                    <a:pt x="1" y="16126"/>
                  </a:lnTo>
                  <a:lnTo>
                    <a:pt x="9" y="17528"/>
                  </a:lnTo>
                  <a:lnTo>
                    <a:pt x="18" y="19062"/>
                  </a:lnTo>
                  <a:lnTo>
                    <a:pt x="35" y="20639"/>
                  </a:lnTo>
                  <a:lnTo>
                    <a:pt x="60" y="22217"/>
                  </a:lnTo>
                  <a:lnTo>
                    <a:pt x="94" y="23751"/>
                  </a:lnTo>
                  <a:lnTo>
                    <a:pt x="136" y="25284"/>
                  </a:lnTo>
                  <a:lnTo>
                    <a:pt x="187" y="26818"/>
                  </a:lnTo>
                  <a:lnTo>
                    <a:pt x="247" y="28352"/>
                  </a:lnTo>
                  <a:lnTo>
                    <a:pt x="323" y="29885"/>
                  </a:lnTo>
                  <a:lnTo>
                    <a:pt x="323" y="29929"/>
                  </a:lnTo>
                  <a:lnTo>
                    <a:pt x="323" y="30061"/>
                  </a:lnTo>
                  <a:lnTo>
                    <a:pt x="332" y="30236"/>
                  </a:lnTo>
                  <a:lnTo>
                    <a:pt x="468" y="31550"/>
                  </a:lnTo>
                  <a:lnTo>
                    <a:pt x="603" y="32953"/>
                  </a:lnTo>
                  <a:lnTo>
                    <a:pt x="748" y="34355"/>
                  </a:lnTo>
                  <a:lnTo>
                    <a:pt x="892" y="35757"/>
                  </a:lnTo>
                  <a:lnTo>
                    <a:pt x="1053" y="37116"/>
                  </a:lnTo>
                  <a:lnTo>
                    <a:pt x="1138" y="37729"/>
                  </a:lnTo>
                  <a:lnTo>
                    <a:pt x="1223" y="38386"/>
                  </a:lnTo>
                  <a:lnTo>
                    <a:pt x="1317" y="38956"/>
                  </a:lnTo>
                  <a:lnTo>
                    <a:pt x="1419" y="39526"/>
                  </a:lnTo>
                  <a:lnTo>
                    <a:pt x="1520" y="40095"/>
                  </a:lnTo>
                  <a:lnTo>
                    <a:pt x="1639" y="40577"/>
                  </a:lnTo>
                  <a:lnTo>
                    <a:pt x="1750" y="41016"/>
                  </a:lnTo>
                  <a:lnTo>
                    <a:pt x="1869" y="41366"/>
                  </a:lnTo>
                  <a:lnTo>
                    <a:pt x="1996" y="41673"/>
                  </a:lnTo>
                  <a:lnTo>
                    <a:pt x="2115" y="41936"/>
                  </a:lnTo>
                  <a:lnTo>
                    <a:pt x="2251" y="42155"/>
                  </a:lnTo>
                  <a:lnTo>
                    <a:pt x="2378" y="42286"/>
                  </a:lnTo>
                  <a:lnTo>
                    <a:pt x="2514" y="42330"/>
                  </a:lnTo>
                  <a:lnTo>
                    <a:pt x="2641" y="42374"/>
                  </a:lnTo>
                  <a:lnTo>
                    <a:pt x="2777" y="42330"/>
                  </a:lnTo>
                  <a:lnTo>
                    <a:pt x="2913" y="42243"/>
                  </a:lnTo>
                  <a:lnTo>
                    <a:pt x="3049" y="42111"/>
                  </a:lnTo>
                  <a:lnTo>
                    <a:pt x="3176" y="41936"/>
                  </a:lnTo>
                  <a:lnTo>
                    <a:pt x="3303" y="41717"/>
                  </a:lnTo>
                  <a:lnTo>
                    <a:pt x="3431" y="41410"/>
                  </a:lnTo>
                  <a:lnTo>
                    <a:pt x="3550" y="41103"/>
                  </a:lnTo>
                  <a:lnTo>
                    <a:pt x="3669" y="40709"/>
                  </a:lnTo>
                  <a:lnTo>
                    <a:pt x="3779" y="40314"/>
                  </a:lnTo>
                  <a:lnTo>
                    <a:pt x="3889" y="39876"/>
                  </a:lnTo>
                  <a:lnTo>
                    <a:pt x="3983" y="39438"/>
                  </a:lnTo>
                  <a:lnTo>
                    <a:pt x="4085" y="38956"/>
                  </a:lnTo>
                  <a:lnTo>
                    <a:pt x="4169" y="38474"/>
                  </a:lnTo>
                  <a:lnTo>
                    <a:pt x="4254" y="37948"/>
                  </a:lnTo>
                  <a:lnTo>
                    <a:pt x="4331" y="37422"/>
                  </a:lnTo>
                  <a:lnTo>
                    <a:pt x="4407" y="36853"/>
                  </a:lnTo>
                  <a:lnTo>
                    <a:pt x="4484" y="36283"/>
                  </a:lnTo>
                  <a:lnTo>
                    <a:pt x="4543" y="35713"/>
                  </a:lnTo>
                  <a:lnTo>
                    <a:pt x="4611" y="35100"/>
                  </a:lnTo>
                  <a:lnTo>
                    <a:pt x="4662" y="34486"/>
                  </a:lnTo>
                  <a:lnTo>
                    <a:pt x="4764" y="33216"/>
                  </a:lnTo>
                  <a:lnTo>
                    <a:pt x="4849" y="31901"/>
                  </a:lnTo>
                  <a:lnTo>
                    <a:pt x="4917" y="30586"/>
                  </a:lnTo>
                  <a:lnTo>
                    <a:pt x="4968" y="29228"/>
                  </a:lnTo>
                  <a:lnTo>
                    <a:pt x="5002" y="27870"/>
                  </a:lnTo>
                  <a:lnTo>
                    <a:pt x="5027" y="26467"/>
                  </a:lnTo>
                  <a:lnTo>
                    <a:pt x="5036" y="25109"/>
                  </a:lnTo>
                  <a:lnTo>
                    <a:pt x="5036" y="23751"/>
                  </a:lnTo>
                  <a:lnTo>
                    <a:pt x="5019" y="22392"/>
                  </a:lnTo>
                  <a:lnTo>
                    <a:pt x="4985" y="21077"/>
                  </a:lnTo>
                  <a:lnTo>
                    <a:pt x="4942" y="19631"/>
                  </a:lnTo>
                  <a:lnTo>
                    <a:pt x="4883" y="18185"/>
                  </a:lnTo>
                  <a:lnTo>
                    <a:pt x="4815" y="16739"/>
                  </a:lnTo>
                  <a:lnTo>
                    <a:pt x="4738" y="15337"/>
                  </a:lnTo>
                  <a:lnTo>
                    <a:pt x="4653" y="13935"/>
                  </a:lnTo>
                  <a:lnTo>
                    <a:pt x="4552" y="12533"/>
                  </a:lnTo>
                  <a:lnTo>
                    <a:pt x="4450" y="11174"/>
                  </a:lnTo>
                  <a:lnTo>
                    <a:pt x="4331" y="9860"/>
                  </a:lnTo>
                  <a:lnTo>
                    <a:pt x="4229" y="8720"/>
                  </a:lnTo>
                  <a:lnTo>
                    <a:pt x="4110" y="7625"/>
                  </a:lnTo>
                  <a:lnTo>
                    <a:pt x="3983" y="6529"/>
                  </a:lnTo>
                  <a:lnTo>
                    <a:pt x="3838" y="5521"/>
                  </a:lnTo>
                  <a:lnTo>
                    <a:pt x="3686" y="4514"/>
                  </a:lnTo>
                  <a:lnTo>
                    <a:pt x="3524" y="3593"/>
                  </a:lnTo>
                  <a:lnTo>
                    <a:pt x="3431" y="3155"/>
                  </a:lnTo>
                  <a:lnTo>
                    <a:pt x="3337" y="2761"/>
                  </a:lnTo>
                  <a:lnTo>
                    <a:pt x="3244" y="2366"/>
                  </a:lnTo>
                  <a:lnTo>
                    <a:pt x="3142" y="2016"/>
                  </a:lnTo>
                  <a:lnTo>
                    <a:pt x="3049" y="1709"/>
                  </a:lnTo>
                  <a:lnTo>
                    <a:pt x="2955" y="1402"/>
                  </a:lnTo>
                  <a:lnTo>
                    <a:pt x="2853" y="1139"/>
                  </a:lnTo>
                  <a:lnTo>
                    <a:pt x="2752" y="920"/>
                  </a:lnTo>
                  <a:lnTo>
                    <a:pt x="2650" y="701"/>
                  </a:lnTo>
                  <a:lnTo>
                    <a:pt x="2548" y="526"/>
                  </a:lnTo>
                  <a:lnTo>
                    <a:pt x="2437" y="351"/>
                  </a:lnTo>
                  <a:lnTo>
                    <a:pt x="2327" y="219"/>
                  </a:lnTo>
                  <a:lnTo>
                    <a:pt x="2217" y="132"/>
                  </a:lnTo>
                  <a:lnTo>
                    <a:pt x="2106" y="44"/>
                  </a:lnTo>
                  <a:lnTo>
                    <a:pt x="19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6"/>
            <p:cNvSpPr/>
            <p:nvPr/>
          </p:nvSpPr>
          <p:spPr>
            <a:xfrm rot="10800000">
              <a:off x="3244835" y="5584269"/>
              <a:ext cx="56211" cy="106060"/>
            </a:xfrm>
            <a:custGeom>
              <a:avLst/>
              <a:gdLst/>
              <a:ahLst/>
              <a:cxnLst/>
              <a:rect l="l" t="t" r="r" b="b"/>
              <a:pathLst>
                <a:path w="5953" h="38957" extrusionOk="0">
                  <a:moveTo>
                    <a:pt x="5825" y="1"/>
                  </a:moveTo>
                  <a:lnTo>
                    <a:pt x="5282" y="220"/>
                  </a:lnTo>
                  <a:lnTo>
                    <a:pt x="5010" y="351"/>
                  </a:lnTo>
                  <a:lnTo>
                    <a:pt x="4730" y="527"/>
                  </a:lnTo>
                  <a:lnTo>
                    <a:pt x="4467" y="746"/>
                  </a:lnTo>
                  <a:lnTo>
                    <a:pt x="4195" y="1009"/>
                  </a:lnTo>
                  <a:lnTo>
                    <a:pt x="3932" y="1403"/>
                  </a:lnTo>
                  <a:lnTo>
                    <a:pt x="3804" y="1622"/>
                  </a:lnTo>
                  <a:lnTo>
                    <a:pt x="3677" y="1885"/>
                  </a:lnTo>
                  <a:lnTo>
                    <a:pt x="3439" y="2367"/>
                  </a:lnTo>
                  <a:lnTo>
                    <a:pt x="3219" y="2981"/>
                  </a:lnTo>
                  <a:lnTo>
                    <a:pt x="2998" y="3594"/>
                  </a:lnTo>
                  <a:lnTo>
                    <a:pt x="2786" y="4295"/>
                  </a:lnTo>
                  <a:lnTo>
                    <a:pt x="2573" y="5040"/>
                  </a:lnTo>
                  <a:lnTo>
                    <a:pt x="2370" y="5785"/>
                  </a:lnTo>
                  <a:lnTo>
                    <a:pt x="1971" y="7363"/>
                  </a:lnTo>
                  <a:lnTo>
                    <a:pt x="1784" y="8151"/>
                  </a:lnTo>
                  <a:lnTo>
                    <a:pt x="1614" y="8940"/>
                  </a:lnTo>
                  <a:lnTo>
                    <a:pt x="1453" y="9773"/>
                  </a:lnTo>
                  <a:lnTo>
                    <a:pt x="1300" y="10649"/>
                  </a:lnTo>
                  <a:lnTo>
                    <a:pt x="1155" y="11569"/>
                  </a:lnTo>
                  <a:lnTo>
                    <a:pt x="1020" y="12533"/>
                  </a:lnTo>
                  <a:lnTo>
                    <a:pt x="901" y="13541"/>
                  </a:lnTo>
                  <a:lnTo>
                    <a:pt x="782" y="14637"/>
                  </a:lnTo>
                  <a:lnTo>
                    <a:pt x="680" y="15732"/>
                  </a:lnTo>
                  <a:lnTo>
                    <a:pt x="578" y="16872"/>
                  </a:lnTo>
                  <a:lnTo>
                    <a:pt x="493" y="18055"/>
                  </a:lnTo>
                  <a:lnTo>
                    <a:pt x="408" y="19194"/>
                  </a:lnTo>
                  <a:lnTo>
                    <a:pt x="323" y="20377"/>
                  </a:lnTo>
                  <a:lnTo>
                    <a:pt x="255" y="21560"/>
                  </a:lnTo>
                  <a:lnTo>
                    <a:pt x="196" y="22787"/>
                  </a:lnTo>
                  <a:lnTo>
                    <a:pt x="137" y="23970"/>
                  </a:lnTo>
                  <a:lnTo>
                    <a:pt x="103" y="24891"/>
                  </a:lnTo>
                  <a:lnTo>
                    <a:pt x="69" y="25811"/>
                  </a:lnTo>
                  <a:lnTo>
                    <a:pt x="43" y="26863"/>
                  </a:lnTo>
                  <a:lnTo>
                    <a:pt x="18" y="27914"/>
                  </a:lnTo>
                  <a:lnTo>
                    <a:pt x="9" y="29010"/>
                  </a:lnTo>
                  <a:lnTo>
                    <a:pt x="1" y="30105"/>
                  </a:lnTo>
                  <a:lnTo>
                    <a:pt x="9" y="31201"/>
                  </a:lnTo>
                  <a:lnTo>
                    <a:pt x="26" y="32296"/>
                  </a:lnTo>
                  <a:lnTo>
                    <a:pt x="60" y="33348"/>
                  </a:lnTo>
                  <a:lnTo>
                    <a:pt x="120" y="34356"/>
                  </a:lnTo>
                  <a:lnTo>
                    <a:pt x="154" y="34838"/>
                  </a:lnTo>
                  <a:lnTo>
                    <a:pt x="187" y="35276"/>
                  </a:lnTo>
                  <a:lnTo>
                    <a:pt x="230" y="35758"/>
                  </a:lnTo>
                  <a:lnTo>
                    <a:pt x="281" y="36152"/>
                  </a:lnTo>
                  <a:lnTo>
                    <a:pt x="332" y="36591"/>
                  </a:lnTo>
                  <a:lnTo>
                    <a:pt x="391" y="36941"/>
                  </a:lnTo>
                  <a:lnTo>
                    <a:pt x="459" y="37292"/>
                  </a:lnTo>
                  <a:lnTo>
                    <a:pt x="536" y="37642"/>
                  </a:lnTo>
                  <a:lnTo>
                    <a:pt x="612" y="37949"/>
                  </a:lnTo>
                  <a:lnTo>
                    <a:pt x="697" y="38212"/>
                  </a:lnTo>
                  <a:lnTo>
                    <a:pt x="790" y="38431"/>
                  </a:lnTo>
                  <a:lnTo>
                    <a:pt x="884" y="38606"/>
                  </a:lnTo>
                  <a:lnTo>
                    <a:pt x="994" y="38782"/>
                  </a:lnTo>
                  <a:lnTo>
                    <a:pt x="1096" y="38869"/>
                  </a:lnTo>
                  <a:lnTo>
                    <a:pt x="1198" y="38957"/>
                  </a:lnTo>
                  <a:lnTo>
                    <a:pt x="1402" y="38957"/>
                  </a:lnTo>
                  <a:lnTo>
                    <a:pt x="1495" y="38913"/>
                  </a:lnTo>
                  <a:lnTo>
                    <a:pt x="1597" y="38825"/>
                  </a:lnTo>
                  <a:lnTo>
                    <a:pt x="1699" y="38694"/>
                  </a:lnTo>
                  <a:lnTo>
                    <a:pt x="1792" y="38519"/>
                  </a:lnTo>
                  <a:lnTo>
                    <a:pt x="1886" y="38343"/>
                  </a:lnTo>
                  <a:lnTo>
                    <a:pt x="1987" y="38124"/>
                  </a:lnTo>
                  <a:lnTo>
                    <a:pt x="2081" y="37861"/>
                  </a:lnTo>
                  <a:lnTo>
                    <a:pt x="2259" y="37292"/>
                  </a:lnTo>
                  <a:lnTo>
                    <a:pt x="2437" y="36678"/>
                  </a:lnTo>
                  <a:lnTo>
                    <a:pt x="2616" y="35977"/>
                  </a:lnTo>
                  <a:lnTo>
                    <a:pt x="2777" y="35188"/>
                  </a:lnTo>
                  <a:lnTo>
                    <a:pt x="2938" y="34400"/>
                  </a:lnTo>
                  <a:lnTo>
                    <a:pt x="3091" y="33567"/>
                  </a:lnTo>
                  <a:lnTo>
                    <a:pt x="3227" y="32734"/>
                  </a:lnTo>
                  <a:lnTo>
                    <a:pt x="3363" y="31902"/>
                  </a:lnTo>
                  <a:lnTo>
                    <a:pt x="3609" y="30368"/>
                  </a:lnTo>
                  <a:lnTo>
                    <a:pt x="3745" y="29448"/>
                  </a:lnTo>
                  <a:lnTo>
                    <a:pt x="3872" y="28571"/>
                  </a:lnTo>
                  <a:lnTo>
                    <a:pt x="4000" y="27651"/>
                  </a:lnTo>
                  <a:lnTo>
                    <a:pt x="4119" y="26687"/>
                  </a:lnTo>
                  <a:lnTo>
                    <a:pt x="4237" y="25723"/>
                  </a:lnTo>
                  <a:lnTo>
                    <a:pt x="4348" y="24759"/>
                  </a:lnTo>
                  <a:lnTo>
                    <a:pt x="4458" y="23795"/>
                  </a:lnTo>
                  <a:lnTo>
                    <a:pt x="4560" y="22787"/>
                  </a:lnTo>
                  <a:lnTo>
                    <a:pt x="4654" y="21779"/>
                  </a:lnTo>
                  <a:lnTo>
                    <a:pt x="4747" y="20772"/>
                  </a:lnTo>
                  <a:lnTo>
                    <a:pt x="4840" y="19720"/>
                  </a:lnTo>
                  <a:lnTo>
                    <a:pt x="4925" y="18668"/>
                  </a:lnTo>
                  <a:lnTo>
                    <a:pt x="5002" y="17617"/>
                  </a:lnTo>
                  <a:lnTo>
                    <a:pt x="5070" y="16565"/>
                  </a:lnTo>
                  <a:lnTo>
                    <a:pt x="5137" y="15469"/>
                  </a:lnTo>
                  <a:lnTo>
                    <a:pt x="5205" y="14418"/>
                  </a:lnTo>
                  <a:lnTo>
                    <a:pt x="5214" y="14242"/>
                  </a:lnTo>
                  <a:lnTo>
                    <a:pt x="5205" y="14111"/>
                  </a:lnTo>
                  <a:lnTo>
                    <a:pt x="5205" y="13979"/>
                  </a:lnTo>
                  <a:lnTo>
                    <a:pt x="5188" y="13848"/>
                  </a:lnTo>
                  <a:lnTo>
                    <a:pt x="5154" y="13673"/>
                  </a:lnTo>
                  <a:lnTo>
                    <a:pt x="5112" y="13585"/>
                  </a:lnTo>
                  <a:lnTo>
                    <a:pt x="5061" y="13541"/>
                  </a:lnTo>
                  <a:lnTo>
                    <a:pt x="5019" y="13629"/>
                  </a:lnTo>
                  <a:lnTo>
                    <a:pt x="4993" y="13673"/>
                  </a:lnTo>
                  <a:lnTo>
                    <a:pt x="4976" y="13760"/>
                  </a:lnTo>
                  <a:lnTo>
                    <a:pt x="4959" y="13892"/>
                  </a:lnTo>
                  <a:lnTo>
                    <a:pt x="4951" y="14023"/>
                  </a:lnTo>
                  <a:lnTo>
                    <a:pt x="4891" y="15163"/>
                  </a:lnTo>
                  <a:lnTo>
                    <a:pt x="4815" y="16258"/>
                  </a:lnTo>
                  <a:lnTo>
                    <a:pt x="4738" y="17310"/>
                  </a:lnTo>
                  <a:lnTo>
                    <a:pt x="4662" y="18405"/>
                  </a:lnTo>
                  <a:lnTo>
                    <a:pt x="4577" y="19457"/>
                  </a:lnTo>
                  <a:lnTo>
                    <a:pt x="4484" y="20509"/>
                  </a:lnTo>
                  <a:lnTo>
                    <a:pt x="4382" y="21560"/>
                  </a:lnTo>
                  <a:lnTo>
                    <a:pt x="4288" y="22612"/>
                  </a:lnTo>
                  <a:lnTo>
                    <a:pt x="4178" y="23620"/>
                  </a:lnTo>
                  <a:lnTo>
                    <a:pt x="4068" y="24628"/>
                  </a:lnTo>
                  <a:lnTo>
                    <a:pt x="3949" y="25592"/>
                  </a:lnTo>
                  <a:lnTo>
                    <a:pt x="3830" y="26556"/>
                  </a:lnTo>
                  <a:lnTo>
                    <a:pt x="3703" y="27520"/>
                  </a:lnTo>
                  <a:lnTo>
                    <a:pt x="3567" y="28440"/>
                  </a:lnTo>
                  <a:lnTo>
                    <a:pt x="3431" y="29360"/>
                  </a:lnTo>
                  <a:lnTo>
                    <a:pt x="3287" y="30280"/>
                  </a:lnTo>
                  <a:lnTo>
                    <a:pt x="3040" y="31770"/>
                  </a:lnTo>
                  <a:lnTo>
                    <a:pt x="2913" y="32515"/>
                  </a:lnTo>
                  <a:lnTo>
                    <a:pt x="2777" y="33216"/>
                  </a:lnTo>
                  <a:lnTo>
                    <a:pt x="2641" y="33918"/>
                  </a:lnTo>
                  <a:lnTo>
                    <a:pt x="2497" y="34575"/>
                  </a:lnTo>
                  <a:lnTo>
                    <a:pt x="2353" y="35232"/>
                  </a:lnTo>
                  <a:lnTo>
                    <a:pt x="2200" y="35802"/>
                  </a:lnTo>
                  <a:lnTo>
                    <a:pt x="2030" y="36371"/>
                  </a:lnTo>
                  <a:lnTo>
                    <a:pt x="1937" y="36634"/>
                  </a:lnTo>
                  <a:lnTo>
                    <a:pt x="1843" y="36897"/>
                  </a:lnTo>
                  <a:lnTo>
                    <a:pt x="1750" y="37073"/>
                  </a:lnTo>
                  <a:lnTo>
                    <a:pt x="1648" y="37248"/>
                  </a:lnTo>
                  <a:lnTo>
                    <a:pt x="1546" y="37423"/>
                  </a:lnTo>
                  <a:lnTo>
                    <a:pt x="1444" y="37511"/>
                  </a:lnTo>
                  <a:lnTo>
                    <a:pt x="1351" y="37555"/>
                  </a:lnTo>
                  <a:lnTo>
                    <a:pt x="1249" y="37598"/>
                  </a:lnTo>
                  <a:lnTo>
                    <a:pt x="1147" y="37555"/>
                  </a:lnTo>
                  <a:lnTo>
                    <a:pt x="1045" y="37467"/>
                  </a:lnTo>
                  <a:lnTo>
                    <a:pt x="952" y="37335"/>
                  </a:lnTo>
                  <a:lnTo>
                    <a:pt x="858" y="37116"/>
                  </a:lnTo>
                  <a:lnTo>
                    <a:pt x="765" y="36853"/>
                  </a:lnTo>
                  <a:lnTo>
                    <a:pt x="680" y="36503"/>
                  </a:lnTo>
                  <a:lnTo>
                    <a:pt x="612" y="36152"/>
                  </a:lnTo>
                  <a:lnTo>
                    <a:pt x="553" y="35802"/>
                  </a:lnTo>
                  <a:lnTo>
                    <a:pt x="502" y="35407"/>
                  </a:lnTo>
                  <a:lnTo>
                    <a:pt x="459" y="35013"/>
                  </a:lnTo>
                  <a:lnTo>
                    <a:pt x="417" y="34619"/>
                  </a:lnTo>
                  <a:lnTo>
                    <a:pt x="383" y="34137"/>
                  </a:lnTo>
                  <a:lnTo>
                    <a:pt x="357" y="33698"/>
                  </a:lnTo>
                  <a:lnTo>
                    <a:pt x="332" y="33216"/>
                  </a:lnTo>
                  <a:lnTo>
                    <a:pt x="298" y="32296"/>
                  </a:lnTo>
                  <a:lnTo>
                    <a:pt x="281" y="31332"/>
                  </a:lnTo>
                  <a:lnTo>
                    <a:pt x="272" y="30368"/>
                  </a:lnTo>
                  <a:lnTo>
                    <a:pt x="272" y="29448"/>
                  </a:lnTo>
                  <a:lnTo>
                    <a:pt x="281" y="28309"/>
                  </a:lnTo>
                  <a:lnTo>
                    <a:pt x="298" y="27125"/>
                  </a:lnTo>
                  <a:lnTo>
                    <a:pt x="332" y="25986"/>
                  </a:lnTo>
                  <a:lnTo>
                    <a:pt x="366" y="24847"/>
                  </a:lnTo>
                  <a:lnTo>
                    <a:pt x="417" y="23707"/>
                  </a:lnTo>
                  <a:lnTo>
                    <a:pt x="476" y="22568"/>
                  </a:lnTo>
                  <a:lnTo>
                    <a:pt x="536" y="21473"/>
                  </a:lnTo>
                  <a:lnTo>
                    <a:pt x="604" y="20377"/>
                  </a:lnTo>
                  <a:lnTo>
                    <a:pt x="748" y="18361"/>
                  </a:lnTo>
                  <a:lnTo>
                    <a:pt x="824" y="17354"/>
                  </a:lnTo>
                  <a:lnTo>
                    <a:pt x="909" y="16390"/>
                  </a:lnTo>
                  <a:lnTo>
                    <a:pt x="994" y="15382"/>
                  </a:lnTo>
                  <a:lnTo>
                    <a:pt x="1096" y="14461"/>
                  </a:lnTo>
                  <a:lnTo>
                    <a:pt x="1198" y="13541"/>
                  </a:lnTo>
                  <a:lnTo>
                    <a:pt x="1317" y="12621"/>
                  </a:lnTo>
                  <a:lnTo>
                    <a:pt x="1444" y="11745"/>
                  </a:lnTo>
                  <a:lnTo>
                    <a:pt x="1588" y="10912"/>
                  </a:lnTo>
                  <a:lnTo>
                    <a:pt x="1750" y="10079"/>
                  </a:lnTo>
                  <a:lnTo>
                    <a:pt x="1911" y="9335"/>
                  </a:lnTo>
                  <a:lnTo>
                    <a:pt x="2081" y="8590"/>
                  </a:lnTo>
                  <a:lnTo>
                    <a:pt x="2259" y="7888"/>
                  </a:lnTo>
                  <a:lnTo>
                    <a:pt x="2607" y="6574"/>
                  </a:lnTo>
                  <a:lnTo>
                    <a:pt x="2777" y="5960"/>
                  </a:lnTo>
                  <a:lnTo>
                    <a:pt x="2947" y="5347"/>
                  </a:lnTo>
                  <a:lnTo>
                    <a:pt x="3117" y="4821"/>
                  </a:lnTo>
                  <a:lnTo>
                    <a:pt x="3295" y="4295"/>
                  </a:lnTo>
                  <a:lnTo>
                    <a:pt x="3473" y="3813"/>
                  </a:lnTo>
                  <a:lnTo>
                    <a:pt x="3660" y="3375"/>
                  </a:lnTo>
                  <a:lnTo>
                    <a:pt x="3847" y="2981"/>
                  </a:lnTo>
                  <a:lnTo>
                    <a:pt x="4042" y="2630"/>
                  </a:lnTo>
                  <a:lnTo>
                    <a:pt x="4254" y="2323"/>
                  </a:lnTo>
                  <a:lnTo>
                    <a:pt x="4475" y="2104"/>
                  </a:lnTo>
                  <a:lnTo>
                    <a:pt x="4704" y="1885"/>
                  </a:lnTo>
                  <a:lnTo>
                    <a:pt x="4925" y="1754"/>
                  </a:lnTo>
                  <a:lnTo>
                    <a:pt x="5146" y="1622"/>
                  </a:lnTo>
                  <a:lnTo>
                    <a:pt x="5375" y="1535"/>
                  </a:lnTo>
                  <a:lnTo>
                    <a:pt x="5825" y="1359"/>
                  </a:lnTo>
                  <a:lnTo>
                    <a:pt x="5859" y="1315"/>
                  </a:lnTo>
                  <a:lnTo>
                    <a:pt x="5885" y="1272"/>
                  </a:lnTo>
                  <a:lnTo>
                    <a:pt x="5902" y="1184"/>
                  </a:lnTo>
                  <a:lnTo>
                    <a:pt x="5919" y="1096"/>
                  </a:lnTo>
                  <a:lnTo>
                    <a:pt x="5944" y="877"/>
                  </a:lnTo>
                  <a:lnTo>
                    <a:pt x="5953" y="658"/>
                  </a:lnTo>
                  <a:lnTo>
                    <a:pt x="5944" y="395"/>
                  </a:lnTo>
                  <a:lnTo>
                    <a:pt x="5919" y="176"/>
                  </a:lnTo>
                  <a:lnTo>
                    <a:pt x="5902" y="89"/>
                  </a:lnTo>
                  <a:lnTo>
                    <a:pt x="5885" y="45"/>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6"/>
            <p:cNvSpPr/>
            <p:nvPr/>
          </p:nvSpPr>
          <p:spPr>
            <a:xfrm rot="10800000">
              <a:off x="3154319" y="5628532"/>
              <a:ext cx="74331" cy="73848"/>
            </a:xfrm>
            <a:custGeom>
              <a:avLst/>
              <a:gdLst/>
              <a:ahLst/>
              <a:cxnLst/>
              <a:rect l="l" t="t" r="r" b="b"/>
              <a:pathLst>
                <a:path w="7872" h="27125" extrusionOk="0">
                  <a:moveTo>
                    <a:pt x="2684" y="0"/>
                  </a:moveTo>
                  <a:lnTo>
                    <a:pt x="2471" y="44"/>
                  </a:lnTo>
                  <a:lnTo>
                    <a:pt x="2268" y="132"/>
                  </a:lnTo>
                  <a:lnTo>
                    <a:pt x="2055" y="263"/>
                  </a:lnTo>
                  <a:lnTo>
                    <a:pt x="1852" y="394"/>
                  </a:lnTo>
                  <a:lnTo>
                    <a:pt x="1648" y="570"/>
                  </a:lnTo>
                  <a:lnTo>
                    <a:pt x="1444" y="789"/>
                  </a:lnTo>
                  <a:lnTo>
                    <a:pt x="1240" y="1052"/>
                  </a:lnTo>
                  <a:lnTo>
                    <a:pt x="1037" y="1359"/>
                  </a:lnTo>
                  <a:lnTo>
                    <a:pt x="841" y="1665"/>
                  </a:lnTo>
                  <a:lnTo>
                    <a:pt x="646" y="2060"/>
                  </a:lnTo>
                  <a:lnTo>
                    <a:pt x="451" y="2454"/>
                  </a:lnTo>
                  <a:lnTo>
                    <a:pt x="255" y="2848"/>
                  </a:lnTo>
                  <a:lnTo>
                    <a:pt x="69" y="3330"/>
                  </a:lnTo>
                  <a:lnTo>
                    <a:pt x="43" y="3418"/>
                  </a:lnTo>
                  <a:lnTo>
                    <a:pt x="26" y="3506"/>
                  </a:lnTo>
                  <a:lnTo>
                    <a:pt x="9" y="3637"/>
                  </a:lnTo>
                  <a:lnTo>
                    <a:pt x="1" y="3725"/>
                  </a:lnTo>
                  <a:lnTo>
                    <a:pt x="1" y="3988"/>
                  </a:lnTo>
                  <a:lnTo>
                    <a:pt x="26" y="4207"/>
                  </a:lnTo>
                  <a:lnTo>
                    <a:pt x="52" y="4426"/>
                  </a:lnTo>
                  <a:lnTo>
                    <a:pt x="94" y="4557"/>
                  </a:lnTo>
                  <a:lnTo>
                    <a:pt x="120" y="4557"/>
                  </a:lnTo>
                  <a:lnTo>
                    <a:pt x="145" y="4601"/>
                  </a:lnTo>
                  <a:lnTo>
                    <a:pt x="170" y="4557"/>
                  </a:lnTo>
                  <a:lnTo>
                    <a:pt x="204" y="4514"/>
                  </a:lnTo>
                  <a:lnTo>
                    <a:pt x="391" y="4032"/>
                  </a:lnTo>
                  <a:lnTo>
                    <a:pt x="587" y="3593"/>
                  </a:lnTo>
                  <a:lnTo>
                    <a:pt x="782" y="3199"/>
                  </a:lnTo>
                  <a:lnTo>
                    <a:pt x="977" y="2848"/>
                  </a:lnTo>
                  <a:lnTo>
                    <a:pt x="1172" y="2542"/>
                  </a:lnTo>
                  <a:lnTo>
                    <a:pt x="1376" y="2235"/>
                  </a:lnTo>
                  <a:lnTo>
                    <a:pt x="1580" y="2016"/>
                  </a:lnTo>
                  <a:lnTo>
                    <a:pt x="1784" y="1797"/>
                  </a:lnTo>
                  <a:lnTo>
                    <a:pt x="1996" y="1621"/>
                  </a:lnTo>
                  <a:lnTo>
                    <a:pt x="2200" y="1490"/>
                  </a:lnTo>
                  <a:lnTo>
                    <a:pt x="2412" y="1402"/>
                  </a:lnTo>
                  <a:lnTo>
                    <a:pt x="2616" y="1359"/>
                  </a:lnTo>
                  <a:lnTo>
                    <a:pt x="3040" y="1359"/>
                  </a:lnTo>
                  <a:lnTo>
                    <a:pt x="3244" y="1402"/>
                  </a:lnTo>
                  <a:lnTo>
                    <a:pt x="3456" y="1490"/>
                  </a:lnTo>
                  <a:lnTo>
                    <a:pt x="3643" y="1621"/>
                  </a:lnTo>
                  <a:lnTo>
                    <a:pt x="3830" y="1753"/>
                  </a:lnTo>
                  <a:lnTo>
                    <a:pt x="4017" y="1928"/>
                  </a:lnTo>
                  <a:lnTo>
                    <a:pt x="4204" y="2147"/>
                  </a:lnTo>
                  <a:lnTo>
                    <a:pt x="4382" y="2366"/>
                  </a:lnTo>
                  <a:lnTo>
                    <a:pt x="4569" y="2629"/>
                  </a:lnTo>
                  <a:lnTo>
                    <a:pt x="4747" y="2936"/>
                  </a:lnTo>
                  <a:lnTo>
                    <a:pt x="4925" y="3243"/>
                  </a:lnTo>
                  <a:lnTo>
                    <a:pt x="5104" y="3593"/>
                  </a:lnTo>
                  <a:lnTo>
                    <a:pt x="5273" y="3988"/>
                  </a:lnTo>
                  <a:lnTo>
                    <a:pt x="5443" y="4426"/>
                  </a:lnTo>
                  <a:lnTo>
                    <a:pt x="5613" y="4864"/>
                  </a:lnTo>
                  <a:lnTo>
                    <a:pt x="5774" y="5302"/>
                  </a:lnTo>
                  <a:lnTo>
                    <a:pt x="5936" y="5784"/>
                  </a:lnTo>
                  <a:lnTo>
                    <a:pt x="6097" y="6310"/>
                  </a:lnTo>
                  <a:lnTo>
                    <a:pt x="6258" y="6880"/>
                  </a:lnTo>
                  <a:lnTo>
                    <a:pt x="6411" y="7449"/>
                  </a:lnTo>
                  <a:lnTo>
                    <a:pt x="6564" y="8107"/>
                  </a:lnTo>
                  <a:lnTo>
                    <a:pt x="6708" y="8808"/>
                  </a:lnTo>
                  <a:lnTo>
                    <a:pt x="6853" y="9509"/>
                  </a:lnTo>
                  <a:lnTo>
                    <a:pt x="6988" y="10254"/>
                  </a:lnTo>
                  <a:lnTo>
                    <a:pt x="7116" y="11087"/>
                  </a:lnTo>
                  <a:lnTo>
                    <a:pt x="7226" y="11919"/>
                  </a:lnTo>
                  <a:lnTo>
                    <a:pt x="7337" y="12752"/>
                  </a:lnTo>
                  <a:lnTo>
                    <a:pt x="7421" y="13672"/>
                  </a:lnTo>
                  <a:lnTo>
                    <a:pt x="7498" y="14592"/>
                  </a:lnTo>
                  <a:lnTo>
                    <a:pt x="7557" y="15512"/>
                  </a:lnTo>
                  <a:lnTo>
                    <a:pt x="7574" y="15994"/>
                  </a:lnTo>
                  <a:lnTo>
                    <a:pt x="7591" y="16476"/>
                  </a:lnTo>
                  <a:lnTo>
                    <a:pt x="7608" y="17002"/>
                  </a:lnTo>
                  <a:lnTo>
                    <a:pt x="7608" y="17484"/>
                  </a:lnTo>
                  <a:lnTo>
                    <a:pt x="7617" y="17966"/>
                  </a:lnTo>
                  <a:lnTo>
                    <a:pt x="7608" y="18492"/>
                  </a:lnTo>
                  <a:lnTo>
                    <a:pt x="7600" y="18974"/>
                  </a:lnTo>
                  <a:lnTo>
                    <a:pt x="7583" y="19500"/>
                  </a:lnTo>
                  <a:lnTo>
                    <a:pt x="7557" y="20026"/>
                  </a:lnTo>
                  <a:lnTo>
                    <a:pt x="7523" y="20552"/>
                  </a:lnTo>
                  <a:lnTo>
                    <a:pt x="7489" y="21034"/>
                  </a:lnTo>
                  <a:lnTo>
                    <a:pt x="7447" y="21516"/>
                  </a:lnTo>
                  <a:lnTo>
                    <a:pt x="7404" y="21954"/>
                  </a:lnTo>
                  <a:lnTo>
                    <a:pt x="7354" y="22392"/>
                  </a:lnTo>
                  <a:lnTo>
                    <a:pt x="7294" y="22786"/>
                  </a:lnTo>
                  <a:lnTo>
                    <a:pt x="7235" y="23137"/>
                  </a:lnTo>
                  <a:lnTo>
                    <a:pt x="7167" y="23488"/>
                  </a:lnTo>
                  <a:lnTo>
                    <a:pt x="7099" y="23794"/>
                  </a:lnTo>
                  <a:lnTo>
                    <a:pt x="7031" y="24057"/>
                  </a:lnTo>
                  <a:lnTo>
                    <a:pt x="6954" y="24320"/>
                  </a:lnTo>
                  <a:lnTo>
                    <a:pt x="6878" y="24539"/>
                  </a:lnTo>
                  <a:lnTo>
                    <a:pt x="6793" y="24758"/>
                  </a:lnTo>
                  <a:lnTo>
                    <a:pt x="6623" y="25109"/>
                  </a:lnTo>
                  <a:lnTo>
                    <a:pt x="6445" y="25416"/>
                  </a:lnTo>
                  <a:lnTo>
                    <a:pt x="6258" y="25591"/>
                  </a:lnTo>
                  <a:lnTo>
                    <a:pt x="6071" y="25679"/>
                  </a:lnTo>
                  <a:lnTo>
                    <a:pt x="5876" y="25722"/>
                  </a:lnTo>
                  <a:lnTo>
                    <a:pt x="5681" y="25679"/>
                  </a:lnTo>
                  <a:lnTo>
                    <a:pt x="5494" y="25591"/>
                  </a:lnTo>
                  <a:lnTo>
                    <a:pt x="5307" y="25416"/>
                  </a:lnTo>
                  <a:lnTo>
                    <a:pt x="5120" y="25197"/>
                  </a:lnTo>
                  <a:lnTo>
                    <a:pt x="4951" y="24934"/>
                  </a:lnTo>
                  <a:lnTo>
                    <a:pt x="4738" y="24495"/>
                  </a:lnTo>
                  <a:lnTo>
                    <a:pt x="4535" y="24057"/>
                  </a:lnTo>
                  <a:lnTo>
                    <a:pt x="4331" y="23575"/>
                  </a:lnTo>
                  <a:lnTo>
                    <a:pt x="4136" y="23049"/>
                  </a:lnTo>
                  <a:lnTo>
                    <a:pt x="3745" y="21954"/>
                  </a:lnTo>
                  <a:lnTo>
                    <a:pt x="3354" y="20815"/>
                  </a:lnTo>
                  <a:lnTo>
                    <a:pt x="2539" y="18404"/>
                  </a:lnTo>
                  <a:lnTo>
                    <a:pt x="2370" y="17879"/>
                  </a:lnTo>
                  <a:lnTo>
                    <a:pt x="2293" y="17572"/>
                  </a:lnTo>
                  <a:lnTo>
                    <a:pt x="2217" y="17265"/>
                  </a:lnTo>
                  <a:lnTo>
                    <a:pt x="2140" y="16958"/>
                  </a:lnTo>
                  <a:lnTo>
                    <a:pt x="2072" y="16564"/>
                  </a:lnTo>
                  <a:lnTo>
                    <a:pt x="2013" y="16170"/>
                  </a:lnTo>
                  <a:lnTo>
                    <a:pt x="1962" y="15731"/>
                  </a:lnTo>
                  <a:lnTo>
                    <a:pt x="1945" y="15600"/>
                  </a:lnTo>
                  <a:lnTo>
                    <a:pt x="1920" y="15512"/>
                  </a:lnTo>
                  <a:lnTo>
                    <a:pt x="1903" y="15469"/>
                  </a:lnTo>
                  <a:lnTo>
                    <a:pt x="1877" y="15425"/>
                  </a:lnTo>
                  <a:lnTo>
                    <a:pt x="1835" y="15425"/>
                  </a:lnTo>
                  <a:lnTo>
                    <a:pt x="1784" y="15512"/>
                  </a:lnTo>
                  <a:lnTo>
                    <a:pt x="1750" y="15644"/>
                  </a:lnTo>
                  <a:lnTo>
                    <a:pt x="1724" y="15863"/>
                  </a:lnTo>
                  <a:lnTo>
                    <a:pt x="1716" y="15994"/>
                  </a:lnTo>
                  <a:lnTo>
                    <a:pt x="1716" y="16126"/>
                  </a:lnTo>
                  <a:lnTo>
                    <a:pt x="1724" y="16257"/>
                  </a:lnTo>
                  <a:lnTo>
                    <a:pt x="1733" y="16433"/>
                  </a:lnTo>
                  <a:lnTo>
                    <a:pt x="1792" y="16915"/>
                  </a:lnTo>
                  <a:lnTo>
                    <a:pt x="1860" y="17397"/>
                  </a:lnTo>
                  <a:lnTo>
                    <a:pt x="1937" y="17791"/>
                  </a:lnTo>
                  <a:lnTo>
                    <a:pt x="2013" y="18185"/>
                  </a:lnTo>
                  <a:lnTo>
                    <a:pt x="2098" y="18536"/>
                  </a:lnTo>
                  <a:lnTo>
                    <a:pt x="2191" y="18886"/>
                  </a:lnTo>
                  <a:lnTo>
                    <a:pt x="2378" y="19500"/>
                  </a:lnTo>
                  <a:lnTo>
                    <a:pt x="2913" y="21077"/>
                  </a:lnTo>
                  <a:lnTo>
                    <a:pt x="3448" y="22611"/>
                  </a:lnTo>
                  <a:lnTo>
                    <a:pt x="3923" y="24013"/>
                  </a:lnTo>
                  <a:lnTo>
                    <a:pt x="4161" y="24627"/>
                  </a:lnTo>
                  <a:lnTo>
                    <a:pt x="4407" y="25240"/>
                  </a:lnTo>
                  <a:lnTo>
                    <a:pt x="4662" y="25810"/>
                  </a:lnTo>
                  <a:lnTo>
                    <a:pt x="4917" y="26292"/>
                  </a:lnTo>
                  <a:lnTo>
                    <a:pt x="5180" y="26686"/>
                  </a:lnTo>
                  <a:lnTo>
                    <a:pt x="5307" y="26818"/>
                  </a:lnTo>
                  <a:lnTo>
                    <a:pt x="5443" y="26949"/>
                  </a:lnTo>
                  <a:lnTo>
                    <a:pt x="5630" y="27081"/>
                  </a:lnTo>
                  <a:lnTo>
                    <a:pt x="5817" y="27125"/>
                  </a:lnTo>
                  <a:lnTo>
                    <a:pt x="6012" y="27081"/>
                  </a:lnTo>
                  <a:lnTo>
                    <a:pt x="6199" y="26993"/>
                  </a:lnTo>
                  <a:lnTo>
                    <a:pt x="6386" y="26818"/>
                  </a:lnTo>
                  <a:lnTo>
                    <a:pt x="6572" y="26599"/>
                  </a:lnTo>
                  <a:lnTo>
                    <a:pt x="6742" y="26292"/>
                  </a:lnTo>
                  <a:lnTo>
                    <a:pt x="6912" y="25898"/>
                  </a:lnTo>
                  <a:lnTo>
                    <a:pt x="7073" y="25459"/>
                  </a:lnTo>
                  <a:lnTo>
                    <a:pt x="7226" y="24890"/>
                  </a:lnTo>
                  <a:lnTo>
                    <a:pt x="7362" y="24276"/>
                  </a:lnTo>
                  <a:lnTo>
                    <a:pt x="7430" y="23970"/>
                  </a:lnTo>
                  <a:lnTo>
                    <a:pt x="7489" y="23619"/>
                  </a:lnTo>
                  <a:lnTo>
                    <a:pt x="7549" y="23225"/>
                  </a:lnTo>
                  <a:lnTo>
                    <a:pt x="7600" y="22830"/>
                  </a:lnTo>
                  <a:lnTo>
                    <a:pt x="7651" y="22436"/>
                  </a:lnTo>
                  <a:lnTo>
                    <a:pt x="7693" y="21998"/>
                  </a:lnTo>
                  <a:lnTo>
                    <a:pt x="7736" y="21559"/>
                  </a:lnTo>
                  <a:lnTo>
                    <a:pt x="7770" y="21077"/>
                  </a:lnTo>
                  <a:lnTo>
                    <a:pt x="7795" y="20595"/>
                  </a:lnTo>
                  <a:lnTo>
                    <a:pt x="7820" y="20070"/>
                  </a:lnTo>
                  <a:lnTo>
                    <a:pt x="7846" y="19544"/>
                  </a:lnTo>
                  <a:lnTo>
                    <a:pt x="7854" y="18974"/>
                  </a:lnTo>
                  <a:lnTo>
                    <a:pt x="7871" y="18448"/>
                  </a:lnTo>
                  <a:lnTo>
                    <a:pt x="7871" y="17922"/>
                  </a:lnTo>
                  <a:lnTo>
                    <a:pt x="7871" y="17353"/>
                  </a:lnTo>
                  <a:lnTo>
                    <a:pt x="7863" y="16827"/>
                  </a:lnTo>
                  <a:lnTo>
                    <a:pt x="7829" y="15819"/>
                  </a:lnTo>
                  <a:lnTo>
                    <a:pt x="7787" y="14811"/>
                  </a:lnTo>
                  <a:lnTo>
                    <a:pt x="7719" y="13803"/>
                  </a:lnTo>
                  <a:lnTo>
                    <a:pt x="7634" y="12883"/>
                  </a:lnTo>
                  <a:lnTo>
                    <a:pt x="7540" y="11963"/>
                  </a:lnTo>
                  <a:lnTo>
                    <a:pt x="7430" y="11043"/>
                  </a:lnTo>
                  <a:lnTo>
                    <a:pt x="7311" y="10210"/>
                  </a:lnTo>
                  <a:lnTo>
                    <a:pt x="7175" y="9378"/>
                  </a:lnTo>
                  <a:lnTo>
                    <a:pt x="7039" y="8589"/>
                  </a:lnTo>
                  <a:lnTo>
                    <a:pt x="6887" y="7844"/>
                  </a:lnTo>
                  <a:lnTo>
                    <a:pt x="6734" y="7099"/>
                  </a:lnTo>
                  <a:lnTo>
                    <a:pt x="6572" y="6442"/>
                  </a:lnTo>
                  <a:lnTo>
                    <a:pt x="6411" y="5828"/>
                  </a:lnTo>
                  <a:lnTo>
                    <a:pt x="6241" y="5215"/>
                  </a:lnTo>
                  <a:lnTo>
                    <a:pt x="6063" y="4601"/>
                  </a:lnTo>
                  <a:lnTo>
                    <a:pt x="5885" y="4075"/>
                  </a:lnTo>
                  <a:lnTo>
                    <a:pt x="5698" y="3549"/>
                  </a:lnTo>
                  <a:lnTo>
                    <a:pt x="5511" y="3067"/>
                  </a:lnTo>
                  <a:lnTo>
                    <a:pt x="5324" y="2629"/>
                  </a:lnTo>
                  <a:lnTo>
                    <a:pt x="5129" y="2235"/>
                  </a:lnTo>
                  <a:lnTo>
                    <a:pt x="4934" y="1841"/>
                  </a:lnTo>
                  <a:lnTo>
                    <a:pt x="4738" y="1490"/>
                  </a:lnTo>
                  <a:lnTo>
                    <a:pt x="4535" y="1183"/>
                  </a:lnTo>
                  <a:lnTo>
                    <a:pt x="4339" y="920"/>
                  </a:lnTo>
                  <a:lnTo>
                    <a:pt x="4136" y="701"/>
                  </a:lnTo>
                  <a:lnTo>
                    <a:pt x="3932" y="482"/>
                  </a:lnTo>
                  <a:lnTo>
                    <a:pt x="3720" y="307"/>
                  </a:lnTo>
                  <a:lnTo>
                    <a:pt x="3516" y="175"/>
                  </a:lnTo>
                  <a:lnTo>
                    <a:pt x="3304" y="88"/>
                  </a:lnTo>
                  <a:lnTo>
                    <a:pt x="3100" y="44"/>
                  </a:lnTo>
                  <a:lnTo>
                    <a:pt x="28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6"/>
            <p:cNvSpPr/>
            <p:nvPr/>
          </p:nvSpPr>
          <p:spPr>
            <a:xfrm rot="10800000">
              <a:off x="3217499" y="5685800"/>
              <a:ext cx="38648" cy="40328"/>
            </a:xfrm>
            <a:custGeom>
              <a:avLst/>
              <a:gdLst/>
              <a:ahLst/>
              <a:cxnLst/>
              <a:rect l="l" t="t" r="r" b="b"/>
              <a:pathLst>
                <a:path w="4093" h="14813" extrusionOk="0">
                  <a:moveTo>
                    <a:pt x="1928" y="1"/>
                  </a:moveTo>
                  <a:lnTo>
                    <a:pt x="1826" y="89"/>
                  </a:lnTo>
                  <a:lnTo>
                    <a:pt x="1716" y="176"/>
                  </a:lnTo>
                  <a:lnTo>
                    <a:pt x="1605" y="351"/>
                  </a:lnTo>
                  <a:lnTo>
                    <a:pt x="1495" y="527"/>
                  </a:lnTo>
                  <a:lnTo>
                    <a:pt x="1393" y="746"/>
                  </a:lnTo>
                  <a:lnTo>
                    <a:pt x="1291" y="965"/>
                  </a:lnTo>
                  <a:lnTo>
                    <a:pt x="1198" y="1228"/>
                  </a:lnTo>
                  <a:lnTo>
                    <a:pt x="1104" y="1535"/>
                  </a:lnTo>
                  <a:lnTo>
                    <a:pt x="1019" y="1841"/>
                  </a:lnTo>
                  <a:lnTo>
                    <a:pt x="934" y="2148"/>
                  </a:lnTo>
                  <a:lnTo>
                    <a:pt x="858" y="2542"/>
                  </a:lnTo>
                  <a:lnTo>
                    <a:pt x="782" y="2893"/>
                  </a:lnTo>
                  <a:lnTo>
                    <a:pt x="714" y="3287"/>
                  </a:lnTo>
                  <a:lnTo>
                    <a:pt x="646" y="3726"/>
                  </a:lnTo>
                  <a:lnTo>
                    <a:pt x="518" y="4602"/>
                  </a:lnTo>
                  <a:lnTo>
                    <a:pt x="408" y="5566"/>
                  </a:lnTo>
                  <a:lnTo>
                    <a:pt x="315" y="6530"/>
                  </a:lnTo>
                  <a:lnTo>
                    <a:pt x="230" y="7582"/>
                  </a:lnTo>
                  <a:lnTo>
                    <a:pt x="162" y="8633"/>
                  </a:lnTo>
                  <a:lnTo>
                    <a:pt x="102" y="9729"/>
                  </a:lnTo>
                  <a:lnTo>
                    <a:pt x="60" y="10868"/>
                  </a:lnTo>
                  <a:lnTo>
                    <a:pt x="26" y="11964"/>
                  </a:lnTo>
                  <a:lnTo>
                    <a:pt x="9" y="13059"/>
                  </a:lnTo>
                  <a:lnTo>
                    <a:pt x="0" y="14199"/>
                  </a:lnTo>
                  <a:lnTo>
                    <a:pt x="0" y="14330"/>
                  </a:lnTo>
                  <a:lnTo>
                    <a:pt x="9" y="14461"/>
                  </a:lnTo>
                  <a:lnTo>
                    <a:pt x="26" y="14593"/>
                  </a:lnTo>
                  <a:lnTo>
                    <a:pt x="43" y="14681"/>
                  </a:lnTo>
                  <a:lnTo>
                    <a:pt x="85" y="14812"/>
                  </a:lnTo>
                  <a:lnTo>
                    <a:pt x="179" y="14812"/>
                  </a:lnTo>
                  <a:lnTo>
                    <a:pt x="221" y="14681"/>
                  </a:lnTo>
                  <a:lnTo>
                    <a:pt x="238" y="14593"/>
                  </a:lnTo>
                  <a:lnTo>
                    <a:pt x="255" y="14461"/>
                  </a:lnTo>
                  <a:lnTo>
                    <a:pt x="264" y="14330"/>
                  </a:lnTo>
                  <a:lnTo>
                    <a:pt x="264" y="14199"/>
                  </a:lnTo>
                  <a:lnTo>
                    <a:pt x="272" y="13191"/>
                  </a:lnTo>
                  <a:lnTo>
                    <a:pt x="289" y="12227"/>
                  </a:lnTo>
                  <a:lnTo>
                    <a:pt x="315" y="11219"/>
                  </a:lnTo>
                  <a:lnTo>
                    <a:pt x="349" y="10255"/>
                  </a:lnTo>
                  <a:lnTo>
                    <a:pt x="391" y="9291"/>
                  </a:lnTo>
                  <a:lnTo>
                    <a:pt x="450" y="8327"/>
                  </a:lnTo>
                  <a:lnTo>
                    <a:pt x="518" y="7406"/>
                  </a:lnTo>
                  <a:lnTo>
                    <a:pt x="603" y="6486"/>
                  </a:lnTo>
                  <a:lnTo>
                    <a:pt x="697" y="5654"/>
                  </a:lnTo>
                  <a:lnTo>
                    <a:pt x="799" y="4865"/>
                  </a:lnTo>
                  <a:lnTo>
                    <a:pt x="917" y="4120"/>
                  </a:lnTo>
                  <a:lnTo>
                    <a:pt x="1053" y="3419"/>
                  </a:lnTo>
                  <a:lnTo>
                    <a:pt x="1121" y="3112"/>
                  </a:lnTo>
                  <a:lnTo>
                    <a:pt x="1198" y="2849"/>
                  </a:lnTo>
                  <a:lnTo>
                    <a:pt x="1282" y="2586"/>
                  </a:lnTo>
                  <a:lnTo>
                    <a:pt x="1359" y="2323"/>
                  </a:lnTo>
                  <a:lnTo>
                    <a:pt x="1452" y="2104"/>
                  </a:lnTo>
                  <a:lnTo>
                    <a:pt x="1537" y="1885"/>
                  </a:lnTo>
                  <a:lnTo>
                    <a:pt x="1631" y="1710"/>
                  </a:lnTo>
                  <a:lnTo>
                    <a:pt x="1732" y="1578"/>
                  </a:lnTo>
                  <a:lnTo>
                    <a:pt x="1826" y="1447"/>
                  </a:lnTo>
                  <a:lnTo>
                    <a:pt x="1919" y="1359"/>
                  </a:lnTo>
                  <a:lnTo>
                    <a:pt x="2013" y="1359"/>
                  </a:lnTo>
                  <a:lnTo>
                    <a:pt x="2115" y="1316"/>
                  </a:lnTo>
                  <a:lnTo>
                    <a:pt x="2208" y="1359"/>
                  </a:lnTo>
                  <a:lnTo>
                    <a:pt x="2301" y="1403"/>
                  </a:lnTo>
                  <a:lnTo>
                    <a:pt x="2395" y="1491"/>
                  </a:lnTo>
                  <a:lnTo>
                    <a:pt x="2480" y="1622"/>
                  </a:lnTo>
                  <a:lnTo>
                    <a:pt x="2573" y="1754"/>
                  </a:lnTo>
                  <a:lnTo>
                    <a:pt x="2658" y="1929"/>
                  </a:lnTo>
                  <a:lnTo>
                    <a:pt x="2743" y="2148"/>
                  </a:lnTo>
                  <a:lnTo>
                    <a:pt x="2828" y="2367"/>
                  </a:lnTo>
                  <a:lnTo>
                    <a:pt x="2913" y="2630"/>
                  </a:lnTo>
                  <a:lnTo>
                    <a:pt x="2989" y="2893"/>
                  </a:lnTo>
                  <a:lnTo>
                    <a:pt x="3066" y="3200"/>
                  </a:lnTo>
                  <a:lnTo>
                    <a:pt x="3142" y="3507"/>
                  </a:lnTo>
                  <a:lnTo>
                    <a:pt x="3210" y="3857"/>
                  </a:lnTo>
                  <a:lnTo>
                    <a:pt x="3286" y="4208"/>
                  </a:lnTo>
                  <a:lnTo>
                    <a:pt x="3346" y="4602"/>
                  </a:lnTo>
                  <a:lnTo>
                    <a:pt x="3405" y="4996"/>
                  </a:lnTo>
                  <a:lnTo>
                    <a:pt x="3516" y="5873"/>
                  </a:lnTo>
                  <a:lnTo>
                    <a:pt x="3609" y="6749"/>
                  </a:lnTo>
                  <a:lnTo>
                    <a:pt x="3685" y="7669"/>
                  </a:lnTo>
                  <a:lnTo>
                    <a:pt x="3753" y="8633"/>
                  </a:lnTo>
                  <a:lnTo>
                    <a:pt x="3804" y="9641"/>
                  </a:lnTo>
                  <a:lnTo>
                    <a:pt x="3838" y="10649"/>
                  </a:lnTo>
                  <a:lnTo>
                    <a:pt x="3847" y="10781"/>
                  </a:lnTo>
                  <a:lnTo>
                    <a:pt x="3864" y="10912"/>
                  </a:lnTo>
                  <a:lnTo>
                    <a:pt x="3881" y="11000"/>
                  </a:lnTo>
                  <a:lnTo>
                    <a:pt x="3898" y="11087"/>
                  </a:lnTo>
                  <a:lnTo>
                    <a:pt x="3940" y="11131"/>
                  </a:lnTo>
                  <a:lnTo>
                    <a:pt x="3991" y="11087"/>
                  </a:lnTo>
                  <a:lnTo>
                    <a:pt x="4033" y="11000"/>
                  </a:lnTo>
                  <a:lnTo>
                    <a:pt x="4067" y="10824"/>
                  </a:lnTo>
                  <a:lnTo>
                    <a:pt x="4084" y="10693"/>
                  </a:lnTo>
                  <a:lnTo>
                    <a:pt x="4093" y="10562"/>
                  </a:lnTo>
                  <a:lnTo>
                    <a:pt x="4093" y="10430"/>
                  </a:lnTo>
                  <a:lnTo>
                    <a:pt x="4093" y="10299"/>
                  </a:lnTo>
                  <a:lnTo>
                    <a:pt x="4050" y="9159"/>
                  </a:lnTo>
                  <a:lnTo>
                    <a:pt x="3982" y="8020"/>
                  </a:lnTo>
                  <a:lnTo>
                    <a:pt x="3906" y="6924"/>
                  </a:lnTo>
                  <a:lnTo>
                    <a:pt x="3813" y="5873"/>
                  </a:lnTo>
                  <a:lnTo>
                    <a:pt x="3762" y="5347"/>
                  </a:lnTo>
                  <a:lnTo>
                    <a:pt x="3702" y="4865"/>
                  </a:lnTo>
                  <a:lnTo>
                    <a:pt x="3643" y="4383"/>
                  </a:lnTo>
                  <a:lnTo>
                    <a:pt x="3575" y="3901"/>
                  </a:lnTo>
                  <a:lnTo>
                    <a:pt x="3499" y="3463"/>
                  </a:lnTo>
                  <a:lnTo>
                    <a:pt x="3422" y="3024"/>
                  </a:lnTo>
                  <a:lnTo>
                    <a:pt x="3346" y="2630"/>
                  </a:lnTo>
                  <a:lnTo>
                    <a:pt x="3252" y="2236"/>
                  </a:lnTo>
                  <a:lnTo>
                    <a:pt x="3176" y="1929"/>
                  </a:lnTo>
                  <a:lnTo>
                    <a:pt x="3091" y="1622"/>
                  </a:lnTo>
                  <a:lnTo>
                    <a:pt x="3006" y="1316"/>
                  </a:lnTo>
                  <a:lnTo>
                    <a:pt x="2913" y="1053"/>
                  </a:lnTo>
                  <a:lnTo>
                    <a:pt x="2819" y="833"/>
                  </a:lnTo>
                  <a:lnTo>
                    <a:pt x="2726" y="614"/>
                  </a:lnTo>
                  <a:lnTo>
                    <a:pt x="2632" y="439"/>
                  </a:lnTo>
                  <a:lnTo>
                    <a:pt x="2531" y="308"/>
                  </a:lnTo>
                  <a:lnTo>
                    <a:pt x="2437" y="176"/>
                  </a:lnTo>
                  <a:lnTo>
                    <a:pt x="2335" y="89"/>
                  </a:lnTo>
                  <a:lnTo>
                    <a:pt x="2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6"/>
            <p:cNvSpPr/>
            <p:nvPr/>
          </p:nvSpPr>
          <p:spPr>
            <a:xfrm rot="10800000">
              <a:off x="3245798" y="5601550"/>
              <a:ext cx="20774" cy="14437"/>
            </a:xfrm>
            <a:custGeom>
              <a:avLst/>
              <a:gdLst/>
              <a:ahLst/>
              <a:cxnLst/>
              <a:rect l="l" t="t" r="r" b="b"/>
              <a:pathLst>
                <a:path w="2200" h="5303" extrusionOk="0">
                  <a:moveTo>
                    <a:pt x="86" y="1"/>
                  </a:moveTo>
                  <a:lnTo>
                    <a:pt x="43" y="132"/>
                  </a:lnTo>
                  <a:lnTo>
                    <a:pt x="18" y="307"/>
                  </a:lnTo>
                  <a:lnTo>
                    <a:pt x="1" y="570"/>
                  </a:lnTo>
                  <a:lnTo>
                    <a:pt x="1" y="789"/>
                  </a:lnTo>
                  <a:lnTo>
                    <a:pt x="1" y="921"/>
                  </a:lnTo>
                  <a:lnTo>
                    <a:pt x="18" y="1052"/>
                  </a:lnTo>
                  <a:lnTo>
                    <a:pt x="35" y="1184"/>
                  </a:lnTo>
                  <a:lnTo>
                    <a:pt x="52" y="1271"/>
                  </a:lnTo>
                  <a:lnTo>
                    <a:pt x="281" y="2016"/>
                  </a:lnTo>
                  <a:lnTo>
                    <a:pt x="519" y="2674"/>
                  </a:lnTo>
                  <a:lnTo>
                    <a:pt x="756" y="3287"/>
                  </a:lnTo>
                  <a:lnTo>
                    <a:pt x="1003" y="3813"/>
                  </a:lnTo>
                  <a:lnTo>
                    <a:pt x="1249" y="4295"/>
                  </a:lnTo>
                  <a:lnTo>
                    <a:pt x="1512" y="4689"/>
                  </a:lnTo>
                  <a:lnTo>
                    <a:pt x="1767" y="5040"/>
                  </a:lnTo>
                  <a:lnTo>
                    <a:pt x="2030" y="5303"/>
                  </a:lnTo>
                  <a:lnTo>
                    <a:pt x="2089" y="5303"/>
                  </a:lnTo>
                  <a:lnTo>
                    <a:pt x="2115" y="5259"/>
                  </a:lnTo>
                  <a:lnTo>
                    <a:pt x="2132" y="5171"/>
                  </a:lnTo>
                  <a:lnTo>
                    <a:pt x="2174" y="4996"/>
                  </a:lnTo>
                  <a:lnTo>
                    <a:pt x="2191" y="4733"/>
                  </a:lnTo>
                  <a:lnTo>
                    <a:pt x="2200" y="4514"/>
                  </a:lnTo>
                  <a:lnTo>
                    <a:pt x="2183" y="4295"/>
                  </a:lnTo>
                  <a:lnTo>
                    <a:pt x="2174" y="4164"/>
                  </a:lnTo>
                  <a:lnTo>
                    <a:pt x="2149" y="4076"/>
                  </a:lnTo>
                  <a:lnTo>
                    <a:pt x="2132" y="4032"/>
                  </a:lnTo>
                  <a:lnTo>
                    <a:pt x="2098" y="3988"/>
                  </a:lnTo>
                  <a:lnTo>
                    <a:pt x="1843" y="3725"/>
                  </a:lnTo>
                  <a:lnTo>
                    <a:pt x="1597" y="3419"/>
                  </a:lnTo>
                  <a:lnTo>
                    <a:pt x="1342" y="3024"/>
                  </a:lnTo>
                  <a:lnTo>
                    <a:pt x="1104" y="2586"/>
                  </a:lnTo>
                  <a:lnTo>
                    <a:pt x="867" y="2060"/>
                  </a:lnTo>
                  <a:lnTo>
                    <a:pt x="637" y="1491"/>
                  </a:lnTo>
                  <a:lnTo>
                    <a:pt x="408" y="833"/>
                  </a:lnTo>
                  <a:lnTo>
                    <a:pt x="187" y="88"/>
                  </a:lnTo>
                  <a:lnTo>
                    <a:pt x="162" y="45"/>
                  </a:lnTo>
                  <a:lnTo>
                    <a:pt x="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6"/>
            <p:cNvSpPr/>
            <p:nvPr/>
          </p:nvSpPr>
          <p:spPr>
            <a:xfrm rot="10800000">
              <a:off x="3185026" y="5608949"/>
              <a:ext cx="25023" cy="26607"/>
            </a:xfrm>
            <a:custGeom>
              <a:avLst/>
              <a:gdLst/>
              <a:ahLst/>
              <a:cxnLst/>
              <a:rect l="l" t="t" r="r" b="b"/>
              <a:pathLst>
                <a:path w="2650" h="9773" extrusionOk="0">
                  <a:moveTo>
                    <a:pt x="2497" y="0"/>
                  </a:moveTo>
                  <a:lnTo>
                    <a:pt x="2471" y="44"/>
                  </a:lnTo>
                  <a:lnTo>
                    <a:pt x="2446" y="132"/>
                  </a:lnTo>
                  <a:lnTo>
                    <a:pt x="2429" y="219"/>
                  </a:lnTo>
                  <a:lnTo>
                    <a:pt x="2183" y="1665"/>
                  </a:lnTo>
                  <a:lnTo>
                    <a:pt x="1928" y="3155"/>
                  </a:lnTo>
                  <a:lnTo>
                    <a:pt x="1800" y="3856"/>
                  </a:lnTo>
                  <a:lnTo>
                    <a:pt x="1665" y="4514"/>
                  </a:lnTo>
                  <a:lnTo>
                    <a:pt x="1520" y="5127"/>
                  </a:lnTo>
                  <a:lnTo>
                    <a:pt x="1367" y="5697"/>
                  </a:lnTo>
                  <a:lnTo>
                    <a:pt x="1223" y="6179"/>
                  </a:lnTo>
                  <a:lnTo>
                    <a:pt x="1070" y="6617"/>
                  </a:lnTo>
                  <a:lnTo>
                    <a:pt x="917" y="7011"/>
                  </a:lnTo>
                  <a:lnTo>
                    <a:pt x="756" y="7362"/>
                  </a:lnTo>
                  <a:lnTo>
                    <a:pt x="595" y="7669"/>
                  </a:lnTo>
                  <a:lnTo>
                    <a:pt x="425" y="7975"/>
                  </a:lnTo>
                  <a:lnTo>
                    <a:pt x="264" y="8195"/>
                  </a:lnTo>
                  <a:lnTo>
                    <a:pt x="94" y="8457"/>
                  </a:lnTo>
                  <a:lnTo>
                    <a:pt x="68" y="8501"/>
                  </a:lnTo>
                  <a:lnTo>
                    <a:pt x="43" y="8589"/>
                  </a:lnTo>
                  <a:lnTo>
                    <a:pt x="26" y="8677"/>
                  </a:lnTo>
                  <a:lnTo>
                    <a:pt x="9" y="8764"/>
                  </a:lnTo>
                  <a:lnTo>
                    <a:pt x="0" y="8983"/>
                  </a:lnTo>
                  <a:lnTo>
                    <a:pt x="9" y="9246"/>
                  </a:lnTo>
                  <a:lnTo>
                    <a:pt x="26" y="9465"/>
                  </a:lnTo>
                  <a:lnTo>
                    <a:pt x="60" y="9641"/>
                  </a:lnTo>
                  <a:lnTo>
                    <a:pt x="85" y="9728"/>
                  </a:lnTo>
                  <a:lnTo>
                    <a:pt x="111" y="9772"/>
                  </a:lnTo>
                  <a:lnTo>
                    <a:pt x="136" y="9772"/>
                  </a:lnTo>
                  <a:lnTo>
                    <a:pt x="162" y="9728"/>
                  </a:lnTo>
                  <a:lnTo>
                    <a:pt x="340" y="9509"/>
                  </a:lnTo>
                  <a:lnTo>
                    <a:pt x="510" y="9246"/>
                  </a:lnTo>
                  <a:lnTo>
                    <a:pt x="688" y="8940"/>
                  </a:lnTo>
                  <a:lnTo>
                    <a:pt x="858" y="8589"/>
                  </a:lnTo>
                  <a:lnTo>
                    <a:pt x="1028" y="8238"/>
                  </a:lnTo>
                  <a:lnTo>
                    <a:pt x="1189" y="7844"/>
                  </a:lnTo>
                  <a:lnTo>
                    <a:pt x="1350" y="7362"/>
                  </a:lnTo>
                  <a:lnTo>
                    <a:pt x="1503" y="6880"/>
                  </a:lnTo>
                  <a:lnTo>
                    <a:pt x="1656" y="6266"/>
                  </a:lnTo>
                  <a:lnTo>
                    <a:pt x="1809" y="5653"/>
                  </a:lnTo>
                  <a:lnTo>
                    <a:pt x="1953" y="4952"/>
                  </a:lnTo>
                  <a:lnTo>
                    <a:pt x="2089" y="4207"/>
                  </a:lnTo>
                  <a:lnTo>
                    <a:pt x="2352" y="2717"/>
                  </a:lnTo>
                  <a:lnTo>
                    <a:pt x="2616" y="1183"/>
                  </a:lnTo>
                  <a:lnTo>
                    <a:pt x="2633" y="1052"/>
                  </a:lnTo>
                  <a:lnTo>
                    <a:pt x="2641" y="920"/>
                  </a:lnTo>
                  <a:lnTo>
                    <a:pt x="2650" y="789"/>
                  </a:lnTo>
                  <a:lnTo>
                    <a:pt x="2650" y="658"/>
                  </a:lnTo>
                  <a:lnTo>
                    <a:pt x="2633" y="438"/>
                  </a:lnTo>
                  <a:lnTo>
                    <a:pt x="2607" y="219"/>
                  </a:lnTo>
                  <a:lnTo>
                    <a:pt x="2565" y="88"/>
                  </a:lnTo>
                  <a:lnTo>
                    <a:pt x="25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6"/>
            <p:cNvSpPr/>
            <p:nvPr/>
          </p:nvSpPr>
          <p:spPr>
            <a:xfrm rot="10800000">
              <a:off x="3232891" y="5554060"/>
              <a:ext cx="55324" cy="33048"/>
            </a:xfrm>
            <a:custGeom>
              <a:avLst/>
              <a:gdLst/>
              <a:ahLst/>
              <a:cxnLst/>
              <a:rect l="l" t="t" r="r" b="b"/>
              <a:pathLst>
                <a:path w="5859" h="12139" extrusionOk="0">
                  <a:moveTo>
                    <a:pt x="119" y="0"/>
                  </a:moveTo>
                  <a:lnTo>
                    <a:pt x="77" y="44"/>
                  </a:lnTo>
                  <a:lnTo>
                    <a:pt x="34" y="175"/>
                  </a:lnTo>
                  <a:lnTo>
                    <a:pt x="17" y="263"/>
                  </a:lnTo>
                  <a:lnTo>
                    <a:pt x="9" y="395"/>
                  </a:lnTo>
                  <a:lnTo>
                    <a:pt x="0" y="526"/>
                  </a:lnTo>
                  <a:lnTo>
                    <a:pt x="0" y="657"/>
                  </a:lnTo>
                  <a:lnTo>
                    <a:pt x="9" y="1271"/>
                  </a:lnTo>
                  <a:lnTo>
                    <a:pt x="17" y="1841"/>
                  </a:lnTo>
                  <a:lnTo>
                    <a:pt x="43" y="2410"/>
                  </a:lnTo>
                  <a:lnTo>
                    <a:pt x="68" y="2980"/>
                  </a:lnTo>
                  <a:lnTo>
                    <a:pt x="94" y="3550"/>
                  </a:lnTo>
                  <a:lnTo>
                    <a:pt x="136" y="4075"/>
                  </a:lnTo>
                  <a:lnTo>
                    <a:pt x="178" y="4601"/>
                  </a:lnTo>
                  <a:lnTo>
                    <a:pt x="221" y="5083"/>
                  </a:lnTo>
                  <a:lnTo>
                    <a:pt x="280" y="5609"/>
                  </a:lnTo>
                  <a:lnTo>
                    <a:pt x="331" y="6091"/>
                  </a:lnTo>
                  <a:lnTo>
                    <a:pt x="391" y="6573"/>
                  </a:lnTo>
                  <a:lnTo>
                    <a:pt x="459" y="7011"/>
                  </a:lnTo>
                  <a:lnTo>
                    <a:pt x="603" y="7844"/>
                  </a:lnTo>
                  <a:lnTo>
                    <a:pt x="764" y="8633"/>
                  </a:lnTo>
                  <a:lnTo>
                    <a:pt x="934" y="9378"/>
                  </a:lnTo>
                  <a:lnTo>
                    <a:pt x="1112" y="9991"/>
                  </a:lnTo>
                  <a:lnTo>
                    <a:pt x="1308" y="10561"/>
                  </a:lnTo>
                  <a:lnTo>
                    <a:pt x="1512" y="11043"/>
                  </a:lnTo>
                  <a:lnTo>
                    <a:pt x="1724" y="11437"/>
                  </a:lnTo>
                  <a:lnTo>
                    <a:pt x="1936" y="11744"/>
                  </a:lnTo>
                  <a:lnTo>
                    <a:pt x="2157" y="11963"/>
                  </a:lnTo>
                  <a:lnTo>
                    <a:pt x="2378" y="12094"/>
                  </a:lnTo>
                  <a:lnTo>
                    <a:pt x="2513" y="12138"/>
                  </a:lnTo>
                  <a:lnTo>
                    <a:pt x="2641" y="12138"/>
                  </a:lnTo>
                  <a:lnTo>
                    <a:pt x="2777" y="12094"/>
                  </a:lnTo>
                  <a:lnTo>
                    <a:pt x="2904" y="12051"/>
                  </a:lnTo>
                  <a:lnTo>
                    <a:pt x="3040" y="11919"/>
                  </a:lnTo>
                  <a:lnTo>
                    <a:pt x="3167" y="11832"/>
                  </a:lnTo>
                  <a:lnTo>
                    <a:pt x="3430" y="11525"/>
                  </a:lnTo>
                  <a:lnTo>
                    <a:pt x="3677" y="11130"/>
                  </a:lnTo>
                  <a:lnTo>
                    <a:pt x="3931" y="10648"/>
                  </a:lnTo>
                  <a:lnTo>
                    <a:pt x="4169" y="10079"/>
                  </a:lnTo>
                  <a:lnTo>
                    <a:pt x="4407" y="9465"/>
                  </a:lnTo>
                  <a:lnTo>
                    <a:pt x="4619" y="8764"/>
                  </a:lnTo>
                  <a:lnTo>
                    <a:pt x="4840" y="8063"/>
                  </a:lnTo>
                  <a:lnTo>
                    <a:pt x="5044" y="7274"/>
                  </a:lnTo>
                  <a:lnTo>
                    <a:pt x="5239" y="6398"/>
                  </a:lnTo>
                  <a:lnTo>
                    <a:pt x="5332" y="5916"/>
                  </a:lnTo>
                  <a:lnTo>
                    <a:pt x="5417" y="5434"/>
                  </a:lnTo>
                  <a:lnTo>
                    <a:pt x="5502" y="4952"/>
                  </a:lnTo>
                  <a:lnTo>
                    <a:pt x="5587" y="4426"/>
                  </a:lnTo>
                  <a:lnTo>
                    <a:pt x="5655" y="3900"/>
                  </a:lnTo>
                  <a:lnTo>
                    <a:pt x="5723" y="3330"/>
                  </a:lnTo>
                  <a:lnTo>
                    <a:pt x="5791" y="2761"/>
                  </a:lnTo>
                  <a:lnTo>
                    <a:pt x="5842" y="2147"/>
                  </a:lnTo>
                  <a:lnTo>
                    <a:pt x="5850" y="2016"/>
                  </a:lnTo>
                  <a:lnTo>
                    <a:pt x="5859" y="1884"/>
                  </a:lnTo>
                  <a:lnTo>
                    <a:pt x="5850" y="1753"/>
                  </a:lnTo>
                  <a:lnTo>
                    <a:pt x="5842" y="1621"/>
                  </a:lnTo>
                  <a:lnTo>
                    <a:pt x="5816" y="1402"/>
                  </a:lnTo>
                  <a:lnTo>
                    <a:pt x="5782" y="1227"/>
                  </a:lnTo>
                  <a:lnTo>
                    <a:pt x="5740" y="1139"/>
                  </a:lnTo>
                  <a:lnTo>
                    <a:pt x="5689" y="1139"/>
                  </a:lnTo>
                  <a:lnTo>
                    <a:pt x="5672" y="1183"/>
                  </a:lnTo>
                  <a:lnTo>
                    <a:pt x="5646" y="1271"/>
                  </a:lnTo>
                  <a:lnTo>
                    <a:pt x="5629" y="1359"/>
                  </a:lnTo>
                  <a:lnTo>
                    <a:pt x="5621" y="1490"/>
                  </a:lnTo>
                  <a:lnTo>
                    <a:pt x="5570" y="2016"/>
                  </a:lnTo>
                  <a:lnTo>
                    <a:pt x="5511" y="2542"/>
                  </a:lnTo>
                  <a:lnTo>
                    <a:pt x="5451" y="3068"/>
                  </a:lnTo>
                  <a:lnTo>
                    <a:pt x="5383" y="3550"/>
                  </a:lnTo>
                  <a:lnTo>
                    <a:pt x="5315" y="3988"/>
                  </a:lnTo>
                  <a:lnTo>
                    <a:pt x="5239" y="4470"/>
                  </a:lnTo>
                  <a:lnTo>
                    <a:pt x="5078" y="5302"/>
                  </a:lnTo>
                  <a:lnTo>
                    <a:pt x="4908" y="6091"/>
                  </a:lnTo>
                  <a:lnTo>
                    <a:pt x="4721" y="6792"/>
                  </a:lnTo>
                  <a:lnTo>
                    <a:pt x="4534" y="7493"/>
                  </a:lnTo>
                  <a:lnTo>
                    <a:pt x="4339" y="8107"/>
                  </a:lnTo>
                  <a:lnTo>
                    <a:pt x="4127" y="8676"/>
                  </a:lnTo>
                  <a:lnTo>
                    <a:pt x="3914" y="9202"/>
                  </a:lnTo>
                  <a:lnTo>
                    <a:pt x="3694" y="9684"/>
                  </a:lnTo>
                  <a:lnTo>
                    <a:pt x="3464" y="10079"/>
                  </a:lnTo>
                  <a:lnTo>
                    <a:pt x="3235" y="10385"/>
                  </a:lnTo>
                  <a:lnTo>
                    <a:pt x="2997" y="10605"/>
                  </a:lnTo>
                  <a:lnTo>
                    <a:pt x="2760" y="10736"/>
                  </a:lnTo>
                  <a:lnTo>
                    <a:pt x="2522" y="10780"/>
                  </a:lnTo>
                  <a:lnTo>
                    <a:pt x="2318" y="10736"/>
                  </a:lnTo>
                  <a:lnTo>
                    <a:pt x="2114" y="10561"/>
                  </a:lnTo>
                  <a:lnTo>
                    <a:pt x="1911" y="10342"/>
                  </a:lnTo>
                  <a:lnTo>
                    <a:pt x="1715" y="9991"/>
                  </a:lnTo>
                  <a:lnTo>
                    <a:pt x="1528" y="9597"/>
                  </a:lnTo>
                  <a:lnTo>
                    <a:pt x="1342" y="9115"/>
                  </a:lnTo>
                  <a:lnTo>
                    <a:pt x="1163" y="8589"/>
                  </a:lnTo>
                  <a:lnTo>
                    <a:pt x="1002" y="7932"/>
                  </a:lnTo>
                  <a:lnTo>
                    <a:pt x="849" y="7230"/>
                  </a:lnTo>
                  <a:lnTo>
                    <a:pt x="705" y="6485"/>
                  </a:lnTo>
                  <a:lnTo>
                    <a:pt x="586" y="5653"/>
                  </a:lnTo>
                  <a:lnTo>
                    <a:pt x="527" y="5215"/>
                  </a:lnTo>
                  <a:lnTo>
                    <a:pt x="476" y="4733"/>
                  </a:lnTo>
                  <a:lnTo>
                    <a:pt x="433" y="4294"/>
                  </a:lnTo>
                  <a:lnTo>
                    <a:pt x="391" y="3812"/>
                  </a:lnTo>
                  <a:lnTo>
                    <a:pt x="357" y="3330"/>
                  </a:lnTo>
                  <a:lnTo>
                    <a:pt x="323" y="2805"/>
                  </a:lnTo>
                  <a:lnTo>
                    <a:pt x="297" y="2279"/>
                  </a:lnTo>
                  <a:lnTo>
                    <a:pt x="280" y="1753"/>
                  </a:lnTo>
                  <a:lnTo>
                    <a:pt x="263" y="1227"/>
                  </a:lnTo>
                  <a:lnTo>
                    <a:pt x="263" y="657"/>
                  </a:lnTo>
                  <a:lnTo>
                    <a:pt x="255" y="526"/>
                  </a:lnTo>
                  <a:lnTo>
                    <a:pt x="246" y="395"/>
                  </a:lnTo>
                  <a:lnTo>
                    <a:pt x="229" y="263"/>
                  </a:lnTo>
                  <a:lnTo>
                    <a:pt x="212" y="175"/>
                  </a:lnTo>
                  <a:lnTo>
                    <a:pt x="170" y="44"/>
                  </a:lnTo>
                  <a:lnTo>
                    <a:pt x="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6"/>
            <p:cNvSpPr/>
            <p:nvPr/>
          </p:nvSpPr>
          <p:spPr>
            <a:xfrm rot="10800000">
              <a:off x="3186471" y="5553706"/>
              <a:ext cx="51235" cy="45098"/>
            </a:xfrm>
            <a:custGeom>
              <a:avLst/>
              <a:gdLst/>
              <a:ahLst/>
              <a:cxnLst/>
              <a:rect l="l" t="t" r="r" b="b"/>
              <a:pathLst>
                <a:path w="5426" h="16565" extrusionOk="0">
                  <a:moveTo>
                    <a:pt x="5298" y="1"/>
                  </a:moveTo>
                  <a:lnTo>
                    <a:pt x="5247" y="45"/>
                  </a:lnTo>
                  <a:lnTo>
                    <a:pt x="5205" y="176"/>
                  </a:lnTo>
                  <a:lnTo>
                    <a:pt x="5188" y="264"/>
                  </a:lnTo>
                  <a:lnTo>
                    <a:pt x="5179" y="351"/>
                  </a:lnTo>
                  <a:lnTo>
                    <a:pt x="5171" y="483"/>
                  </a:lnTo>
                  <a:lnTo>
                    <a:pt x="5163" y="658"/>
                  </a:lnTo>
                  <a:lnTo>
                    <a:pt x="5154" y="1797"/>
                  </a:lnTo>
                  <a:lnTo>
                    <a:pt x="5129" y="2937"/>
                  </a:lnTo>
                  <a:lnTo>
                    <a:pt x="5103" y="4076"/>
                  </a:lnTo>
                  <a:lnTo>
                    <a:pt x="5069" y="5172"/>
                  </a:lnTo>
                  <a:lnTo>
                    <a:pt x="5027" y="6311"/>
                  </a:lnTo>
                  <a:lnTo>
                    <a:pt x="4967" y="7406"/>
                  </a:lnTo>
                  <a:lnTo>
                    <a:pt x="4891" y="8458"/>
                  </a:lnTo>
                  <a:lnTo>
                    <a:pt x="4806" y="9510"/>
                  </a:lnTo>
                  <a:lnTo>
                    <a:pt x="4746" y="10036"/>
                  </a:lnTo>
                  <a:lnTo>
                    <a:pt x="4687" y="10561"/>
                  </a:lnTo>
                  <a:lnTo>
                    <a:pt x="4619" y="11043"/>
                  </a:lnTo>
                  <a:lnTo>
                    <a:pt x="4551" y="11525"/>
                  </a:lnTo>
                  <a:lnTo>
                    <a:pt x="4475" y="11964"/>
                  </a:lnTo>
                  <a:lnTo>
                    <a:pt x="4398" y="12358"/>
                  </a:lnTo>
                  <a:lnTo>
                    <a:pt x="4313" y="12752"/>
                  </a:lnTo>
                  <a:lnTo>
                    <a:pt x="4229" y="13103"/>
                  </a:lnTo>
                  <a:lnTo>
                    <a:pt x="4135" y="13410"/>
                  </a:lnTo>
                  <a:lnTo>
                    <a:pt x="4042" y="13716"/>
                  </a:lnTo>
                  <a:lnTo>
                    <a:pt x="3948" y="14023"/>
                  </a:lnTo>
                  <a:lnTo>
                    <a:pt x="3846" y="14242"/>
                  </a:lnTo>
                  <a:lnTo>
                    <a:pt x="3736" y="14461"/>
                  </a:lnTo>
                  <a:lnTo>
                    <a:pt x="3626" y="14680"/>
                  </a:lnTo>
                  <a:lnTo>
                    <a:pt x="3515" y="14812"/>
                  </a:lnTo>
                  <a:lnTo>
                    <a:pt x="3405" y="14943"/>
                  </a:lnTo>
                  <a:lnTo>
                    <a:pt x="3176" y="15162"/>
                  </a:lnTo>
                  <a:lnTo>
                    <a:pt x="2955" y="15250"/>
                  </a:lnTo>
                  <a:lnTo>
                    <a:pt x="2726" y="15206"/>
                  </a:lnTo>
                  <a:lnTo>
                    <a:pt x="2496" y="15119"/>
                  </a:lnTo>
                  <a:lnTo>
                    <a:pt x="2276" y="14943"/>
                  </a:lnTo>
                  <a:lnTo>
                    <a:pt x="2055" y="14680"/>
                  </a:lnTo>
                  <a:lnTo>
                    <a:pt x="1843" y="14330"/>
                  </a:lnTo>
                  <a:lnTo>
                    <a:pt x="1630" y="13892"/>
                  </a:lnTo>
                  <a:lnTo>
                    <a:pt x="1427" y="13366"/>
                  </a:lnTo>
                  <a:lnTo>
                    <a:pt x="1231" y="12796"/>
                  </a:lnTo>
                  <a:lnTo>
                    <a:pt x="1036" y="12139"/>
                  </a:lnTo>
                  <a:lnTo>
                    <a:pt x="858" y="11438"/>
                  </a:lnTo>
                  <a:lnTo>
                    <a:pt x="688" y="10649"/>
                  </a:lnTo>
                  <a:lnTo>
                    <a:pt x="535" y="9816"/>
                  </a:lnTo>
                  <a:lnTo>
                    <a:pt x="382" y="8940"/>
                  </a:lnTo>
                  <a:lnTo>
                    <a:pt x="255" y="7976"/>
                  </a:lnTo>
                  <a:lnTo>
                    <a:pt x="229" y="7888"/>
                  </a:lnTo>
                  <a:lnTo>
                    <a:pt x="213" y="7801"/>
                  </a:lnTo>
                  <a:lnTo>
                    <a:pt x="187" y="7713"/>
                  </a:lnTo>
                  <a:lnTo>
                    <a:pt x="111" y="7713"/>
                  </a:lnTo>
                  <a:lnTo>
                    <a:pt x="68" y="7801"/>
                  </a:lnTo>
                  <a:lnTo>
                    <a:pt x="26" y="7932"/>
                  </a:lnTo>
                  <a:lnTo>
                    <a:pt x="9" y="8151"/>
                  </a:lnTo>
                  <a:lnTo>
                    <a:pt x="0" y="8283"/>
                  </a:lnTo>
                  <a:lnTo>
                    <a:pt x="0" y="8414"/>
                  </a:lnTo>
                  <a:lnTo>
                    <a:pt x="9" y="8546"/>
                  </a:lnTo>
                  <a:lnTo>
                    <a:pt x="26" y="8677"/>
                  </a:lnTo>
                  <a:lnTo>
                    <a:pt x="170" y="9729"/>
                  </a:lnTo>
                  <a:lnTo>
                    <a:pt x="331" y="10693"/>
                  </a:lnTo>
                  <a:lnTo>
                    <a:pt x="510" y="11613"/>
                  </a:lnTo>
                  <a:lnTo>
                    <a:pt x="688" y="12446"/>
                  </a:lnTo>
                  <a:lnTo>
                    <a:pt x="892" y="13234"/>
                  </a:lnTo>
                  <a:lnTo>
                    <a:pt x="1096" y="13936"/>
                  </a:lnTo>
                  <a:lnTo>
                    <a:pt x="1308" y="14549"/>
                  </a:lnTo>
                  <a:lnTo>
                    <a:pt x="1537" y="15119"/>
                  </a:lnTo>
                  <a:lnTo>
                    <a:pt x="1766" y="15601"/>
                  </a:lnTo>
                  <a:lnTo>
                    <a:pt x="1996" y="15951"/>
                  </a:lnTo>
                  <a:lnTo>
                    <a:pt x="2242" y="16258"/>
                  </a:lnTo>
                  <a:lnTo>
                    <a:pt x="2479" y="16477"/>
                  </a:lnTo>
                  <a:lnTo>
                    <a:pt x="2726" y="16565"/>
                  </a:lnTo>
                  <a:lnTo>
                    <a:pt x="2972" y="16565"/>
                  </a:lnTo>
                  <a:lnTo>
                    <a:pt x="3227" y="16477"/>
                  </a:lnTo>
                  <a:lnTo>
                    <a:pt x="3346" y="16389"/>
                  </a:lnTo>
                  <a:lnTo>
                    <a:pt x="3473" y="16258"/>
                  </a:lnTo>
                  <a:lnTo>
                    <a:pt x="3592" y="16127"/>
                  </a:lnTo>
                  <a:lnTo>
                    <a:pt x="3711" y="15951"/>
                  </a:lnTo>
                  <a:lnTo>
                    <a:pt x="3829" y="15732"/>
                  </a:lnTo>
                  <a:lnTo>
                    <a:pt x="3948" y="15513"/>
                  </a:lnTo>
                  <a:lnTo>
                    <a:pt x="4050" y="15250"/>
                  </a:lnTo>
                  <a:lnTo>
                    <a:pt x="4161" y="14943"/>
                  </a:lnTo>
                  <a:lnTo>
                    <a:pt x="4263" y="14637"/>
                  </a:lnTo>
                  <a:lnTo>
                    <a:pt x="4364" y="14286"/>
                  </a:lnTo>
                  <a:lnTo>
                    <a:pt x="4458" y="13892"/>
                  </a:lnTo>
                  <a:lnTo>
                    <a:pt x="4551" y="13497"/>
                  </a:lnTo>
                  <a:lnTo>
                    <a:pt x="4636" y="13059"/>
                  </a:lnTo>
                  <a:lnTo>
                    <a:pt x="4721" y="12577"/>
                  </a:lnTo>
                  <a:lnTo>
                    <a:pt x="4797" y="12095"/>
                  </a:lnTo>
                  <a:lnTo>
                    <a:pt x="4874" y="11569"/>
                  </a:lnTo>
                  <a:lnTo>
                    <a:pt x="4933" y="11043"/>
                  </a:lnTo>
                  <a:lnTo>
                    <a:pt x="5001" y="10474"/>
                  </a:lnTo>
                  <a:lnTo>
                    <a:pt x="5052" y="9904"/>
                  </a:lnTo>
                  <a:lnTo>
                    <a:pt x="5103" y="9334"/>
                  </a:lnTo>
                  <a:lnTo>
                    <a:pt x="5196" y="8151"/>
                  </a:lnTo>
                  <a:lnTo>
                    <a:pt x="5264" y="6924"/>
                  </a:lnTo>
                  <a:lnTo>
                    <a:pt x="5315" y="5697"/>
                  </a:lnTo>
                  <a:lnTo>
                    <a:pt x="5358" y="4427"/>
                  </a:lnTo>
                  <a:lnTo>
                    <a:pt x="5392" y="3200"/>
                  </a:lnTo>
                  <a:lnTo>
                    <a:pt x="5409" y="1929"/>
                  </a:lnTo>
                  <a:lnTo>
                    <a:pt x="5426" y="658"/>
                  </a:lnTo>
                  <a:lnTo>
                    <a:pt x="5426" y="483"/>
                  </a:lnTo>
                  <a:lnTo>
                    <a:pt x="5417" y="351"/>
                  </a:lnTo>
                  <a:lnTo>
                    <a:pt x="5400" y="264"/>
                  </a:lnTo>
                  <a:lnTo>
                    <a:pt x="5392" y="176"/>
                  </a:lnTo>
                  <a:lnTo>
                    <a:pt x="5349" y="45"/>
                  </a:lnTo>
                  <a:lnTo>
                    <a:pt x="5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6"/>
            <p:cNvSpPr/>
            <p:nvPr/>
          </p:nvSpPr>
          <p:spPr>
            <a:xfrm rot="10800000">
              <a:off x="3155519" y="5592607"/>
              <a:ext cx="44106" cy="47126"/>
            </a:xfrm>
            <a:custGeom>
              <a:avLst/>
              <a:gdLst/>
              <a:ahLst/>
              <a:cxnLst/>
              <a:rect l="l" t="t" r="r" b="b"/>
              <a:pathLst>
                <a:path w="4671" h="17310" extrusionOk="0">
                  <a:moveTo>
                    <a:pt x="4254" y="1"/>
                  </a:moveTo>
                  <a:lnTo>
                    <a:pt x="4203" y="44"/>
                  </a:lnTo>
                  <a:lnTo>
                    <a:pt x="4161" y="132"/>
                  </a:lnTo>
                  <a:lnTo>
                    <a:pt x="4127" y="263"/>
                  </a:lnTo>
                  <a:lnTo>
                    <a:pt x="4101" y="483"/>
                  </a:lnTo>
                  <a:lnTo>
                    <a:pt x="4093" y="614"/>
                  </a:lnTo>
                  <a:lnTo>
                    <a:pt x="4093" y="745"/>
                  </a:lnTo>
                  <a:lnTo>
                    <a:pt x="4101" y="877"/>
                  </a:lnTo>
                  <a:lnTo>
                    <a:pt x="4118" y="1008"/>
                  </a:lnTo>
                  <a:lnTo>
                    <a:pt x="4169" y="1490"/>
                  </a:lnTo>
                  <a:lnTo>
                    <a:pt x="4220" y="1972"/>
                  </a:lnTo>
                  <a:lnTo>
                    <a:pt x="4263" y="2454"/>
                  </a:lnTo>
                  <a:lnTo>
                    <a:pt x="4305" y="2980"/>
                  </a:lnTo>
                  <a:lnTo>
                    <a:pt x="4339" y="3506"/>
                  </a:lnTo>
                  <a:lnTo>
                    <a:pt x="4364" y="4032"/>
                  </a:lnTo>
                  <a:lnTo>
                    <a:pt x="4381" y="4558"/>
                  </a:lnTo>
                  <a:lnTo>
                    <a:pt x="4390" y="5084"/>
                  </a:lnTo>
                  <a:lnTo>
                    <a:pt x="4398" y="5610"/>
                  </a:lnTo>
                  <a:lnTo>
                    <a:pt x="4407" y="6135"/>
                  </a:lnTo>
                  <a:lnTo>
                    <a:pt x="4398" y="6661"/>
                  </a:lnTo>
                  <a:lnTo>
                    <a:pt x="4390" y="7187"/>
                  </a:lnTo>
                  <a:lnTo>
                    <a:pt x="4381" y="7713"/>
                  </a:lnTo>
                  <a:lnTo>
                    <a:pt x="4364" y="8239"/>
                  </a:lnTo>
                  <a:lnTo>
                    <a:pt x="4339" y="8721"/>
                  </a:lnTo>
                  <a:lnTo>
                    <a:pt x="4305" y="9247"/>
                  </a:lnTo>
                  <a:lnTo>
                    <a:pt x="4271" y="9729"/>
                  </a:lnTo>
                  <a:lnTo>
                    <a:pt x="4237" y="10211"/>
                  </a:lnTo>
                  <a:lnTo>
                    <a:pt x="4186" y="10693"/>
                  </a:lnTo>
                  <a:lnTo>
                    <a:pt x="4144" y="11175"/>
                  </a:lnTo>
                  <a:lnTo>
                    <a:pt x="4084" y="11613"/>
                  </a:lnTo>
                  <a:lnTo>
                    <a:pt x="4025" y="12051"/>
                  </a:lnTo>
                  <a:lnTo>
                    <a:pt x="3965" y="12445"/>
                  </a:lnTo>
                  <a:lnTo>
                    <a:pt x="3897" y="12840"/>
                  </a:lnTo>
                  <a:lnTo>
                    <a:pt x="3830" y="13234"/>
                  </a:lnTo>
                  <a:lnTo>
                    <a:pt x="3753" y="13585"/>
                  </a:lnTo>
                  <a:lnTo>
                    <a:pt x="3668" y="13935"/>
                  </a:lnTo>
                  <a:lnTo>
                    <a:pt x="3583" y="14242"/>
                  </a:lnTo>
                  <a:lnTo>
                    <a:pt x="3498" y="14549"/>
                  </a:lnTo>
                  <a:lnTo>
                    <a:pt x="3405" y="14812"/>
                  </a:lnTo>
                  <a:lnTo>
                    <a:pt x="3312" y="15075"/>
                  </a:lnTo>
                  <a:lnTo>
                    <a:pt x="3210" y="15294"/>
                  </a:lnTo>
                  <a:lnTo>
                    <a:pt x="3108" y="15469"/>
                  </a:lnTo>
                  <a:lnTo>
                    <a:pt x="3006" y="15600"/>
                  </a:lnTo>
                  <a:lnTo>
                    <a:pt x="2802" y="15820"/>
                  </a:lnTo>
                  <a:lnTo>
                    <a:pt x="2598" y="15951"/>
                  </a:lnTo>
                  <a:lnTo>
                    <a:pt x="2386" y="15995"/>
                  </a:lnTo>
                  <a:lnTo>
                    <a:pt x="2284" y="15951"/>
                  </a:lnTo>
                  <a:lnTo>
                    <a:pt x="2182" y="15907"/>
                  </a:lnTo>
                  <a:lnTo>
                    <a:pt x="2080" y="15820"/>
                  </a:lnTo>
                  <a:lnTo>
                    <a:pt x="1979" y="15732"/>
                  </a:lnTo>
                  <a:lnTo>
                    <a:pt x="1877" y="15557"/>
                  </a:lnTo>
                  <a:lnTo>
                    <a:pt x="1775" y="15425"/>
                  </a:lnTo>
                  <a:lnTo>
                    <a:pt x="1673" y="15206"/>
                  </a:lnTo>
                  <a:lnTo>
                    <a:pt x="1580" y="14987"/>
                  </a:lnTo>
                  <a:lnTo>
                    <a:pt x="1478" y="14724"/>
                  </a:lnTo>
                  <a:lnTo>
                    <a:pt x="1367" y="14417"/>
                  </a:lnTo>
                  <a:lnTo>
                    <a:pt x="1274" y="14067"/>
                  </a:lnTo>
                  <a:lnTo>
                    <a:pt x="1172" y="13716"/>
                  </a:lnTo>
                  <a:lnTo>
                    <a:pt x="1079" y="13322"/>
                  </a:lnTo>
                  <a:lnTo>
                    <a:pt x="994" y="12927"/>
                  </a:lnTo>
                  <a:lnTo>
                    <a:pt x="824" y="12051"/>
                  </a:lnTo>
                  <a:lnTo>
                    <a:pt x="663" y="11087"/>
                  </a:lnTo>
                  <a:lnTo>
                    <a:pt x="518" y="10123"/>
                  </a:lnTo>
                  <a:lnTo>
                    <a:pt x="382" y="9115"/>
                  </a:lnTo>
                  <a:lnTo>
                    <a:pt x="246" y="8107"/>
                  </a:lnTo>
                  <a:lnTo>
                    <a:pt x="230" y="7976"/>
                  </a:lnTo>
                  <a:lnTo>
                    <a:pt x="204" y="7888"/>
                  </a:lnTo>
                  <a:lnTo>
                    <a:pt x="187" y="7800"/>
                  </a:lnTo>
                  <a:lnTo>
                    <a:pt x="111" y="7800"/>
                  </a:lnTo>
                  <a:lnTo>
                    <a:pt x="68" y="7888"/>
                  </a:lnTo>
                  <a:lnTo>
                    <a:pt x="26" y="8063"/>
                  </a:lnTo>
                  <a:lnTo>
                    <a:pt x="9" y="8239"/>
                  </a:lnTo>
                  <a:lnTo>
                    <a:pt x="0" y="8370"/>
                  </a:lnTo>
                  <a:lnTo>
                    <a:pt x="0" y="8502"/>
                  </a:lnTo>
                  <a:lnTo>
                    <a:pt x="9" y="8633"/>
                  </a:lnTo>
                  <a:lnTo>
                    <a:pt x="26" y="8765"/>
                  </a:lnTo>
                  <a:lnTo>
                    <a:pt x="153" y="9816"/>
                  </a:lnTo>
                  <a:lnTo>
                    <a:pt x="297" y="10824"/>
                  </a:lnTo>
                  <a:lnTo>
                    <a:pt x="442" y="11832"/>
                  </a:lnTo>
                  <a:lnTo>
                    <a:pt x="603" y="12752"/>
                  </a:lnTo>
                  <a:lnTo>
                    <a:pt x="764" y="13672"/>
                  </a:lnTo>
                  <a:lnTo>
                    <a:pt x="943" y="14505"/>
                  </a:lnTo>
                  <a:lnTo>
                    <a:pt x="1045" y="14899"/>
                  </a:lnTo>
                  <a:lnTo>
                    <a:pt x="1138" y="15250"/>
                  </a:lnTo>
                  <a:lnTo>
                    <a:pt x="1240" y="15600"/>
                  </a:lnTo>
                  <a:lnTo>
                    <a:pt x="1342" y="15907"/>
                  </a:lnTo>
                  <a:lnTo>
                    <a:pt x="1512" y="16302"/>
                  </a:lnTo>
                  <a:lnTo>
                    <a:pt x="1681" y="16652"/>
                  </a:lnTo>
                  <a:lnTo>
                    <a:pt x="1851" y="16959"/>
                  </a:lnTo>
                  <a:lnTo>
                    <a:pt x="2038" y="17134"/>
                  </a:lnTo>
                  <a:lnTo>
                    <a:pt x="2216" y="17266"/>
                  </a:lnTo>
                  <a:lnTo>
                    <a:pt x="2403" y="17309"/>
                  </a:lnTo>
                  <a:lnTo>
                    <a:pt x="2581" y="17309"/>
                  </a:lnTo>
                  <a:lnTo>
                    <a:pt x="2768" y="17222"/>
                  </a:lnTo>
                  <a:lnTo>
                    <a:pt x="2946" y="17090"/>
                  </a:lnTo>
                  <a:lnTo>
                    <a:pt x="3125" y="16827"/>
                  </a:lnTo>
                  <a:lnTo>
                    <a:pt x="3295" y="16564"/>
                  </a:lnTo>
                  <a:lnTo>
                    <a:pt x="3464" y="16170"/>
                  </a:lnTo>
                  <a:lnTo>
                    <a:pt x="3626" y="15732"/>
                  </a:lnTo>
                  <a:lnTo>
                    <a:pt x="3779" y="15250"/>
                  </a:lnTo>
                  <a:lnTo>
                    <a:pt x="3923" y="14636"/>
                  </a:lnTo>
                  <a:lnTo>
                    <a:pt x="4059" y="14023"/>
                  </a:lnTo>
                  <a:lnTo>
                    <a:pt x="4186" y="13322"/>
                  </a:lnTo>
                  <a:lnTo>
                    <a:pt x="4288" y="12577"/>
                  </a:lnTo>
                  <a:lnTo>
                    <a:pt x="4381" y="11788"/>
                  </a:lnTo>
                  <a:lnTo>
                    <a:pt x="4466" y="10956"/>
                  </a:lnTo>
                  <a:lnTo>
                    <a:pt x="4534" y="10079"/>
                  </a:lnTo>
                  <a:lnTo>
                    <a:pt x="4585" y="9203"/>
                  </a:lnTo>
                  <a:lnTo>
                    <a:pt x="4628" y="8326"/>
                  </a:lnTo>
                  <a:lnTo>
                    <a:pt x="4653" y="7406"/>
                  </a:lnTo>
                  <a:lnTo>
                    <a:pt x="4670" y="6486"/>
                  </a:lnTo>
                  <a:lnTo>
                    <a:pt x="4662" y="5566"/>
                  </a:lnTo>
                  <a:lnTo>
                    <a:pt x="4645" y="4645"/>
                  </a:lnTo>
                  <a:lnTo>
                    <a:pt x="4619" y="3725"/>
                  </a:lnTo>
                  <a:lnTo>
                    <a:pt x="4568" y="2849"/>
                  </a:lnTo>
                  <a:lnTo>
                    <a:pt x="4509" y="1972"/>
                  </a:lnTo>
                  <a:lnTo>
                    <a:pt x="4432" y="1140"/>
                  </a:lnTo>
                  <a:lnTo>
                    <a:pt x="4339" y="307"/>
                  </a:lnTo>
                  <a:lnTo>
                    <a:pt x="4322" y="220"/>
                  </a:lnTo>
                  <a:lnTo>
                    <a:pt x="4305" y="132"/>
                  </a:lnTo>
                  <a:lnTo>
                    <a:pt x="4280" y="44"/>
                  </a:lnTo>
                  <a:lnTo>
                    <a:pt x="4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6"/>
            <p:cNvSpPr/>
            <p:nvPr/>
          </p:nvSpPr>
          <p:spPr>
            <a:xfrm rot="10800000">
              <a:off x="3237697" y="5723815"/>
              <a:ext cx="53643" cy="320084"/>
            </a:xfrm>
            <a:custGeom>
              <a:avLst/>
              <a:gdLst/>
              <a:ahLst/>
              <a:cxnLst/>
              <a:rect l="l" t="t" r="r" b="b"/>
              <a:pathLst>
                <a:path w="5681" h="117570" extrusionOk="0">
                  <a:moveTo>
                    <a:pt x="1647" y="0"/>
                  </a:moveTo>
                  <a:lnTo>
                    <a:pt x="1596" y="44"/>
                  </a:lnTo>
                  <a:lnTo>
                    <a:pt x="1571" y="132"/>
                  </a:lnTo>
                  <a:lnTo>
                    <a:pt x="1554" y="220"/>
                  </a:lnTo>
                  <a:lnTo>
                    <a:pt x="1537" y="307"/>
                  </a:lnTo>
                  <a:lnTo>
                    <a:pt x="1520" y="439"/>
                  </a:lnTo>
                  <a:lnTo>
                    <a:pt x="1291" y="3769"/>
                  </a:lnTo>
                  <a:lnTo>
                    <a:pt x="1070" y="7143"/>
                  </a:lnTo>
                  <a:lnTo>
                    <a:pt x="858" y="10561"/>
                  </a:lnTo>
                  <a:lnTo>
                    <a:pt x="662" y="13979"/>
                  </a:lnTo>
                  <a:lnTo>
                    <a:pt x="569" y="15688"/>
                  </a:lnTo>
                  <a:lnTo>
                    <a:pt x="476" y="17441"/>
                  </a:lnTo>
                  <a:lnTo>
                    <a:pt x="399" y="19150"/>
                  </a:lnTo>
                  <a:lnTo>
                    <a:pt x="323" y="20903"/>
                  </a:lnTo>
                  <a:lnTo>
                    <a:pt x="246" y="22655"/>
                  </a:lnTo>
                  <a:lnTo>
                    <a:pt x="187" y="24408"/>
                  </a:lnTo>
                  <a:lnTo>
                    <a:pt x="127" y="26117"/>
                  </a:lnTo>
                  <a:lnTo>
                    <a:pt x="76" y="27870"/>
                  </a:lnTo>
                  <a:lnTo>
                    <a:pt x="51" y="29360"/>
                  </a:lnTo>
                  <a:lnTo>
                    <a:pt x="26" y="30850"/>
                  </a:lnTo>
                  <a:lnTo>
                    <a:pt x="9" y="32296"/>
                  </a:lnTo>
                  <a:lnTo>
                    <a:pt x="0" y="33786"/>
                  </a:lnTo>
                  <a:lnTo>
                    <a:pt x="0" y="35232"/>
                  </a:lnTo>
                  <a:lnTo>
                    <a:pt x="9" y="36722"/>
                  </a:lnTo>
                  <a:lnTo>
                    <a:pt x="26" y="38168"/>
                  </a:lnTo>
                  <a:lnTo>
                    <a:pt x="51" y="39614"/>
                  </a:lnTo>
                  <a:lnTo>
                    <a:pt x="85" y="41060"/>
                  </a:lnTo>
                  <a:lnTo>
                    <a:pt x="119" y="42506"/>
                  </a:lnTo>
                  <a:lnTo>
                    <a:pt x="170" y="43952"/>
                  </a:lnTo>
                  <a:lnTo>
                    <a:pt x="221" y="45354"/>
                  </a:lnTo>
                  <a:lnTo>
                    <a:pt x="280" y="46800"/>
                  </a:lnTo>
                  <a:lnTo>
                    <a:pt x="340" y="48202"/>
                  </a:lnTo>
                  <a:lnTo>
                    <a:pt x="408" y="49605"/>
                  </a:lnTo>
                  <a:lnTo>
                    <a:pt x="484" y="51007"/>
                  </a:lnTo>
                  <a:lnTo>
                    <a:pt x="645" y="53811"/>
                  </a:lnTo>
                  <a:lnTo>
                    <a:pt x="832" y="56616"/>
                  </a:lnTo>
                  <a:lnTo>
                    <a:pt x="1027" y="59376"/>
                  </a:lnTo>
                  <a:lnTo>
                    <a:pt x="1240" y="62093"/>
                  </a:lnTo>
                  <a:lnTo>
                    <a:pt x="1469" y="64766"/>
                  </a:lnTo>
                  <a:lnTo>
                    <a:pt x="1698" y="67483"/>
                  </a:lnTo>
                  <a:lnTo>
                    <a:pt x="1944" y="70112"/>
                  </a:lnTo>
                  <a:lnTo>
                    <a:pt x="2191" y="72742"/>
                  </a:lnTo>
                  <a:lnTo>
                    <a:pt x="2700" y="78044"/>
                  </a:lnTo>
                  <a:lnTo>
                    <a:pt x="3218" y="83346"/>
                  </a:lnTo>
                  <a:lnTo>
                    <a:pt x="3473" y="86019"/>
                  </a:lnTo>
                  <a:lnTo>
                    <a:pt x="3727" y="88692"/>
                  </a:lnTo>
                  <a:lnTo>
                    <a:pt x="3965" y="91409"/>
                  </a:lnTo>
                  <a:lnTo>
                    <a:pt x="4194" y="94126"/>
                  </a:lnTo>
                  <a:lnTo>
                    <a:pt x="4415" y="96886"/>
                  </a:lnTo>
                  <a:lnTo>
                    <a:pt x="4619" y="99647"/>
                  </a:lnTo>
                  <a:lnTo>
                    <a:pt x="4806" y="102451"/>
                  </a:lnTo>
                  <a:lnTo>
                    <a:pt x="4899" y="103854"/>
                  </a:lnTo>
                  <a:lnTo>
                    <a:pt x="4976" y="105256"/>
                  </a:lnTo>
                  <a:lnTo>
                    <a:pt x="5052" y="106702"/>
                  </a:lnTo>
                  <a:lnTo>
                    <a:pt x="5128" y="108148"/>
                  </a:lnTo>
                  <a:lnTo>
                    <a:pt x="5188" y="109594"/>
                  </a:lnTo>
                  <a:lnTo>
                    <a:pt x="5247" y="111040"/>
                  </a:lnTo>
                  <a:lnTo>
                    <a:pt x="5298" y="112486"/>
                  </a:lnTo>
                  <a:lnTo>
                    <a:pt x="5349" y="113976"/>
                  </a:lnTo>
                  <a:lnTo>
                    <a:pt x="5383" y="115422"/>
                  </a:lnTo>
                  <a:lnTo>
                    <a:pt x="5417" y="116912"/>
                  </a:lnTo>
                  <a:lnTo>
                    <a:pt x="5426" y="117087"/>
                  </a:lnTo>
                  <a:lnTo>
                    <a:pt x="5434" y="117219"/>
                  </a:lnTo>
                  <a:lnTo>
                    <a:pt x="5451" y="117306"/>
                  </a:lnTo>
                  <a:lnTo>
                    <a:pt x="5468" y="117394"/>
                  </a:lnTo>
                  <a:lnTo>
                    <a:pt x="5510" y="117525"/>
                  </a:lnTo>
                  <a:lnTo>
                    <a:pt x="5561" y="117569"/>
                  </a:lnTo>
                  <a:lnTo>
                    <a:pt x="5612" y="117525"/>
                  </a:lnTo>
                  <a:lnTo>
                    <a:pt x="5646" y="117438"/>
                  </a:lnTo>
                  <a:lnTo>
                    <a:pt x="5663" y="117306"/>
                  </a:lnTo>
                  <a:lnTo>
                    <a:pt x="5672" y="117219"/>
                  </a:lnTo>
                  <a:lnTo>
                    <a:pt x="5680" y="117087"/>
                  </a:lnTo>
                  <a:lnTo>
                    <a:pt x="5680" y="116912"/>
                  </a:lnTo>
                  <a:lnTo>
                    <a:pt x="5646" y="115334"/>
                  </a:lnTo>
                  <a:lnTo>
                    <a:pt x="5604" y="113713"/>
                  </a:lnTo>
                  <a:lnTo>
                    <a:pt x="5553" y="112136"/>
                  </a:lnTo>
                  <a:lnTo>
                    <a:pt x="5493" y="110558"/>
                  </a:lnTo>
                  <a:lnTo>
                    <a:pt x="5426" y="108981"/>
                  </a:lnTo>
                  <a:lnTo>
                    <a:pt x="5358" y="107403"/>
                  </a:lnTo>
                  <a:lnTo>
                    <a:pt x="5273" y="105869"/>
                  </a:lnTo>
                  <a:lnTo>
                    <a:pt x="5188" y="104292"/>
                  </a:lnTo>
                  <a:lnTo>
                    <a:pt x="5103" y="102758"/>
                  </a:lnTo>
                  <a:lnTo>
                    <a:pt x="5001" y="101224"/>
                  </a:lnTo>
                  <a:lnTo>
                    <a:pt x="4899" y="99735"/>
                  </a:lnTo>
                  <a:lnTo>
                    <a:pt x="4797" y="98201"/>
                  </a:lnTo>
                  <a:lnTo>
                    <a:pt x="4568" y="95177"/>
                  </a:lnTo>
                  <a:lnTo>
                    <a:pt x="4322" y="92241"/>
                  </a:lnTo>
                  <a:lnTo>
                    <a:pt x="4084" y="89525"/>
                  </a:lnTo>
                  <a:lnTo>
                    <a:pt x="3846" y="86852"/>
                  </a:lnTo>
                  <a:lnTo>
                    <a:pt x="3592" y="84179"/>
                  </a:lnTo>
                  <a:lnTo>
                    <a:pt x="3337" y="81549"/>
                  </a:lnTo>
                  <a:lnTo>
                    <a:pt x="2819" y="76247"/>
                  </a:lnTo>
                  <a:lnTo>
                    <a:pt x="2309" y="70945"/>
                  </a:lnTo>
                  <a:lnTo>
                    <a:pt x="2063" y="68272"/>
                  </a:lnTo>
                  <a:lnTo>
                    <a:pt x="1817" y="65555"/>
                  </a:lnTo>
                  <a:lnTo>
                    <a:pt x="1588" y="62882"/>
                  </a:lnTo>
                  <a:lnTo>
                    <a:pt x="1367" y="60121"/>
                  </a:lnTo>
                  <a:lnTo>
                    <a:pt x="1163" y="57405"/>
                  </a:lnTo>
                  <a:lnTo>
                    <a:pt x="968" y="54600"/>
                  </a:lnTo>
                  <a:lnTo>
                    <a:pt x="790" y="51796"/>
                  </a:lnTo>
                  <a:lnTo>
                    <a:pt x="713" y="50350"/>
                  </a:lnTo>
                  <a:lnTo>
                    <a:pt x="637" y="48903"/>
                  </a:lnTo>
                  <a:lnTo>
                    <a:pt x="569" y="47414"/>
                  </a:lnTo>
                  <a:lnTo>
                    <a:pt x="501" y="45968"/>
                  </a:lnTo>
                  <a:lnTo>
                    <a:pt x="450" y="44478"/>
                  </a:lnTo>
                  <a:lnTo>
                    <a:pt x="399" y="42988"/>
                  </a:lnTo>
                  <a:lnTo>
                    <a:pt x="357" y="41498"/>
                  </a:lnTo>
                  <a:lnTo>
                    <a:pt x="323" y="39964"/>
                  </a:lnTo>
                  <a:lnTo>
                    <a:pt x="297" y="38474"/>
                  </a:lnTo>
                  <a:lnTo>
                    <a:pt x="280" y="36984"/>
                  </a:lnTo>
                  <a:lnTo>
                    <a:pt x="272" y="35495"/>
                  </a:lnTo>
                  <a:lnTo>
                    <a:pt x="272" y="33961"/>
                  </a:lnTo>
                  <a:lnTo>
                    <a:pt x="272" y="32471"/>
                  </a:lnTo>
                  <a:lnTo>
                    <a:pt x="289" y="30981"/>
                  </a:lnTo>
                  <a:lnTo>
                    <a:pt x="314" y="29447"/>
                  </a:lnTo>
                  <a:lnTo>
                    <a:pt x="348" y="27958"/>
                  </a:lnTo>
                  <a:lnTo>
                    <a:pt x="382" y="26468"/>
                  </a:lnTo>
                  <a:lnTo>
                    <a:pt x="433" y="24934"/>
                  </a:lnTo>
                  <a:lnTo>
                    <a:pt x="552" y="21867"/>
                  </a:lnTo>
                  <a:lnTo>
                    <a:pt x="688" y="18799"/>
                  </a:lnTo>
                  <a:lnTo>
                    <a:pt x="841" y="15776"/>
                  </a:lnTo>
                  <a:lnTo>
                    <a:pt x="1010" y="12752"/>
                  </a:lnTo>
                  <a:lnTo>
                    <a:pt x="1189" y="9728"/>
                  </a:lnTo>
                  <a:lnTo>
                    <a:pt x="1376" y="6749"/>
                  </a:lnTo>
                  <a:lnTo>
                    <a:pt x="1571" y="3769"/>
                  </a:lnTo>
                  <a:lnTo>
                    <a:pt x="1775" y="833"/>
                  </a:lnTo>
                  <a:lnTo>
                    <a:pt x="1783" y="658"/>
                  </a:lnTo>
                  <a:lnTo>
                    <a:pt x="1783" y="526"/>
                  </a:lnTo>
                  <a:lnTo>
                    <a:pt x="1783" y="395"/>
                  </a:lnTo>
                  <a:lnTo>
                    <a:pt x="1766" y="307"/>
                  </a:lnTo>
                  <a:lnTo>
                    <a:pt x="1741" y="132"/>
                  </a:lnTo>
                  <a:lnTo>
                    <a:pt x="1690" y="44"/>
                  </a:lnTo>
                  <a:lnTo>
                    <a:pt x="1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6"/>
            <p:cNvSpPr/>
            <p:nvPr/>
          </p:nvSpPr>
          <p:spPr>
            <a:xfrm rot="10800000">
              <a:off x="3275778" y="5692081"/>
              <a:ext cx="72972" cy="351341"/>
            </a:xfrm>
            <a:custGeom>
              <a:avLst/>
              <a:gdLst/>
              <a:ahLst/>
              <a:cxnLst/>
              <a:rect l="l" t="t" r="r" b="b"/>
              <a:pathLst>
                <a:path w="7728" h="129051" extrusionOk="0">
                  <a:moveTo>
                    <a:pt x="7574" y="1"/>
                  </a:moveTo>
                  <a:lnTo>
                    <a:pt x="7549" y="45"/>
                  </a:lnTo>
                  <a:lnTo>
                    <a:pt x="7523" y="88"/>
                  </a:lnTo>
                  <a:lnTo>
                    <a:pt x="7506" y="220"/>
                  </a:lnTo>
                  <a:lnTo>
                    <a:pt x="7252" y="1491"/>
                  </a:lnTo>
                  <a:lnTo>
                    <a:pt x="7014" y="2805"/>
                  </a:lnTo>
                  <a:lnTo>
                    <a:pt x="6793" y="4207"/>
                  </a:lnTo>
                  <a:lnTo>
                    <a:pt x="6573" y="5653"/>
                  </a:lnTo>
                  <a:lnTo>
                    <a:pt x="6369" y="7143"/>
                  </a:lnTo>
                  <a:lnTo>
                    <a:pt x="6173" y="8633"/>
                  </a:lnTo>
                  <a:lnTo>
                    <a:pt x="5987" y="10167"/>
                  </a:lnTo>
                  <a:lnTo>
                    <a:pt x="5808" y="11744"/>
                  </a:lnTo>
                  <a:lnTo>
                    <a:pt x="5418" y="15206"/>
                  </a:lnTo>
                  <a:lnTo>
                    <a:pt x="5044" y="18712"/>
                  </a:lnTo>
                  <a:lnTo>
                    <a:pt x="4289" y="25679"/>
                  </a:lnTo>
                  <a:lnTo>
                    <a:pt x="3609" y="31858"/>
                  </a:lnTo>
                  <a:lnTo>
                    <a:pt x="3278" y="34925"/>
                  </a:lnTo>
                  <a:lnTo>
                    <a:pt x="2956" y="38036"/>
                  </a:lnTo>
                  <a:lnTo>
                    <a:pt x="2633" y="41191"/>
                  </a:lnTo>
                  <a:lnTo>
                    <a:pt x="2327" y="44346"/>
                  </a:lnTo>
                  <a:lnTo>
                    <a:pt x="2039" y="47545"/>
                  </a:lnTo>
                  <a:lnTo>
                    <a:pt x="1903" y="49167"/>
                  </a:lnTo>
                  <a:lnTo>
                    <a:pt x="1775" y="50788"/>
                  </a:lnTo>
                  <a:lnTo>
                    <a:pt x="1538" y="53899"/>
                  </a:lnTo>
                  <a:lnTo>
                    <a:pt x="1317" y="57010"/>
                  </a:lnTo>
                  <a:lnTo>
                    <a:pt x="1122" y="60209"/>
                  </a:lnTo>
                  <a:lnTo>
                    <a:pt x="935" y="63364"/>
                  </a:lnTo>
                  <a:lnTo>
                    <a:pt x="773" y="66607"/>
                  </a:lnTo>
                  <a:lnTo>
                    <a:pt x="621" y="69806"/>
                  </a:lnTo>
                  <a:lnTo>
                    <a:pt x="485" y="73092"/>
                  </a:lnTo>
                  <a:lnTo>
                    <a:pt x="366" y="76335"/>
                  </a:lnTo>
                  <a:lnTo>
                    <a:pt x="264" y="79578"/>
                  </a:lnTo>
                  <a:lnTo>
                    <a:pt x="188" y="82864"/>
                  </a:lnTo>
                  <a:lnTo>
                    <a:pt x="120" y="86107"/>
                  </a:lnTo>
                  <a:lnTo>
                    <a:pt x="60" y="89393"/>
                  </a:lnTo>
                  <a:lnTo>
                    <a:pt x="26" y="92680"/>
                  </a:lnTo>
                  <a:lnTo>
                    <a:pt x="1" y="95923"/>
                  </a:lnTo>
                  <a:lnTo>
                    <a:pt x="1" y="99209"/>
                  </a:lnTo>
                  <a:lnTo>
                    <a:pt x="9" y="102496"/>
                  </a:lnTo>
                  <a:lnTo>
                    <a:pt x="35" y="105782"/>
                  </a:lnTo>
                  <a:lnTo>
                    <a:pt x="69" y="109069"/>
                  </a:lnTo>
                  <a:lnTo>
                    <a:pt x="128" y="112355"/>
                  </a:lnTo>
                  <a:lnTo>
                    <a:pt x="196" y="115598"/>
                  </a:lnTo>
                  <a:lnTo>
                    <a:pt x="273" y="118840"/>
                  </a:lnTo>
                  <a:lnTo>
                    <a:pt x="374" y="122083"/>
                  </a:lnTo>
                  <a:lnTo>
                    <a:pt x="485" y="125326"/>
                  </a:lnTo>
                  <a:lnTo>
                    <a:pt x="612" y="128568"/>
                  </a:lnTo>
                  <a:lnTo>
                    <a:pt x="621" y="128700"/>
                  </a:lnTo>
                  <a:lnTo>
                    <a:pt x="638" y="128831"/>
                  </a:lnTo>
                  <a:lnTo>
                    <a:pt x="655" y="128919"/>
                  </a:lnTo>
                  <a:lnTo>
                    <a:pt x="672" y="128963"/>
                  </a:lnTo>
                  <a:lnTo>
                    <a:pt x="723" y="129050"/>
                  </a:lnTo>
                  <a:lnTo>
                    <a:pt x="765" y="129007"/>
                  </a:lnTo>
                  <a:lnTo>
                    <a:pt x="816" y="128919"/>
                  </a:lnTo>
                  <a:lnTo>
                    <a:pt x="850" y="128744"/>
                  </a:lnTo>
                  <a:lnTo>
                    <a:pt x="858" y="128612"/>
                  </a:lnTo>
                  <a:lnTo>
                    <a:pt x="867" y="128481"/>
                  </a:lnTo>
                  <a:lnTo>
                    <a:pt x="867" y="128349"/>
                  </a:lnTo>
                  <a:lnTo>
                    <a:pt x="867" y="128174"/>
                  </a:lnTo>
                  <a:lnTo>
                    <a:pt x="723" y="124581"/>
                  </a:lnTo>
                  <a:lnTo>
                    <a:pt x="604" y="120944"/>
                  </a:lnTo>
                  <a:lnTo>
                    <a:pt x="502" y="117307"/>
                  </a:lnTo>
                  <a:lnTo>
                    <a:pt x="408" y="113626"/>
                  </a:lnTo>
                  <a:lnTo>
                    <a:pt x="349" y="109989"/>
                  </a:lnTo>
                  <a:lnTo>
                    <a:pt x="298" y="106308"/>
                  </a:lnTo>
                  <a:lnTo>
                    <a:pt x="264" y="102627"/>
                  </a:lnTo>
                  <a:lnTo>
                    <a:pt x="256" y="98946"/>
                  </a:lnTo>
                  <a:lnTo>
                    <a:pt x="264" y="95660"/>
                  </a:lnTo>
                  <a:lnTo>
                    <a:pt x="289" y="92417"/>
                  </a:lnTo>
                  <a:lnTo>
                    <a:pt x="323" y="89174"/>
                  </a:lnTo>
                  <a:lnTo>
                    <a:pt x="383" y="85932"/>
                  </a:lnTo>
                  <a:lnTo>
                    <a:pt x="451" y="82689"/>
                  </a:lnTo>
                  <a:lnTo>
                    <a:pt x="536" y="79446"/>
                  </a:lnTo>
                  <a:lnTo>
                    <a:pt x="638" y="76247"/>
                  </a:lnTo>
                  <a:lnTo>
                    <a:pt x="756" y="73049"/>
                  </a:lnTo>
                  <a:lnTo>
                    <a:pt x="884" y="69850"/>
                  </a:lnTo>
                  <a:lnTo>
                    <a:pt x="1037" y="66695"/>
                  </a:lnTo>
                  <a:lnTo>
                    <a:pt x="1198" y="63540"/>
                  </a:lnTo>
                  <a:lnTo>
                    <a:pt x="1376" y="60428"/>
                  </a:lnTo>
                  <a:lnTo>
                    <a:pt x="1580" y="57317"/>
                  </a:lnTo>
                  <a:lnTo>
                    <a:pt x="1792" y="54250"/>
                  </a:lnTo>
                  <a:lnTo>
                    <a:pt x="2022" y="51226"/>
                  </a:lnTo>
                  <a:lnTo>
                    <a:pt x="2268" y="48246"/>
                  </a:lnTo>
                  <a:lnTo>
                    <a:pt x="2404" y="46625"/>
                  </a:lnTo>
                  <a:lnTo>
                    <a:pt x="2548" y="45004"/>
                  </a:lnTo>
                  <a:lnTo>
                    <a:pt x="2854" y="41849"/>
                  </a:lnTo>
                  <a:lnTo>
                    <a:pt x="3168" y="38694"/>
                  </a:lnTo>
                  <a:lnTo>
                    <a:pt x="3499" y="35582"/>
                  </a:lnTo>
                  <a:lnTo>
                    <a:pt x="3830" y="32515"/>
                  </a:lnTo>
                  <a:lnTo>
                    <a:pt x="4170" y="29448"/>
                  </a:lnTo>
                  <a:lnTo>
                    <a:pt x="4849" y="23269"/>
                  </a:lnTo>
                  <a:lnTo>
                    <a:pt x="5155" y="20377"/>
                  </a:lnTo>
                  <a:lnTo>
                    <a:pt x="5469" y="17441"/>
                  </a:lnTo>
                  <a:lnTo>
                    <a:pt x="5783" y="14505"/>
                  </a:lnTo>
                  <a:lnTo>
                    <a:pt x="5944" y="13059"/>
                  </a:lnTo>
                  <a:lnTo>
                    <a:pt x="6106" y="11613"/>
                  </a:lnTo>
                  <a:lnTo>
                    <a:pt x="6284" y="10211"/>
                  </a:lnTo>
                  <a:lnTo>
                    <a:pt x="6454" y="8809"/>
                  </a:lnTo>
                  <a:lnTo>
                    <a:pt x="6640" y="7450"/>
                  </a:lnTo>
                  <a:lnTo>
                    <a:pt x="6836" y="6092"/>
                  </a:lnTo>
                  <a:lnTo>
                    <a:pt x="7031" y="4777"/>
                  </a:lnTo>
                  <a:lnTo>
                    <a:pt x="7243" y="3550"/>
                  </a:lnTo>
                  <a:lnTo>
                    <a:pt x="7456" y="2323"/>
                  </a:lnTo>
                  <a:lnTo>
                    <a:pt x="7685" y="1140"/>
                  </a:lnTo>
                  <a:lnTo>
                    <a:pt x="7710" y="1052"/>
                  </a:lnTo>
                  <a:lnTo>
                    <a:pt x="7719" y="921"/>
                  </a:lnTo>
                  <a:lnTo>
                    <a:pt x="7727" y="789"/>
                  </a:lnTo>
                  <a:lnTo>
                    <a:pt x="7727" y="658"/>
                  </a:lnTo>
                  <a:lnTo>
                    <a:pt x="7719" y="439"/>
                  </a:lnTo>
                  <a:lnTo>
                    <a:pt x="7685" y="220"/>
                  </a:lnTo>
                  <a:lnTo>
                    <a:pt x="7651" y="88"/>
                  </a:lnTo>
                  <a:lnTo>
                    <a:pt x="76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6"/>
            <p:cNvSpPr/>
            <p:nvPr/>
          </p:nvSpPr>
          <p:spPr>
            <a:xfrm rot="10800000">
              <a:off x="3299989" y="5677491"/>
              <a:ext cx="43143" cy="218323"/>
            </a:xfrm>
            <a:custGeom>
              <a:avLst/>
              <a:gdLst/>
              <a:ahLst/>
              <a:cxnLst/>
              <a:rect l="l" t="t" r="r" b="b"/>
              <a:pathLst>
                <a:path w="4569" h="80192" extrusionOk="0">
                  <a:moveTo>
                    <a:pt x="4313" y="1"/>
                  </a:moveTo>
                  <a:lnTo>
                    <a:pt x="4271" y="45"/>
                  </a:lnTo>
                  <a:lnTo>
                    <a:pt x="4228" y="132"/>
                  </a:lnTo>
                  <a:lnTo>
                    <a:pt x="4211" y="264"/>
                  </a:lnTo>
                  <a:lnTo>
                    <a:pt x="4203" y="352"/>
                  </a:lnTo>
                  <a:lnTo>
                    <a:pt x="4194" y="483"/>
                  </a:lnTo>
                  <a:lnTo>
                    <a:pt x="4194" y="658"/>
                  </a:lnTo>
                  <a:lnTo>
                    <a:pt x="4237" y="3200"/>
                  </a:lnTo>
                  <a:lnTo>
                    <a:pt x="4262" y="5785"/>
                  </a:lnTo>
                  <a:lnTo>
                    <a:pt x="4288" y="8371"/>
                  </a:lnTo>
                  <a:lnTo>
                    <a:pt x="4296" y="10956"/>
                  </a:lnTo>
                  <a:lnTo>
                    <a:pt x="4305" y="13541"/>
                  </a:lnTo>
                  <a:lnTo>
                    <a:pt x="4305" y="16127"/>
                  </a:lnTo>
                  <a:lnTo>
                    <a:pt x="4305" y="21297"/>
                  </a:lnTo>
                  <a:lnTo>
                    <a:pt x="4296" y="23664"/>
                  </a:lnTo>
                  <a:lnTo>
                    <a:pt x="4288" y="26030"/>
                  </a:lnTo>
                  <a:lnTo>
                    <a:pt x="4271" y="28396"/>
                  </a:lnTo>
                  <a:lnTo>
                    <a:pt x="4245" y="30719"/>
                  </a:lnTo>
                  <a:lnTo>
                    <a:pt x="4211" y="33085"/>
                  </a:lnTo>
                  <a:lnTo>
                    <a:pt x="4169" y="35407"/>
                  </a:lnTo>
                  <a:lnTo>
                    <a:pt x="4110" y="37774"/>
                  </a:lnTo>
                  <a:lnTo>
                    <a:pt x="4042" y="40096"/>
                  </a:lnTo>
                  <a:lnTo>
                    <a:pt x="3880" y="44522"/>
                  </a:lnTo>
                  <a:lnTo>
                    <a:pt x="3711" y="48948"/>
                  </a:lnTo>
                  <a:lnTo>
                    <a:pt x="3354" y="57799"/>
                  </a:lnTo>
                  <a:lnTo>
                    <a:pt x="3278" y="59947"/>
                  </a:lnTo>
                  <a:lnTo>
                    <a:pt x="3201" y="62181"/>
                  </a:lnTo>
                  <a:lnTo>
                    <a:pt x="3125" y="64372"/>
                  </a:lnTo>
                  <a:lnTo>
                    <a:pt x="3074" y="65512"/>
                  </a:lnTo>
                  <a:lnTo>
                    <a:pt x="3023" y="66607"/>
                  </a:lnTo>
                  <a:lnTo>
                    <a:pt x="2972" y="67659"/>
                  </a:lnTo>
                  <a:lnTo>
                    <a:pt x="2904" y="68754"/>
                  </a:lnTo>
                  <a:lnTo>
                    <a:pt x="2836" y="69806"/>
                  </a:lnTo>
                  <a:lnTo>
                    <a:pt x="2751" y="70814"/>
                  </a:lnTo>
                  <a:lnTo>
                    <a:pt x="2666" y="71822"/>
                  </a:lnTo>
                  <a:lnTo>
                    <a:pt x="2564" y="72786"/>
                  </a:lnTo>
                  <a:lnTo>
                    <a:pt x="2445" y="73706"/>
                  </a:lnTo>
                  <a:lnTo>
                    <a:pt x="2318" y="74626"/>
                  </a:lnTo>
                  <a:lnTo>
                    <a:pt x="2199" y="75371"/>
                  </a:lnTo>
                  <a:lnTo>
                    <a:pt x="2063" y="76160"/>
                  </a:lnTo>
                  <a:lnTo>
                    <a:pt x="1902" y="76905"/>
                  </a:lnTo>
                  <a:lnTo>
                    <a:pt x="1817" y="77256"/>
                  </a:lnTo>
                  <a:lnTo>
                    <a:pt x="1732" y="77606"/>
                  </a:lnTo>
                  <a:lnTo>
                    <a:pt x="1647" y="77913"/>
                  </a:lnTo>
                  <a:lnTo>
                    <a:pt x="1554" y="78176"/>
                  </a:lnTo>
                  <a:lnTo>
                    <a:pt x="1461" y="78439"/>
                  </a:lnTo>
                  <a:lnTo>
                    <a:pt x="1367" y="78614"/>
                  </a:lnTo>
                  <a:lnTo>
                    <a:pt x="1274" y="78745"/>
                  </a:lnTo>
                  <a:lnTo>
                    <a:pt x="1172" y="78833"/>
                  </a:lnTo>
                  <a:lnTo>
                    <a:pt x="1078" y="78877"/>
                  </a:lnTo>
                  <a:lnTo>
                    <a:pt x="977" y="78789"/>
                  </a:lnTo>
                  <a:lnTo>
                    <a:pt x="892" y="78702"/>
                  </a:lnTo>
                  <a:lnTo>
                    <a:pt x="815" y="78526"/>
                  </a:lnTo>
                  <a:lnTo>
                    <a:pt x="739" y="78351"/>
                  </a:lnTo>
                  <a:lnTo>
                    <a:pt x="671" y="78088"/>
                  </a:lnTo>
                  <a:lnTo>
                    <a:pt x="611" y="77825"/>
                  </a:lnTo>
                  <a:lnTo>
                    <a:pt x="561" y="77475"/>
                  </a:lnTo>
                  <a:lnTo>
                    <a:pt x="510" y="77124"/>
                  </a:lnTo>
                  <a:lnTo>
                    <a:pt x="467" y="76773"/>
                  </a:lnTo>
                  <a:lnTo>
                    <a:pt x="425" y="76379"/>
                  </a:lnTo>
                  <a:lnTo>
                    <a:pt x="391" y="75941"/>
                  </a:lnTo>
                  <a:lnTo>
                    <a:pt x="331" y="75108"/>
                  </a:lnTo>
                  <a:lnTo>
                    <a:pt x="280" y="74276"/>
                  </a:lnTo>
                  <a:lnTo>
                    <a:pt x="255" y="73443"/>
                  </a:lnTo>
                  <a:lnTo>
                    <a:pt x="246" y="73312"/>
                  </a:lnTo>
                  <a:lnTo>
                    <a:pt x="229" y="73180"/>
                  </a:lnTo>
                  <a:lnTo>
                    <a:pt x="212" y="73093"/>
                  </a:lnTo>
                  <a:lnTo>
                    <a:pt x="195" y="73005"/>
                  </a:lnTo>
                  <a:lnTo>
                    <a:pt x="153" y="72961"/>
                  </a:lnTo>
                  <a:lnTo>
                    <a:pt x="102" y="72961"/>
                  </a:lnTo>
                  <a:lnTo>
                    <a:pt x="60" y="73093"/>
                  </a:lnTo>
                  <a:lnTo>
                    <a:pt x="17" y="73268"/>
                  </a:lnTo>
                  <a:lnTo>
                    <a:pt x="9" y="73399"/>
                  </a:lnTo>
                  <a:lnTo>
                    <a:pt x="0" y="73487"/>
                  </a:lnTo>
                  <a:lnTo>
                    <a:pt x="0" y="73662"/>
                  </a:lnTo>
                  <a:lnTo>
                    <a:pt x="0" y="73794"/>
                  </a:lnTo>
                  <a:lnTo>
                    <a:pt x="34" y="74670"/>
                  </a:lnTo>
                  <a:lnTo>
                    <a:pt x="85" y="75590"/>
                  </a:lnTo>
                  <a:lnTo>
                    <a:pt x="144" y="76467"/>
                  </a:lnTo>
                  <a:lnTo>
                    <a:pt x="221" y="77299"/>
                  </a:lnTo>
                  <a:lnTo>
                    <a:pt x="272" y="77694"/>
                  </a:lnTo>
                  <a:lnTo>
                    <a:pt x="323" y="78088"/>
                  </a:lnTo>
                  <a:lnTo>
                    <a:pt x="374" y="78439"/>
                  </a:lnTo>
                  <a:lnTo>
                    <a:pt x="433" y="78789"/>
                  </a:lnTo>
                  <a:lnTo>
                    <a:pt x="501" y="79096"/>
                  </a:lnTo>
                  <a:lnTo>
                    <a:pt x="569" y="79359"/>
                  </a:lnTo>
                  <a:lnTo>
                    <a:pt x="645" y="79622"/>
                  </a:lnTo>
                  <a:lnTo>
                    <a:pt x="730" y="79841"/>
                  </a:lnTo>
                  <a:lnTo>
                    <a:pt x="832" y="80016"/>
                  </a:lnTo>
                  <a:lnTo>
                    <a:pt x="934" y="80148"/>
                  </a:lnTo>
                  <a:lnTo>
                    <a:pt x="1036" y="80191"/>
                  </a:lnTo>
                  <a:lnTo>
                    <a:pt x="1138" y="80191"/>
                  </a:lnTo>
                  <a:lnTo>
                    <a:pt x="1240" y="80148"/>
                  </a:lnTo>
                  <a:lnTo>
                    <a:pt x="1333" y="80016"/>
                  </a:lnTo>
                  <a:lnTo>
                    <a:pt x="1435" y="79885"/>
                  </a:lnTo>
                  <a:lnTo>
                    <a:pt x="1528" y="79666"/>
                  </a:lnTo>
                  <a:lnTo>
                    <a:pt x="1622" y="79447"/>
                  </a:lnTo>
                  <a:lnTo>
                    <a:pt x="1715" y="79184"/>
                  </a:lnTo>
                  <a:lnTo>
                    <a:pt x="1809" y="78921"/>
                  </a:lnTo>
                  <a:lnTo>
                    <a:pt x="1894" y="78614"/>
                  </a:lnTo>
                  <a:lnTo>
                    <a:pt x="2063" y="77913"/>
                  </a:lnTo>
                  <a:lnTo>
                    <a:pt x="2208" y="77212"/>
                  </a:lnTo>
                  <a:lnTo>
                    <a:pt x="2369" y="76379"/>
                  </a:lnTo>
                  <a:lnTo>
                    <a:pt x="2513" y="75503"/>
                  </a:lnTo>
                  <a:lnTo>
                    <a:pt x="2641" y="74582"/>
                  </a:lnTo>
                  <a:lnTo>
                    <a:pt x="2760" y="73662"/>
                  </a:lnTo>
                  <a:lnTo>
                    <a:pt x="2861" y="72654"/>
                  </a:lnTo>
                  <a:lnTo>
                    <a:pt x="2955" y="71647"/>
                  </a:lnTo>
                  <a:lnTo>
                    <a:pt x="3031" y="70639"/>
                  </a:lnTo>
                  <a:lnTo>
                    <a:pt x="3108" y="69587"/>
                  </a:lnTo>
                  <a:lnTo>
                    <a:pt x="3176" y="68535"/>
                  </a:lnTo>
                  <a:lnTo>
                    <a:pt x="3235" y="67440"/>
                  </a:lnTo>
                  <a:lnTo>
                    <a:pt x="3337" y="65249"/>
                  </a:lnTo>
                  <a:lnTo>
                    <a:pt x="3422" y="63014"/>
                  </a:lnTo>
                  <a:lnTo>
                    <a:pt x="3507" y="60779"/>
                  </a:lnTo>
                  <a:lnTo>
                    <a:pt x="3906" y="50832"/>
                  </a:lnTo>
                  <a:lnTo>
                    <a:pt x="4093" y="45880"/>
                  </a:lnTo>
                  <a:lnTo>
                    <a:pt x="4279" y="40885"/>
                  </a:lnTo>
                  <a:lnTo>
                    <a:pt x="4356" y="38387"/>
                  </a:lnTo>
                  <a:lnTo>
                    <a:pt x="4415" y="35889"/>
                  </a:lnTo>
                  <a:lnTo>
                    <a:pt x="4466" y="33392"/>
                  </a:lnTo>
                  <a:lnTo>
                    <a:pt x="4509" y="30894"/>
                  </a:lnTo>
                  <a:lnTo>
                    <a:pt x="4534" y="28396"/>
                  </a:lnTo>
                  <a:lnTo>
                    <a:pt x="4551" y="25899"/>
                  </a:lnTo>
                  <a:lnTo>
                    <a:pt x="4560" y="23401"/>
                  </a:lnTo>
                  <a:lnTo>
                    <a:pt x="4568" y="20859"/>
                  </a:lnTo>
                  <a:lnTo>
                    <a:pt x="4568" y="15820"/>
                  </a:lnTo>
                  <a:lnTo>
                    <a:pt x="4560" y="10737"/>
                  </a:lnTo>
                  <a:lnTo>
                    <a:pt x="4543" y="8195"/>
                  </a:lnTo>
                  <a:lnTo>
                    <a:pt x="4526" y="5698"/>
                  </a:lnTo>
                  <a:lnTo>
                    <a:pt x="4500" y="3156"/>
                  </a:lnTo>
                  <a:lnTo>
                    <a:pt x="4458" y="658"/>
                  </a:lnTo>
                  <a:lnTo>
                    <a:pt x="4449" y="483"/>
                  </a:lnTo>
                  <a:lnTo>
                    <a:pt x="4441" y="352"/>
                  </a:lnTo>
                  <a:lnTo>
                    <a:pt x="4424" y="264"/>
                  </a:lnTo>
                  <a:lnTo>
                    <a:pt x="4407" y="176"/>
                  </a:lnTo>
                  <a:lnTo>
                    <a:pt x="4364" y="45"/>
                  </a:lnTo>
                  <a:lnTo>
                    <a:pt x="43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6"/>
            <p:cNvSpPr/>
            <p:nvPr/>
          </p:nvSpPr>
          <p:spPr>
            <a:xfrm rot="10800000">
              <a:off x="3301434" y="5892588"/>
              <a:ext cx="2417" cy="3703"/>
            </a:xfrm>
            <a:custGeom>
              <a:avLst/>
              <a:gdLst/>
              <a:ahLst/>
              <a:cxnLst/>
              <a:rect l="l" t="t" r="r" b="b"/>
              <a:pathLst>
                <a:path w="256" h="1360" extrusionOk="0">
                  <a:moveTo>
                    <a:pt x="102" y="1"/>
                  </a:moveTo>
                  <a:lnTo>
                    <a:pt x="77" y="45"/>
                  </a:lnTo>
                  <a:lnTo>
                    <a:pt x="51" y="132"/>
                  </a:lnTo>
                  <a:lnTo>
                    <a:pt x="34" y="220"/>
                  </a:lnTo>
                  <a:lnTo>
                    <a:pt x="9" y="439"/>
                  </a:lnTo>
                  <a:lnTo>
                    <a:pt x="1" y="658"/>
                  </a:lnTo>
                  <a:lnTo>
                    <a:pt x="9" y="921"/>
                  </a:lnTo>
                  <a:lnTo>
                    <a:pt x="34" y="1140"/>
                  </a:lnTo>
                  <a:lnTo>
                    <a:pt x="51" y="1228"/>
                  </a:lnTo>
                  <a:lnTo>
                    <a:pt x="77" y="1271"/>
                  </a:lnTo>
                  <a:lnTo>
                    <a:pt x="102" y="1315"/>
                  </a:lnTo>
                  <a:lnTo>
                    <a:pt x="128" y="1359"/>
                  </a:lnTo>
                  <a:lnTo>
                    <a:pt x="162" y="1315"/>
                  </a:lnTo>
                  <a:lnTo>
                    <a:pt x="187" y="1271"/>
                  </a:lnTo>
                  <a:lnTo>
                    <a:pt x="204" y="1228"/>
                  </a:lnTo>
                  <a:lnTo>
                    <a:pt x="221" y="1140"/>
                  </a:lnTo>
                  <a:lnTo>
                    <a:pt x="247" y="921"/>
                  </a:lnTo>
                  <a:lnTo>
                    <a:pt x="255" y="658"/>
                  </a:lnTo>
                  <a:lnTo>
                    <a:pt x="247" y="439"/>
                  </a:lnTo>
                  <a:lnTo>
                    <a:pt x="221" y="220"/>
                  </a:lnTo>
                  <a:lnTo>
                    <a:pt x="204" y="132"/>
                  </a:lnTo>
                  <a:lnTo>
                    <a:pt x="187" y="45"/>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6"/>
            <p:cNvSpPr/>
            <p:nvPr/>
          </p:nvSpPr>
          <p:spPr>
            <a:xfrm rot="10800000">
              <a:off x="3275457" y="5892742"/>
              <a:ext cx="27997" cy="147339"/>
            </a:xfrm>
            <a:custGeom>
              <a:avLst/>
              <a:gdLst/>
              <a:ahLst/>
              <a:cxnLst/>
              <a:rect l="l" t="t" r="r" b="b"/>
              <a:pathLst>
                <a:path w="2965" h="54119" extrusionOk="0">
                  <a:moveTo>
                    <a:pt x="2786" y="1"/>
                  </a:moveTo>
                  <a:lnTo>
                    <a:pt x="2760" y="44"/>
                  </a:lnTo>
                  <a:lnTo>
                    <a:pt x="2735" y="132"/>
                  </a:lnTo>
                  <a:lnTo>
                    <a:pt x="2633" y="614"/>
                  </a:lnTo>
                  <a:lnTo>
                    <a:pt x="2540" y="1096"/>
                  </a:lnTo>
                  <a:lnTo>
                    <a:pt x="2455" y="1578"/>
                  </a:lnTo>
                  <a:lnTo>
                    <a:pt x="2370" y="2148"/>
                  </a:lnTo>
                  <a:lnTo>
                    <a:pt x="2293" y="2717"/>
                  </a:lnTo>
                  <a:lnTo>
                    <a:pt x="2226" y="3287"/>
                  </a:lnTo>
                  <a:lnTo>
                    <a:pt x="2090" y="4514"/>
                  </a:lnTo>
                  <a:lnTo>
                    <a:pt x="1971" y="5785"/>
                  </a:lnTo>
                  <a:lnTo>
                    <a:pt x="1869" y="7099"/>
                  </a:lnTo>
                  <a:lnTo>
                    <a:pt x="1665" y="9641"/>
                  </a:lnTo>
                  <a:lnTo>
                    <a:pt x="1470" y="12270"/>
                  </a:lnTo>
                  <a:lnTo>
                    <a:pt x="1283" y="14899"/>
                  </a:lnTo>
                  <a:lnTo>
                    <a:pt x="1113" y="17572"/>
                  </a:lnTo>
                  <a:lnTo>
                    <a:pt x="952" y="20245"/>
                  </a:lnTo>
                  <a:lnTo>
                    <a:pt x="799" y="22962"/>
                  </a:lnTo>
                  <a:lnTo>
                    <a:pt x="663" y="25679"/>
                  </a:lnTo>
                  <a:lnTo>
                    <a:pt x="544" y="28396"/>
                  </a:lnTo>
                  <a:lnTo>
                    <a:pt x="426" y="31157"/>
                  </a:lnTo>
                  <a:lnTo>
                    <a:pt x="332" y="33917"/>
                  </a:lnTo>
                  <a:lnTo>
                    <a:pt x="247" y="36678"/>
                  </a:lnTo>
                  <a:lnTo>
                    <a:pt x="171" y="39439"/>
                  </a:lnTo>
                  <a:lnTo>
                    <a:pt x="111" y="42243"/>
                  </a:lnTo>
                  <a:lnTo>
                    <a:pt x="69" y="45048"/>
                  </a:lnTo>
                  <a:lnTo>
                    <a:pt x="26" y="47852"/>
                  </a:lnTo>
                  <a:lnTo>
                    <a:pt x="9" y="50657"/>
                  </a:lnTo>
                  <a:lnTo>
                    <a:pt x="1" y="53461"/>
                  </a:lnTo>
                  <a:lnTo>
                    <a:pt x="1" y="53636"/>
                  </a:lnTo>
                  <a:lnTo>
                    <a:pt x="9" y="53768"/>
                  </a:lnTo>
                  <a:lnTo>
                    <a:pt x="26" y="53855"/>
                  </a:lnTo>
                  <a:lnTo>
                    <a:pt x="43" y="53943"/>
                  </a:lnTo>
                  <a:lnTo>
                    <a:pt x="77" y="54074"/>
                  </a:lnTo>
                  <a:lnTo>
                    <a:pt x="128" y="54118"/>
                  </a:lnTo>
                  <a:lnTo>
                    <a:pt x="179" y="54074"/>
                  </a:lnTo>
                  <a:lnTo>
                    <a:pt x="222" y="53943"/>
                  </a:lnTo>
                  <a:lnTo>
                    <a:pt x="239" y="53855"/>
                  </a:lnTo>
                  <a:lnTo>
                    <a:pt x="247" y="53768"/>
                  </a:lnTo>
                  <a:lnTo>
                    <a:pt x="256" y="53636"/>
                  </a:lnTo>
                  <a:lnTo>
                    <a:pt x="264" y="53461"/>
                  </a:lnTo>
                  <a:lnTo>
                    <a:pt x="273" y="50394"/>
                  </a:lnTo>
                  <a:lnTo>
                    <a:pt x="298" y="47370"/>
                  </a:lnTo>
                  <a:lnTo>
                    <a:pt x="341" y="44303"/>
                  </a:lnTo>
                  <a:lnTo>
                    <a:pt x="392" y="41279"/>
                  </a:lnTo>
                  <a:lnTo>
                    <a:pt x="459" y="38518"/>
                  </a:lnTo>
                  <a:lnTo>
                    <a:pt x="536" y="35802"/>
                  </a:lnTo>
                  <a:lnTo>
                    <a:pt x="621" y="33129"/>
                  </a:lnTo>
                  <a:lnTo>
                    <a:pt x="723" y="30412"/>
                  </a:lnTo>
                  <a:lnTo>
                    <a:pt x="833" y="27739"/>
                  </a:lnTo>
                  <a:lnTo>
                    <a:pt x="960" y="25066"/>
                  </a:lnTo>
                  <a:lnTo>
                    <a:pt x="1096" y="22393"/>
                  </a:lnTo>
                  <a:lnTo>
                    <a:pt x="1249" y="19763"/>
                  </a:lnTo>
                  <a:lnTo>
                    <a:pt x="1410" y="17178"/>
                  </a:lnTo>
                  <a:lnTo>
                    <a:pt x="1580" y="14637"/>
                  </a:lnTo>
                  <a:lnTo>
                    <a:pt x="1759" y="12139"/>
                  </a:lnTo>
                  <a:lnTo>
                    <a:pt x="1954" y="9641"/>
                  </a:lnTo>
                  <a:lnTo>
                    <a:pt x="2132" y="7319"/>
                  </a:lnTo>
                  <a:lnTo>
                    <a:pt x="2234" y="6179"/>
                  </a:lnTo>
                  <a:lnTo>
                    <a:pt x="2336" y="5040"/>
                  </a:lnTo>
                  <a:lnTo>
                    <a:pt x="2455" y="3944"/>
                  </a:lnTo>
                  <a:lnTo>
                    <a:pt x="2523" y="3419"/>
                  </a:lnTo>
                  <a:lnTo>
                    <a:pt x="2591" y="2893"/>
                  </a:lnTo>
                  <a:lnTo>
                    <a:pt x="2667" y="2411"/>
                  </a:lnTo>
                  <a:lnTo>
                    <a:pt x="2743" y="1929"/>
                  </a:lnTo>
                  <a:lnTo>
                    <a:pt x="2828" y="1491"/>
                  </a:lnTo>
                  <a:lnTo>
                    <a:pt x="2922" y="1096"/>
                  </a:lnTo>
                  <a:lnTo>
                    <a:pt x="2939" y="1009"/>
                  </a:lnTo>
                  <a:lnTo>
                    <a:pt x="2956" y="877"/>
                  </a:lnTo>
                  <a:lnTo>
                    <a:pt x="2964" y="746"/>
                  </a:lnTo>
                  <a:lnTo>
                    <a:pt x="2964" y="658"/>
                  </a:lnTo>
                  <a:lnTo>
                    <a:pt x="2956" y="395"/>
                  </a:lnTo>
                  <a:lnTo>
                    <a:pt x="2930" y="220"/>
                  </a:lnTo>
                  <a:lnTo>
                    <a:pt x="2888" y="44"/>
                  </a:lnTo>
                  <a:lnTo>
                    <a:pt x="2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6"/>
            <p:cNvSpPr/>
            <p:nvPr/>
          </p:nvSpPr>
          <p:spPr>
            <a:xfrm rot="10800000">
              <a:off x="3181174" y="5785137"/>
              <a:ext cx="94774" cy="259239"/>
            </a:xfrm>
            <a:custGeom>
              <a:avLst/>
              <a:gdLst/>
              <a:ahLst/>
              <a:cxnLst/>
              <a:rect l="l" t="t" r="r" b="b"/>
              <a:pathLst>
                <a:path w="10037" h="95221" extrusionOk="0">
                  <a:moveTo>
                    <a:pt x="128" y="0"/>
                  </a:moveTo>
                  <a:lnTo>
                    <a:pt x="77" y="44"/>
                  </a:lnTo>
                  <a:lnTo>
                    <a:pt x="34" y="175"/>
                  </a:lnTo>
                  <a:lnTo>
                    <a:pt x="17" y="263"/>
                  </a:lnTo>
                  <a:lnTo>
                    <a:pt x="9" y="351"/>
                  </a:lnTo>
                  <a:lnTo>
                    <a:pt x="0" y="482"/>
                  </a:lnTo>
                  <a:lnTo>
                    <a:pt x="0" y="657"/>
                  </a:lnTo>
                  <a:lnTo>
                    <a:pt x="9" y="2060"/>
                  </a:lnTo>
                  <a:lnTo>
                    <a:pt x="34" y="3462"/>
                  </a:lnTo>
                  <a:lnTo>
                    <a:pt x="68" y="4908"/>
                  </a:lnTo>
                  <a:lnTo>
                    <a:pt x="102" y="6310"/>
                  </a:lnTo>
                  <a:lnTo>
                    <a:pt x="153" y="7669"/>
                  </a:lnTo>
                  <a:lnTo>
                    <a:pt x="213" y="9071"/>
                  </a:lnTo>
                  <a:lnTo>
                    <a:pt x="272" y="10429"/>
                  </a:lnTo>
                  <a:lnTo>
                    <a:pt x="348" y="11788"/>
                  </a:lnTo>
                  <a:lnTo>
                    <a:pt x="433" y="13146"/>
                  </a:lnTo>
                  <a:lnTo>
                    <a:pt x="518" y="14505"/>
                  </a:lnTo>
                  <a:lnTo>
                    <a:pt x="620" y="15819"/>
                  </a:lnTo>
                  <a:lnTo>
                    <a:pt x="722" y="17134"/>
                  </a:lnTo>
                  <a:lnTo>
                    <a:pt x="841" y="18405"/>
                  </a:lnTo>
                  <a:lnTo>
                    <a:pt x="960" y="19675"/>
                  </a:lnTo>
                  <a:lnTo>
                    <a:pt x="1087" y="20946"/>
                  </a:lnTo>
                  <a:lnTo>
                    <a:pt x="1231" y="22173"/>
                  </a:lnTo>
                  <a:lnTo>
                    <a:pt x="1367" y="23312"/>
                  </a:lnTo>
                  <a:lnTo>
                    <a:pt x="1512" y="24408"/>
                  </a:lnTo>
                  <a:lnTo>
                    <a:pt x="1809" y="26643"/>
                  </a:lnTo>
                  <a:lnTo>
                    <a:pt x="2114" y="28790"/>
                  </a:lnTo>
                  <a:lnTo>
                    <a:pt x="2429" y="30937"/>
                  </a:lnTo>
                  <a:lnTo>
                    <a:pt x="2734" y="33040"/>
                  </a:lnTo>
                  <a:lnTo>
                    <a:pt x="3048" y="35100"/>
                  </a:lnTo>
                  <a:lnTo>
                    <a:pt x="3363" y="37159"/>
                  </a:lnTo>
                  <a:lnTo>
                    <a:pt x="3685" y="39131"/>
                  </a:lnTo>
                  <a:lnTo>
                    <a:pt x="3855" y="40139"/>
                  </a:lnTo>
                  <a:lnTo>
                    <a:pt x="4033" y="41059"/>
                  </a:lnTo>
                  <a:lnTo>
                    <a:pt x="4381" y="42944"/>
                  </a:lnTo>
                  <a:lnTo>
                    <a:pt x="5112" y="46625"/>
                  </a:lnTo>
                  <a:lnTo>
                    <a:pt x="5460" y="48465"/>
                  </a:lnTo>
                  <a:lnTo>
                    <a:pt x="5638" y="49429"/>
                  </a:lnTo>
                  <a:lnTo>
                    <a:pt x="5799" y="50393"/>
                  </a:lnTo>
                  <a:lnTo>
                    <a:pt x="5961" y="51401"/>
                  </a:lnTo>
                  <a:lnTo>
                    <a:pt x="6113" y="52409"/>
                  </a:lnTo>
                  <a:lnTo>
                    <a:pt x="6266" y="53504"/>
                  </a:lnTo>
                  <a:lnTo>
                    <a:pt x="6402" y="54600"/>
                  </a:lnTo>
                  <a:lnTo>
                    <a:pt x="6538" y="55739"/>
                  </a:lnTo>
                  <a:lnTo>
                    <a:pt x="6665" y="56878"/>
                  </a:lnTo>
                  <a:lnTo>
                    <a:pt x="6903" y="59245"/>
                  </a:lnTo>
                  <a:lnTo>
                    <a:pt x="7132" y="61611"/>
                  </a:lnTo>
                  <a:lnTo>
                    <a:pt x="7353" y="64021"/>
                  </a:lnTo>
                  <a:lnTo>
                    <a:pt x="7803" y="68973"/>
                  </a:lnTo>
                  <a:lnTo>
                    <a:pt x="8228" y="73968"/>
                  </a:lnTo>
                  <a:lnTo>
                    <a:pt x="8440" y="76510"/>
                  </a:lnTo>
                  <a:lnTo>
                    <a:pt x="8644" y="79095"/>
                  </a:lnTo>
                  <a:lnTo>
                    <a:pt x="8847" y="81681"/>
                  </a:lnTo>
                  <a:lnTo>
                    <a:pt x="9043" y="84266"/>
                  </a:lnTo>
                  <a:lnTo>
                    <a:pt x="9238" y="86895"/>
                  </a:lnTo>
                  <a:lnTo>
                    <a:pt x="9416" y="89524"/>
                  </a:lnTo>
                  <a:lnTo>
                    <a:pt x="9781" y="94783"/>
                  </a:lnTo>
                  <a:lnTo>
                    <a:pt x="9790" y="94914"/>
                  </a:lnTo>
                  <a:lnTo>
                    <a:pt x="9807" y="95002"/>
                  </a:lnTo>
                  <a:lnTo>
                    <a:pt x="9824" y="95089"/>
                  </a:lnTo>
                  <a:lnTo>
                    <a:pt x="9849" y="95177"/>
                  </a:lnTo>
                  <a:lnTo>
                    <a:pt x="9900" y="95221"/>
                  </a:lnTo>
                  <a:lnTo>
                    <a:pt x="9943" y="95221"/>
                  </a:lnTo>
                  <a:lnTo>
                    <a:pt x="9994" y="95089"/>
                  </a:lnTo>
                  <a:lnTo>
                    <a:pt x="10019" y="94914"/>
                  </a:lnTo>
                  <a:lnTo>
                    <a:pt x="10036" y="94826"/>
                  </a:lnTo>
                  <a:lnTo>
                    <a:pt x="10036" y="94695"/>
                  </a:lnTo>
                  <a:lnTo>
                    <a:pt x="10036" y="94564"/>
                  </a:lnTo>
                  <a:lnTo>
                    <a:pt x="10036" y="94388"/>
                  </a:lnTo>
                  <a:lnTo>
                    <a:pt x="9841" y="91540"/>
                  </a:lnTo>
                  <a:lnTo>
                    <a:pt x="9637" y="88648"/>
                  </a:lnTo>
                  <a:lnTo>
                    <a:pt x="9433" y="85800"/>
                  </a:lnTo>
                  <a:lnTo>
                    <a:pt x="9221" y="82951"/>
                  </a:lnTo>
                  <a:lnTo>
                    <a:pt x="9009" y="80147"/>
                  </a:lnTo>
                  <a:lnTo>
                    <a:pt x="8779" y="77299"/>
                  </a:lnTo>
                  <a:lnTo>
                    <a:pt x="8559" y="74494"/>
                  </a:lnTo>
                  <a:lnTo>
                    <a:pt x="8321" y="71690"/>
                  </a:lnTo>
                  <a:lnTo>
                    <a:pt x="7888" y="66738"/>
                  </a:lnTo>
                  <a:lnTo>
                    <a:pt x="7438" y="61786"/>
                  </a:lnTo>
                  <a:lnTo>
                    <a:pt x="7217" y="59420"/>
                  </a:lnTo>
                  <a:lnTo>
                    <a:pt x="6979" y="57054"/>
                  </a:lnTo>
                  <a:lnTo>
                    <a:pt x="6861" y="55914"/>
                  </a:lnTo>
                  <a:lnTo>
                    <a:pt x="6733" y="54775"/>
                  </a:lnTo>
                  <a:lnTo>
                    <a:pt x="6597" y="53636"/>
                  </a:lnTo>
                  <a:lnTo>
                    <a:pt x="6453" y="52540"/>
                  </a:lnTo>
                  <a:lnTo>
                    <a:pt x="6317" y="51489"/>
                  </a:lnTo>
                  <a:lnTo>
                    <a:pt x="6164" y="50525"/>
                  </a:lnTo>
                  <a:lnTo>
                    <a:pt x="6012" y="49560"/>
                  </a:lnTo>
                  <a:lnTo>
                    <a:pt x="5850" y="48640"/>
                  </a:lnTo>
                  <a:lnTo>
                    <a:pt x="5689" y="47720"/>
                  </a:lnTo>
                  <a:lnTo>
                    <a:pt x="5519" y="46800"/>
                  </a:lnTo>
                  <a:lnTo>
                    <a:pt x="5179" y="45047"/>
                  </a:lnTo>
                  <a:lnTo>
                    <a:pt x="4483" y="41541"/>
                  </a:lnTo>
                  <a:lnTo>
                    <a:pt x="4144" y="39745"/>
                  </a:lnTo>
                  <a:lnTo>
                    <a:pt x="3982" y="38825"/>
                  </a:lnTo>
                  <a:lnTo>
                    <a:pt x="3821" y="37861"/>
                  </a:lnTo>
                  <a:lnTo>
                    <a:pt x="3481" y="35757"/>
                  </a:lnTo>
                  <a:lnTo>
                    <a:pt x="3150" y="33610"/>
                  </a:lnTo>
                  <a:lnTo>
                    <a:pt x="2828" y="31463"/>
                  </a:lnTo>
                  <a:lnTo>
                    <a:pt x="2513" y="29272"/>
                  </a:lnTo>
                  <a:lnTo>
                    <a:pt x="2199" y="27081"/>
                  </a:lnTo>
                  <a:lnTo>
                    <a:pt x="1894" y="24934"/>
                  </a:lnTo>
                  <a:lnTo>
                    <a:pt x="1749" y="23838"/>
                  </a:lnTo>
                  <a:lnTo>
                    <a:pt x="1605" y="22699"/>
                  </a:lnTo>
                  <a:lnTo>
                    <a:pt x="1469" y="21560"/>
                  </a:lnTo>
                  <a:lnTo>
                    <a:pt x="1333" y="20420"/>
                  </a:lnTo>
                  <a:lnTo>
                    <a:pt x="1214" y="19281"/>
                  </a:lnTo>
                  <a:lnTo>
                    <a:pt x="1096" y="18098"/>
                  </a:lnTo>
                  <a:lnTo>
                    <a:pt x="994" y="16915"/>
                  </a:lnTo>
                  <a:lnTo>
                    <a:pt x="892" y="15731"/>
                  </a:lnTo>
                  <a:lnTo>
                    <a:pt x="798" y="14548"/>
                  </a:lnTo>
                  <a:lnTo>
                    <a:pt x="713" y="13321"/>
                  </a:lnTo>
                  <a:lnTo>
                    <a:pt x="637" y="12094"/>
                  </a:lnTo>
                  <a:lnTo>
                    <a:pt x="569" y="10867"/>
                  </a:lnTo>
                  <a:lnTo>
                    <a:pt x="501" y="9597"/>
                  </a:lnTo>
                  <a:lnTo>
                    <a:pt x="442" y="8370"/>
                  </a:lnTo>
                  <a:lnTo>
                    <a:pt x="399" y="7099"/>
                  </a:lnTo>
                  <a:lnTo>
                    <a:pt x="357" y="5784"/>
                  </a:lnTo>
                  <a:lnTo>
                    <a:pt x="323" y="4514"/>
                  </a:lnTo>
                  <a:lnTo>
                    <a:pt x="289" y="3243"/>
                  </a:lnTo>
                  <a:lnTo>
                    <a:pt x="272" y="1928"/>
                  </a:lnTo>
                  <a:lnTo>
                    <a:pt x="263" y="657"/>
                  </a:lnTo>
                  <a:lnTo>
                    <a:pt x="255" y="482"/>
                  </a:lnTo>
                  <a:lnTo>
                    <a:pt x="246" y="351"/>
                  </a:lnTo>
                  <a:lnTo>
                    <a:pt x="229" y="263"/>
                  </a:lnTo>
                  <a:lnTo>
                    <a:pt x="213" y="175"/>
                  </a:lnTo>
                  <a:lnTo>
                    <a:pt x="170" y="44"/>
                  </a:lnTo>
                  <a:lnTo>
                    <a:pt x="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6"/>
            <p:cNvSpPr/>
            <p:nvPr/>
          </p:nvSpPr>
          <p:spPr>
            <a:xfrm rot="10800000">
              <a:off x="3258300" y="5895717"/>
              <a:ext cx="20452" cy="107373"/>
            </a:xfrm>
            <a:custGeom>
              <a:avLst/>
              <a:gdLst/>
              <a:ahLst/>
              <a:cxnLst/>
              <a:rect l="l" t="t" r="r" b="b"/>
              <a:pathLst>
                <a:path w="2166" h="39439" extrusionOk="0">
                  <a:moveTo>
                    <a:pt x="1024" y="2152"/>
                  </a:moveTo>
                  <a:lnTo>
                    <a:pt x="1180" y="6136"/>
                  </a:lnTo>
                  <a:lnTo>
                    <a:pt x="1350" y="10474"/>
                  </a:lnTo>
                  <a:lnTo>
                    <a:pt x="1503" y="14812"/>
                  </a:lnTo>
                  <a:lnTo>
                    <a:pt x="1647" y="19194"/>
                  </a:lnTo>
                  <a:lnTo>
                    <a:pt x="1766" y="23050"/>
                  </a:lnTo>
                  <a:lnTo>
                    <a:pt x="1817" y="24978"/>
                  </a:lnTo>
                  <a:lnTo>
                    <a:pt x="1860" y="26994"/>
                  </a:lnTo>
                  <a:lnTo>
                    <a:pt x="1893" y="28966"/>
                  </a:lnTo>
                  <a:lnTo>
                    <a:pt x="1893" y="29930"/>
                  </a:lnTo>
                  <a:lnTo>
                    <a:pt x="1893" y="30938"/>
                  </a:lnTo>
                  <a:lnTo>
                    <a:pt x="1893" y="31902"/>
                  </a:lnTo>
                  <a:lnTo>
                    <a:pt x="1876" y="32866"/>
                  </a:lnTo>
                  <a:lnTo>
                    <a:pt x="1860" y="33830"/>
                  </a:lnTo>
                  <a:lnTo>
                    <a:pt x="1826" y="34794"/>
                  </a:lnTo>
                  <a:lnTo>
                    <a:pt x="1792" y="35802"/>
                  </a:lnTo>
                  <a:lnTo>
                    <a:pt x="1758" y="36328"/>
                  </a:lnTo>
                  <a:lnTo>
                    <a:pt x="1724" y="36853"/>
                  </a:lnTo>
                  <a:lnTo>
                    <a:pt x="1664" y="37335"/>
                  </a:lnTo>
                  <a:lnTo>
                    <a:pt x="1639" y="37555"/>
                  </a:lnTo>
                  <a:lnTo>
                    <a:pt x="1605" y="37730"/>
                  </a:lnTo>
                  <a:lnTo>
                    <a:pt x="1562" y="37905"/>
                  </a:lnTo>
                  <a:lnTo>
                    <a:pt x="1520" y="37993"/>
                  </a:lnTo>
                  <a:lnTo>
                    <a:pt x="1477" y="38080"/>
                  </a:lnTo>
                  <a:lnTo>
                    <a:pt x="1418" y="38080"/>
                  </a:lnTo>
                  <a:lnTo>
                    <a:pt x="1384" y="38037"/>
                  </a:lnTo>
                  <a:lnTo>
                    <a:pt x="1342" y="37993"/>
                  </a:lnTo>
                  <a:lnTo>
                    <a:pt x="1299" y="37905"/>
                  </a:lnTo>
                  <a:lnTo>
                    <a:pt x="1257" y="37774"/>
                  </a:lnTo>
                  <a:lnTo>
                    <a:pt x="1180" y="37423"/>
                  </a:lnTo>
                  <a:lnTo>
                    <a:pt x="1112" y="37029"/>
                  </a:lnTo>
                  <a:lnTo>
                    <a:pt x="1044" y="36590"/>
                  </a:lnTo>
                  <a:lnTo>
                    <a:pt x="985" y="36108"/>
                  </a:lnTo>
                  <a:lnTo>
                    <a:pt x="892" y="35364"/>
                  </a:lnTo>
                  <a:lnTo>
                    <a:pt x="815" y="34619"/>
                  </a:lnTo>
                  <a:lnTo>
                    <a:pt x="739" y="33874"/>
                  </a:lnTo>
                  <a:lnTo>
                    <a:pt x="679" y="33129"/>
                  </a:lnTo>
                  <a:lnTo>
                    <a:pt x="620" y="32340"/>
                  </a:lnTo>
                  <a:lnTo>
                    <a:pt x="569" y="31551"/>
                  </a:lnTo>
                  <a:lnTo>
                    <a:pt x="526" y="30762"/>
                  </a:lnTo>
                  <a:lnTo>
                    <a:pt x="442" y="29141"/>
                  </a:lnTo>
                  <a:lnTo>
                    <a:pt x="374" y="27388"/>
                  </a:lnTo>
                  <a:lnTo>
                    <a:pt x="323" y="25592"/>
                  </a:lnTo>
                  <a:lnTo>
                    <a:pt x="289" y="23795"/>
                  </a:lnTo>
                  <a:lnTo>
                    <a:pt x="263" y="21998"/>
                  </a:lnTo>
                  <a:lnTo>
                    <a:pt x="263" y="20202"/>
                  </a:lnTo>
                  <a:lnTo>
                    <a:pt x="272" y="18405"/>
                  </a:lnTo>
                  <a:lnTo>
                    <a:pt x="289" y="16609"/>
                  </a:lnTo>
                  <a:lnTo>
                    <a:pt x="331" y="14812"/>
                  </a:lnTo>
                  <a:lnTo>
                    <a:pt x="382" y="13015"/>
                  </a:lnTo>
                  <a:lnTo>
                    <a:pt x="442" y="11219"/>
                  </a:lnTo>
                  <a:lnTo>
                    <a:pt x="526" y="9466"/>
                  </a:lnTo>
                  <a:lnTo>
                    <a:pt x="620" y="7713"/>
                  </a:lnTo>
                  <a:lnTo>
                    <a:pt x="722" y="6004"/>
                  </a:lnTo>
                  <a:lnTo>
                    <a:pt x="849" y="4339"/>
                  </a:lnTo>
                  <a:lnTo>
                    <a:pt x="976" y="2674"/>
                  </a:lnTo>
                  <a:lnTo>
                    <a:pt x="1024" y="2152"/>
                  </a:lnTo>
                  <a:close/>
                  <a:moveTo>
                    <a:pt x="976" y="1"/>
                  </a:moveTo>
                  <a:lnTo>
                    <a:pt x="951" y="45"/>
                  </a:lnTo>
                  <a:lnTo>
                    <a:pt x="934" y="132"/>
                  </a:lnTo>
                  <a:lnTo>
                    <a:pt x="917" y="220"/>
                  </a:lnTo>
                  <a:lnTo>
                    <a:pt x="900" y="351"/>
                  </a:lnTo>
                  <a:lnTo>
                    <a:pt x="807" y="1359"/>
                  </a:lnTo>
                  <a:lnTo>
                    <a:pt x="713" y="2411"/>
                  </a:lnTo>
                  <a:lnTo>
                    <a:pt x="628" y="3463"/>
                  </a:lnTo>
                  <a:lnTo>
                    <a:pt x="552" y="4514"/>
                  </a:lnTo>
                  <a:lnTo>
                    <a:pt x="476" y="5566"/>
                  </a:lnTo>
                  <a:lnTo>
                    <a:pt x="408" y="6661"/>
                  </a:lnTo>
                  <a:lnTo>
                    <a:pt x="348" y="7757"/>
                  </a:lnTo>
                  <a:lnTo>
                    <a:pt x="289" y="8852"/>
                  </a:lnTo>
                  <a:lnTo>
                    <a:pt x="238" y="9948"/>
                  </a:lnTo>
                  <a:lnTo>
                    <a:pt x="187" y="11043"/>
                  </a:lnTo>
                  <a:lnTo>
                    <a:pt x="144" y="12183"/>
                  </a:lnTo>
                  <a:lnTo>
                    <a:pt x="110" y="13278"/>
                  </a:lnTo>
                  <a:lnTo>
                    <a:pt x="76" y="14418"/>
                  </a:lnTo>
                  <a:lnTo>
                    <a:pt x="51" y="15557"/>
                  </a:lnTo>
                  <a:lnTo>
                    <a:pt x="26" y="16652"/>
                  </a:lnTo>
                  <a:lnTo>
                    <a:pt x="17" y="17792"/>
                  </a:lnTo>
                  <a:lnTo>
                    <a:pt x="0" y="19720"/>
                  </a:lnTo>
                  <a:lnTo>
                    <a:pt x="0" y="21692"/>
                  </a:lnTo>
                  <a:lnTo>
                    <a:pt x="17" y="23664"/>
                  </a:lnTo>
                  <a:lnTo>
                    <a:pt x="51" y="25636"/>
                  </a:lnTo>
                  <a:lnTo>
                    <a:pt x="76" y="26600"/>
                  </a:lnTo>
                  <a:lnTo>
                    <a:pt x="110" y="27607"/>
                  </a:lnTo>
                  <a:lnTo>
                    <a:pt x="144" y="28571"/>
                  </a:lnTo>
                  <a:lnTo>
                    <a:pt x="187" y="29535"/>
                  </a:lnTo>
                  <a:lnTo>
                    <a:pt x="229" y="30456"/>
                  </a:lnTo>
                  <a:lnTo>
                    <a:pt x="280" y="31420"/>
                  </a:lnTo>
                  <a:lnTo>
                    <a:pt x="340" y="32340"/>
                  </a:lnTo>
                  <a:lnTo>
                    <a:pt x="408" y="33216"/>
                  </a:lnTo>
                  <a:lnTo>
                    <a:pt x="467" y="34005"/>
                  </a:lnTo>
                  <a:lnTo>
                    <a:pt x="535" y="34838"/>
                  </a:lnTo>
                  <a:lnTo>
                    <a:pt x="620" y="35626"/>
                  </a:lnTo>
                  <a:lnTo>
                    <a:pt x="705" y="36459"/>
                  </a:lnTo>
                  <a:lnTo>
                    <a:pt x="807" y="37204"/>
                  </a:lnTo>
                  <a:lnTo>
                    <a:pt x="917" y="37905"/>
                  </a:lnTo>
                  <a:lnTo>
                    <a:pt x="976" y="38256"/>
                  </a:lnTo>
                  <a:lnTo>
                    <a:pt x="1036" y="38519"/>
                  </a:lnTo>
                  <a:lnTo>
                    <a:pt x="1095" y="38781"/>
                  </a:lnTo>
                  <a:lnTo>
                    <a:pt x="1163" y="39044"/>
                  </a:lnTo>
                  <a:lnTo>
                    <a:pt x="1240" y="39264"/>
                  </a:lnTo>
                  <a:lnTo>
                    <a:pt x="1316" y="39395"/>
                  </a:lnTo>
                  <a:lnTo>
                    <a:pt x="1393" y="39439"/>
                  </a:lnTo>
                  <a:lnTo>
                    <a:pt x="1460" y="39439"/>
                  </a:lnTo>
                  <a:lnTo>
                    <a:pt x="1528" y="39395"/>
                  </a:lnTo>
                  <a:lnTo>
                    <a:pt x="1596" y="39264"/>
                  </a:lnTo>
                  <a:lnTo>
                    <a:pt x="1656" y="39088"/>
                  </a:lnTo>
                  <a:lnTo>
                    <a:pt x="1715" y="38913"/>
                  </a:lnTo>
                  <a:lnTo>
                    <a:pt x="1766" y="38650"/>
                  </a:lnTo>
                  <a:lnTo>
                    <a:pt x="1817" y="38387"/>
                  </a:lnTo>
                  <a:lnTo>
                    <a:pt x="1868" y="38080"/>
                  </a:lnTo>
                  <a:lnTo>
                    <a:pt x="1910" y="37774"/>
                  </a:lnTo>
                  <a:lnTo>
                    <a:pt x="1944" y="37423"/>
                  </a:lnTo>
                  <a:lnTo>
                    <a:pt x="1978" y="37073"/>
                  </a:lnTo>
                  <a:lnTo>
                    <a:pt x="2004" y="36722"/>
                  </a:lnTo>
                  <a:lnTo>
                    <a:pt x="2029" y="36371"/>
                  </a:lnTo>
                  <a:lnTo>
                    <a:pt x="2080" y="35320"/>
                  </a:lnTo>
                  <a:lnTo>
                    <a:pt x="2114" y="34312"/>
                  </a:lnTo>
                  <a:lnTo>
                    <a:pt x="2140" y="33260"/>
                  </a:lnTo>
                  <a:lnTo>
                    <a:pt x="2157" y="32208"/>
                  </a:lnTo>
                  <a:lnTo>
                    <a:pt x="2165" y="31157"/>
                  </a:lnTo>
                  <a:lnTo>
                    <a:pt x="2165" y="30061"/>
                  </a:lnTo>
                  <a:lnTo>
                    <a:pt x="2157" y="29010"/>
                  </a:lnTo>
                  <a:lnTo>
                    <a:pt x="2140" y="27914"/>
                  </a:lnTo>
                  <a:lnTo>
                    <a:pt x="2097" y="25767"/>
                  </a:lnTo>
                  <a:lnTo>
                    <a:pt x="2046" y="23620"/>
                  </a:lnTo>
                  <a:lnTo>
                    <a:pt x="1919" y="19457"/>
                  </a:lnTo>
                  <a:lnTo>
                    <a:pt x="1851" y="17178"/>
                  </a:lnTo>
                  <a:lnTo>
                    <a:pt x="1775" y="14943"/>
                  </a:lnTo>
                  <a:lnTo>
                    <a:pt x="1613" y="10430"/>
                  </a:lnTo>
                  <a:lnTo>
                    <a:pt x="1443" y="5917"/>
                  </a:lnTo>
                  <a:lnTo>
                    <a:pt x="1265" y="1447"/>
                  </a:lnTo>
                  <a:lnTo>
                    <a:pt x="1248" y="1272"/>
                  </a:lnTo>
                  <a:lnTo>
                    <a:pt x="1240" y="1184"/>
                  </a:lnTo>
                  <a:lnTo>
                    <a:pt x="1223" y="1053"/>
                  </a:lnTo>
                  <a:lnTo>
                    <a:pt x="1206" y="1009"/>
                  </a:lnTo>
                  <a:lnTo>
                    <a:pt x="1155" y="921"/>
                  </a:lnTo>
                  <a:lnTo>
                    <a:pt x="1134" y="943"/>
                  </a:lnTo>
                  <a:lnTo>
                    <a:pt x="1138" y="877"/>
                  </a:lnTo>
                  <a:lnTo>
                    <a:pt x="1138" y="746"/>
                  </a:lnTo>
                  <a:lnTo>
                    <a:pt x="1138" y="614"/>
                  </a:lnTo>
                  <a:lnTo>
                    <a:pt x="1129" y="483"/>
                  </a:lnTo>
                  <a:lnTo>
                    <a:pt x="1104" y="264"/>
                  </a:lnTo>
                  <a:lnTo>
                    <a:pt x="1070" y="88"/>
                  </a:lnTo>
                  <a:lnTo>
                    <a:pt x="10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6"/>
            <p:cNvSpPr/>
            <p:nvPr/>
          </p:nvSpPr>
          <p:spPr>
            <a:xfrm rot="10800000">
              <a:off x="3198255" y="5920879"/>
              <a:ext cx="50678" cy="40206"/>
            </a:xfrm>
            <a:custGeom>
              <a:avLst/>
              <a:gdLst/>
              <a:ahLst/>
              <a:cxnLst/>
              <a:rect l="l" t="t" r="r" b="b"/>
              <a:pathLst>
                <a:path w="5367" h="14768" extrusionOk="0">
                  <a:moveTo>
                    <a:pt x="985" y="0"/>
                  </a:moveTo>
                  <a:lnTo>
                    <a:pt x="833" y="88"/>
                  </a:lnTo>
                  <a:lnTo>
                    <a:pt x="671" y="220"/>
                  </a:lnTo>
                  <a:lnTo>
                    <a:pt x="518" y="395"/>
                  </a:lnTo>
                  <a:lnTo>
                    <a:pt x="366" y="614"/>
                  </a:lnTo>
                  <a:lnTo>
                    <a:pt x="213" y="877"/>
                  </a:lnTo>
                  <a:lnTo>
                    <a:pt x="68" y="1271"/>
                  </a:lnTo>
                  <a:lnTo>
                    <a:pt x="43" y="1359"/>
                  </a:lnTo>
                  <a:lnTo>
                    <a:pt x="26" y="1447"/>
                  </a:lnTo>
                  <a:lnTo>
                    <a:pt x="9" y="1534"/>
                  </a:lnTo>
                  <a:lnTo>
                    <a:pt x="1" y="1666"/>
                  </a:lnTo>
                  <a:lnTo>
                    <a:pt x="1" y="1929"/>
                  </a:lnTo>
                  <a:lnTo>
                    <a:pt x="18" y="2148"/>
                  </a:lnTo>
                  <a:lnTo>
                    <a:pt x="52" y="2323"/>
                  </a:lnTo>
                  <a:lnTo>
                    <a:pt x="94" y="2454"/>
                  </a:lnTo>
                  <a:lnTo>
                    <a:pt x="119" y="2498"/>
                  </a:lnTo>
                  <a:lnTo>
                    <a:pt x="170" y="2498"/>
                  </a:lnTo>
                  <a:lnTo>
                    <a:pt x="196" y="2411"/>
                  </a:lnTo>
                  <a:lnTo>
                    <a:pt x="349" y="2060"/>
                  </a:lnTo>
                  <a:lnTo>
                    <a:pt x="502" y="1797"/>
                  </a:lnTo>
                  <a:lnTo>
                    <a:pt x="654" y="1578"/>
                  </a:lnTo>
                  <a:lnTo>
                    <a:pt x="816" y="1447"/>
                  </a:lnTo>
                  <a:lnTo>
                    <a:pt x="977" y="1359"/>
                  </a:lnTo>
                  <a:lnTo>
                    <a:pt x="1130" y="1315"/>
                  </a:lnTo>
                  <a:lnTo>
                    <a:pt x="1291" y="1315"/>
                  </a:lnTo>
                  <a:lnTo>
                    <a:pt x="1452" y="1403"/>
                  </a:lnTo>
                  <a:lnTo>
                    <a:pt x="1614" y="1490"/>
                  </a:lnTo>
                  <a:lnTo>
                    <a:pt x="1775" y="1622"/>
                  </a:lnTo>
                  <a:lnTo>
                    <a:pt x="2089" y="1972"/>
                  </a:lnTo>
                  <a:lnTo>
                    <a:pt x="2403" y="2367"/>
                  </a:lnTo>
                  <a:lnTo>
                    <a:pt x="2718" y="2761"/>
                  </a:lnTo>
                  <a:lnTo>
                    <a:pt x="2981" y="3112"/>
                  </a:lnTo>
                  <a:lnTo>
                    <a:pt x="3244" y="3418"/>
                  </a:lnTo>
                  <a:lnTo>
                    <a:pt x="3507" y="3769"/>
                  </a:lnTo>
                  <a:lnTo>
                    <a:pt x="3779" y="4120"/>
                  </a:lnTo>
                  <a:lnTo>
                    <a:pt x="3906" y="4339"/>
                  </a:lnTo>
                  <a:lnTo>
                    <a:pt x="4034" y="4602"/>
                  </a:lnTo>
                  <a:lnTo>
                    <a:pt x="4161" y="4864"/>
                  </a:lnTo>
                  <a:lnTo>
                    <a:pt x="4280" y="5171"/>
                  </a:lnTo>
                  <a:lnTo>
                    <a:pt x="4399" y="5522"/>
                  </a:lnTo>
                  <a:lnTo>
                    <a:pt x="4509" y="5916"/>
                  </a:lnTo>
                  <a:lnTo>
                    <a:pt x="4619" y="6311"/>
                  </a:lnTo>
                  <a:lnTo>
                    <a:pt x="4721" y="6793"/>
                  </a:lnTo>
                  <a:lnTo>
                    <a:pt x="4806" y="7275"/>
                  </a:lnTo>
                  <a:lnTo>
                    <a:pt x="4883" y="7757"/>
                  </a:lnTo>
                  <a:lnTo>
                    <a:pt x="4959" y="8326"/>
                  </a:lnTo>
                  <a:lnTo>
                    <a:pt x="5018" y="8896"/>
                  </a:lnTo>
                  <a:lnTo>
                    <a:pt x="5069" y="9509"/>
                  </a:lnTo>
                  <a:lnTo>
                    <a:pt x="5095" y="10167"/>
                  </a:lnTo>
                  <a:lnTo>
                    <a:pt x="5103" y="10473"/>
                  </a:lnTo>
                  <a:lnTo>
                    <a:pt x="5112" y="10824"/>
                  </a:lnTo>
                  <a:lnTo>
                    <a:pt x="5112" y="11131"/>
                  </a:lnTo>
                  <a:lnTo>
                    <a:pt x="5103" y="11437"/>
                  </a:lnTo>
                  <a:lnTo>
                    <a:pt x="5086" y="11832"/>
                  </a:lnTo>
                  <a:lnTo>
                    <a:pt x="5052" y="12139"/>
                  </a:lnTo>
                  <a:lnTo>
                    <a:pt x="5010" y="12401"/>
                  </a:lnTo>
                  <a:lnTo>
                    <a:pt x="4968" y="12664"/>
                  </a:lnTo>
                  <a:lnTo>
                    <a:pt x="4908" y="12840"/>
                  </a:lnTo>
                  <a:lnTo>
                    <a:pt x="4840" y="13015"/>
                  </a:lnTo>
                  <a:lnTo>
                    <a:pt x="4772" y="13146"/>
                  </a:lnTo>
                  <a:lnTo>
                    <a:pt x="4704" y="13234"/>
                  </a:lnTo>
                  <a:lnTo>
                    <a:pt x="4552" y="13366"/>
                  </a:lnTo>
                  <a:lnTo>
                    <a:pt x="4390" y="13409"/>
                  </a:lnTo>
                  <a:lnTo>
                    <a:pt x="4246" y="13409"/>
                  </a:lnTo>
                  <a:lnTo>
                    <a:pt x="4118" y="13366"/>
                  </a:lnTo>
                  <a:lnTo>
                    <a:pt x="3864" y="13234"/>
                  </a:lnTo>
                  <a:lnTo>
                    <a:pt x="3609" y="13015"/>
                  </a:lnTo>
                  <a:lnTo>
                    <a:pt x="3354" y="12752"/>
                  </a:lnTo>
                  <a:lnTo>
                    <a:pt x="3100" y="12401"/>
                  </a:lnTo>
                  <a:lnTo>
                    <a:pt x="2853" y="11963"/>
                  </a:lnTo>
                  <a:lnTo>
                    <a:pt x="2607" y="11525"/>
                  </a:lnTo>
                  <a:lnTo>
                    <a:pt x="2361" y="10999"/>
                  </a:lnTo>
                  <a:lnTo>
                    <a:pt x="2132" y="10430"/>
                  </a:lnTo>
                  <a:lnTo>
                    <a:pt x="1894" y="9772"/>
                  </a:lnTo>
                  <a:lnTo>
                    <a:pt x="1665" y="9115"/>
                  </a:lnTo>
                  <a:lnTo>
                    <a:pt x="1444" y="8370"/>
                  </a:lnTo>
                  <a:lnTo>
                    <a:pt x="1232" y="7625"/>
                  </a:lnTo>
                  <a:lnTo>
                    <a:pt x="1019" y="6793"/>
                  </a:lnTo>
                  <a:lnTo>
                    <a:pt x="824" y="5960"/>
                  </a:lnTo>
                  <a:lnTo>
                    <a:pt x="629" y="5084"/>
                  </a:lnTo>
                  <a:lnTo>
                    <a:pt x="442" y="4163"/>
                  </a:lnTo>
                  <a:lnTo>
                    <a:pt x="417" y="4076"/>
                  </a:lnTo>
                  <a:lnTo>
                    <a:pt x="391" y="3988"/>
                  </a:lnTo>
                  <a:lnTo>
                    <a:pt x="374" y="3944"/>
                  </a:lnTo>
                  <a:lnTo>
                    <a:pt x="349" y="3944"/>
                  </a:lnTo>
                  <a:lnTo>
                    <a:pt x="298" y="4032"/>
                  </a:lnTo>
                  <a:lnTo>
                    <a:pt x="264" y="4163"/>
                  </a:lnTo>
                  <a:lnTo>
                    <a:pt x="230" y="4382"/>
                  </a:lnTo>
                  <a:lnTo>
                    <a:pt x="221" y="4602"/>
                  </a:lnTo>
                  <a:lnTo>
                    <a:pt x="221" y="4733"/>
                  </a:lnTo>
                  <a:lnTo>
                    <a:pt x="230" y="4864"/>
                  </a:lnTo>
                  <a:lnTo>
                    <a:pt x="238" y="4996"/>
                  </a:lnTo>
                  <a:lnTo>
                    <a:pt x="255" y="5127"/>
                  </a:lnTo>
                  <a:lnTo>
                    <a:pt x="510" y="6354"/>
                  </a:lnTo>
                  <a:lnTo>
                    <a:pt x="773" y="7494"/>
                  </a:lnTo>
                  <a:lnTo>
                    <a:pt x="1045" y="8589"/>
                  </a:lnTo>
                  <a:lnTo>
                    <a:pt x="1334" y="9597"/>
                  </a:lnTo>
                  <a:lnTo>
                    <a:pt x="1622" y="10517"/>
                  </a:lnTo>
                  <a:lnTo>
                    <a:pt x="1928" y="11350"/>
                  </a:lnTo>
                  <a:lnTo>
                    <a:pt x="2242" y="12139"/>
                  </a:lnTo>
                  <a:lnTo>
                    <a:pt x="2565" y="12796"/>
                  </a:lnTo>
                  <a:lnTo>
                    <a:pt x="2853" y="13322"/>
                  </a:lnTo>
                  <a:lnTo>
                    <a:pt x="3151" y="13804"/>
                  </a:lnTo>
                  <a:lnTo>
                    <a:pt x="3456" y="14198"/>
                  </a:lnTo>
                  <a:lnTo>
                    <a:pt x="3753" y="14505"/>
                  </a:lnTo>
                  <a:lnTo>
                    <a:pt x="3906" y="14592"/>
                  </a:lnTo>
                  <a:lnTo>
                    <a:pt x="4051" y="14724"/>
                  </a:lnTo>
                  <a:lnTo>
                    <a:pt x="4203" y="14768"/>
                  </a:lnTo>
                  <a:lnTo>
                    <a:pt x="4356" y="14768"/>
                  </a:lnTo>
                  <a:lnTo>
                    <a:pt x="4501" y="14724"/>
                  </a:lnTo>
                  <a:lnTo>
                    <a:pt x="4653" y="14636"/>
                  </a:lnTo>
                  <a:lnTo>
                    <a:pt x="4798" y="14461"/>
                  </a:lnTo>
                  <a:lnTo>
                    <a:pt x="4934" y="14198"/>
                  </a:lnTo>
                  <a:lnTo>
                    <a:pt x="5002" y="14067"/>
                  </a:lnTo>
                  <a:lnTo>
                    <a:pt x="5061" y="13891"/>
                  </a:lnTo>
                  <a:lnTo>
                    <a:pt x="5120" y="13672"/>
                  </a:lnTo>
                  <a:lnTo>
                    <a:pt x="5171" y="13497"/>
                  </a:lnTo>
                  <a:lnTo>
                    <a:pt x="5214" y="13278"/>
                  </a:lnTo>
                  <a:lnTo>
                    <a:pt x="5248" y="13015"/>
                  </a:lnTo>
                  <a:lnTo>
                    <a:pt x="5282" y="12796"/>
                  </a:lnTo>
                  <a:lnTo>
                    <a:pt x="5307" y="12533"/>
                  </a:lnTo>
                  <a:lnTo>
                    <a:pt x="5324" y="12270"/>
                  </a:lnTo>
                  <a:lnTo>
                    <a:pt x="5341" y="11963"/>
                  </a:lnTo>
                  <a:lnTo>
                    <a:pt x="5367" y="11394"/>
                  </a:lnTo>
                  <a:lnTo>
                    <a:pt x="5367" y="10824"/>
                  </a:lnTo>
                  <a:lnTo>
                    <a:pt x="5358" y="10167"/>
                  </a:lnTo>
                  <a:lnTo>
                    <a:pt x="5333" y="9553"/>
                  </a:lnTo>
                  <a:lnTo>
                    <a:pt x="5290" y="8940"/>
                  </a:lnTo>
                  <a:lnTo>
                    <a:pt x="5239" y="8326"/>
                  </a:lnTo>
                  <a:lnTo>
                    <a:pt x="5180" y="7757"/>
                  </a:lnTo>
                  <a:lnTo>
                    <a:pt x="5112" y="7187"/>
                  </a:lnTo>
                  <a:lnTo>
                    <a:pt x="5044" y="6661"/>
                  </a:lnTo>
                  <a:lnTo>
                    <a:pt x="4959" y="6179"/>
                  </a:lnTo>
                  <a:lnTo>
                    <a:pt x="4883" y="5741"/>
                  </a:lnTo>
                  <a:lnTo>
                    <a:pt x="4764" y="5215"/>
                  </a:lnTo>
                  <a:lnTo>
                    <a:pt x="4636" y="4733"/>
                  </a:lnTo>
                  <a:lnTo>
                    <a:pt x="4501" y="4295"/>
                  </a:lnTo>
                  <a:lnTo>
                    <a:pt x="4365" y="3900"/>
                  </a:lnTo>
                  <a:lnTo>
                    <a:pt x="4229" y="3550"/>
                  </a:lnTo>
                  <a:lnTo>
                    <a:pt x="4076" y="3243"/>
                  </a:lnTo>
                  <a:lnTo>
                    <a:pt x="3932" y="2980"/>
                  </a:lnTo>
                  <a:lnTo>
                    <a:pt x="3779" y="2717"/>
                  </a:lnTo>
                  <a:lnTo>
                    <a:pt x="3473" y="2279"/>
                  </a:lnTo>
                  <a:lnTo>
                    <a:pt x="3159" y="1885"/>
                  </a:lnTo>
                  <a:lnTo>
                    <a:pt x="2853" y="1534"/>
                  </a:lnTo>
                  <a:lnTo>
                    <a:pt x="2556" y="1140"/>
                  </a:lnTo>
                  <a:lnTo>
                    <a:pt x="2242" y="745"/>
                  </a:lnTo>
                  <a:lnTo>
                    <a:pt x="1928" y="395"/>
                  </a:lnTo>
                  <a:lnTo>
                    <a:pt x="1775" y="263"/>
                  </a:lnTo>
                  <a:lnTo>
                    <a:pt x="1614" y="132"/>
                  </a:lnTo>
                  <a:lnTo>
                    <a:pt x="1461" y="44"/>
                  </a:lnTo>
                  <a:lnTo>
                    <a:pt x="1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6"/>
            <p:cNvSpPr/>
            <p:nvPr/>
          </p:nvSpPr>
          <p:spPr>
            <a:xfrm rot="10800000">
              <a:off x="3210521" y="5827099"/>
              <a:ext cx="24541" cy="95443"/>
            </a:xfrm>
            <a:custGeom>
              <a:avLst/>
              <a:gdLst/>
              <a:ahLst/>
              <a:cxnLst/>
              <a:rect l="l" t="t" r="r" b="b"/>
              <a:pathLst>
                <a:path w="2599" h="35057" extrusionOk="0">
                  <a:moveTo>
                    <a:pt x="671" y="0"/>
                  </a:moveTo>
                  <a:lnTo>
                    <a:pt x="620" y="44"/>
                  </a:lnTo>
                  <a:lnTo>
                    <a:pt x="603" y="132"/>
                  </a:lnTo>
                  <a:lnTo>
                    <a:pt x="578" y="219"/>
                  </a:lnTo>
                  <a:lnTo>
                    <a:pt x="561" y="307"/>
                  </a:lnTo>
                  <a:lnTo>
                    <a:pt x="552" y="438"/>
                  </a:lnTo>
                  <a:lnTo>
                    <a:pt x="476" y="1490"/>
                  </a:lnTo>
                  <a:lnTo>
                    <a:pt x="408" y="2498"/>
                  </a:lnTo>
                  <a:lnTo>
                    <a:pt x="340" y="3550"/>
                  </a:lnTo>
                  <a:lnTo>
                    <a:pt x="289" y="4601"/>
                  </a:lnTo>
                  <a:lnTo>
                    <a:pt x="230" y="5653"/>
                  </a:lnTo>
                  <a:lnTo>
                    <a:pt x="187" y="6705"/>
                  </a:lnTo>
                  <a:lnTo>
                    <a:pt x="145" y="7800"/>
                  </a:lnTo>
                  <a:lnTo>
                    <a:pt x="102" y="8852"/>
                  </a:lnTo>
                  <a:lnTo>
                    <a:pt x="77" y="9947"/>
                  </a:lnTo>
                  <a:lnTo>
                    <a:pt x="51" y="11043"/>
                  </a:lnTo>
                  <a:lnTo>
                    <a:pt x="26" y="12095"/>
                  </a:lnTo>
                  <a:lnTo>
                    <a:pt x="17" y="13190"/>
                  </a:lnTo>
                  <a:lnTo>
                    <a:pt x="9" y="14286"/>
                  </a:lnTo>
                  <a:lnTo>
                    <a:pt x="0" y="15381"/>
                  </a:lnTo>
                  <a:lnTo>
                    <a:pt x="9" y="16477"/>
                  </a:lnTo>
                  <a:lnTo>
                    <a:pt x="17" y="17572"/>
                  </a:lnTo>
                  <a:lnTo>
                    <a:pt x="43" y="19369"/>
                  </a:lnTo>
                  <a:lnTo>
                    <a:pt x="77" y="21165"/>
                  </a:lnTo>
                  <a:lnTo>
                    <a:pt x="136" y="22962"/>
                  </a:lnTo>
                  <a:lnTo>
                    <a:pt x="170" y="23882"/>
                  </a:lnTo>
                  <a:lnTo>
                    <a:pt x="213" y="24759"/>
                  </a:lnTo>
                  <a:lnTo>
                    <a:pt x="255" y="25679"/>
                  </a:lnTo>
                  <a:lnTo>
                    <a:pt x="306" y="26555"/>
                  </a:lnTo>
                  <a:lnTo>
                    <a:pt x="366" y="27388"/>
                  </a:lnTo>
                  <a:lnTo>
                    <a:pt x="425" y="28264"/>
                  </a:lnTo>
                  <a:lnTo>
                    <a:pt x="501" y="29053"/>
                  </a:lnTo>
                  <a:lnTo>
                    <a:pt x="578" y="29885"/>
                  </a:lnTo>
                  <a:lnTo>
                    <a:pt x="663" y="30674"/>
                  </a:lnTo>
                  <a:lnTo>
                    <a:pt x="756" y="31419"/>
                  </a:lnTo>
                  <a:lnTo>
                    <a:pt x="841" y="32033"/>
                  </a:lnTo>
                  <a:lnTo>
                    <a:pt x="934" y="32646"/>
                  </a:lnTo>
                  <a:lnTo>
                    <a:pt x="1028" y="33216"/>
                  </a:lnTo>
                  <a:lnTo>
                    <a:pt x="1138" y="33785"/>
                  </a:lnTo>
                  <a:lnTo>
                    <a:pt x="1266" y="34267"/>
                  </a:lnTo>
                  <a:lnTo>
                    <a:pt x="1325" y="34487"/>
                  </a:lnTo>
                  <a:lnTo>
                    <a:pt x="1393" y="34662"/>
                  </a:lnTo>
                  <a:lnTo>
                    <a:pt x="1461" y="34837"/>
                  </a:lnTo>
                  <a:lnTo>
                    <a:pt x="1529" y="34969"/>
                  </a:lnTo>
                  <a:lnTo>
                    <a:pt x="1597" y="35012"/>
                  </a:lnTo>
                  <a:lnTo>
                    <a:pt x="1673" y="35056"/>
                  </a:lnTo>
                  <a:lnTo>
                    <a:pt x="1749" y="35056"/>
                  </a:lnTo>
                  <a:lnTo>
                    <a:pt x="1817" y="35012"/>
                  </a:lnTo>
                  <a:lnTo>
                    <a:pt x="1885" y="34881"/>
                  </a:lnTo>
                  <a:lnTo>
                    <a:pt x="1953" y="34750"/>
                  </a:lnTo>
                  <a:lnTo>
                    <a:pt x="2013" y="34574"/>
                  </a:lnTo>
                  <a:lnTo>
                    <a:pt x="2072" y="34355"/>
                  </a:lnTo>
                  <a:lnTo>
                    <a:pt x="2123" y="34092"/>
                  </a:lnTo>
                  <a:lnTo>
                    <a:pt x="2174" y="33829"/>
                  </a:lnTo>
                  <a:lnTo>
                    <a:pt x="2216" y="33523"/>
                  </a:lnTo>
                  <a:lnTo>
                    <a:pt x="2259" y="33216"/>
                  </a:lnTo>
                  <a:lnTo>
                    <a:pt x="2335" y="32559"/>
                  </a:lnTo>
                  <a:lnTo>
                    <a:pt x="2395" y="31901"/>
                  </a:lnTo>
                  <a:lnTo>
                    <a:pt x="2437" y="31200"/>
                  </a:lnTo>
                  <a:lnTo>
                    <a:pt x="2488" y="30236"/>
                  </a:lnTo>
                  <a:lnTo>
                    <a:pt x="2531" y="29272"/>
                  </a:lnTo>
                  <a:lnTo>
                    <a:pt x="2565" y="28308"/>
                  </a:lnTo>
                  <a:lnTo>
                    <a:pt x="2582" y="27300"/>
                  </a:lnTo>
                  <a:lnTo>
                    <a:pt x="2599" y="26336"/>
                  </a:lnTo>
                  <a:lnTo>
                    <a:pt x="2599" y="25328"/>
                  </a:lnTo>
                  <a:lnTo>
                    <a:pt x="2599" y="24320"/>
                  </a:lnTo>
                  <a:lnTo>
                    <a:pt x="2582" y="23356"/>
                  </a:lnTo>
                  <a:lnTo>
                    <a:pt x="2565" y="22348"/>
                  </a:lnTo>
                  <a:lnTo>
                    <a:pt x="2539" y="21341"/>
                  </a:lnTo>
                  <a:lnTo>
                    <a:pt x="2480" y="19369"/>
                  </a:lnTo>
                  <a:lnTo>
                    <a:pt x="2403" y="17441"/>
                  </a:lnTo>
                  <a:lnTo>
                    <a:pt x="2310" y="15513"/>
                  </a:lnTo>
                  <a:lnTo>
                    <a:pt x="2216" y="13760"/>
                  </a:lnTo>
                  <a:lnTo>
                    <a:pt x="2123" y="11963"/>
                  </a:lnTo>
                  <a:lnTo>
                    <a:pt x="2013" y="10167"/>
                  </a:lnTo>
                  <a:lnTo>
                    <a:pt x="1902" y="8414"/>
                  </a:lnTo>
                  <a:lnTo>
                    <a:pt x="1834" y="7581"/>
                  </a:lnTo>
                  <a:lnTo>
                    <a:pt x="1766" y="6705"/>
                  </a:lnTo>
                  <a:lnTo>
                    <a:pt x="1690" y="5872"/>
                  </a:lnTo>
                  <a:lnTo>
                    <a:pt x="1614" y="5040"/>
                  </a:lnTo>
                  <a:lnTo>
                    <a:pt x="1520" y="4251"/>
                  </a:lnTo>
                  <a:lnTo>
                    <a:pt x="1427" y="3462"/>
                  </a:lnTo>
                  <a:lnTo>
                    <a:pt x="1333" y="2673"/>
                  </a:lnTo>
                  <a:lnTo>
                    <a:pt x="1223" y="1972"/>
                  </a:lnTo>
                  <a:lnTo>
                    <a:pt x="1206" y="1841"/>
                  </a:lnTo>
                  <a:lnTo>
                    <a:pt x="1181" y="1753"/>
                  </a:lnTo>
                  <a:lnTo>
                    <a:pt x="1155" y="1709"/>
                  </a:lnTo>
                  <a:lnTo>
                    <a:pt x="1138" y="1709"/>
                  </a:lnTo>
                  <a:lnTo>
                    <a:pt x="1096" y="1797"/>
                  </a:lnTo>
                  <a:lnTo>
                    <a:pt x="1053" y="1928"/>
                  </a:lnTo>
                  <a:lnTo>
                    <a:pt x="1028" y="2147"/>
                  </a:lnTo>
                  <a:lnTo>
                    <a:pt x="1011" y="2367"/>
                  </a:lnTo>
                  <a:lnTo>
                    <a:pt x="1011" y="2498"/>
                  </a:lnTo>
                  <a:lnTo>
                    <a:pt x="1011" y="2629"/>
                  </a:lnTo>
                  <a:lnTo>
                    <a:pt x="1019" y="2761"/>
                  </a:lnTo>
                  <a:lnTo>
                    <a:pt x="1036" y="2892"/>
                  </a:lnTo>
                  <a:lnTo>
                    <a:pt x="1147" y="3637"/>
                  </a:lnTo>
                  <a:lnTo>
                    <a:pt x="1240" y="4426"/>
                  </a:lnTo>
                  <a:lnTo>
                    <a:pt x="1333" y="5215"/>
                  </a:lnTo>
                  <a:lnTo>
                    <a:pt x="1418" y="6047"/>
                  </a:lnTo>
                  <a:lnTo>
                    <a:pt x="1503" y="6880"/>
                  </a:lnTo>
                  <a:lnTo>
                    <a:pt x="1571" y="7713"/>
                  </a:lnTo>
                  <a:lnTo>
                    <a:pt x="1639" y="8589"/>
                  </a:lnTo>
                  <a:lnTo>
                    <a:pt x="1707" y="9509"/>
                  </a:lnTo>
                  <a:lnTo>
                    <a:pt x="1817" y="11306"/>
                  </a:lnTo>
                  <a:lnTo>
                    <a:pt x="1919" y="13102"/>
                  </a:lnTo>
                  <a:lnTo>
                    <a:pt x="2013" y="14943"/>
                  </a:lnTo>
                  <a:lnTo>
                    <a:pt x="2098" y="16696"/>
                  </a:lnTo>
                  <a:lnTo>
                    <a:pt x="2174" y="18405"/>
                  </a:lnTo>
                  <a:lnTo>
                    <a:pt x="2242" y="20157"/>
                  </a:lnTo>
                  <a:lnTo>
                    <a:pt x="2293" y="21910"/>
                  </a:lnTo>
                  <a:lnTo>
                    <a:pt x="2310" y="22787"/>
                  </a:lnTo>
                  <a:lnTo>
                    <a:pt x="2327" y="23663"/>
                  </a:lnTo>
                  <a:lnTo>
                    <a:pt x="2335" y="24539"/>
                  </a:lnTo>
                  <a:lnTo>
                    <a:pt x="2335" y="25460"/>
                  </a:lnTo>
                  <a:lnTo>
                    <a:pt x="2335" y="26336"/>
                  </a:lnTo>
                  <a:lnTo>
                    <a:pt x="2327" y="27212"/>
                  </a:lnTo>
                  <a:lnTo>
                    <a:pt x="2301" y="28089"/>
                  </a:lnTo>
                  <a:lnTo>
                    <a:pt x="2276" y="28965"/>
                  </a:lnTo>
                  <a:lnTo>
                    <a:pt x="2242" y="29798"/>
                  </a:lnTo>
                  <a:lnTo>
                    <a:pt x="2199" y="30674"/>
                  </a:lnTo>
                  <a:lnTo>
                    <a:pt x="2174" y="31112"/>
                  </a:lnTo>
                  <a:lnTo>
                    <a:pt x="2140" y="31551"/>
                  </a:lnTo>
                  <a:lnTo>
                    <a:pt x="2098" y="32033"/>
                  </a:lnTo>
                  <a:lnTo>
                    <a:pt x="2047" y="32471"/>
                  </a:lnTo>
                  <a:lnTo>
                    <a:pt x="1996" y="32865"/>
                  </a:lnTo>
                  <a:lnTo>
                    <a:pt x="1928" y="33260"/>
                  </a:lnTo>
                  <a:lnTo>
                    <a:pt x="1894" y="33391"/>
                  </a:lnTo>
                  <a:lnTo>
                    <a:pt x="1851" y="33523"/>
                  </a:lnTo>
                  <a:lnTo>
                    <a:pt x="1809" y="33610"/>
                  </a:lnTo>
                  <a:lnTo>
                    <a:pt x="1766" y="33698"/>
                  </a:lnTo>
                  <a:lnTo>
                    <a:pt x="1724" y="33698"/>
                  </a:lnTo>
                  <a:lnTo>
                    <a:pt x="1690" y="33742"/>
                  </a:lnTo>
                  <a:lnTo>
                    <a:pt x="1614" y="33654"/>
                  </a:lnTo>
                  <a:lnTo>
                    <a:pt x="1537" y="33523"/>
                  </a:lnTo>
                  <a:lnTo>
                    <a:pt x="1469" y="33347"/>
                  </a:lnTo>
                  <a:lnTo>
                    <a:pt x="1401" y="33084"/>
                  </a:lnTo>
                  <a:lnTo>
                    <a:pt x="1333" y="32821"/>
                  </a:lnTo>
                  <a:lnTo>
                    <a:pt x="1223" y="32252"/>
                  </a:lnTo>
                  <a:lnTo>
                    <a:pt x="1121" y="31682"/>
                  </a:lnTo>
                  <a:lnTo>
                    <a:pt x="1028" y="31069"/>
                  </a:lnTo>
                  <a:lnTo>
                    <a:pt x="943" y="30411"/>
                  </a:lnTo>
                  <a:lnTo>
                    <a:pt x="866" y="29754"/>
                  </a:lnTo>
                  <a:lnTo>
                    <a:pt x="790" y="29053"/>
                  </a:lnTo>
                  <a:lnTo>
                    <a:pt x="722" y="28352"/>
                  </a:lnTo>
                  <a:lnTo>
                    <a:pt x="663" y="27607"/>
                  </a:lnTo>
                  <a:lnTo>
                    <a:pt x="612" y="26862"/>
                  </a:lnTo>
                  <a:lnTo>
                    <a:pt x="510" y="25284"/>
                  </a:lnTo>
                  <a:lnTo>
                    <a:pt x="433" y="23707"/>
                  </a:lnTo>
                  <a:lnTo>
                    <a:pt x="366" y="22086"/>
                  </a:lnTo>
                  <a:lnTo>
                    <a:pt x="315" y="20420"/>
                  </a:lnTo>
                  <a:lnTo>
                    <a:pt x="281" y="18755"/>
                  </a:lnTo>
                  <a:lnTo>
                    <a:pt x="264" y="17090"/>
                  </a:lnTo>
                  <a:lnTo>
                    <a:pt x="255" y="15425"/>
                  </a:lnTo>
                  <a:lnTo>
                    <a:pt x="264" y="13760"/>
                  </a:lnTo>
                  <a:lnTo>
                    <a:pt x="289" y="12095"/>
                  </a:lnTo>
                  <a:lnTo>
                    <a:pt x="323" y="10429"/>
                  </a:lnTo>
                  <a:lnTo>
                    <a:pt x="374" y="8764"/>
                  </a:lnTo>
                  <a:lnTo>
                    <a:pt x="433" y="7143"/>
                  </a:lnTo>
                  <a:lnTo>
                    <a:pt x="510" y="5522"/>
                  </a:lnTo>
                  <a:lnTo>
                    <a:pt x="595" y="3944"/>
                  </a:lnTo>
                  <a:lnTo>
                    <a:pt x="697" y="2367"/>
                  </a:lnTo>
                  <a:lnTo>
                    <a:pt x="807" y="833"/>
                  </a:lnTo>
                  <a:lnTo>
                    <a:pt x="807" y="658"/>
                  </a:lnTo>
                  <a:lnTo>
                    <a:pt x="816" y="526"/>
                  </a:lnTo>
                  <a:lnTo>
                    <a:pt x="807" y="395"/>
                  </a:lnTo>
                  <a:lnTo>
                    <a:pt x="799" y="307"/>
                  </a:lnTo>
                  <a:lnTo>
                    <a:pt x="765" y="132"/>
                  </a:lnTo>
                  <a:lnTo>
                    <a:pt x="722" y="44"/>
                  </a:lnTo>
                  <a:lnTo>
                    <a:pt x="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6"/>
            <p:cNvSpPr/>
            <p:nvPr/>
          </p:nvSpPr>
          <p:spPr>
            <a:xfrm rot="10800000">
              <a:off x="3149513" y="5790933"/>
              <a:ext cx="46589" cy="53328"/>
            </a:xfrm>
            <a:custGeom>
              <a:avLst/>
              <a:gdLst/>
              <a:ahLst/>
              <a:cxnLst/>
              <a:rect l="l" t="t" r="r" b="b"/>
              <a:pathLst>
                <a:path w="4934" h="19588" extrusionOk="0">
                  <a:moveTo>
                    <a:pt x="1062" y="1402"/>
                  </a:moveTo>
                  <a:lnTo>
                    <a:pt x="1232" y="1446"/>
                  </a:lnTo>
                  <a:lnTo>
                    <a:pt x="1410" y="1490"/>
                  </a:lnTo>
                  <a:lnTo>
                    <a:pt x="1572" y="1578"/>
                  </a:lnTo>
                  <a:lnTo>
                    <a:pt x="1750" y="1709"/>
                  </a:lnTo>
                  <a:lnTo>
                    <a:pt x="1920" y="1884"/>
                  </a:lnTo>
                  <a:lnTo>
                    <a:pt x="2090" y="2104"/>
                  </a:lnTo>
                  <a:lnTo>
                    <a:pt x="2259" y="2323"/>
                  </a:lnTo>
                  <a:lnTo>
                    <a:pt x="2429" y="2586"/>
                  </a:lnTo>
                  <a:lnTo>
                    <a:pt x="2590" y="2892"/>
                  </a:lnTo>
                  <a:lnTo>
                    <a:pt x="2752" y="3243"/>
                  </a:lnTo>
                  <a:lnTo>
                    <a:pt x="2913" y="3637"/>
                  </a:lnTo>
                  <a:lnTo>
                    <a:pt x="3040" y="3944"/>
                  </a:lnTo>
                  <a:lnTo>
                    <a:pt x="3168" y="4295"/>
                  </a:lnTo>
                  <a:lnTo>
                    <a:pt x="3287" y="4689"/>
                  </a:lnTo>
                  <a:lnTo>
                    <a:pt x="3406" y="5127"/>
                  </a:lnTo>
                  <a:lnTo>
                    <a:pt x="3516" y="5521"/>
                  </a:lnTo>
                  <a:lnTo>
                    <a:pt x="3626" y="6004"/>
                  </a:lnTo>
                  <a:lnTo>
                    <a:pt x="3737" y="6486"/>
                  </a:lnTo>
                  <a:lnTo>
                    <a:pt x="3839" y="6968"/>
                  </a:lnTo>
                  <a:lnTo>
                    <a:pt x="3940" y="7493"/>
                  </a:lnTo>
                  <a:lnTo>
                    <a:pt x="4034" y="8019"/>
                  </a:lnTo>
                  <a:lnTo>
                    <a:pt x="4119" y="8589"/>
                  </a:lnTo>
                  <a:lnTo>
                    <a:pt x="4204" y="9202"/>
                  </a:lnTo>
                  <a:lnTo>
                    <a:pt x="4289" y="9772"/>
                  </a:lnTo>
                  <a:lnTo>
                    <a:pt x="4357" y="10429"/>
                  </a:lnTo>
                  <a:lnTo>
                    <a:pt x="4424" y="11043"/>
                  </a:lnTo>
                  <a:lnTo>
                    <a:pt x="4492" y="11700"/>
                  </a:lnTo>
                  <a:lnTo>
                    <a:pt x="4552" y="12445"/>
                  </a:lnTo>
                  <a:lnTo>
                    <a:pt x="4603" y="13278"/>
                  </a:lnTo>
                  <a:lnTo>
                    <a:pt x="4645" y="14110"/>
                  </a:lnTo>
                  <a:lnTo>
                    <a:pt x="4662" y="14548"/>
                  </a:lnTo>
                  <a:lnTo>
                    <a:pt x="4671" y="14987"/>
                  </a:lnTo>
                  <a:lnTo>
                    <a:pt x="4671" y="15425"/>
                  </a:lnTo>
                  <a:lnTo>
                    <a:pt x="4662" y="15863"/>
                  </a:lnTo>
                  <a:lnTo>
                    <a:pt x="4645" y="16257"/>
                  </a:lnTo>
                  <a:lnTo>
                    <a:pt x="4620" y="16652"/>
                  </a:lnTo>
                  <a:lnTo>
                    <a:pt x="4586" y="17002"/>
                  </a:lnTo>
                  <a:lnTo>
                    <a:pt x="4535" y="17309"/>
                  </a:lnTo>
                  <a:lnTo>
                    <a:pt x="4475" y="17616"/>
                  </a:lnTo>
                  <a:lnTo>
                    <a:pt x="4407" y="17879"/>
                  </a:lnTo>
                  <a:lnTo>
                    <a:pt x="4340" y="18010"/>
                  </a:lnTo>
                  <a:lnTo>
                    <a:pt x="4280" y="18142"/>
                  </a:lnTo>
                  <a:lnTo>
                    <a:pt x="4212" y="18229"/>
                  </a:lnTo>
                  <a:lnTo>
                    <a:pt x="4136" y="18273"/>
                  </a:lnTo>
                  <a:lnTo>
                    <a:pt x="3991" y="18273"/>
                  </a:lnTo>
                  <a:lnTo>
                    <a:pt x="3847" y="18142"/>
                  </a:lnTo>
                  <a:lnTo>
                    <a:pt x="3703" y="17966"/>
                  </a:lnTo>
                  <a:lnTo>
                    <a:pt x="3558" y="17747"/>
                  </a:lnTo>
                  <a:lnTo>
                    <a:pt x="3295" y="17265"/>
                  </a:lnTo>
                  <a:lnTo>
                    <a:pt x="3040" y="16739"/>
                  </a:lnTo>
                  <a:lnTo>
                    <a:pt x="2794" y="16170"/>
                  </a:lnTo>
                  <a:lnTo>
                    <a:pt x="2557" y="15512"/>
                  </a:lnTo>
                  <a:lnTo>
                    <a:pt x="2327" y="14811"/>
                  </a:lnTo>
                  <a:lnTo>
                    <a:pt x="2098" y="14066"/>
                  </a:lnTo>
                  <a:lnTo>
                    <a:pt x="1886" y="13234"/>
                  </a:lnTo>
                  <a:lnTo>
                    <a:pt x="1673" y="12357"/>
                  </a:lnTo>
                  <a:lnTo>
                    <a:pt x="1478" y="11437"/>
                  </a:lnTo>
                  <a:lnTo>
                    <a:pt x="1283" y="10429"/>
                  </a:lnTo>
                  <a:lnTo>
                    <a:pt x="1105" y="9421"/>
                  </a:lnTo>
                  <a:lnTo>
                    <a:pt x="935" y="8326"/>
                  </a:lnTo>
                  <a:lnTo>
                    <a:pt x="773" y="7230"/>
                  </a:lnTo>
                  <a:lnTo>
                    <a:pt x="621" y="6047"/>
                  </a:lnTo>
                  <a:lnTo>
                    <a:pt x="485" y="4864"/>
                  </a:lnTo>
                  <a:lnTo>
                    <a:pt x="357" y="3637"/>
                  </a:lnTo>
                  <a:lnTo>
                    <a:pt x="270" y="2698"/>
                  </a:lnTo>
                  <a:lnTo>
                    <a:pt x="340" y="2454"/>
                  </a:lnTo>
                  <a:lnTo>
                    <a:pt x="408" y="2235"/>
                  </a:lnTo>
                  <a:lnTo>
                    <a:pt x="485" y="2016"/>
                  </a:lnTo>
                  <a:lnTo>
                    <a:pt x="561" y="1841"/>
                  </a:lnTo>
                  <a:lnTo>
                    <a:pt x="646" y="1709"/>
                  </a:lnTo>
                  <a:lnTo>
                    <a:pt x="723" y="1622"/>
                  </a:lnTo>
                  <a:lnTo>
                    <a:pt x="892" y="1490"/>
                  </a:lnTo>
                  <a:lnTo>
                    <a:pt x="1062" y="1402"/>
                  </a:lnTo>
                  <a:close/>
                  <a:moveTo>
                    <a:pt x="1164" y="0"/>
                  </a:moveTo>
                  <a:lnTo>
                    <a:pt x="994" y="44"/>
                  </a:lnTo>
                  <a:lnTo>
                    <a:pt x="833" y="132"/>
                  </a:lnTo>
                  <a:lnTo>
                    <a:pt x="672" y="307"/>
                  </a:lnTo>
                  <a:lnTo>
                    <a:pt x="510" y="570"/>
                  </a:lnTo>
                  <a:lnTo>
                    <a:pt x="357" y="877"/>
                  </a:lnTo>
                  <a:lnTo>
                    <a:pt x="222" y="1271"/>
                  </a:lnTo>
                  <a:lnTo>
                    <a:pt x="86" y="1753"/>
                  </a:lnTo>
                  <a:lnTo>
                    <a:pt x="60" y="1841"/>
                  </a:lnTo>
                  <a:lnTo>
                    <a:pt x="43" y="1972"/>
                  </a:lnTo>
                  <a:lnTo>
                    <a:pt x="43" y="2104"/>
                  </a:lnTo>
                  <a:lnTo>
                    <a:pt x="35" y="2191"/>
                  </a:lnTo>
                  <a:lnTo>
                    <a:pt x="40" y="2262"/>
                  </a:lnTo>
                  <a:lnTo>
                    <a:pt x="35" y="2279"/>
                  </a:lnTo>
                  <a:lnTo>
                    <a:pt x="9" y="2498"/>
                  </a:lnTo>
                  <a:lnTo>
                    <a:pt x="1" y="2629"/>
                  </a:lnTo>
                  <a:lnTo>
                    <a:pt x="1" y="2761"/>
                  </a:lnTo>
                  <a:lnTo>
                    <a:pt x="1" y="2936"/>
                  </a:lnTo>
                  <a:lnTo>
                    <a:pt x="9" y="3068"/>
                  </a:lnTo>
                  <a:lnTo>
                    <a:pt x="86" y="3900"/>
                  </a:lnTo>
                  <a:lnTo>
                    <a:pt x="171" y="4733"/>
                  </a:lnTo>
                  <a:lnTo>
                    <a:pt x="256" y="5565"/>
                  </a:lnTo>
                  <a:lnTo>
                    <a:pt x="349" y="6354"/>
                  </a:lnTo>
                  <a:lnTo>
                    <a:pt x="442" y="7143"/>
                  </a:lnTo>
                  <a:lnTo>
                    <a:pt x="544" y="7932"/>
                  </a:lnTo>
                  <a:lnTo>
                    <a:pt x="646" y="8677"/>
                  </a:lnTo>
                  <a:lnTo>
                    <a:pt x="757" y="9378"/>
                  </a:lnTo>
                  <a:lnTo>
                    <a:pt x="875" y="10123"/>
                  </a:lnTo>
                  <a:lnTo>
                    <a:pt x="994" y="10824"/>
                  </a:lnTo>
                  <a:lnTo>
                    <a:pt x="1113" y="11481"/>
                  </a:lnTo>
                  <a:lnTo>
                    <a:pt x="1240" y="12138"/>
                  </a:lnTo>
                  <a:lnTo>
                    <a:pt x="1376" y="12752"/>
                  </a:lnTo>
                  <a:lnTo>
                    <a:pt x="1512" y="13409"/>
                  </a:lnTo>
                  <a:lnTo>
                    <a:pt x="1648" y="13979"/>
                  </a:lnTo>
                  <a:lnTo>
                    <a:pt x="1792" y="14548"/>
                  </a:lnTo>
                  <a:lnTo>
                    <a:pt x="2056" y="15512"/>
                  </a:lnTo>
                  <a:lnTo>
                    <a:pt x="2319" y="16389"/>
                  </a:lnTo>
                  <a:lnTo>
                    <a:pt x="2599" y="17178"/>
                  </a:lnTo>
                  <a:lnTo>
                    <a:pt x="2888" y="17879"/>
                  </a:lnTo>
                  <a:lnTo>
                    <a:pt x="3168" y="18492"/>
                  </a:lnTo>
                  <a:lnTo>
                    <a:pt x="3312" y="18755"/>
                  </a:lnTo>
                  <a:lnTo>
                    <a:pt x="3465" y="19018"/>
                  </a:lnTo>
                  <a:lnTo>
                    <a:pt x="3609" y="19237"/>
                  </a:lnTo>
                  <a:lnTo>
                    <a:pt x="3762" y="19412"/>
                  </a:lnTo>
                  <a:lnTo>
                    <a:pt x="3915" y="19544"/>
                  </a:lnTo>
                  <a:lnTo>
                    <a:pt x="4068" y="19588"/>
                  </a:lnTo>
                  <a:lnTo>
                    <a:pt x="4144" y="19588"/>
                  </a:lnTo>
                  <a:lnTo>
                    <a:pt x="4212" y="19544"/>
                  </a:lnTo>
                  <a:lnTo>
                    <a:pt x="4289" y="19500"/>
                  </a:lnTo>
                  <a:lnTo>
                    <a:pt x="4357" y="19412"/>
                  </a:lnTo>
                  <a:lnTo>
                    <a:pt x="4424" y="19281"/>
                  </a:lnTo>
                  <a:lnTo>
                    <a:pt x="4484" y="19149"/>
                  </a:lnTo>
                  <a:lnTo>
                    <a:pt x="4543" y="18974"/>
                  </a:lnTo>
                  <a:lnTo>
                    <a:pt x="4603" y="18755"/>
                  </a:lnTo>
                  <a:lnTo>
                    <a:pt x="4662" y="18536"/>
                  </a:lnTo>
                  <a:lnTo>
                    <a:pt x="4705" y="18317"/>
                  </a:lnTo>
                  <a:lnTo>
                    <a:pt x="4756" y="18054"/>
                  </a:lnTo>
                  <a:lnTo>
                    <a:pt x="4798" y="17747"/>
                  </a:lnTo>
                  <a:lnTo>
                    <a:pt x="4832" y="17441"/>
                  </a:lnTo>
                  <a:lnTo>
                    <a:pt x="4857" y="17090"/>
                  </a:lnTo>
                  <a:lnTo>
                    <a:pt x="4883" y="16739"/>
                  </a:lnTo>
                  <a:lnTo>
                    <a:pt x="4908" y="16345"/>
                  </a:lnTo>
                  <a:lnTo>
                    <a:pt x="4925" y="15951"/>
                  </a:lnTo>
                  <a:lnTo>
                    <a:pt x="4934" y="15512"/>
                  </a:lnTo>
                  <a:lnTo>
                    <a:pt x="4934" y="15118"/>
                  </a:lnTo>
                  <a:lnTo>
                    <a:pt x="4925" y="14680"/>
                  </a:lnTo>
                  <a:lnTo>
                    <a:pt x="4908" y="13847"/>
                  </a:lnTo>
                  <a:lnTo>
                    <a:pt x="4874" y="13015"/>
                  </a:lnTo>
                  <a:lnTo>
                    <a:pt x="4815" y="12226"/>
                  </a:lnTo>
                  <a:lnTo>
                    <a:pt x="4756" y="11437"/>
                  </a:lnTo>
                  <a:lnTo>
                    <a:pt x="4688" y="10692"/>
                  </a:lnTo>
                  <a:lnTo>
                    <a:pt x="4611" y="9947"/>
                  </a:lnTo>
                  <a:lnTo>
                    <a:pt x="4526" y="9202"/>
                  </a:lnTo>
                  <a:lnTo>
                    <a:pt x="4433" y="8501"/>
                  </a:lnTo>
                  <a:lnTo>
                    <a:pt x="4340" y="7844"/>
                  </a:lnTo>
                  <a:lnTo>
                    <a:pt x="4238" y="7187"/>
                  </a:lnTo>
                  <a:lnTo>
                    <a:pt x="4127" y="6573"/>
                  </a:lnTo>
                  <a:lnTo>
                    <a:pt x="4017" y="5960"/>
                  </a:lnTo>
                  <a:lnTo>
                    <a:pt x="3898" y="5390"/>
                  </a:lnTo>
                  <a:lnTo>
                    <a:pt x="3771" y="4864"/>
                  </a:lnTo>
                  <a:lnTo>
                    <a:pt x="3643" y="4338"/>
                  </a:lnTo>
                  <a:lnTo>
                    <a:pt x="3507" y="3856"/>
                  </a:lnTo>
                  <a:lnTo>
                    <a:pt x="3372" y="3374"/>
                  </a:lnTo>
                  <a:lnTo>
                    <a:pt x="3227" y="2980"/>
                  </a:lnTo>
                  <a:lnTo>
                    <a:pt x="3083" y="2586"/>
                  </a:lnTo>
                  <a:lnTo>
                    <a:pt x="2939" y="2191"/>
                  </a:lnTo>
                  <a:lnTo>
                    <a:pt x="2794" y="1841"/>
                  </a:lnTo>
                  <a:lnTo>
                    <a:pt x="2641" y="1534"/>
                  </a:lnTo>
                  <a:lnTo>
                    <a:pt x="2336" y="1008"/>
                  </a:lnTo>
                  <a:lnTo>
                    <a:pt x="2183" y="789"/>
                  </a:lnTo>
                  <a:lnTo>
                    <a:pt x="2013" y="570"/>
                  </a:lnTo>
                  <a:lnTo>
                    <a:pt x="1852" y="351"/>
                  </a:lnTo>
                  <a:lnTo>
                    <a:pt x="1682" y="219"/>
                  </a:lnTo>
                  <a:lnTo>
                    <a:pt x="1504" y="88"/>
                  </a:lnTo>
                  <a:lnTo>
                    <a:pt x="1334" y="44"/>
                  </a:lnTo>
                  <a:lnTo>
                    <a:pt x="1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6"/>
            <p:cNvSpPr/>
            <p:nvPr/>
          </p:nvSpPr>
          <p:spPr>
            <a:xfrm rot="10800000">
              <a:off x="3152393" y="5703710"/>
              <a:ext cx="33124" cy="85304"/>
            </a:xfrm>
            <a:custGeom>
              <a:avLst/>
              <a:gdLst/>
              <a:ahLst/>
              <a:cxnLst/>
              <a:rect l="l" t="t" r="r" b="b"/>
              <a:pathLst>
                <a:path w="3508" h="31333" extrusionOk="0">
                  <a:moveTo>
                    <a:pt x="447" y="1590"/>
                  </a:moveTo>
                  <a:lnTo>
                    <a:pt x="510" y="1754"/>
                  </a:lnTo>
                  <a:lnTo>
                    <a:pt x="671" y="2236"/>
                  </a:lnTo>
                  <a:lnTo>
                    <a:pt x="833" y="2805"/>
                  </a:lnTo>
                  <a:lnTo>
                    <a:pt x="994" y="3463"/>
                  </a:lnTo>
                  <a:lnTo>
                    <a:pt x="1138" y="4120"/>
                  </a:lnTo>
                  <a:lnTo>
                    <a:pt x="1283" y="4821"/>
                  </a:lnTo>
                  <a:lnTo>
                    <a:pt x="1554" y="6223"/>
                  </a:lnTo>
                  <a:lnTo>
                    <a:pt x="1809" y="7538"/>
                  </a:lnTo>
                  <a:lnTo>
                    <a:pt x="2055" y="8940"/>
                  </a:lnTo>
                  <a:lnTo>
                    <a:pt x="2166" y="9685"/>
                  </a:lnTo>
                  <a:lnTo>
                    <a:pt x="2276" y="10430"/>
                  </a:lnTo>
                  <a:lnTo>
                    <a:pt x="2386" y="11175"/>
                  </a:lnTo>
                  <a:lnTo>
                    <a:pt x="2488" y="11964"/>
                  </a:lnTo>
                  <a:lnTo>
                    <a:pt x="2573" y="12709"/>
                  </a:lnTo>
                  <a:lnTo>
                    <a:pt x="2658" y="13454"/>
                  </a:lnTo>
                  <a:lnTo>
                    <a:pt x="2743" y="14198"/>
                  </a:lnTo>
                  <a:lnTo>
                    <a:pt x="2811" y="14987"/>
                  </a:lnTo>
                  <a:lnTo>
                    <a:pt x="2887" y="15776"/>
                  </a:lnTo>
                  <a:lnTo>
                    <a:pt x="2947" y="16565"/>
                  </a:lnTo>
                  <a:lnTo>
                    <a:pt x="3006" y="17354"/>
                  </a:lnTo>
                  <a:lnTo>
                    <a:pt x="3066" y="18186"/>
                  </a:lnTo>
                  <a:lnTo>
                    <a:pt x="3108" y="19019"/>
                  </a:lnTo>
                  <a:lnTo>
                    <a:pt x="3151" y="19851"/>
                  </a:lnTo>
                  <a:lnTo>
                    <a:pt x="3185" y="20684"/>
                  </a:lnTo>
                  <a:lnTo>
                    <a:pt x="3210" y="21560"/>
                  </a:lnTo>
                  <a:lnTo>
                    <a:pt x="3227" y="22393"/>
                  </a:lnTo>
                  <a:lnTo>
                    <a:pt x="3244" y="23269"/>
                  </a:lnTo>
                  <a:lnTo>
                    <a:pt x="3244" y="24146"/>
                  </a:lnTo>
                  <a:lnTo>
                    <a:pt x="3244" y="24978"/>
                  </a:lnTo>
                  <a:lnTo>
                    <a:pt x="3227" y="25855"/>
                  </a:lnTo>
                  <a:lnTo>
                    <a:pt x="3193" y="26775"/>
                  </a:lnTo>
                  <a:lnTo>
                    <a:pt x="3176" y="27257"/>
                  </a:lnTo>
                  <a:lnTo>
                    <a:pt x="3151" y="27695"/>
                  </a:lnTo>
                  <a:lnTo>
                    <a:pt x="3117" y="28133"/>
                  </a:lnTo>
                  <a:lnTo>
                    <a:pt x="3074" y="28528"/>
                  </a:lnTo>
                  <a:lnTo>
                    <a:pt x="3032" y="28922"/>
                  </a:lnTo>
                  <a:lnTo>
                    <a:pt x="2981" y="29273"/>
                  </a:lnTo>
                  <a:lnTo>
                    <a:pt x="2921" y="29535"/>
                  </a:lnTo>
                  <a:lnTo>
                    <a:pt x="2853" y="29755"/>
                  </a:lnTo>
                  <a:lnTo>
                    <a:pt x="2777" y="29930"/>
                  </a:lnTo>
                  <a:lnTo>
                    <a:pt x="2692" y="30017"/>
                  </a:lnTo>
                  <a:lnTo>
                    <a:pt x="2599" y="29974"/>
                  </a:lnTo>
                  <a:lnTo>
                    <a:pt x="2497" y="29886"/>
                  </a:lnTo>
                  <a:lnTo>
                    <a:pt x="2361" y="29623"/>
                  </a:lnTo>
                  <a:lnTo>
                    <a:pt x="2217" y="29316"/>
                  </a:lnTo>
                  <a:lnTo>
                    <a:pt x="2089" y="28922"/>
                  </a:lnTo>
                  <a:lnTo>
                    <a:pt x="1953" y="28484"/>
                  </a:lnTo>
                  <a:lnTo>
                    <a:pt x="1826" y="28002"/>
                  </a:lnTo>
                  <a:lnTo>
                    <a:pt x="1707" y="27476"/>
                  </a:lnTo>
                  <a:lnTo>
                    <a:pt x="1486" y="26424"/>
                  </a:lnTo>
                  <a:lnTo>
                    <a:pt x="1385" y="25898"/>
                  </a:lnTo>
                  <a:lnTo>
                    <a:pt x="1283" y="25373"/>
                  </a:lnTo>
                  <a:lnTo>
                    <a:pt x="1189" y="24803"/>
                  </a:lnTo>
                  <a:lnTo>
                    <a:pt x="1096" y="24233"/>
                  </a:lnTo>
                  <a:lnTo>
                    <a:pt x="1011" y="23620"/>
                  </a:lnTo>
                  <a:lnTo>
                    <a:pt x="926" y="23006"/>
                  </a:lnTo>
                  <a:lnTo>
                    <a:pt x="850" y="22349"/>
                  </a:lnTo>
                  <a:lnTo>
                    <a:pt x="773" y="21735"/>
                  </a:lnTo>
                  <a:lnTo>
                    <a:pt x="705" y="21078"/>
                  </a:lnTo>
                  <a:lnTo>
                    <a:pt x="637" y="20377"/>
                  </a:lnTo>
                  <a:lnTo>
                    <a:pt x="578" y="19720"/>
                  </a:lnTo>
                  <a:lnTo>
                    <a:pt x="527" y="19019"/>
                  </a:lnTo>
                  <a:lnTo>
                    <a:pt x="476" y="18318"/>
                  </a:lnTo>
                  <a:lnTo>
                    <a:pt x="425" y="17616"/>
                  </a:lnTo>
                  <a:lnTo>
                    <a:pt x="391" y="16871"/>
                  </a:lnTo>
                  <a:lnTo>
                    <a:pt x="357" y="16127"/>
                  </a:lnTo>
                  <a:lnTo>
                    <a:pt x="323" y="15206"/>
                  </a:lnTo>
                  <a:lnTo>
                    <a:pt x="289" y="14242"/>
                  </a:lnTo>
                  <a:lnTo>
                    <a:pt x="272" y="13278"/>
                  </a:lnTo>
                  <a:lnTo>
                    <a:pt x="264" y="12358"/>
                  </a:lnTo>
                  <a:lnTo>
                    <a:pt x="255" y="11394"/>
                  </a:lnTo>
                  <a:lnTo>
                    <a:pt x="255" y="10430"/>
                  </a:lnTo>
                  <a:lnTo>
                    <a:pt x="264" y="9466"/>
                  </a:lnTo>
                  <a:lnTo>
                    <a:pt x="272" y="8502"/>
                  </a:lnTo>
                  <a:lnTo>
                    <a:pt x="306" y="6618"/>
                  </a:lnTo>
                  <a:lnTo>
                    <a:pt x="357" y="4690"/>
                  </a:lnTo>
                  <a:lnTo>
                    <a:pt x="408" y="2805"/>
                  </a:lnTo>
                  <a:lnTo>
                    <a:pt x="447" y="1590"/>
                  </a:lnTo>
                  <a:close/>
                  <a:moveTo>
                    <a:pt x="349" y="1"/>
                  </a:moveTo>
                  <a:lnTo>
                    <a:pt x="323" y="45"/>
                  </a:lnTo>
                  <a:lnTo>
                    <a:pt x="306" y="88"/>
                  </a:lnTo>
                  <a:lnTo>
                    <a:pt x="304" y="99"/>
                  </a:lnTo>
                  <a:lnTo>
                    <a:pt x="272" y="132"/>
                  </a:lnTo>
                  <a:lnTo>
                    <a:pt x="255" y="220"/>
                  </a:lnTo>
                  <a:lnTo>
                    <a:pt x="238" y="308"/>
                  </a:lnTo>
                  <a:lnTo>
                    <a:pt x="221" y="395"/>
                  </a:lnTo>
                  <a:lnTo>
                    <a:pt x="221" y="570"/>
                  </a:lnTo>
                  <a:lnTo>
                    <a:pt x="145" y="2893"/>
                  </a:lnTo>
                  <a:lnTo>
                    <a:pt x="77" y="5259"/>
                  </a:lnTo>
                  <a:lnTo>
                    <a:pt x="26" y="7582"/>
                  </a:lnTo>
                  <a:lnTo>
                    <a:pt x="9" y="8765"/>
                  </a:lnTo>
                  <a:lnTo>
                    <a:pt x="1" y="9948"/>
                  </a:lnTo>
                  <a:lnTo>
                    <a:pt x="1" y="11131"/>
                  </a:lnTo>
                  <a:lnTo>
                    <a:pt x="1" y="12314"/>
                  </a:lnTo>
                  <a:lnTo>
                    <a:pt x="18" y="13497"/>
                  </a:lnTo>
                  <a:lnTo>
                    <a:pt x="43" y="14680"/>
                  </a:lnTo>
                  <a:lnTo>
                    <a:pt x="77" y="15820"/>
                  </a:lnTo>
                  <a:lnTo>
                    <a:pt x="128" y="16959"/>
                  </a:lnTo>
                  <a:lnTo>
                    <a:pt x="187" y="18142"/>
                  </a:lnTo>
                  <a:lnTo>
                    <a:pt x="264" y="19238"/>
                  </a:lnTo>
                  <a:lnTo>
                    <a:pt x="323" y="20027"/>
                  </a:lnTo>
                  <a:lnTo>
                    <a:pt x="391" y="20815"/>
                  </a:lnTo>
                  <a:lnTo>
                    <a:pt x="459" y="21560"/>
                  </a:lnTo>
                  <a:lnTo>
                    <a:pt x="536" y="22305"/>
                  </a:lnTo>
                  <a:lnTo>
                    <a:pt x="620" y="23006"/>
                  </a:lnTo>
                  <a:lnTo>
                    <a:pt x="705" y="23707"/>
                  </a:lnTo>
                  <a:lnTo>
                    <a:pt x="799" y="24409"/>
                  </a:lnTo>
                  <a:lnTo>
                    <a:pt x="892" y="25066"/>
                  </a:lnTo>
                  <a:lnTo>
                    <a:pt x="1002" y="25723"/>
                  </a:lnTo>
                  <a:lnTo>
                    <a:pt x="1104" y="26337"/>
                  </a:lnTo>
                  <a:lnTo>
                    <a:pt x="1215" y="26950"/>
                  </a:lnTo>
                  <a:lnTo>
                    <a:pt x="1334" y="27520"/>
                  </a:lnTo>
                  <a:lnTo>
                    <a:pt x="1452" y="28089"/>
                  </a:lnTo>
                  <a:lnTo>
                    <a:pt x="1580" y="28615"/>
                  </a:lnTo>
                  <a:lnTo>
                    <a:pt x="1707" y="29141"/>
                  </a:lnTo>
                  <a:lnTo>
                    <a:pt x="1843" y="29623"/>
                  </a:lnTo>
                  <a:lnTo>
                    <a:pt x="1970" y="30061"/>
                  </a:lnTo>
                  <a:lnTo>
                    <a:pt x="2106" y="30499"/>
                  </a:lnTo>
                  <a:lnTo>
                    <a:pt x="2251" y="30850"/>
                  </a:lnTo>
                  <a:lnTo>
                    <a:pt x="2403" y="31113"/>
                  </a:lnTo>
                  <a:lnTo>
                    <a:pt x="2480" y="31244"/>
                  </a:lnTo>
                  <a:lnTo>
                    <a:pt x="2556" y="31288"/>
                  </a:lnTo>
                  <a:lnTo>
                    <a:pt x="2633" y="31332"/>
                  </a:lnTo>
                  <a:lnTo>
                    <a:pt x="2701" y="31332"/>
                  </a:lnTo>
                  <a:lnTo>
                    <a:pt x="2777" y="31288"/>
                  </a:lnTo>
                  <a:lnTo>
                    <a:pt x="2853" y="31201"/>
                  </a:lnTo>
                  <a:lnTo>
                    <a:pt x="2930" y="31025"/>
                  </a:lnTo>
                  <a:lnTo>
                    <a:pt x="3006" y="30850"/>
                  </a:lnTo>
                  <a:lnTo>
                    <a:pt x="3074" y="30587"/>
                  </a:lnTo>
                  <a:lnTo>
                    <a:pt x="3142" y="30324"/>
                  </a:lnTo>
                  <a:lnTo>
                    <a:pt x="3193" y="30061"/>
                  </a:lnTo>
                  <a:lnTo>
                    <a:pt x="3244" y="29711"/>
                  </a:lnTo>
                  <a:lnTo>
                    <a:pt x="3295" y="29404"/>
                  </a:lnTo>
                  <a:lnTo>
                    <a:pt x="3329" y="29053"/>
                  </a:lnTo>
                  <a:lnTo>
                    <a:pt x="3363" y="28659"/>
                  </a:lnTo>
                  <a:lnTo>
                    <a:pt x="3397" y="28265"/>
                  </a:lnTo>
                  <a:lnTo>
                    <a:pt x="3439" y="27476"/>
                  </a:lnTo>
                  <a:lnTo>
                    <a:pt x="3473" y="26643"/>
                  </a:lnTo>
                  <a:lnTo>
                    <a:pt x="3490" y="25811"/>
                  </a:lnTo>
                  <a:lnTo>
                    <a:pt x="3507" y="24978"/>
                  </a:lnTo>
                  <a:lnTo>
                    <a:pt x="3507" y="24014"/>
                  </a:lnTo>
                  <a:lnTo>
                    <a:pt x="3499" y="23006"/>
                  </a:lnTo>
                  <a:lnTo>
                    <a:pt x="3482" y="21998"/>
                  </a:lnTo>
                  <a:lnTo>
                    <a:pt x="3465" y="21034"/>
                  </a:lnTo>
                  <a:lnTo>
                    <a:pt x="3431" y="20070"/>
                  </a:lnTo>
                  <a:lnTo>
                    <a:pt x="3388" y="19106"/>
                  </a:lnTo>
                  <a:lnTo>
                    <a:pt x="3337" y="18142"/>
                  </a:lnTo>
                  <a:lnTo>
                    <a:pt x="3278" y="17178"/>
                  </a:lnTo>
                  <a:lnTo>
                    <a:pt x="3210" y="16258"/>
                  </a:lnTo>
                  <a:lnTo>
                    <a:pt x="3134" y="15338"/>
                  </a:lnTo>
                  <a:lnTo>
                    <a:pt x="3057" y="14418"/>
                  </a:lnTo>
                  <a:lnTo>
                    <a:pt x="2972" y="13541"/>
                  </a:lnTo>
                  <a:lnTo>
                    <a:pt x="2879" y="12665"/>
                  </a:lnTo>
                  <a:lnTo>
                    <a:pt x="2777" y="11832"/>
                  </a:lnTo>
                  <a:lnTo>
                    <a:pt x="2675" y="11000"/>
                  </a:lnTo>
                  <a:lnTo>
                    <a:pt x="2565" y="10167"/>
                  </a:lnTo>
                  <a:lnTo>
                    <a:pt x="2454" y="9422"/>
                  </a:lnTo>
                  <a:lnTo>
                    <a:pt x="2344" y="8633"/>
                  </a:lnTo>
                  <a:lnTo>
                    <a:pt x="2098" y="7187"/>
                  </a:lnTo>
                  <a:lnTo>
                    <a:pt x="1852" y="5785"/>
                  </a:lnTo>
                  <a:lnTo>
                    <a:pt x="1580" y="4470"/>
                  </a:lnTo>
                  <a:lnTo>
                    <a:pt x="1317" y="3156"/>
                  </a:lnTo>
                  <a:lnTo>
                    <a:pt x="1172" y="2542"/>
                  </a:lnTo>
                  <a:lnTo>
                    <a:pt x="1036" y="1929"/>
                  </a:lnTo>
                  <a:lnTo>
                    <a:pt x="884" y="1359"/>
                  </a:lnTo>
                  <a:lnTo>
                    <a:pt x="731" y="877"/>
                  </a:lnTo>
                  <a:lnTo>
                    <a:pt x="569" y="439"/>
                  </a:lnTo>
                  <a:lnTo>
                    <a:pt x="400" y="45"/>
                  </a:lnTo>
                  <a:lnTo>
                    <a:pt x="3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6"/>
            <p:cNvSpPr/>
            <p:nvPr/>
          </p:nvSpPr>
          <p:spPr>
            <a:xfrm rot="10800000">
              <a:off x="3252776" y="5589874"/>
              <a:ext cx="44181" cy="97947"/>
            </a:xfrm>
            <a:custGeom>
              <a:avLst/>
              <a:gdLst/>
              <a:ahLst/>
              <a:cxnLst/>
              <a:rect l="l" t="t" r="r" b="b"/>
              <a:pathLst>
                <a:path w="4679" h="35977" extrusionOk="0">
                  <a:moveTo>
                    <a:pt x="4611" y="0"/>
                  </a:moveTo>
                  <a:lnTo>
                    <a:pt x="4586" y="44"/>
                  </a:lnTo>
                  <a:lnTo>
                    <a:pt x="4382" y="789"/>
                  </a:lnTo>
                  <a:lnTo>
                    <a:pt x="4178" y="1578"/>
                  </a:lnTo>
                  <a:lnTo>
                    <a:pt x="3991" y="2366"/>
                  </a:lnTo>
                  <a:lnTo>
                    <a:pt x="3796" y="3199"/>
                  </a:lnTo>
                  <a:lnTo>
                    <a:pt x="3618" y="4075"/>
                  </a:lnTo>
                  <a:lnTo>
                    <a:pt x="3439" y="4952"/>
                  </a:lnTo>
                  <a:lnTo>
                    <a:pt x="3261" y="5872"/>
                  </a:lnTo>
                  <a:lnTo>
                    <a:pt x="3091" y="6836"/>
                  </a:lnTo>
                  <a:lnTo>
                    <a:pt x="2930" y="7756"/>
                  </a:lnTo>
                  <a:lnTo>
                    <a:pt x="2769" y="8764"/>
                  </a:lnTo>
                  <a:lnTo>
                    <a:pt x="2454" y="10780"/>
                  </a:lnTo>
                  <a:lnTo>
                    <a:pt x="2149" y="12839"/>
                  </a:lnTo>
                  <a:lnTo>
                    <a:pt x="1860" y="14899"/>
                  </a:lnTo>
                  <a:lnTo>
                    <a:pt x="1707" y="16038"/>
                  </a:lnTo>
                  <a:lnTo>
                    <a:pt x="1563" y="17221"/>
                  </a:lnTo>
                  <a:lnTo>
                    <a:pt x="1427" y="18361"/>
                  </a:lnTo>
                  <a:lnTo>
                    <a:pt x="1291" y="19544"/>
                  </a:lnTo>
                  <a:lnTo>
                    <a:pt x="1164" y="20727"/>
                  </a:lnTo>
                  <a:lnTo>
                    <a:pt x="1045" y="21954"/>
                  </a:lnTo>
                  <a:lnTo>
                    <a:pt x="935" y="23181"/>
                  </a:lnTo>
                  <a:lnTo>
                    <a:pt x="824" y="24452"/>
                  </a:lnTo>
                  <a:lnTo>
                    <a:pt x="374" y="30104"/>
                  </a:lnTo>
                  <a:lnTo>
                    <a:pt x="272" y="31463"/>
                  </a:lnTo>
                  <a:lnTo>
                    <a:pt x="171" y="32777"/>
                  </a:lnTo>
                  <a:lnTo>
                    <a:pt x="77" y="34136"/>
                  </a:lnTo>
                  <a:lnTo>
                    <a:pt x="35" y="34837"/>
                  </a:lnTo>
                  <a:lnTo>
                    <a:pt x="1" y="35538"/>
                  </a:lnTo>
                  <a:lnTo>
                    <a:pt x="1" y="35670"/>
                  </a:lnTo>
                  <a:lnTo>
                    <a:pt x="18" y="35801"/>
                  </a:lnTo>
                  <a:lnTo>
                    <a:pt x="35" y="35889"/>
                  </a:lnTo>
                  <a:lnTo>
                    <a:pt x="52" y="35932"/>
                  </a:lnTo>
                  <a:lnTo>
                    <a:pt x="77" y="35976"/>
                  </a:lnTo>
                  <a:lnTo>
                    <a:pt x="103" y="35932"/>
                  </a:lnTo>
                  <a:lnTo>
                    <a:pt x="120" y="35845"/>
                  </a:lnTo>
                  <a:lnTo>
                    <a:pt x="128" y="35713"/>
                  </a:lnTo>
                  <a:lnTo>
                    <a:pt x="196" y="34355"/>
                  </a:lnTo>
                  <a:lnTo>
                    <a:pt x="281" y="33040"/>
                  </a:lnTo>
                  <a:lnTo>
                    <a:pt x="374" y="31726"/>
                  </a:lnTo>
                  <a:lnTo>
                    <a:pt x="476" y="30411"/>
                  </a:lnTo>
                  <a:lnTo>
                    <a:pt x="688" y="27782"/>
                  </a:lnTo>
                  <a:lnTo>
                    <a:pt x="909" y="25240"/>
                  </a:lnTo>
                  <a:lnTo>
                    <a:pt x="1011" y="23926"/>
                  </a:lnTo>
                  <a:lnTo>
                    <a:pt x="1121" y="22699"/>
                  </a:lnTo>
                  <a:lnTo>
                    <a:pt x="1240" y="21472"/>
                  </a:lnTo>
                  <a:lnTo>
                    <a:pt x="1368" y="20245"/>
                  </a:lnTo>
                  <a:lnTo>
                    <a:pt x="1495" y="19062"/>
                  </a:lnTo>
                  <a:lnTo>
                    <a:pt x="1639" y="17879"/>
                  </a:lnTo>
                  <a:lnTo>
                    <a:pt x="1784" y="16739"/>
                  </a:lnTo>
                  <a:lnTo>
                    <a:pt x="1928" y="15556"/>
                  </a:lnTo>
                  <a:lnTo>
                    <a:pt x="2217" y="13497"/>
                  </a:lnTo>
                  <a:lnTo>
                    <a:pt x="2522" y="11393"/>
                  </a:lnTo>
                  <a:lnTo>
                    <a:pt x="2828" y="9378"/>
                  </a:lnTo>
                  <a:lnTo>
                    <a:pt x="2989" y="8414"/>
                  </a:lnTo>
                  <a:lnTo>
                    <a:pt x="3159" y="7450"/>
                  </a:lnTo>
                  <a:lnTo>
                    <a:pt x="3329" y="6485"/>
                  </a:lnTo>
                  <a:lnTo>
                    <a:pt x="3499" y="5565"/>
                  </a:lnTo>
                  <a:lnTo>
                    <a:pt x="3677" y="4689"/>
                  </a:lnTo>
                  <a:lnTo>
                    <a:pt x="3864" y="3812"/>
                  </a:lnTo>
                  <a:lnTo>
                    <a:pt x="4051" y="2980"/>
                  </a:lnTo>
                  <a:lnTo>
                    <a:pt x="4246" y="2147"/>
                  </a:lnTo>
                  <a:lnTo>
                    <a:pt x="4450" y="1359"/>
                  </a:lnTo>
                  <a:lnTo>
                    <a:pt x="4654" y="614"/>
                  </a:lnTo>
                  <a:lnTo>
                    <a:pt x="4671" y="526"/>
                  </a:lnTo>
                  <a:lnTo>
                    <a:pt x="4679" y="394"/>
                  </a:lnTo>
                  <a:lnTo>
                    <a:pt x="4679" y="263"/>
                  </a:lnTo>
                  <a:lnTo>
                    <a:pt x="4671" y="175"/>
                  </a:lnTo>
                  <a:lnTo>
                    <a:pt x="4654" y="44"/>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6"/>
            <p:cNvSpPr/>
            <p:nvPr/>
          </p:nvSpPr>
          <p:spPr>
            <a:xfrm rot="10800000">
              <a:off x="3247885" y="5587370"/>
              <a:ext cx="44342" cy="102720"/>
            </a:xfrm>
            <a:custGeom>
              <a:avLst/>
              <a:gdLst/>
              <a:ahLst/>
              <a:cxnLst/>
              <a:rect l="l" t="t" r="r" b="b"/>
              <a:pathLst>
                <a:path w="4696" h="37730" extrusionOk="0">
                  <a:moveTo>
                    <a:pt x="4620" y="1"/>
                  </a:moveTo>
                  <a:lnTo>
                    <a:pt x="4594" y="44"/>
                  </a:lnTo>
                  <a:lnTo>
                    <a:pt x="4577" y="176"/>
                  </a:lnTo>
                  <a:lnTo>
                    <a:pt x="3626" y="10430"/>
                  </a:lnTo>
                  <a:lnTo>
                    <a:pt x="3499" y="11700"/>
                  </a:lnTo>
                  <a:lnTo>
                    <a:pt x="3371" y="12971"/>
                  </a:lnTo>
                  <a:lnTo>
                    <a:pt x="3244" y="14198"/>
                  </a:lnTo>
                  <a:lnTo>
                    <a:pt x="3108" y="15381"/>
                  </a:lnTo>
                  <a:lnTo>
                    <a:pt x="2964" y="16564"/>
                  </a:lnTo>
                  <a:lnTo>
                    <a:pt x="2811" y="17704"/>
                  </a:lnTo>
                  <a:lnTo>
                    <a:pt x="2650" y="18843"/>
                  </a:lnTo>
                  <a:lnTo>
                    <a:pt x="2471" y="19982"/>
                  </a:lnTo>
                  <a:lnTo>
                    <a:pt x="2140" y="22042"/>
                  </a:lnTo>
                  <a:lnTo>
                    <a:pt x="1809" y="24102"/>
                  </a:lnTo>
                  <a:lnTo>
                    <a:pt x="1487" y="26205"/>
                  </a:lnTo>
                  <a:lnTo>
                    <a:pt x="1181" y="28352"/>
                  </a:lnTo>
                  <a:lnTo>
                    <a:pt x="875" y="30543"/>
                  </a:lnTo>
                  <a:lnTo>
                    <a:pt x="578" y="32734"/>
                  </a:lnTo>
                  <a:lnTo>
                    <a:pt x="289" y="34969"/>
                  </a:lnTo>
                  <a:lnTo>
                    <a:pt x="9" y="37247"/>
                  </a:lnTo>
                  <a:lnTo>
                    <a:pt x="1" y="37379"/>
                  </a:lnTo>
                  <a:lnTo>
                    <a:pt x="1" y="37510"/>
                  </a:lnTo>
                  <a:lnTo>
                    <a:pt x="18" y="37598"/>
                  </a:lnTo>
                  <a:lnTo>
                    <a:pt x="35" y="37686"/>
                  </a:lnTo>
                  <a:lnTo>
                    <a:pt x="52" y="37730"/>
                  </a:lnTo>
                  <a:lnTo>
                    <a:pt x="77" y="37730"/>
                  </a:lnTo>
                  <a:lnTo>
                    <a:pt x="103" y="37686"/>
                  </a:lnTo>
                  <a:lnTo>
                    <a:pt x="120" y="37554"/>
                  </a:lnTo>
                  <a:lnTo>
                    <a:pt x="408" y="35232"/>
                  </a:lnTo>
                  <a:lnTo>
                    <a:pt x="705" y="32909"/>
                  </a:lnTo>
                  <a:lnTo>
                    <a:pt x="1020" y="30674"/>
                  </a:lnTo>
                  <a:lnTo>
                    <a:pt x="1334" y="28440"/>
                  </a:lnTo>
                  <a:lnTo>
                    <a:pt x="1656" y="26249"/>
                  </a:lnTo>
                  <a:lnTo>
                    <a:pt x="1987" y="24102"/>
                  </a:lnTo>
                  <a:lnTo>
                    <a:pt x="2327" y="21954"/>
                  </a:lnTo>
                  <a:lnTo>
                    <a:pt x="2667" y="19807"/>
                  </a:lnTo>
                  <a:lnTo>
                    <a:pt x="2828" y="18755"/>
                  </a:lnTo>
                  <a:lnTo>
                    <a:pt x="2981" y="17660"/>
                  </a:lnTo>
                  <a:lnTo>
                    <a:pt x="3125" y="16564"/>
                  </a:lnTo>
                  <a:lnTo>
                    <a:pt x="3261" y="15469"/>
                  </a:lnTo>
                  <a:lnTo>
                    <a:pt x="3380" y="14330"/>
                  </a:lnTo>
                  <a:lnTo>
                    <a:pt x="3507" y="13147"/>
                  </a:lnTo>
                  <a:lnTo>
                    <a:pt x="3737" y="10780"/>
                  </a:lnTo>
                  <a:lnTo>
                    <a:pt x="4687" y="526"/>
                  </a:lnTo>
                  <a:lnTo>
                    <a:pt x="4696" y="351"/>
                  </a:lnTo>
                  <a:lnTo>
                    <a:pt x="4696" y="220"/>
                  </a:lnTo>
                  <a:lnTo>
                    <a:pt x="4679" y="132"/>
                  </a:lnTo>
                  <a:lnTo>
                    <a:pt x="4662" y="44"/>
                  </a:lnTo>
                  <a:lnTo>
                    <a:pt x="4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6"/>
            <p:cNvSpPr/>
            <p:nvPr/>
          </p:nvSpPr>
          <p:spPr>
            <a:xfrm rot="10800000">
              <a:off x="3263031" y="5594766"/>
              <a:ext cx="35051" cy="91982"/>
            </a:xfrm>
            <a:custGeom>
              <a:avLst/>
              <a:gdLst/>
              <a:ahLst/>
              <a:cxnLst/>
              <a:rect l="l" t="t" r="r" b="b"/>
              <a:pathLst>
                <a:path w="3712" h="33786" extrusionOk="0">
                  <a:moveTo>
                    <a:pt x="3643" y="0"/>
                  </a:moveTo>
                  <a:lnTo>
                    <a:pt x="3618" y="44"/>
                  </a:lnTo>
                  <a:lnTo>
                    <a:pt x="3244" y="1534"/>
                  </a:lnTo>
                  <a:lnTo>
                    <a:pt x="2871" y="3068"/>
                  </a:lnTo>
                  <a:lnTo>
                    <a:pt x="2692" y="3857"/>
                  </a:lnTo>
                  <a:lnTo>
                    <a:pt x="2514" y="4645"/>
                  </a:lnTo>
                  <a:lnTo>
                    <a:pt x="2336" y="5478"/>
                  </a:lnTo>
                  <a:lnTo>
                    <a:pt x="2174" y="6311"/>
                  </a:lnTo>
                  <a:lnTo>
                    <a:pt x="2005" y="7231"/>
                  </a:lnTo>
                  <a:lnTo>
                    <a:pt x="1852" y="8195"/>
                  </a:lnTo>
                  <a:lnTo>
                    <a:pt x="1699" y="9159"/>
                  </a:lnTo>
                  <a:lnTo>
                    <a:pt x="1563" y="10167"/>
                  </a:lnTo>
                  <a:lnTo>
                    <a:pt x="1427" y="11218"/>
                  </a:lnTo>
                  <a:lnTo>
                    <a:pt x="1300" y="12270"/>
                  </a:lnTo>
                  <a:lnTo>
                    <a:pt x="1062" y="14417"/>
                  </a:lnTo>
                  <a:lnTo>
                    <a:pt x="824" y="16608"/>
                  </a:lnTo>
                  <a:lnTo>
                    <a:pt x="714" y="17748"/>
                  </a:lnTo>
                  <a:lnTo>
                    <a:pt x="612" y="18887"/>
                  </a:lnTo>
                  <a:lnTo>
                    <a:pt x="510" y="20026"/>
                  </a:lnTo>
                  <a:lnTo>
                    <a:pt x="417" y="21209"/>
                  </a:lnTo>
                  <a:lnTo>
                    <a:pt x="332" y="22392"/>
                  </a:lnTo>
                  <a:lnTo>
                    <a:pt x="256" y="23576"/>
                  </a:lnTo>
                  <a:lnTo>
                    <a:pt x="188" y="24759"/>
                  </a:lnTo>
                  <a:lnTo>
                    <a:pt x="120" y="25986"/>
                  </a:lnTo>
                  <a:lnTo>
                    <a:pt x="77" y="27213"/>
                  </a:lnTo>
                  <a:lnTo>
                    <a:pt x="35" y="28440"/>
                  </a:lnTo>
                  <a:lnTo>
                    <a:pt x="9" y="29667"/>
                  </a:lnTo>
                  <a:lnTo>
                    <a:pt x="1" y="30937"/>
                  </a:lnTo>
                  <a:lnTo>
                    <a:pt x="1" y="32208"/>
                  </a:lnTo>
                  <a:lnTo>
                    <a:pt x="18" y="33479"/>
                  </a:lnTo>
                  <a:lnTo>
                    <a:pt x="26" y="33610"/>
                  </a:lnTo>
                  <a:lnTo>
                    <a:pt x="35" y="33698"/>
                  </a:lnTo>
                  <a:lnTo>
                    <a:pt x="60" y="33786"/>
                  </a:lnTo>
                  <a:lnTo>
                    <a:pt x="111" y="33786"/>
                  </a:lnTo>
                  <a:lnTo>
                    <a:pt x="128" y="33698"/>
                  </a:lnTo>
                  <a:lnTo>
                    <a:pt x="145" y="33610"/>
                  </a:lnTo>
                  <a:lnTo>
                    <a:pt x="145" y="33479"/>
                  </a:lnTo>
                  <a:lnTo>
                    <a:pt x="128" y="32208"/>
                  </a:lnTo>
                  <a:lnTo>
                    <a:pt x="128" y="30981"/>
                  </a:lnTo>
                  <a:lnTo>
                    <a:pt x="145" y="29754"/>
                  </a:lnTo>
                  <a:lnTo>
                    <a:pt x="171" y="28527"/>
                  </a:lnTo>
                  <a:lnTo>
                    <a:pt x="205" y="27300"/>
                  </a:lnTo>
                  <a:lnTo>
                    <a:pt x="256" y="26117"/>
                  </a:lnTo>
                  <a:lnTo>
                    <a:pt x="315" y="24934"/>
                  </a:lnTo>
                  <a:lnTo>
                    <a:pt x="383" y="23751"/>
                  </a:lnTo>
                  <a:lnTo>
                    <a:pt x="459" y="22568"/>
                  </a:lnTo>
                  <a:lnTo>
                    <a:pt x="544" y="21428"/>
                  </a:lnTo>
                  <a:lnTo>
                    <a:pt x="638" y="20289"/>
                  </a:lnTo>
                  <a:lnTo>
                    <a:pt x="731" y="19150"/>
                  </a:lnTo>
                  <a:lnTo>
                    <a:pt x="833" y="18010"/>
                  </a:lnTo>
                  <a:lnTo>
                    <a:pt x="943" y="16915"/>
                  </a:lnTo>
                  <a:lnTo>
                    <a:pt x="1173" y="14724"/>
                  </a:lnTo>
                  <a:lnTo>
                    <a:pt x="1410" y="12621"/>
                  </a:lnTo>
                  <a:lnTo>
                    <a:pt x="1538" y="11613"/>
                  </a:lnTo>
                  <a:lnTo>
                    <a:pt x="1665" y="10605"/>
                  </a:lnTo>
                  <a:lnTo>
                    <a:pt x="1801" y="9597"/>
                  </a:lnTo>
                  <a:lnTo>
                    <a:pt x="1945" y="8633"/>
                  </a:lnTo>
                  <a:lnTo>
                    <a:pt x="2098" y="7713"/>
                  </a:lnTo>
                  <a:lnTo>
                    <a:pt x="2259" y="6793"/>
                  </a:lnTo>
                  <a:lnTo>
                    <a:pt x="2429" y="5960"/>
                  </a:lnTo>
                  <a:lnTo>
                    <a:pt x="2599" y="5171"/>
                  </a:lnTo>
                  <a:lnTo>
                    <a:pt x="2777" y="4382"/>
                  </a:lnTo>
                  <a:lnTo>
                    <a:pt x="2956" y="3594"/>
                  </a:lnTo>
                  <a:lnTo>
                    <a:pt x="3321" y="2104"/>
                  </a:lnTo>
                  <a:lnTo>
                    <a:pt x="3686" y="658"/>
                  </a:lnTo>
                  <a:lnTo>
                    <a:pt x="3703" y="526"/>
                  </a:lnTo>
                  <a:lnTo>
                    <a:pt x="3711" y="395"/>
                  </a:lnTo>
                  <a:lnTo>
                    <a:pt x="3711" y="263"/>
                  </a:lnTo>
                  <a:lnTo>
                    <a:pt x="3703" y="176"/>
                  </a:lnTo>
                  <a:lnTo>
                    <a:pt x="3686" y="44"/>
                  </a:lnTo>
                  <a:lnTo>
                    <a:pt x="36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6"/>
            <p:cNvSpPr/>
            <p:nvPr/>
          </p:nvSpPr>
          <p:spPr>
            <a:xfrm rot="10800000">
              <a:off x="3269848" y="5560269"/>
              <a:ext cx="5779" cy="43546"/>
            </a:xfrm>
            <a:custGeom>
              <a:avLst/>
              <a:gdLst/>
              <a:ahLst/>
              <a:cxnLst/>
              <a:rect l="l" t="t" r="r" b="b"/>
              <a:pathLst>
                <a:path w="612" h="15995" extrusionOk="0">
                  <a:moveTo>
                    <a:pt x="501" y="0"/>
                  </a:moveTo>
                  <a:lnTo>
                    <a:pt x="467" y="44"/>
                  </a:lnTo>
                  <a:lnTo>
                    <a:pt x="442" y="88"/>
                  </a:lnTo>
                  <a:lnTo>
                    <a:pt x="416" y="219"/>
                  </a:lnTo>
                  <a:lnTo>
                    <a:pt x="399" y="395"/>
                  </a:lnTo>
                  <a:lnTo>
                    <a:pt x="382" y="570"/>
                  </a:lnTo>
                  <a:lnTo>
                    <a:pt x="357" y="921"/>
                  </a:lnTo>
                  <a:lnTo>
                    <a:pt x="272" y="2323"/>
                  </a:lnTo>
                  <a:lnTo>
                    <a:pt x="204" y="3725"/>
                  </a:lnTo>
                  <a:lnTo>
                    <a:pt x="136" y="5215"/>
                  </a:lnTo>
                  <a:lnTo>
                    <a:pt x="85" y="6661"/>
                  </a:lnTo>
                  <a:lnTo>
                    <a:pt x="51" y="8151"/>
                  </a:lnTo>
                  <a:lnTo>
                    <a:pt x="17" y="9641"/>
                  </a:lnTo>
                  <a:lnTo>
                    <a:pt x="9" y="11174"/>
                  </a:lnTo>
                  <a:lnTo>
                    <a:pt x="0" y="12664"/>
                  </a:lnTo>
                  <a:lnTo>
                    <a:pt x="9" y="14154"/>
                  </a:lnTo>
                  <a:lnTo>
                    <a:pt x="34" y="15644"/>
                  </a:lnTo>
                  <a:lnTo>
                    <a:pt x="43" y="15776"/>
                  </a:lnTo>
                  <a:lnTo>
                    <a:pt x="60" y="15907"/>
                  </a:lnTo>
                  <a:lnTo>
                    <a:pt x="77" y="15951"/>
                  </a:lnTo>
                  <a:lnTo>
                    <a:pt x="102" y="15995"/>
                  </a:lnTo>
                  <a:lnTo>
                    <a:pt x="128" y="15951"/>
                  </a:lnTo>
                  <a:lnTo>
                    <a:pt x="145" y="15907"/>
                  </a:lnTo>
                  <a:lnTo>
                    <a:pt x="162" y="15776"/>
                  </a:lnTo>
                  <a:lnTo>
                    <a:pt x="162" y="15644"/>
                  </a:lnTo>
                  <a:lnTo>
                    <a:pt x="136" y="13760"/>
                  </a:lnTo>
                  <a:lnTo>
                    <a:pt x="136" y="11876"/>
                  </a:lnTo>
                  <a:lnTo>
                    <a:pt x="145" y="9991"/>
                  </a:lnTo>
                  <a:lnTo>
                    <a:pt x="179" y="8107"/>
                  </a:lnTo>
                  <a:lnTo>
                    <a:pt x="204" y="7143"/>
                  </a:lnTo>
                  <a:lnTo>
                    <a:pt x="238" y="6223"/>
                  </a:lnTo>
                  <a:lnTo>
                    <a:pt x="306" y="4339"/>
                  </a:lnTo>
                  <a:lnTo>
                    <a:pt x="357" y="3374"/>
                  </a:lnTo>
                  <a:lnTo>
                    <a:pt x="408" y="2410"/>
                  </a:lnTo>
                  <a:lnTo>
                    <a:pt x="476" y="1403"/>
                  </a:lnTo>
                  <a:lnTo>
                    <a:pt x="497" y="1088"/>
                  </a:lnTo>
                  <a:lnTo>
                    <a:pt x="518" y="1052"/>
                  </a:lnTo>
                  <a:lnTo>
                    <a:pt x="544" y="1008"/>
                  </a:lnTo>
                  <a:lnTo>
                    <a:pt x="578" y="877"/>
                  </a:lnTo>
                  <a:lnTo>
                    <a:pt x="603" y="658"/>
                  </a:lnTo>
                  <a:lnTo>
                    <a:pt x="612" y="526"/>
                  </a:lnTo>
                  <a:lnTo>
                    <a:pt x="612" y="439"/>
                  </a:lnTo>
                  <a:lnTo>
                    <a:pt x="603" y="307"/>
                  </a:lnTo>
                  <a:lnTo>
                    <a:pt x="586" y="219"/>
                  </a:lnTo>
                  <a:lnTo>
                    <a:pt x="569" y="132"/>
                  </a:lnTo>
                  <a:lnTo>
                    <a:pt x="544" y="44"/>
                  </a:lnTo>
                  <a:lnTo>
                    <a:pt x="5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6"/>
            <p:cNvSpPr/>
            <p:nvPr/>
          </p:nvSpPr>
          <p:spPr>
            <a:xfrm rot="10800000">
              <a:off x="3254457" y="5555856"/>
              <a:ext cx="13314" cy="51896"/>
            </a:xfrm>
            <a:custGeom>
              <a:avLst/>
              <a:gdLst/>
              <a:ahLst/>
              <a:cxnLst/>
              <a:rect l="l" t="t" r="r" b="b"/>
              <a:pathLst>
                <a:path w="1410" h="19062" extrusionOk="0">
                  <a:moveTo>
                    <a:pt x="1342" y="0"/>
                  </a:moveTo>
                  <a:lnTo>
                    <a:pt x="1316" y="44"/>
                  </a:lnTo>
                  <a:lnTo>
                    <a:pt x="1299" y="88"/>
                  </a:lnTo>
                  <a:lnTo>
                    <a:pt x="1291" y="219"/>
                  </a:lnTo>
                  <a:lnTo>
                    <a:pt x="1189" y="2629"/>
                  </a:lnTo>
                  <a:lnTo>
                    <a:pt x="1070" y="4996"/>
                  </a:lnTo>
                  <a:lnTo>
                    <a:pt x="934" y="7362"/>
                  </a:lnTo>
                  <a:lnTo>
                    <a:pt x="781" y="9641"/>
                  </a:lnTo>
                  <a:lnTo>
                    <a:pt x="620" y="11919"/>
                  </a:lnTo>
                  <a:lnTo>
                    <a:pt x="433" y="14198"/>
                  </a:lnTo>
                  <a:lnTo>
                    <a:pt x="230" y="16389"/>
                  </a:lnTo>
                  <a:lnTo>
                    <a:pt x="9" y="18580"/>
                  </a:lnTo>
                  <a:lnTo>
                    <a:pt x="0" y="18711"/>
                  </a:lnTo>
                  <a:lnTo>
                    <a:pt x="9" y="18843"/>
                  </a:lnTo>
                  <a:lnTo>
                    <a:pt x="17" y="18931"/>
                  </a:lnTo>
                  <a:lnTo>
                    <a:pt x="34" y="19018"/>
                  </a:lnTo>
                  <a:lnTo>
                    <a:pt x="60" y="19062"/>
                  </a:lnTo>
                  <a:lnTo>
                    <a:pt x="85" y="19062"/>
                  </a:lnTo>
                  <a:lnTo>
                    <a:pt x="102" y="19018"/>
                  </a:lnTo>
                  <a:lnTo>
                    <a:pt x="128" y="18931"/>
                  </a:lnTo>
                  <a:lnTo>
                    <a:pt x="348" y="16740"/>
                  </a:lnTo>
                  <a:lnTo>
                    <a:pt x="552" y="14505"/>
                  </a:lnTo>
                  <a:lnTo>
                    <a:pt x="739" y="12226"/>
                  </a:lnTo>
                  <a:lnTo>
                    <a:pt x="909" y="9904"/>
                  </a:lnTo>
                  <a:lnTo>
                    <a:pt x="1062" y="7581"/>
                  </a:lnTo>
                  <a:lnTo>
                    <a:pt x="1197" y="5215"/>
                  </a:lnTo>
                  <a:lnTo>
                    <a:pt x="1316" y="2849"/>
                  </a:lnTo>
                  <a:lnTo>
                    <a:pt x="1410" y="438"/>
                  </a:lnTo>
                  <a:lnTo>
                    <a:pt x="1410" y="263"/>
                  </a:lnTo>
                  <a:lnTo>
                    <a:pt x="1401" y="132"/>
                  </a:lnTo>
                  <a:lnTo>
                    <a:pt x="1384" y="44"/>
                  </a:lnTo>
                  <a:lnTo>
                    <a:pt x="13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6"/>
            <p:cNvSpPr/>
            <p:nvPr/>
          </p:nvSpPr>
          <p:spPr>
            <a:xfrm rot="10800000">
              <a:off x="3241549" y="5555374"/>
              <a:ext cx="19971" cy="37584"/>
            </a:xfrm>
            <a:custGeom>
              <a:avLst/>
              <a:gdLst/>
              <a:ahLst/>
              <a:cxnLst/>
              <a:rect l="l" t="t" r="r" b="b"/>
              <a:pathLst>
                <a:path w="2115" h="13805" extrusionOk="0">
                  <a:moveTo>
                    <a:pt x="2047" y="1"/>
                  </a:moveTo>
                  <a:lnTo>
                    <a:pt x="2021" y="45"/>
                  </a:lnTo>
                  <a:lnTo>
                    <a:pt x="1996" y="132"/>
                  </a:lnTo>
                  <a:lnTo>
                    <a:pt x="1987" y="264"/>
                  </a:lnTo>
                  <a:lnTo>
                    <a:pt x="1826" y="2148"/>
                  </a:lnTo>
                  <a:lnTo>
                    <a:pt x="1741" y="3112"/>
                  </a:lnTo>
                  <a:lnTo>
                    <a:pt x="1648" y="4076"/>
                  </a:lnTo>
                  <a:lnTo>
                    <a:pt x="1554" y="4996"/>
                  </a:lnTo>
                  <a:lnTo>
                    <a:pt x="1452" y="5917"/>
                  </a:lnTo>
                  <a:lnTo>
                    <a:pt x="1342" y="6793"/>
                  </a:lnTo>
                  <a:lnTo>
                    <a:pt x="1223" y="7626"/>
                  </a:lnTo>
                  <a:lnTo>
                    <a:pt x="1104" y="8458"/>
                  </a:lnTo>
                  <a:lnTo>
                    <a:pt x="977" y="9291"/>
                  </a:lnTo>
                  <a:lnTo>
                    <a:pt x="841" y="10036"/>
                  </a:lnTo>
                  <a:lnTo>
                    <a:pt x="688" y="10781"/>
                  </a:lnTo>
                  <a:lnTo>
                    <a:pt x="535" y="11438"/>
                  </a:lnTo>
                  <a:lnTo>
                    <a:pt x="383" y="12095"/>
                  </a:lnTo>
                  <a:lnTo>
                    <a:pt x="213" y="12665"/>
                  </a:lnTo>
                  <a:lnTo>
                    <a:pt x="26" y="13191"/>
                  </a:lnTo>
                  <a:lnTo>
                    <a:pt x="9" y="13278"/>
                  </a:lnTo>
                  <a:lnTo>
                    <a:pt x="1" y="13410"/>
                  </a:lnTo>
                  <a:lnTo>
                    <a:pt x="1" y="13498"/>
                  </a:lnTo>
                  <a:lnTo>
                    <a:pt x="9" y="13629"/>
                  </a:lnTo>
                  <a:lnTo>
                    <a:pt x="26" y="13717"/>
                  </a:lnTo>
                  <a:lnTo>
                    <a:pt x="43" y="13804"/>
                  </a:lnTo>
                  <a:lnTo>
                    <a:pt x="68" y="13804"/>
                  </a:lnTo>
                  <a:lnTo>
                    <a:pt x="94" y="13760"/>
                  </a:lnTo>
                  <a:lnTo>
                    <a:pt x="281" y="13235"/>
                  </a:lnTo>
                  <a:lnTo>
                    <a:pt x="459" y="12621"/>
                  </a:lnTo>
                  <a:lnTo>
                    <a:pt x="620" y="11964"/>
                  </a:lnTo>
                  <a:lnTo>
                    <a:pt x="782" y="11263"/>
                  </a:lnTo>
                  <a:lnTo>
                    <a:pt x="926" y="10518"/>
                  </a:lnTo>
                  <a:lnTo>
                    <a:pt x="1070" y="9729"/>
                  </a:lnTo>
                  <a:lnTo>
                    <a:pt x="1206" y="8896"/>
                  </a:lnTo>
                  <a:lnTo>
                    <a:pt x="1334" y="8064"/>
                  </a:lnTo>
                  <a:lnTo>
                    <a:pt x="1452" y="7187"/>
                  </a:lnTo>
                  <a:lnTo>
                    <a:pt x="1563" y="6267"/>
                  </a:lnTo>
                  <a:lnTo>
                    <a:pt x="1665" y="5303"/>
                  </a:lnTo>
                  <a:lnTo>
                    <a:pt x="1767" y="4339"/>
                  </a:lnTo>
                  <a:lnTo>
                    <a:pt x="1860" y="3375"/>
                  </a:lnTo>
                  <a:lnTo>
                    <a:pt x="1953" y="2411"/>
                  </a:lnTo>
                  <a:lnTo>
                    <a:pt x="2115" y="439"/>
                  </a:lnTo>
                  <a:lnTo>
                    <a:pt x="2115" y="264"/>
                  </a:lnTo>
                  <a:lnTo>
                    <a:pt x="2106" y="176"/>
                  </a:lnTo>
                  <a:lnTo>
                    <a:pt x="2089" y="89"/>
                  </a:lnTo>
                  <a:lnTo>
                    <a:pt x="2072" y="45"/>
                  </a:lnTo>
                  <a:lnTo>
                    <a:pt x="20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6"/>
            <p:cNvSpPr/>
            <p:nvPr/>
          </p:nvSpPr>
          <p:spPr>
            <a:xfrm rot="10800000">
              <a:off x="3225355" y="5582718"/>
              <a:ext cx="20452" cy="109401"/>
            </a:xfrm>
            <a:custGeom>
              <a:avLst/>
              <a:gdLst/>
              <a:ahLst/>
              <a:cxnLst/>
              <a:rect l="l" t="t" r="r" b="b"/>
              <a:pathLst>
                <a:path w="2166" h="40184" extrusionOk="0">
                  <a:moveTo>
                    <a:pt x="255" y="1"/>
                  </a:moveTo>
                  <a:lnTo>
                    <a:pt x="230" y="44"/>
                  </a:lnTo>
                  <a:lnTo>
                    <a:pt x="213" y="88"/>
                  </a:lnTo>
                  <a:lnTo>
                    <a:pt x="196" y="220"/>
                  </a:lnTo>
                  <a:lnTo>
                    <a:pt x="137" y="1578"/>
                  </a:lnTo>
                  <a:lnTo>
                    <a:pt x="86" y="2937"/>
                  </a:lnTo>
                  <a:lnTo>
                    <a:pt x="52" y="4339"/>
                  </a:lnTo>
                  <a:lnTo>
                    <a:pt x="26" y="5697"/>
                  </a:lnTo>
                  <a:lnTo>
                    <a:pt x="9" y="7056"/>
                  </a:lnTo>
                  <a:lnTo>
                    <a:pt x="1" y="8458"/>
                  </a:lnTo>
                  <a:lnTo>
                    <a:pt x="9" y="9816"/>
                  </a:lnTo>
                  <a:lnTo>
                    <a:pt x="18" y="11175"/>
                  </a:lnTo>
                  <a:lnTo>
                    <a:pt x="35" y="12577"/>
                  </a:lnTo>
                  <a:lnTo>
                    <a:pt x="69" y="13935"/>
                  </a:lnTo>
                  <a:lnTo>
                    <a:pt x="103" y="15294"/>
                  </a:lnTo>
                  <a:lnTo>
                    <a:pt x="145" y="16652"/>
                  </a:lnTo>
                  <a:lnTo>
                    <a:pt x="196" y="18011"/>
                  </a:lnTo>
                  <a:lnTo>
                    <a:pt x="247" y="19369"/>
                  </a:lnTo>
                  <a:lnTo>
                    <a:pt x="306" y="20727"/>
                  </a:lnTo>
                  <a:lnTo>
                    <a:pt x="374" y="22042"/>
                  </a:lnTo>
                  <a:lnTo>
                    <a:pt x="502" y="24452"/>
                  </a:lnTo>
                  <a:lnTo>
                    <a:pt x="646" y="26906"/>
                  </a:lnTo>
                  <a:lnTo>
                    <a:pt x="722" y="28089"/>
                  </a:lnTo>
                  <a:lnTo>
                    <a:pt x="799" y="29316"/>
                  </a:lnTo>
                  <a:lnTo>
                    <a:pt x="892" y="30499"/>
                  </a:lnTo>
                  <a:lnTo>
                    <a:pt x="986" y="31682"/>
                  </a:lnTo>
                  <a:lnTo>
                    <a:pt x="1087" y="32822"/>
                  </a:lnTo>
                  <a:lnTo>
                    <a:pt x="1198" y="33961"/>
                  </a:lnTo>
                  <a:lnTo>
                    <a:pt x="1317" y="35057"/>
                  </a:lnTo>
                  <a:lnTo>
                    <a:pt x="1444" y="36152"/>
                  </a:lnTo>
                  <a:lnTo>
                    <a:pt x="1580" y="37204"/>
                  </a:lnTo>
                  <a:lnTo>
                    <a:pt x="1724" y="38212"/>
                  </a:lnTo>
                  <a:lnTo>
                    <a:pt x="1886" y="39176"/>
                  </a:lnTo>
                  <a:lnTo>
                    <a:pt x="2047" y="40096"/>
                  </a:lnTo>
                  <a:lnTo>
                    <a:pt x="2072" y="40183"/>
                  </a:lnTo>
                  <a:lnTo>
                    <a:pt x="2098" y="40183"/>
                  </a:lnTo>
                  <a:lnTo>
                    <a:pt x="2123" y="40140"/>
                  </a:lnTo>
                  <a:lnTo>
                    <a:pt x="2140" y="40096"/>
                  </a:lnTo>
                  <a:lnTo>
                    <a:pt x="2157" y="39964"/>
                  </a:lnTo>
                  <a:lnTo>
                    <a:pt x="2166" y="39833"/>
                  </a:lnTo>
                  <a:lnTo>
                    <a:pt x="2157" y="39745"/>
                  </a:lnTo>
                  <a:lnTo>
                    <a:pt x="2140" y="39614"/>
                  </a:lnTo>
                  <a:lnTo>
                    <a:pt x="1979" y="38694"/>
                  </a:lnTo>
                  <a:lnTo>
                    <a:pt x="1826" y="37773"/>
                  </a:lnTo>
                  <a:lnTo>
                    <a:pt x="1682" y="36766"/>
                  </a:lnTo>
                  <a:lnTo>
                    <a:pt x="1546" y="35758"/>
                  </a:lnTo>
                  <a:lnTo>
                    <a:pt x="1419" y="34662"/>
                  </a:lnTo>
                  <a:lnTo>
                    <a:pt x="1308" y="33610"/>
                  </a:lnTo>
                  <a:lnTo>
                    <a:pt x="1198" y="32471"/>
                  </a:lnTo>
                  <a:lnTo>
                    <a:pt x="1096" y="31332"/>
                  </a:lnTo>
                  <a:lnTo>
                    <a:pt x="1003" y="30193"/>
                  </a:lnTo>
                  <a:lnTo>
                    <a:pt x="918" y="29009"/>
                  </a:lnTo>
                  <a:lnTo>
                    <a:pt x="841" y="27826"/>
                  </a:lnTo>
                  <a:lnTo>
                    <a:pt x="765" y="26643"/>
                  </a:lnTo>
                  <a:lnTo>
                    <a:pt x="621" y="24233"/>
                  </a:lnTo>
                  <a:lnTo>
                    <a:pt x="502" y="21867"/>
                  </a:lnTo>
                  <a:lnTo>
                    <a:pt x="434" y="20552"/>
                  </a:lnTo>
                  <a:lnTo>
                    <a:pt x="374" y="19238"/>
                  </a:lnTo>
                  <a:lnTo>
                    <a:pt x="323" y="17923"/>
                  </a:lnTo>
                  <a:lnTo>
                    <a:pt x="272" y="16565"/>
                  </a:lnTo>
                  <a:lnTo>
                    <a:pt x="230" y="15250"/>
                  </a:lnTo>
                  <a:lnTo>
                    <a:pt x="196" y="13892"/>
                  </a:lnTo>
                  <a:lnTo>
                    <a:pt x="171" y="12533"/>
                  </a:lnTo>
                  <a:lnTo>
                    <a:pt x="145" y="11175"/>
                  </a:lnTo>
                  <a:lnTo>
                    <a:pt x="137" y="9816"/>
                  </a:lnTo>
                  <a:lnTo>
                    <a:pt x="137" y="8502"/>
                  </a:lnTo>
                  <a:lnTo>
                    <a:pt x="137" y="7143"/>
                  </a:lnTo>
                  <a:lnTo>
                    <a:pt x="154" y="5785"/>
                  </a:lnTo>
                  <a:lnTo>
                    <a:pt x="179" y="4426"/>
                  </a:lnTo>
                  <a:lnTo>
                    <a:pt x="221" y="3068"/>
                  </a:lnTo>
                  <a:lnTo>
                    <a:pt x="264" y="1753"/>
                  </a:lnTo>
                  <a:lnTo>
                    <a:pt x="323" y="439"/>
                  </a:lnTo>
                  <a:lnTo>
                    <a:pt x="323" y="264"/>
                  </a:lnTo>
                  <a:lnTo>
                    <a:pt x="315" y="132"/>
                  </a:lnTo>
                  <a:lnTo>
                    <a:pt x="298" y="44"/>
                  </a:lnTo>
                  <a:lnTo>
                    <a:pt x="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6"/>
            <p:cNvSpPr/>
            <p:nvPr/>
          </p:nvSpPr>
          <p:spPr>
            <a:xfrm rot="10800000">
              <a:off x="3214610" y="5586895"/>
              <a:ext cx="23663" cy="107729"/>
            </a:xfrm>
            <a:custGeom>
              <a:avLst/>
              <a:gdLst/>
              <a:ahLst/>
              <a:cxnLst/>
              <a:rect l="l" t="t" r="r" b="b"/>
              <a:pathLst>
                <a:path w="2506" h="39570" extrusionOk="0">
                  <a:moveTo>
                    <a:pt x="60" y="0"/>
                  </a:moveTo>
                  <a:lnTo>
                    <a:pt x="43" y="44"/>
                  </a:lnTo>
                  <a:lnTo>
                    <a:pt x="18" y="132"/>
                  </a:lnTo>
                  <a:lnTo>
                    <a:pt x="9" y="219"/>
                  </a:lnTo>
                  <a:lnTo>
                    <a:pt x="1" y="351"/>
                  </a:lnTo>
                  <a:lnTo>
                    <a:pt x="1" y="482"/>
                  </a:lnTo>
                  <a:lnTo>
                    <a:pt x="18" y="614"/>
                  </a:lnTo>
                  <a:lnTo>
                    <a:pt x="179" y="1578"/>
                  </a:lnTo>
                  <a:lnTo>
                    <a:pt x="340" y="2586"/>
                  </a:lnTo>
                  <a:lnTo>
                    <a:pt x="493" y="3594"/>
                  </a:lnTo>
                  <a:lnTo>
                    <a:pt x="646" y="4645"/>
                  </a:lnTo>
                  <a:lnTo>
                    <a:pt x="790" y="5741"/>
                  </a:lnTo>
                  <a:lnTo>
                    <a:pt x="926" y="6792"/>
                  </a:lnTo>
                  <a:lnTo>
                    <a:pt x="1062" y="7888"/>
                  </a:lnTo>
                  <a:lnTo>
                    <a:pt x="1189" y="9027"/>
                  </a:lnTo>
                  <a:lnTo>
                    <a:pt x="1308" y="10167"/>
                  </a:lnTo>
                  <a:lnTo>
                    <a:pt x="1419" y="11306"/>
                  </a:lnTo>
                  <a:lnTo>
                    <a:pt x="1529" y="12489"/>
                  </a:lnTo>
                  <a:lnTo>
                    <a:pt x="1631" y="13672"/>
                  </a:lnTo>
                  <a:lnTo>
                    <a:pt x="1733" y="14855"/>
                  </a:lnTo>
                  <a:lnTo>
                    <a:pt x="1826" y="16082"/>
                  </a:lnTo>
                  <a:lnTo>
                    <a:pt x="1903" y="17309"/>
                  </a:lnTo>
                  <a:lnTo>
                    <a:pt x="1988" y="18536"/>
                  </a:lnTo>
                  <a:lnTo>
                    <a:pt x="2056" y="19763"/>
                  </a:lnTo>
                  <a:lnTo>
                    <a:pt x="2123" y="21034"/>
                  </a:lnTo>
                  <a:lnTo>
                    <a:pt x="2183" y="22305"/>
                  </a:lnTo>
                  <a:lnTo>
                    <a:pt x="2242" y="23619"/>
                  </a:lnTo>
                  <a:lnTo>
                    <a:pt x="2285" y="24934"/>
                  </a:lnTo>
                  <a:lnTo>
                    <a:pt x="2327" y="26249"/>
                  </a:lnTo>
                  <a:lnTo>
                    <a:pt x="2353" y="27563"/>
                  </a:lnTo>
                  <a:lnTo>
                    <a:pt x="2370" y="28878"/>
                  </a:lnTo>
                  <a:lnTo>
                    <a:pt x="2378" y="30236"/>
                  </a:lnTo>
                  <a:lnTo>
                    <a:pt x="2370" y="31551"/>
                  </a:lnTo>
                  <a:lnTo>
                    <a:pt x="2344" y="32865"/>
                  </a:lnTo>
                  <a:lnTo>
                    <a:pt x="2302" y="34136"/>
                  </a:lnTo>
                  <a:lnTo>
                    <a:pt x="2251" y="35407"/>
                  </a:lnTo>
                  <a:lnTo>
                    <a:pt x="2174" y="36678"/>
                  </a:lnTo>
                  <a:lnTo>
                    <a:pt x="2132" y="37291"/>
                  </a:lnTo>
                  <a:lnTo>
                    <a:pt x="2081" y="37905"/>
                  </a:lnTo>
                  <a:lnTo>
                    <a:pt x="2030" y="38474"/>
                  </a:lnTo>
                  <a:lnTo>
                    <a:pt x="1971" y="39088"/>
                  </a:lnTo>
                  <a:lnTo>
                    <a:pt x="1962" y="39219"/>
                  </a:lnTo>
                  <a:lnTo>
                    <a:pt x="1962" y="39351"/>
                  </a:lnTo>
                  <a:lnTo>
                    <a:pt x="1979" y="39438"/>
                  </a:lnTo>
                  <a:lnTo>
                    <a:pt x="1996" y="39526"/>
                  </a:lnTo>
                  <a:lnTo>
                    <a:pt x="2022" y="39570"/>
                  </a:lnTo>
                  <a:lnTo>
                    <a:pt x="2047" y="39570"/>
                  </a:lnTo>
                  <a:lnTo>
                    <a:pt x="2064" y="39526"/>
                  </a:lnTo>
                  <a:lnTo>
                    <a:pt x="2081" y="39438"/>
                  </a:lnTo>
                  <a:lnTo>
                    <a:pt x="2140" y="38825"/>
                  </a:lnTo>
                  <a:lnTo>
                    <a:pt x="2200" y="38211"/>
                  </a:lnTo>
                  <a:lnTo>
                    <a:pt x="2293" y="36984"/>
                  </a:lnTo>
                  <a:lnTo>
                    <a:pt x="2370" y="35714"/>
                  </a:lnTo>
                  <a:lnTo>
                    <a:pt x="2429" y="34443"/>
                  </a:lnTo>
                  <a:lnTo>
                    <a:pt x="2472" y="33128"/>
                  </a:lnTo>
                  <a:lnTo>
                    <a:pt x="2497" y="31814"/>
                  </a:lnTo>
                  <a:lnTo>
                    <a:pt x="2506" y="30499"/>
                  </a:lnTo>
                  <a:lnTo>
                    <a:pt x="2506" y="29184"/>
                  </a:lnTo>
                  <a:lnTo>
                    <a:pt x="2489" y="27826"/>
                  </a:lnTo>
                  <a:lnTo>
                    <a:pt x="2463" y="26511"/>
                  </a:lnTo>
                  <a:lnTo>
                    <a:pt x="2429" y="25153"/>
                  </a:lnTo>
                  <a:lnTo>
                    <a:pt x="2378" y="23838"/>
                  </a:lnTo>
                  <a:lnTo>
                    <a:pt x="2327" y="22524"/>
                  </a:lnTo>
                  <a:lnTo>
                    <a:pt x="2268" y="21253"/>
                  </a:lnTo>
                  <a:lnTo>
                    <a:pt x="2200" y="19982"/>
                  </a:lnTo>
                  <a:lnTo>
                    <a:pt x="2132" y="18711"/>
                  </a:lnTo>
                  <a:lnTo>
                    <a:pt x="2056" y="17441"/>
                  </a:lnTo>
                  <a:lnTo>
                    <a:pt x="1971" y="16170"/>
                  </a:lnTo>
                  <a:lnTo>
                    <a:pt x="1877" y="14899"/>
                  </a:lnTo>
                  <a:lnTo>
                    <a:pt x="1775" y="13672"/>
                  </a:lnTo>
                  <a:lnTo>
                    <a:pt x="1673" y="12445"/>
                  </a:lnTo>
                  <a:lnTo>
                    <a:pt x="1555" y="11218"/>
                  </a:lnTo>
                  <a:lnTo>
                    <a:pt x="1444" y="10035"/>
                  </a:lnTo>
                  <a:lnTo>
                    <a:pt x="1317" y="8852"/>
                  </a:lnTo>
                  <a:lnTo>
                    <a:pt x="1189" y="7713"/>
                  </a:lnTo>
                  <a:lnTo>
                    <a:pt x="1045" y="6573"/>
                  </a:lnTo>
                  <a:lnTo>
                    <a:pt x="909" y="5434"/>
                  </a:lnTo>
                  <a:lnTo>
                    <a:pt x="756" y="4339"/>
                  </a:lnTo>
                  <a:lnTo>
                    <a:pt x="604" y="3243"/>
                  </a:lnTo>
                  <a:lnTo>
                    <a:pt x="442" y="2191"/>
                  </a:lnTo>
                  <a:lnTo>
                    <a:pt x="281" y="1140"/>
                  </a:lnTo>
                  <a:lnTo>
                    <a:pt x="111" y="132"/>
                  </a:lnTo>
                  <a:lnTo>
                    <a:pt x="86"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6"/>
            <p:cNvSpPr/>
            <p:nvPr/>
          </p:nvSpPr>
          <p:spPr>
            <a:xfrm rot="10800000">
              <a:off x="3223505" y="5582958"/>
              <a:ext cx="18290" cy="109401"/>
            </a:xfrm>
            <a:custGeom>
              <a:avLst/>
              <a:gdLst/>
              <a:ahLst/>
              <a:cxnLst/>
              <a:rect l="l" t="t" r="r" b="b"/>
              <a:pathLst>
                <a:path w="1937" h="40184" extrusionOk="0">
                  <a:moveTo>
                    <a:pt x="43" y="1"/>
                  </a:moveTo>
                  <a:lnTo>
                    <a:pt x="17" y="89"/>
                  </a:lnTo>
                  <a:lnTo>
                    <a:pt x="9" y="176"/>
                  </a:lnTo>
                  <a:lnTo>
                    <a:pt x="0" y="308"/>
                  </a:lnTo>
                  <a:lnTo>
                    <a:pt x="43" y="2849"/>
                  </a:lnTo>
                  <a:lnTo>
                    <a:pt x="94" y="5347"/>
                  </a:lnTo>
                  <a:lnTo>
                    <a:pt x="162" y="7801"/>
                  </a:lnTo>
                  <a:lnTo>
                    <a:pt x="246" y="10299"/>
                  </a:lnTo>
                  <a:lnTo>
                    <a:pt x="348" y="12753"/>
                  </a:lnTo>
                  <a:lnTo>
                    <a:pt x="459" y="15206"/>
                  </a:lnTo>
                  <a:lnTo>
                    <a:pt x="578" y="17660"/>
                  </a:lnTo>
                  <a:lnTo>
                    <a:pt x="705" y="20070"/>
                  </a:lnTo>
                  <a:lnTo>
                    <a:pt x="849" y="22568"/>
                  </a:lnTo>
                  <a:lnTo>
                    <a:pt x="1002" y="25022"/>
                  </a:lnTo>
                  <a:lnTo>
                    <a:pt x="1163" y="27476"/>
                  </a:lnTo>
                  <a:lnTo>
                    <a:pt x="1325" y="29930"/>
                  </a:lnTo>
                  <a:lnTo>
                    <a:pt x="1495" y="32384"/>
                  </a:lnTo>
                  <a:lnTo>
                    <a:pt x="1571" y="33567"/>
                  </a:lnTo>
                  <a:lnTo>
                    <a:pt x="1647" y="34794"/>
                  </a:lnTo>
                  <a:lnTo>
                    <a:pt x="1707" y="36065"/>
                  </a:lnTo>
                  <a:lnTo>
                    <a:pt x="1758" y="37292"/>
                  </a:lnTo>
                  <a:lnTo>
                    <a:pt x="1792" y="38563"/>
                  </a:lnTo>
                  <a:lnTo>
                    <a:pt x="1800" y="39220"/>
                  </a:lnTo>
                  <a:lnTo>
                    <a:pt x="1800" y="39833"/>
                  </a:lnTo>
                  <a:lnTo>
                    <a:pt x="1809" y="40009"/>
                  </a:lnTo>
                  <a:lnTo>
                    <a:pt x="1826" y="40096"/>
                  </a:lnTo>
                  <a:lnTo>
                    <a:pt x="1843" y="40140"/>
                  </a:lnTo>
                  <a:lnTo>
                    <a:pt x="1868" y="40184"/>
                  </a:lnTo>
                  <a:lnTo>
                    <a:pt x="1894" y="40140"/>
                  </a:lnTo>
                  <a:lnTo>
                    <a:pt x="1911" y="40096"/>
                  </a:lnTo>
                  <a:lnTo>
                    <a:pt x="1928" y="40009"/>
                  </a:lnTo>
                  <a:lnTo>
                    <a:pt x="1936" y="39833"/>
                  </a:lnTo>
                  <a:lnTo>
                    <a:pt x="1919" y="38606"/>
                  </a:lnTo>
                  <a:lnTo>
                    <a:pt x="1894" y="37423"/>
                  </a:lnTo>
                  <a:lnTo>
                    <a:pt x="1851" y="36196"/>
                  </a:lnTo>
                  <a:lnTo>
                    <a:pt x="1792" y="35013"/>
                  </a:lnTo>
                  <a:lnTo>
                    <a:pt x="1724" y="33830"/>
                  </a:lnTo>
                  <a:lnTo>
                    <a:pt x="1647" y="32691"/>
                  </a:lnTo>
                  <a:lnTo>
                    <a:pt x="1495" y="30368"/>
                  </a:lnTo>
                  <a:lnTo>
                    <a:pt x="1333" y="27958"/>
                  </a:lnTo>
                  <a:lnTo>
                    <a:pt x="1172" y="25548"/>
                  </a:lnTo>
                  <a:lnTo>
                    <a:pt x="1019" y="23138"/>
                  </a:lnTo>
                  <a:lnTo>
                    <a:pt x="875" y="20728"/>
                  </a:lnTo>
                  <a:lnTo>
                    <a:pt x="739" y="18230"/>
                  </a:lnTo>
                  <a:lnTo>
                    <a:pt x="612" y="15688"/>
                  </a:lnTo>
                  <a:lnTo>
                    <a:pt x="493" y="13147"/>
                  </a:lnTo>
                  <a:lnTo>
                    <a:pt x="391" y="10605"/>
                  </a:lnTo>
                  <a:lnTo>
                    <a:pt x="306" y="8064"/>
                  </a:lnTo>
                  <a:lnTo>
                    <a:pt x="229" y="5478"/>
                  </a:lnTo>
                  <a:lnTo>
                    <a:pt x="170" y="2893"/>
                  </a:lnTo>
                  <a:lnTo>
                    <a:pt x="136" y="308"/>
                  </a:lnTo>
                  <a:lnTo>
                    <a:pt x="128" y="176"/>
                  </a:lnTo>
                  <a:lnTo>
                    <a:pt x="111" y="89"/>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6"/>
            <p:cNvSpPr/>
            <p:nvPr/>
          </p:nvSpPr>
          <p:spPr>
            <a:xfrm rot="10800000">
              <a:off x="3206990" y="5555731"/>
              <a:ext cx="16609" cy="28156"/>
            </a:xfrm>
            <a:custGeom>
              <a:avLst/>
              <a:gdLst/>
              <a:ahLst/>
              <a:cxnLst/>
              <a:rect l="l" t="t" r="r" b="b"/>
              <a:pathLst>
                <a:path w="1759" h="10342" extrusionOk="0">
                  <a:moveTo>
                    <a:pt x="77" y="0"/>
                  </a:moveTo>
                  <a:lnTo>
                    <a:pt x="52" y="44"/>
                  </a:lnTo>
                  <a:lnTo>
                    <a:pt x="26" y="88"/>
                  </a:lnTo>
                  <a:lnTo>
                    <a:pt x="9" y="176"/>
                  </a:lnTo>
                  <a:lnTo>
                    <a:pt x="1" y="263"/>
                  </a:lnTo>
                  <a:lnTo>
                    <a:pt x="9" y="438"/>
                  </a:lnTo>
                  <a:lnTo>
                    <a:pt x="69" y="1183"/>
                  </a:lnTo>
                  <a:lnTo>
                    <a:pt x="136" y="1972"/>
                  </a:lnTo>
                  <a:lnTo>
                    <a:pt x="204" y="2717"/>
                  </a:lnTo>
                  <a:lnTo>
                    <a:pt x="289" y="3418"/>
                  </a:lnTo>
                  <a:lnTo>
                    <a:pt x="374" y="4119"/>
                  </a:lnTo>
                  <a:lnTo>
                    <a:pt x="468" y="4820"/>
                  </a:lnTo>
                  <a:lnTo>
                    <a:pt x="561" y="5478"/>
                  </a:lnTo>
                  <a:lnTo>
                    <a:pt x="663" y="6135"/>
                  </a:lnTo>
                  <a:lnTo>
                    <a:pt x="773" y="6749"/>
                  </a:lnTo>
                  <a:lnTo>
                    <a:pt x="884" y="7318"/>
                  </a:lnTo>
                  <a:lnTo>
                    <a:pt x="1002" y="7888"/>
                  </a:lnTo>
                  <a:lnTo>
                    <a:pt x="1121" y="8458"/>
                  </a:lnTo>
                  <a:lnTo>
                    <a:pt x="1249" y="8940"/>
                  </a:lnTo>
                  <a:lnTo>
                    <a:pt x="1385" y="9422"/>
                  </a:lnTo>
                  <a:lnTo>
                    <a:pt x="1520" y="9904"/>
                  </a:lnTo>
                  <a:lnTo>
                    <a:pt x="1656" y="10298"/>
                  </a:lnTo>
                  <a:lnTo>
                    <a:pt x="1682" y="10342"/>
                  </a:lnTo>
                  <a:lnTo>
                    <a:pt x="1707" y="10342"/>
                  </a:lnTo>
                  <a:lnTo>
                    <a:pt x="1733" y="10298"/>
                  </a:lnTo>
                  <a:lnTo>
                    <a:pt x="1750" y="10167"/>
                  </a:lnTo>
                  <a:lnTo>
                    <a:pt x="1758" y="10079"/>
                  </a:lnTo>
                  <a:lnTo>
                    <a:pt x="1758" y="9947"/>
                  </a:lnTo>
                  <a:lnTo>
                    <a:pt x="1750" y="9816"/>
                  </a:lnTo>
                  <a:lnTo>
                    <a:pt x="1724" y="9728"/>
                  </a:lnTo>
                  <a:lnTo>
                    <a:pt x="1588" y="9334"/>
                  </a:lnTo>
                  <a:lnTo>
                    <a:pt x="1461" y="8896"/>
                  </a:lnTo>
                  <a:lnTo>
                    <a:pt x="1334" y="8414"/>
                  </a:lnTo>
                  <a:lnTo>
                    <a:pt x="1206" y="7932"/>
                  </a:lnTo>
                  <a:lnTo>
                    <a:pt x="1096" y="7406"/>
                  </a:lnTo>
                  <a:lnTo>
                    <a:pt x="977" y="6880"/>
                  </a:lnTo>
                  <a:lnTo>
                    <a:pt x="867" y="6310"/>
                  </a:lnTo>
                  <a:lnTo>
                    <a:pt x="765" y="5697"/>
                  </a:lnTo>
                  <a:lnTo>
                    <a:pt x="671" y="5083"/>
                  </a:lnTo>
                  <a:lnTo>
                    <a:pt x="578" y="4470"/>
                  </a:lnTo>
                  <a:lnTo>
                    <a:pt x="485" y="3813"/>
                  </a:lnTo>
                  <a:lnTo>
                    <a:pt x="400" y="3111"/>
                  </a:lnTo>
                  <a:lnTo>
                    <a:pt x="323" y="2454"/>
                  </a:lnTo>
                  <a:lnTo>
                    <a:pt x="255" y="1709"/>
                  </a:lnTo>
                  <a:lnTo>
                    <a:pt x="196" y="1008"/>
                  </a:lnTo>
                  <a:lnTo>
                    <a:pt x="136" y="219"/>
                  </a:lnTo>
                  <a:lnTo>
                    <a:pt x="119" y="132"/>
                  </a:lnTo>
                  <a:lnTo>
                    <a:pt x="102"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6"/>
            <p:cNvSpPr/>
            <p:nvPr/>
          </p:nvSpPr>
          <p:spPr>
            <a:xfrm rot="10800000">
              <a:off x="3193449" y="5563732"/>
              <a:ext cx="8904" cy="51420"/>
            </a:xfrm>
            <a:custGeom>
              <a:avLst/>
              <a:gdLst/>
              <a:ahLst/>
              <a:cxnLst/>
              <a:rect l="l" t="t" r="r" b="b"/>
              <a:pathLst>
                <a:path w="943" h="18887" extrusionOk="0">
                  <a:moveTo>
                    <a:pt x="43" y="0"/>
                  </a:moveTo>
                  <a:lnTo>
                    <a:pt x="26" y="88"/>
                  </a:lnTo>
                  <a:lnTo>
                    <a:pt x="9" y="176"/>
                  </a:lnTo>
                  <a:lnTo>
                    <a:pt x="1" y="307"/>
                  </a:lnTo>
                  <a:lnTo>
                    <a:pt x="9" y="439"/>
                  </a:lnTo>
                  <a:lnTo>
                    <a:pt x="18" y="570"/>
                  </a:lnTo>
                  <a:lnTo>
                    <a:pt x="94" y="1008"/>
                  </a:lnTo>
                  <a:lnTo>
                    <a:pt x="153" y="1534"/>
                  </a:lnTo>
                  <a:lnTo>
                    <a:pt x="213" y="2016"/>
                  </a:lnTo>
                  <a:lnTo>
                    <a:pt x="264" y="2542"/>
                  </a:lnTo>
                  <a:lnTo>
                    <a:pt x="357" y="3638"/>
                  </a:lnTo>
                  <a:lnTo>
                    <a:pt x="442" y="4777"/>
                  </a:lnTo>
                  <a:lnTo>
                    <a:pt x="510" y="5829"/>
                  </a:lnTo>
                  <a:lnTo>
                    <a:pt x="578" y="6924"/>
                  </a:lnTo>
                  <a:lnTo>
                    <a:pt x="637" y="8063"/>
                  </a:lnTo>
                  <a:lnTo>
                    <a:pt x="680" y="9159"/>
                  </a:lnTo>
                  <a:lnTo>
                    <a:pt x="722" y="10342"/>
                  </a:lnTo>
                  <a:lnTo>
                    <a:pt x="765" y="11481"/>
                  </a:lnTo>
                  <a:lnTo>
                    <a:pt x="790" y="12664"/>
                  </a:lnTo>
                  <a:lnTo>
                    <a:pt x="807" y="13848"/>
                  </a:lnTo>
                  <a:lnTo>
                    <a:pt x="816" y="15031"/>
                  </a:lnTo>
                  <a:lnTo>
                    <a:pt x="816" y="16214"/>
                  </a:lnTo>
                  <a:lnTo>
                    <a:pt x="807" y="17397"/>
                  </a:lnTo>
                  <a:lnTo>
                    <a:pt x="790" y="18536"/>
                  </a:lnTo>
                  <a:lnTo>
                    <a:pt x="790" y="18712"/>
                  </a:lnTo>
                  <a:lnTo>
                    <a:pt x="807" y="18799"/>
                  </a:lnTo>
                  <a:lnTo>
                    <a:pt x="824" y="18843"/>
                  </a:lnTo>
                  <a:lnTo>
                    <a:pt x="850" y="18887"/>
                  </a:lnTo>
                  <a:lnTo>
                    <a:pt x="875" y="18843"/>
                  </a:lnTo>
                  <a:lnTo>
                    <a:pt x="901" y="18799"/>
                  </a:lnTo>
                  <a:lnTo>
                    <a:pt x="918" y="18712"/>
                  </a:lnTo>
                  <a:lnTo>
                    <a:pt x="918" y="18536"/>
                  </a:lnTo>
                  <a:lnTo>
                    <a:pt x="935" y="17309"/>
                  </a:lnTo>
                  <a:lnTo>
                    <a:pt x="943" y="16082"/>
                  </a:lnTo>
                  <a:lnTo>
                    <a:pt x="943" y="14812"/>
                  </a:lnTo>
                  <a:lnTo>
                    <a:pt x="935" y="13585"/>
                  </a:lnTo>
                  <a:lnTo>
                    <a:pt x="909" y="12358"/>
                  </a:lnTo>
                  <a:lnTo>
                    <a:pt x="884" y="11131"/>
                  </a:lnTo>
                  <a:lnTo>
                    <a:pt x="841" y="9904"/>
                  </a:lnTo>
                  <a:lnTo>
                    <a:pt x="799" y="8677"/>
                  </a:lnTo>
                  <a:lnTo>
                    <a:pt x="739" y="7494"/>
                  </a:lnTo>
                  <a:lnTo>
                    <a:pt x="680" y="6311"/>
                  </a:lnTo>
                  <a:lnTo>
                    <a:pt x="603" y="5127"/>
                  </a:lnTo>
                  <a:lnTo>
                    <a:pt x="519" y="3944"/>
                  </a:lnTo>
                  <a:lnTo>
                    <a:pt x="442" y="2936"/>
                  </a:lnTo>
                  <a:lnTo>
                    <a:pt x="349" y="1929"/>
                  </a:lnTo>
                  <a:lnTo>
                    <a:pt x="298" y="1447"/>
                  </a:lnTo>
                  <a:lnTo>
                    <a:pt x="247" y="964"/>
                  </a:lnTo>
                  <a:lnTo>
                    <a:pt x="179" y="526"/>
                  </a:lnTo>
                  <a:lnTo>
                    <a:pt x="111" y="88"/>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6"/>
            <p:cNvSpPr/>
            <p:nvPr/>
          </p:nvSpPr>
          <p:spPr>
            <a:xfrm rot="10800000">
              <a:off x="3210040" y="5556087"/>
              <a:ext cx="20377" cy="26131"/>
            </a:xfrm>
            <a:custGeom>
              <a:avLst/>
              <a:gdLst/>
              <a:ahLst/>
              <a:cxnLst/>
              <a:rect l="l" t="t" r="r" b="b"/>
              <a:pathLst>
                <a:path w="2158" h="9598" extrusionOk="0">
                  <a:moveTo>
                    <a:pt x="60" y="1"/>
                  </a:moveTo>
                  <a:lnTo>
                    <a:pt x="35" y="45"/>
                  </a:lnTo>
                  <a:lnTo>
                    <a:pt x="18" y="132"/>
                  </a:lnTo>
                  <a:lnTo>
                    <a:pt x="9" y="220"/>
                  </a:lnTo>
                  <a:lnTo>
                    <a:pt x="1" y="351"/>
                  </a:lnTo>
                  <a:lnTo>
                    <a:pt x="9" y="483"/>
                  </a:lnTo>
                  <a:lnTo>
                    <a:pt x="94" y="1272"/>
                  </a:lnTo>
                  <a:lnTo>
                    <a:pt x="188" y="2060"/>
                  </a:lnTo>
                  <a:lnTo>
                    <a:pt x="290" y="2761"/>
                  </a:lnTo>
                  <a:lnTo>
                    <a:pt x="391" y="3506"/>
                  </a:lnTo>
                  <a:lnTo>
                    <a:pt x="502" y="4164"/>
                  </a:lnTo>
                  <a:lnTo>
                    <a:pt x="621" y="4821"/>
                  </a:lnTo>
                  <a:lnTo>
                    <a:pt x="748" y="5434"/>
                  </a:lnTo>
                  <a:lnTo>
                    <a:pt x="875" y="6048"/>
                  </a:lnTo>
                  <a:lnTo>
                    <a:pt x="1011" y="6618"/>
                  </a:lnTo>
                  <a:lnTo>
                    <a:pt x="1147" y="7143"/>
                  </a:lnTo>
                  <a:lnTo>
                    <a:pt x="1291" y="7625"/>
                  </a:lnTo>
                  <a:lnTo>
                    <a:pt x="1444" y="8107"/>
                  </a:lnTo>
                  <a:lnTo>
                    <a:pt x="1597" y="8502"/>
                  </a:lnTo>
                  <a:lnTo>
                    <a:pt x="1750" y="8896"/>
                  </a:lnTo>
                  <a:lnTo>
                    <a:pt x="1911" y="9247"/>
                  </a:lnTo>
                  <a:lnTo>
                    <a:pt x="2073" y="9554"/>
                  </a:lnTo>
                  <a:lnTo>
                    <a:pt x="2098" y="9597"/>
                  </a:lnTo>
                  <a:lnTo>
                    <a:pt x="2124" y="9554"/>
                  </a:lnTo>
                  <a:lnTo>
                    <a:pt x="2141" y="9466"/>
                  </a:lnTo>
                  <a:lnTo>
                    <a:pt x="2149" y="9334"/>
                  </a:lnTo>
                  <a:lnTo>
                    <a:pt x="2157" y="9203"/>
                  </a:lnTo>
                  <a:lnTo>
                    <a:pt x="2149" y="9115"/>
                  </a:lnTo>
                  <a:lnTo>
                    <a:pt x="2132" y="8984"/>
                  </a:lnTo>
                  <a:lnTo>
                    <a:pt x="2107" y="8896"/>
                  </a:lnTo>
                  <a:lnTo>
                    <a:pt x="1954" y="8633"/>
                  </a:lnTo>
                  <a:lnTo>
                    <a:pt x="1792" y="8283"/>
                  </a:lnTo>
                  <a:lnTo>
                    <a:pt x="1648" y="7888"/>
                  </a:lnTo>
                  <a:lnTo>
                    <a:pt x="1495" y="7494"/>
                  </a:lnTo>
                  <a:lnTo>
                    <a:pt x="1359" y="7056"/>
                  </a:lnTo>
                  <a:lnTo>
                    <a:pt x="1215" y="6574"/>
                  </a:lnTo>
                  <a:lnTo>
                    <a:pt x="1079" y="6048"/>
                  </a:lnTo>
                  <a:lnTo>
                    <a:pt x="952" y="5522"/>
                  </a:lnTo>
                  <a:lnTo>
                    <a:pt x="833" y="4952"/>
                  </a:lnTo>
                  <a:lnTo>
                    <a:pt x="714" y="4339"/>
                  </a:lnTo>
                  <a:lnTo>
                    <a:pt x="595" y="3682"/>
                  </a:lnTo>
                  <a:lnTo>
                    <a:pt x="493" y="3024"/>
                  </a:lnTo>
                  <a:lnTo>
                    <a:pt x="391" y="2367"/>
                  </a:lnTo>
                  <a:lnTo>
                    <a:pt x="298" y="1666"/>
                  </a:lnTo>
                  <a:lnTo>
                    <a:pt x="205" y="921"/>
                  </a:lnTo>
                  <a:lnTo>
                    <a:pt x="128" y="132"/>
                  </a:lnTo>
                  <a:lnTo>
                    <a:pt x="111" y="45"/>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6"/>
            <p:cNvSpPr/>
            <p:nvPr/>
          </p:nvSpPr>
          <p:spPr>
            <a:xfrm rot="10800000">
              <a:off x="3163460" y="5600476"/>
              <a:ext cx="30953" cy="22194"/>
            </a:xfrm>
            <a:custGeom>
              <a:avLst/>
              <a:gdLst/>
              <a:ahLst/>
              <a:cxnLst/>
              <a:rect l="l" t="t" r="r" b="b"/>
              <a:pathLst>
                <a:path w="3278" h="8152" extrusionOk="0">
                  <a:moveTo>
                    <a:pt x="68" y="1"/>
                  </a:moveTo>
                  <a:lnTo>
                    <a:pt x="43" y="45"/>
                  </a:lnTo>
                  <a:lnTo>
                    <a:pt x="26" y="88"/>
                  </a:lnTo>
                  <a:lnTo>
                    <a:pt x="9" y="220"/>
                  </a:lnTo>
                  <a:lnTo>
                    <a:pt x="0" y="308"/>
                  </a:lnTo>
                  <a:lnTo>
                    <a:pt x="9" y="439"/>
                  </a:lnTo>
                  <a:lnTo>
                    <a:pt x="17" y="570"/>
                  </a:lnTo>
                  <a:lnTo>
                    <a:pt x="178" y="1403"/>
                  </a:lnTo>
                  <a:lnTo>
                    <a:pt x="348" y="2192"/>
                  </a:lnTo>
                  <a:lnTo>
                    <a:pt x="518" y="2937"/>
                  </a:lnTo>
                  <a:lnTo>
                    <a:pt x="696" y="3638"/>
                  </a:lnTo>
                  <a:lnTo>
                    <a:pt x="883" y="4295"/>
                  </a:lnTo>
                  <a:lnTo>
                    <a:pt x="1078" y="4865"/>
                  </a:lnTo>
                  <a:lnTo>
                    <a:pt x="1274" y="5434"/>
                  </a:lnTo>
                  <a:lnTo>
                    <a:pt x="1478" y="5960"/>
                  </a:lnTo>
                  <a:lnTo>
                    <a:pt x="1681" y="6399"/>
                  </a:lnTo>
                  <a:lnTo>
                    <a:pt x="1894" y="6793"/>
                  </a:lnTo>
                  <a:lnTo>
                    <a:pt x="2106" y="7187"/>
                  </a:lnTo>
                  <a:lnTo>
                    <a:pt x="2318" y="7450"/>
                  </a:lnTo>
                  <a:lnTo>
                    <a:pt x="2539" y="7713"/>
                  </a:lnTo>
                  <a:lnTo>
                    <a:pt x="2760" y="7932"/>
                  </a:lnTo>
                  <a:lnTo>
                    <a:pt x="2989" y="8064"/>
                  </a:lnTo>
                  <a:lnTo>
                    <a:pt x="3210" y="8151"/>
                  </a:lnTo>
                  <a:lnTo>
                    <a:pt x="3235" y="8107"/>
                  </a:lnTo>
                  <a:lnTo>
                    <a:pt x="3261" y="8064"/>
                  </a:lnTo>
                  <a:lnTo>
                    <a:pt x="3269" y="7932"/>
                  </a:lnTo>
                  <a:lnTo>
                    <a:pt x="3278" y="7845"/>
                  </a:lnTo>
                  <a:lnTo>
                    <a:pt x="3269" y="7713"/>
                  </a:lnTo>
                  <a:lnTo>
                    <a:pt x="3261" y="7582"/>
                  </a:lnTo>
                  <a:lnTo>
                    <a:pt x="3235" y="7494"/>
                  </a:lnTo>
                  <a:lnTo>
                    <a:pt x="3210" y="7450"/>
                  </a:lnTo>
                  <a:lnTo>
                    <a:pt x="2989" y="7406"/>
                  </a:lnTo>
                  <a:lnTo>
                    <a:pt x="2777" y="7231"/>
                  </a:lnTo>
                  <a:lnTo>
                    <a:pt x="2556" y="7056"/>
                  </a:lnTo>
                  <a:lnTo>
                    <a:pt x="2344" y="6793"/>
                  </a:lnTo>
                  <a:lnTo>
                    <a:pt x="2131" y="6530"/>
                  </a:lnTo>
                  <a:lnTo>
                    <a:pt x="1928" y="6179"/>
                  </a:lnTo>
                  <a:lnTo>
                    <a:pt x="1724" y="5785"/>
                  </a:lnTo>
                  <a:lnTo>
                    <a:pt x="1528" y="5303"/>
                  </a:lnTo>
                  <a:lnTo>
                    <a:pt x="1333" y="4821"/>
                  </a:lnTo>
                  <a:lnTo>
                    <a:pt x="1138" y="4295"/>
                  </a:lnTo>
                  <a:lnTo>
                    <a:pt x="951" y="3682"/>
                  </a:lnTo>
                  <a:lnTo>
                    <a:pt x="773" y="3068"/>
                  </a:lnTo>
                  <a:lnTo>
                    <a:pt x="594" y="2367"/>
                  </a:lnTo>
                  <a:lnTo>
                    <a:pt x="433" y="1666"/>
                  </a:lnTo>
                  <a:lnTo>
                    <a:pt x="272" y="921"/>
                  </a:lnTo>
                  <a:lnTo>
                    <a:pt x="111" y="88"/>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6"/>
            <p:cNvSpPr/>
            <p:nvPr/>
          </p:nvSpPr>
          <p:spPr>
            <a:xfrm rot="10800000">
              <a:off x="3160013" y="5606920"/>
              <a:ext cx="11076" cy="25175"/>
            </a:xfrm>
            <a:custGeom>
              <a:avLst/>
              <a:gdLst/>
              <a:ahLst/>
              <a:cxnLst/>
              <a:rect l="l" t="t" r="r" b="b"/>
              <a:pathLst>
                <a:path w="1173" h="9247" extrusionOk="0">
                  <a:moveTo>
                    <a:pt x="69" y="0"/>
                  </a:moveTo>
                  <a:lnTo>
                    <a:pt x="43" y="44"/>
                  </a:lnTo>
                  <a:lnTo>
                    <a:pt x="26" y="131"/>
                  </a:lnTo>
                  <a:lnTo>
                    <a:pt x="9" y="219"/>
                  </a:lnTo>
                  <a:lnTo>
                    <a:pt x="1" y="351"/>
                  </a:lnTo>
                  <a:lnTo>
                    <a:pt x="1" y="482"/>
                  </a:lnTo>
                  <a:lnTo>
                    <a:pt x="18" y="614"/>
                  </a:lnTo>
                  <a:lnTo>
                    <a:pt x="179" y="1534"/>
                  </a:lnTo>
                  <a:lnTo>
                    <a:pt x="332" y="2498"/>
                  </a:lnTo>
                  <a:lnTo>
                    <a:pt x="476" y="3549"/>
                  </a:lnTo>
                  <a:lnTo>
                    <a:pt x="604" y="4557"/>
                  </a:lnTo>
                  <a:lnTo>
                    <a:pt x="731" y="5653"/>
                  </a:lnTo>
                  <a:lnTo>
                    <a:pt x="841" y="6748"/>
                  </a:lnTo>
                  <a:lnTo>
                    <a:pt x="952" y="7888"/>
                  </a:lnTo>
                  <a:lnTo>
                    <a:pt x="1045" y="9027"/>
                  </a:lnTo>
                  <a:lnTo>
                    <a:pt x="1054" y="9158"/>
                  </a:lnTo>
                  <a:lnTo>
                    <a:pt x="1079" y="9246"/>
                  </a:lnTo>
                  <a:lnTo>
                    <a:pt x="1130" y="9246"/>
                  </a:lnTo>
                  <a:lnTo>
                    <a:pt x="1147" y="9202"/>
                  </a:lnTo>
                  <a:lnTo>
                    <a:pt x="1164" y="9115"/>
                  </a:lnTo>
                  <a:lnTo>
                    <a:pt x="1173" y="8983"/>
                  </a:lnTo>
                  <a:lnTo>
                    <a:pt x="1173" y="8852"/>
                  </a:lnTo>
                  <a:lnTo>
                    <a:pt x="1071" y="7669"/>
                  </a:lnTo>
                  <a:lnTo>
                    <a:pt x="960" y="6485"/>
                  </a:lnTo>
                  <a:lnTo>
                    <a:pt x="850" y="5346"/>
                  </a:lnTo>
                  <a:lnTo>
                    <a:pt x="723" y="4251"/>
                  </a:lnTo>
                  <a:lnTo>
                    <a:pt x="578" y="3155"/>
                  </a:lnTo>
                  <a:lnTo>
                    <a:pt x="434" y="2103"/>
                  </a:lnTo>
                  <a:lnTo>
                    <a:pt x="281" y="1096"/>
                  </a:lnTo>
                  <a:lnTo>
                    <a:pt x="111" y="131"/>
                  </a:lnTo>
                  <a:lnTo>
                    <a:pt x="86" y="44"/>
                  </a:lnTo>
                  <a:lnTo>
                    <a:pt x="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6"/>
            <p:cNvSpPr/>
            <p:nvPr/>
          </p:nvSpPr>
          <p:spPr>
            <a:xfrm rot="10800000">
              <a:off x="3170277" y="5594631"/>
              <a:ext cx="24220" cy="27680"/>
            </a:xfrm>
            <a:custGeom>
              <a:avLst/>
              <a:gdLst/>
              <a:ahLst/>
              <a:cxnLst/>
              <a:rect l="l" t="t" r="r" b="b"/>
              <a:pathLst>
                <a:path w="2565" h="10167" extrusionOk="0">
                  <a:moveTo>
                    <a:pt x="60" y="0"/>
                  </a:moveTo>
                  <a:lnTo>
                    <a:pt x="35" y="44"/>
                  </a:lnTo>
                  <a:lnTo>
                    <a:pt x="18" y="88"/>
                  </a:lnTo>
                  <a:lnTo>
                    <a:pt x="1" y="176"/>
                  </a:lnTo>
                  <a:lnTo>
                    <a:pt x="1" y="307"/>
                  </a:lnTo>
                  <a:lnTo>
                    <a:pt x="18" y="789"/>
                  </a:lnTo>
                  <a:lnTo>
                    <a:pt x="52" y="1271"/>
                  </a:lnTo>
                  <a:lnTo>
                    <a:pt x="94" y="1665"/>
                  </a:lnTo>
                  <a:lnTo>
                    <a:pt x="145" y="2060"/>
                  </a:lnTo>
                  <a:lnTo>
                    <a:pt x="204" y="2410"/>
                  </a:lnTo>
                  <a:lnTo>
                    <a:pt x="272" y="2761"/>
                  </a:lnTo>
                  <a:lnTo>
                    <a:pt x="400" y="3462"/>
                  </a:lnTo>
                  <a:lnTo>
                    <a:pt x="561" y="4251"/>
                  </a:lnTo>
                  <a:lnTo>
                    <a:pt x="731" y="5040"/>
                  </a:lnTo>
                  <a:lnTo>
                    <a:pt x="901" y="5784"/>
                  </a:lnTo>
                  <a:lnTo>
                    <a:pt x="1070" y="6529"/>
                  </a:lnTo>
                  <a:lnTo>
                    <a:pt x="1232" y="7143"/>
                  </a:lnTo>
                  <a:lnTo>
                    <a:pt x="1393" y="7800"/>
                  </a:lnTo>
                  <a:lnTo>
                    <a:pt x="1563" y="8414"/>
                  </a:lnTo>
                  <a:lnTo>
                    <a:pt x="1733" y="8940"/>
                  </a:lnTo>
                  <a:lnTo>
                    <a:pt x="1920" y="9422"/>
                  </a:lnTo>
                  <a:lnTo>
                    <a:pt x="2004" y="9597"/>
                  </a:lnTo>
                  <a:lnTo>
                    <a:pt x="2106" y="9772"/>
                  </a:lnTo>
                  <a:lnTo>
                    <a:pt x="2200" y="9947"/>
                  </a:lnTo>
                  <a:lnTo>
                    <a:pt x="2293" y="10035"/>
                  </a:lnTo>
                  <a:lnTo>
                    <a:pt x="2395" y="10123"/>
                  </a:lnTo>
                  <a:lnTo>
                    <a:pt x="2497" y="10166"/>
                  </a:lnTo>
                  <a:lnTo>
                    <a:pt x="2531" y="10123"/>
                  </a:lnTo>
                  <a:lnTo>
                    <a:pt x="2548" y="10079"/>
                  </a:lnTo>
                  <a:lnTo>
                    <a:pt x="2556" y="9947"/>
                  </a:lnTo>
                  <a:lnTo>
                    <a:pt x="2565" y="9816"/>
                  </a:lnTo>
                  <a:lnTo>
                    <a:pt x="2556" y="9728"/>
                  </a:lnTo>
                  <a:lnTo>
                    <a:pt x="2548" y="9597"/>
                  </a:lnTo>
                  <a:lnTo>
                    <a:pt x="2531" y="9509"/>
                  </a:lnTo>
                  <a:lnTo>
                    <a:pt x="2497" y="9465"/>
                  </a:lnTo>
                  <a:lnTo>
                    <a:pt x="2403" y="9465"/>
                  </a:lnTo>
                  <a:lnTo>
                    <a:pt x="2310" y="9378"/>
                  </a:lnTo>
                  <a:lnTo>
                    <a:pt x="2217" y="9290"/>
                  </a:lnTo>
                  <a:lnTo>
                    <a:pt x="2132" y="9115"/>
                  </a:lnTo>
                  <a:lnTo>
                    <a:pt x="2038" y="8983"/>
                  </a:lnTo>
                  <a:lnTo>
                    <a:pt x="1953" y="8764"/>
                  </a:lnTo>
                  <a:lnTo>
                    <a:pt x="1784" y="8326"/>
                  </a:lnTo>
                  <a:lnTo>
                    <a:pt x="1622" y="7800"/>
                  </a:lnTo>
                  <a:lnTo>
                    <a:pt x="1461" y="7231"/>
                  </a:lnTo>
                  <a:lnTo>
                    <a:pt x="1164" y="6047"/>
                  </a:lnTo>
                  <a:lnTo>
                    <a:pt x="867" y="4733"/>
                  </a:lnTo>
                  <a:lnTo>
                    <a:pt x="578" y="3374"/>
                  </a:lnTo>
                  <a:lnTo>
                    <a:pt x="442" y="2717"/>
                  </a:lnTo>
                  <a:lnTo>
                    <a:pt x="374" y="2367"/>
                  </a:lnTo>
                  <a:lnTo>
                    <a:pt x="306" y="2016"/>
                  </a:lnTo>
                  <a:lnTo>
                    <a:pt x="247" y="1622"/>
                  </a:lnTo>
                  <a:lnTo>
                    <a:pt x="196" y="1227"/>
                  </a:lnTo>
                  <a:lnTo>
                    <a:pt x="153" y="789"/>
                  </a:lnTo>
                  <a:lnTo>
                    <a:pt x="137" y="307"/>
                  </a:lnTo>
                  <a:lnTo>
                    <a:pt x="120" y="176"/>
                  </a:lnTo>
                  <a:lnTo>
                    <a:pt x="103" y="88"/>
                  </a:lnTo>
                  <a:lnTo>
                    <a:pt x="86" y="44"/>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6"/>
            <p:cNvSpPr/>
            <p:nvPr/>
          </p:nvSpPr>
          <p:spPr>
            <a:xfrm rot="10800000">
              <a:off x="3162261" y="5634135"/>
              <a:ext cx="64946" cy="57624"/>
            </a:xfrm>
            <a:custGeom>
              <a:avLst/>
              <a:gdLst/>
              <a:ahLst/>
              <a:cxnLst/>
              <a:rect l="l" t="t" r="r" b="b"/>
              <a:pathLst>
                <a:path w="6878" h="21166" extrusionOk="0">
                  <a:moveTo>
                    <a:pt x="51" y="0"/>
                  </a:moveTo>
                  <a:lnTo>
                    <a:pt x="34" y="88"/>
                  </a:lnTo>
                  <a:lnTo>
                    <a:pt x="17" y="175"/>
                  </a:lnTo>
                  <a:lnTo>
                    <a:pt x="1" y="263"/>
                  </a:lnTo>
                  <a:lnTo>
                    <a:pt x="1" y="394"/>
                  </a:lnTo>
                  <a:lnTo>
                    <a:pt x="9" y="526"/>
                  </a:lnTo>
                  <a:lnTo>
                    <a:pt x="26" y="614"/>
                  </a:lnTo>
                  <a:lnTo>
                    <a:pt x="51" y="657"/>
                  </a:lnTo>
                  <a:lnTo>
                    <a:pt x="162" y="789"/>
                  </a:lnTo>
                  <a:lnTo>
                    <a:pt x="272" y="964"/>
                  </a:lnTo>
                  <a:lnTo>
                    <a:pt x="383" y="1183"/>
                  </a:lnTo>
                  <a:lnTo>
                    <a:pt x="484" y="1402"/>
                  </a:lnTo>
                  <a:lnTo>
                    <a:pt x="688" y="1972"/>
                  </a:lnTo>
                  <a:lnTo>
                    <a:pt x="892" y="2585"/>
                  </a:lnTo>
                  <a:lnTo>
                    <a:pt x="1699" y="5127"/>
                  </a:lnTo>
                  <a:lnTo>
                    <a:pt x="3397" y="10429"/>
                  </a:lnTo>
                  <a:lnTo>
                    <a:pt x="6784" y="21077"/>
                  </a:lnTo>
                  <a:lnTo>
                    <a:pt x="6810" y="21165"/>
                  </a:lnTo>
                  <a:lnTo>
                    <a:pt x="6835" y="21121"/>
                  </a:lnTo>
                  <a:lnTo>
                    <a:pt x="6852" y="21077"/>
                  </a:lnTo>
                  <a:lnTo>
                    <a:pt x="6869" y="20990"/>
                  </a:lnTo>
                  <a:lnTo>
                    <a:pt x="6878" y="20858"/>
                  </a:lnTo>
                  <a:lnTo>
                    <a:pt x="6878" y="20727"/>
                  </a:lnTo>
                  <a:lnTo>
                    <a:pt x="6869" y="20595"/>
                  </a:lnTo>
                  <a:lnTo>
                    <a:pt x="6844" y="20508"/>
                  </a:lnTo>
                  <a:lnTo>
                    <a:pt x="3388" y="9640"/>
                  </a:lnTo>
                  <a:lnTo>
                    <a:pt x="1656" y="4207"/>
                  </a:lnTo>
                  <a:lnTo>
                    <a:pt x="1283" y="2980"/>
                  </a:lnTo>
                  <a:lnTo>
                    <a:pt x="1096" y="2366"/>
                  </a:lnTo>
                  <a:lnTo>
                    <a:pt x="901" y="1753"/>
                  </a:lnTo>
                  <a:lnTo>
                    <a:pt x="705" y="1183"/>
                  </a:lnTo>
                  <a:lnTo>
                    <a:pt x="501" y="701"/>
                  </a:lnTo>
                  <a:lnTo>
                    <a:pt x="400" y="482"/>
                  </a:lnTo>
                  <a:lnTo>
                    <a:pt x="298" y="307"/>
                  </a:lnTo>
                  <a:lnTo>
                    <a:pt x="187" y="132"/>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6"/>
            <p:cNvSpPr/>
            <p:nvPr/>
          </p:nvSpPr>
          <p:spPr>
            <a:xfrm rot="10800000">
              <a:off x="3156642" y="5642844"/>
              <a:ext cx="69280" cy="49751"/>
            </a:xfrm>
            <a:custGeom>
              <a:avLst/>
              <a:gdLst/>
              <a:ahLst/>
              <a:cxnLst/>
              <a:rect l="l" t="t" r="r" b="b"/>
              <a:pathLst>
                <a:path w="7337" h="18274" extrusionOk="0">
                  <a:moveTo>
                    <a:pt x="85" y="0"/>
                  </a:moveTo>
                  <a:lnTo>
                    <a:pt x="60" y="44"/>
                  </a:lnTo>
                  <a:lnTo>
                    <a:pt x="34" y="88"/>
                  </a:lnTo>
                  <a:lnTo>
                    <a:pt x="17" y="176"/>
                  </a:lnTo>
                  <a:lnTo>
                    <a:pt x="9" y="307"/>
                  </a:lnTo>
                  <a:lnTo>
                    <a:pt x="0" y="395"/>
                  </a:lnTo>
                  <a:lnTo>
                    <a:pt x="9" y="526"/>
                  </a:lnTo>
                  <a:lnTo>
                    <a:pt x="26" y="614"/>
                  </a:lnTo>
                  <a:lnTo>
                    <a:pt x="51" y="658"/>
                  </a:lnTo>
                  <a:lnTo>
                    <a:pt x="569" y="1183"/>
                  </a:lnTo>
                  <a:lnTo>
                    <a:pt x="1087" y="1753"/>
                  </a:lnTo>
                  <a:lnTo>
                    <a:pt x="1605" y="2323"/>
                  </a:lnTo>
                  <a:lnTo>
                    <a:pt x="2123" y="2980"/>
                  </a:lnTo>
                  <a:lnTo>
                    <a:pt x="2624" y="3637"/>
                  </a:lnTo>
                  <a:lnTo>
                    <a:pt x="2879" y="3988"/>
                  </a:lnTo>
                  <a:lnTo>
                    <a:pt x="3125" y="4382"/>
                  </a:lnTo>
                  <a:lnTo>
                    <a:pt x="3371" y="4821"/>
                  </a:lnTo>
                  <a:lnTo>
                    <a:pt x="3609" y="5303"/>
                  </a:lnTo>
                  <a:lnTo>
                    <a:pt x="3847" y="5872"/>
                  </a:lnTo>
                  <a:lnTo>
                    <a:pt x="4076" y="6529"/>
                  </a:lnTo>
                  <a:lnTo>
                    <a:pt x="4492" y="7756"/>
                  </a:lnTo>
                  <a:lnTo>
                    <a:pt x="4908" y="9027"/>
                  </a:lnTo>
                  <a:lnTo>
                    <a:pt x="5324" y="10386"/>
                  </a:lnTo>
                  <a:lnTo>
                    <a:pt x="5731" y="11788"/>
                  </a:lnTo>
                  <a:lnTo>
                    <a:pt x="6122" y="13278"/>
                  </a:lnTo>
                  <a:lnTo>
                    <a:pt x="6317" y="14023"/>
                  </a:lnTo>
                  <a:lnTo>
                    <a:pt x="6513" y="14811"/>
                  </a:lnTo>
                  <a:lnTo>
                    <a:pt x="6691" y="15644"/>
                  </a:lnTo>
                  <a:lnTo>
                    <a:pt x="6878" y="16433"/>
                  </a:lnTo>
                  <a:lnTo>
                    <a:pt x="7048" y="17309"/>
                  </a:lnTo>
                  <a:lnTo>
                    <a:pt x="7226" y="18186"/>
                  </a:lnTo>
                  <a:lnTo>
                    <a:pt x="7243" y="18273"/>
                  </a:lnTo>
                  <a:lnTo>
                    <a:pt x="7268" y="18273"/>
                  </a:lnTo>
                  <a:lnTo>
                    <a:pt x="7294" y="18229"/>
                  </a:lnTo>
                  <a:lnTo>
                    <a:pt x="7311" y="18186"/>
                  </a:lnTo>
                  <a:lnTo>
                    <a:pt x="7328" y="18054"/>
                  </a:lnTo>
                  <a:lnTo>
                    <a:pt x="7336" y="17966"/>
                  </a:lnTo>
                  <a:lnTo>
                    <a:pt x="7328" y="17835"/>
                  </a:lnTo>
                  <a:lnTo>
                    <a:pt x="7311" y="17704"/>
                  </a:lnTo>
                  <a:lnTo>
                    <a:pt x="7141" y="16827"/>
                  </a:lnTo>
                  <a:lnTo>
                    <a:pt x="6963" y="15951"/>
                  </a:lnTo>
                  <a:lnTo>
                    <a:pt x="6784" y="15118"/>
                  </a:lnTo>
                  <a:lnTo>
                    <a:pt x="6598" y="14329"/>
                  </a:lnTo>
                  <a:lnTo>
                    <a:pt x="6402" y="13497"/>
                  </a:lnTo>
                  <a:lnTo>
                    <a:pt x="6207" y="12752"/>
                  </a:lnTo>
                  <a:lnTo>
                    <a:pt x="5808" y="11262"/>
                  </a:lnTo>
                  <a:lnTo>
                    <a:pt x="5400" y="9816"/>
                  </a:lnTo>
                  <a:lnTo>
                    <a:pt x="4984" y="8458"/>
                  </a:lnTo>
                  <a:lnTo>
                    <a:pt x="4560" y="7187"/>
                  </a:lnTo>
                  <a:lnTo>
                    <a:pt x="4144" y="5916"/>
                  </a:lnTo>
                  <a:lnTo>
                    <a:pt x="3915" y="5303"/>
                  </a:lnTo>
                  <a:lnTo>
                    <a:pt x="3685" y="4733"/>
                  </a:lnTo>
                  <a:lnTo>
                    <a:pt x="3456" y="4251"/>
                  </a:lnTo>
                  <a:lnTo>
                    <a:pt x="3218" y="3813"/>
                  </a:lnTo>
                  <a:lnTo>
                    <a:pt x="2972" y="3418"/>
                  </a:lnTo>
                  <a:lnTo>
                    <a:pt x="2734" y="3068"/>
                  </a:lnTo>
                  <a:lnTo>
                    <a:pt x="2233" y="2410"/>
                  </a:lnTo>
                  <a:lnTo>
                    <a:pt x="1698" y="1753"/>
                  </a:lnTo>
                  <a:lnTo>
                    <a:pt x="1164" y="1140"/>
                  </a:lnTo>
                  <a:lnTo>
                    <a:pt x="629" y="526"/>
                  </a:lnTo>
                  <a:lnTo>
                    <a:pt x="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6"/>
            <p:cNvSpPr/>
            <p:nvPr/>
          </p:nvSpPr>
          <p:spPr>
            <a:xfrm rot="10800000">
              <a:off x="3163460" y="5635561"/>
              <a:ext cx="51074" cy="31380"/>
            </a:xfrm>
            <a:custGeom>
              <a:avLst/>
              <a:gdLst/>
              <a:ahLst/>
              <a:cxnLst/>
              <a:rect l="l" t="t" r="r" b="b"/>
              <a:pathLst>
                <a:path w="5409" h="11526" extrusionOk="0">
                  <a:moveTo>
                    <a:pt x="59" y="1"/>
                  </a:moveTo>
                  <a:lnTo>
                    <a:pt x="42" y="44"/>
                  </a:lnTo>
                  <a:lnTo>
                    <a:pt x="17" y="132"/>
                  </a:lnTo>
                  <a:lnTo>
                    <a:pt x="9" y="220"/>
                  </a:lnTo>
                  <a:lnTo>
                    <a:pt x="0" y="351"/>
                  </a:lnTo>
                  <a:lnTo>
                    <a:pt x="0" y="483"/>
                  </a:lnTo>
                  <a:lnTo>
                    <a:pt x="17" y="614"/>
                  </a:lnTo>
                  <a:lnTo>
                    <a:pt x="127" y="1228"/>
                  </a:lnTo>
                  <a:lnTo>
                    <a:pt x="255" y="1797"/>
                  </a:lnTo>
                  <a:lnTo>
                    <a:pt x="391" y="2279"/>
                  </a:lnTo>
                  <a:lnTo>
                    <a:pt x="535" y="2717"/>
                  </a:lnTo>
                  <a:lnTo>
                    <a:pt x="679" y="3068"/>
                  </a:lnTo>
                  <a:lnTo>
                    <a:pt x="832" y="3375"/>
                  </a:lnTo>
                  <a:lnTo>
                    <a:pt x="993" y="3638"/>
                  </a:lnTo>
                  <a:lnTo>
                    <a:pt x="1155" y="3901"/>
                  </a:lnTo>
                  <a:lnTo>
                    <a:pt x="1486" y="4295"/>
                  </a:lnTo>
                  <a:lnTo>
                    <a:pt x="1825" y="4646"/>
                  </a:lnTo>
                  <a:lnTo>
                    <a:pt x="2148" y="4996"/>
                  </a:lnTo>
                  <a:lnTo>
                    <a:pt x="2309" y="5171"/>
                  </a:lnTo>
                  <a:lnTo>
                    <a:pt x="2471" y="5390"/>
                  </a:lnTo>
                  <a:lnTo>
                    <a:pt x="2836" y="6004"/>
                  </a:lnTo>
                  <a:lnTo>
                    <a:pt x="3201" y="6661"/>
                  </a:lnTo>
                  <a:lnTo>
                    <a:pt x="3558" y="7362"/>
                  </a:lnTo>
                  <a:lnTo>
                    <a:pt x="3914" y="8107"/>
                  </a:lnTo>
                  <a:lnTo>
                    <a:pt x="4262" y="8940"/>
                  </a:lnTo>
                  <a:lnTo>
                    <a:pt x="4619" y="9772"/>
                  </a:lnTo>
                  <a:lnTo>
                    <a:pt x="5315" y="11481"/>
                  </a:lnTo>
                  <a:lnTo>
                    <a:pt x="5341" y="11525"/>
                  </a:lnTo>
                  <a:lnTo>
                    <a:pt x="5366" y="11481"/>
                  </a:lnTo>
                  <a:lnTo>
                    <a:pt x="5383" y="11438"/>
                  </a:lnTo>
                  <a:lnTo>
                    <a:pt x="5400" y="11350"/>
                  </a:lnTo>
                  <a:lnTo>
                    <a:pt x="5409" y="11219"/>
                  </a:lnTo>
                  <a:lnTo>
                    <a:pt x="5409" y="11087"/>
                  </a:lnTo>
                  <a:lnTo>
                    <a:pt x="5400" y="10999"/>
                  </a:lnTo>
                  <a:lnTo>
                    <a:pt x="5375" y="10912"/>
                  </a:lnTo>
                  <a:lnTo>
                    <a:pt x="4729" y="9290"/>
                  </a:lnTo>
                  <a:lnTo>
                    <a:pt x="4407" y="8502"/>
                  </a:lnTo>
                  <a:lnTo>
                    <a:pt x="4075" y="7757"/>
                  </a:lnTo>
                  <a:lnTo>
                    <a:pt x="3744" y="7012"/>
                  </a:lnTo>
                  <a:lnTo>
                    <a:pt x="3413" y="6354"/>
                  </a:lnTo>
                  <a:lnTo>
                    <a:pt x="3074" y="5697"/>
                  </a:lnTo>
                  <a:lnTo>
                    <a:pt x="2734" y="5084"/>
                  </a:lnTo>
                  <a:lnTo>
                    <a:pt x="2556" y="4821"/>
                  </a:lnTo>
                  <a:lnTo>
                    <a:pt x="2377" y="4558"/>
                  </a:lnTo>
                  <a:lnTo>
                    <a:pt x="2021" y="4120"/>
                  </a:lnTo>
                  <a:lnTo>
                    <a:pt x="1308" y="3331"/>
                  </a:lnTo>
                  <a:lnTo>
                    <a:pt x="1138" y="3112"/>
                  </a:lnTo>
                  <a:lnTo>
                    <a:pt x="968" y="2893"/>
                  </a:lnTo>
                  <a:lnTo>
                    <a:pt x="807" y="2586"/>
                  </a:lnTo>
                  <a:lnTo>
                    <a:pt x="654" y="2235"/>
                  </a:lnTo>
                  <a:lnTo>
                    <a:pt x="501" y="1841"/>
                  </a:lnTo>
                  <a:lnTo>
                    <a:pt x="357" y="1359"/>
                  </a:lnTo>
                  <a:lnTo>
                    <a:pt x="229" y="789"/>
                  </a:lnTo>
                  <a:lnTo>
                    <a:pt x="161" y="483"/>
                  </a:lnTo>
                  <a:lnTo>
                    <a:pt x="102" y="132"/>
                  </a:lnTo>
                  <a:lnTo>
                    <a:pt x="85" y="44"/>
                  </a:lnTo>
                  <a:lnTo>
                    <a:pt x="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6"/>
            <p:cNvSpPr/>
            <p:nvPr/>
          </p:nvSpPr>
          <p:spPr>
            <a:xfrm rot="10800000">
              <a:off x="3157851" y="5706337"/>
              <a:ext cx="24541" cy="81005"/>
            </a:xfrm>
            <a:custGeom>
              <a:avLst/>
              <a:gdLst/>
              <a:ahLst/>
              <a:cxnLst/>
              <a:rect l="l" t="t" r="r" b="b"/>
              <a:pathLst>
                <a:path w="2599" h="29754" extrusionOk="0">
                  <a:moveTo>
                    <a:pt x="52" y="0"/>
                  </a:moveTo>
                  <a:lnTo>
                    <a:pt x="26" y="44"/>
                  </a:lnTo>
                  <a:lnTo>
                    <a:pt x="9" y="132"/>
                  </a:lnTo>
                  <a:lnTo>
                    <a:pt x="1" y="263"/>
                  </a:lnTo>
                  <a:lnTo>
                    <a:pt x="1" y="395"/>
                  </a:lnTo>
                  <a:lnTo>
                    <a:pt x="94" y="2323"/>
                  </a:lnTo>
                  <a:lnTo>
                    <a:pt x="205" y="4251"/>
                  </a:lnTo>
                  <a:lnTo>
                    <a:pt x="315" y="6135"/>
                  </a:lnTo>
                  <a:lnTo>
                    <a:pt x="442" y="7976"/>
                  </a:lnTo>
                  <a:lnTo>
                    <a:pt x="578" y="9816"/>
                  </a:lnTo>
                  <a:lnTo>
                    <a:pt x="722" y="11656"/>
                  </a:lnTo>
                  <a:lnTo>
                    <a:pt x="875" y="13453"/>
                  </a:lnTo>
                  <a:lnTo>
                    <a:pt x="1045" y="15250"/>
                  </a:lnTo>
                  <a:lnTo>
                    <a:pt x="1215" y="17046"/>
                  </a:lnTo>
                  <a:lnTo>
                    <a:pt x="1402" y="18799"/>
                  </a:lnTo>
                  <a:lnTo>
                    <a:pt x="1597" y="20552"/>
                  </a:lnTo>
                  <a:lnTo>
                    <a:pt x="1801" y="22261"/>
                  </a:lnTo>
                  <a:lnTo>
                    <a:pt x="2005" y="23970"/>
                  </a:lnTo>
                  <a:lnTo>
                    <a:pt x="2106" y="24846"/>
                  </a:lnTo>
                  <a:lnTo>
                    <a:pt x="2200" y="25766"/>
                  </a:lnTo>
                  <a:lnTo>
                    <a:pt x="2285" y="26643"/>
                  </a:lnTo>
                  <a:lnTo>
                    <a:pt x="2361" y="27563"/>
                  </a:lnTo>
                  <a:lnTo>
                    <a:pt x="2421" y="28527"/>
                  </a:lnTo>
                  <a:lnTo>
                    <a:pt x="2471" y="29535"/>
                  </a:lnTo>
                  <a:lnTo>
                    <a:pt x="2480" y="29666"/>
                  </a:lnTo>
                  <a:lnTo>
                    <a:pt x="2505" y="29754"/>
                  </a:lnTo>
                  <a:lnTo>
                    <a:pt x="2548" y="29754"/>
                  </a:lnTo>
                  <a:lnTo>
                    <a:pt x="2573" y="29710"/>
                  </a:lnTo>
                  <a:lnTo>
                    <a:pt x="2590" y="29623"/>
                  </a:lnTo>
                  <a:lnTo>
                    <a:pt x="2599" y="29491"/>
                  </a:lnTo>
                  <a:lnTo>
                    <a:pt x="2599" y="29360"/>
                  </a:lnTo>
                  <a:lnTo>
                    <a:pt x="2548" y="28396"/>
                  </a:lnTo>
                  <a:lnTo>
                    <a:pt x="2488" y="27519"/>
                  </a:lnTo>
                  <a:lnTo>
                    <a:pt x="2421" y="26599"/>
                  </a:lnTo>
                  <a:lnTo>
                    <a:pt x="2344" y="25766"/>
                  </a:lnTo>
                  <a:lnTo>
                    <a:pt x="2259" y="24890"/>
                  </a:lnTo>
                  <a:lnTo>
                    <a:pt x="2166" y="24057"/>
                  </a:lnTo>
                  <a:lnTo>
                    <a:pt x="1979" y="22436"/>
                  </a:lnTo>
                  <a:lnTo>
                    <a:pt x="1775" y="20771"/>
                  </a:lnTo>
                  <a:lnTo>
                    <a:pt x="1588" y="19062"/>
                  </a:lnTo>
                  <a:lnTo>
                    <a:pt x="1402" y="17353"/>
                  </a:lnTo>
                  <a:lnTo>
                    <a:pt x="1223" y="15644"/>
                  </a:lnTo>
                  <a:lnTo>
                    <a:pt x="1054" y="13804"/>
                  </a:lnTo>
                  <a:lnTo>
                    <a:pt x="884" y="11919"/>
                  </a:lnTo>
                  <a:lnTo>
                    <a:pt x="731" y="10035"/>
                  </a:lnTo>
                  <a:lnTo>
                    <a:pt x="587" y="8107"/>
                  </a:lnTo>
                  <a:lnTo>
                    <a:pt x="459" y="6179"/>
                  </a:lnTo>
                  <a:lnTo>
                    <a:pt x="340" y="4207"/>
                  </a:lnTo>
                  <a:lnTo>
                    <a:pt x="230" y="2235"/>
                  </a:lnTo>
                  <a:lnTo>
                    <a:pt x="128" y="219"/>
                  </a:lnTo>
                  <a:lnTo>
                    <a:pt x="111" y="88"/>
                  </a:lnTo>
                  <a:lnTo>
                    <a:pt x="94" y="44"/>
                  </a:lnTo>
                  <a:lnTo>
                    <a:pt x="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6"/>
            <p:cNvSpPr/>
            <p:nvPr/>
          </p:nvSpPr>
          <p:spPr>
            <a:xfrm rot="10800000">
              <a:off x="3157851" y="5707050"/>
              <a:ext cx="24381" cy="77787"/>
            </a:xfrm>
            <a:custGeom>
              <a:avLst/>
              <a:gdLst/>
              <a:ahLst/>
              <a:cxnLst/>
              <a:rect l="l" t="t" r="r" b="b"/>
              <a:pathLst>
                <a:path w="2582" h="28572" extrusionOk="0">
                  <a:moveTo>
                    <a:pt x="43" y="1"/>
                  </a:moveTo>
                  <a:lnTo>
                    <a:pt x="18" y="44"/>
                  </a:lnTo>
                  <a:lnTo>
                    <a:pt x="9" y="176"/>
                  </a:lnTo>
                  <a:lnTo>
                    <a:pt x="1" y="307"/>
                  </a:lnTo>
                  <a:lnTo>
                    <a:pt x="9" y="2235"/>
                  </a:lnTo>
                  <a:lnTo>
                    <a:pt x="35" y="4163"/>
                  </a:lnTo>
                  <a:lnTo>
                    <a:pt x="86" y="6048"/>
                  </a:lnTo>
                  <a:lnTo>
                    <a:pt x="154" y="7976"/>
                  </a:lnTo>
                  <a:lnTo>
                    <a:pt x="238" y="9816"/>
                  </a:lnTo>
                  <a:lnTo>
                    <a:pt x="340" y="11657"/>
                  </a:lnTo>
                  <a:lnTo>
                    <a:pt x="459" y="13497"/>
                  </a:lnTo>
                  <a:lnTo>
                    <a:pt x="604" y="15250"/>
                  </a:lnTo>
                  <a:lnTo>
                    <a:pt x="688" y="16214"/>
                  </a:lnTo>
                  <a:lnTo>
                    <a:pt x="782" y="17134"/>
                  </a:lnTo>
                  <a:lnTo>
                    <a:pt x="875" y="18054"/>
                  </a:lnTo>
                  <a:lnTo>
                    <a:pt x="977" y="18931"/>
                  </a:lnTo>
                  <a:lnTo>
                    <a:pt x="1079" y="19807"/>
                  </a:lnTo>
                  <a:lnTo>
                    <a:pt x="1189" y="20640"/>
                  </a:lnTo>
                  <a:lnTo>
                    <a:pt x="1427" y="22305"/>
                  </a:lnTo>
                  <a:lnTo>
                    <a:pt x="1673" y="23926"/>
                  </a:lnTo>
                  <a:lnTo>
                    <a:pt x="1928" y="25460"/>
                  </a:lnTo>
                  <a:lnTo>
                    <a:pt x="2200" y="26994"/>
                  </a:lnTo>
                  <a:lnTo>
                    <a:pt x="2471" y="28483"/>
                  </a:lnTo>
                  <a:lnTo>
                    <a:pt x="2497" y="28571"/>
                  </a:lnTo>
                  <a:lnTo>
                    <a:pt x="2548" y="28571"/>
                  </a:lnTo>
                  <a:lnTo>
                    <a:pt x="2565" y="28483"/>
                  </a:lnTo>
                  <a:lnTo>
                    <a:pt x="2582" y="28396"/>
                  </a:lnTo>
                  <a:lnTo>
                    <a:pt x="2582" y="28264"/>
                  </a:lnTo>
                  <a:lnTo>
                    <a:pt x="2582" y="28133"/>
                  </a:lnTo>
                  <a:lnTo>
                    <a:pt x="2565" y="28001"/>
                  </a:lnTo>
                  <a:lnTo>
                    <a:pt x="2302" y="26555"/>
                  </a:lnTo>
                  <a:lnTo>
                    <a:pt x="2038" y="25109"/>
                  </a:lnTo>
                  <a:lnTo>
                    <a:pt x="1792" y="23576"/>
                  </a:lnTo>
                  <a:lnTo>
                    <a:pt x="1546" y="22042"/>
                  </a:lnTo>
                  <a:lnTo>
                    <a:pt x="1325" y="20464"/>
                  </a:lnTo>
                  <a:lnTo>
                    <a:pt x="1215" y="19632"/>
                  </a:lnTo>
                  <a:lnTo>
                    <a:pt x="1113" y="18799"/>
                  </a:lnTo>
                  <a:lnTo>
                    <a:pt x="1020" y="17967"/>
                  </a:lnTo>
                  <a:lnTo>
                    <a:pt x="918" y="17090"/>
                  </a:lnTo>
                  <a:lnTo>
                    <a:pt x="833" y="16170"/>
                  </a:lnTo>
                  <a:lnTo>
                    <a:pt x="748" y="15294"/>
                  </a:lnTo>
                  <a:lnTo>
                    <a:pt x="671" y="14373"/>
                  </a:lnTo>
                  <a:lnTo>
                    <a:pt x="604" y="13497"/>
                  </a:lnTo>
                  <a:lnTo>
                    <a:pt x="536" y="12577"/>
                  </a:lnTo>
                  <a:lnTo>
                    <a:pt x="476" y="11700"/>
                  </a:lnTo>
                  <a:lnTo>
                    <a:pt x="374" y="9816"/>
                  </a:lnTo>
                  <a:lnTo>
                    <a:pt x="281" y="7976"/>
                  </a:lnTo>
                  <a:lnTo>
                    <a:pt x="213" y="6091"/>
                  </a:lnTo>
                  <a:lnTo>
                    <a:pt x="171" y="4163"/>
                  </a:lnTo>
                  <a:lnTo>
                    <a:pt x="137" y="2235"/>
                  </a:lnTo>
                  <a:lnTo>
                    <a:pt x="128" y="307"/>
                  </a:lnTo>
                  <a:lnTo>
                    <a:pt x="128" y="176"/>
                  </a:lnTo>
                  <a:lnTo>
                    <a:pt x="111" y="44"/>
                  </a:lnTo>
                  <a:lnTo>
                    <a:pt x="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6"/>
            <p:cNvSpPr/>
            <p:nvPr/>
          </p:nvSpPr>
          <p:spPr>
            <a:xfrm rot="10800000">
              <a:off x="3153923" y="5712539"/>
              <a:ext cx="28063" cy="74207"/>
            </a:xfrm>
            <a:custGeom>
              <a:avLst/>
              <a:gdLst/>
              <a:ahLst/>
              <a:cxnLst/>
              <a:rect l="l" t="t" r="r" b="b"/>
              <a:pathLst>
                <a:path w="2972" h="27257" extrusionOk="0">
                  <a:moveTo>
                    <a:pt x="51" y="0"/>
                  </a:moveTo>
                  <a:lnTo>
                    <a:pt x="26" y="44"/>
                  </a:lnTo>
                  <a:lnTo>
                    <a:pt x="9" y="132"/>
                  </a:lnTo>
                  <a:lnTo>
                    <a:pt x="0" y="219"/>
                  </a:lnTo>
                  <a:lnTo>
                    <a:pt x="0" y="351"/>
                  </a:lnTo>
                  <a:lnTo>
                    <a:pt x="9" y="482"/>
                  </a:lnTo>
                  <a:lnTo>
                    <a:pt x="425" y="3769"/>
                  </a:lnTo>
                  <a:lnTo>
                    <a:pt x="849" y="7099"/>
                  </a:lnTo>
                  <a:lnTo>
                    <a:pt x="1062" y="8764"/>
                  </a:lnTo>
                  <a:lnTo>
                    <a:pt x="1282" y="10386"/>
                  </a:lnTo>
                  <a:lnTo>
                    <a:pt x="1503" y="11963"/>
                  </a:lnTo>
                  <a:lnTo>
                    <a:pt x="1741" y="13541"/>
                  </a:lnTo>
                  <a:lnTo>
                    <a:pt x="1962" y="14987"/>
                  </a:lnTo>
                  <a:lnTo>
                    <a:pt x="2174" y="16433"/>
                  </a:lnTo>
                  <a:lnTo>
                    <a:pt x="2284" y="17178"/>
                  </a:lnTo>
                  <a:lnTo>
                    <a:pt x="2386" y="17923"/>
                  </a:lnTo>
                  <a:lnTo>
                    <a:pt x="2479" y="18712"/>
                  </a:lnTo>
                  <a:lnTo>
                    <a:pt x="2564" y="19500"/>
                  </a:lnTo>
                  <a:lnTo>
                    <a:pt x="2649" y="20377"/>
                  </a:lnTo>
                  <a:lnTo>
                    <a:pt x="2717" y="21297"/>
                  </a:lnTo>
                  <a:lnTo>
                    <a:pt x="2768" y="22173"/>
                  </a:lnTo>
                  <a:lnTo>
                    <a:pt x="2802" y="23137"/>
                  </a:lnTo>
                  <a:lnTo>
                    <a:pt x="2828" y="24058"/>
                  </a:lnTo>
                  <a:lnTo>
                    <a:pt x="2836" y="25022"/>
                  </a:lnTo>
                  <a:lnTo>
                    <a:pt x="2836" y="25986"/>
                  </a:lnTo>
                  <a:lnTo>
                    <a:pt x="2828" y="26950"/>
                  </a:lnTo>
                  <a:lnTo>
                    <a:pt x="2836" y="27081"/>
                  </a:lnTo>
                  <a:lnTo>
                    <a:pt x="2845" y="27213"/>
                  </a:lnTo>
                  <a:lnTo>
                    <a:pt x="2870" y="27256"/>
                  </a:lnTo>
                  <a:lnTo>
                    <a:pt x="2912" y="27256"/>
                  </a:lnTo>
                  <a:lnTo>
                    <a:pt x="2938" y="27169"/>
                  </a:lnTo>
                  <a:lnTo>
                    <a:pt x="2955" y="27081"/>
                  </a:lnTo>
                  <a:lnTo>
                    <a:pt x="2963" y="26950"/>
                  </a:lnTo>
                  <a:lnTo>
                    <a:pt x="2972" y="26029"/>
                  </a:lnTo>
                  <a:lnTo>
                    <a:pt x="2972" y="25153"/>
                  </a:lnTo>
                  <a:lnTo>
                    <a:pt x="2963" y="24277"/>
                  </a:lnTo>
                  <a:lnTo>
                    <a:pt x="2946" y="23400"/>
                  </a:lnTo>
                  <a:lnTo>
                    <a:pt x="2921" y="22524"/>
                  </a:lnTo>
                  <a:lnTo>
                    <a:pt x="2878" y="21647"/>
                  </a:lnTo>
                  <a:lnTo>
                    <a:pt x="2819" y="20815"/>
                  </a:lnTo>
                  <a:lnTo>
                    <a:pt x="2760" y="19982"/>
                  </a:lnTo>
                  <a:lnTo>
                    <a:pt x="2683" y="19194"/>
                  </a:lnTo>
                  <a:lnTo>
                    <a:pt x="2598" y="18449"/>
                  </a:lnTo>
                  <a:lnTo>
                    <a:pt x="2513" y="17704"/>
                  </a:lnTo>
                  <a:lnTo>
                    <a:pt x="2420" y="17003"/>
                  </a:lnTo>
                  <a:lnTo>
                    <a:pt x="2216" y="15600"/>
                  </a:lnTo>
                  <a:lnTo>
                    <a:pt x="2012" y="14242"/>
                  </a:lnTo>
                  <a:lnTo>
                    <a:pt x="1758" y="12533"/>
                  </a:lnTo>
                  <a:lnTo>
                    <a:pt x="1512" y="10824"/>
                  </a:lnTo>
                  <a:lnTo>
                    <a:pt x="1274" y="9071"/>
                  </a:lnTo>
                  <a:lnTo>
                    <a:pt x="1036" y="7274"/>
                  </a:lnTo>
                  <a:lnTo>
                    <a:pt x="578" y="3725"/>
                  </a:lnTo>
                  <a:lnTo>
                    <a:pt x="119" y="132"/>
                  </a:lnTo>
                  <a:lnTo>
                    <a:pt x="102" y="44"/>
                  </a:lnTo>
                  <a:lnTo>
                    <a:pt x="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6"/>
            <p:cNvSpPr/>
            <p:nvPr/>
          </p:nvSpPr>
          <p:spPr>
            <a:xfrm rot="10800000">
              <a:off x="3153035" y="5794510"/>
              <a:ext cx="42104" cy="44382"/>
            </a:xfrm>
            <a:custGeom>
              <a:avLst/>
              <a:gdLst/>
              <a:ahLst/>
              <a:cxnLst/>
              <a:rect l="l" t="t" r="r" b="b"/>
              <a:pathLst>
                <a:path w="4459" h="16302" extrusionOk="0">
                  <a:moveTo>
                    <a:pt x="52" y="0"/>
                  </a:moveTo>
                  <a:lnTo>
                    <a:pt x="26" y="44"/>
                  </a:lnTo>
                  <a:lnTo>
                    <a:pt x="9" y="132"/>
                  </a:lnTo>
                  <a:lnTo>
                    <a:pt x="1" y="263"/>
                  </a:lnTo>
                  <a:lnTo>
                    <a:pt x="9" y="394"/>
                  </a:lnTo>
                  <a:lnTo>
                    <a:pt x="60" y="1227"/>
                  </a:lnTo>
                  <a:lnTo>
                    <a:pt x="120" y="2060"/>
                  </a:lnTo>
                  <a:lnTo>
                    <a:pt x="196" y="2848"/>
                  </a:lnTo>
                  <a:lnTo>
                    <a:pt x="281" y="3637"/>
                  </a:lnTo>
                  <a:lnTo>
                    <a:pt x="366" y="4382"/>
                  </a:lnTo>
                  <a:lnTo>
                    <a:pt x="468" y="5083"/>
                  </a:lnTo>
                  <a:lnTo>
                    <a:pt x="578" y="5784"/>
                  </a:lnTo>
                  <a:lnTo>
                    <a:pt x="688" y="6442"/>
                  </a:lnTo>
                  <a:lnTo>
                    <a:pt x="807" y="7099"/>
                  </a:lnTo>
                  <a:lnTo>
                    <a:pt x="935" y="7712"/>
                  </a:lnTo>
                  <a:lnTo>
                    <a:pt x="1062" y="8326"/>
                  </a:lnTo>
                  <a:lnTo>
                    <a:pt x="1198" y="8896"/>
                  </a:lnTo>
                  <a:lnTo>
                    <a:pt x="1334" y="9421"/>
                  </a:lnTo>
                  <a:lnTo>
                    <a:pt x="1478" y="9947"/>
                  </a:lnTo>
                  <a:lnTo>
                    <a:pt x="1758" y="10911"/>
                  </a:lnTo>
                  <a:lnTo>
                    <a:pt x="2064" y="11875"/>
                  </a:lnTo>
                  <a:lnTo>
                    <a:pt x="2378" y="12708"/>
                  </a:lnTo>
                  <a:lnTo>
                    <a:pt x="2692" y="13453"/>
                  </a:lnTo>
                  <a:lnTo>
                    <a:pt x="3023" y="14154"/>
                  </a:lnTo>
                  <a:lnTo>
                    <a:pt x="3355" y="14767"/>
                  </a:lnTo>
                  <a:lnTo>
                    <a:pt x="3694" y="15337"/>
                  </a:lnTo>
                  <a:lnTo>
                    <a:pt x="4034" y="15863"/>
                  </a:lnTo>
                  <a:lnTo>
                    <a:pt x="4382" y="16301"/>
                  </a:lnTo>
                  <a:lnTo>
                    <a:pt x="4407" y="16301"/>
                  </a:lnTo>
                  <a:lnTo>
                    <a:pt x="4433" y="16257"/>
                  </a:lnTo>
                  <a:lnTo>
                    <a:pt x="4450" y="16170"/>
                  </a:lnTo>
                  <a:lnTo>
                    <a:pt x="4458" y="16082"/>
                  </a:lnTo>
                  <a:lnTo>
                    <a:pt x="4458" y="15951"/>
                  </a:lnTo>
                  <a:lnTo>
                    <a:pt x="4450" y="15819"/>
                  </a:lnTo>
                  <a:lnTo>
                    <a:pt x="4441" y="15731"/>
                  </a:lnTo>
                  <a:lnTo>
                    <a:pt x="4416" y="15644"/>
                  </a:lnTo>
                  <a:lnTo>
                    <a:pt x="4093" y="15249"/>
                  </a:lnTo>
                  <a:lnTo>
                    <a:pt x="3771" y="14767"/>
                  </a:lnTo>
                  <a:lnTo>
                    <a:pt x="3456" y="14242"/>
                  </a:lnTo>
                  <a:lnTo>
                    <a:pt x="3142" y="13672"/>
                  </a:lnTo>
                  <a:lnTo>
                    <a:pt x="2828" y="13015"/>
                  </a:lnTo>
                  <a:lnTo>
                    <a:pt x="2531" y="12357"/>
                  </a:lnTo>
                  <a:lnTo>
                    <a:pt x="2234" y="11569"/>
                  </a:lnTo>
                  <a:lnTo>
                    <a:pt x="1937" y="10736"/>
                  </a:lnTo>
                  <a:lnTo>
                    <a:pt x="1648" y="9772"/>
                  </a:lnTo>
                  <a:lnTo>
                    <a:pt x="1512" y="9246"/>
                  </a:lnTo>
                  <a:lnTo>
                    <a:pt x="1368" y="8720"/>
                  </a:lnTo>
                  <a:lnTo>
                    <a:pt x="1232" y="8151"/>
                  </a:lnTo>
                  <a:lnTo>
                    <a:pt x="1096" y="7581"/>
                  </a:lnTo>
                  <a:lnTo>
                    <a:pt x="969" y="6967"/>
                  </a:lnTo>
                  <a:lnTo>
                    <a:pt x="841" y="6310"/>
                  </a:lnTo>
                  <a:lnTo>
                    <a:pt x="722" y="5653"/>
                  </a:lnTo>
                  <a:lnTo>
                    <a:pt x="612" y="4952"/>
                  </a:lnTo>
                  <a:lnTo>
                    <a:pt x="510" y="4207"/>
                  </a:lnTo>
                  <a:lnTo>
                    <a:pt x="408" y="3462"/>
                  </a:lnTo>
                  <a:lnTo>
                    <a:pt x="323" y="2717"/>
                  </a:lnTo>
                  <a:lnTo>
                    <a:pt x="247" y="1884"/>
                  </a:lnTo>
                  <a:lnTo>
                    <a:pt x="188" y="1052"/>
                  </a:lnTo>
                  <a:lnTo>
                    <a:pt x="137" y="219"/>
                  </a:lnTo>
                  <a:lnTo>
                    <a:pt x="120" y="88"/>
                  </a:lnTo>
                  <a:lnTo>
                    <a:pt x="1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6"/>
            <p:cNvSpPr/>
            <p:nvPr/>
          </p:nvSpPr>
          <p:spPr>
            <a:xfrm rot="10800000">
              <a:off x="3152318" y="5797018"/>
              <a:ext cx="41859" cy="44262"/>
            </a:xfrm>
            <a:custGeom>
              <a:avLst/>
              <a:gdLst/>
              <a:ahLst/>
              <a:cxnLst/>
              <a:rect l="l" t="t" r="r" b="b"/>
              <a:pathLst>
                <a:path w="4433" h="16258" extrusionOk="0">
                  <a:moveTo>
                    <a:pt x="52" y="1"/>
                  </a:moveTo>
                  <a:lnTo>
                    <a:pt x="26" y="44"/>
                  </a:lnTo>
                  <a:lnTo>
                    <a:pt x="9" y="132"/>
                  </a:lnTo>
                  <a:lnTo>
                    <a:pt x="1" y="220"/>
                  </a:lnTo>
                  <a:lnTo>
                    <a:pt x="1" y="351"/>
                  </a:lnTo>
                  <a:lnTo>
                    <a:pt x="9" y="483"/>
                  </a:lnTo>
                  <a:lnTo>
                    <a:pt x="18" y="614"/>
                  </a:lnTo>
                  <a:lnTo>
                    <a:pt x="43" y="658"/>
                  </a:lnTo>
                  <a:lnTo>
                    <a:pt x="646" y="1973"/>
                  </a:lnTo>
                  <a:lnTo>
                    <a:pt x="1249" y="3287"/>
                  </a:lnTo>
                  <a:lnTo>
                    <a:pt x="1546" y="3988"/>
                  </a:lnTo>
                  <a:lnTo>
                    <a:pt x="1835" y="4733"/>
                  </a:lnTo>
                  <a:lnTo>
                    <a:pt x="2132" y="5522"/>
                  </a:lnTo>
                  <a:lnTo>
                    <a:pt x="2412" y="6355"/>
                  </a:lnTo>
                  <a:lnTo>
                    <a:pt x="2701" y="7231"/>
                  </a:lnTo>
                  <a:lnTo>
                    <a:pt x="2981" y="8195"/>
                  </a:lnTo>
                  <a:lnTo>
                    <a:pt x="3244" y="9203"/>
                  </a:lnTo>
                  <a:lnTo>
                    <a:pt x="3507" y="10298"/>
                  </a:lnTo>
                  <a:lnTo>
                    <a:pt x="3762" y="11481"/>
                  </a:lnTo>
                  <a:lnTo>
                    <a:pt x="3889" y="12095"/>
                  </a:lnTo>
                  <a:lnTo>
                    <a:pt x="4008" y="12796"/>
                  </a:lnTo>
                  <a:lnTo>
                    <a:pt x="4110" y="13497"/>
                  </a:lnTo>
                  <a:lnTo>
                    <a:pt x="4161" y="13892"/>
                  </a:lnTo>
                  <a:lnTo>
                    <a:pt x="4203" y="14286"/>
                  </a:lnTo>
                  <a:lnTo>
                    <a:pt x="4237" y="14680"/>
                  </a:lnTo>
                  <a:lnTo>
                    <a:pt x="4263" y="15075"/>
                  </a:lnTo>
                  <a:lnTo>
                    <a:pt x="4288" y="15513"/>
                  </a:lnTo>
                  <a:lnTo>
                    <a:pt x="4305" y="15951"/>
                  </a:lnTo>
                  <a:lnTo>
                    <a:pt x="4314" y="16083"/>
                  </a:lnTo>
                  <a:lnTo>
                    <a:pt x="4331" y="16170"/>
                  </a:lnTo>
                  <a:lnTo>
                    <a:pt x="4348" y="16258"/>
                  </a:lnTo>
                  <a:lnTo>
                    <a:pt x="4399" y="16258"/>
                  </a:lnTo>
                  <a:lnTo>
                    <a:pt x="4416" y="16170"/>
                  </a:lnTo>
                  <a:lnTo>
                    <a:pt x="4433" y="16083"/>
                  </a:lnTo>
                  <a:lnTo>
                    <a:pt x="4433" y="15951"/>
                  </a:lnTo>
                  <a:lnTo>
                    <a:pt x="4424" y="15513"/>
                  </a:lnTo>
                  <a:lnTo>
                    <a:pt x="4399" y="15119"/>
                  </a:lnTo>
                  <a:lnTo>
                    <a:pt x="4382" y="14724"/>
                  </a:lnTo>
                  <a:lnTo>
                    <a:pt x="4348" y="14374"/>
                  </a:lnTo>
                  <a:lnTo>
                    <a:pt x="4280" y="13629"/>
                  </a:lnTo>
                  <a:lnTo>
                    <a:pt x="4195" y="12971"/>
                  </a:lnTo>
                  <a:lnTo>
                    <a:pt x="4093" y="12314"/>
                  </a:lnTo>
                  <a:lnTo>
                    <a:pt x="3991" y="11701"/>
                  </a:lnTo>
                  <a:lnTo>
                    <a:pt x="3872" y="11131"/>
                  </a:lnTo>
                  <a:lnTo>
                    <a:pt x="3762" y="10561"/>
                  </a:lnTo>
                  <a:lnTo>
                    <a:pt x="3499" y="9422"/>
                  </a:lnTo>
                  <a:lnTo>
                    <a:pt x="3236" y="8326"/>
                  </a:lnTo>
                  <a:lnTo>
                    <a:pt x="2955" y="7275"/>
                  </a:lnTo>
                  <a:lnTo>
                    <a:pt x="2667" y="6355"/>
                  </a:lnTo>
                  <a:lnTo>
                    <a:pt x="2353" y="5391"/>
                  </a:lnTo>
                  <a:lnTo>
                    <a:pt x="2038" y="4514"/>
                  </a:lnTo>
                  <a:lnTo>
                    <a:pt x="1724" y="3682"/>
                  </a:lnTo>
                  <a:lnTo>
                    <a:pt x="1393" y="2893"/>
                  </a:lnTo>
                  <a:lnTo>
                    <a:pt x="1070" y="2148"/>
                  </a:lnTo>
                  <a:lnTo>
                    <a:pt x="739" y="1447"/>
                  </a:lnTo>
                  <a:lnTo>
                    <a:pt x="77" y="44"/>
                  </a:lnTo>
                  <a:lnTo>
                    <a:pt x="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6"/>
            <p:cNvSpPr/>
            <p:nvPr/>
          </p:nvSpPr>
          <p:spPr>
            <a:xfrm rot="10800000">
              <a:off x="3152478" y="5796181"/>
              <a:ext cx="42255" cy="42594"/>
            </a:xfrm>
            <a:custGeom>
              <a:avLst/>
              <a:gdLst/>
              <a:ahLst/>
              <a:cxnLst/>
              <a:rect l="l" t="t" r="r" b="b"/>
              <a:pathLst>
                <a:path w="4475" h="15645" extrusionOk="0">
                  <a:moveTo>
                    <a:pt x="43" y="1"/>
                  </a:moveTo>
                  <a:lnTo>
                    <a:pt x="17" y="89"/>
                  </a:lnTo>
                  <a:lnTo>
                    <a:pt x="9" y="176"/>
                  </a:lnTo>
                  <a:lnTo>
                    <a:pt x="0" y="308"/>
                  </a:lnTo>
                  <a:lnTo>
                    <a:pt x="0" y="439"/>
                  </a:lnTo>
                  <a:lnTo>
                    <a:pt x="17" y="571"/>
                  </a:lnTo>
                  <a:lnTo>
                    <a:pt x="238" y="1841"/>
                  </a:lnTo>
                  <a:lnTo>
                    <a:pt x="476" y="3024"/>
                  </a:lnTo>
                  <a:lnTo>
                    <a:pt x="713" y="4120"/>
                  </a:lnTo>
                  <a:lnTo>
                    <a:pt x="968" y="5215"/>
                  </a:lnTo>
                  <a:lnTo>
                    <a:pt x="1231" y="6180"/>
                  </a:lnTo>
                  <a:lnTo>
                    <a:pt x="1503" y="7144"/>
                  </a:lnTo>
                  <a:lnTo>
                    <a:pt x="1783" y="7976"/>
                  </a:lnTo>
                  <a:lnTo>
                    <a:pt x="2080" y="8809"/>
                  </a:lnTo>
                  <a:lnTo>
                    <a:pt x="2369" y="9554"/>
                  </a:lnTo>
                  <a:lnTo>
                    <a:pt x="2675" y="10299"/>
                  </a:lnTo>
                  <a:lnTo>
                    <a:pt x="2972" y="11000"/>
                  </a:lnTo>
                  <a:lnTo>
                    <a:pt x="3269" y="11788"/>
                  </a:lnTo>
                  <a:lnTo>
                    <a:pt x="3558" y="12577"/>
                  </a:lnTo>
                  <a:lnTo>
                    <a:pt x="3838" y="13454"/>
                  </a:lnTo>
                  <a:lnTo>
                    <a:pt x="3974" y="13936"/>
                  </a:lnTo>
                  <a:lnTo>
                    <a:pt x="4101" y="14461"/>
                  </a:lnTo>
                  <a:lnTo>
                    <a:pt x="4237" y="14987"/>
                  </a:lnTo>
                  <a:lnTo>
                    <a:pt x="4364" y="15557"/>
                  </a:lnTo>
                  <a:lnTo>
                    <a:pt x="4381" y="15601"/>
                  </a:lnTo>
                  <a:lnTo>
                    <a:pt x="4407" y="15645"/>
                  </a:lnTo>
                  <a:lnTo>
                    <a:pt x="4432" y="15601"/>
                  </a:lnTo>
                  <a:lnTo>
                    <a:pt x="4458" y="15513"/>
                  </a:lnTo>
                  <a:lnTo>
                    <a:pt x="4466" y="15426"/>
                  </a:lnTo>
                  <a:lnTo>
                    <a:pt x="4475" y="15294"/>
                  </a:lnTo>
                  <a:lnTo>
                    <a:pt x="4466" y="15163"/>
                  </a:lnTo>
                  <a:lnTo>
                    <a:pt x="4449" y="15075"/>
                  </a:lnTo>
                  <a:lnTo>
                    <a:pt x="4330" y="14505"/>
                  </a:lnTo>
                  <a:lnTo>
                    <a:pt x="4212" y="14023"/>
                  </a:lnTo>
                  <a:lnTo>
                    <a:pt x="4084" y="13541"/>
                  </a:lnTo>
                  <a:lnTo>
                    <a:pt x="3948" y="13059"/>
                  </a:lnTo>
                  <a:lnTo>
                    <a:pt x="3685" y="12227"/>
                  </a:lnTo>
                  <a:lnTo>
                    <a:pt x="3413" y="11394"/>
                  </a:lnTo>
                  <a:lnTo>
                    <a:pt x="3125" y="10693"/>
                  </a:lnTo>
                  <a:lnTo>
                    <a:pt x="2845" y="9948"/>
                  </a:lnTo>
                  <a:lnTo>
                    <a:pt x="2276" y="8546"/>
                  </a:lnTo>
                  <a:lnTo>
                    <a:pt x="1970" y="7713"/>
                  </a:lnTo>
                  <a:lnTo>
                    <a:pt x="1673" y="6837"/>
                  </a:lnTo>
                  <a:lnTo>
                    <a:pt x="1384" y="5873"/>
                  </a:lnTo>
                  <a:lnTo>
                    <a:pt x="1112" y="4865"/>
                  </a:lnTo>
                  <a:lnTo>
                    <a:pt x="841" y="3769"/>
                  </a:lnTo>
                  <a:lnTo>
                    <a:pt x="586" y="2630"/>
                  </a:lnTo>
                  <a:lnTo>
                    <a:pt x="340" y="1403"/>
                  </a:lnTo>
                  <a:lnTo>
                    <a:pt x="111" y="89"/>
                  </a:lnTo>
                  <a:lnTo>
                    <a:pt x="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6"/>
            <p:cNvSpPr/>
            <p:nvPr/>
          </p:nvSpPr>
          <p:spPr>
            <a:xfrm rot="10800000">
              <a:off x="3218944" y="5829843"/>
              <a:ext cx="10670" cy="89597"/>
            </a:xfrm>
            <a:custGeom>
              <a:avLst/>
              <a:gdLst/>
              <a:ahLst/>
              <a:cxnLst/>
              <a:rect l="l" t="t" r="r" b="b"/>
              <a:pathLst>
                <a:path w="1130" h="32910" extrusionOk="0">
                  <a:moveTo>
                    <a:pt x="35" y="1"/>
                  </a:moveTo>
                  <a:lnTo>
                    <a:pt x="18" y="88"/>
                  </a:lnTo>
                  <a:lnTo>
                    <a:pt x="1" y="176"/>
                  </a:lnTo>
                  <a:lnTo>
                    <a:pt x="1" y="307"/>
                  </a:lnTo>
                  <a:lnTo>
                    <a:pt x="3" y="394"/>
                  </a:lnTo>
                  <a:lnTo>
                    <a:pt x="3" y="394"/>
                  </a:lnTo>
                  <a:lnTo>
                    <a:pt x="1" y="395"/>
                  </a:lnTo>
                  <a:lnTo>
                    <a:pt x="3" y="424"/>
                  </a:lnTo>
                  <a:lnTo>
                    <a:pt x="43" y="2367"/>
                  </a:lnTo>
                  <a:lnTo>
                    <a:pt x="69" y="4426"/>
                  </a:lnTo>
                  <a:lnTo>
                    <a:pt x="77" y="6486"/>
                  </a:lnTo>
                  <a:lnTo>
                    <a:pt x="86" y="8546"/>
                  </a:lnTo>
                  <a:lnTo>
                    <a:pt x="94" y="12665"/>
                  </a:lnTo>
                  <a:lnTo>
                    <a:pt x="103" y="14724"/>
                  </a:lnTo>
                  <a:lnTo>
                    <a:pt x="128" y="16784"/>
                  </a:lnTo>
                  <a:lnTo>
                    <a:pt x="162" y="18756"/>
                  </a:lnTo>
                  <a:lnTo>
                    <a:pt x="205" y="20684"/>
                  </a:lnTo>
                  <a:lnTo>
                    <a:pt x="264" y="22612"/>
                  </a:lnTo>
                  <a:lnTo>
                    <a:pt x="332" y="24540"/>
                  </a:lnTo>
                  <a:lnTo>
                    <a:pt x="417" y="26468"/>
                  </a:lnTo>
                  <a:lnTo>
                    <a:pt x="510" y="28352"/>
                  </a:lnTo>
                  <a:lnTo>
                    <a:pt x="612" y="30236"/>
                  </a:lnTo>
                  <a:lnTo>
                    <a:pt x="722" y="32077"/>
                  </a:lnTo>
                  <a:lnTo>
                    <a:pt x="739" y="32208"/>
                  </a:lnTo>
                  <a:lnTo>
                    <a:pt x="756" y="32296"/>
                  </a:lnTo>
                  <a:lnTo>
                    <a:pt x="782" y="32340"/>
                  </a:lnTo>
                  <a:lnTo>
                    <a:pt x="807" y="32296"/>
                  </a:lnTo>
                  <a:lnTo>
                    <a:pt x="824" y="32252"/>
                  </a:lnTo>
                  <a:lnTo>
                    <a:pt x="841" y="32164"/>
                  </a:lnTo>
                  <a:lnTo>
                    <a:pt x="850" y="32077"/>
                  </a:lnTo>
                  <a:lnTo>
                    <a:pt x="850" y="31902"/>
                  </a:lnTo>
                  <a:lnTo>
                    <a:pt x="731" y="30017"/>
                  </a:lnTo>
                  <a:lnTo>
                    <a:pt x="629" y="28089"/>
                  </a:lnTo>
                  <a:lnTo>
                    <a:pt x="536" y="26161"/>
                  </a:lnTo>
                  <a:lnTo>
                    <a:pt x="459" y="24233"/>
                  </a:lnTo>
                  <a:lnTo>
                    <a:pt x="391" y="22261"/>
                  </a:lnTo>
                  <a:lnTo>
                    <a:pt x="332" y="20333"/>
                  </a:lnTo>
                  <a:lnTo>
                    <a:pt x="281" y="18361"/>
                  </a:lnTo>
                  <a:lnTo>
                    <a:pt x="256" y="16345"/>
                  </a:lnTo>
                  <a:lnTo>
                    <a:pt x="230" y="14374"/>
                  </a:lnTo>
                  <a:lnTo>
                    <a:pt x="222" y="12358"/>
                  </a:lnTo>
                  <a:lnTo>
                    <a:pt x="213" y="8326"/>
                  </a:lnTo>
                  <a:lnTo>
                    <a:pt x="205" y="6311"/>
                  </a:lnTo>
                  <a:lnTo>
                    <a:pt x="196" y="4295"/>
                  </a:lnTo>
                  <a:lnTo>
                    <a:pt x="172" y="2430"/>
                  </a:lnTo>
                  <a:lnTo>
                    <a:pt x="323" y="4032"/>
                  </a:lnTo>
                  <a:lnTo>
                    <a:pt x="400" y="4952"/>
                  </a:lnTo>
                  <a:lnTo>
                    <a:pt x="476" y="5872"/>
                  </a:lnTo>
                  <a:lnTo>
                    <a:pt x="553" y="6837"/>
                  </a:lnTo>
                  <a:lnTo>
                    <a:pt x="612" y="7757"/>
                  </a:lnTo>
                  <a:lnTo>
                    <a:pt x="663" y="8765"/>
                  </a:lnTo>
                  <a:lnTo>
                    <a:pt x="706" y="9729"/>
                  </a:lnTo>
                  <a:lnTo>
                    <a:pt x="748" y="10736"/>
                  </a:lnTo>
                  <a:lnTo>
                    <a:pt x="773" y="11744"/>
                  </a:lnTo>
                  <a:lnTo>
                    <a:pt x="824" y="13716"/>
                  </a:lnTo>
                  <a:lnTo>
                    <a:pt x="858" y="15732"/>
                  </a:lnTo>
                  <a:lnTo>
                    <a:pt x="901" y="19939"/>
                  </a:lnTo>
                  <a:lnTo>
                    <a:pt x="935" y="24189"/>
                  </a:lnTo>
                  <a:lnTo>
                    <a:pt x="994" y="32603"/>
                  </a:lnTo>
                  <a:lnTo>
                    <a:pt x="1003" y="32734"/>
                  </a:lnTo>
                  <a:lnTo>
                    <a:pt x="1020" y="32822"/>
                  </a:lnTo>
                  <a:lnTo>
                    <a:pt x="1037" y="32909"/>
                  </a:lnTo>
                  <a:lnTo>
                    <a:pt x="1088" y="32909"/>
                  </a:lnTo>
                  <a:lnTo>
                    <a:pt x="1105" y="32866"/>
                  </a:lnTo>
                  <a:lnTo>
                    <a:pt x="1122" y="32734"/>
                  </a:lnTo>
                  <a:lnTo>
                    <a:pt x="1130" y="32603"/>
                  </a:lnTo>
                  <a:lnTo>
                    <a:pt x="1071" y="23970"/>
                  </a:lnTo>
                  <a:lnTo>
                    <a:pt x="1028" y="19632"/>
                  </a:lnTo>
                  <a:lnTo>
                    <a:pt x="986" y="15338"/>
                  </a:lnTo>
                  <a:lnTo>
                    <a:pt x="952" y="13366"/>
                  </a:lnTo>
                  <a:lnTo>
                    <a:pt x="901" y="11438"/>
                  </a:lnTo>
                  <a:lnTo>
                    <a:pt x="867" y="10474"/>
                  </a:lnTo>
                  <a:lnTo>
                    <a:pt x="833" y="9510"/>
                  </a:lnTo>
                  <a:lnTo>
                    <a:pt x="790" y="8546"/>
                  </a:lnTo>
                  <a:lnTo>
                    <a:pt x="739" y="7581"/>
                  </a:lnTo>
                  <a:lnTo>
                    <a:pt x="680" y="6617"/>
                  </a:lnTo>
                  <a:lnTo>
                    <a:pt x="604" y="5697"/>
                  </a:lnTo>
                  <a:lnTo>
                    <a:pt x="527" y="4777"/>
                  </a:lnTo>
                  <a:lnTo>
                    <a:pt x="451" y="3857"/>
                  </a:lnTo>
                  <a:lnTo>
                    <a:pt x="281" y="2060"/>
                  </a:lnTo>
                  <a:lnTo>
                    <a:pt x="205" y="1140"/>
                  </a:lnTo>
                  <a:lnTo>
                    <a:pt x="128" y="220"/>
                  </a:lnTo>
                  <a:lnTo>
                    <a:pt x="120" y="88"/>
                  </a:lnTo>
                  <a:lnTo>
                    <a:pt x="94" y="44"/>
                  </a:lnTo>
                  <a:lnTo>
                    <a:pt x="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6"/>
            <p:cNvSpPr/>
            <p:nvPr/>
          </p:nvSpPr>
          <p:spPr>
            <a:xfrm rot="10800000">
              <a:off x="3200182" y="5930064"/>
              <a:ext cx="47713" cy="25532"/>
            </a:xfrm>
            <a:custGeom>
              <a:avLst/>
              <a:gdLst/>
              <a:ahLst/>
              <a:cxnLst/>
              <a:rect l="l" t="t" r="r" b="b"/>
              <a:pathLst>
                <a:path w="5053" h="9378" extrusionOk="0">
                  <a:moveTo>
                    <a:pt x="60" y="0"/>
                  </a:moveTo>
                  <a:lnTo>
                    <a:pt x="35" y="44"/>
                  </a:lnTo>
                  <a:lnTo>
                    <a:pt x="18" y="88"/>
                  </a:lnTo>
                  <a:lnTo>
                    <a:pt x="9" y="219"/>
                  </a:lnTo>
                  <a:lnTo>
                    <a:pt x="1" y="351"/>
                  </a:lnTo>
                  <a:lnTo>
                    <a:pt x="18" y="482"/>
                  </a:lnTo>
                  <a:lnTo>
                    <a:pt x="103" y="1096"/>
                  </a:lnTo>
                  <a:lnTo>
                    <a:pt x="196" y="1665"/>
                  </a:lnTo>
                  <a:lnTo>
                    <a:pt x="298" y="2235"/>
                  </a:lnTo>
                  <a:lnTo>
                    <a:pt x="400" y="2761"/>
                  </a:lnTo>
                  <a:lnTo>
                    <a:pt x="510" y="3243"/>
                  </a:lnTo>
                  <a:lnTo>
                    <a:pt x="629" y="3681"/>
                  </a:lnTo>
                  <a:lnTo>
                    <a:pt x="748" y="4119"/>
                  </a:lnTo>
                  <a:lnTo>
                    <a:pt x="867" y="4557"/>
                  </a:lnTo>
                  <a:lnTo>
                    <a:pt x="994" y="4952"/>
                  </a:lnTo>
                  <a:lnTo>
                    <a:pt x="1122" y="5302"/>
                  </a:lnTo>
                  <a:lnTo>
                    <a:pt x="1258" y="5609"/>
                  </a:lnTo>
                  <a:lnTo>
                    <a:pt x="1385" y="5916"/>
                  </a:lnTo>
                  <a:lnTo>
                    <a:pt x="1665" y="6486"/>
                  </a:lnTo>
                  <a:lnTo>
                    <a:pt x="1945" y="6924"/>
                  </a:lnTo>
                  <a:lnTo>
                    <a:pt x="2115" y="7143"/>
                  </a:lnTo>
                  <a:lnTo>
                    <a:pt x="2293" y="7362"/>
                  </a:lnTo>
                  <a:lnTo>
                    <a:pt x="2650" y="7669"/>
                  </a:lnTo>
                  <a:lnTo>
                    <a:pt x="3015" y="7932"/>
                  </a:lnTo>
                  <a:lnTo>
                    <a:pt x="3372" y="8151"/>
                  </a:lnTo>
                  <a:lnTo>
                    <a:pt x="4170" y="8501"/>
                  </a:lnTo>
                  <a:lnTo>
                    <a:pt x="4374" y="8589"/>
                  </a:lnTo>
                  <a:lnTo>
                    <a:pt x="4577" y="8720"/>
                  </a:lnTo>
                  <a:lnTo>
                    <a:pt x="4671" y="8808"/>
                  </a:lnTo>
                  <a:lnTo>
                    <a:pt x="4773" y="8939"/>
                  </a:lnTo>
                  <a:lnTo>
                    <a:pt x="4866" y="9115"/>
                  </a:lnTo>
                  <a:lnTo>
                    <a:pt x="4959" y="9334"/>
                  </a:lnTo>
                  <a:lnTo>
                    <a:pt x="4985" y="9378"/>
                  </a:lnTo>
                  <a:lnTo>
                    <a:pt x="5010" y="9378"/>
                  </a:lnTo>
                  <a:lnTo>
                    <a:pt x="5036" y="9334"/>
                  </a:lnTo>
                  <a:lnTo>
                    <a:pt x="5044" y="9202"/>
                  </a:lnTo>
                  <a:lnTo>
                    <a:pt x="5053" y="9115"/>
                  </a:lnTo>
                  <a:lnTo>
                    <a:pt x="5053" y="8983"/>
                  </a:lnTo>
                  <a:lnTo>
                    <a:pt x="5044" y="8852"/>
                  </a:lnTo>
                  <a:lnTo>
                    <a:pt x="5027" y="8764"/>
                  </a:lnTo>
                  <a:lnTo>
                    <a:pt x="4951" y="8589"/>
                  </a:lnTo>
                  <a:lnTo>
                    <a:pt x="4883" y="8414"/>
                  </a:lnTo>
                  <a:lnTo>
                    <a:pt x="4730" y="8195"/>
                  </a:lnTo>
                  <a:lnTo>
                    <a:pt x="4569" y="8019"/>
                  </a:lnTo>
                  <a:lnTo>
                    <a:pt x="4399" y="7888"/>
                  </a:lnTo>
                  <a:lnTo>
                    <a:pt x="4238" y="7800"/>
                  </a:lnTo>
                  <a:lnTo>
                    <a:pt x="4068" y="7756"/>
                  </a:lnTo>
                  <a:lnTo>
                    <a:pt x="3754" y="7625"/>
                  </a:lnTo>
                  <a:lnTo>
                    <a:pt x="3380" y="7450"/>
                  </a:lnTo>
                  <a:lnTo>
                    <a:pt x="3007" y="7230"/>
                  </a:lnTo>
                  <a:lnTo>
                    <a:pt x="2642" y="6968"/>
                  </a:lnTo>
                  <a:lnTo>
                    <a:pt x="2455" y="6836"/>
                  </a:lnTo>
                  <a:lnTo>
                    <a:pt x="2276" y="6617"/>
                  </a:lnTo>
                  <a:lnTo>
                    <a:pt x="1962" y="6223"/>
                  </a:lnTo>
                  <a:lnTo>
                    <a:pt x="1809" y="6004"/>
                  </a:lnTo>
                  <a:lnTo>
                    <a:pt x="1657" y="5741"/>
                  </a:lnTo>
                  <a:lnTo>
                    <a:pt x="1512" y="5434"/>
                  </a:lnTo>
                  <a:lnTo>
                    <a:pt x="1359" y="5127"/>
                  </a:lnTo>
                  <a:lnTo>
                    <a:pt x="1215" y="4777"/>
                  </a:lnTo>
                  <a:lnTo>
                    <a:pt x="1079" y="4426"/>
                  </a:lnTo>
                  <a:lnTo>
                    <a:pt x="943" y="3988"/>
                  </a:lnTo>
                  <a:lnTo>
                    <a:pt x="808" y="3550"/>
                  </a:lnTo>
                  <a:lnTo>
                    <a:pt x="680" y="3068"/>
                  </a:lnTo>
                  <a:lnTo>
                    <a:pt x="561" y="2542"/>
                  </a:lnTo>
                  <a:lnTo>
                    <a:pt x="442" y="2016"/>
                  </a:lnTo>
                  <a:lnTo>
                    <a:pt x="332" y="1402"/>
                  </a:lnTo>
                  <a:lnTo>
                    <a:pt x="222" y="789"/>
                  </a:lnTo>
                  <a:lnTo>
                    <a:pt x="128" y="132"/>
                  </a:lnTo>
                  <a:lnTo>
                    <a:pt x="111" y="44"/>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6"/>
            <p:cNvSpPr/>
            <p:nvPr/>
          </p:nvSpPr>
          <p:spPr>
            <a:xfrm rot="10800000">
              <a:off x="3199936" y="5931853"/>
              <a:ext cx="47316" cy="24459"/>
            </a:xfrm>
            <a:custGeom>
              <a:avLst/>
              <a:gdLst/>
              <a:ahLst/>
              <a:cxnLst/>
              <a:rect l="l" t="t" r="r" b="b"/>
              <a:pathLst>
                <a:path w="5011" h="8984" extrusionOk="0">
                  <a:moveTo>
                    <a:pt x="52" y="0"/>
                  </a:moveTo>
                  <a:lnTo>
                    <a:pt x="35" y="44"/>
                  </a:lnTo>
                  <a:lnTo>
                    <a:pt x="18" y="132"/>
                  </a:lnTo>
                  <a:lnTo>
                    <a:pt x="9" y="219"/>
                  </a:lnTo>
                  <a:lnTo>
                    <a:pt x="1" y="351"/>
                  </a:lnTo>
                  <a:lnTo>
                    <a:pt x="9" y="482"/>
                  </a:lnTo>
                  <a:lnTo>
                    <a:pt x="26" y="570"/>
                  </a:lnTo>
                  <a:lnTo>
                    <a:pt x="43" y="658"/>
                  </a:lnTo>
                  <a:lnTo>
                    <a:pt x="196" y="920"/>
                  </a:lnTo>
                  <a:lnTo>
                    <a:pt x="340" y="1140"/>
                  </a:lnTo>
                  <a:lnTo>
                    <a:pt x="493" y="1359"/>
                  </a:lnTo>
                  <a:lnTo>
                    <a:pt x="655" y="1534"/>
                  </a:lnTo>
                  <a:lnTo>
                    <a:pt x="969" y="1841"/>
                  </a:lnTo>
                  <a:lnTo>
                    <a:pt x="1300" y="2060"/>
                  </a:lnTo>
                  <a:lnTo>
                    <a:pt x="1971" y="2498"/>
                  </a:lnTo>
                  <a:lnTo>
                    <a:pt x="2302" y="2717"/>
                  </a:lnTo>
                  <a:lnTo>
                    <a:pt x="2633" y="2936"/>
                  </a:lnTo>
                  <a:lnTo>
                    <a:pt x="2964" y="3243"/>
                  </a:lnTo>
                  <a:lnTo>
                    <a:pt x="3278" y="3637"/>
                  </a:lnTo>
                  <a:lnTo>
                    <a:pt x="3440" y="3856"/>
                  </a:lnTo>
                  <a:lnTo>
                    <a:pt x="3592" y="4119"/>
                  </a:lnTo>
                  <a:lnTo>
                    <a:pt x="3737" y="4382"/>
                  </a:lnTo>
                  <a:lnTo>
                    <a:pt x="3881" y="4733"/>
                  </a:lnTo>
                  <a:lnTo>
                    <a:pt x="4025" y="5083"/>
                  </a:lnTo>
                  <a:lnTo>
                    <a:pt x="4161" y="5478"/>
                  </a:lnTo>
                  <a:lnTo>
                    <a:pt x="4297" y="5916"/>
                  </a:lnTo>
                  <a:lnTo>
                    <a:pt x="4424" y="6398"/>
                  </a:lnTo>
                  <a:lnTo>
                    <a:pt x="4552" y="6924"/>
                  </a:lnTo>
                  <a:lnTo>
                    <a:pt x="4662" y="7493"/>
                  </a:lnTo>
                  <a:lnTo>
                    <a:pt x="4781" y="8151"/>
                  </a:lnTo>
                  <a:lnTo>
                    <a:pt x="4883" y="8852"/>
                  </a:lnTo>
                  <a:lnTo>
                    <a:pt x="4900" y="8940"/>
                  </a:lnTo>
                  <a:lnTo>
                    <a:pt x="4925" y="8983"/>
                  </a:lnTo>
                  <a:lnTo>
                    <a:pt x="4951" y="8983"/>
                  </a:lnTo>
                  <a:lnTo>
                    <a:pt x="4976" y="8940"/>
                  </a:lnTo>
                  <a:lnTo>
                    <a:pt x="4993" y="8852"/>
                  </a:lnTo>
                  <a:lnTo>
                    <a:pt x="5010" y="8764"/>
                  </a:lnTo>
                  <a:lnTo>
                    <a:pt x="5010" y="8633"/>
                  </a:lnTo>
                  <a:lnTo>
                    <a:pt x="4993" y="8501"/>
                  </a:lnTo>
                  <a:lnTo>
                    <a:pt x="4891" y="7800"/>
                  </a:lnTo>
                  <a:lnTo>
                    <a:pt x="4773" y="7143"/>
                  </a:lnTo>
                  <a:lnTo>
                    <a:pt x="4654" y="6529"/>
                  </a:lnTo>
                  <a:lnTo>
                    <a:pt x="4526" y="5960"/>
                  </a:lnTo>
                  <a:lnTo>
                    <a:pt x="4399" y="5478"/>
                  </a:lnTo>
                  <a:lnTo>
                    <a:pt x="4263" y="4996"/>
                  </a:lnTo>
                  <a:lnTo>
                    <a:pt x="4119" y="4601"/>
                  </a:lnTo>
                  <a:lnTo>
                    <a:pt x="3974" y="4251"/>
                  </a:lnTo>
                  <a:lnTo>
                    <a:pt x="3830" y="3900"/>
                  </a:lnTo>
                  <a:lnTo>
                    <a:pt x="3677" y="3593"/>
                  </a:lnTo>
                  <a:lnTo>
                    <a:pt x="3524" y="3331"/>
                  </a:lnTo>
                  <a:lnTo>
                    <a:pt x="3363" y="3111"/>
                  </a:lnTo>
                  <a:lnTo>
                    <a:pt x="3202" y="2892"/>
                  </a:lnTo>
                  <a:lnTo>
                    <a:pt x="3040" y="2717"/>
                  </a:lnTo>
                  <a:lnTo>
                    <a:pt x="2709" y="2367"/>
                  </a:lnTo>
                  <a:lnTo>
                    <a:pt x="2378" y="2147"/>
                  </a:lnTo>
                  <a:lnTo>
                    <a:pt x="2039" y="1928"/>
                  </a:lnTo>
                  <a:lnTo>
                    <a:pt x="1359" y="1490"/>
                  </a:lnTo>
                  <a:lnTo>
                    <a:pt x="1028" y="1227"/>
                  </a:lnTo>
                  <a:lnTo>
                    <a:pt x="706" y="920"/>
                  </a:lnTo>
                  <a:lnTo>
                    <a:pt x="544" y="701"/>
                  </a:lnTo>
                  <a:lnTo>
                    <a:pt x="383" y="526"/>
                  </a:lnTo>
                  <a:lnTo>
                    <a:pt x="230" y="263"/>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6"/>
            <p:cNvSpPr/>
            <p:nvPr/>
          </p:nvSpPr>
          <p:spPr>
            <a:xfrm rot="10800000">
              <a:off x="3266799" y="5899533"/>
              <a:ext cx="6666" cy="100095"/>
            </a:xfrm>
            <a:custGeom>
              <a:avLst/>
              <a:gdLst/>
              <a:ahLst/>
              <a:cxnLst/>
              <a:rect l="l" t="t" r="r" b="b"/>
              <a:pathLst>
                <a:path w="706" h="36766" extrusionOk="0">
                  <a:moveTo>
                    <a:pt x="476" y="1"/>
                  </a:moveTo>
                  <a:lnTo>
                    <a:pt x="459" y="88"/>
                  </a:lnTo>
                  <a:lnTo>
                    <a:pt x="425" y="307"/>
                  </a:lnTo>
                  <a:lnTo>
                    <a:pt x="412" y="472"/>
                  </a:lnTo>
                  <a:lnTo>
                    <a:pt x="400" y="570"/>
                  </a:lnTo>
                  <a:lnTo>
                    <a:pt x="374" y="965"/>
                  </a:lnTo>
                  <a:lnTo>
                    <a:pt x="349" y="1403"/>
                  </a:lnTo>
                  <a:lnTo>
                    <a:pt x="323" y="1841"/>
                  </a:lnTo>
                  <a:lnTo>
                    <a:pt x="306" y="2761"/>
                  </a:lnTo>
                  <a:lnTo>
                    <a:pt x="281" y="3681"/>
                  </a:lnTo>
                  <a:lnTo>
                    <a:pt x="247" y="4952"/>
                  </a:lnTo>
                  <a:lnTo>
                    <a:pt x="204" y="6267"/>
                  </a:lnTo>
                  <a:lnTo>
                    <a:pt x="170" y="7581"/>
                  </a:lnTo>
                  <a:lnTo>
                    <a:pt x="128" y="8852"/>
                  </a:lnTo>
                  <a:lnTo>
                    <a:pt x="77" y="11219"/>
                  </a:lnTo>
                  <a:lnTo>
                    <a:pt x="43" y="13585"/>
                  </a:lnTo>
                  <a:lnTo>
                    <a:pt x="17" y="15907"/>
                  </a:lnTo>
                  <a:lnTo>
                    <a:pt x="0" y="18274"/>
                  </a:lnTo>
                  <a:lnTo>
                    <a:pt x="0" y="20640"/>
                  </a:lnTo>
                  <a:lnTo>
                    <a:pt x="9" y="22962"/>
                  </a:lnTo>
                  <a:lnTo>
                    <a:pt x="17" y="24145"/>
                  </a:lnTo>
                  <a:lnTo>
                    <a:pt x="43" y="25285"/>
                  </a:lnTo>
                  <a:lnTo>
                    <a:pt x="60" y="26468"/>
                  </a:lnTo>
                  <a:lnTo>
                    <a:pt x="94" y="27607"/>
                  </a:lnTo>
                  <a:lnTo>
                    <a:pt x="128" y="28790"/>
                  </a:lnTo>
                  <a:lnTo>
                    <a:pt x="170" y="29930"/>
                  </a:lnTo>
                  <a:lnTo>
                    <a:pt x="221" y="31069"/>
                  </a:lnTo>
                  <a:lnTo>
                    <a:pt x="272" y="32164"/>
                  </a:lnTo>
                  <a:lnTo>
                    <a:pt x="340" y="33304"/>
                  </a:lnTo>
                  <a:lnTo>
                    <a:pt x="416" y="34399"/>
                  </a:lnTo>
                  <a:lnTo>
                    <a:pt x="493" y="35495"/>
                  </a:lnTo>
                  <a:lnTo>
                    <a:pt x="586" y="36590"/>
                  </a:lnTo>
                  <a:lnTo>
                    <a:pt x="603" y="36722"/>
                  </a:lnTo>
                  <a:lnTo>
                    <a:pt x="620" y="36766"/>
                  </a:lnTo>
                  <a:lnTo>
                    <a:pt x="646" y="36766"/>
                  </a:lnTo>
                  <a:lnTo>
                    <a:pt x="671" y="36722"/>
                  </a:lnTo>
                  <a:lnTo>
                    <a:pt x="688" y="36634"/>
                  </a:lnTo>
                  <a:lnTo>
                    <a:pt x="697" y="36503"/>
                  </a:lnTo>
                  <a:lnTo>
                    <a:pt x="705" y="36371"/>
                  </a:lnTo>
                  <a:lnTo>
                    <a:pt x="697" y="36240"/>
                  </a:lnTo>
                  <a:lnTo>
                    <a:pt x="612" y="35188"/>
                  </a:lnTo>
                  <a:lnTo>
                    <a:pt x="527" y="34093"/>
                  </a:lnTo>
                  <a:lnTo>
                    <a:pt x="459" y="33041"/>
                  </a:lnTo>
                  <a:lnTo>
                    <a:pt x="391" y="31945"/>
                  </a:lnTo>
                  <a:lnTo>
                    <a:pt x="340" y="30806"/>
                  </a:lnTo>
                  <a:lnTo>
                    <a:pt x="289" y="29711"/>
                  </a:lnTo>
                  <a:lnTo>
                    <a:pt x="255" y="28571"/>
                  </a:lnTo>
                  <a:lnTo>
                    <a:pt x="221" y="27432"/>
                  </a:lnTo>
                  <a:lnTo>
                    <a:pt x="187" y="26293"/>
                  </a:lnTo>
                  <a:lnTo>
                    <a:pt x="170" y="25153"/>
                  </a:lnTo>
                  <a:lnTo>
                    <a:pt x="153" y="24014"/>
                  </a:lnTo>
                  <a:lnTo>
                    <a:pt x="136" y="22875"/>
                  </a:lnTo>
                  <a:lnTo>
                    <a:pt x="128" y="20596"/>
                  </a:lnTo>
                  <a:lnTo>
                    <a:pt x="136" y="18274"/>
                  </a:lnTo>
                  <a:lnTo>
                    <a:pt x="153" y="15951"/>
                  </a:lnTo>
                  <a:lnTo>
                    <a:pt x="170" y="13629"/>
                  </a:lnTo>
                  <a:lnTo>
                    <a:pt x="204" y="11306"/>
                  </a:lnTo>
                  <a:lnTo>
                    <a:pt x="255" y="9028"/>
                  </a:lnTo>
                  <a:lnTo>
                    <a:pt x="332" y="6617"/>
                  </a:lnTo>
                  <a:lnTo>
                    <a:pt x="400" y="4207"/>
                  </a:lnTo>
                  <a:lnTo>
                    <a:pt x="425" y="3243"/>
                  </a:lnTo>
                  <a:lnTo>
                    <a:pt x="442" y="2279"/>
                  </a:lnTo>
                  <a:lnTo>
                    <a:pt x="459" y="1841"/>
                  </a:lnTo>
                  <a:lnTo>
                    <a:pt x="484" y="1359"/>
                  </a:lnTo>
                  <a:lnTo>
                    <a:pt x="518" y="921"/>
                  </a:lnTo>
                  <a:lnTo>
                    <a:pt x="561" y="483"/>
                  </a:lnTo>
                  <a:lnTo>
                    <a:pt x="569" y="395"/>
                  </a:lnTo>
                  <a:lnTo>
                    <a:pt x="569" y="264"/>
                  </a:lnTo>
                  <a:lnTo>
                    <a:pt x="561" y="132"/>
                  </a:lnTo>
                  <a:lnTo>
                    <a:pt x="544" y="44"/>
                  </a:lnTo>
                  <a:lnTo>
                    <a:pt x="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6"/>
            <p:cNvSpPr/>
            <p:nvPr/>
          </p:nvSpPr>
          <p:spPr>
            <a:xfrm rot="10800000">
              <a:off x="3264561" y="5898221"/>
              <a:ext cx="4013" cy="102004"/>
            </a:xfrm>
            <a:custGeom>
              <a:avLst/>
              <a:gdLst/>
              <a:ahLst/>
              <a:cxnLst/>
              <a:rect l="l" t="t" r="r" b="b"/>
              <a:pathLst>
                <a:path w="425" h="37467" extrusionOk="0">
                  <a:moveTo>
                    <a:pt x="119" y="1"/>
                  </a:moveTo>
                  <a:lnTo>
                    <a:pt x="94" y="44"/>
                  </a:lnTo>
                  <a:lnTo>
                    <a:pt x="68" y="88"/>
                  </a:lnTo>
                  <a:lnTo>
                    <a:pt x="60" y="176"/>
                  </a:lnTo>
                  <a:lnTo>
                    <a:pt x="51" y="351"/>
                  </a:lnTo>
                  <a:lnTo>
                    <a:pt x="26" y="2630"/>
                  </a:lnTo>
                  <a:lnTo>
                    <a:pt x="9" y="4908"/>
                  </a:lnTo>
                  <a:lnTo>
                    <a:pt x="0" y="7187"/>
                  </a:lnTo>
                  <a:lnTo>
                    <a:pt x="0" y="9509"/>
                  </a:lnTo>
                  <a:lnTo>
                    <a:pt x="9" y="11788"/>
                  </a:lnTo>
                  <a:lnTo>
                    <a:pt x="26" y="14067"/>
                  </a:lnTo>
                  <a:lnTo>
                    <a:pt x="51" y="16345"/>
                  </a:lnTo>
                  <a:lnTo>
                    <a:pt x="77" y="18624"/>
                  </a:lnTo>
                  <a:lnTo>
                    <a:pt x="128" y="20946"/>
                  </a:lnTo>
                  <a:lnTo>
                    <a:pt x="170" y="23225"/>
                  </a:lnTo>
                  <a:lnTo>
                    <a:pt x="221" y="25548"/>
                  </a:lnTo>
                  <a:lnTo>
                    <a:pt x="255" y="27826"/>
                  </a:lnTo>
                  <a:lnTo>
                    <a:pt x="289" y="30105"/>
                  </a:lnTo>
                  <a:lnTo>
                    <a:pt x="298" y="31288"/>
                  </a:lnTo>
                  <a:lnTo>
                    <a:pt x="298" y="32427"/>
                  </a:lnTo>
                  <a:lnTo>
                    <a:pt x="289" y="33567"/>
                  </a:lnTo>
                  <a:lnTo>
                    <a:pt x="281" y="34706"/>
                  </a:lnTo>
                  <a:lnTo>
                    <a:pt x="264" y="35889"/>
                  </a:lnTo>
                  <a:lnTo>
                    <a:pt x="238" y="37028"/>
                  </a:lnTo>
                  <a:lnTo>
                    <a:pt x="238" y="37160"/>
                  </a:lnTo>
                  <a:lnTo>
                    <a:pt x="255" y="37291"/>
                  </a:lnTo>
                  <a:lnTo>
                    <a:pt x="272" y="37379"/>
                  </a:lnTo>
                  <a:lnTo>
                    <a:pt x="298" y="37423"/>
                  </a:lnTo>
                  <a:lnTo>
                    <a:pt x="315" y="37467"/>
                  </a:lnTo>
                  <a:lnTo>
                    <a:pt x="340" y="37423"/>
                  </a:lnTo>
                  <a:lnTo>
                    <a:pt x="357" y="37335"/>
                  </a:lnTo>
                  <a:lnTo>
                    <a:pt x="365" y="37204"/>
                  </a:lnTo>
                  <a:lnTo>
                    <a:pt x="391" y="36064"/>
                  </a:lnTo>
                  <a:lnTo>
                    <a:pt x="408" y="34925"/>
                  </a:lnTo>
                  <a:lnTo>
                    <a:pt x="416" y="33786"/>
                  </a:lnTo>
                  <a:lnTo>
                    <a:pt x="425" y="32646"/>
                  </a:lnTo>
                  <a:lnTo>
                    <a:pt x="425" y="31551"/>
                  </a:lnTo>
                  <a:lnTo>
                    <a:pt x="416" y="30412"/>
                  </a:lnTo>
                  <a:lnTo>
                    <a:pt x="391" y="28133"/>
                  </a:lnTo>
                  <a:lnTo>
                    <a:pt x="357" y="25854"/>
                  </a:lnTo>
                  <a:lnTo>
                    <a:pt x="306" y="23619"/>
                  </a:lnTo>
                  <a:lnTo>
                    <a:pt x="264" y="21341"/>
                  </a:lnTo>
                  <a:lnTo>
                    <a:pt x="221" y="19106"/>
                  </a:lnTo>
                  <a:lnTo>
                    <a:pt x="187" y="16740"/>
                  </a:lnTo>
                  <a:lnTo>
                    <a:pt x="153" y="14417"/>
                  </a:lnTo>
                  <a:lnTo>
                    <a:pt x="136" y="12051"/>
                  </a:lnTo>
                  <a:lnTo>
                    <a:pt x="128" y="9729"/>
                  </a:lnTo>
                  <a:lnTo>
                    <a:pt x="128" y="7362"/>
                  </a:lnTo>
                  <a:lnTo>
                    <a:pt x="136" y="5040"/>
                  </a:lnTo>
                  <a:lnTo>
                    <a:pt x="153" y="2674"/>
                  </a:lnTo>
                  <a:lnTo>
                    <a:pt x="179" y="351"/>
                  </a:lnTo>
                  <a:lnTo>
                    <a:pt x="179" y="176"/>
                  </a:lnTo>
                  <a:lnTo>
                    <a:pt x="162" y="88"/>
                  </a:lnTo>
                  <a:lnTo>
                    <a:pt x="145" y="44"/>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6"/>
            <p:cNvSpPr/>
            <p:nvPr/>
          </p:nvSpPr>
          <p:spPr>
            <a:xfrm rot="10800000">
              <a:off x="3286845" y="5682295"/>
              <a:ext cx="51320" cy="342036"/>
            </a:xfrm>
            <a:custGeom>
              <a:avLst/>
              <a:gdLst/>
              <a:ahLst/>
              <a:cxnLst/>
              <a:rect l="l" t="t" r="r" b="b"/>
              <a:pathLst>
                <a:path w="5435" h="125633" extrusionOk="0">
                  <a:moveTo>
                    <a:pt x="5350" y="1"/>
                  </a:moveTo>
                  <a:lnTo>
                    <a:pt x="5333" y="45"/>
                  </a:lnTo>
                  <a:lnTo>
                    <a:pt x="5316" y="176"/>
                  </a:lnTo>
                  <a:lnTo>
                    <a:pt x="5163" y="1710"/>
                  </a:lnTo>
                  <a:lnTo>
                    <a:pt x="5018" y="3244"/>
                  </a:lnTo>
                  <a:lnTo>
                    <a:pt x="4883" y="4821"/>
                  </a:lnTo>
                  <a:lnTo>
                    <a:pt x="4755" y="6399"/>
                  </a:lnTo>
                  <a:lnTo>
                    <a:pt x="4636" y="8020"/>
                  </a:lnTo>
                  <a:lnTo>
                    <a:pt x="4526" y="9597"/>
                  </a:lnTo>
                  <a:lnTo>
                    <a:pt x="4322" y="12884"/>
                  </a:lnTo>
                  <a:lnTo>
                    <a:pt x="4127" y="16170"/>
                  </a:lnTo>
                  <a:lnTo>
                    <a:pt x="3932" y="19457"/>
                  </a:lnTo>
                  <a:lnTo>
                    <a:pt x="3745" y="22743"/>
                  </a:lnTo>
                  <a:lnTo>
                    <a:pt x="3541" y="26030"/>
                  </a:lnTo>
                  <a:lnTo>
                    <a:pt x="3329" y="29010"/>
                  </a:lnTo>
                  <a:lnTo>
                    <a:pt x="3108" y="31989"/>
                  </a:lnTo>
                  <a:lnTo>
                    <a:pt x="2879" y="34969"/>
                  </a:lnTo>
                  <a:lnTo>
                    <a:pt x="2633" y="37905"/>
                  </a:lnTo>
                  <a:lnTo>
                    <a:pt x="2140" y="43733"/>
                  </a:lnTo>
                  <a:lnTo>
                    <a:pt x="1902" y="46713"/>
                  </a:lnTo>
                  <a:lnTo>
                    <a:pt x="1673" y="49649"/>
                  </a:lnTo>
                  <a:lnTo>
                    <a:pt x="1452" y="52629"/>
                  </a:lnTo>
                  <a:lnTo>
                    <a:pt x="1257" y="55608"/>
                  </a:lnTo>
                  <a:lnTo>
                    <a:pt x="1079" y="58632"/>
                  </a:lnTo>
                  <a:lnTo>
                    <a:pt x="926" y="61656"/>
                  </a:lnTo>
                  <a:lnTo>
                    <a:pt x="782" y="64723"/>
                  </a:lnTo>
                  <a:lnTo>
                    <a:pt x="654" y="67834"/>
                  </a:lnTo>
                  <a:lnTo>
                    <a:pt x="552" y="70945"/>
                  </a:lnTo>
                  <a:lnTo>
                    <a:pt x="459" y="74057"/>
                  </a:lnTo>
                  <a:lnTo>
                    <a:pt x="391" y="77255"/>
                  </a:lnTo>
                  <a:lnTo>
                    <a:pt x="323" y="80454"/>
                  </a:lnTo>
                  <a:lnTo>
                    <a:pt x="272" y="83653"/>
                  </a:lnTo>
                  <a:lnTo>
                    <a:pt x="238" y="86852"/>
                  </a:lnTo>
                  <a:lnTo>
                    <a:pt x="204" y="90051"/>
                  </a:lnTo>
                  <a:lnTo>
                    <a:pt x="179" y="93250"/>
                  </a:lnTo>
                  <a:lnTo>
                    <a:pt x="145" y="99647"/>
                  </a:lnTo>
                  <a:lnTo>
                    <a:pt x="94" y="112487"/>
                  </a:lnTo>
                  <a:lnTo>
                    <a:pt x="85" y="115686"/>
                  </a:lnTo>
                  <a:lnTo>
                    <a:pt x="60" y="118884"/>
                  </a:lnTo>
                  <a:lnTo>
                    <a:pt x="35" y="122083"/>
                  </a:lnTo>
                  <a:lnTo>
                    <a:pt x="1" y="125282"/>
                  </a:lnTo>
                  <a:lnTo>
                    <a:pt x="1" y="125414"/>
                  </a:lnTo>
                  <a:lnTo>
                    <a:pt x="18" y="125545"/>
                  </a:lnTo>
                  <a:lnTo>
                    <a:pt x="35" y="125589"/>
                  </a:lnTo>
                  <a:lnTo>
                    <a:pt x="60" y="125633"/>
                  </a:lnTo>
                  <a:lnTo>
                    <a:pt x="85" y="125589"/>
                  </a:lnTo>
                  <a:lnTo>
                    <a:pt x="102" y="125545"/>
                  </a:lnTo>
                  <a:lnTo>
                    <a:pt x="119" y="125414"/>
                  </a:lnTo>
                  <a:lnTo>
                    <a:pt x="128" y="125282"/>
                  </a:lnTo>
                  <a:lnTo>
                    <a:pt x="170" y="121733"/>
                  </a:lnTo>
                  <a:lnTo>
                    <a:pt x="196" y="118139"/>
                  </a:lnTo>
                  <a:lnTo>
                    <a:pt x="221" y="114590"/>
                  </a:lnTo>
                  <a:lnTo>
                    <a:pt x="238" y="111041"/>
                  </a:lnTo>
                  <a:lnTo>
                    <a:pt x="264" y="103898"/>
                  </a:lnTo>
                  <a:lnTo>
                    <a:pt x="289" y="96755"/>
                  </a:lnTo>
                  <a:lnTo>
                    <a:pt x="306" y="93556"/>
                  </a:lnTo>
                  <a:lnTo>
                    <a:pt x="332" y="90358"/>
                  </a:lnTo>
                  <a:lnTo>
                    <a:pt x="366" y="87159"/>
                  </a:lnTo>
                  <a:lnTo>
                    <a:pt x="400" y="84004"/>
                  </a:lnTo>
                  <a:lnTo>
                    <a:pt x="451" y="80805"/>
                  </a:lnTo>
                  <a:lnTo>
                    <a:pt x="510" y="77606"/>
                  </a:lnTo>
                  <a:lnTo>
                    <a:pt x="586" y="74451"/>
                  </a:lnTo>
                  <a:lnTo>
                    <a:pt x="671" y="71296"/>
                  </a:lnTo>
                  <a:lnTo>
                    <a:pt x="773" y="68185"/>
                  </a:lnTo>
                  <a:lnTo>
                    <a:pt x="901" y="65073"/>
                  </a:lnTo>
                  <a:lnTo>
                    <a:pt x="1045" y="62006"/>
                  </a:lnTo>
                  <a:lnTo>
                    <a:pt x="1198" y="58983"/>
                  </a:lnTo>
                  <a:lnTo>
                    <a:pt x="1376" y="56003"/>
                  </a:lnTo>
                  <a:lnTo>
                    <a:pt x="1571" y="53023"/>
                  </a:lnTo>
                  <a:lnTo>
                    <a:pt x="1784" y="50043"/>
                  </a:lnTo>
                  <a:lnTo>
                    <a:pt x="2013" y="47107"/>
                  </a:lnTo>
                  <a:lnTo>
                    <a:pt x="2251" y="44215"/>
                  </a:lnTo>
                  <a:lnTo>
                    <a:pt x="2488" y="41323"/>
                  </a:lnTo>
                  <a:lnTo>
                    <a:pt x="2964" y="35495"/>
                  </a:lnTo>
                  <a:lnTo>
                    <a:pt x="3202" y="32603"/>
                  </a:lnTo>
                  <a:lnTo>
                    <a:pt x="3422" y="29667"/>
                  </a:lnTo>
                  <a:lnTo>
                    <a:pt x="3626" y="26687"/>
                  </a:lnTo>
                  <a:lnTo>
                    <a:pt x="3821" y="23707"/>
                  </a:lnTo>
                  <a:lnTo>
                    <a:pt x="3991" y="20728"/>
                  </a:lnTo>
                  <a:lnTo>
                    <a:pt x="4161" y="17792"/>
                  </a:lnTo>
                  <a:lnTo>
                    <a:pt x="4339" y="14812"/>
                  </a:lnTo>
                  <a:lnTo>
                    <a:pt x="4518" y="11876"/>
                  </a:lnTo>
                  <a:lnTo>
                    <a:pt x="4704" y="8984"/>
                  </a:lnTo>
                  <a:lnTo>
                    <a:pt x="4815" y="7538"/>
                  </a:lnTo>
                  <a:lnTo>
                    <a:pt x="4917" y="6092"/>
                  </a:lnTo>
                  <a:lnTo>
                    <a:pt x="5035" y="4690"/>
                  </a:lnTo>
                  <a:lnTo>
                    <a:pt x="5154" y="3287"/>
                  </a:lnTo>
                  <a:lnTo>
                    <a:pt x="5290" y="1885"/>
                  </a:lnTo>
                  <a:lnTo>
                    <a:pt x="5426" y="527"/>
                  </a:lnTo>
                  <a:lnTo>
                    <a:pt x="5435" y="351"/>
                  </a:lnTo>
                  <a:lnTo>
                    <a:pt x="5435" y="220"/>
                  </a:lnTo>
                  <a:lnTo>
                    <a:pt x="5418" y="132"/>
                  </a:lnTo>
                  <a:lnTo>
                    <a:pt x="5401" y="45"/>
                  </a:lnTo>
                  <a:lnTo>
                    <a:pt x="53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6"/>
            <p:cNvSpPr/>
            <p:nvPr/>
          </p:nvSpPr>
          <p:spPr>
            <a:xfrm rot="10800000">
              <a:off x="3282992" y="5683368"/>
              <a:ext cx="54209" cy="344660"/>
            </a:xfrm>
            <a:custGeom>
              <a:avLst/>
              <a:gdLst/>
              <a:ahLst/>
              <a:cxnLst/>
              <a:rect l="l" t="t" r="r" b="b"/>
              <a:pathLst>
                <a:path w="5741" h="126597" extrusionOk="0">
                  <a:moveTo>
                    <a:pt x="5655" y="0"/>
                  </a:moveTo>
                  <a:lnTo>
                    <a:pt x="5630" y="88"/>
                  </a:lnTo>
                  <a:lnTo>
                    <a:pt x="5528" y="614"/>
                  </a:lnTo>
                  <a:lnTo>
                    <a:pt x="5434" y="1184"/>
                  </a:lnTo>
                  <a:lnTo>
                    <a:pt x="5341" y="1753"/>
                  </a:lnTo>
                  <a:lnTo>
                    <a:pt x="5265" y="2367"/>
                  </a:lnTo>
                  <a:lnTo>
                    <a:pt x="5180" y="2980"/>
                  </a:lnTo>
                  <a:lnTo>
                    <a:pt x="5112" y="3594"/>
                  </a:lnTo>
                  <a:lnTo>
                    <a:pt x="5044" y="4251"/>
                  </a:lnTo>
                  <a:lnTo>
                    <a:pt x="4984" y="4908"/>
                  </a:lnTo>
                  <a:lnTo>
                    <a:pt x="4866" y="6267"/>
                  </a:lnTo>
                  <a:lnTo>
                    <a:pt x="4764" y="7669"/>
                  </a:lnTo>
                  <a:lnTo>
                    <a:pt x="4679" y="9071"/>
                  </a:lnTo>
                  <a:lnTo>
                    <a:pt x="4602" y="10517"/>
                  </a:lnTo>
                  <a:lnTo>
                    <a:pt x="4416" y="13979"/>
                  </a:lnTo>
                  <a:lnTo>
                    <a:pt x="4246" y="17485"/>
                  </a:lnTo>
                  <a:lnTo>
                    <a:pt x="4093" y="20990"/>
                  </a:lnTo>
                  <a:lnTo>
                    <a:pt x="3940" y="24496"/>
                  </a:lnTo>
                  <a:lnTo>
                    <a:pt x="3813" y="27695"/>
                  </a:lnTo>
                  <a:lnTo>
                    <a:pt x="3694" y="30894"/>
                  </a:lnTo>
                  <a:lnTo>
                    <a:pt x="3575" y="34092"/>
                  </a:lnTo>
                  <a:lnTo>
                    <a:pt x="3465" y="37335"/>
                  </a:lnTo>
                  <a:lnTo>
                    <a:pt x="3261" y="43733"/>
                  </a:lnTo>
                  <a:lnTo>
                    <a:pt x="3066" y="50174"/>
                  </a:lnTo>
                  <a:lnTo>
                    <a:pt x="2879" y="56660"/>
                  </a:lnTo>
                  <a:lnTo>
                    <a:pt x="2700" y="63101"/>
                  </a:lnTo>
                  <a:lnTo>
                    <a:pt x="2522" y="69543"/>
                  </a:lnTo>
                  <a:lnTo>
                    <a:pt x="2335" y="76028"/>
                  </a:lnTo>
                  <a:lnTo>
                    <a:pt x="2140" y="82470"/>
                  </a:lnTo>
                  <a:lnTo>
                    <a:pt x="1936" y="88955"/>
                  </a:lnTo>
                  <a:lnTo>
                    <a:pt x="1826" y="92154"/>
                  </a:lnTo>
                  <a:lnTo>
                    <a:pt x="1716" y="95396"/>
                  </a:lnTo>
                  <a:lnTo>
                    <a:pt x="1597" y="98595"/>
                  </a:lnTo>
                  <a:lnTo>
                    <a:pt x="1469" y="101794"/>
                  </a:lnTo>
                  <a:lnTo>
                    <a:pt x="1333" y="104993"/>
                  </a:lnTo>
                  <a:lnTo>
                    <a:pt x="1198" y="108192"/>
                  </a:lnTo>
                  <a:lnTo>
                    <a:pt x="1045" y="111347"/>
                  </a:lnTo>
                  <a:lnTo>
                    <a:pt x="892" y="114546"/>
                  </a:lnTo>
                  <a:lnTo>
                    <a:pt x="731" y="117526"/>
                  </a:lnTo>
                  <a:lnTo>
                    <a:pt x="646" y="119059"/>
                  </a:lnTo>
                  <a:lnTo>
                    <a:pt x="544" y="120505"/>
                  </a:lnTo>
                  <a:lnTo>
                    <a:pt x="433" y="121951"/>
                  </a:lnTo>
                  <a:lnTo>
                    <a:pt x="315" y="123397"/>
                  </a:lnTo>
                  <a:lnTo>
                    <a:pt x="247" y="124055"/>
                  </a:lnTo>
                  <a:lnTo>
                    <a:pt x="170" y="124756"/>
                  </a:lnTo>
                  <a:lnTo>
                    <a:pt x="94" y="125413"/>
                  </a:lnTo>
                  <a:lnTo>
                    <a:pt x="9" y="126070"/>
                  </a:lnTo>
                  <a:lnTo>
                    <a:pt x="0" y="126202"/>
                  </a:lnTo>
                  <a:lnTo>
                    <a:pt x="0" y="126333"/>
                  </a:lnTo>
                  <a:lnTo>
                    <a:pt x="17" y="126465"/>
                  </a:lnTo>
                  <a:lnTo>
                    <a:pt x="34" y="126509"/>
                  </a:lnTo>
                  <a:lnTo>
                    <a:pt x="60" y="126552"/>
                  </a:lnTo>
                  <a:lnTo>
                    <a:pt x="77" y="126596"/>
                  </a:lnTo>
                  <a:lnTo>
                    <a:pt x="102" y="126552"/>
                  </a:lnTo>
                  <a:lnTo>
                    <a:pt x="128" y="126421"/>
                  </a:lnTo>
                  <a:lnTo>
                    <a:pt x="213" y="125720"/>
                  </a:lnTo>
                  <a:lnTo>
                    <a:pt x="298" y="124975"/>
                  </a:lnTo>
                  <a:lnTo>
                    <a:pt x="374" y="124230"/>
                  </a:lnTo>
                  <a:lnTo>
                    <a:pt x="450" y="123485"/>
                  </a:lnTo>
                  <a:lnTo>
                    <a:pt x="578" y="121951"/>
                  </a:lnTo>
                  <a:lnTo>
                    <a:pt x="697" y="120374"/>
                  </a:lnTo>
                  <a:lnTo>
                    <a:pt x="799" y="118753"/>
                  </a:lnTo>
                  <a:lnTo>
                    <a:pt x="892" y="117131"/>
                  </a:lnTo>
                  <a:lnTo>
                    <a:pt x="1062" y="113888"/>
                  </a:lnTo>
                  <a:lnTo>
                    <a:pt x="1223" y="110383"/>
                  </a:lnTo>
                  <a:lnTo>
                    <a:pt x="1384" y="106921"/>
                  </a:lnTo>
                  <a:lnTo>
                    <a:pt x="1537" y="103416"/>
                  </a:lnTo>
                  <a:lnTo>
                    <a:pt x="1673" y="99866"/>
                  </a:lnTo>
                  <a:lnTo>
                    <a:pt x="1800" y="96711"/>
                  </a:lnTo>
                  <a:lnTo>
                    <a:pt x="1911" y="93512"/>
                  </a:lnTo>
                  <a:lnTo>
                    <a:pt x="2132" y="87115"/>
                  </a:lnTo>
                  <a:lnTo>
                    <a:pt x="2327" y="80673"/>
                  </a:lnTo>
                  <a:lnTo>
                    <a:pt x="2522" y="74275"/>
                  </a:lnTo>
                  <a:lnTo>
                    <a:pt x="2879" y="61392"/>
                  </a:lnTo>
                  <a:lnTo>
                    <a:pt x="3057" y="54994"/>
                  </a:lnTo>
                  <a:lnTo>
                    <a:pt x="3244" y="48553"/>
                  </a:lnTo>
                  <a:lnTo>
                    <a:pt x="3439" y="42155"/>
                  </a:lnTo>
                  <a:lnTo>
                    <a:pt x="3651" y="35758"/>
                  </a:lnTo>
                  <a:lnTo>
                    <a:pt x="3762" y="32559"/>
                  </a:lnTo>
                  <a:lnTo>
                    <a:pt x="3881" y="29360"/>
                  </a:lnTo>
                  <a:lnTo>
                    <a:pt x="4008" y="26205"/>
                  </a:lnTo>
                  <a:lnTo>
                    <a:pt x="4135" y="23006"/>
                  </a:lnTo>
                  <a:lnTo>
                    <a:pt x="4271" y="19939"/>
                  </a:lnTo>
                  <a:lnTo>
                    <a:pt x="4416" y="16827"/>
                  </a:lnTo>
                  <a:lnTo>
                    <a:pt x="4568" y="13760"/>
                  </a:lnTo>
                  <a:lnTo>
                    <a:pt x="4721" y="10693"/>
                  </a:lnTo>
                  <a:lnTo>
                    <a:pt x="4806" y="9290"/>
                  </a:lnTo>
                  <a:lnTo>
                    <a:pt x="4891" y="7932"/>
                  </a:lnTo>
                  <a:lnTo>
                    <a:pt x="4984" y="6573"/>
                  </a:lnTo>
                  <a:lnTo>
                    <a:pt x="5095" y="5259"/>
                  </a:lnTo>
                  <a:lnTo>
                    <a:pt x="5154" y="4602"/>
                  </a:lnTo>
                  <a:lnTo>
                    <a:pt x="5222" y="3988"/>
                  </a:lnTo>
                  <a:lnTo>
                    <a:pt x="5290" y="3375"/>
                  </a:lnTo>
                  <a:lnTo>
                    <a:pt x="5366" y="2761"/>
                  </a:lnTo>
                  <a:lnTo>
                    <a:pt x="5443" y="2191"/>
                  </a:lnTo>
                  <a:lnTo>
                    <a:pt x="5536" y="1622"/>
                  </a:lnTo>
                  <a:lnTo>
                    <a:pt x="5621" y="1096"/>
                  </a:lnTo>
                  <a:lnTo>
                    <a:pt x="5723" y="570"/>
                  </a:lnTo>
                  <a:lnTo>
                    <a:pt x="5740" y="439"/>
                  </a:lnTo>
                  <a:lnTo>
                    <a:pt x="5740" y="307"/>
                  </a:lnTo>
                  <a:lnTo>
                    <a:pt x="5740" y="220"/>
                  </a:lnTo>
                  <a:lnTo>
                    <a:pt x="5723" y="88"/>
                  </a:lnTo>
                  <a:lnTo>
                    <a:pt x="5706" y="44"/>
                  </a:lnTo>
                  <a:lnTo>
                    <a:pt x="56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66"/>
          <p:cNvGrpSpPr/>
          <p:nvPr/>
        </p:nvGrpSpPr>
        <p:grpSpPr>
          <a:xfrm>
            <a:off x="1752621" y="3809937"/>
            <a:ext cx="207414" cy="529081"/>
            <a:chOff x="2564408" y="7145443"/>
            <a:chExt cx="207414" cy="529081"/>
          </a:xfrm>
        </p:grpSpPr>
        <p:sp>
          <p:nvSpPr>
            <p:cNvPr id="1111" name="Google Shape;1111;p66"/>
            <p:cNvSpPr/>
            <p:nvPr/>
          </p:nvSpPr>
          <p:spPr>
            <a:xfrm rot="10800000" flipH="1">
              <a:off x="2614274" y="7238396"/>
              <a:ext cx="76494" cy="75876"/>
            </a:xfrm>
            <a:custGeom>
              <a:avLst/>
              <a:gdLst/>
              <a:ahLst/>
              <a:cxnLst/>
              <a:rect l="l" t="t" r="r" b="b"/>
              <a:pathLst>
                <a:path w="8101" h="27870" extrusionOk="0">
                  <a:moveTo>
                    <a:pt x="3269" y="0"/>
                  </a:moveTo>
                  <a:lnTo>
                    <a:pt x="3167" y="88"/>
                  </a:lnTo>
                  <a:lnTo>
                    <a:pt x="3074" y="176"/>
                  </a:lnTo>
                  <a:lnTo>
                    <a:pt x="2972" y="395"/>
                  </a:lnTo>
                  <a:lnTo>
                    <a:pt x="2878" y="658"/>
                  </a:lnTo>
                  <a:lnTo>
                    <a:pt x="2802" y="964"/>
                  </a:lnTo>
                  <a:lnTo>
                    <a:pt x="2734" y="1271"/>
                  </a:lnTo>
                  <a:lnTo>
                    <a:pt x="2675" y="1622"/>
                  </a:lnTo>
                  <a:lnTo>
                    <a:pt x="2624" y="2016"/>
                  </a:lnTo>
                  <a:lnTo>
                    <a:pt x="2573" y="2410"/>
                  </a:lnTo>
                  <a:lnTo>
                    <a:pt x="2530" y="2849"/>
                  </a:lnTo>
                  <a:lnTo>
                    <a:pt x="2496" y="3287"/>
                  </a:lnTo>
                  <a:lnTo>
                    <a:pt x="2462" y="3725"/>
                  </a:lnTo>
                  <a:lnTo>
                    <a:pt x="2437" y="4295"/>
                  </a:lnTo>
                  <a:lnTo>
                    <a:pt x="2420" y="4996"/>
                  </a:lnTo>
                  <a:lnTo>
                    <a:pt x="2395" y="5697"/>
                  </a:lnTo>
                  <a:lnTo>
                    <a:pt x="2369" y="6442"/>
                  </a:lnTo>
                  <a:lnTo>
                    <a:pt x="2335" y="7143"/>
                  </a:lnTo>
                  <a:lnTo>
                    <a:pt x="2310" y="7450"/>
                  </a:lnTo>
                  <a:lnTo>
                    <a:pt x="2284" y="7757"/>
                  </a:lnTo>
                  <a:lnTo>
                    <a:pt x="2250" y="8019"/>
                  </a:lnTo>
                  <a:lnTo>
                    <a:pt x="2216" y="8239"/>
                  </a:lnTo>
                  <a:lnTo>
                    <a:pt x="2165" y="8458"/>
                  </a:lnTo>
                  <a:lnTo>
                    <a:pt x="2114" y="8589"/>
                  </a:lnTo>
                  <a:lnTo>
                    <a:pt x="1936" y="8940"/>
                  </a:lnTo>
                  <a:lnTo>
                    <a:pt x="1766" y="9334"/>
                  </a:lnTo>
                  <a:lnTo>
                    <a:pt x="1605" y="9772"/>
                  </a:lnTo>
                  <a:lnTo>
                    <a:pt x="1528" y="9991"/>
                  </a:lnTo>
                  <a:lnTo>
                    <a:pt x="1452" y="10254"/>
                  </a:lnTo>
                  <a:lnTo>
                    <a:pt x="1393" y="10561"/>
                  </a:lnTo>
                  <a:lnTo>
                    <a:pt x="1333" y="10912"/>
                  </a:lnTo>
                  <a:lnTo>
                    <a:pt x="1274" y="11262"/>
                  </a:lnTo>
                  <a:lnTo>
                    <a:pt x="1231" y="11613"/>
                  </a:lnTo>
                  <a:lnTo>
                    <a:pt x="1197" y="12051"/>
                  </a:lnTo>
                  <a:lnTo>
                    <a:pt x="1172" y="12533"/>
                  </a:lnTo>
                  <a:lnTo>
                    <a:pt x="1163" y="13015"/>
                  </a:lnTo>
                  <a:lnTo>
                    <a:pt x="1155" y="13585"/>
                  </a:lnTo>
                  <a:lnTo>
                    <a:pt x="1172" y="14198"/>
                  </a:lnTo>
                  <a:lnTo>
                    <a:pt x="1189" y="14812"/>
                  </a:lnTo>
                  <a:lnTo>
                    <a:pt x="1248" y="16038"/>
                  </a:lnTo>
                  <a:lnTo>
                    <a:pt x="1274" y="16652"/>
                  </a:lnTo>
                  <a:lnTo>
                    <a:pt x="1291" y="17265"/>
                  </a:lnTo>
                  <a:lnTo>
                    <a:pt x="1291" y="17879"/>
                  </a:lnTo>
                  <a:lnTo>
                    <a:pt x="1282" y="18186"/>
                  </a:lnTo>
                  <a:lnTo>
                    <a:pt x="1265" y="18492"/>
                  </a:lnTo>
                  <a:lnTo>
                    <a:pt x="1248" y="18799"/>
                  </a:lnTo>
                  <a:lnTo>
                    <a:pt x="1223" y="19106"/>
                  </a:lnTo>
                  <a:lnTo>
                    <a:pt x="1163" y="19632"/>
                  </a:lnTo>
                  <a:lnTo>
                    <a:pt x="1087" y="20114"/>
                  </a:lnTo>
                  <a:lnTo>
                    <a:pt x="1002" y="20552"/>
                  </a:lnTo>
                  <a:lnTo>
                    <a:pt x="909" y="20990"/>
                  </a:lnTo>
                  <a:lnTo>
                    <a:pt x="807" y="21385"/>
                  </a:lnTo>
                  <a:lnTo>
                    <a:pt x="611" y="22042"/>
                  </a:lnTo>
                  <a:lnTo>
                    <a:pt x="442" y="22611"/>
                  </a:lnTo>
                  <a:lnTo>
                    <a:pt x="357" y="22918"/>
                  </a:lnTo>
                  <a:lnTo>
                    <a:pt x="272" y="23269"/>
                  </a:lnTo>
                  <a:lnTo>
                    <a:pt x="187" y="23619"/>
                  </a:lnTo>
                  <a:lnTo>
                    <a:pt x="119" y="24014"/>
                  </a:lnTo>
                  <a:lnTo>
                    <a:pt x="60" y="24408"/>
                  </a:lnTo>
                  <a:lnTo>
                    <a:pt x="17" y="24890"/>
                  </a:lnTo>
                  <a:lnTo>
                    <a:pt x="0" y="25328"/>
                  </a:lnTo>
                  <a:lnTo>
                    <a:pt x="0" y="25723"/>
                  </a:lnTo>
                  <a:lnTo>
                    <a:pt x="17" y="26073"/>
                  </a:lnTo>
                  <a:lnTo>
                    <a:pt x="51" y="26380"/>
                  </a:lnTo>
                  <a:lnTo>
                    <a:pt x="102" y="26599"/>
                  </a:lnTo>
                  <a:lnTo>
                    <a:pt x="161" y="26818"/>
                  </a:lnTo>
                  <a:lnTo>
                    <a:pt x="238" y="26950"/>
                  </a:lnTo>
                  <a:lnTo>
                    <a:pt x="314" y="27037"/>
                  </a:lnTo>
                  <a:lnTo>
                    <a:pt x="586" y="27300"/>
                  </a:lnTo>
                  <a:lnTo>
                    <a:pt x="866" y="27475"/>
                  </a:lnTo>
                  <a:lnTo>
                    <a:pt x="1138" y="27607"/>
                  </a:lnTo>
                  <a:lnTo>
                    <a:pt x="1418" y="27695"/>
                  </a:lnTo>
                  <a:lnTo>
                    <a:pt x="1690" y="27782"/>
                  </a:lnTo>
                  <a:lnTo>
                    <a:pt x="1970" y="27826"/>
                  </a:lnTo>
                  <a:lnTo>
                    <a:pt x="2522" y="27870"/>
                  </a:lnTo>
                  <a:lnTo>
                    <a:pt x="3074" y="27826"/>
                  </a:lnTo>
                  <a:lnTo>
                    <a:pt x="3634" y="27695"/>
                  </a:lnTo>
                  <a:lnTo>
                    <a:pt x="4186" y="27563"/>
                  </a:lnTo>
                  <a:lnTo>
                    <a:pt x="4738" y="27388"/>
                  </a:lnTo>
                  <a:lnTo>
                    <a:pt x="5273" y="27169"/>
                  </a:lnTo>
                  <a:lnTo>
                    <a:pt x="5536" y="27037"/>
                  </a:lnTo>
                  <a:lnTo>
                    <a:pt x="5808" y="26906"/>
                  </a:lnTo>
                  <a:lnTo>
                    <a:pt x="6071" y="26687"/>
                  </a:lnTo>
                  <a:lnTo>
                    <a:pt x="6326" y="26424"/>
                  </a:lnTo>
                  <a:lnTo>
                    <a:pt x="6589" y="26117"/>
                  </a:lnTo>
                  <a:lnTo>
                    <a:pt x="6844" y="25723"/>
                  </a:lnTo>
                  <a:lnTo>
                    <a:pt x="6869" y="25679"/>
                  </a:lnTo>
                  <a:lnTo>
                    <a:pt x="6895" y="25591"/>
                  </a:lnTo>
                  <a:lnTo>
                    <a:pt x="6911" y="25460"/>
                  </a:lnTo>
                  <a:lnTo>
                    <a:pt x="6928" y="25372"/>
                  </a:lnTo>
                  <a:lnTo>
                    <a:pt x="6937" y="25109"/>
                  </a:lnTo>
                  <a:lnTo>
                    <a:pt x="6928" y="24846"/>
                  </a:lnTo>
                  <a:lnTo>
                    <a:pt x="6911" y="24627"/>
                  </a:lnTo>
                  <a:lnTo>
                    <a:pt x="6878" y="24452"/>
                  </a:lnTo>
                  <a:lnTo>
                    <a:pt x="6852" y="24408"/>
                  </a:lnTo>
                  <a:lnTo>
                    <a:pt x="6835" y="24364"/>
                  </a:lnTo>
                  <a:lnTo>
                    <a:pt x="6801" y="24364"/>
                  </a:lnTo>
                  <a:lnTo>
                    <a:pt x="6776" y="24408"/>
                  </a:lnTo>
                  <a:lnTo>
                    <a:pt x="6504" y="24802"/>
                  </a:lnTo>
                  <a:lnTo>
                    <a:pt x="6232" y="25109"/>
                  </a:lnTo>
                  <a:lnTo>
                    <a:pt x="5961" y="25372"/>
                  </a:lnTo>
                  <a:lnTo>
                    <a:pt x="5680" y="25591"/>
                  </a:lnTo>
                  <a:lnTo>
                    <a:pt x="5409" y="25723"/>
                  </a:lnTo>
                  <a:lnTo>
                    <a:pt x="5128" y="25854"/>
                  </a:lnTo>
                  <a:lnTo>
                    <a:pt x="4568" y="26029"/>
                  </a:lnTo>
                  <a:lnTo>
                    <a:pt x="3999" y="26205"/>
                  </a:lnTo>
                  <a:lnTo>
                    <a:pt x="3439" y="26380"/>
                  </a:lnTo>
                  <a:lnTo>
                    <a:pt x="2870" y="26468"/>
                  </a:lnTo>
                  <a:lnTo>
                    <a:pt x="2301" y="26468"/>
                  </a:lnTo>
                  <a:lnTo>
                    <a:pt x="1783" y="26424"/>
                  </a:lnTo>
                  <a:lnTo>
                    <a:pt x="1520" y="26336"/>
                  </a:lnTo>
                  <a:lnTo>
                    <a:pt x="1257" y="26249"/>
                  </a:lnTo>
                  <a:lnTo>
                    <a:pt x="1036" y="26205"/>
                  </a:lnTo>
                  <a:lnTo>
                    <a:pt x="875" y="26161"/>
                  </a:lnTo>
                  <a:lnTo>
                    <a:pt x="713" y="26073"/>
                  </a:lnTo>
                  <a:lnTo>
                    <a:pt x="552" y="25942"/>
                  </a:lnTo>
                  <a:lnTo>
                    <a:pt x="416" y="25767"/>
                  </a:lnTo>
                  <a:lnTo>
                    <a:pt x="357" y="25679"/>
                  </a:lnTo>
                  <a:lnTo>
                    <a:pt x="314" y="25547"/>
                  </a:lnTo>
                  <a:lnTo>
                    <a:pt x="289" y="25416"/>
                  </a:lnTo>
                  <a:lnTo>
                    <a:pt x="280" y="25241"/>
                  </a:lnTo>
                  <a:lnTo>
                    <a:pt x="280" y="25109"/>
                  </a:lnTo>
                  <a:lnTo>
                    <a:pt x="289" y="25022"/>
                  </a:lnTo>
                  <a:lnTo>
                    <a:pt x="323" y="24759"/>
                  </a:lnTo>
                  <a:lnTo>
                    <a:pt x="374" y="24540"/>
                  </a:lnTo>
                  <a:lnTo>
                    <a:pt x="433" y="24320"/>
                  </a:lnTo>
                  <a:lnTo>
                    <a:pt x="552" y="23882"/>
                  </a:lnTo>
                  <a:lnTo>
                    <a:pt x="654" y="23576"/>
                  </a:lnTo>
                  <a:lnTo>
                    <a:pt x="841" y="22918"/>
                  </a:lnTo>
                  <a:lnTo>
                    <a:pt x="1036" y="22217"/>
                  </a:lnTo>
                  <a:lnTo>
                    <a:pt x="1163" y="21691"/>
                  </a:lnTo>
                  <a:lnTo>
                    <a:pt x="1274" y="21078"/>
                  </a:lnTo>
                  <a:lnTo>
                    <a:pt x="1333" y="20727"/>
                  </a:lnTo>
                  <a:lnTo>
                    <a:pt x="1384" y="20420"/>
                  </a:lnTo>
                  <a:lnTo>
                    <a:pt x="1427" y="20026"/>
                  </a:lnTo>
                  <a:lnTo>
                    <a:pt x="1469" y="19676"/>
                  </a:lnTo>
                  <a:lnTo>
                    <a:pt x="1503" y="19237"/>
                  </a:lnTo>
                  <a:lnTo>
                    <a:pt x="1528" y="18755"/>
                  </a:lnTo>
                  <a:lnTo>
                    <a:pt x="1545" y="18317"/>
                  </a:lnTo>
                  <a:lnTo>
                    <a:pt x="1554" y="17835"/>
                  </a:lnTo>
                  <a:lnTo>
                    <a:pt x="1554" y="17397"/>
                  </a:lnTo>
                  <a:lnTo>
                    <a:pt x="1545" y="16915"/>
                  </a:lnTo>
                  <a:lnTo>
                    <a:pt x="1537" y="16477"/>
                  </a:lnTo>
                  <a:lnTo>
                    <a:pt x="1520" y="15995"/>
                  </a:lnTo>
                  <a:lnTo>
                    <a:pt x="1469" y="14855"/>
                  </a:lnTo>
                  <a:lnTo>
                    <a:pt x="1444" y="14330"/>
                  </a:lnTo>
                  <a:lnTo>
                    <a:pt x="1435" y="13760"/>
                  </a:lnTo>
                  <a:lnTo>
                    <a:pt x="1427" y="13190"/>
                  </a:lnTo>
                  <a:lnTo>
                    <a:pt x="1435" y="12927"/>
                  </a:lnTo>
                  <a:lnTo>
                    <a:pt x="1444" y="12664"/>
                  </a:lnTo>
                  <a:lnTo>
                    <a:pt x="1461" y="12401"/>
                  </a:lnTo>
                  <a:lnTo>
                    <a:pt x="1486" y="12139"/>
                  </a:lnTo>
                  <a:lnTo>
                    <a:pt x="1511" y="11876"/>
                  </a:lnTo>
                  <a:lnTo>
                    <a:pt x="1545" y="11657"/>
                  </a:lnTo>
                  <a:lnTo>
                    <a:pt x="1622" y="11262"/>
                  </a:lnTo>
                  <a:lnTo>
                    <a:pt x="1698" y="10955"/>
                  </a:lnTo>
                  <a:lnTo>
                    <a:pt x="1783" y="10736"/>
                  </a:lnTo>
                  <a:lnTo>
                    <a:pt x="1877" y="10517"/>
                  </a:lnTo>
                  <a:lnTo>
                    <a:pt x="2055" y="10167"/>
                  </a:lnTo>
                  <a:lnTo>
                    <a:pt x="2242" y="9772"/>
                  </a:lnTo>
                  <a:lnTo>
                    <a:pt x="2310" y="9597"/>
                  </a:lnTo>
                  <a:lnTo>
                    <a:pt x="2369" y="9422"/>
                  </a:lnTo>
                  <a:lnTo>
                    <a:pt x="2420" y="9203"/>
                  </a:lnTo>
                  <a:lnTo>
                    <a:pt x="2462" y="8940"/>
                  </a:lnTo>
                  <a:lnTo>
                    <a:pt x="2505" y="8633"/>
                  </a:lnTo>
                  <a:lnTo>
                    <a:pt x="2539" y="8326"/>
                  </a:lnTo>
                  <a:lnTo>
                    <a:pt x="2564" y="7976"/>
                  </a:lnTo>
                  <a:lnTo>
                    <a:pt x="2581" y="7581"/>
                  </a:lnTo>
                  <a:lnTo>
                    <a:pt x="2624" y="6442"/>
                  </a:lnTo>
                  <a:lnTo>
                    <a:pt x="2666" y="5259"/>
                  </a:lnTo>
                  <a:lnTo>
                    <a:pt x="2692" y="4689"/>
                  </a:lnTo>
                  <a:lnTo>
                    <a:pt x="2717" y="4119"/>
                  </a:lnTo>
                  <a:lnTo>
                    <a:pt x="2760" y="3594"/>
                  </a:lnTo>
                  <a:lnTo>
                    <a:pt x="2811" y="3068"/>
                  </a:lnTo>
                  <a:lnTo>
                    <a:pt x="2845" y="2761"/>
                  </a:lnTo>
                  <a:lnTo>
                    <a:pt x="2878" y="2542"/>
                  </a:lnTo>
                  <a:lnTo>
                    <a:pt x="2921" y="2323"/>
                  </a:lnTo>
                  <a:lnTo>
                    <a:pt x="2963" y="2104"/>
                  </a:lnTo>
                  <a:lnTo>
                    <a:pt x="3006" y="1928"/>
                  </a:lnTo>
                  <a:lnTo>
                    <a:pt x="3048" y="1797"/>
                  </a:lnTo>
                  <a:lnTo>
                    <a:pt x="3099" y="1666"/>
                  </a:lnTo>
                  <a:lnTo>
                    <a:pt x="3150" y="1578"/>
                  </a:lnTo>
                  <a:lnTo>
                    <a:pt x="3252" y="1446"/>
                  </a:lnTo>
                  <a:lnTo>
                    <a:pt x="3362" y="1446"/>
                  </a:lnTo>
                  <a:lnTo>
                    <a:pt x="3481" y="1490"/>
                  </a:lnTo>
                  <a:lnTo>
                    <a:pt x="3592" y="1666"/>
                  </a:lnTo>
                  <a:lnTo>
                    <a:pt x="3702" y="1928"/>
                  </a:lnTo>
                  <a:lnTo>
                    <a:pt x="3804" y="2235"/>
                  </a:lnTo>
                  <a:lnTo>
                    <a:pt x="3906" y="2586"/>
                  </a:lnTo>
                  <a:lnTo>
                    <a:pt x="3999" y="2980"/>
                  </a:lnTo>
                  <a:lnTo>
                    <a:pt x="4178" y="3813"/>
                  </a:lnTo>
                  <a:lnTo>
                    <a:pt x="4347" y="4645"/>
                  </a:lnTo>
                  <a:lnTo>
                    <a:pt x="4661" y="6223"/>
                  </a:lnTo>
                  <a:lnTo>
                    <a:pt x="4993" y="7713"/>
                  </a:lnTo>
                  <a:lnTo>
                    <a:pt x="5332" y="9203"/>
                  </a:lnTo>
                  <a:lnTo>
                    <a:pt x="5680" y="10692"/>
                  </a:lnTo>
                  <a:lnTo>
                    <a:pt x="6037" y="12139"/>
                  </a:lnTo>
                  <a:lnTo>
                    <a:pt x="6402" y="13497"/>
                  </a:lnTo>
                  <a:lnTo>
                    <a:pt x="6767" y="14855"/>
                  </a:lnTo>
                  <a:lnTo>
                    <a:pt x="7141" y="16170"/>
                  </a:lnTo>
                  <a:lnTo>
                    <a:pt x="7523" y="17441"/>
                  </a:lnTo>
                  <a:lnTo>
                    <a:pt x="7905" y="18624"/>
                  </a:lnTo>
                  <a:lnTo>
                    <a:pt x="7930" y="18712"/>
                  </a:lnTo>
                  <a:lnTo>
                    <a:pt x="7964" y="18755"/>
                  </a:lnTo>
                  <a:lnTo>
                    <a:pt x="7990" y="18755"/>
                  </a:lnTo>
                  <a:lnTo>
                    <a:pt x="8007" y="18712"/>
                  </a:lnTo>
                  <a:lnTo>
                    <a:pt x="8049" y="18580"/>
                  </a:lnTo>
                  <a:lnTo>
                    <a:pt x="8083" y="18405"/>
                  </a:lnTo>
                  <a:lnTo>
                    <a:pt x="8100" y="18142"/>
                  </a:lnTo>
                  <a:lnTo>
                    <a:pt x="8100" y="17879"/>
                  </a:lnTo>
                  <a:lnTo>
                    <a:pt x="8100" y="17747"/>
                  </a:lnTo>
                  <a:lnTo>
                    <a:pt x="8083" y="17660"/>
                  </a:lnTo>
                  <a:lnTo>
                    <a:pt x="8066" y="17528"/>
                  </a:lnTo>
                  <a:lnTo>
                    <a:pt x="8041" y="17441"/>
                  </a:lnTo>
                  <a:lnTo>
                    <a:pt x="7540" y="15863"/>
                  </a:lnTo>
                  <a:lnTo>
                    <a:pt x="7056" y="14198"/>
                  </a:lnTo>
                  <a:lnTo>
                    <a:pt x="6580" y="12445"/>
                  </a:lnTo>
                  <a:lnTo>
                    <a:pt x="6113" y="10605"/>
                  </a:lnTo>
                  <a:lnTo>
                    <a:pt x="5663" y="8764"/>
                  </a:lnTo>
                  <a:lnTo>
                    <a:pt x="5213" y="6792"/>
                  </a:lnTo>
                  <a:lnTo>
                    <a:pt x="4780" y="4821"/>
                  </a:lnTo>
                  <a:lnTo>
                    <a:pt x="4347" y="2761"/>
                  </a:lnTo>
                  <a:lnTo>
                    <a:pt x="4195" y="2060"/>
                  </a:lnTo>
                  <a:lnTo>
                    <a:pt x="4033" y="1403"/>
                  </a:lnTo>
                  <a:lnTo>
                    <a:pt x="3940" y="1096"/>
                  </a:lnTo>
                  <a:lnTo>
                    <a:pt x="3855" y="833"/>
                  </a:lnTo>
                  <a:lnTo>
                    <a:pt x="3761" y="570"/>
                  </a:lnTo>
                  <a:lnTo>
                    <a:pt x="3660" y="395"/>
                  </a:lnTo>
                  <a:lnTo>
                    <a:pt x="3566" y="219"/>
                  </a:lnTo>
                  <a:lnTo>
                    <a:pt x="3473" y="88"/>
                  </a:lnTo>
                  <a:lnTo>
                    <a:pt x="3371" y="44"/>
                  </a:lnTo>
                  <a:lnTo>
                    <a:pt x="326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6"/>
            <p:cNvSpPr/>
            <p:nvPr/>
          </p:nvSpPr>
          <p:spPr>
            <a:xfrm rot="10800000" flipH="1">
              <a:off x="2677445" y="7243753"/>
              <a:ext cx="14844" cy="22548"/>
            </a:xfrm>
            <a:custGeom>
              <a:avLst/>
              <a:gdLst/>
              <a:ahLst/>
              <a:cxnLst/>
              <a:rect l="l" t="t" r="r" b="b"/>
              <a:pathLst>
                <a:path w="1572" h="8282" extrusionOk="0">
                  <a:moveTo>
                    <a:pt x="1410" y="0"/>
                  </a:moveTo>
                  <a:lnTo>
                    <a:pt x="1376" y="44"/>
                  </a:lnTo>
                  <a:lnTo>
                    <a:pt x="1342" y="175"/>
                  </a:lnTo>
                  <a:lnTo>
                    <a:pt x="1300" y="394"/>
                  </a:lnTo>
                  <a:lnTo>
                    <a:pt x="1274" y="526"/>
                  </a:lnTo>
                  <a:lnTo>
                    <a:pt x="1266" y="657"/>
                  </a:lnTo>
                  <a:lnTo>
                    <a:pt x="1257" y="789"/>
                  </a:lnTo>
                  <a:lnTo>
                    <a:pt x="1257" y="920"/>
                  </a:lnTo>
                  <a:lnTo>
                    <a:pt x="1266" y="1139"/>
                  </a:lnTo>
                  <a:lnTo>
                    <a:pt x="1286" y="1268"/>
                  </a:lnTo>
                  <a:lnTo>
                    <a:pt x="1257" y="1709"/>
                  </a:lnTo>
                  <a:lnTo>
                    <a:pt x="1215" y="2191"/>
                  </a:lnTo>
                  <a:lnTo>
                    <a:pt x="1164" y="2629"/>
                  </a:lnTo>
                  <a:lnTo>
                    <a:pt x="1096" y="3067"/>
                  </a:lnTo>
                  <a:lnTo>
                    <a:pt x="1020" y="3462"/>
                  </a:lnTo>
                  <a:lnTo>
                    <a:pt x="943" y="3812"/>
                  </a:lnTo>
                  <a:lnTo>
                    <a:pt x="867" y="4163"/>
                  </a:lnTo>
                  <a:lnTo>
                    <a:pt x="671" y="4908"/>
                  </a:lnTo>
                  <a:lnTo>
                    <a:pt x="468" y="5609"/>
                  </a:lnTo>
                  <a:lnTo>
                    <a:pt x="60" y="6967"/>
                  </a:lnTo>
                  <a:lnTo>
                    <a:pt x="35" y="7055"/>
                  </a:lnTo>
                  <a:lnTo>
                    <a:pt x="18" y="7186"/>
                  </a:lnTo>
                  <a:lnTo>
                    <a:pt x="1" y="7318"/>
                  </a:lnTo>
                  <a:lnTo>
                    <a:pt x="1" y="7449"/>
                  </a:lnTo>
                  <a:lnTo>
                    <a:pt x="1" y="7712"/>
                  </a:lnTo>
                  <a:lnTo>
                    <a:pt x="18" y="7931"/>
                  </a:lnTo>
                  <a:lnTo>
                    <a:pt x="52" y="8151"/>
                  </a:lnTo>
                  <a:lnTo>
                    <a:pt x="94" y="8238"/>
                  </a:lnTo>
                  <a:lnTo>
                    <a:pt x="111" y="8282"/>
                  </a:lnTo>
                  <a:lnTo>
                    <a:pt x="137" y="8282"/>
                  </a:lnTo>
                  <a:lnTo>
                    <a:pt x="162" y="8238"/>
                  </a:lnTo>
                  <a:lnTo>
                    <a:pt x="196" y="8151"/>
                  </a:lnTo>
                  <a:lnTo>
                    <a:pt x="646" y="6617"/>
                  </a:lnTo>
                  <a:lnTo>
                    <a:pt x="875" y="5828"/>
                  </a:lnTo>
                  <a:lnTo>
                    <a:pt x="1088" y="4995"/>
                  </a:lnTo>
                  <a:lnTo>
                    <a:pt x="1181" y="4557"/>
                  </a:lnTo>
                  <a:lnTo>
                    <a:pt x="1274" y="4119"/>
                  </a:lnTo>
                  <a:lnTo>
                    <a:pt x="1351" y="3593"/>
                  </a:lnTo>
                  <a:lnTo>
                    <a:pt x="1419" y="3067"/>
                  </a:lnTo>
                  <a:lnTo>
                    <a:pt x="1478" y="2542"/>
                  </a:lnTo>
                  <a:lnTo>
                    <a:pt x="1529" y="1928"/>
                  </a:lnTo>
                  <a:lnTo>
                    <a:pt x="1555" y="1315"/>
                  </a:lnTo>
                  <a:lnTo>
                    <a:pt x="1571" y="657"/>
                  </a:lnTo>
                  <a:lnTo>
                    <a:pt x="1571" y="438"/>
                  </a:lnTo>
                  <a:lnTo>
                    <a:pt x="1555" y="263"/>
                  </a:lnTo>
                  <a:lnTo>
                    <a:pt x="1521" y="131"/>
                  </a:lnTo>
                  <a:lnTo>
                    <a:pt x="1487" y="44"/>
                  </a:lnTo>
                  <a:lnTo>
                    <a:pt x="145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6"/>
            <p:cNvSpPr/>
            <p:nvPr/>
          </p:nvSpPr>
          <p:spPr>
            <a:xfrm rot="10800000" flipH="1">
              <a:off x="2676566" y="7233966"/>
              <a:ext cx="35608" cy="22910"/>
            </a:xfrm>
            <a:custGeom>
              <a:avLst/>
              <a:gdLst/>
              <a:ahLst/>
              <a:cxnLst/>
              <a:rect l="l" t="t" r="r" b="b"/>
              <a:pathLst>
                <a:path w="3771" h="8415" extrusionOk="0">
                  <a:moveTo>
                    <a:pt x="3617" y="1"/>
                  </a:moveTo>
                  <a:lnTo>
                    <a:pt x="3566" y="45"/>
                  </a:lnTo>
                  <a:lnTo>
                    <a:pt x="3549" y="132"/>
                  </a:lnTo>
                  <a:lnTo>
                    <a:pt x="3532" y="220"/>
                  </a:lnTo>
                  <a:lnTo>
                    <a:pt x="3515" y="308"/>
                  </a:lnTo>
                  <a:lnTo>
                    <a:pt x="3507" y="483"/>
                  </a:lnTo>
                  <a:lnTo>
                    <a:pt x="3473" y="1009"/>
                  </a:lnTo>
                  <a:lnTo>
                    <a:pt x="3422" y="1534"/>
                  </a:lnTo>
                  <a:lnTo>
                    <a:pt x="3363" y="1973"/>
                  </a:lnTo>
                  <a:lnTo>
                    <a:pt x="3286" y="2411"/>
                  </a:lnTo>
                  <a:lnTo>
                    <a:pt x="3210" y="2761"/>
                  </a:lnTo>
                  <a:lnTo>
                    <a:pt x="3116" y="3112"/>
                  </a:lnTo>
                  <a:lnTo>
                    <a:pt x="3031" y="3419"/>
                  </a:lnTo>
                  <a:lnTo>
                    <a:pt x="2930" y="3725"/>
                  </a:lnTo>
                  <a:lnTo>
                    <a:pt x="2717" y="4339"/>
                  </a:lnTo>
                  <a:lnTo>
                    <a:pt x="2497" y="4865"/>
                  </a:lnTo>
                  <a:lnTo>
                    <a:pt x="2267" y="5391"/>
                  </a:lnTo>
                  <a:lnTo>
                    <a:pt x="2038" y="5829"/>
                  </a:lnTo>
                  <a:lnTo>
                    <a:pt x="1783" y="6311"/>
                  </a:lnTo>
                  <a:lnTo>
                    <a:pt x="1656" y="6486"/>
                  </a:lnTo>
                  <a:lnTo>
                    <a:pt x="1529" y="6661"/>
                  </a:lnTo>
                  <a:lnTo>
                    <a:pt x="1401" y="6793"/>
                  </a:lnTo>
                  <a:lnTo>
                    <a:pt x="1265" y="6924"/>
                  </a:lnTo>
                  <a:lnTo>
                    <a:pt x="1130" y="6968"/>
                  </a:lnTo>
                  <a:lnTo>
                    <a:pt x="1002" y="7012"/>
                  </a:lnTo>
                  <a:lnTo>
                    <a:pt x="892" y="7012"/>
                  </a:lnTo>
                  <a:lnTo>
                    <a:pt x="764" y="6924"/>
                  </a:lnTo>
                  <a:lnTo>
                    <a:pt x="637" y="6837"/>
                  </a:lnTo>
                  <a:lnTo>
                    <a:pt x="569" y="6705"/>
                  </a:lnTo>
                  <a:lnTo>
                    <a:pt x="510" y="6618"/>
                  </a:lnTo>
                  <a:lnTo>
                    <a:pt x="450" y="6486"/>
                  </a:lnTo>
                  <a:lnTo>
                    <a:pt x="399" y="6311"/>
                  </a:lnTo>
                  <a:lnTo>
                    <a:pt x="348" y="6136"/>
                  </a:lnTo>
                  <a:lnTo>
                    <a:pt x="314" y="5916"/>
                  </a:lnTo>
                  <a:lnTo>
                    <a:pt x="289" y="5654"/>
                  </a:lnTo>
                  <a:lnTo>
                    <a:pt x="272" y="5391"/>
                  </a:lnTo>
                  <a:lnTo>
                    <a:pt x="264" y="5040"/>
                  </a:lnTo>
                  <a:lnTo>
                    <a:pt x="281" y="4690"/>
                  </a:lnTo>
                  <a:lnTo>
                    <a:pt x="281" y="4514"/>
                  </a:lnTo>
                  <a:lnTo>
                    <a:pt x="281" y="4383"/>
                  </a:lnTo>
                  <a:lnTo>
                    <a:pt x="272" y="4251"/>
                  </a:lnTo>
                  <a:lnTo>
                    <a:pt x="255" y="4164"/>
                  </a:lnTo>
                  <a:lnTo>
                    <a:pt x="221" y="3945"/>
                  </a:lnTo>
                  <a:lnTo>
                    <a:pt x="179" y="3857"/>
                  </a:lnTo>
                  <a:lnTo>
                    <a:pt x="128" y="3813"/>
                  </a:lnTo>
                  <a:lnTo>
                    <a:pt x="77" y="3901"/>
                  </a:lnTo>
                  <a:lnTo>
                    <a:pt x="60" y="3945"/>
                  </a:lnTo>
                  <a:lnTo>
                    <a:pt x="43" y="4032"/>
                  </a:lnTo>
                  <a:lnTo>
                    <a:pt x="26" y="4164"/>
                  </a:lnTo>
                  <a:lnTo>
                    <a:pt x="17" y="4339"/>
                  </a:lnTo>
                  <a:lnTo>
                    <a:pt x="9" y="4690"/>
                  </a:lnTo>
                  <a:lnTo>
                    <a:pt x="0" y="5040"/>
                  </a:lnTo>
                  <a:lnTo>
                    <a:pt x="9" y="5391"/>
                  </a:lnTo>
                  <a:lnTo>
                    <a:pt x="17" y="5697"/>
                  </a:lnTo>
                  <a:lnTo>
                    <a:pt x="43" y="6048"/>
                  </a:lnTo>
                  <a:lnTo>
                    <a:pt x="68" y="6311"/>
                  </a:lnTo>
                  <a:lnTo>
                    <a:pt x="102" y="6618"/>
                  </a:lnTo>
                  <a:lnTo>
                    <a:pt x="136" y="6881"/>
                  </a:lnTo>
                  <a:lnTo>
                    <a:pt x="179" y="7100"/>
                  </a:lnTo>
                  <a:lnTo>
                    <a:pt x="230" y="7319"/>
                  </a:lnTo>
                  <a:lnTo>
                    <a:pt x="281" y="7538"/>
                  </a:lnTo>
                  <a:lnTo>
                    <a:pt x="340" y="7713"/>
                  </a:lnTo>
                  <a:lnTo>
                    <a:pt x="399" y="7888"/>
                  </a:lnTo>
                  <a:lnTo>
                    <a:pt x="459" y="8020"/>
                  </a:lnTo>
                  <a:lnTo>
                    <a:pt x="527" y="8151"/>
                  </a:lnTo>
                  <a:lnTo>
                    <a:pt x="595" y="8239"/>
                  </a:lnTo>
                  <a:lnTo>
                    <a:pt x="748" y="8370"/>
                  </a:lnTo>
                  <a:lnTo>
                    <a:pt x="909" y="8414"/>
                  </a:lnTo>
                  <a:lnTo>
                    <a:pt x="1070" y="8414"/>
                  </a:lnTo>
                  <a:lnTo>
                    <a:pt x="1240" y="8327"/>
                  </a:lnTo>
                  <a:lnTo>
                    <a:pt x="1401" y="8195"/>
                  </a:lnTo>
                  <a:lnTo>
                    <a:pt x="1563" y="8064"/>
                  </a:lnTo>
                  <a:lnTo>
                    <a:pt x="1715" y="7845"/>
                  </a:lnTo>
                  <a:lnTo>
                    <a:pt x="1868" y="7625"/>
                  </a:lnTo>
                  <a:lnTo>
                    <a:pt x="2182" y="7056"/>
                  </a:lnTo>
                  <a:lnTo>
                    <a:pt x="2497" y="6398"/>
                  </a:lnTo>
                  <a:lnTo>
                    <a:pt x="2794" y="5654"/>
                  </a:lnTo>
                  <a:lnTo>
                    <a:pt x="3091" y="4865"/>
                  </a:lnTo>
                  <a:lnTo>
                    <a:pt x="3201" y="4470"/>
                  </a:lnTo>
                  <a:lnTo>
                    <a:pt x="3312" y="4076"/>
                  </a:lnTo>
                  <a:lnTo>
                    <a:pt x="3414" y="3682"/>
                  </a:lnTo>
                  <a:lnTo>
                    <a:pt x="3507" y="3200"/>
                  </a:lnTo>
                  <a:lnTo>
                    <a:pt x="3592" y="2674"/>
                  </a:lnTo>
                  <a:lnTo>
                    <a:pt x="3668" y="2104"/>
                  </a:lnTo>
                  <a:lnTo>
                    <a:pt x="3719" y="1491"/>
                  </a:lnTo>
                  <a:lnTo>
                    <a:pt x="3762" y="833"/>
                  </a:lnTo>
                  <a:lnTo>
                    <a:pt x="3770" y="702"/>
                  </a:lnTo>
                  <a:lnTo>
                    <a:pt x="3762" y="527"/>
                  </a:lnTo>
                  <a:lnTo>
                    <a:pt x="3762" y="395"/>
                  </a:lnTo>
                  <a:lnTo>
                    <a:pt x="3745" y="308"/>
                  </a:lnTo>
                  <a:lnTo>
                    <a:pt x="3711" y="132"/>
                  </a:lnTo>
                  <a:lnTo>
                    <a:pt x="366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6"/>
            <p:cNvSpPr/>
            <p:nvPr/>
          </p:nvSpPr>
          <p:spPr>
            <a:xfrm rot="10800000" flipH="1">
              <a:off x="2648267" y="7263457"/>
              <a:ext cx="50111" cy="87210"/>
            </a:xfrm>
            <a:custGeom>
              <a:avLst/>
              <a:gdLst/>
              <a:ahLst/>
              <a:cxnLst/>
              <a:rect l="l" t="t" r="r" b="b"/>
              <a:pathLst>
                <a:path w="5307" h="32033" extrusionOk="0">
                  <a:moveTo>
                    <a:pt x="4704" y="0"/>
                  </a:moveTo>
                  <a:lnTo>
                    <a:pt x="4577" y="44"/>
                  </a:lnTo>
                  <a:lnTo>
                    <a:pt x="4441" y="219"/>
                  </a:lnTo>
                  <a:lnTo>
                    <a:pt x="4322" y="395"/>
                  </a:lnTo>
                  <a:lnTo>
                    <a:pt x="4220" y="614"/>
                  </a:lnTo>
                  <a:lnTo>
                    <a:pt x="4093" y="877"/>
                  </a:lnTo>
                  <a:lnTo>
                    <a:pt x="3974" y="1227"/>
                  </a:lnTo>
                  <a:lnTo>
                    <a:pt x="3863" y="1622"/>
                  </a:lnTo>
                  <a:lnTo>
                    <a:pt x="3753" y="2104"/>
                  </a:lnTo>
                  <a:lnTo>
                    <a:pt x="3711" y="2367"/>
                  </a:lnTo>
                  <a:lnTo>
                    <a:pt x="3660" y="2630"/>
                  </a:lnTo>
                  <a:lnTo>
                    <a:pt x="3583" y="3199"/>
                  </a:lnTo>
                  <a:lnTo>
                    <a:pt x="3498" y="3769"/>
                  </a:lnTo>
                  <a:lnTo>
                    <a:pt x="3447" y="4032"/>
                  </a:lnTo>
                  <a:lnTo>
                    <a:pt x="3396" y="4251"/>
                  </a:lnTo>
                  <a:lnTo>
                    <a:pt x="3362" y="4382"/>
                  </a:lnTo>
                  <a:lnTo>
                    <a:pt x="3320" y="4470"/>
                  </a:lnTo>
                  <a:lnTo>
                    <a:pt x="3244" y="4601"/>
                  </a:lnTo>
                  <a:lnTo>
                    <a:pt x="3150" y="4645"/>
                  </a:lnTo>
                  <a:lnTo>
                    <a:pt x="3065" y="4645"/>
                  </a:lnTo>
                  <a:lnTo>
                    <a:pt x="2887" y="4558"/>
                  </a:lnTo>
                  <a:lnTo>
                    <a:pt x="2709" y="4558"/>
                  </a:lnTo>
                  <a:lnTo>
                    <a:pt x="2649" y="4601"/>
                  </a:lnTo>
                  <a:lnTo>
                    <a:pt x="2598" y="4689"/>
                  </a:lnTo>
                  <a:lnTo>
                    <a:pt x="2547" y="4777"/>
                  </a:lnTo>
                  <a:lnTo>
                    <a:pt x="2496" y="4908"/>
                  </a:lnTo>
                  <a:lnTo>
                    <a:pt x="2403" y="5215"/>
                  </a:lnTo>
                  <a:lnTo>
                    <a:pt x="2318" y="5653"/>
                  </a:lnTo>
                  <a:lnTo>
                    <a:pt x="2259" y="6004"/>
                  </a:lnTo>
                  <a:lnTo>
                    <a:pt x="2208" y="6398"/>
                  </a:lnTo>
                  <a:lnTo>
                    <a:pt x="2140" y="6749"/>
                  </a:lnTo>
                  <a:lnTo>
                    <a:pt x="2106" y="6880"/>
                  </a:lnTo>
                  <a:lnTo>
                    <a:pt x="2063" y="7012"/>
                  </a:lnTo>
                  <a:lnTo>
                    <a:pt x="2012" y="7099"/>
                  </a:lnTo>
                  <a:lnTo>
                    <a:pt x="1970" y="7143"/>
                  </a:lnTo>
                  <a:lnTo>
                    <a:pt x="1936" y="7143"/>
                  </a:lnTo>
                  <a:lnTo>
                    <a:pt x="1894" y="7055"/>
                  </a:lnTo>
                  <a:lnTo>
                    <a:pt x="1817" y="6880"/>
                  </a:lnTo>
                  <a:lnTo>
                    <a:pt x="1741" y="6661"/>
                  </a:lnTo>
                  <a:lnTo>
                    <a:pt x="1681" y="6573"/>
                  </a:lnTo>
                  <a:lnTo>
                    <a:pt x="1630" y="6529"/>
                  </a:lnTo>
                  <a:lnTo>
                    <a:pt x="1571" y="6486"/>
                  </a:lnTo>
                  <a:lnTo>
                    <a:pt x="1520" y="6529"/>
                  </a:lnTo>
                  <a:lnTo>
                    <a:pt x="1469" y="6573"/>
                  </a:lnTo>
                  <a:lnTo>
                    <a:pt x="1410" y="6661"/>
                  </a:lnTo>
                  <a:lnTo>
                    <a:pt x="1359" y="6792"/>
                  </a:lnTo>
                  <a:lnTo>
                    <a:pt x="1316" y="6924"/>
                  </a:lnTo>
                  <a:lnTo>
                    <a:pt x="1257" y="7187"/>
                  </a:lnTo>
                  <a:lnTo>
                    <a:pt x="1206" y="7450"/>
                  </a:lnTo>
                  <a:lnTo>
                    <a:pt x="1155" y="7756"/>
                  </a:lnTo>
                  <a:lnTo>
                    <a:pt x="1121" y="8063"/>
                  </a:lnTo>
                  <a:lnTo>
                    <a:pt x="1036" y="8677"/>
                  </a:lnTo>
                  <a:lnTo>
                    <a:pt x="994" y="8983"/>
                  </a:lnTo>
                  <a:lnTo>
                    <a:pt x="943" y="9246"/>
                  </a:lnTo>
                  <a:lnTo>
                    <a:pt x="883" y="9509"/>
                  </a:lnTo>
                  <a:lnTo>
                    <a:pt x="807" y="9685"/>
                  </a:lnTo>
                  <a:lnTo>
                    <a:pt x="739" y="9772"/>
                  </a:lnTo>
                  <a:lnTo>
                    <a:pt x="654" y="9860"/>
                  </a:lnTo>
                  <a:lnTo>
                    <a:pt x="501" y="10035"/>
                  </a:lnTo>
                  <a:lnTo>
                    <a:pt x="425" y="10123"/>
                  </a:lnTo>
                  <a:lnTo>
                    <a:pt x="348" y="10298"/>
                  </a:lnTo>
                  <a:lnTo>
                    <a:pt x="255" y="10605"/>
                  </a:lnTo>
                  <a:lnTo>
                    <a:pt x="170" y="10999"/>
                  </a:lnTo>
                  <a:lnTo>
                    <a:pt x="111" y="11481"/>
                  </a:lnTo>
                  <a:lnTo>
                    <a:pt x="60" y="11963"/>
                  </a:lnTo>
                  <a:lnTo>
                    <a:pt x="26" y="12489"/>
                  </a:lnTo>
                  <a:lnTo>
                    <a:pt x="9" y="13059"/>
                  </a:lnTo>
                  <a:lnTo>
                    <a:pt x="0" y="13628"/>
                  </a:lnTo>
                  <a:lnTo>
                    <a:pt x="17" y="14198"/>
                  </a:lnTo>
                  <a:lnTo>
                    <a:pt x="26" y="14329"/>
                  </a:lnTo>
                  <a:lnTo>
                    <a:pt x="43" y="14461"/>
                  </a:lnTo>
                  <a:lnTo>
                    <a:pt x="60" y="14549"/>
                  </a:lnTo>
                  <a:lnTo>
                    <a:pt x="77" y="14636"/>
                  </a:lnTo>
                  <a:lnTo>
                    <a:pt x="119" y="14680"/>
                  </a:lnTo>
                  <a:lnTo>
                    <a:pt x="170" y="14636"/>
                  </a:lnTo>
                  <a:lnTo>
                    <a:pt x="221" y="14549"/>
                  </a:lnTo>
                  <a:lnTo>
                    <a:pt x="255" y="14373"/>
                  </a:lnTo>
                  <a:lnTo>
                    <a:pt x="263" y="14242"/>
                  </a:lnTo>
                  <a:lnTo>
                    <a:pt x="272" y="14110"/>
                  </a:lnTo>
                  <a:lnTo>
                    <a:pt x="280" y="13979"/>
                  </a:lnTo>
                  <a:lnTo>
                    <a:pt x="272" y="13804"/>
                  </a:lnTo>
                  <a:lnTo>
                    <a:pt x="263" y="13409"/>
                  </a:lnTo>
                  <a:lnTo>
                    <a:pt x="272" y="13015"/>
                  </a:lnTo>
                  <a:lnTo>
                    <a:pt x="297" y="12620"/>
                  </a:lnTo>
                  <a:lnTo>
                    <a:pt x="323" y="12270"/>
                  </a:lnTo>
                  <a:lnTo>
                    <a:pt x="374" y="11963"/>
                  </a:lnTo>
                  <a:lnTo>
                    <a:pt x="425" y="11700"/>
                  </a:lnTo>
                  <a:lnTo>
                    <a:pt x="493" y="11481"/>
                  </a:lnTo>
                  <a:lnTo>
                    <a:pt x="569" y="11306"/>
                  </a:lnTo>
                  <a:lnTo>
                    <a:pt x="705" y="11174"/>
                  </a:lnTo>
                  <a:lnTo>
                    <a:pt x="832" y="11043"/>
                  </a:lnTo>
                  <a:lnTo>
                    <a:pt x="900" y="10955"/>
                  </a:lnTo>
                  <a:lnTo>
                    <a:pt x="960" y="10824"/>
                  </a:lnTo>
                  <a:lnTo>
                    <a:pt x="1019" y="10692"/>
                  </a:lnTo>
                  <a:lnTo>
                    <a:pt x="1078" y="10473"/>
                  </a:lnTo>
                  <a:lnTo>
                    <a:pt x="1129" y="10210"/>
                  </a:lnTo>
                  <a:lnTo>
                    <a:pt x="1180" y="9947"/>
                  </a:lnTo>
                  <a:lnTo>
                    <a:pt x="1257" y="9378"/>
                  </a:lnTo>
                  <a:lnTo>
                    <a:pt x="1333" y="8764"/>
                  </a:lnTo>
                  <a:lnTo>
                    <a:pt x="1376" y="8501"/>
                  </a:lnTo>
                  <a:lnTo>
                    <a:pt x="1418" y="8238"/>
                  </a:lnTo>
                  <a:lnTo>
                    <a:pt x="1452" y="8107"/>
                  </a:lnTo>
                  <a:lnTo>
                    <a:pt x="1486" y="8019"/>
                  </a:lnTo>
                  <a:lnTo>
                    <a:pt x="1520" y="7976"/>
                  </a:lnTo>
                  <a:lnTo>
                    <a:pt x="1554" y="7976"/>
                  </a:lnTo>
                  <a:lnTo>
                    <a:pt x="1622" y="8019"/>
                  </a:lnTo>
                  <a:lnTo>
                    <a:pt x="1690" y="8151"/>
                  </a:lnTo>
                  <a:lnTo>
                    <a:pt x="1826" y="8458"/>
                  </a:lnTo>
                  <a:lnTo>
                    <a:pt x="1894" y="8589"/>
                  </a:lnTo>
                  <a:lnTo>
                    <a:pt x="1936" y="8633"/>
                  </a:lnTo>
                  <a:lnTo>
                    <a:pt x="1970" y="8633"/>
                  </a:lnTo>
                  <a:lnTo>
                    <a:pt x="2038" y="8589"/>
                  </a:lnTo>
                  <a:lnTo>
                    <a:pt x="2097" y="8501"/>
                  </a:lnTo>
                  <a:lnTo>
                    <a:pt x="2148" y="8370"/>
                  </a:lnTo>
                  <a:lnTo>
                    <a:pt x="2199" y="8238"/>
                  </a:lnTo>
                  <a:lnTo>
                    <a:pt x="2242" y="8063"/>
                  </a:lnTo>
                  <a:lnTo>
                    <a:pt x="2284" y="7844"/>
                  </a:lnTo>
                  <a:lnTo>
                    <a:pt x="2369" y="7406"/>
                  </a:lnTo>
                  <a:lnTo>
                    <a:pt x="2445" y="6924"/>
                  </a:lnTo>
                  <a:lnTo>
                    <a:pt x="2530" y="6486"/>
                  </a:lnTo>
                  <a:lnTo>
                    <a:pt x="2573" y="6310"/>
                  </a:lnTo>
                  <a:lnTo>
                    <a:pt x="2615" y="6179"/>
                  </a:lnTo>
                  <a:lnTo>
                    <a:pt x="2666" y="6047"/>
                  </a:lnTo>
                  <a:lnTo>
                    <a:pt x="2726" y="5960"/>
                  </a:lnTo>
                  <a:lnTo>
                    <a:pt x="2845" y="5872"/>
                  </a:lnTo>
                  <a:lnTo>
                    <a:pt x="2955" y="5872"/>
                  </a:lnTo>
                  <a:lnTo>
                    <a:pt x="3176" y="5916"/>
                  </a:lnTo>
                  <a:lnTo>
                    <a:pt x="3278" y="5916"/>
                  </a:lnTo>
                  <a:lnTo>
                    <a:pt x="3328" y="5872"/>
                  </a:lnTo>
                  <a:lnTo>
                    <a:pt x="3388" y="5828"/>
                  </a:lnTo>
                  <a:lnTo>
                    <a:pt x="3439" y="5741"/>
                  </a:lnTo>
                  <a:lnTo>
                    <a:pt x="3490" y="5609"/>
                  </a:lnTo>
                  <a:lnTo>
                    <a:pt x="3541" y="5434"/>
                  </a:lnTo>
                  <a:lnTo>
                    <a:pt x="3592" y="5215"/>
                  </a:lnTo>
                  <a:lnTo>
                    <a:pt x="3677" y="4733"/>
                  </a:lnTo>
                  <a:lnTo>
                    <a:pt x="3753" y="4207"/>
                  </a:lnTo>
                  <a:lnTo>
                    <a:pt x="3829" y="3681"/>
                  </a:lnTo>
                  <a:lnTo>
                    <a:pt x="3923" y="3199"/>
                  </a:lnTo>
                  <a:lnTo>
                    <a:pt x="4025" y="2717"/>
                  </a:lnTo>
                  <a:lnTo>
                    <a:pt x="4135" y="2323"/>
                  </a:lnTo>
                  <a:lnTo>
                    <a:pt x="4254" y="2016"/>
                  </a:lnTo>
                  <a:lnTo>
                    <a:pt x="4381" y="1753"/>
                  </a:lnTo>
                  <a:lnTo>
                    <a:pt x="4534" y="1534"/>
                  </a:lnTo>
                  <a:lnTo>
                    <a:pt x="4611" y="1490"/>
                  </a:lnTo>
                  <a:lnTo>
                    <a:pt x="4687" y="1446"/>
                  </a:lnTo>
                  <a:lnTo>
                    <a:pt x="4772" y="1446"/>
                  </a:lnTo>
                  <a:lnTo>
                    <a:pt x="4797" y="1490"/>
                  </a:lnTo>
                  <a:lnTo>
                    <a:pt x="4831" y="1622"/>
                  </a:lnTo>
                  <a:lnTo>
                    <a:pt x="4848" y="1709"/>
                  </a:lnTo>
                  <a:lnTo>
                    <a:pt x="4874" y="1885"/>
                  </a:lnTo>
                  <a:lnTo>
                    <a:pt x="4908" y="2279"/>
                  </a:lnTo>
                  <a:lnTo>
                    <a:pt x="4933" y="2630"/>
                  </a:lnTo>
                  <a:lnTo>
                    <a:pt x="4950" y="2980"/>
                  </a:lnTo>
                  <a:lnTo>
                    <a:pt x="4976" y="3769"/>
                  </a:lnTo>
                  <a:lnTo>
                    <a:pt x="4993" y="4601"/>
                  </a:lnTo>
                  <a:lnTo>
                    <a:pt x="5001" y="5346"/>
                  </a:lnTo>
                  <a:lnTo>
                    <a:pt x="5018" y="6924"/>
                  </a:lnTo>
                  <a:lnTo>
                    <a:pt x="5035" y="8501"/>
                  </a:lnTo>
                  <a:lnTo>
                    <a:pt x="5044" y="10123"/>
                  </a:lnTo>
                  <a:lnTo>
                    <a:pt x="5044" y="11700"/>
                  </a:lnTo>
                  <a:lnTo>
                    <a:pt x="5035" y="13322"/>
                  </a:lnTo>
                  <a:lnTo>
                    <a:pt x="5027" y="14899"/>
                  </a:lnTo>
                  <a:lnTo>
                    <a:pt x="5001" y="16477"/>
                  </a:lnTo>
                  <a:lnTo>
                    <a:pt x="4976" y="18098"/>
                  </a:lnTo>
                  <a:lnTo>
                    <a:pt x="4950" y="19763"/>
                  </a:lnTo>
                  <a:lnTo>
                    <a:pt x="4908" y="21428"/>
                  </a:lnTo>
                  <a:lnTo>
                    <a:pt x="4857" y="23050"/>
                  </a:lnTo>
                  <a:lnTo>
                    <a:pt x="4806" y="24715"/>
                  </a:lnTo>
                  <a:lnTo>
                    <a:pt x="4746" y="26292"/>
                  </a:lnTo>
                  <a:lnTo>
                    <a:pt x="4687" y="27914"/>
                  </a:lnTo>
                  <a:lnTo>
                    <a:pt x="4645" y="28702"/>
                  </a:lnTo>
                  <a:lnTo>
                    <a:pt x="4602" y="29491"/>
                  </a:lnTo>
                  <a:lnTo>
                    <a:pt x="4543" y="30236"/>
                  </a:lnTo>
                  <a:lnTo>
                    <a:pt x="4483" y="30981"/>
                  </a:lnTo>
                  <a:lnTo>
                    <a:pt x="4475" y="31156"/>
                  </a:lnTo>
                  <a:lnTo>
                    <a:pt x="4466" y="31288"/>
                  </a:lnTo>
                  <a:lnTo>
                    <a:pt x="4475" y="31419"/>
                  </a:lnTo>
                  <a:lnTo>
                    <a:pt x="4475" y="31551"/>
                  </a:lnTo>
                  <a:lnTo>
                    <a:pt x="4509" y="31770"/>
                  </a:lnTo>
                  <a:lnTo>
                    <a:pt x="4543" y="31945"/>
                  </a:lnTo>
                  <a:lnTo>
                    <a:pt x="4594" y="32033"/>
                  </a:lnTo>
                  <a:lnTo>
                    <a:pt x="4636" y="32033"/>
                  </a:lnTo>
                  <a:lnTo>
                    <a:pt x="4661" y="31989"/>
                  </a:lnTo>
                  <a:lnTo>
                    <a:pt x="4678" y="31901"/>
                  </a:lnTo>
                  <a:lnTo>
                    <a:pt x="4695" y="31814"/>
                  </a:lnTo>
                  <a:lnTo>
                    <a:pt x="4712" y="31682"/>
                  </a:lnTo>
                  <a:lnTo>
                    <a:pt x="4797" y="30718"/>
                  </a:lnTo>
                  <a:lnTo>
                    <a:pt x="4865" y="29754"/>
                  </a:lnTo>
                  <a:lnTo>
                    <a:pt x="4916" y="28746"/>
                  </a:lnTo>
                  <a:lnTo>
                    <a:pt x="4967" y="27695"/>
                  </a:lnTo>
                  <a:lnTo>
                    <a:pt x="5010" y="26643"/>
                  </a:lnTo>
                  <a:lnTo>
                    <a:pt x="5044" y="25635"/>
                  </a:lnTo>
                  <a:lnTo>
                    <a:pt x="5111" y="23532"/>
                  </a:lnTo>
                  <a:lnTo>
                    <a:pt x="5171" y="21472"/>
                  </a:lnTo>
                  <a:lnTo>
                    <a:pt x="5222" y="19413"/>
                  </a:lnTo>
                  <a:lnTo>
                    <a:pt x="5256" y="17309"/>
                  </a:lnTo>
                  <a:lnTo>
                    <a:pt x="5290" y="15206"/>
                  </a:lnTo>
                  <a:lnTo>
                    <a:pt x="5307" y="13278"/>
                  </a:lnTo>
                  <a:lnTo>
                    <a:pt x="5307" y="11350"/>
                  </a:lnTo>
                  <a:lnTo>
                    <a:pt x="5307" y="9378"/>
                  </a:lnTo>
                  <a:lnTo>
                    <a:pt x="5290" y="7450"/>
                  </a:lnTo>
                  <a:lnTo>
                    <a:pt x="5281" y="5872"/>
                  </a:lnTo>
                  <a:lnTo>
                    <a:pt x="5273" y="5040"/>
                  </a:lnTo>
                  <a:lnTo>
                    <a:pt x="5264" y="4207"/>
                  </a:lnTo>
                  <a:lnTo>
                    <a:pt x="5239" y="3374"/>
                  </a:lnTo>
                  <a:lnTo>
                    <a:pt x="5213" y="2542"/>
                  </a:lnTo>
                  <a:lnTo>
                    <a:pt x="5171" y="1753"/>
                  </a:lnTo>
                  <a:lnTo>
                    <a:pt x="5111" y="1052"/>
                  </a:lnTo>
                  <a:lnTo>
                    <a:pt x="5086" y="745"/>
                  </a:lnTo>
                  <a:lnTo>
                    <a:pt x="5044" y="526"/>
                  </a:lnTo>
                  <a:lnTo>
                    <a:pt x="5001" y="351"/>
                  </a:lnTo>
                  <a:lnTo>
                    <a:pt x="4950" y="176"/>
                  </a:lnTo>
                  <a:lnTo>
                    <a:pt x="4891" y="88"/>
                  </a:lnTo>
                  <a:lnTo>
                    <a:pt x="4831" y="44"/>
                  </a:lnTo>
                  <a:lnTo>
                    <a:pt x="477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6"/>
            <p:cNvSpPr/>
            <p:nvPr/>
          </p:nvSpPr>
          <p:spPr>
            <a:xfrm rot="10800000" flipH="1">
              <a:off x="2691797" y="7263814"/>
              <a:ext cx="51235" cy="86973"/>
            </a:xfrm>
            <a:custGeom>
              <a:avLst/>
              <a:gdLst/>
              <a:ahLst/>
              <a:cxnLst/>
              <a:rect l="l" t="t" r="r" b="b"/>
              <a:pathLst>
                <a:path w="5426" h="31946" extrusionOk="0">
                  <a:moveTo>
                    <a:pt x="3049" y="0"/>
                  </a:moveTo>
                  <a:lnTo>
                    <a:pt x="2955" y="44"/>
                  </a:lnTo>
                  <a:lnTo>
                    <a:pt x="2862" y="88"/>
                  </a:lnTo>
                  <a:lnTo>
                    <a:pt x="2777" y="220"/>
                  </a:lnTo>
                  <a:lnTo>
                    <a:pt x="2684" y="351"/>
                  </a:lnTo>
                  <a:lnTo>
                    <a:pt x="2599" y="526"/>
                  </a:lnTo>
                  <a:lnTo>
                    <a:pt x="2437" y="921"/>
                  </a:lnTo>
                  <a:lnTo>
                    <a:pt x="2106" y="1841"/>
                  </a:lnTo>
                  <a:lnTo>
                    <a:pt x="1945" y="2279"/>
                  </a:lnTo>
                  <a:lnTo>
                    <a:pt x="1860" y="2454"/>
                  </a:lnTo>
                  <a:lnTo>
                    <a:pt x="1767" y="2586"/>
                  </a:lnTo>
                  <a:lnTo>
                    <a:pt x="1682" y="2717"/>
                  </a:lnTo>
                  <a:lnTo>
                    <a:pt x="1597" y="2761"/>
                  </a:lnTo>
                  <a:lnTo>
                    <a:pt x="1512" y="2717"/>
                  </a:lnTo>
                  <a:lnTo>
                    <a:pt x="1427" y="2674"/>
                  </a:lnTo>
                  <a:lnTo>
                    <a:pt x="1351" y="2586"/>
                  </a:lnTo>
                  <a:lnTo>
                    <a:pt x="1266" y="2411"/>
                  </a:lnTo>
                  <a:lnTo>
                    <a:pt x="1113" y="2104"/>
                  </a:lnTo>
                  <a:lnTo>
                    <a:pt x="960" y="1753"/>
                  </a:lnTo>
                  <a:lnTo>
                    <a:pt x="799" y="1447"/>
                  </a:lnTo>
                  <a:lnTo>
                    <a:pt x="714" y="1359"/>
                  </a:lnTo>
                  <a:lnTo>
                    <a:pt x="629" y="1271"/>
                  </a:lnTo>
                  <a:lnTo>
                    <a:pt x="544" y="1271"/>
                  </a:lnTo>
                  <a:lnTo>
                    <a:pt x="459" y="1315"/>
                  </a:lnTo>
                  <a:lnTo>
                    <a:pt x="425" y="1315"/>
                  </a:lnTo>
                  <a:lnTo>
                    <a:pt x="400" y="1403"/>
                  </a:lnTo>
                  <a:lnTo>
                    <a:pt x="383" y="1490"/>
                  </a:lnTo>
                  <a:lnTo>
                    <a:pt x="374" y="1578"/>
                  </a:lnTo>
                  <a:lnTo>
                    <a:pt x="357" y="1797"/>
                  </a:lnTo>
                  <a:lnTo>
                    <a:pt x="366" y="2060"/>
                  </a:lnTo>
                  <a:lnTo>
                    <a:pt x="383" y="2279"/>
                  </a:lnTo>
                  <a:lnTo>
                    <a:pt x="425" y="2498"/>
                  </a:lnTo>
                  <a:lnTo>
                    <a:pt x="442" y="2542"/>
                  </a:lnTo>
                  <a:lnTo>
                    <a:pt x="468" y="2630"/>
                  </a:lnTo>
                  <a:lnTo>
                    <a:pt x="620" y="2630"/>
                  </a:lnTo>
                  <a:lnTo>
                    <a:pt x="705" y="2674"/>
                  </a:lnTo>
                  <a:lnTo>
                    <a:pt x="799" y="2805"/>
                  </a:lnTo>
                  <a:lnTo>
                    <a:pt x="884" y="3024"/>
                  </a:lnTo>
                  <a:lnTo>
                    <a:pt x="1053" y="3462"/>
                  </a:lnTo>
                  <a:lnTo>
                    <a:pt x="1138" y="3681"/>
                  </a:lnTo>
                  <a:lnTo>
                    <a:pt x="1223" y="3857"/>
                  </a:lnTo>
                  <a:lnTo>
                    <a:pt x="1300" y="3988"/>
                  </a:lnTo>
                  <a:lnTo>
                    <a:pt x="1376" y="4076"/>
                  </a:lnTo>
                  <a:lnTo>
                    <a:pt x="1452" y="4163"/>
                  </a:lnTo>
                  <a:lnTo>
                    <a:pt x="1605" y="4163"/>
                  </a:lnTo>
                  <a:lnTo>
                    <a:pt x="1682" y="4120"/>
                  </a:lnTo>
                  <a:lnTo>
                    <a:pt x="1767" y="4032"/>
                  </a:lnTo>
                  <a:lnTo>
                    <a:pt x="1843" y="3944"/>
                  </a:lnTo>
                  <a:lnTo>
                    <a:pt x="1919" y="3769"/>
                  </a:lnTo>
                  <a:lnTo>
                    <a:pt x="2004" y="3594"/>
                  </a:lnTo>
                  <a:lnTo>
                    <a:pt x="2183" y="3112"/>
                  </a:lnTo>
                  <a:lnTo>
                    <a:pt x="2369" y="2586"/>
                  </a:lnTo>
                  <a:lnTo>
                    <a:pt x="2556" y="2060"/>
                  </a:lnTo>
                  <a:lnTo>
                    <a:pt x="2658" y="1797"/>
                  </a:lnTo>
                  <a:lnTo>
                    <a:pt x="2751" y="1622"/>
                  </a:lnTo>
                  <a:lnTo>
                    <a:pt x="2845" y="1490"/>
                  </a:lnTo>
                  <a:lnTo>
                    <a:pt x="2938" y="1403"/>
                  </a:lnTo>
                  <a:lnTo>
                    <a:pt x="3032" y="1359"/>
                  </a:lnTo>
                  <a:lnTo>
                    <a:pt x="3125" y="1403"/>
                  </a:lnTo>
                  <a:lnTo>
                    <a:pt x="3218" y="1534"/>
                  </a:lnTo>
                  <a:lnTo>
                    <a:pt x="3303" y="1753"/>
                  </a:lnTo>
                  <a:lnTo>
                    <a:pt x="3354" y="1929"/>
                  </a:lnTo>
                  <a:lnTo>
                    <a:pt x="3405" y="2148"/>
                  </a:lnTo>
                  <a:lnTo>
                    <a:pt x="3490" y="2586"/>
                  </a:lnTo>
                  <a:lnTo>
                    <a:pt x="3660" y="3506"/>
                  </a:lnTo>
                  <a:lnTo>
                    <a:pt x="3753" y="3944"/>
                  </a:lnTo>
                  <a:lnTo>
                    <a:pt x="3804" y="4120"/>
                  </a:lnTo>
                  <a:lnTo>
                    <a:pt x="3855" y="4251"/>
                  </a:lnTo>
                  <a:lnTo>
                    <a:pt x="3906" y="4382"/>
                  </a:lnTo>
                  <a:lnTo>
                    <a:pt x="3966" y="4470"/>
                  </a:lnTo>
                  <a:lnTo>
                    <a:pt x="4034" y="4558"/>
                  </a:lnTo>
                  <a:lnTo>
                    <a:pt x="4186" y="4558"/>
                  </a:lnTo>
                  <a:lnTo>
                    <a:pt x="4263" y="4470"/>
                  </a:lnTo>
                  <a:lnTo>
                    <a:pt x="4339" y="4339"/>
                  </a:lnTo>
                  <a:lnTo>
                    <a:pt x="4416" y="4207"/>
                  </a:lnTo>
                  <a:lnTo>
                    <a:pt x="4560" y="3900"/>
                  </a:lnTo>
                  <a:lnTo>
                    <a:pt x="4713" y="3594"/>
                  </a:lnTo>
                  <a:lnTo>
                    <a:pt x="4806" y="3462"/>
                  </a:lnTo>
                  <a:lnTo>
                    <a:pt x="4891" y="3418"/>
                  </a:lnTo>
                  <a:lnTo>
                    <a:pt x="4976" y="3418"/>
                  </a:lnTo>
                  <a:lnTo>
                    <a:pt x="5018" y="3462"/>
                  </a:lnTo>
                  <a:lnTo>
                    <a:pt x="5052" y="3550"/>
                  </a:lnTo>
                  <a:lnTo>
                    <a:pt x="5078" y="3638"/>
                  </a:lnTo>
                  <a:lnTo>
                    <a:pt x="5103" y="3769"/>
                  </a:lnTo>
                  <a:lnTo>
                    <a:pt x="5129" y="3900"/>
                  </a:lnTo>
                  <a:lnTo>
                    <a:pt x="5137" y="4076"/>
                  </a:lnTo>
                  <a:lnTo>
                    <a:pt x="5146" y="4295"/>
                  </a:lnTo>
                  <a:lnTo>
                    <a:pt x="5146" y="4514"/>
                  </a:lnTo>
                  <a:lnTo>
                    <a:pt x="5137" y="4777"/>
                  </a:lnTo>
                  <a:lnTo>
                    <a:pt x="5120" y="5084"/>
                  </a:lnTo>
                  <a:lnTo>
                    <a:pt x="5086" y="5522"/>
                  </a:lnTo>
                  <a:lnTo>
                    <a:pt x="5044" y="5916"/>
                  </a:lnTo>
                  <a:lnTo>
                    <a:pt x="4934" y="6705"/>
                  </a:lnTo>
                  <a:lnTo>
                    <a:pt x="4713" y="8195"/>
                  </a:lnTo>
                  <a:lnTo>
                    <a:pt x="4339" y="10780"/>
                  </a:lnTo>
                  <a:lnTo>
                    <a:pt x="3915" y="13628"/>
                  </a:lnTo>
                  <a:lnTo>
                    <a:pt x="3711" y="15075"/>
                  </a:lnTo>
                  <a:lnTo>
                    <a:pt x="3516" y="16564"/>
                  </a:lnTo>
                  <a:lnTo>
                    <a:pt x="3320" y="18054"/>
                  </a:lnTo>
                  <a:lnTo>
                    <a:pt x="3142" y="19544"/>
                  </a:lnTo>
                  <a:lnTo>
                    <a:pt x="2972" y="21078"/>
                  </a:lnTo>
                  <a:lnTo>
                    <a:pt x="2811" y="22699"/>
                  </a:lnTo>
                  <a:lnTo>
                    <a:pt x="2692" y="24101"/>
                  </a:lnTo>
                  <a:lnTo>
                    <a:pt x="2573" y="25504"/>
                  </a:lnTo>
                  <a:lnTo>
                    <a:pt x="2454" y="26950"/>
                  </a:lnTo>
                  <a:lnTo>
                    <a:pt x="2386" y="27607"/>
                  </a:lnTo>
                  <a:lnTo>
                    <a:pt x="2310" y="28264"/>
                  </a:lnTo>
                  <a:lnTo>
                    <a:pt x="2259" y="28659"/>
                  </a:lnTo>
                  <a:lnTo>
                    <a:pt x="2208" y="29009"/>
                  </a:lnTo>
                  <a:lnTo>
                    <a:pt x="2149" y="29272"/>
                  </a:lnTo>
                  <a:lnTo>
                    <a:pt x="2098" y="29579"/>
                  </a:lnTo>
                  <a:lnTo>
                    <a:pt x="2030" y="29798"/>
                  </a:lnTo>
                  <a:lnTo>
                    <a:pt x="1970" y="29973"/>
                  </a:lnTo>
                  <a:lnTo>
                    <a:pt x="1902" y="30149"/>
                  </a:lnTo>
                  <a:lnTo>
                    <a:pt x="1835" y="30280"/>
                  </a:lnTo>
                  <a:lnTo>
                    <a:pt x="1767" y="30368"/>
                  </a:lnTo>
                  <a:lnTo>
                    <a:pt x="1699" y="30455"/>
                  </a:lnTo>
                  <a:lnTo>
                    <a:pt x="1622" y="30499"/>
                  </a:lnTo>
                  <a:lnTo>
                    <a:pt x="1546" y="30499"/>
                  </a:lnTo>
                  <a:lnTo>
                    <a:pt x="1385" y="30455"/>
                  </a:lnTo>
                  <a:lnTo>
                    <a:pt x="1215" y="30324"/>
                  </a:lnTo>
                  <a:lnTo>
                    <a:pt x="935" y="30017"/>
                  </a:lnTo>
                  <a:lnTo>
                    <a:pt x="790" y="29886"/>
                  </a:lnTo>
                  <a:lnTo>
                    <a:pt x="654" y="29798"/>
                  </a:lnTo>
                  <a:lnTo>
                    <a:pt x="510" y="29710"/>
                  </a:lnTo>
                  <a:lnTo>
                    <a:pt x="374" y="29710"/>
                  </a:lnTo>
                  <a:lnTo>
                    <a:pt x="230" y="29798"/>
                  </a:lnTo>
                  <a:lnTo>
                    <a:pt x="162" y="29886"/>
                  </a:lnTo>
                  <a:lnTo>
                    <a:pt x="85" y="30017"/>
                  </a:lnTo>
                  <a:lnTo>
                    <a:pt x="60" y="30061"/>
                  </a:lnTo>
                  <a:lnTo>
                    <a:pt x="35" y="30149"/>
                  </a:lnTo>
                  <a:lnTo>
                    <a:pt x="18" y="30236"/>
                  </a:lnTo>
                  <a:lnTo>
                    <a:pt x="9" y="30368"/>
                  </a:lnTo>
                  <a:lnTo>
                    <a:pt x="1" y="30631"/>
                  </a:lnTo>
                  <a:lnTo>
                    <a:pt x="1" y="30894"/>
                  </a:lnTo>
                  <a:lnTo>
                    <a:pt x="26" y="31113"/>
                  </a:lnTo>
                  <a:lnTo>
                    <a:pt x="60" y="31288"/>
                  </a:lnTo>
                  <a:lnTo>
                    <a:pt x="77" y="31332"/>
                  </a:lnTo>
                  <a:lnTo>
                    <a:pt x="102" y="31376"/>
                  </a:lnTo>
                  <a:lnTo>
                    <a:pt x="128" y="31376"/>
                  </a:lnTo>
                  <a:lnTo>
                    <a:pt x="162" y="31332"/>
                  </a:lnTo>
                  <a:lnTo>
                    <a:pt x="255" y="31200"/>
                  </a:lnTo>
                  <a:lnTo>
                    <a:pt x="349" y="31113"/>
                  </a:lnTo>
                  <a:lnTo>
                    <a:pt x="451" y="31069"/>
                  </a:lnTo>
                  <a:lnTo>
                    <a:pt x="544" y="31113"/>
                  </a:lnTo>
                  <a:lnTo>
                    <a:pt x="646" y="31113"/>
                  </a:lnTo>
                  <a:lnTo>
                    <a:pt x="739" y="31200"/>
                  </a:lnTo>
                  <a:lnTo>
                    <a:pt x="935" y="31376"/>
                  </a:lnTo>
                  <a:lnTo>
                    <a:pt x="1130" y="31595"/>
                  </a:lnTo>
                  <a:lnTo>
                    <a:pt x="1317" y="31814"/>
                  </a:lnTo>
                  <a:lnTo>
                    <a:pt x="1418" y="31858"/>
                  </a:lnTo>
                  <a:lnTo>
                    <a:pt x="1512" y="31901"/>
                  </a:lnTo>
                  <a:lnTo>
                    <a:pt x="1614" y="31945"/>
                  </a:lnTo>
                  <a:lnTo>
                    <a:pt x="1716" y="31901"/>
                  </a:lnTo>
                  <a:lnTo>
                    <a:pt x="1792" y="31814"/>
                  </a:lnTo>
                  <a:lnTo>
                    <a:pt x="1877" y="31726"/>
                  </a:lnTo>
                  <a:lnTo>
                    <a:pt x="1953" y="31595"/>
                  </a:lnTo>
                  <a:lnTo>
                    <a:pt x="2030" y="31463"/>
                  </a:lnTo>
                  <a:lnTo>
                    <a:pt x="2098" y="31244"/>
                  </a:lnTo>
                  <a:lnTo>
                    <a:pt x="2166" y="31025"/>
                  </a:lnTo>
                  <a:lnTo>
                    <a:pt x="2225" y="30806"/>
                  </a:lnTo>
                  <a:lnTo>
                    <a:pt x="2285" y="30543"/>
                  </a:lnTo>
                  <a:lnTo>
                    <a:pt x="2395" y="29973"/>
                  </a:lnTo>
                  <a:lnTo>
                    <a:pt x="2497" y="29316"/>
                  </a:lnTo>
                  <a:lnTo>
                    <a:pt x="2582" y="28615"/>
                  </a:lnTo>
                  <a:lnTo>
                    <a:pt x="2658" y="27870"/>
                  </a:lnTo>
                  <a:lnTo>
                    <a:pt x="2811" y="26205"/>
                  </a:lnTo>
                  <a:lnTo>
                    <a:pt x="2947" y="24540"/>
                  </a:lnTo>
                  <a:lnTo>
                    <a:pt x="3091" y="22918"/>
                  </a:lnTo>
                  <a:lnTo>
                    <a:pt x="3176" y="22086"/>
                  </a:lnTo>
                  <a:lnTo>
                    <a:pt x="3252" y="21297"/>
                  </a:lnTo>
                  <a:lnTo>
                    <a:pt x="3448" y="19588"/>
                  </a:lnTo>
                  <a:lnTo>
                    <a:pt x="3660" y="17879"/>
                  </a:lnTo>
                  <a:lnTo>
                    <a:pt x="3881" y="16258"/>
                  </a:lnTo>
                  <a:lnTo>
                    <a:pt x="4101" y="14636"/>
                  </a:lnTo>
                  <a:lnTo>
                    <a:pt x="4577" y="11394"/>
                  </a:lnTo>
                  <a:lnTo>
                    <a:pt x="5061" y="8107"/>
                  </a:lnTo>
                  <a:lnTo>
                    <a:pt x="5146" y="7494"/>
                  </a:lnTo>
                  <a:lnTo>
                    <a:pt x="5231" y="6836"/>
                  </a:lnTo>
                  <a:lnTo>
                    <a:pt x="5316" y="6091"/>
                  </a:lnTo>
                  <a:lnTo>
                    <a:pt x="5350" y="5741"/>
                  </a:lnTo>
                  <a:lnTo>
                    <a:pt x="5384" y="5347"/>
                  </a:lnTo>
                  <a:lnTo>
                    <a:pt x="5409" y="4952"/>
                  </a:lnTo>
                  <a:lnTo>
                    <a:pt x="5418" y="4602"/>
                  </a:lnTo>
                  <a:lnTo>
                    <a:pt x="5426" y="4207"/>
                  </a:lnTo>
                  <a:lnTo>
                    <a:pt x="5418" y="3813"/>
                  </a:lnTo>
                  <a:lnTo>
                    <a:pt x="5401" y="3462"/>
                  </a:lnTo>
                  <a:lnTo>
                    <a:pt x="5367" y="3112"/>
                  </a:lnTo>
                  <a:lnTo>
                    <a:pt x="5316" y="2805"/>
                  </a:lnTo>
                  <a:lnTo>
                    <a:pt x="5256" y="2498"/>
                  </a:lnTo>
                  <a:lnTo>
                    <a:pt x="5188" y="2279"/>
                  </a:lnTo>
                  <a:lnTo>
                    <a:pt x="5112" y="2104"/>
                  </a:lnTo>
                  <a:lnTo>
                    <a:pt x="5044" y="2016"/>
                  </a:lnTo>
                  <a:lnTo>
                    <a:pt x="4976" y="1972"/>
                  </a:lnTo>
                  <a:lnTo>
                    <a:pt x="4908" y="1972"/>
                  </a:lnTo>
                  <a:lnTo>
                    <a:pt x="4832" y="2016"/>
                  </a:lnTo>
                  <a:lnTo>
                    <a:pt x="4764" y="2104"/>
                  </a:lnTo>
                  <a:lnTo>
                    <a:pt x="4696" y="2235"/>
                  </a:lnTo>
                  <a:lnTo>
                    <a:pt x="4551" y="2542"/>
                  </a:lnTo>
                  <a:lnTo>
                    <a:pt x="4416" y="2805"/>
                  </a:lnTo>
                  <a:lnTo>
                    <a:pt x="4280" y="3068"/>
                  </a:lnTo>
                  <a:lnTo>
                    <a:pt x="4203" y="3156"/>
                  </a:lnTo>
                  <a:lnTo>
                    <a:pt x="4135" y="3199"/>
                  </a:lnTo>
                  <a:lnTo>
                    <a:pt x="4093" y="3199"/>
                  </a:lnTo>
                  <a:lnTo>
                    <a:pt x="4051" y="3156"/>
                  </a:lnTo>
                  <a:lnTo>
                    <a:pt x="4008" y="3112"/>
                  </a:lnTo>
                  <a:lnTo>
                    <a:pt x="3966" y="3024"/>
                  </a:lnTo>
                  <a:lnTo>
                    <a:pt x="3898" y="2805"/>
                  </a:lnTo>
                  <a:lnTo>
                    <a:pt x="3830" y="2542"/>
                  </a:lnTo>
                  <a:lnTo>
                    <a:pt x="3770" y="2191"/>
                  </a:lnTo>
                  <a:lnTo>
                    <a:pt x="3711" y="1885"/>
                  </a:lnTo>
                  <a:lnTo>
                    <a:pt x="3651" y="1534"/>
                  </a:lnTo>
                  <a:lnTo>
                    <a:pt x="3601" y="1227"/>
                  </a:lnTo>
                  <a:lnTo>
                    <a:pt x="3499" y="789"/>
                  </a:lnTo>
                  <a:lnTo>
                    <a:pt x="3388" y="439"/>
                  </a:lnTo>
                  <a:lnTo>
                    <a:pt x="3329" y="307"/>
                  </a:lnTo>
                  <a:lnTo>
                    <a:pt x="3269" y="176"/>
                  </a:lnTo>
                  <a:lnTo>
                    <a:pt x="3210" y="88"/>
                  </a:lnTo>
                  <a:lnTo>
                    <a:pt x="3142" y="44"/>
                  </a:lnTo>
                  <a:lnTo>
                    <a:pt x="304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6"/>
            <p:cNvSpPr/>
            <p:nvPr/>
          </p:nvSpPr>
          <p:spPr>
            <a:xfrm rot="10800000" flipH="1">
              <a:off x="2706150" y="7255702"/>
              <a:ext cx="65673" cy="86254"/>
            </a:xfrm>
            <a:custGeom>
              <a:avLst/>
              <a:gdLst/>
              <a:ahLst/>
              <a:cxnLst/>
              <a:rect l="l" t="t" r="r" b="b"/>
              <a:pathLst>
                <a:path w="6955" h="31682" extrusionOk="0">
                  <a:moveTo>
                    <a:pt x="3830" y="0"/>
                  </a:moveTo>
                  <a:lnTo>
                    <a:pt x="3728" y="44"/>
                  </a:lnTo>
                  <a:lnTo>
                    <a:pt x="3702" y="88"/>
                  </a:lnTo>
                  <a:lnTo>
                    <a:pt x="3677" y="175"/>
                  </a:lnTo>
                  <a:lnTo>
                    <a:pt x="3660" y="219"/>
                  </a:lnTo>
                  <a:lnTo>
                    <a:pt x="3643" y="351"/>
                  </a:lnTo>
                  <a:lnTo>
                    <a:pt x="3634" y="570"/>
                  </a:lnTo>
                  <a:lnTo>
                    <a:pt x="3634" y="833"/>
                  </a:lnTo>
                  <a:lnTo>
                    <a:pt x="3660" y="1052"/>
                  </a:lnTo>
                  <a:lnTo>
                    <a:pt x="3694" y="1271"/>
                  </a:lnTo>
                  <a:lnTo>
                    <a:pt x="3719" y="1315"/>
                  </a:lnTo>
                  <a:lnTo>
                    <a:pt x="3745" y="1359"/>
                  </a:lnTo>
                  <a:lnTo>
                    <a:pt x="3770" y="1402"/>
                  </a:lnTo>
                  <a:lnTo>
                    <a:pt x="3796" y="1402"/>
                  </a:lnTo>
                  <a:lnTo>
                    <a:pt x="3872" y="1359"/>
                  </a:lnTo>
                  <a:lnTo>
                    <a:pt x="3940" y="1446"/>
                  </a:lnTo>
                  <a:lnTo>
                    <a:pt x="4008" y="1534"/>
                  </a:lnTo>
                  <a:lnTo>
                    <a:pt x="4076" y="1709"/>
                  </a:lnTo>
                  <a:lnTo>
                    <a:pt x="4212" y="2060"/>
                  </a:lnTo>
                  <a:lnTo>
                    <a:pt x="4339" y="2410"/>
                  </a:lnTo>
                  <a:lnTo>
                    <a:pt x="4721" y="3462"/>
                  </a:lnTo>
                  <a:lnTo>
                    <a:pt x="4908" y="3900"/>
                  </a:lnTo>
                  <a:lnTo>
                    <a:pt x="5120" y="4426"/>
                  </a:lnTo>
                  <a:lnTo>
                    <a:pt x="5222" y="4733"/>
                  </a:lnTo>
                  <a:lnTo>
                    <a:pt x="5315" y="5083"/>
                  </a:lnTo>
                  <a:lnTo>
                    <a:pt x="5392" y="5478"/>
                  </a:lnTo>
                  <a:lnTo>
                    <a:pt x="5417" y="5653"/>
                  </a:lnTo>
                  <a:lnTo>
                    <a:pt x="5443" y="5916"/>
                  </a:lnTo>
                  <a:lnTo>
                    <a:pt x="5485" y="6354"/>
                  </a:lnTo>
                  <a:lnTo>
                    <a:pt x="5502" y="6836"/>
                  </a:lnTo>
                  <a:lnTo>
                    <a:pt x="5519" y="7318"/>
                  </a:lnTo>
                  <a:lnTo>
                    <a:pt x="5519" y="7844"/>
                  </a:lnTo>
                  <a:lnTo>
                    <a:pt x="5528" y="8852"/>
                  </a:lnTo>
                  <a:lnTo>
                    <a:pt x="5536" y="9334"/>
                  </a:lnTo>
                  <a:lnTo>
                    <a:pt x="5545" y="9816"/>
                  </a:lnTo>
                  <a:lnTo>
                    <a:pt x="5570" y="10605"/>
                  </a:lnTo>
                  <a:lnTo>
                    <a:pt x="5613" y="11350"/>
                  </a:lnTo>
                  <a:lnTo>
                    <a:pt x="5672" y="12051"/>
                  </a:lnTo>
                  <a:lnTo>
                    <a:pt x="5706" y="12401"/>
                  </a:lnTo>
                  <a:lnTo>
                    <a:pt x="5740" y="12752"/>
                  </a:lnTo>
                  <a:lnTo>
                    <a:pt x="5791" y="13059"/>
                  </a:lnTo>
                  <a:lnTo>
                    <a:pt x="5833" y="13321"/>
                  </a:lnTo>
                  <a:lnTo>
                    <a:pt x="5884" y="13584"/>
                  </a:lnTo>
                  <a:lnTo>
                    <a:pt x="5935" y="13803"/>
                  </a:lnTo>
                  <a:lnTo>
                    <a:pt x="6054" y="14198"/>
                  </a:lnTo>
                  <a:lnTo>
                    <a:pt x="6190" y="14505"/>
                  </a:lnTo>
                  <a:lnTo>
                    <a:pt x="6283" y="14724"/>
                  </a:lnTo>
                  <a:lnTo>
                    <a:pt x="6385" y="14943"/>
                  </a:lnTo>
                  <a:lnTo>
                    <a:pt x="6428" y="15118"/>
                  </a:lnTo>
                  <a:lnTo>
                    <a:pt x="6470" y="15293"/>
                  </a:lnTo>
                  <a:lnTo>
                    <a:pt x="6504" y="15512"/>
                  </a:lnTo>
                  <a:lnTo>
                    <a:pt x="6530" y="15775"/>
                  </a:lnTo>
                  <a:lnTo>
                    <a:pt x="6538" y="15994"/>
                  </a:lnTo>
                  <a:lnTo>
                    <a:pt x="6547" y="16257"/>
                  </a:lnTo>
                  <a:lnTo>
                    <a:pt x="6538" y="16783"/>
                  </a:lnTo>
                  <a:lnTo>
                    <a:pt x="6530" y="17309"/>
                  </a:lnTo>
                  <a:lnTo>
                    <a:pt x="6504" y="17791"/>
                  </a:lnTo>
                  <a:lnTo>
                    <a:pt x="6479" y="18799"/>
                  </a:lnTo>
                  <a:lnTo>
                    <a:pt x="6470" y="19807"/>
                  </a:lnTo>
                  <a:lnTo>
                    <a:pt x="6470" y="20815"/>
                  </a:lnTo>
                  <a:lnTo>
                    <a:pt x="6487" y="21779"/>
                  </a:lnTo>
                  <a:lnTo>
                    <a:pt x="6513" y="22743"/>
                  </a:lnTo>
                  <a:lnTo>
                    <a:pt x="6564" y="23707"/>
                  </a:lnTo>
                  <a:lnTo>
                    <a:pt x="6621" y="24598"/>
                  </a:lnTo>
                  <a:lnTo>
                    <a:pt x="6621" y="24598"/>
                  </a:lnTo>
                  <a:lnTo>
                    <a:pt x="6377" y="24671"/>
                  </a:lnTo>
                  <a:lnTo>
                    <a:pt x="5944" y="24846"/>
                  </a:lnTo>
                  <a:lnTo>
                    <a:pt x="5502" y="25153"/>
                  </a:lnTo>
                  <a:lnTo>
                    <a:pt x="5069" y="25460"/>
                  </a:lnTo>
                  <a:lnTo>
                    <a:pt x="4628" y="25898"/>
                  </a:lnTo>
                  <a:lnTo>
                    <a:pt x="4203" y="26380"/>
                  </a:lnTo>
                  <a:lnTo>
                    <a:pt x="3770" y="26949"/>
                  </a:lnTo>
                  <a:lnTo>
                    <a:pt x="3346" y="27563"/>
                  </a:lnTo>
                  <a:lnTo>
                    <a:pt x="2981" y="28220"/>
                  </a:lnTo>
                  <a:lnTo>
                    <a:pt x="2581" y="28921"/>
                  </a:lnTo>
                  <a:lnTo>
                    <a:pt x="2378" y="29272"/>
                  </a:lnTo>
                  <a:lnTo>
                    <a:pt x="2174" y="29622"/>
                  </a:lnTo>
                  <a:lnTo>
                    <a:pt x="1962" y="29885"/>
                  </a:lnTo>
                  <a:lnTo>
                    <a:pt x="1749" y="30148"/>
                  </a:lnTo>
                  <a:lnTo>
                    <a:pt x="1546" y="30280"/>
                  </a:lnTo>
                  <a:lnTo>
                    <a:pt x="1342" y="30367"/>
                  </a:lnTo>
                  <a:lnTo>
                    <a:pt x="1138" y="30367"/>
                  </a:lnTo>
                  <a:lnTo>
                    <a:pt x="1036" y="30280"/>
                  </a:lnTo>
                  <a:lnTo>
                    <a:pt x="943" y="30192"/>
                  </a:lnTo>
                  <a:lnTo>
                    <a:pt x="841" y="30104"/>
                  </a:lnTo>
                  <a:lnTo>
                    <a:pt x="748" y="29929"/>
                  </a:lnTo>
                  <a:lnTo>
                    <a:pt x="654" y="29754"/>
                  </a:lnTo>
                  <a:lnTo>
                    <a:pt x="569" y="29535"/>
                  </a:lnTo>
                  <a:lnTo>
                    <a:pt x="476" y="29272"/>
                  </a:lnTo>
                  <a:lnTo>
                    <a:pt x="391" y="28965"/>
                  </a:lnTo>
                  <a:lnTo>
                    <a:pt x="306" y="28615"/>
                  </a:lnTo>
                  <a:lnTo>
                    <a:pt x="221" y="28220"/>
                  </a:lnTo>
                  <a:lnTo>
                    <a:pt x="204" y="28133"/>
                  </a:lnTo>
                  <a:lnTo>
                    <a:pt x="179" y="28045"/>
                  </a:lnTo>
                  <a:lnTo>
                    <a:pt x="128" y="28045"/>
                  </a:lnTo>
                  <a:lnTo>
                    <a:pt x="77" y="28089"/>
                  </a:lnTo>
                  <a:lnTo>
                    <a:pt x="43" y="28264"/>
                  </a:lnTo>
                  <a:lnTo>
                    <a:pt x="9" y="28439"/>
                  </a:lnTo>
                  <a:lnTo>
                    <a:pt x="0" y="28702"/>
                  </a:lnTo>
                  <a:lnTo>
                    <a:pt x="0" y="28834"/>
                  </a:lnTo>
                  <a:lnTo>
                    <a:pt x="0" y="28965"/>
                  </a:lnTo>
                  <a:lnTo>
                    <a:pt x="17" y="29097"/>
                  </a:lnTo>
                  <a:lnTo>
                    <a:pt x="34" y="29228"/>
                  </a:lnTo>
                  <a:lnTo>
                    <a:pt x="111" y="29579"/>
                  </a:lnTo>
                  <a:lnTo>
                    <a:pt x="196" y="29929"/>
                  </a:lnTo>
                  <a:lnTo>
                    <a:pt x="281" y="30236"/>
                  </a:lnTo>
                  <a:lnTo>
                    <a:pt x="365" y="30543"/>
                  </a:lnTo>
                  <a:lnTo>
                    <a:pt x="450" y="30762"/>
                  </a:lnTo>
                  <a:lnTo>
                    <a:pt x="535" y="30981"/>
                  </a:lnTo>
                  <a:lnTo>
                    <a:pt x="629" y="31156"/>
                  </a:lnTo>
                  <a:lnTo>
                    <a:pt x="722" y="31331"/>
                  </a:lnTo>
                  <a:lnTo>
                    <a:pt x="807" y="31419"/>
                  </a:lnTo>
                  <a:lnTo>
                    <a:pt x="900" y="31551"/>
                  </a:lnTo>
                  <a:lnTo>
                    <a:pt x="1096" y="31638"/>
                  </a:lnTo>
                  <a:lnTo>
                    <a:pt x="1291" y="31682"/>
                  </a:lnTo>
                  <a:lnTo>
                    <a:pt x="1486" y="31638"/>
                  </a:lnTo>
                  <a:lnTo>
                    <a:pt x="1681" y="31507"/>
                  </a:lnTo>
                  <a:lnTo>
                    <a:pt x="1877" y="31331"/>
                  </a:lnTo>
                  <a:lnTo>
                    <a:pt x="2072" y="31112"/>
                  </a:lnTo>
                  <a:lnTo>
                    <a:pt x="2267" y="30849"/>
                  </a:lnTo>
                  <a:lnTo>
                    <a:pt x="2658" y="30236"/>
                  </a:lnTo>
                  <a:lnTo>
                    <a:pt x="3023" y="29579"/>
                  </a:lnTo>
                  <a:lnTo>
                    <a:pt x="3481" y="28834"/>
                  </a:lnTo>
                  <a:lnTo>
                    <a:pt x="3948" y="28133"/>
                  </a:lnTo>
                  <a:lnTo>
                    <a:pt x="4424" y="27563"/>
                  </a:lnTo>
                  <a:lnTo>
                    <a:pt x="4891" y="27037"/>
                  </a:lnTo>
                  <a:lnTo>
                    <a:pt x="5375" y="26643"/>
                  </a:lnTo>
                  <a:lnTo>
                    <a:pt x="5850" y="26292"/>
                  </a:lnTo>
                  <a:lnTo>
                    <a:pt x="6334" y="26073"/>
                  </a:lnTo>
                  <a:lnTo>
                    <a:pt x="6818" y="25898"/>
                  </a:lnTo>
                  <a:lnTo>
                    <a:pt x="6861" y="25898"/>
                  </a:lnTo>
                  <a:lnTo>
                    <a:pt x="6886" y="25810"/>
                  </a:lnTo>
                  <a:lnTo>
                    <a:pt x="6912" y="25722"/>
                  </a:lnTo>
                  <a:lnTo>
                    <a:pt x="6937" y="25591"/>
                  </a:lnTo>
                  <a:lnTo>
                    <a:pt x="6946" y="25416"/>
                  </a:lnTo>
                  <a:lnTo>
                    <a:pt x="6954" y="25240"/>
                  </a:lnTo>
                  <a:lnTo>
                    <a:pt x="6946" y="25065"/>
                  </a:lnTo>
                  <a:lnTo>
                    <a:pt x="6937" y="24890"/>
                  </a:lnTo>
                  <a:lnTo>
                    <a:pt x="6886" y="24276"/>
                  </a:lnTo>
                  <a:lnTo>
                    <a:pt x="6835" y="23663"/>
                  </a:lnTo>
                  <a:lnTo>
                    <a:pt x="6801" y="23006"/>
                  </a:lnTo>
                  <a:lnTo>
                    <a:pt x="6767" y="22348"/>
                  </a:lnTo>
                  <a:lnTo>
                    <a:pt x="6750" y="21691"/>
                  </a:lnTo>
                  <a:lnTo>
                    <a:pt x="6733" y="21034"/>
                  </a:lnTo>
                  <a:lnTo>
                    <a:pt x="6725" y="20376"/>
                  </a:lnTo>
                  <a:lnTo>
                    <a:pt x="6725" y="19719"/>
                  </a:lnTo>
                  <a:lnTo>
                    <a:pt x="6733" y="19193"/>
                  </a:lnTo>
                  <a:lnTo>
                    <a:pt x="6750" y="18667"/>
                  </a:lnTo>
                  <a:lnTo>
                    <a:pt x="6793" y="17616"/>
                  </a:lnTo>
                  <a:lnTo>
                    <a:pt x="6801" y="17090"/>
                  </a:lnTo>
                  <a:lnTo>
                    <a:pt x="6810" y="16564"/>
                  </a:lnTo>
                  <a:lnTo>
                    <a:pt x="6810" y="16082"/>
                  </a:lnTo>
                  <a:lnTo>
                    <a:pt x="6793" y="15556"/>
                  </a:lnTo>
                  <a:lnTo>
                    <a:pt x="6767" y="15162"/>
                  </a:lnTo>
                  <a:lnTo>
                    <a:pt x="6733" y="14811"/>
                  </a:lnTo>
                  <a:lnTo>
                    <a:pt x="6682" y="14505"/>
                  </a:lnTo>
                  <a:lnTo>
                    <a:pt x="6631" y="14198"/>
                  </a:lnTo>
                  <a:lnTo>
                    <a:pt x="6581" y="13979"/>
                  </a:lnTo>
                  <a:lnTo>
                    <a:pt x="6513" y="13760"/>
                  </a:lnTo>
                  <a:lnTo>
                    <a:pt x="6445" y="13584"/>
                  </a:lnTo>
                  <a:lnTo>
                    <a:pt x="6368" y="13409"/>
                  </a:lnTo>
                  <a:lnTo>
                    <a:pt x="6275" y="13190"/>
                  </a:lnTo>
                  <a:lnTo>
                    <a:pt x="6181" y="12927"/>
                  </a:lnTo>
                  <a:lnTo>
                    <a:pt x="6105" y="12664"/>
                  </a:lnTo>
                  <a:lnTo>
                    <a:pt x="6037" y="12314"/>
                  </a:lnTo>
                  <a:lnTo>
                    <a:pt x="5978" y="11963"/>
                  </a:lnTo>
                  <a:lnTo>
                    <a:pt x="5918" y="11569"/>
                  </a:lnTo>
                  <a:lnTo>
                    <a:pt x="5876" y="11087"/>
                  </a:lnTo>
                  <a:lnTo>
                    <a:pt x="5842" y="10517"/>
                  </a:lnTo>
                  <a:lnTo>
                    <a:pt x="5825" y="10035"/>
                  </a:lnTo>
                  <a:lnTo>
                    <a:pt x="5808" y="9509"/>
                  </a:lnTo>
                  <a:lnTo>
                    <a:pt x="5791" y="8457"/>
                  </a:lnTo>
                  <a:lnTo>
                    <a:pt x="5782" y="7406"/>
                  </a:lnTo>
                  <a:lnTo>
                    <a:pt x="5774" y="6880"/>
                  </a:lnTo>
                  <a:lnTo>
                    <a:pt x="5757" y="6398"/>
                  </a:lnTo>
                  <a:lnTo>
                    <a:pt x="5731" y="5916"/>
                  </a:lnTo>
                  <a:lnTo>
                    <a:pt x="5698" y="5478"/>
                  </a:lnTo>
                  <a:lnTo>
                    <a:pt x="5664" y="5083"/>
                  </a:lnTo>
                  <a:lnTo>
                    <a:pt x="5613" y="4733"/>
                  </a:lnTo>
                  <a:lnTo>
                    <a:pt x="5553" y="4426"/>
                  </a:lnTo>
                  <a:lnTo>
                    <a:pt x="5494" y="4119"/>
                  </a:lnTo>
                  <a:lnTo>
                    <a:pt x="5426" y="3856"/>
                  </a:lnTo>
                  <a:lnTo>
                    <a:pt x="5349" y="3593"/>
                  </a:lnTo>
                  <a:lnTo>
                    <a:pt x="5129" y="2980"/>
                  </a:lnTo>
                  <a:lnTo>
                    <a:pt x="4916" y="2366"/>
                  </a:lnTo>
                  <a:lnTo>
                    <a:pt x="4475" y="1227"/>
                  </a:lnTo>
                  <a:lnTo>
                    <a:pt x="4297" y="745"/>
                  </a:lnTo>
                  <a:lnTo>
                    <a:pt x="4203" y="526"/>
                  </a:lnTo>
                  <a:lnTo>
                    <a:pt x="4118" y="307"/>
                  </a:lnTo>
                  <a:lnTo>
                    <a:pt x="4025" y="175"/>
                  </a:lnTo>
                  <a:lnTo>
                    <a:pt x="3931" y="44"/>
                  </a:lnTo>
                  <a:lnTo>
                    <a:pt x="383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6"/>
            <p:cNvSpPr/>
            <p:nvPr/>
          </p:nvSpPr>
          <p:spPr>
            <a:xfrm rot="10800000" flipH="1">
              <a:off x="2709436" y="7252458"/>
              <a:ext cx="3456" cy="8236"/>
            </a:xfrm>
            <a:custGeom>
              <a:avLst/>
              <a:gdLst/>
              <a:ahLst/>
              <a:cxnLst/>
              <a:rect l="l" t="t" r="r" b="b"/>
              <a:pathLst>
                <a:path w="366" h="3025" extrusionOk="0">
                  <a:moveTo>
                    <a:pt x="230" y="1"/>
                  </a:moveTo>
                  <a:lnTo>
                    <a:pt x="204" y="44"/>
                  </a:lnTo>
                  <a:lnTo>
                    <a:pt x="179" y="44"/>
                  </a:lnTo>
                  <a:lnTo>
                    <a:pt x="136" y="220"/>
                  </a:lnTo>
                  <a:lnTo>
                    <a:pt x="119" y="307"/>
                  </a:lnTo>
                  <a:lnTo>
                    <a:pt x="111" y="439"/>
                  </a:lnTo>
                  <a:lnTo>
                    <a:pt x="94" y="702"/>
                  </a:lnTo>
                  <a:lnTo>
                    <a:pt x="94" y="833"/>
                  </a:lnTo>
                  <a:lnTo>
                    <a:pt x="77" y="1271"/>
                  </a:lnTo>
                  <a:lnTo>
                    <a:pt x="51" y="1710"/>
                  </a:lnTo>
                  <a:lnTo>
                    <a:pt x="26" y="1972"/>
                  </a:lnTo>
                  <a:lnTo>
                    <a:pt x="9" y="2104"/>
                  </a:lnTo>
                  <a:lnTo>
                    <a:pt x="0" y="2235"/>
                  </a:lnTo>
                  <a:lnTo>
                    <a:pt x="0" y="2367"/>
                  </a:lnTo>
                  <a:lnTo>
                    <a:pt x="9" y="2498"/>
                  </a:lnTo>
                  <a:lnTo>
                    <a:pt x="34" y="2717"/>
                  </a:lnTo>
                  <a:lnTo>
                    <a:pt x="68" y="2936"/>
                  </a:lnTo>
                  <a:lnTo>
                    <a:pt x="94" y="2980"/>
                  </a:lnTo>
                  <a:lnTo>
                    <a:pt x="119" y="3024"/>
                  </a:lnTo>
                  <a:lnTo>
                    <a:pt x="170" y="2980"/>
                  </a:lnTo>
                  <a:lnTo>
                    <a:pt x="196" y="2936"/>
                  </a:lnTo>
                  <a:lnTo>
                    <a:pt x="221" y="2849"/>
                  </a:lnTo>
                  <a:lnTo>
                    <a:pt x="255" y="2674"/>
                  </a:lnTo>
                  <a:lnTo>
                    <a:pt x="298" y="2192"/>
                  </a:lnTo>
                  <a:lnTo>
                    <a:pt x="332" y="1710"/>
                  </a:lnTo>
                  <a:lnTo>
                    <a:pt x="357" y="1228"/>
                  </a:lnTo>
                  <a:lnTo>
                    <a:pt x="366" y="702"/>
                  </a:lnTo>
                  <a:lnTo>
                    <a:pt x="366" y="570"/>
                  </a:lnTo>
                  <a:lnTo>
                    <a:pt x="357" y="439"/>
                  </a:lnTo>
                  <a:lnTo>
                    <a:pt x="323" y="220"/>
                  </a:lnTo>
                  <a:lnTo>
                    <a:pt x="306" y="132"/>
                  </a:lnTo>
                  <a:lnTo>
                    <a:pt x="281" y="44"/>
                  </a:lnTo>
                  <a:lnTo>
                    <a:pt x="23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6"/>
            <p:cNvSpPr/>
            <p:nvPr/>
          </p:nvSpPr>
          <p:spPr>
            <a:xfrm rot="10800000" flipH="1">
              <a:off x="2703100" y="7206533"/>
              <a:ext cx="67920" cy="68838"/>
            </a:xfrm>
            <a:custGeom>
              <a:avLst/>
              <a:gdLst/>
              <a:ahLst/>
              <a:cxnLst/>
              <a:rect l="l" t="t" r="r" b="b"/>
              <a:pathLst>
                <a:path w="7193" h="25285" extrusionOk="0">
                  <a:moveTo>
                    <a:pt x="6980" y="1"/>
                  </a:moveTo>
                  <a:lnTo>
                    <a:pt x="6938" y="88"/>
                  </a:lnTo>
                  <a:lnTo>
                    <a:pt x="6895" y="220"/>
                  </a:lnTo>
                  <a:lnTo>
                    <a:pt x="6870" y="483"/>
                  </a:lnTo>
                  <a:lnTo>
                    <a:pt x="6870" y="570"/>
                  </a:lnTo>
                  <a:lnTo>
                    <a:pt x="6861" y="746"/>
                  </a:lnTo>
                  <a:lnTo>
                    <a:pt x="6870" y="877"/>
                  </a:lnTo>
                  <a:lnTo>
                    <a:pt x="6878" y="1009"/>
                  </a:lnTo>
                  <a:lnTo>
                    <a:pt x="6912" y="1491"/>
                  </a:lnTo>
                  <a:lnTo>
                    <a:pt x="6929" y="1929"/>
                  </a:lnTo>
                  <a:lnTo>
                    <a:pt x="6929" y="2411"/>
                  </a:lnTo>
                  <a:lnTo>
                    <a:pt x="6912" y="2893"/>
                  </a:lnTo>
                  <a:lnTo>
                    <a:pt x="6895" y="3331"/>
                  </a:lnTo>
                  <a:lnTo>
                    <a:pt x="6861" y="3813"/>
                  </a:lnTo>
                  <a:lnTo>
                    <a:pt x="6802" y="4733"/>
                  </a:lnTo>
                  <a:lnTo>
                    <a:pt x="6751" y="5478"/>
                  </a:lnTo>
                  <a:lnTo>
                    <a:pt x="6708" y="6223"/>
                  </a:lnTo>
                  <a:lnTo>
                    <a:pt x="6691" y="7012"/>
                  </a:lnTo>
                  <a:lnTo>
                    <a:pt x="6683" y="7406"/>
                  </a:lnTo>
                  <a:lnTo>
                    <a:pt x="6691" y="7801"/>
                  </a:lnTo>
                  <a:lnTo>
                    <a:pt x="6708" y="8589"/>
                  </a:lnTo>
                  <a:lnTo>
                    <a:pt x="6751" y="9378"/>
                  </a:lnTo>
                  <a:lnTo>
                    <a:pt x="6844" y="10956"/>
                  </a:lnTo>
                  <a:lnTo>
                    <a:pt x="6887" y="11788"/>
                  </a:lnTo>
                  <a:lnTo>
                    <a:pt x="6912" y="12577"/>
                  </a:lnTo>
                  <a:lnTo>
                    <a:pt x="6921" y="12971"/>
                  </a:lnTo>
                  <a:lnTo>
                    <a:pt x="6921" y="13366"/>
                  </a:lnTo>
                  <a:lnTo>
                    <a:pt x="6921" y="13760"/>
                  </a:lnTo>
                  <a:lnTo>
                    <a:pt x="6904" y="14198"/>
                  </a:lnTo>
                  <a:lnTo>
                    <a:pt x="6878" y="14593"/>
                  </a:lnTo>
                  <a:lnTo>
                    <a:pt x="6844" y="14943"/>
                  </a:lnTo>
                  <a:lnTo>
                    <a:pt x="6810" y="15294"/>
                  </a:lnTo>
                  <a:lnTo>
                    <a:pt x="6759" y="15601"/>
                  </a:lnTo>
                  <a:lnTo>
                    <a:pt x="6649" y="16214"/>
                  </a:lnTo>
                  <a:lnTo>
                    <a:pt x="6547" y="16828"/>
                  </a:lnTo>
                  <a:lnTo>
                    <a:pt x="6471" y="17353"/>
                  </a:lnTo>
                  <a:lnTo>
                    <a:pt x="6411" y="17923"/>
                  </a:lnTo>
                  <a:lnTo>
                    <a:pt x="6369" y="18493"/>
                  </a:lnTo>
                  <a:lnTo>
                    <a:pt x="6335" y="19106"/>
                  </a:lnTo>
                  <a:lnTo>
                    <a:pt x="6309" y="19807"/>
                  </a:lnTo>
                  <a:lnTo>
                    <a:pt x="6301" y="20552"/>
                  </a:lnTo>
                  <a:lnTo>
                    <a:pt x="6301" y="21253"/>
                  </a:lnTo>
                  <a:lnTo>
                    <a:pt x="6318" y="21954"/>
                  </a:lnTo>
                  <a:lnTo>
                    <a:pt x="6335" y="22656"/>
                  </a:lnTo>
                  <a:lnTo>
                    <a:pt x="6360" y="23357"/>
                  </a:lnTo>
                  <a:lnTo>
                    <a:pt x="6386" y="23874"/>
                  </a:lnTo>
                  <a:lnTo>
                    <a:pt x="6386" y="23874"/>
                  </a:lnTo>
                  <a:lnTo>
                    <a:pt x="6343" y="23883"/>
                  </a:lnTo>
                  <a:lnTo>
                    <a:pt x="6122" y="23926"/>
                  </a:lnTo>
                  <a:lnTo>
                    <a:pt x="5902" y="23883"/>
                  </a:lnTo>
                  <a:lnTo>
                    <a:pt x="5681" y="23839"/>
                  </a:lnTo>
                  <a:lnTo>
                    <a:pt x="5469" y="23795"/>
                  </a:lnTo>
                  <a:lnTo>
                    <a:pt x="5248" y="23663"/>
                  </a:lnTo>
                  <a:lnTo>
                    <a:pt x="5036" y="23532"/>
                  </a:lnTo>
                  <a:lnTo>
                    <a:pt x="4815" y="23357"/>
                  </a:lnTo>
                  <a:lnTo>
                    <a:pt x="4603" y="23181"/>
                  </a:lnTo>
                  <a:lnTo>
                    <a:pt x="4390" y="22962"/>
                  </a:lnTo>
                  <a:lnTo>
                    <a:pt x="4178" y="22699"/>
                  </a:lnTo>
                  <a:lnTo>
                    <a:pt x="3966" y="22436"/>
                  </a:lnTo>
                  <a:lnTo>
                    <a:pt x="3762" y="22130"/>
                  </a:lnTo>
                  <a:lnTo>
                    <a:pt x="3550" y="21823"/>
                  </a:lnTo>
                  <a:lnTo>
                    <a:pt x="3346" y="21472"/>
                  </a:lnTo>
                  <a:lnTo>
                    <a:pt x="3142" y="21078"/>
                  </a:lnTo>
                  <a:lnTo>
                    <a:pt x="2938" y="20640"/>
                  </a:lnTo>
                  <a:lnTo>
                    <a:pt x="2743" y="20202"/>
                  </a:lnTo>
                  <a:lnTo>
                    <a:pt x="2539" y="19763"/>
                  </a:lnTo>
                  <a:lnTo>
                    <a:pt x="2344" y="19281"/>
                  </a:lnTo>
                  <a:lnTo>
                    <a:pt x="2157" y="18756"/>
                  </a:lnTo>
                  <a:lnTo>
                    <a:pt x="1962" y="18186"/>
                  </a:lnTo>
                  <a:lnTo>
                    <a:pt x="1775" y="17616"/>
                  </a:lnTo>
                  <a:lnTo>
                    <a:pt x="1588" y="17047"/>
                  </a:lnTo>
                  <a:lnTo>
                    <a:pt x="1410" y="16433"/>
                  </a:lnTo>
                  <a:lnTo>
                    <a:pt x="1232" y="15776"/>
                  </a:lnTo>
                  <a:lnTo>
                    <a:pt x="1054" y="15119"/>
                  </a:lnTo>
                  <a:lnTo>
                    <a:pt x="884" y="14417"/>
                  </a:lnTo>
                  <a:lnTo>
                    <a:pt x="714" y="13716"/>
                  </a:lnTo>
                  <a:lnTo>
                    <a:pt x="553" y="12971"/>
                  </a:lnTo>
                  <a:lnTo>
                    <a:pt x="391" y="12183"/>
                  </a:lnTo>
                  <a:lnTo>
                    <a:pt x="230" y="11438"/>
                  </a:lnTo>
                  <a:lnTo>
                    <a:pt x="204" y="11306"/>
                  </a:lnTo>
                  <a:lnTo>
                    <a:pt x="179" y="11262"/>
                  </a:lnTo>
                  <a:lnTo>
                    <a:pt x="162" y="11219"/>
                  </a:lnTo>
                  <a:lnTo>
                    <a:pt x="137" y="11219"/>
                  </a:lnTo>
                  <a:lnTo>
                    <a:pt x="86" y="11262"/>
                  </a:lnTo>
                  <a:lnTo>
                    <a:pt x="43" y="11438"/>
                  </a:lnTo>
                  <a:lnTo>
                    <a:pt x="18" y="11657"/>
                  </a:lnTo>
                  <a:lnTo>
                    <a:pt x="1" y="11876"/>
                  </a:lnTo>
                  <a:lnTo>
                    <a:pt x="1" y="12007"/>
                  </a:lnTo>
                  <a:lnTo>
                    <a:pt x="9" y="12139"/>
                  </a:lnTo>
                  <a:lnTo>
                    <a:pt x="26" y="12270"/>
                  </a:lnTo>
                  <a:lnTo>
                    <a:pt x="43" y="12402"/>
                  </a:lnTo>
                  <a:lnTo>
                    <a:pt x="204" y="13190"/>
                  </a:lnTo>
                  <a:lnTo>
                    <a:pt x="366" y="13979"/>
                  </a:lnTo>
                  <a:lnTo>
                    <a:pt x="536" y="14768"/>
                  </a:lnTo>
                  <a:lnTo>
                    <a:pt x="714" y="15469"/>
                  </a:lnTo>
                  <a:lnTo>
                    <a:pt x="892" y="16214"/>
                  </a:lnTo>
                  <a:lnTo>
                    <a:pt x="1071" y="16871"/>
                  </a:lnTo>
                  <a:lnTo>
                    <a:pt x="1257" y="17529"/>
                  </a:lnTo>
                  <a:lnTo>
                    <a:pt x="1444" y="18186"/>
                  </a:lnTo>
                  <a:lnTo>
                    <a:pt x="1631" y="18799"/>
                  </a:lnTo>
                  <a:lnTo>
                    <a:pt x="1826" y="19369"/>
                  </a:lnTo>
                  <a:lnTo>
                    <a:pt x="2021" y="19939"/>
                  </a:lnTo>
                  <a:lnTo>
                    <a:pt x="2217" y="20465"/>
                  </a:lnTo>
                  <a:lnTo>
                    <a:pt x="2421" y="20990"/>
                  </a:lnTo>
                  <a:lnTo>
                    <a:pt x="2624" y="21472"/>
                  </a:lnTo>
                  <a:lnTo>
                    <a:pt x="2828" y="21911"/>
                  </a:lnTo>
                  <a:lnTo>
                    <a:pt x="3040" y="22349"/>
                  </a:lnTo>
                  <a:lnTo>
                    <a:pt x="3253" y="22743"/>
                  </a:lnTo>
                  <a:lnTo>
                    <a:pt x="3465" y="23094"/>
                  </a:lnTo>
                  <a:lnTo>
                    <a:pt x="3677" y="23444"/>
                  </a:lnTo>
                  <a:lnTo>
                    <a:pt x="3889" y="23751"/>
                  </a:lnTo>
                  <a:lnTo>
                    <a:pt x="4110" y="24058"/>
                  </a:lnTo>
                  <a:lnTo>
                    <a:pt x="4322" y="24321"/>
                  </a:lnTo>
                  <a:lnTo>
                    <a:pt x="4543" y="24540"/>
                  </a:lnTo>
                  <a:lnTo>
                    <a:pt x="4764" y="24759"/>
                  </a:lnTo>
                  <a:lnTo>
                    <a:pt x="4985" y="24890"/>
                  </a:lnTo>
                  <a:lnTo>
                    <a:pt x="5214" y="25066"/>
                  </a:lnTo>
                  <a:lnTo>
                    <a:pt x="5435" y="25153"/>
                  </a:lnTo>
                  <a:lnTo>
                    <a:pt x="5655" y="25241"/>
                  </a:lnTo>
                  <a:lnTo>
                    <a:pt x="5885" y="25285"/>
                  </a:lnTo>
                  <a:lnTo>
                    <a:pt x="6335" y="25285"/>
                  </a:lnTo>
                  <a:lnTo>
                    <a:pt x="6555" y="25241"/>
                  </a:lnTo>
                  <a:lnTo>
                    <a:pt x="6589" y="25197"/>
                  </a:lnTo>
                  <a:lnTo>
                    <a:pt x="6615" y="25153"/>
                  </a:lnTo>
                  <a:lnTo>
                    <a:pt x="6640" y="25066"/>
                  </a:lnTo>
                  <a:lnTo>
                    <a:pt x="6666" y="24934"/>
                  </a:lnTo>
                  <a:lnTo>
                    <a:pt x="6683" y="24803"/>
                  </a:lnTo>
                  <a:lnTo>
                    <a:pt x="6691" y="24671"/>
                  </a:lnTo>
                  <a:lnTo>
                    <a:pt x="6691" y="24540"/>
                  </a:lnTo>
                  <a:lnTo>
                    <a:pt x="6691" y="24365"/>
                  </a:lnTo>
                  <a:lnTo>
                    <a:pt x="6649" y="23532"/>
                  </a:lnTo>
                  <a:lnTo>
                    <a:pt x="6606" y="22699"/>
                  </a:lnTo>
                  <a:lnTo>
                    <a:pt x="6581" y="21823"/>
                  </a:lnTo>
                  <a:lnTo>
                    <a:pt x="6564" y="20947"/>
                  </a:lnTo>
                  <a:lnTo>
                    <a:pt x="6564" y="20508"/>
                  </a:lnTo>
                  <a:lnTo>
                    <a:pt x="6572" y="20070"/>
                  </a:lnTo>
                  <a:lnTo>
                    <a:pt x="6589" y="19632"/>
                  </a:lnTo>
                  <a:lnTo>
                    <a:pt x="6606" y="19238"/>
                  </a:lnTo>
                  <a:lnTo>
                    <a:pt x="6632" y="18799"/>
                  </a:lnTo>
                  <a:lnTo>
                    <a:pt x="6666" y="18405"/>
                  </a:lnTo>
                  <a:lnTo>
                    <a:pt x="6708" y="18055"/>
                  </a:lnTo>
                  <a:lnTo>
                    <a:pt x="6759" y="17660"/>
                  </a:lnTo>
                  <a:lnTo>
                    <a:pt x="6844" y="17178"/>
                  </a:lnTo>
                  <a:lnTo>
                    <a:pt x="6938" y="16652"/>
                  </a:lnTo>
                  <a:lnTo>
                    <a:pt x="7022" y="16126"/>
                  </a:lnTo>
                  <a:lnTo>
                    <a:pt x="7056" y="15864"/>
                  </a:lnTo>
                  <a:lnTo>
                    <a:pt x="7090" y="15557"/>
                  </a:lnTo>
                  <a:lnTo>
                    <a:pt x="7124" y="15250"/>
                  </a:lnTo>
                  <a:lnTo>
                    <a:pt x="7141" y="14943"/>
                  </a:lnTo>
                  <a:lnTo>
                    <a:pt x="7175" y="14286"/>
                  </a:lnTo>
                  <a:lnTo>
                    <a:pt x="7184" y="13585"/>
                  </a:lnTo>
                  <a:lnTo>
                    <a:pt x="7184" y="12928"/>
                  </a:lnTo>
                  <a:lnTo>
                    <a:pt x="7175" y="12489"/>
                  </a:lnTo>
                  <a:lnTo>
                    <a:pt x="7158" y="12051"/>
                  </a:lnTo>
                  <a:lnTo>
                    <a:pt x="7116" y="11175"/>
                  </a:lnTo>
                  <a:lnTo>
                    <a:pt x="7022" y="9466"/>
                  </a:lnTo>
                  <a:lnTo>
                    <a:pt x="6988" y="8633"/>
                  </a:lnTo>
                  <a:lnTo>
                    <a:pt x="6971" y="8195"/>
                  </a:lnTo>
                  <a:lnTo>
                    <a:pt x="6963" y="7757"/>
                  </a:lnTo>
                  <a:lnTo>
                    <a:pt x="6963" y="7362"/>
                  </a:lnTo>
                  <a:lnTo>
                    <a:pt x="6963" y="6924"/>
                  </a:lnTo>
                  <a:lnTo>
                    <a:pt x="6971" y="6486"/>
                  </a:lnTo>
                  <a:lnTo>
                    <a:pt x="6997" y="6004"/>
                  </a:lnTo>
                  <a:lnTo>
                    <a:pt x="7039" y="5303"/>
                  </a:lnTo>
                  <a:lnTo>
                    <a:pt x="7082" y="4602"/>
                  </a:lnTo>
                  <a:lnTo>
                    <a:pt x="7133" y="3901"/>
                  </a:lnTo>
                  <a:lnTo>
                    <a:pt x="7167" y="3200"/>
                  </a:lnTo>
                  <a:lnTo>
                    <a:pt x="7184" y="2498"/>
                  </a:lnTo>
                  <a:lnTo>
                    <a:pt x="7192" y="2148"/>
                  </a:lnTo>
                  <a:lnTo>
                    <a:pt x="7192" y="1797"/>
                  </a:lnTo>
                  <a:lnTo>
                    <a:pt x="7184" y="1403"/>
                  </a:lnTo>
                  <a:lnTo>
                    <a:pt x="7167" y="1052"/>
                  </a:lnTo>
                  <a:lnTo>
                    <a:pt x="7141" y="702"/>
                  </a:lnTo>
                  <a:lnTo>
                    <a:pt x="7107" y="307"/>
                  </a:lnTo>
                  <a:lnTo>
                    <a:pt x="7099" y="176"/>
                  </a:lnTo>
                  <a:lnTo>
                    <a:pt x="7073" y="88"/>
                  </a:lnTo>
                  <a:lnTo>
                    <a:pt x="705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6"/>
            <p:cNvSpPr/>
            <p:nvPr/>
          </p:nvSpPr>
          <p:spPr>
            <a:xfrm rot="10800000" flipH="1">
              <a:off x="2611706" y="7190896"/>
              <a:ext cx="70885" cy="52375"/>
            </a:xfrm>
            <a:custGeom>
              <a:avLst/>
              <a:gdLst/>
              <a:ahLst/>
              <a:cxnLst/>
              <a:rect l="l" t="t" r="r" b="b"/>
              <a:pathLst>
                <a:path w="7507" h="19238" extrusionOk="0">
                  <a:moveTo>
                    <a:pt x="985" y="0"/>
                  </a:moveTo>
                  <a:lnTo>
                    <a:pt x="960" y="44"/>
                  </a:lnTo>
                  <a:lnTo>
                    <a:pt x="926" y="219"/>
                  </a:lnTo>
                  <a:lnTo>
                    <a:pt x="909" y="438"/>
                  </a:lnTo>
                  <a:lnTo>
                    <a:pt x="900" y="701"/>
                  </a:lnTo>
                  <a:lnTo>
                    <a:pt x="917" y="964"/>
                  </a:lnTo>
                  <a:lnTo>
                    <a:pt x="926" y="1096"/>
                  </a:lnTo>
                  <a:lnTo>
                    <a:pt x="943" y="1183"/>
                  </a:lnTo>
                  <a:lnTo>
                    <a:pt x="968" y="1315"/>
                  </a:lnTo>
                  <a:lnTo>
                    <a:pt x="994" y="1359"/>
                  </a:lnTo>
                  <a:lnTo>
                    <a:pt x="994" y="1402"/>
                  </a:lnTo>
                  <a:lnTo>
                    <a:pt x="994" y="1446"/>
                  </a:lnTo>
                  <a:lnTo>
                    <a:pt x="994" y="1665"/>
                  </a:lnTo>
                  <a:lnTo>
                    <a:pt x="951" y="2279"/>
                  </a:lnTo>
                  <a:lnTo>
                    <a:pt x="909" y="2892"/>
                  </a:lnTo>
                  <a:lnTo>
                    <a:pt x="875" y="3243"/>
                  </a:lnTo>
                  <a:lnTo>
                    <a:pt x="816" y="3681"/>
                  </a:lnTo>
                  <a:lnTo>
                    <a:pt x="756" y="4119"/>
                  </a:lnTo>
                  <a:lnTo>
                    <a:pt x="620" y="4952"/>
                  </a:lnTo>
                  <a:lnTo>
                    <a:pt x="484" y="5697"/>
                  </a:lnTo>
                  <a:lnTo>
                    <a:pt x="349" y="6486"/>
                  </a:lnTo>
                  <a:lnTo>
                    <a:pt x="221" y="7274"/>
                  </a:lnTo>
                  <a:lnTo>
                    <a:pt x="162" y="7713"/>
                  </a:lnTo>
                  <a:lnTo>
                    <a:pt x="119" y="8151"/>
                  </a:lnTo>
                  <a:lnTo>
                    <a:pt x="68" y="8633"/>
                  </a:lnTo>
                  <a:lnTo>
                    <a:pt x="34" y="9159"/>
                  </a:lnTo>
                  <a:lnTo>
                    <a:pt x="17" y="9641"/>
                  </a:lnTo>
                  <a:lnTo>
                    <a:pt x="0" y="10166"/>
                  </a:lnTo>
                  <a:lnTo>
                    <a:pt x="0" y="10692"/>
                  </a:lnTo>
                  <a:lnTo>
                    <a:pt x="17" y="11174"/>
                  </a:lnTo>
                  <a:lnTo>
                    <a:pt x="34" y="11700"/>
                  </a:lnTo>
                  <a:lnTo>
                    <a:pt x="68" y="12226"/>
                  </a:lnTo>
                  <a:lnTo>
                    <a:pt x="136" y="12927"/>
                  </a:lnTo>
                  <a:lnTo>
                    <a:pt x="196" y="13628"/>
                  </a:lnTo>
                  <a:lnTo>
                    <a:pt x="264" y="14329"/>
                  </a:lnTo>
                  <a:lnTo>
                    <a:pt x="315" y="15074"/>
                  </a:lnTo>
                  <a:lnTo>
                    <a:pt x="340" y="15513"/>
                  </a:lnTo>
                  <a:lnTo>
                    <a:pt x="357" y="15951"/>
                  </a:lnTo>
                  <a:lnTo>
                    <a:pt x="374" y="16783"/>
                  </a:lnTo>
                  <a:lnTo>
                    <a:pt x="374" y="17660"/>
                  </a:lnTo>
                  <a:lnTo>
                    <a:pt x="357" y="18536"/>
                  </a:lnTo>
                  <a:lnTo>
                    <a:pt x="357" y="18711"/>
                  </a:lnTo>
                  <a:lnTo>
                    <a:pt x="366" y="18843"/>
                  </a:lnTo>
                  <a:lnTo>
                    <a:pt x="391" y="18974"/>
                  </a:lnTo>
                  <a:lnTo>
                    <a:pt x="408" y="19106"/>
                  </a:lnTo>
                  <a:lnTo>
                    <a:pt x="442" y="19193"/>
                  </a:lnTo>
                  <a:lnTo>
                    <a:pt x="467" y="19237"/>
                  </a:lnTo>
                  <a:lnTo>
                    <a:pt x="527" y="19237"/>
                  </a:lnTo>
                  <a:lnTo>
                    <a:pt x="765" y="18887"/>
                  </a:lnTo>
                  <a:lnTo>
                    <a:pt x="1002" y="18624"/>
                  </a:lnTo>
                  <a:lnTo>
                    <a:pt x="1249" y="18448"/>
                  </a:lnTo>
                  <a:lnTo>
                    <a:pt x="1486" y="18317"/>
                  </a:lnTo>
                  <a:lnTo>
                    <a:pt x="1979" y="18054"/>
                  </a:lnTo>
                  <a:lnTo>
                    <a:pt x="2225" y="17923"/>
                  </a:lnTo>
                  <a:lnTo>
                    <a:pt x="2463" y="17747"/>
                  </a:lnTo>
                  <a:lnTo>
                    <a:pt x="2700" y="17528"/>
                  </a:lnTo>
                  <a:lnTo>
                    <a:pt x="2930" y="17221"/>
                  </a:lnTo>
                  <a:lnTo>
                    <a:pt x="3150" y="16827"/>
                  </a:lnTo>
                  <a:lnTo>
                    <a:pt x="3363" y="16389"/>
                  </a:lnTo>
                  <a:lnTo>
                    <a:pt x="3567" y="15907"/>
                  </a:lnTo>
                  <a:lnTo>
                    <a:pt x="3779" y="15337"/>
                  </a:lnTo>
                  <a:lnTo>
                    <a:pt x="3983" y="14768"/>
                  </a:lnTo>
                  <a:lnTo>
                    <a:pt x="4186" y="14110"/>
                  </a:lnTo>
                  <a:lnTo>
                    <a:pt x="6012" y="8414"/>
                  </a:lnTo>
                  <a:lnTo>
                    <a:pt x="6411" y="7231"/>
                  </a:lnTo>
                  <a:lnTo>
                    <a:pt x="6606" y="6661"/>
                  </a:lnTo>
                  <a:lnTo>
                    <a:pt x="6810" y="6004"/>
                  </a:lnTo>
                  <a:lnTo>
                    <a:pt x="6997" y="5302"/>
                  </a:lnTo>
                  <a:lnTo>
                    <a:pt x="7175" y="4558"/>
                  </a:lnTo>
                  <a:lnTo>
                    <a:pt x="7260" y="4163"/>
                  </a:lnTo>
                  <a:lnTo>
                    <a:pt x="7336" y="3769"/>
                  </a:lnTo>
                  <a:lnTo>
                    <a:pt x="7413" y="3331"/>
                  </a:lnTo>
                  <a:lnTo>
                    <a:pt x="7481" y="2849"/>
                  </a:lnTo>
                  <a:lnTo>
                    <a:pt x="7498" y="2717"/>
                  </a:lnTo>
                  <a:lnTo>
                    <a:pt x="7506" y="2586"/>
                  </a:lnTo>
                  <a:lnTo>
                    <a:pt x="7506" y="2454"/>
                  </a:lnTo>
                  <a:lnTo>
                    <a:pt x="7498" y="2323"/>
                  </a:lnTo>
                  <a:lnTo>
                    <a:pt x="7481" y="2104"/>
                  </a:lnTo>
                  <a:lnTo>
                    <a:pt x="7438" y="1972"/>
                  </a:lnTo>
                  <a:lnTo>
                    <a:pt x="7396" y="1841"/>
                  </a:lnTo>
                  <a:lnTo>
                    <a:pt x="7345" y="1841"/>
                  </a:lnTo>
                  <a:lnTo>
                    <a:pt x="7319" y="1885"/>
                  </a:lnTo>
                  <a:lnTo>
                    <a:pt x="7294" y="1928"/>
                  </a:lnTo>
                  <a:lnTo>
                    <a:pt x="7268" y="2016"/>
                  </a:lnTo>
                  <a:lnTo>
                    <a:pt x="7251" y="2147"/>
                  </a:lnTo>
                  <a:lnTo>
                    <a:pt x="7175" y="2629"/>
                  </a:lnTo>
                  <a:lnTo>
                    <a:pt x="7099" y="3068"/>
                  </a:lnTo>
                  <a:lnTo>
                    <a:pt x="7014" y="3462"/>
                  </a:lnTo>
                  <a:lnTo>
                    <a:pt x="6920" y="3856"/>
                  </a:lnTo>
                  <a:lnTo>
                    <a:pt x="6733" y="4558"/>
                  </a:lnTo>
                  <a:lnTo>
                    <a:pt x="6538" y="5215"/>
                  </a:lnTo>
                  <a:lnTo>
                    <a:pt x="5689" y="7800"/>
                  </a:lnTo>
                  <a:lnTo>
                    <a:pt x="3983" y="13146"/>
                  </a:lnTo>
                  <a:lnTo>
                    <a:pt x="3779" y="13804"/>
                  </a:lnTo>
                  <a:lnTo>
                    <a:pt x="3575" y="14417"/>
                  </a:lnTo>
                  <a:lnTo>
                    <a:pt x="3363" y="14943"/>
                  </a:lnTo>
                  <a:lnTo>
                    <a:pt x="3252" y="15206"/>
                  </a:lnTo>
                  <a:lnTo>
                    <a:pt x="3150" y="15469"/>
                  </a:lnTo>
                  <a:lnTo>
                    <a:pt x="3032" y="15644"/>
                  </a:lnTo>
                  <a:lnTo>
                    <a:pt x="2913" y="15863"/>
                  </a:lnTo>
                  <a:lnTo>
                    <a:pt x="2675" y="16170"/>
                  </a:lnTo>
                  <a:lnTo>
                    <a:pt x="2437" y="16389"/>
                  </a:lnTo>
                  <a:lnTo>
                    <a:pt x="2200" y="16564"/>
                  </a:lnTo>
                  <a:lnTo>
                    <a:pt x="1758" y="16783"/>
                  </a:lnTo>
                  <a:lnTo>
                    <a:pt x="1317" y="17002"/>
                  </a:lnTo>
                  <a:lnTo>
                    <a:pt x="1104" y="17178"/>
                  </a:lnTo>
                  <a:lnTo>
                    <a:pt x="883" y="17353"/>
                  </a:lnTo>
                  <a:lnTo>
                    <a:pt x="671" y="17572"/>
                  </a:lnTo>
                  <a:lnTo>
                    <a:pt x="646" y="17609"/>
                  </a:lnTo>
                  <a:lnTo>
                    <a:pt x="637" y="16739"/>
                  </a:lnTo>
                  <a:lnTo>
                    <a:pt x="620" y="15819"/>
                  </a:lnTo>
                  <a:lnTo>
                    <a:pt x="586" y="14899"/>
                  </a:lnTo>
                  <a:lnTo>
                    <a:pt x="561" y="14505"/>
                  </a:lnTo>
                  <a:lnTo>
                    <a:pt x="527" y="14110"/>
                  </a:lnTo>
                  <a:lnTo>
                    <a:pt x="459" y="13322"/>
                  </a:lnTo>
                  <a:lnTo>
                    <a:pt x="391" y="12577"/>
                  </a:lnTo>
                  <a:lnTo>
                    <a:pt x="323" y="11788"/>
                  </a:lnTo>
                  <a:lnTo>
                    <a:pt x="306" y="11437"/>
                  </a:lnTo>
                  <a:lnTo>
                    <a:pt x="289" y="11087"/>
                  </a:lnTo>
                  <a:lnTo>
                    <a:pt x="281" y="10780"/>
                  </a:lnTo>
                  <a:lnTo>
                    <a:pt x="272" y="10473"/>
                  </a:lnTo>
                  <a:lnTo>
                    <a:pt x="281" y="10166"/>
                  </a:lnTo>
                  <a:lnTo>
                    <a:pt x="289" y="9860"/>
                  </a:lnTo>
                  <a:lnTo>
                    <a:pt x="315" y="9246"/>
                  </a:lnTo>
                  <a:lnTo>
                    <a:pt x="366" y="8720"/>
                  </a:lnTo>
                  <a:lnTo>
                    <a:pt x="433" y="8151"/>
                  </a:lnTo>
                  <a:lnTo>
                    <a:pt x="510" y="7625"/>
                  </a:lnTo>
                  <a:lnTo>
                    <a:pt x="595" y="7099"/>
                  </a:lnTo>
                  <a:lnTo>
                    <a:pt x="748" y="6267"/>
                  </a:lnTo>
                  <a:lnTo>
                    <a:pt x="900" y="5390"/>
                  </a:lnTo>
                  <a:lnTo>
                    <a:pt x="968" y="4952"/>
                  </a:lnTo>
                  <a:lnTo>
                    <a:pt x="1036" y="4470"/>
                  </a:lnTo>
                  <a:lnTo>
                    <a:pt x="1096" y="3988"/>
                  </a:lnTo>
                  <a:lnTo>
                    <a:pt x="1147" y="3462"/>
                  </a:lnTo>
                  <a:lnTo>
                    <a:pt x="1189" y="3024"/>
                  </a:lnTo>
                  <a:lnTo>
                    <a:pt x="1215" y="2542"/>
                  </a:lnTo>
                  <a:lnTo>
                    <a:pt x="1240" y="2060"/>
                  </a:lnTo>
                  <a:lnTo>
                    <a:pt x="1249" y="1578"/>
                  </a:lnTo>
                  <a:lnTo>
                    <a:pt x="1240" y="1315"/>
                  </a:lnTo>
                  <a:lnTo>
                    <a:pt x="1240" y="1096"/>
                  </a:lnTo>
                  <a:lnTo>
                    <a:pt x="1223" y="877"/>
                  </a:lnTo>
                  <a:lnTo>
                    <a:pt x="1206" y="658"/>
                  </a:lnTo>
                  <a:lnTo>
                    <a:pt x="1181" y="482"/>
                  </a:lnTo>
                  <a:lnTo>
                    <a:pt x="1147" y="307"/>
                  </a:lnTo>
                  <a:lnTo>
                    <a:pt x="1113" y="176"/>
                  </a:lnTo>
                  <a:lnTo>
                    <a:pt x="1062" y="44"/>
                  </a:lnTo>
                  <a:lnTo>
                    <a:pt x="103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6"/>
            <p:cNvSpPr/>
            <p:nvPr/>
          </p:nvSpPr>
          <p:spPr>
            <a:xfrm rot="10800000" flipH="1">
              <a:off x="2625898" y="7148296"/>
              <a:ext cx="51074" cy="47840"/>
            </a:xfrm>
            <a:custGeom>
              <a:avLst/>
              <a:gdLst/>
              <a:ahLst/>
              <a:cxnLst/>
              <a:rect l="l" t="t" r="r" b="b"/>
              <a:pathLst>
                <a:path w="5409" h="17572" extrusionOk="0">
                  <a:moveTo>
                    <a:pt x="136" y="0"/>
                  </a:moveTo>
                  <a:lnTo>
                    <a:pt x="85" y="88"/>
                  </a:lnTo>
                  <a:lnTo>
                    <a:pt x="68" y="132"/>
                  </a:lnTo>
                  <a:lnTo>
                    <a:pt x="51" y="263"/>
                  </a:lnTo>
                  <a:lnTo>
                    <a:pt x="43" y="351"/>
                  </a:lnTo>
                  <a:lnTo>
                    <a:pt x="34" y="526"/>
                  </a:lnTo>
                  <a:lnTo>
                    <a:pt x="9" y="1884"/>
                  </a:lnTo>
                  <a:lnTo>
                    <a:pt x="0" y="2586"/>
                  </a:lnTo>
                  <a:lnTo>
                    <a:pt x="0" y="3287"/>
                  </a:lnTo>
                  <a:lnTo>
                    <a:pt x="17" y="3944"/>
                  </a:lnTo>
                  <a:lnTo>
                    <a:pt x="43" y="4601"/>
                  </a:lnTo>
                  <a:lnTo>
                    <a:pt x="68" y="4952"/>
                  </a:lnTo>
                  <a:lnTo>
                    <a:pt x="94" y="5259"/>
                  </a:lnTo>
                  <a:lnTo>
                    <a:pt x="128" y="5565"/>
                  </a:lnTo>
                  <a:lnTo>
                    <a:pt x="170" y="5872"/>
                  </a:lnTo>
                  <a:lnTo>
                    <a:pt x="238" y="6266"/>
                  </a:lnTo>
                  <a:lnTo>
                    <a:pt x="314" y="6617"/>
                  </a:lnTo>
                  <a:lnTo>
                    <a:pt x="399" y="6924"/>
                  </a:lnTo>
                  <a:lnTo>
                    <a:pt x="501" y="7143"/>
                  </a:lnTo>
                  <a:lnTo>
                    <a:pt x="569" y="7230"/>
                  </a:lnTo>
                  <a:lnTo>
                    <a:pt x="637" y="7274"/>
                  </a:lnTo>
                  <a:lnTo>
                    <a:pt x="781" y="7362"/>
                  </a:lnTo>
                  <a:lnTo>
                    <a:pt x="849" y="7406"/>
                  </a:lnTo>
                  <a:lnTo>
                    <a:pt x="917" y="7493"/>
                  </a:lnTo>
                  <a:lnTo>
                    <a:pt x="977" y="7669"/>
                  </a:lnTo>
                  <a:lnTo>
                    <a:pt x="1036" y="7932"/>
                  </a:lnTo>
                  <a:lnTo>
                    <a:pt x="1104" y="8326"/>
                  </a:lnTo>
                  <a:lnTo>
                    <a:pt x="1155" y="8808"/>
                  </a:lnTo>
                  <a:lnTo>
                    <a:pt x="1206" y="9290"/>
                  </a:lnTo>
                  <a:lnTo>
                    <a:pt x="1248" y="9816"/>
                  </a:lnTo>
                  <a:lnTo>
                    <a:pt x="1291" y="10342"/>
                  </a:lnTo>
                  <a:lnTo>
                    <a:pt x="1333" y="10824"/>
                  </a:lnTo>
                  <a:lnTo>
                    <a:pt x="1384" y="11306"/>
                  </a:lnTo>
                  <a:lnTo>
                    <a:pt x="1444" y="11744"/>
                  </a:lnTo>
                  <a:lnTo>
                    <a:pt x="1529" y="12182"/>
                  </a:lnTo>
                  <a:lnTo>
                    <a:pt x="1622" y="12533"/>
                  </a:lnTo>
                  <a:lnTo>
                    <a:pt x="1724" y="12796"/>
                  </a:lnTo>
                  <a:lnTo>
                    <a:pt x="1826" y="12971"/>
                  </a:lnTo>
                  <a:lnTo>
                    <a:pt x="1945" y="13102"/>
                  </a:lnTo>
                  <a:lnTo>
                    <a:pt x="2055" y="13146"/>
                  </a:lnTo>
                  <a:lnTo>
                    <a:pt x="2174" y="13190"/>
                  </a:lnTo>
                  <a:lnTo>
                    <a:pt x="2284" y="13146"/>
                  </a:lnTo>
                  <a:lnTo>
                    <a:pt x="2446" y="13058"/>
                  </a:lnTo>
                  <a:lnTo>
                    <a:pt x="2598" y="12927"/>
                  </a:lnTo>
                  <a:lnTo>
                    <a:pt x="2760" y="12839"/>
                  </a:lnTo>
                  <a:lnTo>
                    <a:pt x="2913" y="12839"/>
                  </a:lnTo>
                  <a:lnTo>
                    <a:pt x="2997" y="12883"/>
                  </a:lnTo>
                  <a:lnTo>
                    <a:pt x="3065" y="12971"/>
                  </a:lnTo>
                  <a:lnTo>
                    <a:pt x="3125" y="13146"/>
                  </a:lnTo>
                  <a:lnTo>
                    <a:pt x="3167" y="13365"/>
                  </a:lnTo>
                  <a:lnTo>
                    <a:pt x="3210" y="13628"/>
                  </a:lnTo>
                  <a:lnTo>
                    <a:pt x="3244" y="13935"/>
                  </a:lnTo>
                  <a:lnTo>
                    <a:pt x="3269" y="14242"/>
                  </a:lnTo>
                  <a:lnTo>
                    <a:pt x="3295" y="14636"/>
                  </a:lnTo>
                  <a:lnTo>
                    <a:pt x="3354" y="15600"/>
                  </a:lnTo>
                  <a:lnTo>
                    <a:pt x="3397" y="16038"/>
                  </a:lnTo>
                  <a:lnTo>
                    <a:pt x="3439" y="16476"/>
                  </a:lnTo>
                  <a:lnTo>
                    <a:pt x="3498" y="16871"/>
                  </a:lnTo>
                  <a:lnTo>
                    <a:pt x="3566" y="17178"/>
                  </a:lnTo>
                  <a:lnTo>
                    <a:pt x="3609" y="17309"/>
                  </a:lnTo>
                  <a:lnTo>
                    <a:pt x="3651" y="17397"/>
                  </a:lnTo>
                  <a:lnTo>
                    <a:pt x="3694" y="17484"/>
                  </a:lnTo>
                  <a:lnTo>
                    <a:pt x="3753" y="17572"/>
                  </a:lnTo>
                  <a:lnTo>
                    <a:pt x="3880" y="17572"/>
                  </a:lnTo>
                  <a:lnTo>
                    <a:pt x="3940" y="17528"/>
                  </a:lnTo>
                  <a:lnTo>
                    <a:pt x="3999" y="17484"/>
                  </a:lnTo>
                  <a:lnTo>
                    <a:pt x="4067" y="17397"/>
                  </a:lnTo>
                  <a:lnTo>
                    <a:pt x="4127" y="17265"/>
                  </a:lnTo>
                  <a:lnTo>
                    <a:pt x="4246" y="16915"/>
                  </a:lnTo>
                  <a:lnTo>
                    <a:pt x="4356" y="16564"/>
                  </a:lnTo>
                  <a:lnTo>
                    <a:pt x="4466" y="16170"/>
                  </a:lnTo>
                  <a:lnTo>
                    <a:pt x="4670" y="15337"/>
                  </a:lnTo>
                  <a:lnTo>
                    <a:pt x="4882" y="14505"/>
                  </a:lnTo>
                  <a:lnTo>
                    <a:pt x="4976" y="14023"/>
                  </a:lnTo>
                  <a:lnTo>
                    <a:pt x="5069" y="13540"/>
                  </a:lnTo>
                  <a:lnTo>
                    <a:pt x="5163" y="13058"/>
                  </a:lnTo>
                  <a:lnTo>
                    <a:pt x="5239" y="12489"/>
                  </a:lnTo>
                  <a:lnTo>
                    <a:pt x="5324" y="11963"/>
                  </a:lnTo>
                  <a:lnTo>
                    <a:pt x="5392" y="11349"/>
                  </a:lnTo>
                  <a:lnTo>
                    <a:pt x="5400" y="11218"/>
                  </a:lnTo>
                  <a:lnTo>
                    <a:pt x="5409" y="11043"/>
                  </a:lnTo>
                  <a:lnTo>
                    <a:pt x="5409" y="10911"/>
                  </a:lnTo>
                  <a:lnTo>
                    <a:pt x="5400" y="10780"/>
                  </a:lnTo>
                  <a:lnTo>
                    <a:pt x="5375" y="10561"/>
                  </a:lnTo>
                  <a:lnTo>
                    <a:pt x="5332" y="10429"/>
                  </a:lnTo>
                  <a:lnTo>
                    <a:pt x="5290" y="10342"/>
                  </a:lnTo>
                  <a:lnTo>
                    <a:pt x="5214" y="10342"/>
                  </a:lnTo>
                  <a:lnTo>
                    <a:pt x="5197" y="10429"/>
                  </a:lnTo>
                  <a:lnTo>
                    <a:pt x="5171" y="10517"/>
                  </a:lnTo>
                  <a:lnTo>
                    <a:pt x="5154" y="10648"/>
                  </a:lnTo>
                  <a:lnTo>
                    <a:pt x="5086" y="11218"/>
                  </a:lnTo>
                  <a:lnTo>
                    <a:pt x="5018" y="11788"/>
                  </a:lnTo>
                  <a:lnTo>
                    <a:pt x="4933" y="12270"/>
                  </a:lnTo>
                  <a:lnTo>
                    <a:pt x="4848" y="12752"/>
                  </a:lnTo>
                  <a:lnTo>
                    <a:pt x="4755" y="13234"/>
                  </a:lnTo>
                  <a:lnTo>
                    <a:pt x="4653" y="13672"/>
                  </a:lnTo>
                  <a:lnTo>
                    <a:pt x="4449" y="14505"/>
                  </a:lnTo>
                  <a:lnTo>
                    <a:pt x="4246" y="15249"/>
                  </a:lnTo>
                  <a:lnTo>
                    <a:pt x="4127" y="15644"/>
                  </a:lnTo>
                  <a:lnTo>
                    <a:pt x="4008" y="15951"/>
                  </a:lnTo>
                  <a:lnTo>
                    <a:pt x="3948" y="16082"/>
                  </a:lnTo>
                  <a:lnTo>
                    <a:pt x="3889" y="16126"/>
                  </a:lnTo>
                  <a:lnTo>
                    <a:pt x="3838" y="16170"/>
                  </a:lnTo>
                  <a:lnTo>
                    <a:pt x="3779" y="16126"/>
                  </a:lnTo>
                  <a:lnTo>
                    <a:pt x="3728" y="15994"/>
                  </a:lnTo>
                  <a:lnTo>
                    <a:pt x="3685" y="15819"/>
                  </a:lnTo>
                  <a:lnTo>
                    <a:pt x="3643" y="15556"/>
                  </a:lnTo>
                  <a:lnTo>
                    <a:pt x="3609" y="15206"/>
                  </a:lnTo>
                  <a:lnTo>
                    <a:pt x="3575" y="14811"/>
                  </a:lnTo>
                  <a:lnTo>
                    <a:pt x="3558" y="14417"/>
                  </a:lnTo>
                  <a:lnTo>
                    <a:pt x="3507" y="13628"/>
                  </a:lnTo>
                  <a:lnTo>
                    <a:pt x="3481" y="13278"/>
                  </a:lnTo>
                  <a:lnTo>
                    <a:pt x="3447" y="12883"/>
                  </a:lnTo>
                  <a:lnTo>
                    <a:pt x="3405" y="12576"/>
                  </a:lnTo>
                  <a:lnTo>
                    <a:pt x="3346" y="12226"/>
                  </a:lnTo>
                  <a:lnTo>
                    <a:pt x="3303" y="12051"/>
                  </a:lnTo>
                  <a:lnTo>
                    <a:pt x="3261" y="11919"/>
                  </a:lnTo>
                  <a:lnTo>
                    <a:pt x="3176" y="11700"/>
                  </a:lnTo>
                  <a:lnTo>
                    <a:pt x="3074" y="11525"/>
                  </a:lnTo>
                  <a:lnTo>
                    <a:pt x="2972" y="11481"/>
                  </a:lnTo>
                  <a:lnTo>
                    <a:pt x="2870" y="11437"/>
                  </a:lnTo>
                  <a:lnTo>
                    <a:pt x="2760" y="11481"/>
                  </a:lnTo>
                  <a:lnTo>
                    <a:pt x="2564" y="11569"/>
                  </a:lnTo>
                  <a:lnTo>
                    <a:pt x="2301" y="11744"/>
                  </a:lnTo>
                  <a:lnTo>
                    <a:pt x="2165" y="11788"/>
                  </a:lnTo>
                  <a:lnTo>
                    <a:pt x="2030" y="11744"/>
                  </a:lnTo>
                  <a:lnTo>
                    <a:pt x="1970" y="11700"/>
                  </a:lnTo>
                  <a:lnTo>
                    <a:pt x="1902" y="11656"/>
                  </a:lnTo>
                  <a:lnTo>
                    <a:pt x="1843" y="11525"/>
                  </a:lnTo>
                  <a:lnTo>
                    <a:pt x="1792" y="11393"/>
                  </a:lnTo>
                  <a:lnTo>
                    <a:pt x="1732" y="11218"/>
                  </a:lnTo>
                  <a:lnTo>
                    <a:pt x="1681" y="11043"/>
                  </a:lnTo>
                  <a:lnTo>
                    <a:pt x="1639" y="10780"/>
                  </a:lnTo>
                  <a:lnTo>
                    <a:pt x="1597" y="10473"/>
                  </a:lnTo>
                  <a:lnTo>
                    <a:pt x="1554" y="10079"/>
                  </a:lnTo>
                  <a:lnTo>
                    <a:pt x="1512" y="9684"/>
                  </a:lnTo>
                  <a:lnTo>
                    <a:pt x="1444" y="8852"/>
                  </a:lnTo>
                  <a:lnTo>
                    <a:pt x="1376" y="8019"/>
                  </a:lnTo>
                  <a:lnTo>
                    <a:pt x="1333" y="7625"/>
                  </a:lnTo>
                  <a:lnTo>
                    <a:pt x="1282" y="7274"/>
                  </a:lnTo>
                  <a:lnTo>
                    <a:pt x="1214" y="6880"/>
                  </a:lnTo>
                  <a:lnTo>
                    <a:pt x="1138" y="6617"/>
                  </a:lnTo>
                  <a:lnTo>
                    <a:pt x="1070" y="6398"/>
                  </a:lnTo>
                  <a:lnTo>
                    <a:pt x="994" y="6223"/>
                  </a:lnTo>
                  <a:lnTo>
                    <a:pt x="909" y="6135"/>
                  </a:lnTo>
                  <a:lnTo>
                    <a:pt x="824" y="6047"/>
                  </a:lnTo>
                  <a:lnTo>
                    <a:pt x="637" y="5872"/>
                  </a:lnTo>
                  <a:lnTo>
                    <a:pt x="561" y="5784"/>
                  </a:lnTo>
                  <a:lnTo>
                    <a:pt x="501" y="5609"/>
                  </a:lnTo>
                  <a:lnTo>
                    <a:pt x="442" y="5390"/>
                  </a:lnTo>
                  <a:lnTo>
                    <a:pt x="399" y="5127"/>
                  </a:lnTo>
                  <a:lnTo>
                    <a:pt x="357" y="4864"/>
                  </a:lnTo>
                  <a:lnTo>
                    <a:pt x="323" y="4557"/>
                  </a:lnTo>
                  <a:lnTo>
                    <a:pt x="306" y="4207"/>
                  </a:lnTo>
                  <a:lnTo>
                    <a:pt x="289" y="3856"/>
                  </a:lnTo>
                  <a:lnTo>
                    <a:pt x="272" y="3506"/>
                  </a:lnTo>
                  <a:lnTo>
                    <a:pt x="272" y="3111"/>
                  </a:lnTo>
                  <a:lnTo>
                    <a:pt x="264" y="2323"/>
                  </a:lnTo>
                  <a:lnTo>
                    <a:pt x="280" y="1578"/>
                  </a:lnTo>
                  <a:lnTo>
                    <a:pt x="297" y="877"/>
                  </a:lnTo>
                  <a:lnTo>
                    <a:pt x="297" y="745"/>
                  </a:lnTo>
                  <a:lnTo>
                    <a:pt x="289" y="570"/>
                  </a:lnTo>
                  <a:lnTo>
                    <a:pt x="280" y="438"/>
                  </a:lnTo>
                  <a:lnTo>
                    <a:pt x="264" y="351"/>
                  </a:lnTo>
                  <a:lnTo>
                    <a:pt x="230" y="132"/>
                  </a:lnTo>
                  <a:lnTo>
                    <a:pt x="179" y="44"/>
                  </a:lnTo>
                  <a:lnTo>
                    <a:pt x="13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6"/>
            <p:cNvSpPr/>
            <p:nvPr/>
          </p:nvSpPr>
          <p:spPr>
            <a:xfrm rot="10800000" flipH="1">
              <a:off x="2674725" y="7149618"/>
              <a:ext cx="8187" cy="86254"/>
            </a:xfrm>
            <a:custGeom>
              <a:avLst/>
              <a:gdLst/>
              <a:ahLst/>
              <a:cxnLst/>
              <a:rect l="l" t="t" r="r" b="b"/>
              <a:pathLst>
                <a:path w="867" h="31682" extrusionOk="0">
                  <a:moveTo>
                    <a:pt x="722" y="0"/>
                  </a:moveTo>
                  <a:lnTo>
                    <a:pt x="671" y="88"/>
                  </a:lnTo>
                  <a:lnTo>
                    <a:pt x="654" y="132"/>
                  </a:lnTo>
                  <a:lnTo>
                    <a:pt x="628" y="219"/>
                  </a:lnTo>
                  <a:lnTo>
                    <a:pt x="611" y="351"/>
                  </a:lnTo>
                  <a:lnTo>
                    <a:pt x="603" y="482"/>
                  </a:lnTo>
                  <a:lnTo>
                    <a:pt x="493" y="2366"/>
                  </a:lnTo>
                  <a:lnTo>
                    <a:pt x="391" y="4207"/>
                  </a:lnTo>
                  <a:lnTo>
                    <a:pt x="297" y="6091"/>
                  </a:lnTo>
                  <a:lnTo>
                    <a:pt x="221" y="8019"/>
                  </a:lnTo>
                  <a:lnTo>
                    <a:pt x="153" y="9903"/>
                  </a:lnTo>
                  <a:lnTo>
                    <a:pt x="102" y="11831"/>
                  </a:lnTo>
                  <a:lnTo>
                    <a:pt x="59" y="13760"/>
                  </a:lnTo>
                  <a:lnTo>
                    <a:pt x="26" y="15688"/>
                  </a:lnTo>
                  <a:lnTo>
                    <a:pt x="9" y="17616"/>
                  </a:lnTo>
                  <a:lnTo>
                    <a:pt x="0" y="19588"/>
                  </a:lnTo>
                  <a:lnTo>
                    <a:pt x="0" y="21516"/>
                  </a:lnTo>
                  <a:lnTo>
                    <a:pt x="17" y="23444"/>
                  </a:lnTo>
                  <a:lnTo>
                    <a:pt x="43" y="25372"/>
                  </a:lnTo>
                  <a:lnTo>
                    <a:pt x="76" y="27344"/>
                  </a:lnTo>
                  <a:lnTo>
                    <a:pt x="127" y="29272"/>
                  </a:lnTo>
                  <a:lnTo>
                    <a:pt x="187" y="31156"/>
                  </a:lnTo>
                  <a:lnTo>
                    <a:pt x="195" y="31331"/>
                  </a:lnTo>
                  <a:lnTo>
                    <a:pt x="204" y="31463"/>
                  </a:lnTo>
                  <a:lnTo>
                    <a:pt x="221" y="31550"/>
                  </a:lnTo>
                  <a:lnTo>
                    <a:pt x="238" y="31594"/>
                  </a:lnTo>
                  <a:lnTo>
                    <a:pt x="289" y="31682"/>
                  </a:lnTo>
                  <a:lnTo>
                    <a:pt x="331" y="31638"/>
                  </a:lnTo>
                  <a:lnTo>
                    <a:pt x="382" y="31550"/>
                  </a:lnTo>
                  <a:lnTo>
                    <a:pt x="416" y="31375"/>
                  </a:lnTo>
                  <a:lnTo>
                    <a:pt x="433" y="31244"/>
                  </a:lnTo>
                  <a:lnTo>
                    <a:pt x="442" y="31112"/>
                  </a:lnTo>
                  <a:lnTo>
                    <a:pt x="442" y="30981"/>
                  </a:lnTo>
                  <a:lnTo>
                    <a:pt x="442" y="30806"/>
                  </a:lnTo>
                  <a:lnTo>
                    <a:pt x="382" y="28921"/>
                  </a:lnTo>
                  <a:lnTo>
                    <a:pt x="340" y="27037"/>
                  </a:lnTo>
                  <a:lnTo>
                    <a:pt x="297" y="25153"/>
                  </a:lnTo>
                  <a:lnTo>
                    <a:pt x="280" y="23268"/>
                  </a:lnTo>
                  <a:lnTo>
                    <a:pt x="263" y="21384"/>
                  </a:lnTo>
                  <a:lnTo>
                    <a:pt x="263" y="19500"/>
                  </a:lnTo>
                  <a:lnTo>
                    <a:pt x="272" y="17572"/>
                  </a:lnTo>
                  <a:lnTo>
                    <a:pt x="297" y="15688"/>
                  </a:lnTo>
                  <a:lnTo>
                    <a:pt x="323" y="13803"/>
                  </a:lnTo>
                  <a:lnTo>
                    <a:pt x="365" y="11919"/>
                  </a:lnTo>
                  <a:lnTo>
                    <a:pt x="425" y="10079"/>
                  </a:lnTo>
                  <a:lnTo>
                    <a:pt x="493" y="8194"/>
                  </a:lnTo>
                  <a:lnTo>
                    <a:pt x="569" y="6354"/>
                  </a:lnTo>
                  <a:lnTo>
                    <a:pt x="654" y="4514"/>
                  </a:lnTo>
                  <a:lnTo>
                    <a:pt x="756" y="2673"/>
                  </a:lnTo>
                  <a:lnTo>
                    <a:pt x="858" y="833"/>
                  </a:lnTo>
                  <a:lnTo>
                    <a:pt x="866" y="701"/>
                  </a:lnTo>
                  <a:lnTo>
                    <a:pt x="866" y="570"/>
                  </a:lnTo>
                  <a:lnTo>
                    <a:pt x="866" y="438"/>
                  </a:lnTo>
                  <a:lnTo>
                    <a:pt x="849" y="307"/>
                  </a:lnTo>
                  <a:lnTo>
                    <a:pt x="815" y="132"/>
                  </a:lnTo>
                  <a:lnTo>
                    <a:pt x="773" y="44"/>
                  </a:lnTo>
                  <a:lnTo>
                    <a:pt x="72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6"/>
            <p:cNvSpPr/>
            <p:nvPr/>
          </p:nvSpPr>
          <p:spPr>
            <a:xfrm rot="10800000" flipH="1">
              <a:off x="2676321" y="7145443"/>
              <a:ext cx="35211" cy="94966"/>
            </a:xfrm>
            <a:custGeom>
              <a:avLst/>
              <a:gdLst/>
              <a:ahLst/>
              <a:cxnLst/>
              <a:rect l="l" t="t" r="r" b="b"/>
              <a:pathLst>
                <a:path w="3729" h="34882" extrusionOk="0">
                  <a:moveTo>
                    <a:pt x="2047" y="1"/>
                  </a:moveTo>
                  <a:lnTo>
                    <a:pt x="1996" y="45"/>
                  </a:lnTo>
                  <a:lnTo>
                    <a:pt x="1954" y="132"/>
                  </a:lnTo>
                  <a:lnTo>
                    <a:pt x="1920" y="351"/>
                  </a:lnTo>
                  <a:lnTo>
                    <a:pt x="1911" y="439"/>
                  </a:lnTo>
                  <a:lnTo>
                    <a:pt x="1903" y="571"/>
                  </a:lnTo>
                  <a:lnTo>
                    <a:pt x="1903" y="702"/>
                  </a:lnTo>
                  <a:lnTo>
                    <a:pt x="1911" y="877"/>
                  </a:lnTo>
                  <a:lnTo>
                    <a:pt x="2769" y="13541"/>
                  </a:lnTo>
                  <a:lnTo>
                    <a:pt x="2947" y="16214"/>
                  </a:lnTo>
                  <a:lnTo>
                    <a:pt x="3125" y="18931"/>
                  </a:lnTo>
                  <a:lnTo>
                    <a:pt x="3210" y="20333"/>
                  </a:lnTo>
                  <a:lnTo>
                    <a:pt x="3287" y="21692"/>
                  </a:lnTo>
                  <a:lnTo>
                    <a:pt x="3346" y="23094"/>
                  </a:lnTo>
                  <a:lnTo>
                    <a:pt x="3397" y="24496"/>
                  </a:lnTo>
                  <a:lnTo>
                    <a:pt x="3440" y="25723"/>
                  </a:lnTo>
                  <a:lnTo>
                    <a:pt x="3457" y="26381"/>
                  </a:lnTo>
                  <a:lnTo>
                    <a:pt x="3465" y="27038"/>
                  </a:lnTo>
                  <a:lnTo>
                    <a:pt x="3465" y="27695"/>
                  </a:lnTo>
                  <a:lnTo>
                    <a:pt x="3457" y="28352"/>
                  </a:lnTo>
                  <a:lnTo>
                    <a:pt x="3431" y="28966"/>
                  </a:lnTo>
                  <a:lnTo>
                    <a:pt x="3406" y="29273"/>
                  </a:lnTo>
                  <a:lnTo>
                    <a:pt x="3389" y="29536"/>
                  </a:lnTo>
                  <a:lnTo>
                    <a:pt x="3355" y="29842"/>
                  </a:lnTo>
                  <a:lnTo>
                    <a:pt x="3312" y="30061"/>
                  </a:lnTo>
                  <a:lnTo>
                    <a:pt x="3270" y="30237"/>
                  </a:lnTo>
                  <a:lnTo>
                    <a:pt x="3227" y="30324"/>
                  </a:lnTo>
                  <a:lnTo>
                    <a:pt x="3176" y="30412"/>
                  </a:lnTo>
                  <a:lnTo>
                    <a:pt x="3125" y="30456"/>
                  </a:lnTo>
                  <a:lnTo>
                    <a:pt x="3024" y="30456"/>
                  </a:lnTo>
                  <a:lnTo>
                    <a:pt x="2794" y="30368"/>
                  </a:lnTo>
                  <a:lnTo>
                    <a:pt x="2675" y="30368"/>
                  </a:lnTo>
                  <a:lnTo>
                    <a:pt x="2624" y="30412"/>
                  </a:lnTo>
                  <a:lnTo>
                    <a:pt x="2574" y="30456"/>
                  </a:lnTo>
                  <a:lnTo>
                    <a:pt x="2497" y="30631"/>
                  </a:lnTo>
                  <a:lnTo>
                    <a:pt x="2429" y="30806"/>
                  </a:lnTo>
                  <a:lnTo>
                    <a:pt x="2370" y="31069"/>
                  </a:lnTo>
                  <a:lnTo>
                    <a:pt x="2310" y="31332"/>
                  </a:lnTo>
                  <a:lnTo>
                    <a:pt x="2208" y="31946"/>
                  </a:lnTo>
                  <a:lnTo>
                    <a:pt x="2107" y="32559"/>
                  </a:lnTo>
                  <a:lnTo>
                    <a:pt x="2047" y="32866"/>
                  </a:lnTo>
                  <a:lnTo>
                    <a:pt x="1988" y="33173"/>
                  </a:lnTo>
                  <a:lnTo>
                    <a:pt x="1954" y="33304"/>
                  </a:lnTo>
                  <a:lnTo>
                    <a:pt x="1911" y="33392"/>
                  </a:lnTo>
                  <a:lnTo>
                    <a:pt x="1869" y="33436"/>
                  </a:lnTo>
                  <a:lnTo>
                    <a:pt x="1826" y="33479"/>
                  </a:lnTo>
                  <a:lnTo>
                    <a:pt x="1784" y="33436"/>
                  </a:lnTo>
                  <a:lnTo>
                    <a:pt x="1741" y="33392"/>
                  </a:lnTo>
                  <a:lnTo>
                    <a:pt x="1699" y="33260"/>
                  </a:lnTo>
                  <a:lnTo>
                    <a:pt x="1657" y="33129"/>
                  </a:lnTo>
                  <a:lnTo>
                    <a:pt x="1589" y="32778"/>
                  </a:lnTo>
                  <a:lnTo>
                    <a:pt x="1521" y="32428"/>
                  </a:lnTo>
                  <a:lnTo>
                    <a:pt x="1402" y="31814"/>
                  </a:lnTo>
                  <a:lnTo>
                    <a:pt x="1334" y="31595"/>
                  </a:lnTo>
                  <a:lnTo>
                    <a:pt x="1266" y="31376"/>
                  </a:lnTo>
                  <a:lnTo>
                    <a:pt x="1190" y="31201"/>
                  </a:lnTo>
                  <a:lnTo>
                    <a:pt x="1113" y="31069"/>
                  </a:lnTo>
                  <a:lnTo>
                    <a:pt x="1037" y="31025"/>
                  </a:lnTo>
                  <a:lnTo>
                    <a:pt x="943" y="31069"/>
                  </a:lnTo>
                  <a:lnTo>
                    <a:pt x="850" y="31157"/>
                  </a:lnTo>
                  <a:lnTo>
                    <a:pt x="765" y="31376"/>
                  </a:lnTo>
                  <a:lnTo>
                    <a:pt x="680" y="31595"/>
                  </a:lnTo>
                  <a:lnTo>
                    <a:pt x="595" y="31902"/>
                  </a:lnTo>
                  <a:lnTo>
                    <a:pt x="527" y="32252"/>
                  </a:lnTo>
                  <a:lnTo>
                    <a:pt x="459" y="32603"/>
                  </a:lnTo>
                  <a:lnTo>
                    <a:pt x="392" y="32998"/>
                  </a:lnTo>
                  <a:lnTo>
                    <a:pt x="391" y="32997"/>
                  </a:lnTo>
                  <a:lnTo>
                    <a:pt x="340" y="32734"/>
                  </a:lnTo>
                  <a:lnTo>
                    <a:pt x="298" y="32472"/>
                  </a:lnTo>
                  <a:lnTo>
                    <a:pt x="264" y="32121"/>
                  </a:lnTo>
                  <a:lnTo>
                    <a:pt x="256" y="31989"/>
                  </a:lnTo>
                  <a:lnTo>
                    <a:pt x="239" y="31858"/>
                  </a:lnTo>
                  <a:lnTo>
                    <a:pt x="213" y="31770"/>
                  </a:lnTo>
                  <a:lnTo>
                    <a:pt x="196" y="31683"/>
                  </a:lnTo>
                  <a:lnTo>
                    <a:pt x="145" y="31639"/>
                  </a:lnTo>
                  <a:lnTo>
                    <a:pt x="94" y="31683"/>
                  </a:lnTo>
                  <a:lnTo>
                    <a:pt x="52" y="31770"/>
                  </a:lnTo>
                  <a:lnTo>
                    <a:pt x="18" y="31946"/>
                  </a:lnTo>
                  <a:lnTo>
                    <a:pt x="1" y="32077"/>
                  </a:lnTo>
                  <a:lnTo>
                    <a:pt x="1" y="32209"/>
                  </a:lnTo>
                  <a:lnTo>
                    <a:pt x="1" y="32340"/>
                  </a:lnTo>
                  <a:lnTo>
                    <a:pt x="9" y="32472"/>
                  </a:lnTo>
                  <a:lnTo>
                    <a:pt x="35" y="32822"/>
                  </a:lnTo>
                  <a:lnTo>
                    <a:pt x="69" y="33173"/>
                  </a:lnTo>
                  <a:lnTo>
                    <a:pt x="111" y="33436"/>
                  </a:lnTo>
                  <a:lnTo>
                    <a:pt x="154" y="33698"/>
                  </a:lnTo>
                  <a:lnTo>
                    <a:pt x="205" y="33961"/>
                  </a:lnTo>
                  <a:lnTo>
                    <a:pt x="256" y="34180"/>
                  </a:lnTo>
                  <a:lnTo>
                    <a:pt x="324" y="34356"/>
                  </a:lnTo>
                  <a:lnTo>
                    <a:pt x="391" y="34487"/>
                  </a:lnTo>
                  <a:lnTo>
                    <a:pt x="425" y="34531"/>
                  </a:lnTo>
                  <a:lnTo>
                    <a:pt x="459" y="34487"/>
                  </a:lnTo>
                  <a:lnTo>
                    <a:pt x="493" y="34443"/>
                  </a:lnTo>
                  <a:lnTo>
                    <a:pt x="519" y="34312"/>
                  </a:lnTo>
                  <a:lnTo>
                    <a:pt x="612" y="33698"/>
                  </a:lnTo>
                  <a:lnTo>
                    <a:pt x="672" y="33392"/>
                  </a:lnTo>
                  <a:lnTo>
                    <a:pt x="731" y="33085"/>
                  </a:lnTo>
                  <a:lnTo>
                    <a:pt x="790" y="32822"/>
                  </a:lnTo>
                  <a:lnTo>
                    <a:pt x="858" y="32603"/>
                  </a:lnTo>
                  <a:lnTo>
                    <a:pt x="935" y="32472"/>
                  </a:lnTo>
                  <a:lnTo>
                    <a:pt x="1011" y="32384"/>
                  </a:lnTo>
                  <a:lnTo>
                    <a:pt x="1071" y="32428"/>
                  </a:lnTo>
                  <a:lnTo>
                    <a:pt x="1130" y="32515"/>
                  </a:lnTo>
                  <a:lnTo>
                    <a:pt x="1181" y="32691"/>
                  </a:lnTo>
                  <a:lnTo>
                    <a:pt x="1232" y="32866"/>
                  </a:lnTo>
                  <a:lnTo>
                    <a:pt x="1325" y="33348"/>
                  </a:lnTo>
                  <a:lnTo>
                    <a:pt x="1410" y="33786"/>
                  </a:lnTo>
                  <a:lnTo>
                    <a:pt x="1478" y="34093"/>
                  </a:lnTo>
                  <a:lnTo>
                    <a:pt x="1546" y="34356"/>
                  </a:lnTo>
                  <a:lnTo>
                    <a:pt x="1623" y="34575"/>
                  </a:lnTo>
                  <a:lnTo>
                    <a:pt x="1699" y="34750"/>
                  </a:lnTo>
                  <a:lnTo>
                    <a:pt x="1775" y="34838"/>
                  </a:lnTo>
                  <a:lnTo>
                    <a:pt x="1860" y="34882"/>
                  </a:lnTo>
                  <a:lnTo>
                    <a:pt x="1945" y="34794"/>
                  </a:lnTo>
                  <a:lnTo>
                    <a:pt x="2030" y="34619"/>
                  </a:lnTo>
                  <a:lnTo>
                    <a:pt x="2107" y="34443"/>
                  </a:lnTo>
                  <a:lnTo>
                    <a:pt x="2166" y="34180"/>
                  </a:lnTo>
                  <a:lnTo>
                    <a:pt x="2225" y="33874"/>
                  </a:lnTo>
                  <a:lnTo>
                    <a:pt x="2285" y="33567"/>
                  </a:lnTo>
                  <a:lnTo>
                    <a:pt x="2387" y="32954"/>
                  </a:lnTo>
                  <a:lnTo>
                    <a:pt x="2446" y="32603"/>
                  </a:lnTo>
                  <a:lnTo>
                    <a:pt x="2497" y="32340"/>
                  </a:lnTo>
                  <a:lnTo>
                    <a:pt x="2548" y="32121"/>
                  </a:lnTo>
                  <a:lnTo>
                    <a:pt x="2599" y="31989"/>
                  </a:lnTo>
                  <a:lnTo>
                    <a:pt x="2650" y="31858"/>
                  </a:lnTo>
                  <a:lnTo>
                    <a:pt x="2701" y="31814"/>
                  </a:lnTo>
                  <a:lnTo>
                    <a:pt x="2752" y="31770"/>
                  </a:lnTo>
                  <a:lnTo>
                    <a:pt x="2913" y="31770"/>
                  </a:lnTo>
                  <a:lnTo>
                    <a:pt x="3024" y="31858"/>
                  </a:lnTo>
                  <a:lnTo>
                    <a:pt x="3185" y="31858"/>
                  </a:lnTo>
                  <a:lnTo>
                    <a:pt x="3244" y="31814"/>
                  </a:lnTo>
                  <a:lnTo>
                    <a:pt x="3295" y="31727"/>
                  </a:lnTo>
                  <a:lnTo>
                    <a:pt x="3346" y="31639"/>
                  </a:lnTo>
                  <a:lnTo>
                    <a:pt x="3440" y="31376"/>
                  </a:lnTo>
                  <a:lnTo>
                    <a:pt x="3516" y="31025"/>
                  </a:lnTo>
                  <a:lnTo>
                    <a:pt x="3575" y="30675"/>
                  </a:lnTo>
                  <a:lnTo>
                    <a:pt x="3626" y="30237"/>
                  </a:lnTo>
                  <a:lnTo>
                    <a:pt x="3669" y="29755"/>
                  </a:lnTo>
                  <a:lnTo>
                    <a:pt x="3694" y="29229"/>
                  </a:lnTo>
                  <a:lnTo>
                    <a:pt x="3711" y="28703"/>
                  </a:lnTo>
                  <a:lnTo>
                    <a:pt x="3728" y="28177"/>
                  </a:lnTo>
                  <a:lnTo>
                    <a:pt x="3728" y="27607"/>
                  </a:lnTo>
                  <a:lnTo>
                    <a:pt x="3728" y="27038"/>
                  </a:lnTo>
                  <a:lnTo>
                    <a:pt x="3711" y="25899"/>
                  </a:lnTo>
                  <a:lnTo>
                    <a:pt x="3686" y="24847"/>
                  </a:lnTo>
                  <a:lnTo>
                    <a:pt x="3652" y="23927"/>
                  </a:lnTo>
                  <a:lnTo>
                    <a:pt x="3592" y="22437"/>
                  </a:lnTo>
                  <a:lnTo>
                    <a:pt x="3524" y="20947"/>
                  </a:lnTo>
                  <a:lnTo>
                    <a:pt x="3440" y="19501"/>
                  </a:lnTo>
                  <a:lnTo>
                    <a:pt x="3355" y="18055"/>
                  </a:lnTo>
                  <a:lnTo>
                    <a:pt x="3159" y="15163"/>
                  </a:lnTo>
                  <a:lnTo>
                    <a:pt x="2964" y="12314"/>
                  </a:lnTo>
                  <a:lnTo>
                    <a:pt x="2174" y="483"/>
                  </a:lnTo>
                  <a:lnTo>
                    <a:pt x="2157" y="351"/>
                  </a:lnTo>
                  <a:lnTo>
                    <a:pt x="2140" y="220"/>
                  </a:lnTo>
                  <a:lnTo>
                    <a:pt x="2124" y="132"/>
                  </a:lnTo>
                  <a:lnTo>
                    <a:pt x="2098" y="89"/>
                  </a:lnTo>
                  <a:lnTo>
                    <a:pt x="204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6"/>
            <p:cNvSpPr/>
            <p:nvPr/>
          </p:nvSpPr>
          <p:spPr>
            <a:xfrm rot="10800000" flipH="1">
              <a:off x="2708237" y="7154980"/>
              <a:ext cx="50111" cy="54164"/>
            </a:xfrm>
            <a:custGeom>
              <a:avLst/>
              <a:gdLst/>
              <a:ahLst/>
              <a:cxnLst/>
              <a:rect l="l" t="t" r="r" b="b"/>
              <a:pathLst>
                <a:path w="5307" h="19895" extrusionOk="0">
                  <a:moveTo>
                    <a:pt x="5128" y="1"/>
                  </a:moveTo>
                  <a:lnTo>
                    <a:pt x="5086" y="45"/>
                  </a:lnTo>
                  <a:lnTo>
                    <a:pt x="5052" y="132"/>
                  </a:lnTo>
                  <a:lnTo>
                    <a:pt x="5018" y="307"/>
                  </a:lnTo>
                  <a:lnTo>
                    <a:pt x="5001" y="483"/>
                  </a:lnTo>
                  <a:lnTo>
                    <a:pt x="4993" y="614"/>
                  </a:lnTo>
                  <a:lnTo>
                    <a:pt x="4976" y="921"/>
                  </a:lnTo>
                  <a:lnTo>
                    <a:pt x="4967" y="1228"/>
                  </a:lnTo>
                  <a:lnTo>
                    <a:pt x="4959" y="1578"/>
                  </a:lnTo>
                  <a:lnTo>
                    <a:pt x="4925" y="1973"/>
                  </a:lnTo>
                  <a:lnTo>
                    <a:pt x="4891" y="2367"/>
                  </a:lnTo>
                  <a:lnTo>
                    <a:pt x="4848" y="2718"/>
                  </a:lnTo>
                  <a:lnTo>
                    <a:pt x="4797" y="3068"/>
                  </a:lnTo>
                  <a:lnTo>
                    <a:pt x="4619" y="4251"/>
                  </a:lnTo>
                  <a:lnTo>
                    <a:pt x="4534" y="4909"/>
                  </a:lnTo>
                  <a:lnTo>
                    <a:pt x="4500" y="5215"/>
                  </a:lnTo>
                  <a:lnTo>
                    <a:pt x="4466" y="5566"/>
                  </a:lnTo>
                  <a:lnTo>
                    <a:pt x="4432" y="6004"/>
                  </a:lnTo>
                  <a:lnTo>
                    <a:pt x="4407" y="6442"/>
                  </a:lnTo>
                  <a:lnTo>
                    <a:pt x="4398" y="6880"/>
                  </a:lnTo>
                  <a:lnTo>
                    <a:pt x="4390" y="7319"/>
                  </a:lnTo>
                  <a:lnTo>
                    <a:pt x="4381" y="8239"/>
                  </a:lnTo>
                  <a:lnTo>
                    <a:pt x="4373" y="8677"/>
                  </a:lnTo>
                  <a:lnTo>
                    <a:pt x="4356" y="9159"/>
                  </a:lnTo>
                  <a:lnTo>
                    <a:pt x="4322" y="9597"/>
                  </a:lnTo>
                  <a:lnTo>
                    <a:pt x="4279" y="9992"/>
                  </a:lnTo>
                  <a:lnTo>
                    <a:pt x="4220" y="10386"/>
                  </a:lnTo>
                  <a:lnTo>
                    <a:pt x="4160" y="10693"/>
                  </a:lnTo>
                  <a:lnTo>
                    <a:pt x="4084" y="11000"/>
                  </a:lnTo>
                  <a:lnTo>
                    <a:pt x="4008" y="11262"/>
                  </a:lnTo>
                  <a:lnTo>
                    <a:pt x="3923" y="11482"/>
                  </a:lnTo>
                  <a:lnTo>
                    <a:pt x="3838" y="11657"/>
                  </a:lnTo>
                  <a:lnTo>
                    <a:pt x="3727" y="11832"/>
                  </a:lnTo>
                  <a:lnTo>
                    <a:pt x="3609" y="11920"/>
                  </a:lnTo>
                  <a:lnTo>
                    <a:pt x="3490" y="11964"/>
                  </a:lnTo>
                  <a:lnTo>
                    <a:pt x="3371" y="11964"/>
                  </a:lnTo>
                  <a:lnTo>
                    <a:pt x="3252" y="11920"/>
                  </a:lnTo>
                  <a:lnTo>
                    <a:pt x="3133" y="11876"/>
                  </a:lnTo>
                  <a:lnTo>
                    <a:pt x="2895" y="11701"/>
                  </a:lnTo>
                  <a:lnTo>
                    <a:pt x="2819" y="11657"/>
                  </a:lnTo>
                  <a:lnTo>
                    <a:pt x="2743" y="11613"/>
                  </a:lnTo>
                  <a:lnTo>
                    <a:pt x="2675" y="11657"/>
                  </a:lnTo>
                  <a:lnTo>
                    <a:pt x="2607" y="11701"/>
                  </a:lnTo>
                  <a:lnTo>
                    <a:pt x="2547" y="11788"/>
                  </a:lnTo>
                  <a:lnTo>
                    <a:pt x="2488" y="11964"/>
                  </a:lnTo>
                  <a:lnTo>
                    <a:pt x="2428" y="12183"/>
                  </a:lnTo>
                  <a:lnTo>
                    <a:pt x="2369" y="12446"/>
                  </a:lnTo>
                  <a:lnTo>
                    <a:pt x="2250" y="13147"/>
                  </a:lnTo>
                  <a:lnTo>
                    <a:pt x="2140" y="13892"/>
                  </a:lnTo>
                  <a:lnTo>
                    <a:pt x="2046" y="14680"/>
                  </a:lnTo>
                  <a:lnTo>
                    <a:pt x="1961" y="15469"/>
                  </a:lnTo>
                  <a:lnTo>
                    <a:pt x="1885" y="16346"/>
                  </a:lnTo>
                  <a:lnTo>
                    <a:pt x="1826" y="17178"/>
                  </a:lnTo>
                  <a:lnTo>
                    <a:pt x="1775" y="18098"/>
                  </a:lnTo>
                  <a:lnTo>
                    <a:pt x="1758" y="18537"/>
                  </a:lnTo>
                  <a:lnTo>
                    <a:pt x="1707" y="18537"/>
                  </a:lnTo>
                  <a:lnTo>
                    <a:pt x="1647" y="18493"/>
                  </a:lnTo>
                  <a:lnTo>
                    <a:pt x="1588" y="18449"/>
                  </a:lnTo>
                  <a:lnTo>
                    <a:pt x="1537" y="18317"/>
                  </a:lnTo>
                  <a:lnTo>
                    <a:pt x="1477" y="18186"/>
                  </a:lnTo>
                  <a:lnTo>
                    <a:pt x="1376" y="17879"/>
                  </a:lnTo>
                  <a:lnTo>
                    <a:pt x="1274" y="17529"/>
                  </a:lnTo>
                  <a:lnTo>
                    <a:pt x="1172" y="17091"/>
                  </a:lnTo>
                  <a:lnTo>
                    <a:pt x="994" y="16258"/>
                  </a:lnTo>
                  <a:lnTo>
                    <a:pt x="229" y="12533"/>
                  </a:lnTo>
                  <a:lnTo>
                    <a:pt x="204" y="12446"/>
                  </a:lnTo>
                  <a:lnTo>
                    <a:pt x="178" y="12402"/>
                  </a:lnTo>
                  <a:lnTo>
                    <a:pt x="153" y="12358"/>
                  </a:lnTo>
                  <a:lnTo>
                    <a:pt x="127" y="12358"/>
                  </a:lnTo>
                  <a:lnTo>
                    <a:pt x="85" y="12446"/>
                  </a:lnTo>
                  <a:lnTo>
                    <a:pt x="43" y="12577"/>
                  </a:lnTo>
                  <a:lnTo>
                    <a:pt x="17" y="12796"/>
                  </a:lnTo>
                  <a:lnTo>
                    <a:pt x="0" y="13015"/>
                  </a:lnTo>
                  <a:lnTo>
                    <a:pt x="0" y="13147"/>
                  </a:lnTo>
                  <a:lnTo>
                    <a:pt x="9" y="13278"/>
                  </a:lnTo>
                  <a:lnTo>
                    <a:pt x="26" y="13410"/>
                  </a:lnTo>
                  <a:lnTo>
                    <a:pt x="43" y="13541"/>
                  </a:lnTo>
                  <a:lnTo>
                    <a:pt x="527" y="15951"/>
                  </a:lnTo>
                  <a:lnTo>
                    <a:pt x="773" y="17134"/>
                  </a:lnTo>
                  <a:lnTo>
                    <a:pt x="1027" y="18274"/>
                  </a:lnTo>
                  <a:lnTo>
                    <a:pt x="1129" y="18668"/>
                  </a:lnTo>
                  <a:lnTo>
                    <a:pt x="1223" y="19019"/>
                  </a:lnTo>
                  <a:lnTo>
                    <a:pt x="1333" y="19325"/>
                  </a:lnTo>
                  <a:lnTo>
                    <a:pt x="1435" y="19588"/>
                  </a:lnTo>
                  <a:lnTo>
                    <a:pt x="1545" y="19764"/>
                  </a:lnTo>
                  <a:lnTo>
                    <a:pt x="1664" y="19851"/>
                  </a:lnTo>
                  <a:lnTo>
                    <a:pt x="1783" y="19895"/>
                  </a:lnTo>
                  <a:lnTo>
                    <a:pt x="1902" y="19851"/>
                  </a:lnTo>
                  <a:lnTo>
                    <a:pt x="1936" y="19764"/>
                  </a:lnTo>
                  <a:lnTo>
                    <a:pt x="1961" y="19676"/>
                  </a:lnTo>
                  <a:lnTo>
                    <a:pt x="1987" y="19501"/>
                  </a:lnTo>
                  <a:lnTo>
                    <a:pt x="1995" y="19369"/>
                  </a:lnTo>
                  <a:lnTo>
                    <a:pt x="2038" y="18361"/>
                  </a:lnTo>
                  <a:lnTo>
                    <a:pt x="2097" y="17397"/>
                  </a:lnTo>
                  <a:lnTo>
                    <a:pt x="2174" y="16433"/>
                  </a:lnTo>
                  <a:lnTo>
                    <a:pt x="2259" y="15513"/>
                  </a:lnTo>
                  <a:lnTo>
                    <a:pt x="2318" y="15031"/>
                  </a:lnTo>
                  <a:lnTo>
                    <a:pt x="2377" y="14593"/>
                  </a:lnTo>
                  <a:lnTo>
                    <a:pt x="2445" y="14155"/>
                  </a:lnTo>
                  <a:lnTo>
                    <a:pt x="2513" y="13716"/>
                  </a:lnTo>
                  <a:lnTo>
                    <a:pt x="2564" y="13453"/>
                  </a:lnTo>
                  <a:lnTo>
                    <a:pt x="2615" y="13278"/>
                  </a:lnTo>
                  <a:lnTo>
                    <a:pt x="2675" y="13147"/>
                  </a:lnTo>
                  <a:lnTo>
                    <a:pt x="2726" y="13103"/>
                  </a:lnTo>
                  <a:lnTo>
                    <a:pt x="2794" y="13059"/>
                  </a:lnTo>
                  <a:lnTo>
                    <a:pt x="2853" y="13103"/>
                  </a:lnTo>
                  <a:lnTo>
                    <a:pt x="2989" y="13191"/>
                  </a:lnTo>
                  <a:lnTo>
                    <a:pt x="3159" y="13278"/>
                  </a:lnTo>
                  <a:lnTo>
                    <a:pt x="3328" y="13322"/>
                  </a:lnTo>
                  <a:lnTo>
                    <a:pt x="3490" y="13322"/>
                  </a:lnTo>
                  <a:lnTo>
                    <a:pt x="3660" y="13278"/>
                  </a:lnTo>
                  <a:lnTo>
                    <a:pt x="3821" y="13103"/>
                  </a:lnTo>
                  <a:lnTo>
                    <a:pt x="3906" y="12971"/>
                  </a:lnTo>
                  <a:lnTo>
                    <a:pt x="3982" y="12840"/>
                  </a:lnTo>
                  <a:lnTo>
                    <a:pt x="4059" y="12665"/>
                  </a:lnTo>
                  <a:lnTo>
                    <a:pt x="4135" y="12489"/>
                  </a:lnTo>
                  <a:lnTo>
                    <a:pt x="4203" y="12227"/>
                  </a:lnTo>
                  <a:lnTo>
                    <a:pt x="4279" y="11964"/>
                  </a:lnTo>
                  <a:lnTo>
                    <a:pt x="4390" y="11482"/>
                  </a:lnTo>
                  <a:lnTo>
                    <a:pt x="4441" y="11175"/>
                  </a:lnTo>
                  <a:lnTo>
                    <a:pt x="4483" y="10868"/>
                  </a:lnTo>
                  <a:lnTo>
                    <a:pt x="4526" y="10561"/>
                  </a:lnTo>
                  <a:lnTo>
                    <a:pt x="4560" y="10211"/>
                  </a:lnTo>
                  <a:lnTo>
                    <a:pt x="4585" y="9860"/>
                  </a:lnTo>
                  <a:lnTo>
                    <a:pt x="4610" y="9510"/>
                  </a:lnTo>
                  <a:lnTo>
                    <a:pt x="4627" y="9028"/>
                  </a:lnTo>
                  <a:lnTo>
                    <a:pt x="4644" y="8589"/>
                  </a:lnTo>
                  <a:lnTo>
                    <a:pt x="4653" y="7669"/>
                  </a:lnTo>
                  <a:lnTo>
                    <a:pt x="4661" y="7187"/>
                  </a:lnTo>
                  <a:lnTo>
                    <a:pt x="4670" y="6749"/>
                  </a:lnTo>
                  <a:lnTo>
                    <a:pt x="4695" y="6311"/>
                  </a:lnTo>
                  <a:lnTo>
                    <a:pt x="4738" y="5873"/>
                  </a:lnTo>
                  <a:lnTo>
                    <a:pt x="4814" y="5172"/>
                  </a:lnTo>
                  <a:lnTo>
                    <a:pt x="4908" y="4558"/>
                  </a:lnTo>
                  <a:lnTo>
                    <a:pt x="5010" y="3945"/>
                  </a:lnTo>
                  <a:lnTo>
                    <a:pt x="5094" y="3287"/>
                  </a:lnTo>
                  <a:lnTo>
                    <a:pt x="5154" y="2718"/>
                  </a:lnTo>
                  <a:lnTo>
                    <a:pt x="5188" y="2411"/>
                  </a:lnTo>
                  <a:lnTo>
                    <a:pt x="5205" y="2060"/>
                  </a:lnTo>
                  <a:lnTo>
                    <a:pt x="5213" y="1841"/>
                  </a:lnTo>
                  <a:lnTo>
                    <a:pt x="5222" y="1534"/>
                  </a:lnTo>
                  <a:lnTo>
                    <a:pt x="5225" y="1421"/>
                  </a:lnTo>
                  <a:lnTo>
                    <a:pt x="5230" y="1403"/>
                  </a:lnTo>
                  <a:lnTo>
                    <a:pt x="5256" y="1359"/>
                  </a:lnTo>
                  <a:lnTo>
                    <a:pt x="5273" y="1228"/>
                  </a:lnTo>
                  <a:lnTo>
                    <a:pt x="5281" y="1140"/>
                  </a:lnTo>
                  <a:lnTo>
                    <a:pt x="5298" y="1009"/>
                  </a:lnTo>
                  <a:lnTo>
                    <a:pt x="5307" y="790"/>
                  </a:lnTo>
                  <a:lnTo>
                    <a:pt x="5298" y="614"/>
                  </a:lnTo>
                  <a:lnTo>
                    <a:pt x="5281" y="439"/>
                  </a:lnTo>
                  <a:lnTo>
                    <a:pt x="5264" y="307"/>
                  </a:lnTo>
                  <a:lnTo>
                    <a:pt x="5239" y="176"/>
                  </a:lnTo>
                  <a:lnTo>
                    <a:pt x="5205" y="45"/>
                  </a:lnTo>
                  <a:lnTo>
                    <a:pt x="517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6"/>
            <p:cNvSpPr/>
            <p:nvPr/>
          </p:nvSpPr>
          <p:spPr>
            <a:xfrm rot="10800000" flipH="1">
              <a:off x="2668550" y="7331339"/>
              <a:ext cx="21652" cy="26727"/>
            </a:xfrm>
            <a:custGeom>
              <a:avLst/>
              <a:gdLst/>
              <a:ahLst/>
              <a:cxnLst/>
              <a:rect l="l" t="t" r="r" b="b"/>
              <a:pathLst>
                <a:path w="2293" h="9817" extrusionOk="0">
                  <a:moveTo>
                    <a:pt x="1189" y="0"/>
                  </a:moveTo>
                  <a:lnTo>
                    <a:pt x="1079" y="88"/>
                  </a:lnTo>
                  <a:lnTo>
                    <a:pt x="960" y="220"/>
                  </a:lnTo>
                  <a:lnTo>
                    <a:pt x="849" y="395"/>
                  </a:lnTo>
                  <a:lnTo>
                    <a:pt x="739" y="614"/>
                  </a:lnTo>
                  <a:lnTo>
                    <a:pt x="629" y="921"/>
                  </a:lnTo>
                  <a:lnTo>
                    <a:pt x="527" y="1227"/>
                  </a:lnTo>
                  <a:lnTo>
                    <a:pt x="433" y="1622"/>
                  </a:lnTo>
                  <a:lnTo>
                    <a:pt x="340" y="2016"/>
                  </a:lnTo>
                  <a:lnTo>
                    <a:pt x="263" y="2498"/>
                  </a:lnTo>
                  <a:lnTo>
                    <a:pt x="187" y="2980"/>
                  </a:lnTo>
                  <a:lnTo>
                    <a:pt x="128" y="3506"/>
                  </a:lnTo>
                  <a:lnTo>
                    <a:pt x="77" y="4120"/>
                  </a:lnTo>
                  <a:lnTo>
                    <a:pt x="43" y="4689"/>
                  </a:lnTo>
                  <a:lnTo>
                    <a:pt x="17" y="5347"/>
                  </a:lnTo>
                  <a:lnTo>
                    <a:pt x="9" y="5960"/>
                  </a:lnTo>
                  <a:lnTo>
                    <a:pt x="0" y="6617"/>
                  </a:lnTo>
                  <a:lnTo>
                    <a:pt x="0" y="7231"/>
                  </a:lnTo>
                  <a:lnTo>
                    <a:pt x="9" y="7888"/>
                  </a:lnTo>
                  <a:lnTo>
                    <a:pt x="34" y="9159"/>
                  </a:lnTo>
                  <a:lnTo>
                    <a:pt x="51" y="9422"/>
                  </a:lnTo>
                  <a:lnTo>
                    <a:pt x="77" y="9641"/>
                  </a:lnTo>
                  <a:lnTo>
                    <a:pt x="94" y="9729"/>
                  </a:lnTo>
                  <a:lnTo>
                    <a:pt x="119" y="9772"/>
                  </a:lnTo>
                  <a:lnTo>
                    <a:pt x="145" y="9816"/>
                  </a:lnTo>
                  <a:lnTo>
                    <a:pt x="170" y="9816"/>
                  </a:lnTo>
                  <a:lnTo>
                    <a:pt x="221" y="9772"/>
                  </a:lnTo>
                  <a:lnTo>
                    <a:pt x="263" y="9641"/>
                  </a:lnTo>
                  <a:lnTo>
                    <a:pt x="289" y="9509"/>
                  </a:lnTo>
                  <a:lnTo>
                    <a:pt x="297" y="9422"/>
                  </a:lnTo>
                  <a:lnTo>
                    <a:pt x="306" y="9290"/>
                  </a:lnTo>
                  <a:lnTo>
                    <a:pt x="306" y="9159"/>
                  </a:lnTo>
                  <a:lnTo>
                    <a:pt x="280" y="8107"/>
                  </a:lnTo>
                  <a:lnTo>
                    <a:pt x="272" y="7055"/>
                  </a:lnTo>
                  <a:lnTo>
                    <a:pt x="263" y="6486"/>
                  </a:lnTo>
                  <a:lnTo>
                    <a:pt x="272" y="5960"/>
                  </a:lnTo>
                  <a:lnTo>
                    <a:pt x="289" y="5434"/>
                  </a:lnTo>
                  <a:lnTo>
                    <a:pt x="306" y="4952"/>
                  </a:lnTo>
                  <a:lnTo>
                    <a:pt x="340" y="4426"/>
                  </a:lnTo>
                  <a:lnTo>
                    <a:pt x="382" y="3988"/>
                  </a:lnTo>
                  <a:lnTo>
                    <a:pt x="433" y="3550"/>
                  </a:lnTo>
                  <a:lnTo>
                    <a:pt x="501" y="3156"/>
                  </a:lnTo>
                  <a:lnTo>
                    <a:pt x="569" y="2805"/>
                  </a:lnTo>
                  <a:lnTo>
                    <a:pt x="646" y="2498"/>
                  </a:lnTo>
                  <a:lnTo>
                    <a:pt x="730" y="2235"/>
                  </a:lnTo>
                  <a:lnTo>
                    <a:pt x="815" y="1972"/>
                  </a:lnTo>
                  <a:lnTo>
                    <a:pt x="900" y="1753"/>
                  </a:lnTo>
                  <a:lnTo>
                    <a:pt x="985" y="1622"/>
                  </a:lnTo>
                  <a:lnTo>
                    <a:pt x="1079" y="1490"/>
                  </a:lnTo>
                  <a:lnTo>
                    <a:pt x="1172" y="1447"/>
                  </a:lnTo>
                  <a:lnTo>
                    <a:pt x="1257" y="1403"/>
                  </a:lnTo>
                  <a:lnTo>
                    <a:pt x="1350" y="1403"/>
                  </a:lnTo>
                  <a:lnTo>
                    <a:pt x="1435" y="1490"/>
                  </a:lnTo>
                  <a:lnTo>
                    <a:pt x="1520" y="1578"/>
                  </a:lnTo>
                  <a:lnTo>
                    <a:pt x="1605" y="1709"/>
                  </a:lnTo>
                  <a:lnTo>
                    <a:pt x="1690" y="1929"/>
                  </a:lnTo>
                  <a:lnTo>
                    <a:pt x="1766" y="2148"/>
                  </a:lnTo>
                  <a:lnTo>
                    <a:pt x="1834" y="2411"/>
                  </a:lnTo>
                  <a:lnTo>
                    <a:pt x="1902" y="2761"/>
                  </a:lnTo>
                  <a:lnTo>
                    <a:pt x="1953" y="3112"/>
                  </a:lnTo>
                  <a:lnTo>
                    <a:pt x="2004" y="3506"/>
                  </a:lnTo>
                  <a:lnTo>
                    <a:pt x="2047" y="3944"/>
                  </a:lnTo>
                  <a:lnTo>
                    <a:pt x="2063" y="4076"/>
                  </a:lnTo>
                  <a:lnTo>
                    <a:pt x="2080" y="4163"/>
                  </a:lnTo>
                  <a:lnTo>
                    <a:pt x="2106" y="4251"/>
                  </a:lnTo>
                  <a:lnTo>
                    <a:pt x="2131" y="4295"/>
                  </a:lnTo>
                  <a:lnTo>
                    <a:pt x="2182" y="4295"/>
                  </a:lnTo>
                  <a:lnTo>
                    <a:pt x="2208" y="4251"/>
                  </a:lnTo>
                  <a:lnTo>
                    <a:pt x="2233" y="4207"/>
                  </a:lnTo>
                  <a:lnTo>
                    <a:pt x="2259" y="4120"/>
                  </a:lnTo>
                  <a:lnTo>
                    <a:pt x="2276" y="4032"/>
                  </a:lnTo>
                  <a:lnTo>
                    <a:pt x="2284" y="3900"/>
                  </a:lnTo>
                  <a:lnTo>
                    <a:pt x="2293" y="3769"/>
                  </a:lnTo>
                  <a:lnTo>
                    <a:pt x="2293" y="3506"/>
                  </a:lnTo>
                  <a:lnTo>
                    <a:pt x="2284" y="3243"/>
                  </a:lnTo>
                  <a:lnTo>
                    <a:pt x="2233" y="2761"/>
                  </a:lnTo>
                  <a:lnTo>
                    <a:pt x="2174" y="2279"/>
                  </a:lnTo>
                  <a:lnTo>
                    <a:pt x="2106" y="1841"/>
                  </a:lnTo>
                  <a:lnTo>
                    <a:pt x="2030" y="1447"/>
                  </a:lnTo>
                  <a:lnTo>
                    <a:pt x="1945" y="1096"/>
                  </a:lnTo>
                  <a:lnTo>
                    <a:pt x="1851" y="789"/>
                  </a:lnTo>
                  <a:lnTo>
                    <a:pt x="1758" y="526"/>
                  </a:lnTo>
                  <a:lnTo>
                    <a:pt x="1656" y="307"/>
                  </a:lnTo>
                  <a:lnTo>
                    <a:pt x="1537" y="132"/>
                  </a:lnTo>
                  <a:lnTo>
                    <a:pt x="1427" y="44"/>
                  </a:lnTo>
                  <a:lnTo>
                    <a:pt x="130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6"/>
            <p:cNvSpPr/>
            <p:nvPr/>
          </p:nvSpPr>
          <p:spPr>
            <a:xfrm rot="10800000" flipH="1">
              <a:off x="2665500" y="7353964"/>
              <a:ext cx="12115" cy="320561"/>
            </a:xfrm>
            <a:custGeom>
              <a:avLst/>
              <a:gdLst/>
              <a:ahLst/>
              <a:cxnLst/>
              <a:rect l="l" t="t" r="r" b="b"/>
              <a:pathLst>
                <a:path w="1283" h="117745" extrusionOk="0">
                  <a:moveTo>
                    <a:pt x="705" y="0"/>
                  </a:moveTo>
                  <a:lnTo>
                    <a:pt x="663" y="44"/>
                  </a:lnTo>
                  <a:lnTo>
                    <a:pt x="612" y="175"/>
                  </a:lnTo>
                  <a:lnTo>
                    <a:pt x="595" y="263"/>
                  </a:lnTo>
                  <a:lnTo>
                    <a:pt x="578" y="351"/>
                  </a:lnTo>
                  <a:lnTo>
                    <a:pt x="570" y="482"/>
                  </a:lnTo>
                  <a:lnTo>
                    <a:pt x="570" y="657"/>
                  </a:lnTo>
                  <a:lnTo>
                    <a:pt x="238" y="26161"/>
                  </a:lnTo>
                  <a:lnTo>
                    <a:pt x="162" y="31857"/>
                  </a:lnTo>
                  <a:lnTo>
                    <a:pt x="103" y="37554"/>
                  </a:lnTo>
                  <a:lnTo>
                    <a:pt x="52" y="43206"/>
                  </a:lnTo>
                  <a:lnTo>
                    <a:pt x="18" y="48903"/>
                  </a:lnTo>
                  <a:lnTo>
                    <a:pt x="9" y="51751"/>
                  </a:lnTo>
                  <a:lnTo>
                    <a:pt x="1" y="54600"/>
                  </a:lnTo>
                  <a:lnTo>
                    <a:pt x="1" y="57448"/>
                  </a:lnTo>
                  <a:lnTo>
                    <a:pt x="9" y="60296"/>
                  </a:lnTo>
                  <a:lnTo>
                    <a:pt x="18" y="63145"/>
                  </a:lnTo>
                  <a:lnTo>
                    <a:pt x="35" y="65993"/>
                  </a:lnTo>
                  <a:lnTo>
                    <a:pt x="60" y="68841"/>
                  </a:lnTo>
                  <a:lnTo>
                    <a:pt x="103" y="71689"/>
                  </a:lnTo>
                  <a:lnTo>
                    <a:pt x="145" y="74494"/>
                  </a:lnTo>
                  <a:lnTo>
                    <a:pt x="187" y="77342"/>
                  </a:lnTo>
                  <a:lnTo>
                    <a:pt x="298" y="82995"/>
                  </a:lnTo>
                  <a:lnTo>
                    <a:pt x="536" y="94301"/>
                  </a:lnTo>
                  <a:lnTo>
                    <a:pt x="1020" y="117087"/>
                  </a:lnTo>
                  <a:lnTo>
                    <a:pt x="1028" y="117262"/>
                  </a:lnTo>
                  <a:lnTo>
                    <a:pt x="1036" y="117394"/>
                  </a:lnTo>
                  <a:lnTo>
                    <a:pt x="1053" y="117525"/>
                  </a:lnTo>
                  <a:lnTo>
                    <a:pt x="1070" y="117613"/>
                  </a:lnTo>
                  <a:lnTo>
                    <a:pt x="1113" y="117700"/>
                  </a:lnTo>
                  <a:lnTo>
                    <a:pt x="1164" y="117744"/>
                  </a:lnTo>
                  <a:lnTo>
                    <a:pt x="1215" y="117744"/>
                  </a:lnTo>
                  <a:lnTo>
                    <a:pt x="1257" y="117613"/>
                  </a:lnTo>
                  <a:lnTo>
                    <a:pt x="1266" y="117525"/>
                  </a:lnTo>
                  <a:lnTo>
                    <a:pt x="1283" y="117394"/>
                  </a:lnTo>
                  <a:lnTo>
                    <a:pt x="1283" y="117262"/>
                  </a:lnTo>
                  <a:lnTo>
                    <a:pt x="1283" y="117087"/>
                  </a:lnTo>
                  <a:lnTo>
                    <a:pt x="748" y="91540"/>
                  </a:lnTo>
                  <a:lnTo>
                    <a:pt x="629" y="85887"/>
                  </a:lnTo>
                  <a:lnTo>
                    <a:pt x="510" y="80278"/>
                  </a:lnTo>
                  <a:lnTo>
                    <a:pt x="459" y="77430"/>
                  </a:lnTo>
                  <a:lnTo>
                    <a:pt x="408" y="74625"/>
                  </a:lnTo>
                  <a:lnTo>
                    <a:pt x="366" y="71777"/>
                  </a:lnTo>
                  <a:lnTo>
                    <a:pt x="332" y="68973"/>
                  </a:lnTo>
                  <a:lnTo>
                    <a:pt x="306" y="66124"/>
                  </a:lnTo>
                  <a:lnTo>
                    <a:pt x="289" y="63276"/>
                  </a:lnTo>
                  <a:lnTo>
                    <a:pt x="272" y="60428"/>
                  </a:lnTo>
                  <a:lnTo>
                    <a:pt x="264" y="57579"/>
                  </a:lnTo>
                  <a:lnTo>
                    <a:pt x="264" y="54731"/>
                  </a:lnTo>
                  <a:lnTo>
                    <a:pt x="272" y="51883"/>
                  </a:lnTo>
                  <a:lnTo>
                    <a:pt x="298" y="46186"/>
                  </a:lnTo>
                  <a:lnTo>
                    <a:pt x="340" y="40490"/>
                  </a:lnTo>
                  <a:lnTo>
                    <a:pt x="400" y="34793"/>
                  </a:lnTo>
                  <a:lnTo>
                    <a:pt x="459" y="29096"/>
                  </a:lnTo>
                  <a:lnTo>
                    <a:pt x="527" y="23400"/>
                  </a:lnTo>
                  <a:lnTo>
                    <a:pt x="680" y="12050"/>
                  </a:lnTo>
                  <a:lnTo>
                    <a:pt x="833" y="657"/>
                  </a:lnTo>
                  <a:lnTo>
                    <a:pt x="833" y="482"/>
                  </a:lnTo>
                  <a:lnTo>
                    <a:pt x="824" y="351"/>
                  </a:lnTo>
                  <a:lnTo>
                    <a:pt x="816" y="263"/>
                  </a:lnTo>
                  <a:lnTo>
                    <a:pt x="799" y="131"/>
                  </a:lnTo>
                  <a:lnTo>
                    <a:pt x="756" y="44"/>
                  </a:lnTo>
                  <a:lnTo>
                    <a:pt x="70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6"/>
            <p:cNvSpPr/>
            <p:nvPr/>
          </p:nvSpPr>
          <p:spPr>
            <a:xfrm rot="10800000" flipH="1">
              <a:off x="2666784" y="7343789"/>
              <a:ext cx="92773" cy="184202"/>
            </a:xfrm>
            <a:custGeom>
              <a:avLst/>
              <a:gdLst/>
              <a:ahLst/>
              <a:cxnLst/>
              <a:rect l="l" t="t" r="r" b="b"/>
              <a:pathLst>
                <a:path w="9825" h="67659" extrusionOk="0">
                  <a:moveTo>
                    <a:pt x="136" y="1"/>
                  </a:moveTo>
                  <a:lnTo>
                    <a:pt x="85" y="45"/>
                  </a:lnTo>
                  <a:lnTo>
                    <a:pt x="43" y="176"/>
                  </a:lnTo>
                  <a:lnTo>
                    <a:pt x="26" y="264"/>
                  </a:lnTo>
                  <a:lnTo>
                    <a:pt x="9" y="395"/>
                  </a:lnTo>
                  <a:lnTo>
                    <a:pt x="0" y="527"/>
                  </a:lnTo>
                  <a:lnTo>
                    <a:pt x="0" y="702"/>
                  </a:lnTo>
                  <a:lnTo>
                    <a:pt x="0" y="1754"/>
                  </a:lnTo>
                  <a:lnTo>
                    <a:pt x="9" y="2849"/>
                  </a:lnTo>
                  <a:lnTo>
                    <a:pt x="26" y="3901"/>
                  </a:lnTo>
                  <a:lnTo>
                    <a:pt x="43" y="4996"/>
                  </a:lnTo>
                  <a:lnTo>
                    <a:pt x="68" y="6048"/>
                  </a:lnTo>
                  <a:lnTo>
                    <a:pt x="102" y="7144"/>
                  </a:lnTo>
                  <a:lnTo>
                    <a:pt x="136" y="8195"/>
                  </a:lnTo>
                  <a:lnTo>
                    <a:pt x="179" y="9247"/>
                  </a:lnTo>
                  <a:lnTo>
                    <a:pt x="230" y="10299"/>
                  </a:lnTo>
                  <a:lnTo>
                    <a:pt x="281" y="11350"/>
                  </a:lnTo>
                  <a:lnTo>
                    <a:pt x="400" y="13410"/>
                  </a:lnTo>
                  <a:lnTo>
                    <a:pt x="535" y="15426"/>
                  </a:lnTo>
                  <a:lnTo>
                    <a:pt x="688" y="17441"/>
                  </a:lnTo>
                  <a:lnTo>
                    <a:pt x="850" y="19325"/>
                  </a:lnTo>
                  <a:lnTo>
                    <a:pt x="1028" y="21122"/>
                  </a:lnTo>
                  <a:lnTo>
                    <a:pt x="1215" y="22919"/>
                  </a:lnTo>
                  <a:lnTo>
                    <a:pt x="1410" y="24672"/>
                  </a:lnTo>
                  <a:lnTo>
                    <a:pt x="1622" y="26380"/>
                  </a:lnTo>
                  <a:lnTo>
                    <a:pt x="1843" y="28089"/>
                  </a:lnTo>
                  <a:lnTo>
                    <a:pt x="2072" y="29711"/>
                  </a:lnTo>
                  <a:lnTo>
                    <a:pt x="2310" y="31332"/>
                  </a:lnTo>
                  <a:lnTo>
                    <a:pt x="2556" y="32910"/>
                  </a:lnTo>
                  <a:lnTo>
                    <a:pt x="2811" y="34487"/>
                  </a:lnTo>
                  <a:lnTo>
                    <a:pt x="3074" y="36021"/>
                  </a:lnTo>
                  <a:lnTo>
                    <a:pt x="3337" y="37511"/>
                  </a:lnTo>
                  <a:lnTo>
                    <a:pt x="3609" y="39001"/>
                  </a:lnTo>
                  <a:lnTo>
                    <a:pt x="3889" y="40447"/>
                  </a:lnTo>
                  <a:lnTo>
                    <a:pt x="4169" y="41893"/>
                  </a:lnTo>
                  <a:lnTo>
                    <a:pt x="4450" y="43295"/>
                  </a:lnTo>
                  <a:lnTo>
                    <a:pt x="5078" y="46362"/>
                  </a:lnTo>
                  <a:lnTo>
                    <a:pt x="5715" y="49430"/>
                  </a:lnTo>
                  <a:lnTo>
                    <a:pt x="6360" y="52453"/>
                  </a:lnTo>
                  <a:lnTo>
                    <a:pt x="7005" y="55477"/>
                  </a:lnTo>
                  <a:lnTo>
                    <a:pt x="8296" y="61480"/>
                  </a:lnTo>
                  <a:lnTo>
                    <a:pt x="9595" y="67484"/>
                  </a:lnTo>
                  <a:lnTo>
                    <a:pt x="9612" y="67571"/>
                  </a:lnTo>
                  <a:lnTo>
                    <a:pt x="9637" y="67659"/>
                  </a:lnTo>
                  <a:lnTo>
                    <a:pt x="9697" y="67659"/>
                  </a:lnTo>
                  <a:lnTo>
                    <a:pt x="9739" y="67615"/>
                  </a:lnTo>
                  <a:lnTo>
                    <a:pt x="9782" y="67440"/>
                  </a:lnTo>
                  <a:lnTo>
                    <a:pt x="9807" y="67221"/>
                  </a:lnTo>
                  <a:lnTo>
                    <a:pt x="9824" y="67002"/>
                  </a:lnTo>
                  <a:lnTo>
                    <a:pt x="9824" y="66870"/>
                  </a:lnTo>
                  <a:lnTo>
                    <a:pt x="9816" y="66739"/>
                  </a:lnTo>
                  <a:lnTo>
                    <a:pt x="9799" y="66607"/>
                  </a:lnTo>
                  <a:lnTo>
                    <a:pt x="9782" y="66520"/>
                  </a:lnTo>
                  <a:lnTo>
                    <a:pt x="6878" y="52935"/>
                  </a:lnTo>
                  <a:lnTo>
                    <a:pt x="5740" y="47633"/>
                  </a:lnTo>
                  <a:lnTo>
                    <a:pt x="5171" y="44873"/>
                  </a:lnTo>
                  <a:lnTo>
                    <a:pt x="4594" y="42068"/>
                  </a:lnTo>
                  <a:lnTo>
                    <a:pt x="4034" y="39220"/>
                  </a:lnTo>
                  <a:lnTo>
                    <a:pt x="3753" y="37730"/>
                  </a:lnTo>
                  <a:lnTo>
                    <a:pt x="3482" y="36240"/>
                  </a:lnTo>
                  <a:lnTo>
                    <a:pt x="3218" y="34750"/>
                  </a:lnTo>
                  <a:lnTo>
                    <a:pt x="2955" y="33216"/>
                  </a:lnTo>
                  <a:lnTo>
                    <a:pt x="2700" y="31639"/>
                  </a:lnTo>
                  <a:lnTo>
                    <a:pt x="2454" y="30061"/>
                  </a:lnTo>
                  <a:lnTo>
                    <a:pt x="2225" y="28440"/>
                  </a:lnTo>
                  <a:lnTo>
                    <a:pt x="1996" y="26819"/>
                  </a:lnTo>
                  <a:lnTo>
                    <a:pt x="1775" y="25154"/>
                  </a:lnTo>
                  <a:lnTo>
                    <a:pt x="1571" y="23488"/>
                  </a:lnTo>
                  <a:lnTo>
                    <a:pt x="1376" y="21736"/>
                  </a:lnTo>
                  <a:lnTo>
                    <a:pt x="1198" y="19983"/>
                  </a:lnTo>
                  <a:lnTo>
                    <a:pt x="1028" y="18230"/>
                  </a:lnTo>
                  <a:lnTo>
                    <a:pt x="875" y="16390"/>
                  </a:lnTo>
                  <a:lnTo>
                    <a:pt x="739" y="14549"/>
                  </a:lnTo>
                  <a:lnTo>
                    <a:pt x="620" y="12709"/>
                  </a:lnTo>
                  <a:lnTo>
                    <a:pt x="518" y="10781"/>
                  </a:lnTo>
                  <a:lnTo>
                    <a:pt x="425" y="8853"/>
                  </a:lnTo>
                  <a:lnTo>
                    <a:pt x="357" y="6837"/>
                  </a:lnTo>
                  <a:lnTo>
                    <a:pt x="332" y="5829"/>
                  </a:lnTo>
                  <a:lnTo>
                    <a:pt x="306" y="4821"/>
                  </a:lnTo>
                  <a:lnTo>
                    <a:pt x="289" y="3813"/>
                  </a:lnTo>
                  <a:lnTo>
                    <a:pt x="281" y="2762"/>
                  </a:lnTo>
                  <a:lnTo>
                    <a:pt x="272" y="1754"/>
                  </a:lnTo>
                  <a:lnTo>
                    <a:pt x="272" y="702"/>
                  </a:lnTo>
                  <a:lnTo>
                    <a:pt x="264" y="527"/>
                  </a:lnTo>
                  <a:lnTo>
                    <a:pt x="255" y="395"/>
                  </a:lnTo>
                  <a:lnTo>
                    <a:pt x="247" y="264"/>
                  </a:lnTo>
                  <a:lnTo>
                    <a:pt x="230" y="176"/>
                  </a:lnTo>
                  <a:lnTo>
                    <a:pt x="187" y="45"/>
                  </a:lnTo>
                  <a:lnTo>
                    <a:pt x="13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6"/>
            <p:cNvSpPr/>
            <p:nvPr/>
          </p:nvSpPr>
          <p:spPr>
            <a:xfrm rot="10800000" flipH="1">
              <a:off x="2665660" y="7344625"/>
              <a:ext cx="93415" cy="194103"/>
            </a:xfrm>
            <a:custGeom>
              <a:avLst/>
              <a:gdLst/>
              <a:ahLst/>
              <a:cxnLst/>
              <a:rect l="l" t="t" r="r" b="b"/>
              <a:pathLst>
                <a:path w="9893" h="71296" extrusionOk="0">
                  <a:moveTo>
                    <a:pt x="103" y="0"/>
                  </a:moveTo>
                  <a:lnTo>
                    <a:pt x="60" y="132"/>
                  </a:lnTo>
                  <a:lnTo>
                    <a:pt x="26" y="307"/>
                  </a:lnTo>
                  <a:lnTo>
                    <a:pt x="9" y="438"/>
                  </a:lnTo>
                  <a:lnTo>
                    <a:pt x="1" y="570"/>
                  </a:lnTo>
                  <a:lnTo>
                    <a:pt x="1" y="701"/>
                  </a:lnTo>
                  <a:lnTo>
                    <a:pt x="1" y="833"/>
                  </a:lnTo>
                  <a:lnTo>
                    <a:pt x="60" y="1972"/>
                  </a:lnTo>
                  <a:lnTo>
                    <a:pt x="119" y="3111"/>
                  </a:lnTo>
                  <a:lnTo>
                    <a:pt x="187" y="4207"/>
                  </a:lnTo>
                  <a:lnTo>
                    <a:pt x="264" y="5302"/>
                  </a:lnTo>
                  <a:lnTo>
                    <a:pt x="340" y="6398"/>
                  </a:lnTo>
                  <a:lnTo>
                    <a:pt x="434" y="7493"/>
                  </a:lnTo>
                  <a:lnTo>
                    <a:pt x="536" y="8501"/>
                  </a:lnTo>
                  <a:lnTo>
                    <a:pt x="637" y="9553"/>
                  </a:lnTo>
                  <a:lnTo>
                    <a:pt x="748" y="10561"/>
                  </a:lnTo>
                  <a:lnTo>
                    <a:pt x="867" y="11569"/>
                  </a:lnTo>
                  <a:lnTo>
                    <a:pt x="994" y="12533"/>
                  </a:lnTo>
                  <a:lnTo>
                    <a:pt x="1130" y="13453"/>
                  </a:lnTo>
                  <a:lnTo>
                    <a:pt x="1266" y="14373"/>
                  </a:lnTo>
                  <a:lnTo>
                    <a:pt x="1419" y="15249"/>
                  </a:lnTo>
                  <a:lnTo>
                    <a:pt x="1571" y="16126"/>
                  </a:lnTo>
                  <a:lnTo>
                    <a:pt x="1724" y="16958"/>
                  </a:lnTo>
                  <a:lnTo>
                    <a:pt x="1869" y="17616"/>
                  </a:lnTo>
                  <a:lnTo>
                    <a:pt x="2013" y="18273"/>
                  </a:lnTo>
                  <a:lnTo>
                    <a:pt x="2157" y="18886"/>
                  </a:lnTo>
                  <a:lnTo>
                    <a:pt x="2302" y="19456"/>
                  </a:lnTo>
                  <a:lnTo>
                    <a:pt x="2607" y="20595"/>
                  </a:lnTo>
                  <a:lnTo>
                    <a:pt x="2930" y="21603"/>
                  </a:lnTo>
                  <a:lnTo>
                    <a:pt x="3253" y="22611"/>
                  </a:lnTo>
                  <a:lnTo>
                    <a:pt x="3584" y="23575"/>
                  </a:lnTo>
                  <a:lnTo>
                    <a:pt x="4246" y="25372"/>
                  </a:lnTo>
                  <a:lnTo>
                    <a:pt x="4586" y="26292"/>
                  </a:lnTo>
                  <a:lnTo>
                    <a:pt x="4917" y="27212"/>
                  </a:lnTo>
                  <a:lnTo>
                    <a:pt x="5239" y="28220"/>
                  </a:lnTo>
                  <a:lnTo>
                    <a:pt x="5562" y="29228"/>
                  </a:lnTo>
                  <a:lnTo>
                    <a:pt x="5868" y="30323"/>
                  </a:lnTo>
                  <a:lnTo>
                    <a:pt x="6020" y="30893"/>
                  </a:lnTo>
                  <a:lnTo>
                    <a:pt x="6165" y="31463"/>
                  </a:lnTo>
                  <a:lnTo>
                    <a:pt x="6309" y="32120"/>
                  </a:lnTo>
                  <a:lnTo>
                    <a:pt x="6445" y="32734"/>
                  </a:lnTo>
                  <a:lnTo>
                    <a:pt x="6589" y="33435"/>
                  </a:lnTo>
                  <a:lnTo>
                    <a:pt x="6717" y="34136"/>
                  </a:lnTo>
                  <a:lnTo>
                    <a:pt x="6861" y="34968"/>
                  </a:lnTo>
                  <a:lnTo>
                    <a:pt x="6997" y="35889"/>
                  </a:lnTo>
                  <a:lnTo>
                    <a:pt x="7124" y="36809"/>
                  </a:lnTo>
                  <a:lnTo>
                    <a:pt x="7235" y="37729"/>
                  </a:lnTo>
                  <a:lnTo>
                    <a:pt x="7345" y="38737"/>
                  </a:lnTo>
                  <a:lnTo>
                    <a:pt x="7447" y="39701"/>
                  </a:lnTo>
                  <a:lnTo>
                    <a:pt x="7540" y="40709"/>
                  </a:lnTo>
                  <a:lnTo>
                    <a:pt x="7634" y="41761"/>
                  </a:lnTo>
                  <a:lnTo>
                    <a:pt x="7837" y="44171"/>
                  </a:lnTo>
                  <a:lnTo>
                    <a:pt x="8024" y="46581"/>
                  </a:lnTo>
                  <a:lnTo>
                    <a:pt x="8211" y="48991"/>
                  </a:lnTo>
                  <a:lnTo>
                    <a:pt x="8389" y="51445"/>
                  </a:lnTo>
                  <a:lnTo>
                    <a:pt x="8568" y="53811"/>
                  </a:lnTo>
                  <a:lnTo>
                    <a:pt x="8729" y="56221"/>
                  </a:lnTo>
                  <a:lnTo>
                    <a:pt x="8890" y="58631"/>
                  </a:lnTo>
                  <a:lnTo>
                    <a:pt x="9052" y="61041"/>
                  </a:lnTo>
                  <a:lnTo>
                    <a:pt x="9204" y="63451"/>
                  </a:lnTo>
                  <a:lnTo>
                    <a:pt x="9349" y="65905"/>
                  </a:lnTo>
                  <a:lnTo>
                    <a:pt x="9485" y="68359"/>
                  </a:lnTo>
                  <a:lnTo>
                    <a:pt x="9629" y="70813"/>
                  </a:lnTo>
                  <a:lnTo>
                    <a:pt x="9637" y="70945"/>
                  </a:lnTo>
                  <a:lnTo>
                    <a:pt x="9654" y="71076"/>
                  </a:lnTo>
                  <a:lnTo>
                    <a:pt x="9671" y="71164"/>
                  </a:lnTo>
                  <a:lnTo>
                    <a:pt x="9688" y="71207"/>
                  </a:lnTo>
                  <a:lnTo>
                    <a:pt x="9739" y="71295"/>
                  </a:lnTo>
                  <a:lnTo>
                    <a:pt x="9790" y="71251"/>
                  </a:lnTo>
                  <a:lnTo>
                    <a:pt x="9833" y="71164"/>
                  </a:lnTo>
                  <a:lnTo>
                    <a:pt x="9867" y="70988"/>
                  </a:lnTo>
                  <a:lnTo>
                    <a:pt x="9884" y="70857"/>
                  </a:lnTo>
                  <a:lnTo>
                    <a:pt x="9884" y="70725"/>
                  </a:lnTo>
                  <a:lnTo>
                    <a:pt x="9892" y="70594"/>
                  </a:lnTo>
                  <a:lnTo>
                    <a:pt x="9884" y="70419"/>
                  </a:lnTo>
                  <a:lnTo>
                    <a:pt x="9731" y="67702"/>
                  </a:lnTo>
                  <a:lnTo>
                    <a:pt x="9569" y="64985"/>
                  </a:lnTo>
                  <a:lnTo>
                    <a:pt x="9408" y="62224"/>
                  </a:lnTo>
                  <a:lnTo>
                    <a:pt x="9238" y="59551"/>
                  </a:lnTo>
                  <a:lnTo>
                    <a:pt x="9060" y="56835"/>
                  </a:lnTo>
                  <a:lnTo>
                    <a:pt x="8873" y="54162"/>
                  </a:lnTo>
                  <a:lnTo>
                    <a:pt x="8678" y="51489"/>
                  </a:lnTo>
                  <a:lnTo>
                    <a:pt x="8483" y="48816"/>
                  </a:lnTo>
                  <a:lnTo>
                    <a:pt x="8169" y="44609"/>
                  </a:lnTo>
                  <a:lnTo>
                    <a:pt x="7999" y="42505"/>
                  </a:lnTo>
                  <a:lnTo>
                    <a:pt x="7820" y="40402"/>
                  </a:lnTo>
                  <a:lnTo>
                    <a:pt x="7727" y="39394"/>
                  </a:lnTo>
                  <a:lnTo>
                    <a:pt x="7625" y="38386"/>
                  </a:lnTo>
                  <a:lnTo>
                    <a:pt x="7515" y="37422"/>
                  </a:lnTo>
                  <a:lnTo>
                    <a:pt x="7396" y="36458"/>
                  </a:lnTo>
                  <a:lnTo>
                    <a:pt x="7277" y="35538"/>
                  </a:lnTo>
                  <a:lnTo>
                    <a:pt x="7150" y="34618"/>
                  </a:lnTo>
                  <a:lnTo>
                    <a:pt x="7014" y="33741"/>
                  </a:lnTo>
                  <a:lnTo>
                    <a:pt x="6861" y="32909"/>
                  </a:lnTo>
                  <a:lnTo>
                    <a:pt x="6734" y="32252"/>
                  </a:lnTo>
                  <a:lnTo>
                    <a:pt x="6598" y="31594"/>
                  </a:lnTo>
                  <a:lnTo>
                    <a:pt x="6462" y="30981"/>
                  </a:lnTo>
                  <a:lnTo>
                    <a:pt x="6318" y="30367"/>
                  </a:lnTo>
                  <a:lnTo>
                    <a:pt x="6173" y="29798"/>
                  </a:lnTo>
                  <a:lnTo>
                    <a:pt x="6020" y="29228"/>
                  </a:lnTo>
                  <a:lnTo>
                    <a:pt x="5723" y="28176"/>
                  </a:lnTo>
                  <a:lnTo>
                    <a:pt x="5409" y="27168"/>
                  </a:lnTo>
                  <a:lnTo>
                    <a:pt x="5086" y="26248"/>
                  </a:lnTo>
                  <a:lnTo>
                    <a:pt x="4764" y="25328"/>
                  </a:lnTo>
                  <a:lnTo>
                    <a:pt x="4441" y="24452"/>
                  </a:lnTo>
                  <a:lnTo>
                    <a:pt x="3753" y="22524"/>
                  </a:lnTo>
                  <a:lnTo>
                    <a:pt x="3405" y="21560"/>
                  </a:lnTo>
                  <a:lnTo>
                    <a:pt x="3074" y="20508"/>
                  </a:lnTo>
                  <a:lnTo>
                    <a:pt x="2743" y="19412"/>
                  </a:lnTo>
                  <a:lnTo>
                    <a:pt x="2590" y="18843"/>
                  </a:lnTo>
                  <a:lnTo>
                    <a:pt x="2429" y="18229"/>
                  </a:lnTo>
                  <a:lnTo>
                    <a:pt x="2276" y="17616"/>
                  </a:lnTo>
                  <a:lnTo>
                    <a:pt x="2132" y="16958"/>
                  </a:lnTo>
                  <a:lnTo>
                    <a:pt x="1987" y="16301"/>
                  </a:lnTo>
                  <a:lnTo>
                    <a:pt x="1843" y="15600"/>
                  </a:lnTo>
                  <a:lnTo>
                    <a:pt x="1699" y="14811"/>
                  </a:lnTo>
                  <a:lnTo>
                    <a:pt x="1554" y="13979"/>
                  </a:lnTo>
                  <a:lnTo>
                    <a:pt x="1419" y="13146"/>
                  </a:lnTo>
                  <a:lnTo>
                    <a:pt x="1291" y="12270"/>
                  </a:lnTo>
                  <a:lnTo>
                    <a:pt x="1172" y="11393"/>
                  </a:lnTo>
                  <a:lnTo>
                    <a:pt x="1053" y="10473"/>
                  </a:lnTo>
                  <a:lnTo>
                    <a:pt x="943" y="9553"/>
                  </a:lnTo>
                  <a:lnTo>
                    <a:pt x="841" y="8633"/>
                  </a:lnTo>
                  <a:lnTo>
                    <a:pt x="748" y="7669"/>
                  </a:lnTo>
                  <a:lnTo>
                    <a:pt x="654" y="6661"/>
                  </a:lnTo>
                  <a:lnTo>
                    <a:pt x="578" y="5653"/>
                  </a:lnTo>
                  <a:lnTo>
                    <a:pt x="502" y="4645"/>
                  </a:lnTo>
                  <a:lnTo>
                    <a:pt x="425" y="3637"/>
                  </a:lnTo>
                  <a:lnTo>
                    <a:pt x="366" y="2585"/>
                  </a:lnTo>
                  <a:lnTo>
                    <a:pt x="315" y="1534"/>
                  </a:lnTo>
                  <a:lnTo>
                    <a:pt x="264" y="482"/>
                  </a:lnTo>
                  <a:lnTo>
                    <a:pt x="255" y="351"/>
                  </a:lnTo>
                  <a:lnTo>
                    <a:pt x="238" y="219"/>
                  </a:lnTo>
                  <a:lnTo>
                    <a:pt x="221" y="132"/>
                  </a:lnTo>
                  <a:lnTo>
                    <a:pt x="204" y="44"/>
                  </a:lnTo>
                  <a:lnTo>
                    <a:pt x="15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6"/>
            <p:cNvSpPr/>
            <p:nvPr/>
          </p:nvSpPr>
          <p:spPr>
            <a:xfrm rot="10800000" flipH="1">
              <a:off x="2579233" y="7242279"/>
              <a:ext cx="90289" cy="345613"/>
            </a:xfrm>
            <a:custGeom>
              <a:avLst/>
              <a:gdLst/>
              <a:ahLst/>
              <a:cxnLst/>
              <a:rect l="l" t="t" r="r" b="b"/>
              <a:pathLst>
                <a:path w="9562" h="126947" extrusionOk="0">
                  <a:moveTo>
                    <a:pt x="9408" y="0"/>
                  </a:moveTo>
                  <a:lnTo>
                    <a:pt x="9366" y="44"/>
                  </a:lnTo>
                  <a:lnTo>
                    <a:pt x="9340" y="132"/>
                  </a:lnTo>
                  <a:lnTo>
                    <a:pt x="9323" y="219"/>
                  </a:lnTo>
                  <a:lnTo>
                    <a:pt x="9315" y="307"/>
                  </a:lnTo>
                  <a:lnTo>
                    <a:pt x="9306" y="482"/>
                  </a:lnTo>
                  <a:lnTo>
                    <a:pt x="9162" y="4119"/>
                  </a:lnTo>
                  <a:lnTo>
                    <a:pt x="9018" y="7713"/>
                  </a:lnTo>
                  <a:lnTo>
                    <a:pt x="8865" y="11350"/>
                  </a:lnTo>
                  <a:lnTo>
                    <a:pt x="8704" y="14943"/>
                  </a:lnTo>
                  <a:lnTo>
                    <a:pt x="8542" y="18536"/>
                  </a:lnTo>
                  <a:lnTo>
                    <a:pt x="8364" y="22129"/>
                  </a:lnTo>
                  <a:lnTo>
                    <a:pt x="8186" y="25723"/>
                  </a:lnTo>
                  <a:lnTo>
                    <a:pt x="7990" y="29272"/>
                  </a:lnTo>
                  <a:lnTo>
                    <a:pt x="7821" y="32427"/>
                  </a:lnTo>
                  <a:lnTo>
                    <a:pt x="7642" y="35626"/>
                  </a:lnTo>
                  <a:lnTo>
                    <a:pt x="7456" y="38781"/>
                  </a:lnTo>
                  <a:lnTo>
                    <a:pt x="7269" y="41892"/>
                  </a:lnTo>
                  <a:lnTo>
                    <a:pt x="7073" y="45047"/>
                  </a:lnTo>
                  <a:lnTo>
                    <a:pt x="6870" y="48202"/>
                  </a:lnTo>
                  <a:lnTo>
                    <a:pt x="6666" y="51313"/>
                  </a:lnTo>
                  <a:lnTo>
                    <a:pt x="6454" y="54425"/>
                  </a:lnTo>
                  <a:lnTo>
                    <a:pt x="6241" y="57536"/>
                  </a:lnTo>
                  <a:lnTo>
                    <a:pt x="6021" y="60603"/>
                  </a:lnTo>
                  <a:lnTo>
                    <a:pt x="5791" y="63714"/>
                  </a:lnTo>
                  <a:lnTo>
                    <a:pt x="5562" y="66782"/>
                  </a:lnTo>
                  <a:lnTo>
                    <a:pt x="5324" y="69849"/>
                  </a:lnTo>
                  <a:lnTo>
                    <a:pt x="5087" y="72917"/>
                  </a:lnTo>
                  <a:lnTo>
                    <a:pt x="4840" y="75940"/>
                  </a:lnTo>
                  <a:lnTo>
                    <a:pt x="4594" y="78964"/>
                  </a:lnTo>
                  <a:lnTo>
                    <a:pt x="4085" y="85011"/>
                  </a:lnTo>
                  <a:lnTo>
                    <a:pt x="3550" y="90970"/>
                  </a:lnTo>
                  <a:lnTo>
                    <a:pt x="3006" y="96886"/>
                  </a:lnTo>
                  <a:lnTo>
                    <a:pt x="2438" y="102802"/>
                  </a:lnTo>
                  <a:lnTo>
                    <a:pt x="1860" y="108630"/>
                  </a:lnTo>
                  <a:lnTo>
                    <a:pt x="1266" y="114458"/>
                  </a:lnTo>
                  <a:lnTo>
                    <a:pt x="646" y="120198"/>
                  </a:lnTo>
                  <a:lnTo>
                    <a:pt x="18" y="125939"/>
                  </a:lnTo>
                  <a:lnTo>
                    <a:pt x="9" y="126070"/>
                  </a:lnTo>
                  <a:lnTo>
                    <a:pt x="1" y="126202"/>
                  </a:lnTo>
                  <a:lnTo>
                    <a:pt x="1" y="126333"/>
                  </a:lnTo>
                  <a:lnTo>
                    <a:pt x="9" y="126465"/>
                  </a:lnTo>
                  <a:lnTo>
                    <a:pt x="35" y="126684"/>
                  </a:lnTo>
                  <a:lnTo>
                    <a:pt x="69" y="126859"/>
                  </a:lnTo>
                  <a:lnTo>
                    <a:pt x="120" y="126947"/>
                  </a:lnTo>
                  <a:lnTo>
                    <a:pt x="171" y="126947"/>
                  </a:lnTo>
                  <a:lnTo>
                    <a:pt x="196" y="126903"/>
                  </a:lnTo>
                  <a:lnTo>
                    <a:pt x="213" y="126859"/>
                  </a:lnTo>
                  <a:lnTo>
                    <a:pt x="239" y="126728"/>
                  </a:lnTo>
                  <a:lnTo>
                    <a:pt x="256" y="126640"/>
                  </a:lnTo>
                  <a:lnTo>
                    <a:pt x="612" y="123397"/>
                  </a:lnTo>
                  <a:lnTo>
                    <a:pt x="969" y="120111"/>
                  </a:lnTo>
                  <a:lnTo>
                    <a:pt x="1317" y="116868"/>
                  </a:lnTo>
                  <a:lnTo>
                    <a:pt x="1656" y="113582"/>
                  </a:lnTo>
                  <a:lnTo>
                    <a:pt x="1996" y="110295"/>
                  </a:lnTo>
                  <a:lnTo>
                    <a:pt x="2327" y="106965"/>
                  </a:lnTo>
                  <a:lnTo>
                    <a:pt x="2658" y="103678"/>
                  </a:lnTo>
                  <a:lnTo>
                    <a:pt x="2981" y="100304"/>
                  </a:lnTo>
                  <a:lnTo>
                    <a:pt x="3533" y="94432"/>
                  </a:lnTo>
                  <a:lnTo>
                    <a:pt x="4068" y="88473"/>
                  </a:lnTo>
                  <a:lnTo>
                    <a:pt x="4586" y="82469"/>
                  </a:lnTo>
                  <a:lnTo>
                    <a:pt x="5087" y="76422"/>
                  </a:lnTo>
                  <a:lnTo>
                    <a:pt x="5571" y="70375"/>
                  </a:lnTo>
                  <a:lnTo>
                    <a:pt x="5808" y="67308"/>
                  </a:lnTo>
                  <a:lnTo>
                    <a:pt x="6038" y="64240"/>
                  </a:lnTo>
                  <a:lnTo>
                    <a:pt x="6258" y="61173"/>
                  </a:lnTo>
                  <a:lnTo>
                    <a:pt x="6479" y="58106"/>
                  </a:lnTo>
                  <a:lnTo>
                    <a:pt x="6700" y="54994"/>
                  </a:lnTo>
                  <a:lnTo>
                    <a:pt x="6904" y="51927"/>
                  </a:lnTo>
                  <a:lnTo>
                    <a:pt x="7116" y="48772"/>
                  </a:lnTo>
                  <a:lnTo>
                    <a:pt x="7320" y="45661"/>
                  </a:lnTo>
                  <a:lnTo>
                    <a:pt x="7515" y="42506"/>
                  </a:lnTo>
                  <a:lnTo>
                    <a:pt x="7702" y="39351"/>
                  </a:lnTo>
                  <a:lnTo>
                    <a:pt x="7889" y="36152"/>
                  </a:lnTo>
                  <a:lnTo>
                    <a:pt x="8067" y="32997"/>
                  </a:lnTo>
                  <a:lnTo>
                    <a:pt x="8245" y="29798"/>
                  </a:lnTo>
                  <a:lnTo>
                    <a:pt x="8415" y="26643"/>
                  </a:lnTo>
                  <a:lnTo>
                    <a:pt x="8576" y="23444"/>
                  </a:lnTo>
                  <a:lnTo>
                    <a:pt x="8738" y="20201"/>
                  </a:lnTo>
                  <a:lnTo>
                    <a:pt x="8882" y="17002"/>
                  </a:lnTo>
                  <a:lnTo>
                    <a:pt x="9035" y="13804"/>
                  </a:lnTo>
                  <a:lnTo>
                    <a:pt x="9171" y="10561"/>
                  </a:lnTo>
                  <a:lnTo>
                    <a:pt x="9306" y="7318"/>
                  </a:lnTo>
                  <a:lnTo>
                    <a:pt x="9434" y="4076"/>
                  </a:lnTo>
                  <a:lnTo>
                    <a:pt x="9561" y="833"/>
                  </a:lnTo>
                  <a:lnTo>
                    <a:pt x="9561" y="701"/>
                  </a:lnTo>
                  <a:lnTo>
                    <a:pt x="9561" y="526"/>
                  </a:lnTo>
                  <a:lnTo>
                    <a:pt x="9553" y="395"/>
                  </a:lnTo>
                  <a:lnTo>
                    <a:pt x="9536" y="307"/>
                  </a:lnTo>
                  <a:lnTo>
                    <a:pt x="9502" y="132"/>
                  </a:lnTo>
                  <a:lnTo>
                    <a:pt x="945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6"/>
            <p:cNvSpPr/>
            <p:nvPr/>
          </p:nvSpPr>
          <p:spPr>
            <a:xfrm rot="10800000" flipH="1">
              <a:off x="2564408" y="7237547"/>
              <a:ext cx="19810" cy="22787"/>
            </a:xfrm>
            <a:custGeom>
              <a:avLst/>
              <a:gdLst/>
              <a:ahLst/>
              <a:cxnLst/>
              <a:rect l="l" t="t" r="r" b="b"/>
              <a:pathLst>
                <a:path w="2098" h="8370" extrusionOk="0">
                  <a:moveTo>
                    <a:pt x="1061" y="1358"/>
                  </a:moveTo>
                  <a:lnTo>
                    <a:pt x="1163" y="1402"/>
                  </a:lnTo>
                  <a:lnTo>
                    <a:pt x="1257" y="1446"/>
                  </a:lnTo>
                  <a:lnTo>
                    <a:pt x="1350" y="1578"/>
                  </a:lnTo>
                  <a:lnTo>
                    <a:pt x="1443" y="1753"/>
                  </a:lnTo>
                  <a:lnTo>
                    <a:pt x="1528" y="1972"/>
                  </a:lnTo>
                  <a:lnTo>
                    <a:pt x="1605" y="2235"/>
                  </a:lnTo>
                  <a:lnTo>
                    <a:pt x="1673" y="2498"/>
                  </a:lnTo>
                  <a:lnTo>
                    <a:pt x="1741" y="2892"/>
                  </a:lnTo>
                  <a:lnTo>
                    <a:pt x="1792" y="3287"/>
                  </a:lnTo>
                  <a:lnTo>
                    <a:pt x="1834" y="3725"/>
                  </a:lnTo>
                  <a:lnTo>
                    <a:pt x="1840" y="3812"/>
                  </a:lnTo>
                  <a:lnTo>
                    <a:pt x="1800" y="3812"/>
                  </a:lnTo>
                  <a:lnTo>
                    <a:pt x="1783" y="3900"/>
                  </a:lnTo>
                  <a:lnTo>
                    <a:pt x="1758" y="3988"/>
                  </a:lnTo>
                  <a:lnTo>
                    <a:pt x="1741" y="4119"/>
                  </a:lnTo>
                  <a:lnTo>
                    <a:pt x="1673" y="4601"/>
                  </a:lnTo>
                  <a:lnTo>
                    <a:pt x="1588" y="5083"/>
                  </a:lnTo>
                  <a:lnTo>
                    <a:pt x="1494" y="5565"/>
                  </a:lnTo>
                  <a:lnTo>
                    <a:pt x="1392" y="5960"/>
                  </a:lnTo>
                  <a:lnTo>
                    <a:pt x="1282" y="6310"/>
                  </a:lnTo>
                  <a:lnTo>
                    <a:pt x="1163" y="6573"/>
                  </a:lnTo>
                  <a:lnTo>
                    <a:pt x="1044" y="6792"/>
                  </a:lnTo>
                  <a:lnTo>
                    <a:pt x="934" y="6924"/>
                  </a:lnTo>
                  <a:lnTo>
                    <a:pt x="841" y="6967"/>
                  </a:lnTo>
                  <a:lnTo>
                    <a:pt x="747" y="6967"/>
                  </a:lnTo>
                  <a:lnTo>
                    <a:pt x="662" y="6880"/>
                  </a:lnTo>
                  <a:lnTo>
                    <a:pt x="569" y="6748"/>
                  </a:lnTo>
                  <a:lnTo>
                    <a:pt x="492" y="6529"/>
                  </a:lnTo>
                  <a:lnTo>
                    <a:pt x="416" y="6266"/>
                  </a:lnTo>
                  <a:lnTo>
                    <a:pt x="357" y="5916"/>
                  </a:lnTo>
                  <a:lnTo>
                    <a:pt x="306" y="5521"/>
                  </a:lnTo>
                  <a:lnTo>
                    <a:pt x="289" y="5302"/>
                  </a:lnTo>
                  <a:lnTo>
                    <a:pt x="280" y="5083"/>
                  </a:lnTo>
                  <a:lnTo>
                    <a:pt x="272" y="4601"/>
                  </a:lnTo>
                  <a:lnTo>
                    <a:pt x="272" y="4119"/>
                  </a:lnTo>
                  <a:lnTo>
                    <a:pt x="297" y="3637"/>
                  </a:lnTo>
                  <a:lnTo>
                    <a:pt x="340" y="3199"/>
                  </a:lnTo>
                  <a:lnTo>
                    <a:pt x="391" y="2804"/>
                  </a:lnTo>
                  <a:lnTo>
                    <a:pt x="450" y="2410"/>
                  </a:lnTo>
                  <a:lnTo>
                    <a:pt x="526" y="2103"/>
                  </a:lnTo>
                  <a:lnTo>
                    <a:pt x="603" y="1884"/>
                  </a:lnTo>
                  <a:lnTo>
                    <a:pt x="688" y="1709"/>
                  </a:lnTo>
                  <a:lnTo>
                    <a:pt x="773" y="1534"/>
                  </a:lnTo>
                  <a:lnTo>
                    <a:pt x="866" y="1446"/>
                  </a:lnTo>
                  <a:lnTo>
                    <a:pt x="968" y="1358"/>
                  </a:lnTo>
                  <a:close/>
                  <a:moveTo>
                    <a:pt x="959" y="0"/>
                  </a:moveTo>
                  <a:lnTo>
                    <a:pt x="824" y="88"/>
                  </a:lnTo>
                  <a:lnTo>
                    <a:pt x="688" y="219"/>
                  </a:lnTo>
                  <a:lnTo>
                    <a:pt x="560" y="438"/>
                  </a:lnTo>
                  <a:lnTo>
                    <a:pt x="442" y="745"/>
                  </a:lnTo>
                  <a:lnTo>
                    <a:pt x="331" y="1139"/>
                  </a:lnTo>
                  <a:lnTo>
                    <a:pt x="280" y="1358"/>
                  </a:lnTo>
                  <a:lnTo>
                    <a:pt x="229" y="1621"/>
                  </a:lnTo>
                  <a:lnTo>
                    <a:pt x="153" y="2147"/>
                  </a:lnTo>
                  <a:lnTo>
                    <a:pt x="85" y="2717"/>
                  </a:lnTo>
                  <a:lnTo>
                    <a:pt x="42" y="3374"/>
                  </a:lnTo>
                  <a:lnTo>
                    <a:pt x="9" y="3988"/>
                  </a:lnTo>
                  <a:lnTo>
                    <a:pt x="0" y="4338"/>
                  </a:lnTo>
                  <a:lnTo>
                    <a:pt x="0" y="4689"/>
                  </a:lnTo>
                  <a:lnTo>
                    <a:pt x="9" y="4995"/>
                  </a:lnTo>
                  <a:lnTo>
                    <a:pt x="17" y="5346"/>
                  </a:lnTo>
                  <a:lnTo>
                    <a:pt x="34" y="5653"/>
                  </a:lnTo>
                  <a:lnTo>
                    <a:pt x="51" y="5960"/>
                  </a:lnTo>
                  <a:lnTo>
                    <a:pt x="85" y="6266"/>
                  </a:lnTo>
                  <a:lnTo>
                    <a:pt x="119" y="6573"/>
                  </a:lnTo>
                  <a:lnTo>
                    <a:pt x="153" y="6836"/>
                  </a:lnTo>
                  <a:lnTo>
                    <a:pt x="204" y="7099"/>
                  </a:lnTo>
                  <a:lnTo>
                    <a:pt x="246" y="7318"/>
                  </a:lnTo>
                  <a:lnTo>
                    <a:pt x="306" y="7537"/>
                  </a:lnTo>
                  <a:lnTo>
                    <a:pt x="357" y="7712"/>
                  </a:lnTo>
                  <a:lnTo>
                    <a:pt x="416" y="7888"/>
                  </a:lnTo>
                  <a:lnTo>
                    <a:pt x="535" y="8107"/>
                  </a:lnTo>
                  <a:lnTo>
                    <a:pt x="662" y="8282"/>
                  </a:lnTo>
                  <a:lnTo>
                    <a:pt x="798" y="8370"/>
                  </a:lnTo>
                  <a:lnTo>
                    <a:pt x="925" y="8326"/>
                  </a:lnTo>
                  <a:lnTo>
                    <a:pt x="1061" y="8194"/>
                  </a:lnTo>
                  <a:lnTo>
                    <a:pt x="1189" y="8019"/>
                  </a:lnTo>
                  <a:lnTo>
                    <a:pt x="1325" y="7712"/>
                  </a:lnTo>
                  <a:lnTo>
                    <a:pt x="1452" y="7362"/>
                  </a:lnTo>
                  <a:lnTo>
                    <a:pt x="1579" y="6967"/>
                  </a:lnTo>
                  <a:lnTo>
                    <a:pt x="1690" y="6485"/>
                  </a:lnTo>
                  <a:lnTo>
                    <a:pt x="1800" y="5960"/>
                  </a:lnTo>
                  <a:lnTo>
                    <a:pt x="1893" y="5390"/>
                  </a:lnTo>
                  <a:lnTo>
                    <a:pt x="1970" y="4820"/>
                  </a:lnTo>
                  <a:lnTo>
                    <a:pt x="1987" y="4689"/>
                  </a:lnTo>
                  <a:lnTo>
                    <a:pt x="1987" y="4513"/>
                  </a:lnTo>
                  <a:lnTo>
                    <a:pt x="1995" y="4382"/>
                  </a:lnTo>
                  <a:lnTo>
                    <a:pt x="1987" y="4294"/>
                  </a:lnTo>
                  <a:lnTo>
                    <a:pt x="1974" y="4188"/>
                  </a:lnTo>
                  <a:lnTo>
                    <a:pt x="2004" y="4163"/>
                  </a:lnTo>
                  <a:lnTo>
                    <a:pt x="2055" y="4075"/>
                  </a:lnTo>
                  <a:lnTo>
                    <a:pt x="2080" y="3900"/>
                  </a:lnTo>
                  <a:lnTo>
                    <a:pt x="2097" y="3769"/>
                  </a:lnTo>
                  <a:lnTo>
                    <a:pt x="2097" y="3637"/>
                  </a:lnTo>
                  <a:lnTo>
                    <a:pt x="2097" y="3506"/>
                  </a:lnTo>
                  <a:lnTo>
                    <a:pt x="2089" y="3374"/>
                  </a:lnTo>
                  <a:lnTo>
                    <a:pt x="2063" y="3024"/>
                  </a:lnTo>
                  <a:lnTo>
                    <a:pt x="2029" y="2673"/>
                  </a:lnTo>
                  <a:lnTo>
                    <a:pt x="1995" y="2366"/>
                  </a:lnTo>
                  <a:lnTo>
                    <a:pt x="1953" y="2060"/>
                  </a:lnTo>
                  <a:lnTo>
                    <a:pt x="1902" y="1797"/>
                  </a:lnTo>
                  <a:lnTo>
                    <a:pt x="1859" y="1534"/>
                  </a:lnTo>
                  <a:lnTo>
                    <a:pt x="1749" y="1096"/>
                  </a:lnTo>
                  <a:lnTo>
                    <a:pt x="1630" y="701"/>
                  </a:lnTo>
                  <a:lnTo>
                    <a:pt x="1503" y="394"/>
                  </a:lnTo>
                  <a:lnTo>
                    <a:pt x="1367" y="175"/>
                  </a:lnTo>
                  <a:lnTo>
                    <a:pt x="1223" y="44"/>
                  </a:lnTo>
                  <a:lnTo>
                    <a:pt x="109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6"/>
            <p:cNvSpPr/>
            <p:nvPr/>
          </p:nvSpPr>
          <p:spPr>
            <a:xfrm rot="10800000" flipH="1">
              <a:off x="2577873" y="7219649"/>
              <a:ext cx="14759" cy="28396"/>
            </a:xfrm>
            <a:custGeom>
              <a:avLst/>
              <a:gdLst/>
              <a:ahLst/>
              <a:cxnLst/>
              <a:rect l="l" t="t" r="r" b="b"/>
              <a:pathLst>
                <a:path w="1563" h="10430" extrusionOk="0">
                  <a:moveTo>
                    <a:pt x="680" y="1753"/>
                  </a:moveTo>
                  <a:lnTo>
                    <a:pt x="773" y="1797"/>
                  </a:lnTo>
                  <a:lnTo>
                    <a:pt x="875" y="1972"/>
                  </a:lnTo>
                  <a:lnTo>
                    <a:pt x="960" y="2191"/>
                  </a:lnTo>
                  <a:lnTo>
                    <a:pt x="1045" y="2454"/>
                  </a:lnTo>
                  <a:lnTo>
                    <a:pt x="1113" y="2805"/>
                  </a:lnTo>
                  <a:lnTo>
                    <a:pt x="1181" y="3199"/>
                  </a:lnTo>
                  <a:lnTo>
                    <a:pt x="1223" y="3638"/>
                  </a:lnTo>
                  <a:lnTo>
                    <a:pt x="1257" y="4120"/>
                  </a:lnTo>
                  <a:lnTo>
                    <a:pt x="1283" y="4602"/>
                  </a:lnTo>
                  <a:lnTo>
                    <a:pt x="1291" y="5084"/>
                  </a:lnTo>
                  <a:lnTo>
                    <a:pt x="1291" y="5609"/>
                  </a:lnTo>
                  <a:lnTo>
                    <a:pt x="1283" y="6091"/>
                  </a:lnTo>
                  <a:lnTo>
                    <a:pt x="1257" y="6573"/>
                  </a:lnTo>
                  <a:lnTo>
                    <a:pt x="1223" y="7055"/>
                  </a:lnTo>
                  <a:lnTo>
                    <a:pt x="1181" y="7494"/>
                  </a:lnTo>
                  <a:lnTo>
                    <a:pt x="1130" y="7932"/>
                  </a:lnTo>
                  <a:lnTo>
                    <a:pt x="1062" y="8326"/>
                  </a:lnTo>
                  <a:lnTo>
                    <a:pt x="985" y="8633"/>
                  </a:lnTo>
                  <a:lnTo>
                    <a:pt x="951" y="8764"/>
                  </a:lnTo>
                  <a:lnTo>
                    <a:pt x="909" y="8896"/>
                  </a:lnTo>
                  <a:lnTo>
                    <a:pt x="858" y="8984"/>
                  </a:lnTo>
                  <a:lnTo>
                    <a:pt x="816" y="9027"/>
                  </a:lnTo>
                  <a:lnTo>
                    <a:pt x="773" y="9027"/>
                  </a:lnTo>
                  <a:lnTo>
                    <a:pt x="722" y="8984"/>
                  </a:lnTo>
                  <a:lnTo>
                    <a:pt x="671" y="8940"/>
                  </a:lnTo>
                  <a:lnTo>
                    <a:pt x="629" y="8808"/>
                  </a:lnTo>
                  <a:lnTo>
                    <a:pt x="544" y="8502"/>
                  </a:lnTo>
                  <a:lnTo>
                    <a:pt x="476" y="8151"/>
                  </a:lnTo>
                  <a:lnTo>
                    <a:pt x="408" y="7757"/>
                  </a:lnTo>
                  <a:lnTo>
                    <a:pt x="366" y="7275"/>
                  </a:lnTo>
                  <a:lnTo>
                    <a:pt x="323" y="6793"/>
                  </a:lnTo>
                  <a:lnTo>
                    <a:pt x="298" y="6311"/>
                  </a:lnTo>
                  <a:lnTo>
                    <a:pt x="281" y="5785"/>
                  </a:lnTo>
                  <a:lnTo>
                    <a:pt x="272" y="5303"/>
                  </a:lnTo>
                  <a:lnTo>
                    <a:pt x="272" y="4733"/>
                  </a:lnTo>
                  <a:lnTo>
                    <a:pt x="289" y="4163"/>
                  </a:lnTo>
                  <a:lnTo>
                    <a:pt x="315" y="3638"/>
                  </a:lnTo>
                  <a:lnTo>
                    <a:pt x="349" y="3112"/>
                  </a:lnTo>
                  <a:lnTo>
                    <a:pt x="391" y="2586"/>
                  </a:lnTo>
                  <a:lnTo>
                    <a:pt x="442" y="2104"/>
                  </a:lnTo>
                  <a:lnTo>
                    <a:pt x="472" y="1856"/>
                  </a:lnTo>
                  <a:lnTo>
                    <a:pt x="472" y="1856"/>
                  </a:lnTo>
                  <a:lnTo>
                    <a:pt x="484" y="1841"/>
                  </a:lnTo>
                  <a:lnTo>
                    <a:pt x="578" y="1753"/>
                  </a:lnTo>
                  <a:close/>
                  <a:moveTo>
                    <a:pt x="442" y="0"/>
                  </a:moveTo>
                  <a:lnTo>
                    <a:pt x="416" y="44"/>
                  </a:lnTo>
                  <a:lnTo>
                    <a:pt x="391" y="132"/>
                  </a:lnTo>
                  <a:lnTo>
                    <a:pt x="374" y="220"/>
                  </a:lnTo>
                  <a:lnTo>
                    <a:pt x="281" y="877"/>
                  </a:lnTo>
                  <a:lnTo>
                    <a:pt x="196" y="1578"/>
                  </a:lnTo>
                  <a:lnTo>
                    <a:pt x="119" y="2323"/>
                  </a:lnTo>
                  <a:lnTo>
                    <a:pt x="68" y="3112"/>
                  </a:lnTo>
                  <a:lnTo>
                    <a:pt x="26" y="3900"/>
                  </a:lnTo>
                  <a:lnTo>
                    <a:pt x="9" y="4689"/>
                  </a:lnTo>
                  <a:lnTo>
                    <a:pt x="0" y="5127"/>
                  </a:lnTo>
                  <a:lnTo>
                    <a:pt x="9" y="5522"/>
                  </a:lnTo>
                  <a:lnTo>
                    <a:pt x="9" y="5960"/>
                  </a:lnTo>
                  <a:lnTo>
                    <a:pt x="26" y="6398"/>
                  </a:lnTo>
                  <a:lnTo>
                    <a:pt x="60" y="7055"/>
                  </a:lnTo>
                  <a:lnTo>
                    <a:pt x="111" y="7713"/>
                  </a:lnTo>
                  <a:lnTo>
                    <a:pt x="170" y="8370"/>
                  </a:lnTo>
                  <a:lnTo>
                    <a:pt x="255" y="8984"/>
                  </a:lnTo>
                  <a:lnTo>
                    <a:pt x="306" y="9246"/>
                  </a:lnTo>
                  <a:lnTo>
                    <a:pt x="349" y="9509"/>
                  </a:lnTo>
                  <a:lnTo>
                    <a:pt x="408" y="9728"/>
                  </a:lnTo>
                  <a:lnTo>
                    <a:pt x="459" y="9904"/>
                  </a:lnTo>
                  <a:lnTo>
                    <a:pt x="518" y="10079"/>
                  </a:lnTo>
                  <a:lnTo>
                    <a:pt x="586" y="10211"/>
                  </a:lnTo>
                  <a:lnTo>
                    <a:pt x="654" y="10342"/>
                  </a:lnTo>
                  <a:lnTo>
                    <a:pt x="722" y="10386"/>
                  </a:lnTo>
                  <a:lnTo>
                    <a:pt x="790" y="10430"/>
                  </a:lnTo>
                  <a:lnTo>
                    <a:pt x="858" y="10386"/>
                  </a:lnTo>
                  <a:lnTo>
                    <a:pt x="926" y="10342"/>
                  </a:lnTo>
                  <a:lnTo>
                    <a:pt x="994" y="10211"/>
                  </a:lnTo>
                  <a:lnTo>
                    <a:pt x="1053" y="10079"/>
                  </a:lnTo>
                  <a:lnTo>
                    <a:pt x="1113" y="9904"/>
                  </a:lnTo>
                  <a:lnTo>
                    <a:pt x="1164" y="9685"/>
                  </a:lnTo>
                  <a:lnTo>
                    <a:pt x="1215" y="9466"/>
                  </a:lnTo>
                  <a:lnTo>
                    <a:pt x="1266" y="9203"/>
                  </a:lnTo>
                  <a:lnTo>
                    <a:pt x="1308" y="8940"/>
                  </a:lnTo>
                  <a:lnTo>
                    <a:pt x="1393" y="8326"/>
                  </a:lnTo>
                  <a:lnTo>
                    <a:pt x="1452" y="7713"/>
                  </a:lnTo>
                  <a:lnTo>
                    <a:pt x="1503" y="7055"/>
                  </a:lnTo>
                  <a:lnTo>
                    <a:pt x="1537" y="6398"/>
                  </a:lnTo>
                  <a:lnTo>
                    <a:pt x="1554" y="5697"/>
                  </a:lnTo>
                  <a:lnTo>
                    <a:pt x="1563" y="5040"/>
                  </a:lnTo>
                  <a:lnTo>
                    <a:pt x="1546" y="4339"/>
                  </a:lnTo>
                  <a:lnTo>
                    <a:pt x="1512" y="3681"/>
                  </a:lnTo>
                  <a:lnTo>
                    <a:pt x="1461" y="3024"/>
                  </a:lnTo>
                  <a:lnTo>
                    <a:pt x="1401" y="2411"/>
                  </a:lnTo>
                  <a:lnTo>
                    <a:pt x="1359" y="2148"/>
                  </a:lnTo>
                  <a:lnTo>
                    <a:pt x="1316" y="1885"/>
                  </a:lnTo>
                  <a:lnTo>
                    <a:pt x="1223" y="1447"/>
                  </a:lnTo>
                  <a:lnTo>
                    <a:pt x="1121" y="1052"/>
                  </a:lnTo>
                  <a:lnTo>
                    <a:pt x="1011" y="745"/>
                  </a:lnTo>
                  <a:lnTo>
                    <a:pt x="900" y="526"/>
                  </a:lnTo>
                  <a:lnTo>
                    <a:pt x="782" y="395"/>
                  </a:lnTo>
                  <a:lnTo>
                    <a:pt x="654" y="351"/>
                  </a:lnTo>
                  <a:lnTo>
                    <a:pt x="587" y="376"/>
                  </a:lnTo>
                  <a:lnTo>
                    <a:pt x="587" y="376"/>
                  </a:lnTo>
                  <a:lnTo>
                    <a:pt x="578" y="307"/>
                  </a:lnTo>
                  <a:lnTo>
                    <a:pt x="561" y="220"/>
                  </a:lnTo>
                  <a:lnTo>
                    <a:pt x="544" y="132"/>
                  </a:lnTo>
                  <a:lnTo>
                    <a:pt x="518" y="44"/>
                  </a:lnTo>
                  <a:lnTo>
                    <a:pt x="46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6"/>
            <p:cNvSpPr/>
            <p:nvPr/>
          </p:nvSpPr>
          <p:spPr>
            <a:xfrm rot="10800000" flipH="1">
              <a:off x="2572180" y="7263083"/>
              <a:ext cx="20613" cy="27083"/>
            </a:xfrm>
            <a:custGeom>
              <a:avLst/>
              <a:gdLst/>
              <a:ahLst/>
              <a:cxnLst/>
              <a:rect l="l" t="t" r="r" b="b"/>
              <a:pathLst>
                <a:path w="2183" h="9948" extrusionOk="0">
                  <a:moveTo>
                    <a:pt x="816" y="0"/>
                  </a:moveTo>
                  <a:lnTo>
                    <a:pt x="688" y="44"/>
                  </a:lnTo>
                  <a:lnTo>
                    <a:pt x="620" y="88"/>
                  </a:lnTo>
                  <a:lnTo>
                    <a:pt x="552" y="175"/>
                  </a:lnTo>
                  <a:lnTo>
                    <a:pt x="493" y="307"/>
                  </a:lnTo>
                  <a:lnTo>
                    <a:pt x="434" y="438"/>
                  </a:lnTo>
                  <a:lnTo>
                    <a:pt x="366" y="614"/>
                  </a:lnTo>
                  <a:lnTo>
                    <a:pt x="315" y="789"/>
                  </a:lnTo>
                  <a:lnTo>
                    <a:pt x="255" y="1052"/>
                  </a:lnTo>
                  <a:lnTo>
                    <a:pt x="204" y="1315"/>
                  </a:lnTo>
                  <a:lnTo>
                    <a:pt x="162" y="1578"/>
                  </a:lnTo>
                  <a:lnTo>
                    <a:pt x="119" y="1884"/>
                  </a:lnTo>
                  <a:lnTo>
                    <a:pt x="94" y="2191"/>
                  </a:lnTo>
                  <a:lnTo>
                    <a:pt x="60" y="2542"/>
                  </a:lnTo>
                  <a:lnTo>
                    <a:pt x="43" y="2892"/>
                  </a:lnTo>
                  <a:lnTo>
                    <a:pt x="18" y="3199"/>
                  </a:lnTo>
                  <a:lnTo>
                    <a:pt x="9" y="3593"/>
                  </a:lnTo>
                  <a:lnTo>
                    <a:pt x="1" y="3944"/>
                  </a:lnTo>
                  <a:lnTo>
                    <a:pt x="1" y="4294"/>
                  </a:lnTo>
                  <a:lnTo>
                    <a:pt x="1" y="4645"/>
                  </a:lnTo>
                  <a:lnTo>
                    <a:pt x="26" y="5390"/>
                  </a:lnTo>
                  <a:lnTo>
                    <a:pt x="43" y="5740"/>
                  </a:lnTo>
                  <a:lnTo>
                    <a:pt x="69" y="6091"/>
                  </a:lnTo>
                  <a:lnTo>
                    <a:pt x="119" y="6748"/>
                  </a:lnTo>
                  <a:lnTo>
                    <a:pt x="196" y="7362"/>
                  </a:lnTo>
                  <a:lnTo>
                    <a:pt x="272" y="7975"/>
                  </a:lnTo>
                  <a:lnTo>
                    <a:pt x="374" y="8501"/>
                  </a:lnTo>
                  <a:lnTo>
                    <a:pt x="476" y="8983"/>
                  </a:lnTo>
                  <a:lnTo>
                    <a:pt x="595" y="9377"/>
                  </a:lnTo>
                  <a:lnTo>
                    <a:pt x="654" y="9553"/>
                  </a:lnTo>
                  <a:lnTo>
                    <a:pt x="722" y="9684"/>
                  </a:lnTo>
                  <a:lnTo>
                    <a:pt x="790" y="9816"/>
                  </a:lnTo>
                  <a:lnTo>
                    <a:pt x="858" y="9903"/>
                  </a:lnTo>
                  <a:lnTo>
                    <a:pt x="935" y="9947"/>
                  </a:lnTo>
                  <a:lnTo>
                    <a:pt x="1011" y="9947"/>
                  </a:lnTo>
                  <a:lnTo>
                    <a:pt x="1087" y="9903"/>
                  </a:lnTo>
                  <a:lnTo>
                    <a:pt x="1164" y="9860"/>
                  </a:lnTo>
                  <a:lnTo>
                    <a:pt x="1308" y="9684"/>
                  </a:lnTo>
                  <a:lnTo>
                    <a:pt x="1453" y="9421"/>
                  </a:lnTo>
                  <a:lnTo>
                    <a:pt x="1597" y="9115"/>
                  </a:lnTo>
                  <a:lnTo>
                    <a:pt x="1733" y="8764"/>
                  </a:lnTo>
                  <a:lnTo>
                    <a:pt x="1860" y="8326"/>
                  </a:lnTo>
                  <a:lnTo>
                    <a:pt x="1979" y="7844"/>
                  </a:lnTo>
                  <a:lnTo>
                    <a:pt x="1996" y="7712"/>
                  </a:lnTo>
                  <a:lnTo>
                    <a:pt x="2013" y="7581"/>
                  </a:lnTo>
                  <a:lnTo>
                    <a:pt x="2021" y="7449"/>
                  </a:lnTo>
                  <a:lnTo>
                    <a:pt x="2021" y="7318"/>
                  </a:lnTo>
                  <a:lnTo>
                    <a:pt x="2004" y="7099"/>
                  </a:lnTo>
                  <a:lnTo>
                    <a:pt x="1979" y="6880"/>
                  </a:lnTo>
                  <a:lnTo>
                    <a:pt x="1936" y="6748"/>
                  </a:lnTo>
                  <a:lnTo>
                    <a:pt x="1886" y="6661"/>
                  </a:lnTo>
                  <a:lnTo>
                    <a:pt x="1860" y="6661"/>
                  </a:lnTo>
                  <a:lnTo>
                    <a:pt x="1835" y="6704"/>
                  </a:lnTo>
                  <a:lnTo>
                    <a:pt x="1809" y="6748"/>
                  </a:lnTo>
                  <a:lnTo>
                    <a:pt x="1792" y="6836"/>
                  </a:lnTo>
                  <a:lnTo>
                    <a:pt x="1690" y="7274"/>
                  </a:lnTo>
                  <a:lnTo>
                    <a:pt x="1580" y="7625"/>
                  </a:lnTo>
                  <a:lnTo>
                    <a:pt x="1461" y="7931"/>
                  </a:lnTo>
                  <a:lnTo>
                    <a:pt x="1342" y="8151"/>
                  </a:lnTo>
                  <a:lnTo>
                    <a:pt x="1215" y="8370"/>
                  </a:lnTo>
                  <a:lnTo>
                    <a:pt x="1096" y="8501"/>
                  </a:lnTo>
                  <a:lnTo>
                    <a:pt x="1036" y="8545"/>
                  </a:lnTo>
                  <a:lnTo>
                    <a:pt x="969" y="8545"/>
                  </a:lnTo>
                  <a:lnTo>
                    <a:pt x="909" y="8501"/>
                  </a:lnTo>
                  <a:lnTo>
                    <a:pt x="841" y="8457"/>
                  </a:lnTo>
                  <a:lnTo>
                    <a:pt x="748" y="8238"/>
                  </a:lnTo>
                  <a:lnTo>
                    <a:pt x="654" y="7975"/>
                  </a:lnTo>
                  <a:lnTo>
                    <a:pt x="578" y="7625"/>
                  </a:lnTo>
                  <a:lnTo>
                    <a:pt x="502" y="7230"/>
                  </a:lnTo>
                  <a:lnTo>
                    <a:pt x="434" y="6792"/>
                  </a:lnTo>
                  <a:lnTo>
                    <a:pt x="374" y="6310"/>
                  </a:lnTo>
                  <a:lnTo>
                    <a:pt x="332" y="5828"/>
                  </a:lnTo>
                  <a:lnTo>
                    <a:pt x="298" y="5302"/>
                  </a:lnTo>
                  <a:lnTo>
                    <a:pt x="272" y="4820"/>
                  </a:lnTo>
                  <a:lnTo>
                    <a:pt x="272" y="4294"/>
                  </a:lnTo>
                  <a:lnTo>
                    <a:pt x="272" y="3769"/>
                  </a:lnTo>
                  <a:lnTo>
                    <a:pt x="298" y="3243"/>
                  </a:lnTo>
                  <a:lnTo>
                    <a:pt x="332" y="2805"/>
                  </a:lnTo>
                  <a:lnTo>
                    <a:pt x="383" y="2366"/>
                  </a:lnTo>
                  <a:lnTo>
                    <a:pt x="417" y="2147"/>
                  </a:lnTo>
                  <a:lnTo>
                    <a:pt x="459" y="1972"/>
                  </a:lnTo>
                  <a:lnTo>
                    <a:pt x="493" y="1840"/>
                  </a:lnTo>
                  <a:lnTo>
                    <a:pt x="544" y="1665"/>
                  </a:lnTo>
                  <a:lnTo>
                    <a:pt x="637" y="1490"/>
                  </a:lnTo>
                  <a:lnTo>
                    <a:pt x="731" y="1402"/>
                  </a:lnTo>
                  <a:lnTo>
                    <a:pt x="833" y="1358"/>
                  </a:lnTo>
                  <a:lnTo>
                    <a:pt x="935" y="1402"/>
                  </a:lnTo>
                  <a:lnTo>
                    <a:pt x="1028" y="1490"/>
                  </a:lnTo>
                  <a:lnTo>
                    <a:pt x="1130" y="1665"/>
                  </a:lnTo>
                  <a:lnTo>
                    <a:pt x="1223" y="1884"/>
                  </a:lnTo>
                  <a:lnTo>
                    <a:pt x="1308" y="2103"/>
                  </a:lnTo>
                  <a:lnTo>
                    <a:pt x="1410" y="2410"/>
                  </a:lnTo>
                  <a:lnTo>
                    <a:pt x="1503" y="2761"/>
                  </a:lnTo>
                  <a:lnTo>
                    <a:pt x="1682" y="3506"/>
                  </a:lnTo>
                  <a:lnTo>
                    <a:pt x="1750" y="3769"/>
                  </a:lnTo>
                  <a:lnTo>
                    <a:pt x="1835" y="4163"/>
                  </a:lnTo>
                  <a:lnTo>
                    <a:pt x="1869" y="4338"/>
                  </a:lnTo>
                  <a:lnTo>
                    <a:pt x="1903" y="4557"/>
                  </a:lnTo>
                  <a:lnTo>
                    <a:pt x="1919" y="4776"/>
                  </a:lnTo>
                  <a:lnTo>
                    <a:pt x="1919" y="4952"/>
                  </a:lnTo>
                  <a:lnTo>
                    <a:pt x="1919" y="5127"/>
                  </a:lnTo>
                  <a:lnTo>
                    <a:pt x="1919" y="5258"/>
                  </a:lnTo>
                  <a:lnTo>
                    <a:pt x="1928" y="5390"/>
                  </a:lnTo>
                  <a:lnTo>
                    <a:pt x="1945" y="5521"/>
                  </a:lnTo>
                  <a:lnTo>
                    <a:pt x="1979" y="5697"/>
                  </a:lnTo>
                  <a:lnTo>
                    <a:pt x="2021" y="5828"/>
                  </a:lnTo>
                  <a:lnTo>
                    <a:pt x="2072" y="5828"/>
                  </a:lnTo>
                  <a:lnTo>
                    <a:pt x="2123" y="5784"/>
                  </a:lnTo>
                  <a:lnTo>
                    <a:pt x="2140" y="5697"/>
                  </a:lnTo>
                  <a:lnTo>
                    <a:pt x="2157" y="5609"/>
                  </a:lnTo>
                  <a:lnTo>
                    <a:pt x="2174" y="5478"/>
                  </a:lnTo>
                  <a:lnTo>
                    <a:pt x="2183" y="5346"/>
                  </a:lnTo>
                  <a:lnTo>
                    <a:pt x="2183" y="4908"/>
                  </a:lnTo>
                  <a:lnTo>
                    <a:pt x="2174" y="4513"/>
                  </a:lnTo>
                  <a:lnTo>
                    <a:pt x="2149" y="4163"/>
                  </a:lnTo>
                  <a:lnTo>
                    <a:pt x="2115" y="3812"/>
                  </a:lnTo>
                  <a:lnTo>
                    <a:pt x="2064" y="3506"/>
                  </a:lnTo>
                  <a:lnTo>
                    <a:pt x="2013" y="3199"/>
                  </a:lnTo>
                  <a:lnTo>
                    <a:pt x="1894" y="2629"/>
                  </a:lnTo>
                  <a:lnTo>
                    <a:pt x="1767" y="2060"/>
                  </a:lnTo>
                  <a:lnTo>
                    <a:pt x="1631" y="1534"/>
                  </a:lnTo>
                  <a:lnTo>
                    <a:pt x="1486" y="1052"/>
                  </a:lnTo>
                  <a:lnTo>
                    <a:pt x="1342" y="614"/>
                  </a:lnTo>
                  <a:lnTo>
                    <a:pt x="1215" y="351"/>
                  </a:lnTo>
                  <a:lnTo>
                    <a:pt x="1087" y="175"/>
                  </a:lnTo>
                  <a:lnTo>
                    <a:pt x="952" y="44"/>
                  </a:lnTo>
                  <a:lnTo>
                    <a:pt x="81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6"/>
            <p:cNvSpPr/>
            <p:nvPr/>
          </p:nvSpPr>
          <p:spPr>
            <a:xfrm rot="10800000" flipH="1">
              <a:off x="2588779" y="7251986"/>
              <a:ext cx="15722" cy="26727"/>
            </a:xfrm>
            <a:custGeom>
              <a:avLst/>
              <a:gdLst/>
              <a:ahLst/>
              <a:cxnLst/>
              <a:rect l="l" t="t" r="r" b="b"/>
              <a:pathLst>
                <a:path w="1665" h="9817" extrusionOk="0">
                  <a:moveTo>
                    <a:pt x="815" y="1359"/>
                  </a:moveTo>
                  <a:lnTo>
                    <a:pt x="926" y="1403"/>
                  </a:lnTo>
                  <a:lnTo>
                    <a:pt x="1028" y="1534"/>
                  </a:lnTo>
                  <a:lnTo>
                    <a:pt x="1078" y="1622"/>
                  </a:lnTo>
                  <a:lnTo>
                    <a:pt x="1129" y="1754"/>
                  </a:lnTo>
                  <a:lnTo>
                    <a:pt x="1172" y="1929"/>
                  </a:lnTo>
                  <a:lnTo>
                    <a:pt x="1214" y="2104"/>
                  </a:lnTo>
                  <a:lnTo>
                    <a:pt x="1257" y="2323"/>
                  </a:lnTo>
                  <a:lnTo>
                    <a:pt x="1291" y="2586"/>
                  </a:lnTo>
                  <a:lnTo>
                    <a:pt x="1333" y="3068"/>
                  </a:lnTo>
                  <a:lnTo>
                    <a:pt x="1367" y="3550"/>
                  </a:lnTo>
                  <a:lnTo>
                    <a:pt x="1384" y="4076"/>
                  </a:lnTo>
                  <a:lnTo>
                    <a:pt x="1393" y="4602"/>
                  </a:lnTo>
                  <a:lnTo>
                    <a:pt x="1393" y="5128"/>
                  </a:lnTo>
                  <a:lnTo>
                    <a:pt x="1384" y="5654"/>
                  </a:lnTo>
                  <a:lnTo>
                    <a:pt x="1359" y="6179"/>
                  </a:lnTo>
                  <a:lnTo>
                    <a:pt x="1325" y="6661"/>
                  </a:lnTo>
                  <a:lnTo>
                    <a:pt x="1282" y="7056"/>
                  </a:lnTo>
                  <a:lnTo>
                    <a:pt x="1231" y="7450"/>
                  </a:lnTo>
                  <a:lnTo>
                    <a:pt x="1172" y="7801"/>
                  </a:lnTo>
                  <a:lnTo>
                    <a:pt x="1104" y="8064"/>
                  </a:lnTo>
                  <a:lnTo>
                    <a:pt x="1028" y="8283"/>
                  </a:lnTo>
                  <a:lnTo>
                    <a:pt x="943" y="8414"/>
                  </a:lnTo>
                  <a:lnTo>
                    <a:pt x="849" y="8458"/>
                  </a:lnTo>
                  <a:lnTo>
                    <a:pt x="756" y="8370"/>
                  </a:lnTo>
                  <a:lnTo>
                    <a:pt x="654" y="8239"/>
                  </a:lnTo>
                  <a:lnTo>
                    <a:pt x="561" y="7976"/>
                  </a:lnTo>
                  <a:lnTo>
                    <a:pt x="484" y="7669"/>
                  </a:lnTo>
                  <a:lnTo>
                    <a:pt x="425" y="7362"/>
                  </a:lnTo>
                  <a:lnTo>
                    <a:pt x="374" y="6968"/>
                  </a:lnTo>
                  <a:lnTo>
                    <a:pt x="331" y="6530"/>
                  </a:lnTo>
                  <a:lnTo>
                    <a:pt x="306" y="6048"/>
                  </a:lnTo>
                  <a:lnTo>
                    <a:pt x="280" y="5566"/>
                  </a:lnTo>
                  <a:lnTo>
                    <a:pt x="272" y="5084"/>
                  </a:lnTo>
                  <a:lnTo>
                    <a:pt x="272" y="4558"/>
                  </a:lnTo>
                  <a:lnTo>
                    <a:pt x="289" y="4032"/>
                  </a:lnTo>
                  <a:lnTo>
                    <a:pt x="306" y="3506"/>
                  </a:lnTo>
                  <a:lnTo>
                    <a:pt x="331" y="3024"/>
                  </a:lnTo>
                  <a:lnTo>
                    <a:pt x="365" y="2542"/>
                  </a:lnTo>
                  <a:lnTo>
                    <a:pt x="408" y="2104"/>
                  </a:lnTo>
                  <a:lnTo>
                    <a:pt x="459" y="1710"/>
                  </a:lnTo>
                  <a:lnTo>
                    <a:pt x="467" y="1534"/>
                  </a:lnTo>
                  <a:lnTo>
                    <a:pt x="470" y="1491"/>
                  </a:lnTo>
                  <a:lnTo>
                    <a:pt x="476" y="1491"/>
                  </a:lnTo>
                  <a:lnTo>
                    <a:pt x="586" y="1403"/>
                  </a:lnTo>
                  <a:lnTo>
                    <a:pt x="696" y="1359"/>
                  </a:lnTo>
                  <a:close/>
                  <a:moveTo>
                    <a:pt x="603" y="1"/>
                  </a:moveTo>
                  <a:lnTo>
                    <a:pt x="476" y="88"/>
                  </a:lnTo>
                  <a:lnTo>
                    <a:pt x="425" y="176"/>
                  </a:lnTo>
                  <a:lnTo>
                    <a:pt x="382" y="307"/>
                  </a:lnTo>
                  <a:lnTo>
                    <a:pt x="365" y="395"/>
                  </a:lnTo>
                  <a:lnTo>
                    <a:pt x="348" y="527"/>
                  </a:lnTo>
                  <a:lnTo>
                    <a:pt x="340" y="658"/>
                  </a:lnTo>
                  <a:lnTo>
                    <a:pt x="340" y="702"/>
                  </a:lnTo>
                  <a:lnTo>
                    <a:pt x="314" y="702"/>
                  </a:lnTo>
                  <a:lnTo>
                    <a:pt x="289" y="746"/>
                  </a:lnTo>
                  <a:lnTo>
                    <a:pt x="263" y="789"/>
                  </a:lnTo>
                  <a:lnTo>
                    <a:pt x="246" y="877"/>
                  </a:lnTo>
                  <a:lnTo>
                    <a:pt x="229" y="1009"/>
                  </a:lnTo>
                  <a:lnTo>
                    <a:pt x="145" y="1666"/>
                  </a:lnTo>
                  <a:lnTo>
                    <a:pt x="85" y="2411"/>
                  </a:lnTo>
                  <a:lnTo>
                    <a:pt x="34" y="3200"/>
                  </a:lnTo>
                  <a:lnTo>
                    <a:pt x="9" y="3988"/>
                  </a:lnTo>
                  <a:lnTo>
                    <a:pt x="0" y="4777"/>
                  </a:lnTo>
                  <a:lnTo>
                    <a:pt x="9" y="5610"/>
                  </a:lnTo>
                  <a:lnTo>
                    <a:pt x="26" y="6004"/>
                  </a:lnTo>
                  <a:lnTo>
                    <a:pt x="43" y="6398"/>
                  </a:lnTo>
                  <a:lnTo>
                    <a:pt x="60" y="6749"/>
                  </a:lnTo>
                  <a:lnTo>
                    <a:pt x="94" y="7143"/>
                  </a:lnTo>
                  <a:lnTo>
                    <a:pt x="145" y="7713"/>
                  </a:lnTo>
                  <a:lnTo>
                    <a:pt x="221" y="8195"/>
                  </a:lnTo>
                  <a:lnTo>
                    <a:pt x="306" y="8677"/>
                  </a:lnTo>
                  <a:lnTo>
                    <a:pt x="399" y="9071"/>
                  </a:lnTo>
                  <a:lnTo>
                    <a:pt x="501" y="9378"/>
                  </a:lnTo>
                  <a:lnTo>
                    <a:pt x="611" y="9597"/>
                  </a:lnTo>
                  <a:lnTo>
                    <a:pt x="730" y="9773"/>
                  </a:lnTo>
                  <a:lnTo>
                    <a:pt x="849" y="9816"/>
                  </a:lnTo>
                  <a:lnTo>
                    <a:pt x="926" y="9816"/>
                  </a:lnTo>
                  <a:lnTo>
                    <a:pt x="985" y="9773"/>
                  </a:lnTo>
                  <a:lnTo>
                    <a:pt x="1053" y="9729"/>
                  </a:lnTo>
                  <a:lnTo>
                    <a:pt x="1112" y="9597"/>
                  </a:lnTo>
                  <a:lnTo>
                    <a:pt x="1172" y="9466"/>
                  </a:lnTo>
                  <a:lnTo>
                    <a:pt x="1223" y="9334"/>
                  </a:lnTo>
                  <a:lnTo>
                    <a:pt x="1274" y="9115"/>
                  </a:lnTo>
                  <a:lnTo>
                    <a:pt x="1325" y="8940"/>
                  </a:lnTo>
                  <a:lnTo>
                    <a:pt x="1418" y="8458"/>
                  </a:lnTo>
                  <a:lnTo>
                    <a:pt x="1495" y="7932"/>
                  </a:lnTo>
                  <a:lnTo>
                    <a:pt x="1554" y="7319"/>
                  </a:lnTo>
                  <a:lnTo>
                    <a:pt x="1605" y="6705"/>
                  </a:lnTo>
                  <a:lnTo>
                    <a:pt x="1639" y="6048"/>
                  </a:lnTo>
                  <a:lnTo>
                    <a:pt x="1656" y="5347"/>
                  </a:lnTo>
                  <a:lnTo>
                    <a:pt x="1664" y="4646"/>
                  </a:lnTo>
                  <a:lnTo>
                    <a:pt x="1647" y="3945"/>
                  </a:lnTo>
                  <a:lnTo>
                    <a:pt x="1622" y="3243"/>
                  </a:lnTo>
                  <a:lnTo>
                    <a:pt x="1579" y="2542"/>
                  </a:lnTo>
                  <a:lnTo>
                    <a:pt x="1520" y="1929"/>
                  </a:lnTo>
                  <a:lnTo>
                    <a:pt x="1444" y="1359"/>
                  </a:lnTo>
                  <a:lnTo>
                    <a:pt x="1401" y="1096"/>
                  </a:lnTo>
                  <a:lnTo>
                    <a:pt x="1350" y="833"/>
                  </a:lnTo>
                  <a:lnTo>
                    <a:pt x="1299" y="658"/>
                  </a:lnTo>
                  <a:lnTo>
                    <a:pt x="1240" y="483"/>
                  </a:lnTo>
                  <a:lnTo>
                    <a:pt x="1180" y="351"/>
                  </a:lnTo>
                  <a:lnTo>
                    <a:pt x="1121" y="220"/>
                  </a:lnTo>
                  <a:lnTo>
                    <a:pt x="1002" y="45"/>
                  </a:lnTo>
                  <a:lnTo>
                    <a:pt x="86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6"/>
            <p:cNvSpPr/>
            <p:nvPr/>
          </p:nvSpPr>
          <p:spPr>
            <a:xfrm rot="10800000" flipH="1">
              <a:off x="2582840" y="7293991"/>
              <a:ext cx="22464" cy="27320"/>
            </a:xfrm>
            <a:custGeom>
              <a:avLst/>
              <a:gdLst/>
              <a:ahLst/>
              <a:cxnLst/>
              <a:rect l="l" t="t" r="r" b="b"/>
              <a:pathLst>
                <a:path w="2379" h="10035" extrusionOk="0">
                  <a:moveTo>
                    <a:pt x="1139" y="0"/>
                  </a:moveTo>
                  <a:lnTo>
                    <a:pt x="986" y="88"/>
                  </a:lnTo>
                  <a:lnTo>
                    <a:pt x="841" y="263"/>
                  </a:lnTo>
                  <a:lnTo>
                    <a:pt x="697" y="526"/>
                  </a:lnTo>
                  <a:lnTo>
                    <a:pt x="561" y="876"/>
                  </a:lnTo>
                  <a:lnTo>
                    <a:pt x="442" y="1271"/>
                  </a:lnTo>
                  <a:lnTo>
                    <a:pt x="324" y="1753"/>
                  </a:lnTo>
                  <a:lnTo>
                    <a:pt x="273" y="2016"/>
                  </a:lnTo>
                  <a:lnTo>
                    <a:pt x="222" y="2322"/>
                  </a:lnTo>
                  <a:lnTo>
                    <a:pt x="145" y="2936"/>
                  </a:lnTo>
                  <a:lnTo>
                    <a:pt x="77" y="3593"/>
                  </a:lnTo>
                  <a:lnTo>
                    <a:pt x="35" y="4294"/>
                  </a:lnTo>
                  <a:lnTo>
                    <a:pt x="18" y="4645"/>
                  </a:lnTo>
                  <a:lnTo>
                    <a:pt x="9" y="4995"/>
                  </a:lnTo>
                  <a:lnTo>
                    <a:pt x="1" y="5390"/>
                  </a:lnTo>
                  <a:lnTo>
                    <a:pt x="1" y="5740"/>
                  </a:lnTo>
                  <a:lnTo>
                    <a:pt x="9" y="6091"/>
                  </a:lnTo>
                  <a:lnTo>
                    <a:pt x="18" y="6442"/>
                  </a:lnTo>
                  <a:lnTo>
                    <a:pt x="35" y="6792"/>
                  </a:lnTo>
                  <a:lnTo>
                    <a:pt x="60" y="7143"/>
                  </a:lnTo>
                  <a:lnTo>
                    <a:pt x="86" y="7493"/>
                  </a:lnTo>
                  <a:lnTo>
                    <a:pt x="128" y="7800"/>
                  </a:lnTo>
                  <a:lnTo>
                    <a:pt x="162" y="8107"/>
                  </a:lnTo>
                  <a:lnTo>
                    <a:pt x="205" y="8370"/>
                  </a:lnTo>
                  <a:lnTo>
                    <a:pt x="298" y="8852"/>
                  </a:lnTo>
                  <a:lnTo>
                    <a:pt x="408" y="9246"/>
                  </a:lnTo>
                  <a:lnTo>
                    <a:pt x="527" y="9553"/>
                  </a:lnTo>
                  <a:lnTo>
                    <a:pt x="655" y="9816"/>
                  </a:lnTo>
                  <a:lnTo>
                    <a:pt x="782" y="9947"/>
                  </a:lnTo>
                  <a:lnTo>
                    <a:pt x="918" y="10035"/>
                  </a:lnTo>
                  <a:lnTo>
                    <a:pt x="1045" y="10035"/>
                  </a:lnTo>
                  <a:lnTo>
                    <a:pt x="1207" y="9947"/>
                  </a:lnTo>
                  <a:lnTo>
                    <a:pt x="1351" y="9728"/>
                  </a:lnTo>
                  <a:lnTo>
                    <a:pt x="1495" y="9465"/>
                  </a:lnTo>
                  <a:lnTo>
                    <a:pt x="1631" y="9071"/>
                  </a:lnTo>
                  <a:lnTo>
                    <a:pt x="1767" y="8676"/>
                  </a:lnTo>
                  <a:lnTo>
                    <a:pt x="1886" y="8194"/>
                  </a:lnTo>
                  <a:lnTo>
                    <a:pt x="2005" y="7712"/>
                  </a:lnTo>
                  <a:lnTo>
                    <a:pt x="2124" y="7143"/>
                  </a:lnTo>
                  <a:lnTo>
                    <a:pt x="2140" y="7011"/>
                  </a:lnTo>
                  <a:lnTo>
                    <a:pt x="2149" y="6924"/>
                  </a:lnTo>
                  <a:lnTo>
                    <a:pt x="2157" y="6792"/>
                  </a:lnTo>
                  <a:lnTo>
                    <a:pt x="2157" y="6661"/>
                  </a:lnTo>
                  <a:lnTo>
                    <a:pt x="2149" y="6398"/>
                  </a:lnTo>
                  <a:lnTo>
                    <a:pt x="2115" y="6179"/>
                  </a:lnTo>
                  <a:lnTo>
                    <a:pt x="2081" y="6047"/>
                  </a:lnTo>
                  <a:lnTo>
                    <a:pt x="2030" y="5960"/>
                  </a:lnTo>
                  <a:lnTo>
                    <a:pt x="2005" y="5960"/>
                  </a:lnTo>
                  <a:lnTo>
                    <a:pt x="1979" y="6003"/>
                  </a:lnTo>
                  <a:lnTo>
                    <a:pt x="1954" y="6091"/>
                  </a:lnTo>
                  <a:lnTo>
                    <a:pt x="1928" y="6179"/>
                  </a:lnTo>
                  <a:lnTo>
                    <a:pt x="1835" y="6661"/>
                  </a:lnTo>
                  <a:lnTo>
                    <a:pt x="1724" y="7099"/>
                  </a:lnTo>
                  <a:lnTo>
                    <a:pt x="1614" y="7537"/>
                  </a:lnTo>
                  <a:lnTo>
                    <a:pt x="1495" y="7888"/>
                  </a:lnTo>
                  <a:lnTo>
                    <a:pt x="1376" y="8238"/>
                  </a:lnTo>
                  <a:lnTo>
                    <a:pt x="1249" y="8457"/>
                  </a:lnTo>
                  <a:lnTo>
                    <a:pt x="1113" y="8633"/>
                  </a:lnTo>
                  <a:lnTo>
                    <a:pt x="1045" y="8633"/>
                  </a:lnTo>
                  <a:lnTo>
                    <a:pt x="977" y="8676"/>
                  </a:lnTo>
                  <a:lnTo>
                    <a:pt x="875" y="8633"/>
                  </a:lnTo>
                  <a:lnTo>
                    <a:pt x="782" y="8545"/>
                  </a:lnTo>
                  <a:lnTo>
                    <a:pt x="680" y="8413"/>
                  </a:lnTo>
                  <a:lnTo>
                    <a:pt x="587" y="8194"/>
                  </a:lnTo>
                  <a:lnTo>
                    <a:pt x="502" y="7931"/>
                  </a:lnTo>
                  <a:lnTo>
                    <a:pt x="425" y="7581"/>
                  </a:lnTo>
                  <a:lnTo>
                    <a:pt x="366" y="7186"/>
                  </a:lnTo>
                  <a:lnTo>
                    <a:pt x="315" y="6748"/>
                  </a:lnTo>
                  <a:lnTo>
                    <a:pt x="298" y="6485"/>
                  </a:lnTo>
                  <a:lnTo>
                    <a:pt x="281" y="6179"/>
                  </a:lnTo>
                  <a:lnTo>
                    <a:pt x="273" y="5916"/>
                  </a:lnTo>
                  <a:lnTo>
                    <a:pt x="264" y="5609"/>
                  </a:lnTo>
                  <a:lnTo>
                    <a:pt x="273" y="5039"/>
                  </a:lnTo>
                  <a:lnTo>
                    <a:pt x="298" y="4470"/>
                  </a:lnTo>
                  <a:lnTo>
                    <a:pt x="340" y="3944"/>
                  </a:lnTo>
                  <a:lnTo>
                    <a:pt x="391" y="3462"/>
                  </a:lnTo>
                  <a:lnTo>
                    <a:pt x="468" y="2980"/>
                  </a:lnTo>
                  <a:lnTo>
                    <a:pt x="544" y="2585"/>
                  </a:lnTo>
                  <a:lnTo>
                    <a:pt x="629" y="2279"/>
                  </a:lnTo>
                  <a:lnTo>
                    <a:pt x="723" y="1972"/>
                  </a:lnTo>
                  <a:lnTo>
                    <a:pt x="824" y="1753"/>
                  </a:lnTo>
                  <a:lnTo>
                    <a:pt x="935" y="1578"/>
                  </a:lnTo>
                  <a:lnTo>
                    <a:pt x="1045" y="1446"/>
                  </a:lnTo>
                  <a:lnTo>
                    <a:pt x="1156" y="1358"/>
                  </a:lnTo>
                  <a:lnTo>
                    <a:pt x="1385" y="1358"/>
                  </a:lnTo>
                  <a:lnTo>
                    <a:pt x="1495" y="1446"/>
                  </a:lnTo>
                  <a:lnTo>
                    <a:pt x="1606" y="1578"/>
                  </a:lnTo>
                  <a:lnTo>
                    <a:pt x="1707" y="1797"/>
                  </a:lnTo>
                  <a:lnTo>
                    <a:pt x="1809" y="2016"/>
                  </a:lnTo>
                  <a:lnTo>
                    <a:pt x="1903" y="2322"/>
                  </a:lnTo>
                  <a:lnTo>
                    <a:pt x="1988" y="2673"/>
                  </a:lnTo>
                  <a:lnTo>
                    <a:pt x="2064" y="3111"/>
                  </a:lnTo>
                  <a:lnTo>
                    <a:pt x="2132" y="3593"/>
                  </a:lnTo>
                  <a:lnTo>
                    <a:pt x="2149" y="3681"/>
                  </a:lnTo>
                  <a:lnTo>
                    <a:pt x="2166" y="3812"/>
                  </a:lnTo>
                  <a:lnTo>
                    <a:pt x="2191" y="3856"/>
                  </a:lnTo>
                  <a:lnTo>
                    <a:pt x="2217" y="3900"/>
                  </a:lnTo>
                  <a:lnTo>
                    <a:pt x="2268" y="3900"/>
                  </a:lnTo>
                  <a:lnTo>
                    <a:pt x="2310" y="3812"/>
                  </a:lnTo>
                  <a:lnTo>
                    <a:pt x="2353" y="3637"/>
                  </a:lnTo>
                  <a:lnTo>
                    <a:pt x="2378" y="3418"/>
                  </a:lnTo>
                  <a:lnTo>
                    <a:pt x="2378" y="3287"/>
                  </a:lnTo>
                  <a:lnTo>
                    <a:pt x="2378" y="3155"/>
                  </a:lnTo>
                  <a:lnTo>
                    <a:pt x="2370" y="3024"/>
                  </a:lnTo>
                  <a:lnTo>
                    <a:pt x="2361" y="2892"/>
                  </a:lnTo>
                  <a:lnTo>
                    <a:pt x="2319" y="2542"/>
                  </a:lnTo>
                  <a:lnTo>
                    <a:pt x="2268" y="2191"/>
                  </a:lnTo>
                  <a:lnTo>
                    <a:pt x="2217" y="1884"/>
                  </a:lnTo>
                  <a:lnTo>
                    <a:pt x="2157" y="1621"/>
                  </a:lnTo>
                  <a:lnTo>
                    <a:pt x="2098" y="1358"/>
                  </a:lnTo>
                  <a:lnTo>
                    <a:pt x="2030" y="1139"/>
                  </a:lnTo>
                  <a:lnTo>
                    <a:pt x="1894" y="745"/>
                  </a:lnTo>
                  <a:lnTo>
                    <a:pt x="1750" y="394"/>
                  </a:lnTo>
                  <a:lnTo>
                    <a:pt x="1597" y="175"/>
                  </a:lnTo>
                  <a:lnTo>
                    <a:pt x="1444" y="44"/>
                  </a:lnTo>
                  <a:lnTo>
                    <a:pt x="128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6"/>
            <p:cNvSpPr/>
            <p:nvPr/>
          </p:nvSpPr>
          <p:spPr>
            <a:xfrm rot="10800000" flipH="1">
              <a:off x="2601206" y="7281343"/>
              <a:ext cx="14919" cy="32213"/>
            </a:xfrm>
            <a:custGeom>
              <a:avLst/>
              <a:gdLst/>
              <a:ahLst/>
              <a:cxnLst/>
              <a:rect l="l" t="t" r="r" b="b"/>
              <a:pathLst>
                <a:path w="1580" h="11832" extrusionOk="0">
                  <a:moveTo>
                    <a:pt x="442" y="1433"/>
                  </a:moveTo>
                  <a:lnTo>
                    <a:pt x="501" y="1490"/>
                  </a:lnTo>
                  <a:lnTo>
                    <a:pt x="629" y="1622"/>
                  </a:lnTo>
                  <a:lnTo>
                    <a:pt x="764" y="1797"/>
                  </a:lnTo>
                  <a:lnTo>
                    <a:pt x="824" y="1928"/>
                  </a:lnTo>
                  <a:lnTo>
                    <a:pt x="883" y="2104"/>
                  </a:lnTo>
                  <a:lnTo>
                    <a:pt x="934" y="2235"/>
                  </a:lnTo>
                  <a:lnTo>
                    <a:pt x="985" y="2410"/>
                  </a:lnTo>
                  <a:lnTo>
                    <a:pt x="1070" y="2849"/>
                  </a:lnTo>
                  <a:lnTo>
                    <a:pt x="1138" y="3331"/>
                  </a:lnTo>
                  <a:lnTo>
                    <a:pt x="1197" y="3856"/>
                  </a:lnTo>
                  <a:lnTo>
                    <a:pt x="1231" y="4251"/>
                  </a:lnTo>
                  <a:lnTo>
                    <a:pt x="1257" y="4689"/>
                  </a:lnTo>
                  <a:lnTo>
                    <a:pt x="1282" y="5215"/>
                  </a:lnTo>
                  <a:lnTo>
                    <a:pt x="1299" y="5785"/>
                  </a:lnTo>
                  <a:lnTo>
                    <a:pt x="1308" y="6398"/>
                  </a:lnTo>
                  <a:lnTo>
                    <a:pt x="1308" y="7012"/>
                  </a:lnTo>
                  <a:lnTo>
                    <a:pt x="1299" y="7625"/>
                  </a:lnTo>
                  <a:lnTo>
                    <a:pt x="1282" y="8238"/>
                  </a:lnTo>
                  <a:lnTo>
                    <a:pt x="1248" y="8764"/>
                  </a:lnTo>
                  <a:lnTo>
                    <a:pt x="1214" y="9290"/>
                  </a:lnTo>
                  <a:lnTo>
                    <a:pt x="1163" y="9728"/>
                  </a:lnTo>
                  <a:lnTo>
                    <a:pt x="1129" y="9904"/>
                  </a:lnTo>
                  <a:lnTo>
                    <a:pt x="1104" y="10079"/>
                  </a:lnTo>
                  <a:lnTo>
                    <a:pt x="1062" y="10210"/>
                  </a:lnTo>
                  <a:lnTo>
                    <a:pt x="1028" y="10298"/>
                  </a:lnTo>
                  <a:lnTo>
                    <a:pt x="985" y="10386"/>
                  </a:lnTo>
                  <a:lnTo>
                    <a:pt x="934" y="10429"/>
                  </a:lnTo>
                  <a:lnTo>
                    <a:pt x="883" y="10473"/>
                  </a:lnTo>
                  <a:lnTo>
                    <a:pt x="832" y="10429"/>
                  </a:lnTo>
                  <a:lnTo>
                    <a:pt x="773" y="10386"/>
                  </a:lnTo>
                  <a:lnTo>
                    <a:pt x="713" y="10298"/>
                  </a:lnTo>
                  <a:lnTo>
                    <a:pt x="662" y="10167"/>
                  </a:lnTo>
                  <a:lnTo>
                    <a:pt x="612" y="10035"/>
                  </a:lnTo>
                  <a:lnTo>
                    <a:pt x="561" y="9860"/>
                  </a:lnTo>
                  <a:lnTo>
                    <a:pt x="527" y="9685"/>
                  </a:lnTo>
                  <a:lnTo>
                    <a:pt x="450" y="9246"/>
                  </a:lnTo>
                  <a:lnTo>
                    <a:pt x="391" y="8720"/>
                  </a:lnTo>
                  <a:lnTo>
                    <a:pt x="340" y="8195"/>
                  </a:lnTo>
                  <a:lnTo>
                    <a:pt x="306" y="7625"/>
                  </a:lnTo>
                  <a:lnTo>
                    <a:pt x="289" y="7055"/>
                  </a:lnTo>
                  <a:lnTo>
                    <a:pt x="272" y="6486"/>
                  </a:lnTo>
                  <a:lnTo>
                    <a:pt x="272" y="5785"/>
                  </a:lnTo>
                  <a:lnTo>
                    <a:pt x="280" y="5127"/>
                  </a:lnTo>
                  <a:lnTo>
                    <a:pt x="297" y="4426"/>
                  </a:lnTo>
                  <a:lnTo>
                    <a:pt x="314" y="3769"/>
                  </a:lnTo>
                  <a:lnTo>
                    <a:pt x="382" y="2454"/>
                  </a:lnTo>
                  <a:lnTo>
                    <a:pt x="442" y="1433"/>
                  </a:lnTo>
                  <a:close/>
                  <a:moveTo>
                    <a:pt x="408" y="0"/>
                  </a:moveTo>
                  <a:lnTo>
                    <a:pt x="374" y="44"/>
                  </a:lnTo>
                  <a:lnTo>
                    <a:pt x="348" y="88"/>
                  </a:lnTo>
                  <a:lnTo>
                    <a:pt x="331" y="132"/>
                  </a:lnTo>
                  <a:lnTo>
                    <a:pt x="303" y="317"/>
                  </a:lnTo>
                  <a:lnTo>
                    <a:pt x="263" y="351"/>
                  </a:lnTo>
                  <a:lnTo>
                    <a:pt x="246" y="439"/>
                  </a:lnTo>
                  <a:lnTo>
                    <a:pt x="229" y="526"/>
                  </a:lnTo>
                  <a:lnTo>
                    <a:pt x="212" y="614"/>
                  </a:lnTo>
                  <a:lnTo>
                    <a:pt x="195" y="789"/>
                  </a:lnTo>
                  <a:lnTo>
                    <a:pt x="102" y="2586"/>
                  </a:lnTo>
                  <a:lnTo>
                    <a:pt x="60" y="3506"/>
                  </a:lnTo>
                  <a:lnTo>
                    <a:pt x="26" y="4470"/>
                  </a:lnTo>
                  <a:lnTo>
                    <a:pt x="9" y="5390"/>
                  </a:lnTo>
                  <a:lnTo>
                    <a:pt x="0" y="6310"/>
                  </a:lnTo>
                  <a:lnTo>
                    <a:pt x="9" y="6792"/>
                  </a:lnTo>
                  <a:lnTo>
                    <a:pt x="17" y="7274"/>
                  </a:lnTo>
                  <a:lnTo>
                    <a:pt x="34" y="7713"/>
                  </a:lnTo>
                  <a:lnTo>
                    <a:pt x="60" y="8195"/>
                  </a:lnTo>
                  <a:lnTo>
                    <a:pt x="111" y="8896"/>
                  </a:lnTo>
                  <a:lnTo>
                    <a:pt x="170" y="9553"/>
                  </a:lnTo>
                  <a:lnTo>
                    <a:pt x="246" y="10123"/>
                  </a:lnTo>
                  <a:lnTo>
                    <a:pt x="340" y="10649"/>
                  </a:lnTo>
                  <a:lnTo>
                    <a:pt x="391" y="10911"/>
                  </a:lnTo>
                  <a:lnTo>
                    <a:pt x="450" y="11131"/>
                  </a:lnTo>
                  <a:lnTo>
                    <a:pt x="510" y="11306"/>
                  </a:lnTo>
                  <a:lnTo>
                    <a:pt x="569" y="11481"/>
                  </a:lnTo>
                  <a:lnTo>
                    <a:pt x="637" y="11613"/>
                  </a:lnTo>
                  <a:lnTo>
                    <a:pt x="696" y="11700"/>
                  </a:lnTo>
                  <a:lnTo>
                    <a:pt x="773" y="11788"/>
                  </a:lnTo>
                  <a:lnTo>
                    <a:pt x="841" y="11832"/>
                  </a:lnTo>
                  <a:lnTo>
                    <a:pt x="909" y="11788"/>
                  </a:lnTo>
                  <a:lnTo>
                    <a:pt x="977" y="11744"/>
                  </a:lnTo>
                  <a:lnTo>
                    <a:pt x="1045" y="11700"/>
                  </a:lnTo>
                  <a:lnTo>
                    <a:pt x="1104" y="11569"/>
                  </a:lnTo>
                  <a:lnTo>
                    <a:pt x="1155" y="11437"/>
                  </a:lnTo>
                  <a:lnTo>
                    <a:pt x="1214" y="11262"/>
                  </a:lnTo>
                  <a:lnTo>
                    <a:pt x="1265" y="11087"/>
                  </a:lnTo>
                  <a:lnTo>
                    <a:pt x="1308" y="10868"/>
                  </a:lnTo>
                  <a:lnTo>
                    <a:pt x="1350" y="10605"/>
                  </a:lnTo>
                  <a:lnTo>
                    <a:pt x="1393" y="10342"/>
                  </a:lnTo>
                  <a:lnTo>
                    <a:pt x="1452" y="9816"/>
                  </a:lnTo>
                  <a:lnTo>
                    <a:pt x="1503" y="9159"/>
                  </a:lnTo>
                  <a:lnTo>
                    <a:pt x="1545" y="8545"/>
                  </a:lnTo>
                  <a:lnTo>
                    <a:pt x="1571" y="7800"/>
                  </a:lnTo>
                  <a:lnTo>
                    <a:pt x="1579" y="7055"/>
                  </a:lnTo>
                  <a:lnTo>
                    <a:pt x="1579" y="6310"/>
                  </a:lnTo>
                  <a:lnTo>
                    <a:pt x="1571" y="5565"/>
                  </a:lnTo>
                  <a:lnTo>
                    <a:pt x="1545" y="4821"/>
                  </a:lnTo>
                  <a:lnTo>
                    <a:pt x="1512" y="4076"/>
                  </a:lnTo>
                  <a:lnTo>
                    <a:pt x="1452" y="3418"/>
                  </a:lnTo>
                  <a:lnTo>
                    <a:pt x="1393" y="2761"/>
                  </a:lnTo>
                  <a:lnTo>
                    <a:pt x="1308" y="2191"/>
                  </a:lnTo>
                  <a:lnTo>
                    <a:pt x="1223" y="1665"/>
                  </a:lnTo>
                  <a:lnTo>
                    <a:pt x="1121" y="1227"/>
                  </a:lnTo>
                  <a:lnTo>
                    <a:pt x="1062" y="1008"/>
                  </a:lnTo>
                  <a:lnTo>
                    <a:pt x="1002" y="877"/>
                  </a:lnTo>
                  <a:lnTo>
                    <a:pt x="943" y="701"/>
                  </a:lnTo>
                  <a:lnTo>
                    <a:pt x="866" y="526"/>
                  </a:lnTo>
                  <a:lnTo>
                    <a:pt x="730" y="307"/>
                  </a:lnTo>
                  <a:lnTo>
                    <a:pt x="586" y="176"/>
                  </a:lnTo>
                  <a:lnTo>
                    <a:pt x="43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6"/>
            <p:cNvSpPr/>
            <p:nvPr/>
          </p:nvSpPr>
          <p:spPr>
            <a:xfrm rot="10800000" flipH="1">
              <a:off x="2592065" y="7324540"/>
              <a:ext cx="23975" cy="30661"/>
            </a:xfrm>
            <a:custGeom>
              <a:avLst/>
              <a:gdLst/>
              <a:ahLst/>
              <a:cxnLst/>
              <a:rect l="l" t="t" r="r" b="b"/>
              <a:pathLst>
                <a:path w="2539" h="11262" extrusionOk="0">
                  <a:moveTo>
                    <a:pt x="1316" y="0"/>
                  </a:moveTo>
                  <a:lnTo>
                    <a:pt x="1155" y="44"/>
                  </a:lnTo>
                  <a:lnTo>
                    <a:pt x="1002" y="175"/>
                  </a:lnTo>
                  <a:lnTo>
                    <a:pt x="849" y="395"/>
                  </a:lnTo>
                  <a:lnTo>
                    <a:pt x="705" y="701"/>
                  </a:lnTo>
                  <a:lnTo>
                    <a:pt x="561" y="1139"/>
                  </a:lnTo>
                  <a:lnTo>
                    <a:pt x="433" y="1578"/>
                  </a:lnTo>
                  <a:lnTo>
                    <a:pt x="314" y="2147"/>
                  </a:lnTo>
                  <a:lnTo>
                    <a:pt x="255" y="2454"/>
                  </a:lnTo>
                  <a:lnTo>
                    <a:pt x="204" y="2761"/>
                  </a:lnTo>
                  <a:lnTo>
                    <a:pt x="162" y="3111"/>
                  </a:lnTo>
                  <a:lnTo>
                    <a:pt x="119" y="3462"/>
                  </a:lnTo>
                  <a:lnTo>
                    <a:pt x="77" y="3856"/>
                  </a:lnTo>
                  <a:lnTo>
                    <a:pt x="51" y="4207"/>
                  </a:lnTo>
                  <a:lnTo>
                    <a:pt x="26" y="4645"/>
                  </a:lnTo>
                  <a:lnTo>
                    <a:pt x="9" y="5039"/>
                  </a:lnTo>
                  <a:lnTo>
                    <a:pt x="0" y="5478"/>
                  </a:lnTo>
                  <a:lnTo>
                    <a:pt x="0" y="5916"/>
                  </a:lnTo>
                  <a:lnTo>
                    <a:pt x="9" y="6354"/>
                  </a:lnTo>
                  <a:lnTo>
                    <a:pt x="17" y="6792"/>
                  </a:lnTo>
                  <a:lnTo>
                    <a:pt x="43" y="7230"/>
                  </a:lnTo>
                  <a:lnTo>
                    <a:pt x="68" y="7669"/>
                  </a:lnTo>
                  <a:lnTo>
                    <a:pt x="94" y="8063"/>
                  </a:lnTo>
                  <a:lnTo>
                    <a:pt x="128" y="8501"/>
                  </a:lnTo>
                  <a:lnTo>
                    <a:pt x="170" y="8852"/>
                  </a:lnTo>
                  <a:lnTo>
                    <a:pt x="213" y="9202"/>
                  </a:lnTo>
                  <a:lnTo>
                    <a:pt x="263" y="9553"/>
                  </a:lnTo>
                  <a:lnTo>
                    <a:pt x="323" y="9816"/>
                  </a:lnTo>
                  <a:lnTo>
                    <a:pt x="382" y="10079"/>
                  </a:lnTo>
                  <a:lnTo>
                    <a:pt x="442" y="10342"/>
                  </a:lnTo>
                  <a:lnTo>
                    <a:pt x="510" y="10561"/>
                  </a:lnTo>
                  <a:lnTo>
                    <a:pt x="578" y="10736"/>
                  </a:lnTo>
                  <a:lnTo>
                    <a:pt x="654" y="10868"/>
                  </a:lnTo>
                  <a:lnTo>
                    <a:pt x="730" y="10999"/>
                  </a:lnTo>
                  <a:lnTo>
                    <a:pt x="807" y="11130"/>
                  </a:lnTo>
                  <a:lnTo>
                    <a:pt x="883" y="11174"/>
                  </a:lnTo>
                  <a:lnTo>
                    <a:pt x="968" y="11218"/>
                  </a:lnTo>
                  <a:lnTo>
                    <a:pt x="1045" y="11262"/>
                  </a:lnTo>
                  <a:lnTo>
                    <a:pt x="1130" y="11262"/>
                  </a:lnTo>
                  <a:lnTo>
                    <a:pt x="1206" y="11218"/>
                  </a:lnTo>
                  <a:lnTo>
                    <a:pt x="1359" y="11087"/>
                  </a:lnTo>
                  <a:lnTo>
                    <a:pt x="1512" y="10868"/>
                  </a:lnTo>
                  <a:lnTo>
                    <a:pt x="1656" y="10561"/>
                  </a:lnTo>
                  <a:lnTo>
                    <a:pt x="1792" y="10210"/>
                  </a:lnTo>
                  <a:lnTo>
                    <a:pt x="1919" y="9728"/>
                  </a:lnTo>
                  <a:lnTo>
                    <a:pt x="2030" y="9246"/>
                  </a:lnTo>
                  <a:lnTo>
                    <a:pt x="2140" y="8633"/>
                  </a:lnTo>
                  <a:lnTo>
                    <a:pt x="2233" y="7975"/>
                  </a:lnTo>
                  <a:lnTo>
                    <a:pt x="2242" y="7844"/>
                  </a:lnTo>
                  <a:lnTo>
                    <a:pt x="2250" y="7712"/>
                  </a:lnTo>
                  <a:lnTo>
                    <a:pt x="2250" y="7581"/>
                  </a:lnTo>
                  <a:lnTo>
                    <a:pt x="2242" y="7450"/>
                  </a:lnTo>
                  <a:lnTo>
                    <a:pt x="2225" y="7230"/>
                  </a:lnTo>
                  <a:lnTo>
                    <a:pt x="2182" y="7055"/>
                  </a:lnTo>
                  <a:lnTo>
                    <a:pt x="2131" y="6968"/>
                  </a:lnTo>
                  <a:lnTo>
                    <a:pt x="2089" y="6968"/>
                  </a:lnTo>
                  <a:lnTo>
                    <a:pt x="2063" y="7011"/>
                  </a:lnTo>
                  <a:lnTo>
                    <a:pt x="2038" y="7055"/>
                  </a:lnTo>
                  <a:lnTo>
                    <a:pt x="2013" y="7143"/>
                  </a:lnTo>
                  <a:lnTo>
                    <a:pt x="1996" y="7274"/>
                  </a:lnTo>
                  <a:lnTo>
                    <a:pt x="1919" y="7844"/>
                  </a:lnTo>
                  <a:lnTo>
                    <a:pt x="1826" y="8370"/>
                  </a:lnTo>
                  <a:lnTo>
                    <a:pt x="1724" y="8808"/>
                  </a:lnTo>
                  <a:lnTo>
                    <a:pt x="1605" y="9159"/>
                  </a:lnTo>
                  <a:lnTo>
                    <a:pt x="1486" y="9465"/>
                  </a:lnTo>
                  <a:lnTo>
                    <a:pt x="1359" y="9684"/>
                  </a:lnTo>
                  <a:lnTo>
                    <a:pt x="1223" y="9816"/>
                  </a:lnTo>
                  <a:lnTo>
                    <a:pt x="1087" y="9860"/>
                  </a:lnTo>
                  <a:lnTo>
                    <a:pt x="960" y="9860"/>
                  </a:lnTo>
                  <a:lnTo>
                    <a:pt x="832" y="9728"/>
                  </a:lnTo>
                  <a:lnTo>
                    <a:pt x="722" y="9553"/>
                  </a:lnTo>
                  <a:lnTo>
                    <a:pt x="620" y="9246"/>
                  </a:lnTo>
                  <a:lnTo>
                    <a:pt x="569" y="9071"/>
                  </a:lnTo>
                  <a:lnTo>
                    <a:pt x="527" y="8896"/>
                  </a:lnTo>
                  <a:lnTo>
                    <a:pt x="484" y="8677"/>
                  </a:lnTo>
                  <a:lnTo>
                    <a:pt x="442" y="8414"/>
                  </a:lnTo>
                  <a:lnTo>
                    <a:pt x="408" y="8151"/>
                  </a:lnTo>
                  <a:lnTo>
                    <a:pt x="374" y="7888"/>
                  </a:lnTo>
                  <a:lnTo>
                    <a:pt x="348" y="7581"/>
                  </a:lnTo>
                  <a:lnTo>
                    <a:pt x="323" y="7274"/>
                  </a:lnTo>
                  <a:lnTo>
                    <a:pt x="280" y="6573"/>
                  </a:lnTo>
                  <a:lnTo>
                    <a:pt x="272" y="6179"/>
                  </a:lnTo>
                  <a:lnTo>
                    <a:pt x="272" y="5828"/>
                  </a:lnTo>
                  <a:lnTo>
                    <a:pt x="272" y="5478"/>
                  </a:lnTo>
                  <a:lnTo>
                    <a:pt x="280" y="5127"/>
                  </a:lnTo>
                  <a:lnTo>
                    <a:pt x="297" y="4777"/>
                  </a:lnTo>
                  <a:lnTo>
                    <a:pt x="323" y="4426"/>
                  </a:lnTo>
                  <a:lnTo>
                    <a:pt x="348" y="4119"/>
                  </a:lnTo>
                  <a:lnTo>
                    <a:pt x="382" y="3856"/>
                  </a:lnTo>
                  <a:lnTo>
                    <a:pt x="459" y="3330"/>
                  </a:lnTo>
                  <a:lnTo>
                    <a:pt x="552" y="2892"/>
                  </a:lnTo>
                  <a:lnTo>
                    <a:pt x="646" y="2454"/>
                  </a:lnTo>
                  <a:lnTo>
                    <a:pt x="756" y="2147"/>
                  </a:lnTo>
                  <a:lnTo>
                    <a:pt x="866" y="1841"/>
                  </a:lnTo>
                  <a:lnTo>
                    <a:pt x="977" y="1621"/>
                  </a:lnTo>
                  <a:lnTo>
                    <a:pt x="1096" y="1490"/>
                  </a:lnTo>
                  <a:lnTo>
                    <a:pt x="1223" y="1402"/>
                  </a:lnTo>
                  <a:lnTo>
                    <a:pt x="1342" y="1359"/>
                  </a:lnTo>
                  <a:lnTo>
                    <a:pt x="1461" y="1402"/>
                  </a:lnTo>
                  <a:lnTo>
                    <a:pt x="1588" y="1534"/>
                  </a:lnTo>
                  <a:lnTo>
                    <a:pt x="1698" y="1709"/>
                  </a:lnTo>
                  <a:lnTo>
                    <a:pt x="1800" y="1972"/>
                  </a:lnTo>
                  <a:lnTo>
                    <a:pt x="1902" y="2279"/>
                  </a:lnTo>
                  <a:lnTo>
                    <a:pt x="1996" y="2629"/>
                  </a:lnTo>
                  <a:lnTo>
                    <a:pt x="2080" y="3068"/>
                  </a:lnTo>
                  <a:lnTo>
                    <a:pt x="2157" y="3506"/>
                  </a:lnTo>
                  <a:lnTo>
                    <a:pt x="2216" y="4032"/>
                  </a:lnTo>
                  <a:lnTo>
                    <a:pt x="2267" y="4557"/>
                  </a:lnTo>
                  <a:lnTo>
                    <a:pt x="2284" y="4689"/>
                  </a:lnTo>
                  <a:lnTo>
                    <a:pt x="2301" y="4820"/>
                  </a:lnTo>
                  <a:lnTo>
                    <a:pt x="2318" y="4908"/>
                  </a:lnTo>
                  <a:lnTo>
                    <a:pt x="2344" y="4952"/>
                  </a:lnTo>
                  <a:lnTo>
                    <a:pt x="2395" y="4996"/>
                  </a:lnTo>
                  <a:lnTo>
                    <a:pt x="2446" y="4996"/>
                  </a:lnTo>
                  <a:lnTo>
                    <a:pt x="2488" y="4864"/>
                  </a:lnTo>
                  <a:lnTo>
                    <a:pt x="2522" y="4689"/>
                  </a:lnTo>
                  <a:lnTo>
                    <a:pt x="2530" y="4601"/>
                  </a:lnTo>
                  <a:lnTo>
                    <a:pt x="2539" y="4470"/>
                  </a:lnTo>
                  <a:lnTo>
                    <a:pt x="2539" y="4338"/>
                  </a:lnTo>
                  <a:lnTo>
                    <a:pt x="2530" y="4207"/>
                  </a:lnTo>
                  <a:lnTo>
                    <a:pt x="2488" y="3769"/>
                  </a:lnTo>
                  <a:lnTo>
                    <a:pt x="2446" y="3374"/>
                  </a:lnTo>
                  <a:lnTo>
                    <a:pt x="2403" y="2980"/>
                  </a:lnTo>
                  <a:lnTo>
                    <a:pt x="2352" y="2629"/>
                  </a:lnTo>
                  <a:lnTo>
                    <a:pt x="2293" y="2279"/>
                  </a:lnTo>
                  <a:lnTo>
                    <a:pt x="2242" y="1972"/>
                  </a:lnTo>
                  <a:lnTo>
                    <a:pt x="2174" y="1665"/>
                  </a:lnTo>
                  <a:lnTo>
                    <a:pt x="2106" y="1359"/>
                  </a:lnTo>
                  <a:lnTo>
                    <a:pt x="2038" y="1096"/>
                  </a:lnTo>
                  <a:lnTo>
                    <a:pt x="1970" y="877"/>
                  </a:lnTo>
                  <a:lnTo>
                    <a:pt x="1894" y="657"/>
                  </a:lnTo>
                  <a:lnTo>
                    <a:pt x="1809" y="482"/>
                  </a:lnTo>
                  <a:lnTo>
                    <a:pt x="1732" y="351"/>
                  </a:lnTo>
                  <a:lnTo>
                    <a:pt x="1647" y="219"/>
                  </a:lnTo>
                  <a:lnTo>
                    <a:pt x="1563" y="88"/>
                  </a:lnTo>
                  <a:lnTo>
                    <a:pt x="1469" y="44"/>
                  </a:lnTo>
                  <a:lnTo>
                    <a:pt x="131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6"/>
            <p:cNvSpPr/>
            <p:nvPr/>
          </p:nvSpPr>
          <p:spPr>
            <a:xfrm rot="10800000" flipH="1">
              <a:off x="2611706" y="7316545"/>
              <a:ext cx="15967" cy="30304"/>
            </a:xfrm>
            <a:custGeom>
              <a:avLst/>
              <a:gdLst/>
              <a:ahLst/>
              <a:cxnLst/>
              <a:rect l="l" t="t" r="r" b="b"/>
              <a:pathLst>
                <a:path w="1691" h="11131" extrusionOk="0">
                  <a:moveTo>
                    <a:pt x="773" y="1359"/>
                  </a:moveTo>
                  <a:lnTo>
                    <a:pt x="833" y="1403"/>
                  </a:lnTo>
                  <a:lnTo>
                    <a:pt x="883" y="1490"/>
                  </a:lnTo>
                  <a:lnTo>
                    <a:pt x="934" y="1622"/>
                  </a:lnTo>
                  <a:lnTo>
                    <a:pt x="985" y="1797"/>
                  </a:lnTo>
                  <a:lnTo>
                    <a:pt x="1079" y="2192"/>
                  </a:lnTo>
                  <a:lnTo>
                    <a:pt x="1164" y="2630"/>
                  </a:lnTo>
                  <a:lnTo>
                    <a:pt x="1240" y="3112"/>
                  </a:lnTo>
                  <a:lnTo>
                    <a:pt x="1300" y="3594"/>
                  </a:lnTo>
                  <a:lnTo>
                    <a:pt x="1350" y="4163"/>
                  </a:lnTo>
                  <a:lnTo>
                    <a:pt x="1393" y="4733"/>
                  </a:lnTo>
                  <a:lnTo>
                    <a:pt x="1418" y="5347"/>
                  </a:lnTo>
                  <a:lnTo>
                    <a:pt x="1427" y="5653"/>
                  </a:lnTo>
                  <a:lnTo>
                    <a:pt x="1427" y="5960"/>
                  </a:lnTo>
                  <a:lnTo>
                    <a:pt x="1418" y="6530"/>
                  </a:lnTo>
                  <a:lnTo>
                    <a:pt x="1393" y="7099"/>
                  </a:lnTo>
                  <a:lnTo>
                    <a:pt x="1359" y="7669"/>
                  </a:lnTo>
                  <a:lnTo>
                    <a:pt x="1317" y="8195"/>
                  </a:lnTo>
                  <a:lnTo>
                    <a:pt x="1274" y="8633"/>
                  </a:lnTo>
                  <a:lnTo>
                    <a:pt x="1215" y="9027"/>
                  </a:lnTo>
                  <a:lnTo>
                    <a:pt x="1181" y="9203"/>
                  </a:lnTo>
                  <a:lnTo>
                    <a:pt x="1138" y="9378"/>
                  </a:lnTo>
                  <a:lnTo>
                    <a:pt x="1096" y="9509"/>
                  </a:lnTo>
                  <a:lnTo>
                    <a:pt x="1053" y="9597"/>
                  </a:lnTo>
                  <a:lnTo>
                    <a:pt x="1011" y="9685"/>
                  </a:lnTo>
                  <a:lnTo>
                    <a:pt x="960" y="9729"/>
                  </a:lnTo>
                  <a:lnTo>
                    <a:pt x="867" y="9772"/>
                  </a:lnTo>
                  <a:lnTo>
                    <a:pt x="773" y="9685"/>
                  </a:lnTo>
                  <a:lnTo>
                    <a:pt x="680" y="9553"/>
                  </a:lnTo>
                  <a:lnTo>
                    <a:pt x="595" y="9334"/>
                  </a:lnTo>
                  <a:lnTo>
                    <a:pt x="510" y="9027"/>
                  </a:lnTo>
                  <a:lnTo>
                    <a:pt x="442" y="8677"/>
                  </a:lnTo>
                  <a:lnTo>
                    <a:pt x="391" y="8239"/>
                  </a:lnTo>
                  <a:lnTo>
                    <a:pt x="340" y="7757"/>
                  </a:lnTo>
                  <a:lnTo>
                    <a:pt x="306" y="7275"/>
                  </a:lnTo>
                  <a:lnTo>
                    <a:pt x="289" y="6793"/>
                  </a:lnTo>
                  <a:lnTo>
                    <a:pt x="272" y="6267"/>
                  </a:lnTo>
                  <a:lnTo>
                    <a:pt x="272" y="5653"/>
                  </a:lnTo>
                  <a:lnTo>
                    <a:pt x="281" y="5040"/>
                  </a:lnTo>
                  <a:lnTo>
                    <a:pt x="306" y="4470"/>
                  </a:lnTo>
                  <a:lnTo>
                    <a:pt x="340" y="3857"/>
                  </a:lnTo>
                  <a:lnTo>
                    <a:pt x="383" y="3287"/>
                  </a:lnTo>
                  <a:lnTo>
                    <a:pt x="425" y="2717"/>
                  </a:lnTo>
                  <a:lnTo>
                    <a:pt x="484" y="2192"/>
                  </a:lnTo>
                  <a:lnTo>
                    <a:pt x="535" y="1666"/>
                  </a:lnTo>
                  <a:lnTo>
                    <a:pt x="544" y="1578"/>
                  </a:lnTo>
                  <a:lnTo>
                    <a:pt x="603" y="1447"/>
                  </a:lnTo>
                  <a:lnTo>
                    <a:pt x="663" y="1359"/>
                  </a:lnTo>
                  <a:close/>
                  <a:moveTo>
                    <a:pt x="688" y="1"/>
                  </a:moveTo>
                  <a:lnTo>
                    <a:pt x="620" y="44"/>
                  </a:lnTo>
                  <a:lnTo>
                    <a:pt x="552" y="88"/>
                  </a:lnTo>
                  <a:lnTo>
                    <a:pt x="476" y="220"/>
                  </a:lnTo>
                  <a:lnTo>
                    <a:pt x="408" y="395"/>
                  </a:lnTo>
                  <a:lnTo>
                    <a:pt x="383" y="483"/>
                  </a:lnTo>
                  <a:lnTo>
                    <a:pt x="366" y="570"/>
                  </a:lnTo>
                  <a:lnTo>
                    <a:pt x="349" y="702"/>
                  </a:lnTo>
                  <a:lnTo>
                    <a:pt x="345" y="758"/>
                  </a:lnTo>
                  <a:lnTo>
                    <a:pt x="323" y="833"/>
                  </a:lnTo>
                  <a:lnTo>
                    <a:pt x="306" y="965"/>
                  </a:lnTo>
                  <a:lnTo>
                    <a:pt x="230" y="1710"/>
                  </a:lnTo>
                  <a:lnTo>
                    <a:pt x="153" y="2542"/>
                  </a:lnTo>
                  <a:lnTo>
                    <a:pt x="94" y="3375"/>
                  </a:lnTo>
                  <a:lnTo>
                    <a:pt x="43" y="4207"/>
                  </a:lnTo>
                  <a:lnTo>
                    <a:pt x="17" y="5084"/>
                  </a:lnTo>
                  <a:lnTo>
                    <a:pt x="9" y="5478"/>
                  </a:lnTo>
                  <a:lnTo>
                    <a:pt x="0" y="5916"/>
                  </a:lnTo>
                  <a:lnTo>
                    <a:pt x="9" y="6354"/>
                  </a:lnTo>
                  <a:lnTo>
                    <a:pt x="17" y="6793"/>
                  </a:lnTo>
                  <a:lnTo>
                    <a:pt x="34" y="7231"/>
                  </a:lnTo>
                  <a:lnTo>
                    <a:pt x="51" y="7669"/>
                  </a:lnTo>
                  <a:lnTo>
                    <a:pt x="102" y="8370"/>
                  </a:lnTo>
                  <a:lnTo>
                    <a:pt x="162" y="8984"/>
                  </a:lnTo>
                  <a:lnTo>
                    <a:pt x="247" y="9553"/>
                  </a:lnTo>
                  <a:lnTo>
                    <a:pt x="332" y="10035"/>
                  </a:lnTo>
                  <a:lnTo>
                    <a:pt x="442" y="10430"/>
                  </a:lnTo>
                  <a:lnTo>
                    <a:pt x="493" y="10605"/>
                  </a:lnTo>
                  <a:lnTo>
                    <a:pt x="552" y="10780"/>
                  </a:lnTo>
                  <a:lnTo>
                    <a:pt x="620" y="10912"/>
                  </a:lnTo>
                  <a:lnTo>
                    <a:pt x="680" y="10999"/>
                  </a:lnTo>
                  <a:lnTo>
                    <a:pt x="748" y="11087"/>
                  </a:lnTo>
                  <a:lnTo>
                    <a:pt x="824" y="11131"/>
                  </a:lnTo>
                  <a:lnTo>
                    <a:pt x="968" y="11131"/>
                  </a:lnTo>
                  <a:lnTo>
                    <a:pt x="1036" y="11043"/>
                  </a:lnTo>
                  <a:lnTo>
                    <a:pt x="1104" y="10956"/>
                  </a:lnTo>
                  <a:lnTo>
                    <a:pt x="1164" y="10868"/>
                  </a:lnTo>
                  <a:lnTo>
                    <a:pt x="1223" y="10693"/>
                  </a:lnTo>
                  <a:lnTo>
                    <a:pt x="1274" y="10517"/>
                  </a:lnTo>
                  <a:lnTo>
                    <a:pt x="1333" y="10298"/>
                  </a:lnTo>
                  <a:lnTo>
                    <a:pt x="1376" y="10079"/>
                  </a:lnTo>
                  <a:lnTo>
                    <a:pt x="1427" y="9816"/>
                  </a:lnTo>
                  <a:lnTo>
                    <a:pt x="1503" y="9247"/>
                  </a:lnTo>
                  <a:lnTo>
                    <a:pt x="1571" y="8633"/>
                  </a:lnTo>
                  <a:lnTo>
                    <a:pt x="1622" y="7932"/>
                  </a:lnTo>
                  <a:lnTo>
                    <a:pt x="1665" y="7187"/>
                  </a:lnTo>
                  <a:lnTo>
                    <a:pt x="1690" y="6398"/>
                  </a:lnTo>
                  <a:lnTo>
                    <a:pt x="1690" y="5960"/>
                  </a:lnTo>
                  <a:lnTo>
                    <a:pt x="1690" y="5566"/>
                  </a:lnTo>
                  <a:lnTo>
                    <a:pt x="1690" y="5171"/>
                  </a:lnTo>
                  <a:lnTo>
                    <a:pt x="1673" y="4777"/>
                  </a:lnTo>
                  <a:lnTo>
                    <a:pt x="1656" y="4426"/>
                  </a:lnTo>
                  <a:lnTo>
                    <a:pt x="1631" y="4076"/>
                  </a:lnTo>
                  <a:lnTo>
                    <a:pt x="1571" y="3375"/>
                  </a:lnTo>
                  <a:lnTo>
                    <a:pt x="1503" y="2674"/>
                  </a:lnTo>
                  <a:lnTo>
                    <a:pt x="1418" y="2060"/>
                  </a:lnTo>
                  <a:lnTo>
                    <a:pt x="1325" y="1490"/>
                  </a:lnTo>
                  <a:lnTo>
                    <a:pt x="1215" y="965"/>
                  </a:lnTo>
                  <a:lnTo>
                    <a:pt x="1155" y="745"/>
                  </a:lnTo>
                  <a:lnTo>
                    <a:pt x="1096" y="526"/>
                  </a:lnTo>
                  <a:lnTo>
                    <a:pt x="1036" y="351"/>
                  </a:lnTo>
                  <a:lnTo>
                    <a:pt x="968" y="220"/>
                  </a:lnTo>
                  <a:lnTo>
                    <a:pt x="900" y="132"/>
                  </a:lnTo>
                  <a:lnTo>
                    <a:pt x="833" y="44"/>
                  </a:lnTo>
                  <a:lnTo>
                    <a:pt x="76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6"/>
            <p:cNvSpPr/>
            <p:nvPr/>
          </p:nvSpPr>
          <p:spPr>
            <a:xfrm rot="10800000" flipH="1">
              <a:off x="2604973" y="7365109"/>
              <a:ext cx="21652" cy="26370"/>
            </a:xfrm>
            <a:custGeom>
              <a:avLst/>
              <a:gdLst/>
              <a:ahLst/>
              <a:cxnLst/>
              <a:rect l="l" t="t" r="r" b="b"/>
              <a:pathLst>
                <a:path w="2293" h="9686" extrusionOk="0">
                  <a:moveTo>
                    <a:pt x="1248" y="1"/>
                  </a:moveTo>
                  <a:lnTo>
                    <a:pt x="1104" y="45"/>
                  </a:lnTo>
                  <a:lnTo>
                    <a:pt x="951" y="132"/>
                  </a:lnTo>
                  <a:lnTo>
                    <a:pt x="798" y="308"/>
                  </a:lnTo>
                  <a:lnTo>
                    <a:pt x="646" y="571"/>
                  </a:lnTo>
                  <a:lnTo>
                    <a:pt x="501" y="921"/>
                  </a:lnTo>
                  <a:lnTo>
                    <a:pt x="433" y="1096"/>
                  </a:lnTo>
                  <a:lnTo>
                    <a:pt x="374" y="1315"/>
                  </a:lnTo>
                  <a:lnTo>
                    <a:pt x="314" y="1578"/>
                  </a:lnTo>
                  <a:lnTo>
                    <a:pt x="255" y="1841"/>
                  </a:lnTo>
                  <a:lnTo>
                    <a:pt x="204" y="2104"/>
                  </a:lnTo>
                  <a:lnTo>
                    <a:pt x="162" y="2411"/>
                  </a:lnTo>
                  <a:lnTo>
                    <a:pt x="128" y="2718"/>
                  </a:lnTo>
                  <a:lnTo>
                    <a:pt x="94" y="3068"/>
                  </a:lnTo>
                  <a:lnTo>
                    <a:pt x="68" y="3419"/>
                  </a:lnTo>
                  <a:lnTo>
                    <a:pt x="43" y="3769"/>
                  </a:lnTo>
                  <a:lnTo>
                    <a:pt x="9" y="4558"/>
                  </a:lnTo>
                  <a:lnTo>
                    <a:pt x="0" y="5347"/>
                  </a:lnTo>
                  <a:lnTo>
                    <a:pt x="0" y="5741"/>
                  </a:lnTo>
                  <a:lnTo>
                    <a:pt x="9" y="6136"/>
                  </a:lnTo>
                  <a:lnTo>
                    <a:pt x="17" y="6486"/>
                  </a:lnTo>
                  <a:lnTo>
                    <a:pt x="43" y="6881"/>
                  </a:lnTo>
                  <a:lnTo>
                    <a:pt x="60" y="7231"/>
                  </a:lnTo>
                  <a:lnTo>
                    <a:pt x="94" y="7582"/>
                  </a:lnTo>
                  <a:lnTo>
                    <a:pt x="128" y="7888"/>
                  </a:lnTo>
                  <a:lnTo>
                    <a:pt x="170" y="8151"/>
                  </a:lnTo>
                  <a:lnTo>
                    <a:pt x="221" y="8458"/>
                  </a:lnTo>
                  <a:lnTo>
                    <a:pt x="280" y="8721"/>
                  </a:lnTo>
                  <a:lnTo>
                    <a:pt x="348" y="8940"/>
                  </a:lnTo>
                  <a:lnTo>
                    <a:pt x="408" y="9159"/>
                  </a:lnTo>
                  <a:lnTo>
                    <a:pt x="476" y="9291"/>
                  </a:lnTo>
                  <a:lnTo>
                    <a:pt x="552" y="9422"/>
                  </a:lnTo>
                  <a:lnTo>
                    <a:pt x="629" y="9554"/>
                  </a:lnTo>
                  <a:lnTo>
                    <a:pt x="705" y="9597"/>
                  </a:lnTo>
                  <a:lnTo>
                    <a:pt x="858" y="9685"/>
                  </a:lnTo>
                  <a:lnTo>
                    <a:pt x="1011" y="9685"/>
                  </a:lnTo>
                  <a:lnTo>
                    <a:pt x="1163" y="9641"/>
                  </a:lnTo>
                  <a:lnTo>
                    <a:pt x="1316" y="9510"/>
                  </a:lnTo>
                  <a:lnTo>
                    <a:pt x="1461" y="9335"/>
                  </a:lnTo>
                  <a:lnTo>
                    <a:pt x="1596" y="9115"/>
                  </a:lnTo>
                  <a:lnTo>
                    <a:pt x="1732" y="8809"/>
                  </a:lnTo>
                  <a:lnTo>
                    <a:pt x="1860" y="8414"/>
                  </a:lnTo>
                  <a:lnTo>
                    <a:pt x="1919" y="8195"/>
                  </a:lnTo>
                  <a:lnTo>
                    <a:pt x="1970" y="7932"/>
                  </a:lnTo>
                  <a:lnTo>
                    <a:pt x="2021" y="7669"/>
                  </a:lnTo>
                  <a:lnTo>
                    <a:pt x="2063" y="7406"/>
                  </a:lnTo>
                  <a:lnTo>
                    <a:pt x="2106" y="7100"/>
                  </a:lnTo>
                  <a:lnTo>
                    <a:pt x="2140" y="6749"/>
                  </a:lnTo>
                  <a:lnTo>
                    <a:pt x="2174" y="6399"/>
                  </a:lnTo>
                  <a:lnTo>
                    <a:pt x="2191" y="6004"/>
                  </a:lnTo>
                  <a:lnTo>
                    <a:pt x="2199" y="5873"/>
                  </a:lnTo>
                  <a:lnTo>
                    <a:pt x="2199" y="5741"/>
                  </a:lnTo>
                  <a:lnTo>
                    <a:pt x="2191" y="5610"/>
                  </a:lnTo>
                  <a:lnTo>
                    <a:pt x="2174" y="5478"/>
                  </a:lnTo>
                  <a:lnTo>
                    <a:pt x="2140" y="5303"/>
                  </a:lnTo>
                  <a:lnTo>
                    <a:pt x="2097" y="5172"/>
                  </a:lnTo>
                  <a:lnTo>
                    <a:pt x="2046" y="5172"/>
                  </a:lnTo>
                  <a:lnTo>
                    <a:pt x="2004" y="5215"/>
                  </a:lnTo>
                  <a:lnTo>
                    <a:pt x="1979" y="5303"/>
                  </a:lnTo>
                  <a:lnTo>
                    <a:pt x="1962" y="5391"/>
                  </a:lnTo>
                  <a:lnTo>
                    <a:pt x="1945" y="5522"/>
                  </a:lnTo>
                  <a:lnTo>
                    <a:pt x="1936" y="5654"/>
                  </a:lnTo>
                  <a:lnTo>
                    <a:pt x="1919" y="6004"/>
                  </a:lnTo>
                  <a:lnTo>
                    <a:pt x="1885" y="6267"/>
                  </a:lnTo>
                  <a:lnTo>
                    <a:pt x="1851" y="6574"/>
                  </a:lnTo>
                  <a:lnTo>
                    <a:pt x="1817" y="6793"/>
                  </a:lnTo>
                  <a:lnTo>
                    <a:pt x="1775" y="7056"/>
                  </a:lnTo>
                  <a:lnTo>
                    <a:pt x="1724" y="7231"/>
                  </a:lnTo>
                  <a:lnTo>
                    <a:pt x="1673" y="7406"/>
                  </a:lnTo>
                  <a:lnTo>
                    <a:pt x="1613" y="7582"/>
                  </a:lnTo>
                  <a:lnTo>
                    <a:pt x="1495" y="7845"/>
                  </a:lnTo>
                  <a:lnTo>
                    <a:pt x="1367" y="8064"/>
                  </a:lnTo>
                  <a:lnTo>
                    <a:pt x="1240" y="8195"/>
                  </a:lnTo>
                  <a:lnTo>
                    <a:pt x="1121" y="8283"/>
                  </a:lnTo>
                  <a:lnTo>
                    <a:pt x="1011" y="8327"/>
                  </a:lnTo>
                  <a:lnTo>
                    <a:pt x="900" y="8327"/>
                  </a:lnTo>
                  <a:lnTo>
                    <a:pt x="781" y="8283"/>
                  </a:lnTo>
                  <a:lnTo>
                    <a:pt x="663" y="8151"/>
                  </a:lnTo>
                  <a:lnTo>
                    <a:pt x="552" y="7976"/>
                  </a:lnTo>
                  <a:lnTo>
                    <a:pt x="501" y="7845"/>
                  </a:lnTo>
                  <a:lnTo>
                    <a:pt x="459" y="7713"/>
                  </a:lnTo>
                  <a:lnTo>
                    <a:pt x="416" y="7538"/>
                  </a:lnTo>
                  <a:lnTo>
                    <a:pt x="374" y="7319"/>
                  </a:lnTo>
                  <a:lnTo>
                    <a:pt x="340" y="7100"/>
                  </a:lnTo>
                  <a:lnTo>
                    <a:pt x="314" y="6793"/>
                  </a:lnTo>
                  <a:lnTo>
                    <a:pt x="297" y="6530"/>
                  </a:lnTo>
                  <a:lnTo>
                    <a:pt x="280" y="6223"/>
                  </a:lnTo>
                  <a:lnTo>
                    <a:pt x="272" y="5917"/>
                  </a:lnTo>
                  <a:lnTo>
                    <a:pt x="272" y="5610"/>
                  </a:lnTo>
                  <a:lnTo>
                    <a:pt x="280" y="4996"/>
                  </a:lnTo>
                  <a:lnTo>
                    <a:pt x="297" y="4383"/>
                  </a:lnTo>
                  <a:lnTo>
                    <a:pt x="323" y="3857"/>
                  </a:lnTo>
                  <a:lnTo>
                    <a:pt x="365" y="3375"/>
                  </a:lnTo>
                  <a:lnTo>
                    <a:pt x="391" y="3112"/>
                  </a:lnTo>
                  <a:lnTo>
                    <a:pt x="425" y="2937"/>
                  </a:lnTo>
                  <a:lnTo>
                    <a:pt x="459" y="2718"/>
                  </a:lnTo>
                  <a:lnTo>
                    <a:pt x="501" y="2542"/>
                  </a:lnTo>
                  <a:lnTo>
                    <a:pt x="603" y="2192"/>
                  </a:lnTo>
                  <a:lnTo>
                    <a:pt x="705" y="1929"/>
                  </a:lnTo>
                  <a:lnTo>
                    <a:pt x="824" y="1710"/>
                  </a:lnTo>
                  <a:lnTo>
                    <a:pt x="943" y="1535"/>
                  </a:lnTo>
                  <a:lnTo>
                    <a:pt x="1070" y="1447"/>
                  </a:lnTo>
                  <a:lnTo>
                    <a:pt x="1189" y="1359"/>
                  </a:lnTo>
                  <a:lnTo>
                    <a:pt x="1308" y="1359"/>
                  </a:lnTo>
                  <a:lnTo>
                    <a:pt x="1427" y="1447"/>
                  </a:lnTo>
                  <a:lnTo>
                    <a:pt x="1529" y="1578"/>
                  </a:lnTo>
                  <a:lnTo>
                    <a:pt x="1622" y="1710"/>
                  </a:lnTo>
                  <a:lnTo>
                    <a:pt x="1707" y="1929"/>
                  </a:lnTo>
                  <a:lnTo>
                    <a:pt x="1792" y="2192"/>
                  </a:lnTo>
                  <a:lnTo>
                    <a:pt x="1868" y="2542"/>
                  </a:lnTo>
                  <a:lnTo>
                    <a:pt x="1936" y="2893"/>
                  </a:lnTo>
                  <a:lnTo>
                    <a:pt x="1996" y="3287"/>
                  </a:lnTo>
                  <a:lnTo>
                    <a:pt x="2046" y="3769"/>
                  </a:lnTo>
                  <a:lnTo>
                    <a:pt x="2063" y="3901"/>
                  </a:lnTo>
                  <a:lnTo>
                    <a:pt x="2080" y="3989"/>
                  </a:lnTo>
                  <a:lnTo>
                    <a:pt x="2097" y="4076"/>
                  </a:lnTo>
                  <a:lnTo>
                    <a:pt x="2123" y="4120"/>
                  </a:lnTo>
                  <a:lnTo>
                    <a:pt x="2174" y="4120"/>
                  </a:lnTo>
                  <a:lnTo>
                    <a:pt x="2216" y="4032"/>
                  </a:lnTo>
                  <a:lnTo>
                    <a:pt x="2259" y="3857"/>
                  </a:lnTo>
                  <a:lnTo>
                    <a:pt x="2284" y="3638"/>
                  </a:lnTo>
                  <a:lnTo>
                    <a:pt x="2293" y="3506"/>
                  </a:lnTo>
                  <a:lnTo>
                    <a:pt x="2293" y="3375"/>
                  </a:lnTo>
                  <a:lnTo>
                    <a:pt x="2284" y="3200"/>
                  </a:lnTo>
                  <a:lnTo>
                    <a:pt x="2276" y="3068"/>
                  </a:lnTo>
                  <a:lnTo>
                    <a:pt x="2242" y="2718"/>
                  </a:lnTo>
                  <a:lnTo>
                    <a:pt x="2199" y="2367"/>
                  </a:lnTo>
                  <a:lnTo>
                    <a:pt x="2148" y="2017"/>
                  </a:lnTo>
                  <a:lnTo>
                    <a:pt x="2097" y="1754"/>
                  </a:lnTo>
                  <a:lnTo>
                    <a:pt x="2046" y="1447"/>
                  </a:lnTo>
                  <a:lnTo>
                    <a:pt x="1987" y="1228"/>
                  </a:lnTo>
                  <a:lnTo>
                    <a:pt x="1919" y="965"/>
                  </a:lnTo>
                  <a:lnTo>
                    <a:pt x="1851" y="790"/>
                  </a:lnTo>
                  <a:lnTo>
                    <a:pt x="1783" y="614"/>
                  </a:lnTo>
                  <a:lnTo>
                    <a:pt x="1715" y="439"/>
                  </a:lnTo>
                  <a:lnTo>
                    <a:pt x="1563" y="176"/>
                  </a:lnTo>
                  <a:lnTo>
                    <a:pt x="1410" y="45"/>
                  </a:lnTo>
                  <a:lnTo>
                    <a:pt x="124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6"/>
            <p:cNvSpPr/>
            <p:nvPr/>
          </p:nvSpPr>
          <p:spPr>
            <a:xfrm rot="10800000" flipH="1">
              <a:off x="2621809" y="7355089"/>
              <a:ext cx="15797" cy="33165"/>
            </a:xfrm>
            <a:custGeom>
              <a:avLst/>
              <a:gdLst/>
              <a:ahLst/>
              <a:cxnLst/>
              <a:rect l="l" t="t" r="r" b="b"/>
              <a:pathLst>
                <a:path w="1673" h="12182" extrusionOk="0">
                  <a:moveTo>
                    <a:pt x="722" y="0"/>
                  </a:moveTo>
                  <a:lnTo>
                    <a:pt x="697" y="44"/>
                  </a:lnTo>
                  <a:lnTo>
                    <a:pt x="680" y="88"/>
                  </a:lnTo>
                  <a:lnTo>
                    <a:pt x="663" y="175"/>
                  </a:lnTo>
                  <a:lnTo>
                    <a:pt x="637" y="394"/>
                  </a:lnTo>
                  <a:lnTo>
                    <a:pt x="629" y="657"/>
                  </a:lnTo>
                  <a:lnTo>
                    <a:pt x="637" y="920"/>
                  </a:lnTo>
                  <a:lnTo>
                    <a:pt x="663" y="1139"/>
                  </a:lnTo>
                  <a:lnTo>
                    <a:pt x="680" y="1227"/>
                  </a:lnTo>
                  <a:lnTo>
                    <a:pt x="697" y="1315"/>
                  </a:lnTo>
                  <a:lnTo>
                    <a:pt x="722" y="1358"/>
                  </a:lnTo>
                  <a:lnTo>
                    <a:pt x="756" y="1358"/>
                  </a:lnTo>
                  <a:lnTo>
                    <a:pt x="815" y="1402"/>
                  </a:lnTo>
                  <a:lnTo>
                    <a:pt x="875" y="1490"/>
                  </a:lnTo>
                  <a:lnTo>
                    <a:pt x="926" y="1578"/>
                  </a:lnTo>
                  <a:lnTo>
                    <a:pt x="977" y="1709"/>
                  </a:lnTo>
                  <a:lnTo>
                    <a:pt x="1019" y="1840"/>
                  </a:lnTo>
                  <a:lnTo>
                    <a:pt x="1070" y="2060"/>
                  </a:lnTo>
                  <a:lnTo>
                    <a:pt x="1147" y="2498"/>
                  </a:lnTo>
                  <a:lnTo>
                    <a:pt x="1223" y="2980"/>
                  </a:lnTo>
                  <a:lnTo>
                    <a:pt x="1282" y="3506"/>
                  </a:lnTo>
                  <a:lnTo>
                    <a:pt x="1325" y="4075"/>
                  </a:lnTo>
                  <a:lnTo>
                    <a:pt x="1359" y="4601"/>
                  </a:lnTo>
                  <a:lnTo>
                    <a:pt x="1384" y="5127"/>
                  </a:lnTo>
                  <a:lnTo>
                    <a:pt x="1393" y="5653"/>
                  </a:lnTo>
                  <a:lnTo>
                    <a:pt x="1401" y="6179"/>
                  </a:lnTo>
                  <a:lnTo>
                    <a:pt x="1401" y="6704"/>
                  </a:lnTo>
                  <a:lnTo>
                    <a:pt x="1393" y="7230"/>
                  </a:lnTo>
                  <a:lnTo>
                    <a:pt x="1376" y="7756"/>
                  </a:lnTo>
                  <a:lnTo>
                    <a:pt x="1350" y="8282"/>
                  </a:lnTo>
                  <a:lnTo>
                    <a:pt x="1316" y="8764"/>
                  </a:lnTo>
                  <a:lnTo>
                    <a:pt x="1274" y="9246"/>
                  </a:lnTo>
                  <a:lnTo>
                    <a:pt x="1223" y="9684"/>
                  </a:lnTo>
                  <a:lnTo>
                    <a:pt x="1163" y="10079"/>
                  </a:lnTo>
                  <a:lnTo>
                    <a:pt x="1087" y="10429"/>
                  </a:lnTo>
                  <a:lnTo>
                    <a:pt x="1045" y="10604"/>
                  </a:lnTo>
                  <a:lnTo>
                    <a:pt x="994" y="10692"/>
                  </a:lnTo>
                  <a:lnTo>
                    <a:pt x="951" y="10780"/>
                  </a:lnTo>
                  <a:lnTo>
                    <a:pt x="909" y="10780"/>
                  </a:lnTo>
                  <a:lnTo>
                    <a:pt x="866" y="10736"/>
                  </a:lnTo>
                  <a:lnTo>
                    <a:pt x="815" y="10692"/>
                  </a:lnTo>
                  <a:lnTo>
                    <a:pt x="722" y="10517"/>
                  </a:lnTo>
                  <a:lnTo>
                    <a:pt x="620" y="10210"/>
                  </a:lnTo>
                  <a:lnTo>
                    <a:pt x="535" y="9860"/>
                  </a:lnTo>
                  <a:lnTo>
                    <a:pt x="467" y="9465"/>
                  </a:lnTo>
                  <a:lnTo>
                    <a:pt x="399" y="9071"/>
                  </a:lnTo>
                  <a:lnTo>
                    <a:pt x="348" y="8589"/>
                  </a:lnTo>
                  <a:lnTo>
                    <a:pt x="314" y="8063"/>
                  </a:lnTo>
                  <a:lnTo>
                    <a:pt x="289" y="7537"/>
                  </a:lnTo>
                  <a:lnTo>
                    <a:pt x="272" y="6924"/>
                  </a:lnTo>
                  <a:lnTo>
                    <a:pt x="272" y="6398"/>
                  </a:lnTo>
                  <a:lnTo>
                    <a:pt x="280" y="5828"/>
                  </a:lnTo>
                  <a:lnTo>
                    <a:pt x="297" y="5302"/>
                  </a:lnTo>
                  <a:lnTo>
                    <a:pt x="323" y="4820"/>
                  </a:lnTo>
                  <a:lnTo>
                    <a:pt x="357" y="4294"/>
                  </a:lnTo>
                  <a:lnTo>
                    <a:pt x="399" y="3812"/>
                  </a:lnTo>
                  <a:lnTo>
                    <a:pt x="450" y="3330"/>
                  </a:lnTo>
                  <a:lnTo>
                    <a:pt x="510" y="2892"/>
                  </a:lnTo>
                  <a:lnTo>
                    <a:pt x="527" y="2761"/>
                  </a:lnTo>
                  <a:lnTo>
                    <a:pt x="527" y="2629"/>
                  </a:lnTo>
                  <a:lnTo>
                    <a:pt x="535" y="2498"/>
                  </a:lnTo>
                  <a:lnTo>
                    <a:pt x="527" y="2366"/>
                  </a:lnTo>
                  <a:lnTo>
                    <a:pt x="510" y="2147"/>
                  </a:lnTo>
                  <a:lnTo>
                    <a:pt x="467" y="1972"/>
                  </a:lnTo>
                  <a:lnTo>
                    <a:pt x="425" y="1884"/>
                  </a:lnTo>
                  <a:lnTo>
                    <a:pt x="365" y="1884"/>
                  </a:lnTo>
                  <a:lnTo>
                    <a:pt x="340" y="1928"/>
                  </a:lnTo>
                  <a:lnTo>
                    <a:pt x="323" y="1972"/>
                  </a:lnTo>
                  <a:lnTo>
                    <a:pt x="297" y="2060"/>
                  </a:lnTo>
                  <a:lnTo>
                    <a:pt x="272" y="2191"/>
                  </a:lnTo>
                  <a:lnTo>
                    <a:pt x="187" y="2848"/>
                  </a:lnTo>
                  <a:lnTo>
                    <a:pt x="119" y="3593"/>
                  </a:lnTo>
                  <a:lnTo>
                    <a:pt x="68" y="4382"/>
                  </a:lnTo>
                  <a:lnTo>
                    <a:pt x="26" y="5171"/>
                  </a:lnTo>
                  <a:lnTo>
                    <a:pt x="9" y="5960"/>
                  </a:lnTo>
                  <a:lnTo>
                    <a:pt x="0" y="6792"/>
                  </a:lnTo>
                  <a:lnTo>
                    <a:pt x="17" y="7581"/>
                  </a:lnTo>
                  <a:lnTo>
                    <a:pt x="51" y="8413"/>
                  </a:lnTo>
                  <a:lnTo>
                    <a:pt x="102" y="9071"/>
                  </a:lnTo>
                  <a:lnTo>
                    <a:pt x="162" y="9728"/>
                  </a:lnTo>
                  <a:lnTo>
                    <a:pt x="247" y="10298"/>
                  </a:lnTo>
                  <a:lnTo>
                    <a:pt x="340" y="10867"/>
                  </a:lnTo>
                  <a:lnTo>
                    <a:pt x="450" y="11306"/>
                  </a:lnTo>
                  <a:lnTo>
                    <a:pt x="510" y="11525"/>
                  </a:lnTo>
                  <a:lnTo>
                    <a:pt x="569" y="11700"/>
                  </a:lnTo>
                  <a:lnTo>
                    <a:pt x="637" y="11875"/>
                  </a:lnTo>
                  <a:lnTo>
                    <a:pt x="705" y="12007"/>
                  </a:lnTo>
                  <a:lnTo>
                    <a:pt x="773" y="12094"/>
                  </a:lnTo>
                  <a:lnTo>
                    <a:pt x="841" y="12182"/>
                  </a:lnTo>
                  <a:lnTo>
                    <a:pt x="977" y="12182"/>
                  </a:lnTo>
                  <a:lnTo>
                    <a:pt x="1036" y="12094"/>
                  </a:lnTo>
                  <a:lnTo>
                    <a:pt x="1104" y="12007"/>
                  </a:lnTo>
                  <a:lnTo>
                    <a:pt x="1163" y="11875"/>
                  </a:lnTo>
                  <a:lnTo>
                    <a:pt x="1214" y="11700"/>
                  </a:lnTo>
                  <a:lnTo>
                    <a:pt x="1265" y="11481"/>
                  </a:lnTo>
                  <a:lnTo>
                    <a:pt x="1316" y="11262"/>
                  </a:lnTo>
                  <a:lnTo>
                    <a:pt x="1410" y="10736"/>
                  </a:lnTo>
                  <a:lnTo>
                    <a:pt x="1486" y="10122"/>
                  </a:lnTo>
                  <a:lnTo>
                    <a:pt x="1546" y="9509"/>
                  </a:lnTo>
                  <a:lnTo>
                    <a:pt x="1588" y="8895"/>
                  </a:lnTo>
                  <a:lnTo>
                    <a:pt x="1630" y="8238"/>
                  </a:lnTo>
                  <a:lnTo>
                    <a:pt x="1656" y="7537"/>
                  </a:lnTo>
                  <a:lnTo>
                    <a:pt x="1664" y="6836"/>
                  </a:lnTo>
                  <a:lnTo>
                    <a:pt x="1673" y="6135"/>
                  </a:lnTo>
                  <a:lnTo>
                    <a:pt x="1656" y="5434"/>
                  </a:lnTo>
                  <a:lnTo>
                    <a:pt x="1639" y="4733"/>
                  </a:lnTo>
                  <a:lnTo>
                    <a:pt x="1605" y="4031"/>
                  </a:lnTo>
                  <a:lnTo>
                    <a:pt x="1563" y="3374"/>
                  </a:lnTo>
                  <a:lnTo>
                    <a:pt x="1503" y="2717"/>
                  </a:lnTo>
                  <a:lnTo>
                    <a:pt x="1427" y="2147"/>
                  </a:lnTo>
                  <a:lnTo>
                    <a:pt x="1342" y="1578"/>
                  </a:lnTo>
                  <a:lnTo>
                    <a:pt x="1248" y="1052"/>
                  </a:lnTo>
                  <a:lnTo>
                    <a:pt x="1197" y="833"/>
                  </a:lnTo>
                  <a:lnTo>
                    <a:pt x="1138" y="657"/>
                  </a:lnTo>
                  <a:lnTo>
                    <a:pt x="1087" y="438"/>
                  </a:lnTo>
                  <a:lnTo>
                    <a:pt x="1019" y="307"/>
                  </a:lnTo>
                  <a:lnTo>
                    <a:pt x="960" y="175"/>
                  </a:lnTo>
                  <a:lnTo>
                    <a:pt x="892" y="88"/>
                  </a:lnTo>
                  <a:lnTo>
                    <a:pt x="82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6"/>
            <p:cNvSpPr/>
            <p:nvPr/>
          </p:nvSpPr>
          <p:spPr>
            <a:xfrm rot="10800000" flipH="1">
              <a:off x="2615077" y="7398763"/>
              <a:ext cx="22209" cy="31497"/>
            </a:xfrm>
            <a:custGeom>
              <a:avLst/>
              <a:gdLst/>
              <a:ahLst/>
              <a:cxnLst/>
              <a:rect l="l" t="t" r="r" b="b"/>
              <a:pathLst>
                <a:path w="2352" h="11569" extrusionOk="0">
                  <a:moveTo>
                    <a:pt x="1308" y="0"/>
                  </a:moveTo>
                  <a:lnTo>
                    <a:pt x="1223" y="44"/>
                  </a:lnTo>
                  <a:lnTo>
                    <a:pt x="1138" y="88"/>
                  </a:lnTo>
                  <a:lnTo>
                    <a:pt x="1053" y="176"/>
                  </a:lnTo>
                  <a:lnTo>
                    <a:pt x="909" y="395"/>
                  </a:lnTo>
                  <a:lnTo>
                    <a:pt x="773" y="658"/>
                  </a:lnTo>
                  <a:lnTo>
                    <a:pt x="637" y="1052"/>
                  </a:lnTo>
                  <a:lnTo>
                    <a:pt x="518" y="1446"/>
                  </a:lnTo>
                  <a:lnTo>
                    <a:pt x="399" y="1929"/>
                  </a:lnTo>
                  <a:lnTo>
                    <a:pt x="289" y="2498"/>
                  </a:lnTo>
                  <a:lnTo>
                    <a:pt x="204" y="3112"/>
                  </a:lnTo>
                  <a:lnTo>
                    <a:pt x="119" y="3725"/>
                  </a:lnTo>
                  <a:lnTo>
                    <a:pt x="85" y="4076"/>
                  </a:lnTo>
                  <a:lnTo>
                    <a:pt x="60" y="4426"/>
                  </a:lnTo>
                  <a:lnTo>
                    <a:pt x="43" y="4777"/>
                  </a:lnTo>
                  <a:lnTo>
                    <a:pt x="17" y="5127"/>
                  </a:lnTo>
                  <a:lnTo>
                    <a:pt x="9" y="5522"/>
                  </a:lnTo>
                  <a:lnTo>
                    <a:pt x="0" y="5872"/>
                  </a:lnTo>
                  <a:lnTo>
                    <a:pt x="0" y="6617"/>
                  </a:lnTo>
                  <a:lnTo>
                    <a:pt x="26" y="7362"/>
                  </a:lnTo>
                  <a:lnTo>
                    <a:pt x="60" y="8063"/>
                  </a:lnTo>
                  <a:lnTo>
                    <a:pt x="93" y="8414"/>
                  </a:lnTo>
                  <a:lnTo>
                    <a:pt x="119" y="8764"/>
                  </a:lnTo>
                  <a:lnTo>
                    <a:pt x="161" y="9071"/>
                  </a:lnTo>
                  <a:lnTo>
                    <a:pt x="204" y="9378"/>
                  </a:lnTo>
                  <a:lnTo>
                    <a:pt x="246" y="9685"/>
                  </a:lnTo>
                  <a:lnTo>
                    <a:pt x="297" y="9948"/>
                  </a:lnTo>
                  <a:lnTo>
                    <a:pt x="408" y="10430"/>
                  </a:lnTo>
                  <a:lnTo>
                    <a:pt x="526" y="10824"/>
                  </a:lnTo>
                  <a:lnTo>
                    <a:pt x="654" y="11175"/>
                  </a:lnTo>
                  <a:lnTo>
                    <a:pt x="790" y="11394"/>
                  </a:lnTo>
                  <a:lnTo>
                    <a:pt x="926" y="11525"/>
                  </a:lnTo>
                  <a:lnTo>
                    <a:pt x="1070" y="11569"/>
                  </a:lnTo>
                  <a:lnTo>
                    <a:pt x="1214" y="11525"/>
                  </a:lnTo>
                  <a:lnTo>
                    <a:pt x="1359" y="11394"/>
                  </a:lnTo>
                  <a:lnTo>
                    <a:pt x="1486" y="11175"/>
                  </a:lnTo>
                  <a:lnTo>
                    <a:pt x="1613" y="10868"/>
                  </a:lnTo>
                  <a:lnTo>
                    <a:pt x="1741" y="10473"/>
                  </a:lnTo>
                  <a:lnTo>
                    <a:pt x="1851" y="10035"/>
                  </a:lnTo>
                  <a:lnTo>
                    <a:pt x="1944" y="9509"/>
                  </a:lnTo>
                  <a:lnTo>
                    <a:pt x="2038" y="8940"/>
                  </a:lnTo>
                  <a:lnTo>
                    <a:pt x="2114" y="8326"/>
                  </a:lnTo>
                  <a:lnTo>
                    <a:pt x="2123" y="8195"/>
                  </a:lnTo>
                  <a:lnTo>
                    <a:pt x="2131" y="8063"/>
                  </a:lnTo>
                  <a:lnTo>
                    <a:pt x="2131" y="7932"/>
                  </a:lnTo>
                  <a:lnTo>
                    <a:pt x="2123" y="7800"/>
                  </a:lnTo>
                  <a:lnTo>
                    <a:pt x="2097" y="7581"/>
                  </a:lnTo>
                  <a:lnTo>
                    <a:pt x="2063" y="7406"/>
                  </a:lnTo>
                  <a:lnTo>
                    <a:pt x="2012" y="7318"/>
                  </a:lnTo>
                  <a:lnTo>
                    <a:pt x="1970" y="7318"/>
                  </a:lnTo>
                  <a:lnTo>
                    <a:pt x="1944" y="7362"/>
                  </a:lnTo>
                  <a:lnTo>
                    <a:pt x="1919" y="7406"/>
                  </a:lnTo>
                  <a:lnTo>
                    <a:pt x="1902" y="7537"/>
                  </a:lnTo>
                  <a:lnTo>
                    <a:pt x="1885" y="7625"/>
                  </a:lnTo>
                  <a:lnTo>
                    <a:pt x="1817" y="8195"/>
                  </a:lnTo>
                  <a:lnTo>
                    <a:pt x="1741" y="8677"/>
                  </a:lnTo>
                  <a:lnTo>
                    <a:pt x="1647" y="9115"/>
                  </a:lnTo>
                  <a:lnTo>
                    <a:pt x="1554" y="9466"/>
                  </a:lnTo>
                  <a:lnTo>
                    <a:pt x="1443" y="9772"/>
                  </a:lnTo>
                  <a:lnTo>
                    <a:pt x="1333" y="9991"/>
                  </a:lnTo>
                  <a:lnTo>
                    <a:pt x="1214" y="10167"/>
                  </a:lnTo>
                  <a:lnTo>
                    <a:pt x="1087" y="10210"/>
                  </a:lnTo>
                  <a:lnTo>
                    <a:pt x="976" y="10167"/>
                  </a:lnTo>
                  <a:lnTo>
                    <a:pt x="866" y="10079"/>
                  </a:lnTo>
                  <a:lnTo>
                    <a:pt x="756" y="9904"/>
                  </a:lnTo>
                  <a:lnTo>
                    <a:pt x="662" y="9641"/>
                  </a:lnTo>
                  <a:lnTo>
                    <a:pt x="569" y="9334"/>
                  </a:lnTo>
                  <a:lnTo>
                    <a:pt x="484" y="8940"/>
                  </a:lnTo>
                  <a:lnTo>
                    <a:pt x="408" y="8501"/>
                  </a:lnTo>
                  <a:lnTo>
                    <a:pt x="348" y="8019"/>
                  </a:lnTo>
                  <a:lnTo>
                    <a:pt x="306" y="7450"/>
                  </a:lnTo>
                  <a:lnTo>
                    <a:pt x="280" y="6880"/>
                  </a:lnTo>
                  <a:lnTo>
                    <a:pt x="263" y="6310"/>
                  </a:lnTo>
                  <a:lnTo>
                    <a:pt x="272" y="5741"/>
                  </a:lnTo>
                  <a:lnTo>
                    <a:pt x="297" y="5215"/>
                  </a:lnTo>
                  <a:lnTo>
                    <a:pt x="331" y="4645"/>
                  </a:lnTo>
                  <a:lnTo>
                    <a:pt x="391" y="4119"/>
                  </a:lnTo>
                  <a:lnTo>
                    <a:pt x="450" y="3637"/>
                  </a:lnTo>
                  <a:lnTo>
                    <a:pt x="535" y="3199"/>
                  </a:lnTo>
                  <a:lnTo>
                    <a:pt x="628" y="2805"/>
                  </a:lnTo>
                  <a:lnTo>
                    <a:pt x="722" y="2411"/>
                  </a:lnTo>
                  <a:lnTo>
                    <a:pt x="824" y="2104"/>
                  </a:lnTo>
                  <a:lnTo>
                    <a:pt x="934" y="1841"/>
                  </a:lnTo>
                  <a:lnTo>
                    <a:pt x="1053" y="1666"/>
                  </a:lnTo>
                  <a:lnTo>
                    <a:pt x="1163" y="1490"/>
                  </a:lnTo>
                  <a:lnTo>
                    <a:pt x="1282" y="1403"/>
                  </a:lnTo>
                  <a:lnTo>
                    <a:pt x="1401" y="1403"/>
                  </a:lnTo>
                  <a:lnTo>
                    <a:pt x="1520" y="1446"/>
                  </a:lnTo>
                  <a:lnTo>
                    <a:pt x="1630" y="1534"/>
                  </a:lnTo>
                  <a:lnTo>
                    <a:pt x="1741" y="1709"/>
                  </a:lnTo>
                  <a:lnTo>
                    <a:pt x="1851" y="1972"/>
                  </a:lnTo>
                  <a:lnTo>
                    <a:pt x="1953" y="2323"/>
                  </a:lnTo>
                  <a:lnTo>
                    <a:pt x="2046" y="2717"/>
                  </a:lnTo>
                  <a:lnTo>
                    <a:pt x="2131" y="3243"/>
                  </a:lnTo>
                  <a:lnTo>
                    <a:pt x="2148" y="3331"/>
                  </a:lnTo>
                  <a:lnTo>
                    <a:pt x="2174" y="3375"/>
                  </a:lnTo>
                  <a:lnTo>
                    <a:pt x="2199" y="3418"/>
                  </a:lnTo>
                  <a:lnTo>
                    <a:pt x="2225" y="3418"/>
                  </a:lnTo>
                  <a:lnTo>
                    <a:pt x="2276" y="3375"/>
                  </a:lnTo>
                  <a:lnTo>
                    <a:pt x="2301" y="3331"/>
                  </a:lnTo>
                  <a:lnTo>
                    <a:pt x="2318" y="3243"/>
                  </a:lnTo>
                  <a:lnTo>
                    <a:pt x="2335" y="3112"/>
                  </a:lnTo>
                  <a:lnTo>
                    <a:pt x="2343" y="2980"/>
                  </a:lnTo>
                  <a:lnTo>
                    <a:pt x="2352" y="2849"/>
                  </a:lnTo>
                  <a:lnTo>
                    <a:pt x="2352" y="2761"/>
                  </a:lnTo>
                  <a:lnTo>
                    <a:pt x="2343" y="2498"/>
                  </a:lnTo>
                  <a:lnTo>
                    <a:pt x="2318" y="2235"/>
                  </a:lnTo>
                  <a:lnTo>
                    <a:pt x="2259" y="1885"/>
                  </a:lnTo>
                  <a:lnTo>
                    <a:pt x="2199" y="1578"/>
                  </a:lnTo>
                  <a:lnTo>
                    <a:pt x="2131" y="1315"/>
                  </a:lnTo>
                  <a:lnTo>
                    <a:pt x="2063" y="1052"/>
                  </a:lnTo>
                  <a:lnTo>
                    <a:pt x="1987" y="789"/>
                  </a:lnTo>
                  <a:lnTo>
                    <a:pt x="1910" y="614"/>
                  </a:lnTo>
                  <a:lnTo>
                    <a:pt x="1826" y="439"/>
                  </a:lnTo>
                  <a:lnTo>
                    <a:pt x="1741" y="307"/>
                  </a:lnTo>
                  <a:lnTo>
                    <a:pt x="1656" y="176"/>
                  </a:lnTo>
                  <a:lnTo>
                    <a:pt x="1571" y="88"/>
                  </a:lnTo>
                  <a:lnTo>
                    <a:pt x="1486" y="44"/>
                  </a:lnTo>
                  <a:lnTo>
                    <a:pt x="140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6"/>
            <p:cNvSpPr/>
            <p:nvPr/>
          </p:nvSpPr>
          <p:spPr>
            <a:xfrm rot="10800000" flipH="1">
              <a:off x="2633990" y="7389337"/>
              <a:ext cx="14929" cy="36389"/>
            </a:xfrm>
            <a:custGeom>
              <a:avLst/>
              <a:gdLst/>
              <a:ahLst/>
              <a:cxnLst/>
              <a:rect l="l" t="t" r="r" b="b"/>
              <a:pathLst>
                <a:path w="1581" h="13366" extrusionOk="0">
                  <a:moveTo>
                    <a:pt x="357" y="1"/>
                  </a:moveTo>
                  <a:lnTo>
                    <a:pt x="332" y="44"/>
                  </a:lnTo>
                  <a:lnTo>
                    <a:pt x="315" y="88"/>
                  </a:lnTo>
                  <a:lnTo>
                    <a:pt x="298" y="176"/>
                  </a:lnTo>
                  <a:lnTo>
                    <a:pt x="273" y="395"/>
                  </a:lnTo>
                  <a:lnTo>
                    <a:pt x="264" y="614"/>
                  </a:lnTo>
                  <a:lnTo>
                    <a:pt x="273" y="877"/>
                  </a:lnTo>
                  <a:lnTo>
                    <a:pt x="298" y="1140"/>
                  </a:lnTo>
                  <a:lnTo>
                    <a:pt x="315" y="1228"/>
                  </a:lnTo>
                  <a:lnTo>
                    <a:pt x="332" y="1315"/>
                  </a:lnTo>
                  <a:lnTo>
                    <a:pt x="357" y="1359"/>
                  </a:lnTo>
                  <a:lnTo>
                    <a:pt x="391" y="1403"/>
                  </a:lnTo>
                  <a:lnTo>
                    <a:pt x="451" y="1447"/>
                  </a:lnTo>
                  <a:lnTo>
                    <a:pt x="510" y="1534"/>
                  </a:lnTo>
                  <a:lnTo>
                    <a:pt x="629" y="1753"/>
                  </a:lnTo>
                  <a:lnTo>
                    <a:pt x="740" y="2060"/>
                  </a:lnTo>
                  <a:lnTo>
                    <a:pt x="841" y="2411"/>
                  </a:lnTo>
                  <a:lnTo>
                    <a:pt x="926" y="2849"/>
                  </a:lnTo>
                  <a:lnTo>
                    <a:pt x="1011" y="3375"/>
                  </a:lnTo>
                  <a:lnTo>
                    <a:pt x="1079" y="3901"/>
                  </a:lnTo>
                  <a:lnTo>
                    <a:pt x="1139" y="4426"/>
                  </a:lnTo>
                  <a:lnTo>
                    <a:pt x="1190" y="5084"/>
                  </a:lnTo>
                  <a:lnTo>
                    <a:pt x="1232" y="5741"/>
                  </a:lnTo>
                  <a:lnTo>
                    <a:pt x="1266" y="6398"/>
                  </a:lnTo>
                  <a:lnTo>
                    <a:pt x="1283" y="7099"/>
                  </a:lnTo>
                  <a:lnTo>
                    <a:pt x="1300" y="7801"/>
                  </a:lnTo>
                  <a:lnTo>
                    <a:pt x="1308" y="8502"/>
                  </a:lnTo>
                  <a:lnTo>
                    <a:pt x="1308" y="9860"/>
                  </a:lnTo>
                  <a:lnTo>
                    <a:pt x="1300" y="10430"/>
                  </a:lnTo>
                  <a:lnTo>
                    <a:pt x="1300" y="10736"/>
                  </a:lnTo>
                  <a:lnTo>
                    <a:pt x="1283" y="10999"/>
                  </a:lnTo>
                  <a:lnTo>
                    <a:pt x="1266" y="11262"/>
                  </a:lnTo>
                  <a:lnTo>
                    <a:pt x="1240" y="11481"/>
                  </a:lnTo>
                  <a:lnTo>
                    <a:pt x="1207" y="11701"/>
                  </a:lnTo>
                  <a:lnTo>
                    <a:pt x="1156" y="11832"/>
                  </a:lnTo>
                  <a:lnTo>
                    <a:pt x="1113" y="11920"/>
                  </a:lnTo>
                  <a:lnTo>
                    <a:pt x="1071" y="11963"/>
                  </a:lnTo>
                  <a:lnTo>
                    <a:pt x="986" y="12007"/>
                  </a:lnTo>
                  <a:lnTo>
                    <a:pt x="901" y="11920"/>
                  </a:lnTo>
                  <a:lnTo>
                    <a:pt x="816" y="11788"/>
                  </a:lnTo>
                  <a:lnTo>
                    <a:pt x="765" y="11613"/>
                  </a:lnTo>
                  <a:lnTo>
                    <a:pt x="714" y="11438"/>
                  </a:lnTo>
                  <a:lnTo>
                    <a:pt x="672" y="11218"/>
                  </a:lnTo>
                  <a:lnTo>
                    <a:pt x="629" y="10999"/>
                  </a:lnTo>
                  <a:lnTo>
                    <a:pt x="553" y="10474"/>
                  </a:lnTo>
                  <a:lnTo>
                    <a:pt x="493" y="9948"/>
                  </a:lnTo>
                  <a:lnTo>
                    <a:pt x="442" y="9334"/>
                  </a:lnTo>
                  <a:lnTo>
                    <a:pt x="400" y="8721"/>
                  </a:lnTo>
                  <a:lnTo>
                    <a:pt x="357" y="8107"/>
                  </a:lnTo>
                  <a:lnTo>
                    <a:pt x="332" y="7494"/>
                  </a:lnTo>
                  <a:lnTo>
                    <a:pt x="307" y="6836"/>
                  </a:lnTo>
                  <a:lnTo>
                    <a:pt x="290" y="6135"/>
                  </a:lnTo>
                  <a:lnTo>
                    <a:pt x="273" y="5478"/>
                  </a:lnTo>
                  <a:lnTo>
                    <a:pt x="273" y="4777"/>
                  </a:lnTo>
                  <a:lnTo>
                    <a:pt x="273" y="4076"/>
                  </a:lnTo>
                  <a:lnTo>
                    <a:pt x="281" y="3419"/>
                  </a:lnTo>
                  <a:lnTo>
                    <a:pt x="298" y="2717"/>
                  </a:lnTo>
                  <a:lnTo>
                    <a:pt x="315" y="2016"/>
                  </a:lnTo>
                  <a:lnTo>
                    <a:pt x="323" y="1885"/>
                  </a:lnTo>
                  <a:lnTo>
                    <a:pt x="315" y="1710"/>
                  </a:lnTo>
                  <a:lnTo>
                    <a:pt x="307" y="1578"/>
                  </a:lnTo>
                  <a:lnTo>
                    <a:pt x="298" y="1490"/>
                  </a:lnTo>
                  <a:lnTo>
                    <a:pt x="256" y="1315"/>
                  </a:lnTo>
                  <a:lnTo>
                    <a:pt x="213" y="1184"/>
                  </a:lnTo>
                  <a:lnTo>
                    <a:pt x="162" y="1184"/>
                  </a:lnTo>
                  <a:lnTo>
                    <a:pt x="120" y="1228"/>
                  </a:lnTo>
                  <a:lnTo>
                    <a:pt x="103" y="1315"/>
                  </a:lnTo>
                  <a:lnTo>
                    <a:pt x="86" y="1403"/>
                  </a:lnTo>
                  <a:lnTo>
                    <a:pt x="69" y="1534"/>
                  </a:lnTo>
                  <a:lnTo>
                    <a:pt x="60" y="1666"/>
                  </a:lnTo>
                  <a:lnTo>
                    <a:pt x="35" y="2630"/>
                  </a:lnTo>
                  <a:lnTo>
                    <a:pt x="9" y="3638"/>
                  </a:lnTo>
                  <a:lnTo>
                    <a:pt x="1" y="4602"/>
                  </a:lnTo>
                  <a:lnTo>
                    <a:pt x="9" y="5610"/>
                  </a:lnTo>
                  <a:lnTo>
                    <a:pt x="26" y="6574"/>
                  </a:lnTo>
                  <a:lnTo>
                    <a:pt x="60" y="7538"/>
                  </a:lnTo>
                  <a:lnTo>
                    <a:pt x="103" y="8502"/>
                  </a:lnTo>
                  <a:lnTo>
                    <a:pt x="171" y="9466"/>
                  </a:lnTo>
                  <a:lnTo>
                    <a:pt x="222" y="10123"/>
                  </a:lnTo>
                  <a:lnTo>
                    <a:pt x="290" y="10780"/>
                  </a:lnTo>
                  <a:lnTo>
                    <a:pt x="366" y="11438"/>
                  </a:lnTo>
                  <a:lnTo>
                    <a:pt x="451" y="12007"/>
                  </a:lnTo>
                  <a:lnTo>
                    <a:pt x="502" y="12270"/>
                  </a:lnTo>
                  <a:lnTo>
                    <a:pt x="553" y="12533"/>
                  </a:lnTo>
                  <a:lnTo>
                    <a:pt x="612" y="12752"/>
                  </a:lnTo>
                  <a:lnTo>
                    <a:pt x="672" y="12927"/>
                  </a:lnTo>
                  <a:lnTo>
                    <a:pt x="731" y="13103"/>
                  </a:lnTo>
                  <a:lnTo>
                    <a:pt x="799" y="13234"/>
                  </a:lnTo>
                  <a:lnTo>
                    <a:pt x="867" y="13322"/>
                  </a:lnTo>
                  <a:lnTo>
                    <a:pt x="943" y="13366"/>
                  </a:lnTo>
                  <a:lnTo>
                    <a:pt x="1071" y="13366"/>
                  </a:lnTo>
                  <a:lnTo>
                    <a:pt x="1130" y="13322"/>
                  </a:lnTo>
                  <a:lnTo>
                    <a:pt x="1190" y="13234"/>
                  </a:lnTo>
                  <a:lnTo>
                    <a:pt x="1249" y="13147"/>
                  </a:lnTo>
                  <a:lnTo>
                    <a:pt x="1308" y="12971"/>
                  </a:lnTo>
                  <a:lnTo>
                    <a:pt x="1359" y="12796"/>
                  </a:lnTo>
                  <a:lnTo>
                    <a:pt x="1402" y="12621"/>
                  </a:lnTo>
                  <a:lnTo>
                    <a:pt x="1453" y="12314"/>
                  </a:lnTo>
                  <a:lnTo>
                    <a:pt x="1495" y="12007"/>
                  </a:lnTo>
                  <a:lnTo>
                    <a:pt x="1529" y="11657"/>
                  </a:lnTo>
                  <a:lnTo>
                    <a:pt x="1546" y="11306"/>
                  </a:lnTo>
                  <a:lnTo>
                    <a:pt x="1563" y="10912"/>
                  </a:lnTo>
                  <a:lnTo>
                    <a:pt x="1572" y="10517"/>
                  </a:lnTo>
                  <a:lnTo>
                    <a:pt x="1580" y="9772"/>
                  </a:lnTo>
                  <a:lnTo>
                    <a:pt x="1580" y="8896"/>
                  </a:lnTo>
                  <a:lnTo>
                    <a:pt x="1572" y="8063"/>
                  </a:lnTo>
                  <a:lnTo>
                    <a:pt x="1555" y="7187"/>
                  </a:lnTo>
                  <a:lnTo>
                    <a:pt x="1538" y="6354"/>
                  </a:lnTo>
                  <a:lnTo>
                    <a:pt x="1495" y="5522"/>
                  </a:lnTo>
                  <a:lnTo>
                    <a:pt x="1453" y="4689"/>
                  </a:lnTo>
                  <a:lnTo>
                    <a:pt x="1385" y="3901"/>
                  </a:lnTo>
                  <a:lnTo>
                    <a:pt x="1308" y="3156"/>
                  </a:lnTo>
                  <a:lnTo>
                    <a:pt x="1223" y="2542"/>
                  </a:lnTo>
                  <a:lnTo>
                    <a:pt x="1130" y="1972"/>
                  </a:lnTo>
                  <a:lnTo>
                    <a:pt x="1028" y="1447"/>
                  </a:lnTo>
                  <a:lnTo>
                    <a:pt x="918" y="1008"/>
                  </a:lnTo>
                  <a:lnTo>
                    <a:pt x="799" y="658"/>
                  </a:lnTo>
                  <a:lnTo>
                    <a:pt x="672" y="351"/>
                  </a:lnTo>
                  <a:lnTo>
                    <a:pt x="536" y="132"/>
                  </a:lnTo>
                  <a:lnTo>
                    <a:pt x="39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6"/>
            <p:cNvSpPr/>
            <p:nvPr/>
          </p:nvSpPr>
          <p:spPr>
            <a:xfrm rot="10800000" flipH="1">
              <a:off x="2625577" y="7444107"/>
              <a:ext cx="23738" cy="32572"/>
            </a:xfrm>
            <a:custGeom>
              <a:avLst/>
              <a:gdLst/>
              <a:ahLst/>
              <a:cxnLst/>
              <a:rect l="l" t="t" r="r" b="b"/>
              <a:pathLst>
                <a:path w="2514" h="11964" extrusionOk="0">
                  <a:moveTo>
                    <a:pt x="1469" y="0"/>
                  </a:moveTo>
                  <a:lnTo>
                    <a:pt x="1299" y="44"/>
                  </a:lnTo>
                  <a:lnTo>
                    <a:pt x="1121" y="220"/>
                  </a:lnTo>
                  <a:lnTo>
                    <a:pt x="985" y="439"/>
                  </a:lnTo>
                  <a:lnTo>
                    <a:pt x="849" y="702"/>
                  </a:lnTo>
                  <a:lnTo>
                    <a:pt x="722" y="1096"/>
                  </a:lnTo>
                  <a:lnTo>
                    <a:pt x="603" y="1534"/>
                  </a:lnTo>
                  <a:lnTo>
                    <a:pt x="484" y="2016"/>
                  </a:lnTo>
                  <a:lnTo>
                    <a:pt x="382" y="2542"/>
                  </a:lnTo>
                  <a:lnTo>
                    <a:pt x="289" y="3156"/>
                  </a:lnTo>
                  <a:lnTo>
                    <a:pt x="204" y="3769"/>
                  </a:lnTo>
                  <a:lnTo>
                    <a:pt x="128" y="4470"/>
                  </a:lnTo>
                  <a:lnTo>
                    <a:pt x="77" y="5171"/>
                  </a:lnTo>
                  <a:lnTo>
                    <a:pt x="34" y="5872"/>
                  </a:lnTo>
                  <a:lnTo>
                    <a:pt x="9" y="6617"/>
                  </a:lnTo>
                  <a:lnTo>
                    <a:pt x="0" y="7362"/>
                  </a:lnTo>
                  <a:lnTo>
                    <a:pt x="9" y="8107"/>
                  </a:lnTo>
                  <a:lnTo>
                    <a:pt x="26" y="8502"/>
                  </a:lnTo>
                  <a:lnTo>
                    <a:pt x="43" y="8852"/>
                  </a:lnTo>
                  <a:lnTo>
                    <a:pt x="68" y="9246"/>
                  </a:lnTo>
                  <a:lnTo>
                    <a:pt x="94" y="9597"/>
                  </a:lnTo>
                  <a:lnTo>
                    <a:pt x="136" y="9991"/>
                  </a:lnTo>
                  <a:lnTo>
                    <a:pt x="179" y="10342"/>
                  </a:lnTo>
                  <a:lnTo>
                    <a:pt x="238" y="10649"/>
                  </a:lnTo>
                  <a:lnTo>
                    <a:pt x="298" y="10912"/>
                  </a:lnTo>
                  <a:lnTo>
                    <a:pt x="357" y="11131"/>
                  </a:lnTo>
                  <a:lnTo>
                    <a:pt x="425" y="11350"/>
                  </a:lnTo>
                  <a:lnTo>
                    <a:pt x="501" y="11525"/>
                  </a:lnTo>
                  <a:lnTo>
                    <a:pt x="569" y="11657"/>
                  </a:lnTo>
                  <a:lnTo>
                    <a:pt x="654" y="11788"/>
                  </a:lnTo>
                  <a:lnTo>
                    <a:pt x="731" y="11876"/>
                  </a:lnTo>
                  <a:lnTo>
                    <a:pt x="892" y="11963"/>
                  </a:lnTo>
                  <a:lnTo>
                    <a:pt x="1053" y="11963"/>
                  </a:lnTo>
                  <a:lnTo>
                    <a:pt x="1214" y="11876"/>
                  </a:lnTo>
                  <a:lnTo>
                    <a:pt x="1359" y="11700"/>
                  </a:lnTo>
                  <a:lnTo>
                    <a:pt x="1503" y="11394"/>
                  </a:lnTo>
                  <a:lnTo>
                    <a:pt x="1639" y="11043"/>
                  </a:lnTo>
                  <a:lnTo>
                    <a:pt x="1766" y="10605"/>
                  </a:lnTo>
                  <a:lnTo>
                    <a:pt x="1885" y="10123"/>
                  </a:lnTo>
                  <a:lnTo>
                    <a:pt x="1996" y="9553"/>
                  </a:lnTo>
                  <a:lnTo>
                    <a:pt x="2089" y="8896"/>
                  </a:lnTo>
                  <a:lnTo>
                    <a:pt x="2165" y="8195"/>
                  </a:lnTo>
                  <a:lnTo>
                    <a:pt x="2174" y="8063"/>
                  </a:lnTo>
                  <a:lnTo>
                    <a:pt x="2182" y="7932"/>
                  </a:lnTo>
                  <a:lnTo>
                    <a:pt x="2182" y="7800"/>
                  </a:lnTo>
                  <a:lnTo>
                    <a:pt x="2174" y="7669"/>
                  </a:lnTo>
                  <a:lnTo>
                    <a:pt x="2148" y="7450"/>
                  </a:lnTo>
                  <a:lnTo>
                    <a:pt x="2106" y="7275"/>
                  </a:lnTo>
                  <a:lnTo>
                    <a:pt x="2064" y="7187"/>
                  </a:lnTo>
                  <a:lnTo>
                    <a:pt x="2013" y="7187"/>
                  </a:lnTo>
                  <a:lnTo>
                    <a:pt x="1987" y="7231"/>
                  </a:lnTo>
                  <a:lnTo>
                    <a:pt x="1970" y="7275"/>
                  </a:lnTo>
                  <a:lnTo>
                    <a:pt x="1945" y="7406"/>
                  </a:lnTo>
                  <a:lnTo>
                    <a:pt x="1936" y="7537"/>
                  </a:lnTo>
                  <a:lnTo>
                    <a:pt x="1860" y="8151"/>
                  </a:lnTo>
                  <a:lnTo>
                    <a:pt x="1775" y="8721"/>
                  </a:lnTo>
                  <a:lnTo>
                    <a:pt x="1673" y="9246"/>
                  </a:lnTo>
                  <a:lnTo>
                    <a:pt x="1563" y="9685"/>
                  </a:lnTo>
                  <a:lnTo>
                    <a:pt x="1435" y="10035"/>
                  </a:lnTo>
                  <a:lnTo>
                    <a:pt x="1308" y="10342"/>
                  </a:lnTo>
                  <a:lnTo>
                    <a:pt x="1172" y="10517"/>
                  </a:lnTo>
                  <a:lnTo>
                    <a:pt x="1096" y="10561"/>
                  </a:lnTo>
                  <a:lnTo>
                    <a:pt x="1028" y="10605"/>
                  </a:lnTo>
                  <a:lnTo>
                    <a:pt x="892" y="10561"/>
                  </a:lnTo>
                  <a:lnTo>
                    <a:pt x="764" y="10473"/>
                  </a:lnTo>
                  <a:lnTo>
                    <a:pt x="637" y="10298"/>
                  </a:lnTo>
                  <a:lnTo>
                    <a:pt x="578" y="10167"/>
                  </a:lnTo>
                  <a:lnTo>
                    <a:pt x="518" y="10035"/>
                  </a:lnTo>
                  <a:lnTo>
                    <a:pt x="467" y="9860"/>
                  </a:lnTo>
                  <a:lnTo>
                    <a:pt x="416" y="9641"/>
                  </a:lnTo>
                  <a:lnTo>
                    <a:pt x="382" y="9378"/>
                  </a:lnTo>
                  <a:lnTo>
                    <a:pt x="348" y="9115"/>
                  </a:lnTo>
                  <a:lnTo>
                    <a:pt x="323" y="8808"/>
                  </a:lnTo>
                  <a:lnTo>
                    <a:pt x="306" y="8502"/>
                  </a:lnTo>
                  <a:lnTo>
                    <a:pt x="289" y="8195"/>
                  </a:lnTo>
                  <a:lnTo>
                    <a:pt x="281" y="7888"/>
                  </a:lnTo>
                  <a:lnTo>
                    <a:pt x="281" y="7275"/>
                  </a:lnTo>
                  <a:lnTo>
                    <a:pt x="281" y="6705"/>
                  </a:lnTo>
                  <a:lnTo>
                    <a:pt x="306" y="6135"/>
                  </a:lnTo>
                  <a:lnTo>
                    <a:pt x="331" y="5566"/>
                  </a:lnTo>
                  <a:lnTo>
                    <a:pt x="374" y="5040"/>
                  </a:lnTo>
                  <a:lnTo>
                    <a:pt x="425" y="4514"/>
                  </a:lnTo>
                  <a:lnTo>
                    <a:pt x="484" y="4032"/>
                  </a:lnTo>
                  <a:lnTo>
                    <a:pt x="561" y="3550"/>
                  </a:lnTo>
                  <a:lnTo>
                    <a:pt x="646" y="3068"/>
                  </a:lnTo>
                  <a:lnTo>
                    <a:pt x="739" y="2673"/>
                  </a:lnTo>
                  <a:lnTo>
                    <a:pt x="841" y="2323"/>
                  </a:lnTo>
                  <a:lnTo>
                    <a:pt x="943" y="2016"/>
                  </a:lnTo>
                  <a:lnTo>
                    <a:pt x="1053" y="1797"/>
                  </a:lnTo>
                  <a:lnTo>
                    <a:pt x="1164" y="1622"/>
                  </a:lnTo>
                  <a:lnTo>
                    <a:pt x="1282" y="1490"/>
                  </a:lnTo>
                  <a:lnTo>
                    <a:pt x="1401" y="1403"/>
                  </a:lnTo>
                  <a:lnTo>
                    <a:pt x="1520" y="1403"/>
                  </a:lnTo>
                  <a:lnTo>
                    <a:pt x="1639" y="1447"/>
                  </a:lnTo>
                  <a:lnTo>
                    <a:pt x="1758" y="1534"/>
                  </a:lnTo>
                  <a:lnTo>
                    <a:pt x="1877" y="1666"/>
                  </a:lnTo>
                  <a:lnTo>
                    <a:pt x="1996" y="1885"/>
                  </a:lnTo>
                  <a:lnTo>
                    <a:pt x="2106" y="2104"/>
                  </a:lnTo>
                  <a:lnTo>
                    <a:pt x="2216" y="2411"/>
                  </a:lnTo>
                  <a:lnTo>
                    <a:pt x="2318" y="2761"/>
                  </a:lnTo>
                  <a:lnTo>
                    <a:pt x="2344" y="2805"/>
                  </a:lnTo>
                  <a:lnTo>
                    <a:pt x="2369" y="2849"/>
                  </a:lnTo>
                  <a:lnTo>
                    <a:pt x="2420" y="2849"/>
                  </a:lnTo>
                  <a:lnTo>
                    <a:pt x="2463" y="2717"/>
                  </a:lnTo>
                  <a:lnTo>
                    <a:pt x="2488" y="2542"/>
                  </a:lnTo>
                  <a:lnTo>
                    <a:pt x="2514" y="2279"/>
                  </a:lnTo>
                  <a:lnTo>
                    <a:pt x="2514" y="2016"/>
                  </a:lnTo>
                  <a:lnTo>
                    <a:pt x="2505" y="1885"/>
                  </a:lnTo>
                  <a:lnTo>
                    <a:pt x="2497" y="1753"/>
                  </a:lnTo>
                  <a:lnTo>
                    <a:pt x="2480" y="1666"/>
                  </a:lnTo>
                  <a:lnTo>
                    <a:pt x="2454" y="1534"/>
                  </a:lnTo>
                  <a:lnTo>
                    <a:pt x="2301" y="1096"/>
                  </a:lnTo>
                  <a:lnTo>
                    <a:pt x="2148" y="702"/>
                  </a:lnTo>
                  <a:lnTo>
                    <a:pt x="1987" y="395"/>
                  </a:lnTo>
                  <a:lnTo>
                    <a:pt x="1817" y="176"/>
                  </a:lnTo>
                  <a:lnTo>
                    <a:pt x="1648" y="44"/>
                  </a:lnTo>
                  <a:lnTo>
                    <a:pt x="146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6"/>
            <p:cNvSpPr/>
            <p:nvPr/>
          </p:nvSpPr>
          <p:spPr>
            <a:xfrm rot="10800000" flipH="1">
              <a:off x="2645302" y="7436830"/>
              <a:ext cx="16760" cy="41401"/>
            </a:xfrm>
            <a:custGeom>
              <a:avLst/>
              <a:gdLst/>
              <a:ahLst/>
              <a:cxnLst/>
              <a:rect l="l" t="t" r="r" b="b"/>
              <a:pathLst>
                <a:path w="1775" h="15207" extrusionOk="0">
                  <a:moveTo>
                    <a:pt x="569" y="1"/>
                  </a:moveTo>
                  <a:lnTo>
                    <a:pt x="543" y="45"/>
                  </a:lnTo>
                  <a:lnTo>
                    <a:pt x="518" y="132"/>
                  </a:lnTo>
                  <a:lnTo>
                    <a:pt x="484" y="308"/>
                  </a:lnTo>
                  <a:lnTo>
                    <a:pt x="467" y="570"/>
                  </a:lnTo>
                  <a:lnTo>
                    <a:pt x="459" y="833"/>
                  </a:lnTo>
                  <a:lnTo>
                    <a:pt x="467" y="1052"/>
                  </a:lnTo>
                  <a:lnTo>
                    <a:pt x="484" y="1140"/>
                  </a:lnTo>
                  <a:lnTo>
                    <a:pt x="501" y="1228"/>
                  </a:lnTo>
                  <a:lnTo>
                    <a:pt x="526" y="1315"/>
                  </a:lnTo>
                  <a:lnTo>
                    <a:pt x="552" y="1359"/>
                  </a:lnTo>
                  <a:lnTo>
                    <a:pt x="637" y="1447"/>
                  </a:lnTo>
                  <a:lnTo>
                    <a:pt x="722" y="1578"/>
                  </a:lnTo>
                  <a:lnTo>
                    <a:pt x="798" y="1754"/>
                  </a:lnTo>
                  <a:lnTo>
                    <a:pt x="866" y="1973"/>
                  </a:lnTo>
                  <a:lnTo>
                    <a:pt x="934" y="2192"/>
                  </a:lnTo>
                  <a:lnTo>
                    <a:pt x="1002" y="2455"/>
                  </a:lnTo>
                  <a:lnTo>
                    <a:pt x="1061" y="2718"/>
                  </a:lnTo>
                  <a:lnTo>
                    <a:pt x="1112" y="3024"/>
                  </a:lnTo>
                  <a:lnTo>
                    <a:pt x="1163" y="3375"/>
                  </a:lnTo>
                  <a:lnTo>
                    <a:pt x="1214" y="3726"/>
                  </a:lnTo>
                  <a:lnTo>
                    <a:pt x="1299" y="4470"/>
                  </a:lnTo>
                  <a:lnTo>
                    <a:pt x="1367" y="5215"/>
                  </a:lnTo>
                  <a:lnTo>
                    <a:pt x="1426" y="6048"/>
                  </a:lnTo>
                  <a:lnTo>
                    <a:pt x="1469" y="7012"/>
                  </a:lnTo>
                  <a:lnTo>
                    <a:pt x="1503" y="8020"/>
                  </a:lnTo>
                  <a:lnTo>
                    <a:pt x="1511" y="8984"/>
                  </a:lnTo>
                  <a:lnTo>
                    <a:pt x="1503" y="9992"/>
                  </a:lnTo>
                  <a:lnTo>
                    <a:pt x="1486" y="10824"/>
                  </a:lnTo>
                  <a:lnTo>
                    <a:pt x="1477" y="11263"/>
                  </a:lnTo>
                  <a:lnTo>
                    <a:pt x="1460" y="11745"/>
                  </a:lnTo>
                  <a:lnTo>
                    <a:pt x="1435" y="12139"/>
                  </a:lnTo>
                  <a:lnTo>
                    <a:pt x="1401" y="12577"/>
                  </a:lnTo>
                  <a:lnTo>
                    <a:pt x="1359" y="12928"/>
                  </a:lnTo>
                  <a:lnTo>
                    <a:pt x="1299" y="13234"/>
                  </a:lnTo>
                  <a:lnTo>
                    <a:pt x="1231" y="13497"/>
                  </a:lnTo>
                  <a:lnTo>
                    <a:pt x="1163" y="13673"/>
                  </a:lnTo>
                  <a:lnTo>
                    <a:pt x="1095" y="13804"/>
                  </a:lnTo>
                  <a:lnTo>
                    <a:pt x="1027" y="13848"/>
                  </a:lnTo>
                  <a:lnTo>
                    <a:pt x="959" y="13848"/>
                  </a:lnTo>
                  <a:lnTo>
                    <a:pt x="892" y="13760"/>
                  </a:lnTo>
                  <a:lnTo>
                    <a:pt x="824" y="13673"/>
                  </a:lnTo>
                  <a:lnTo>
                    <a:pt x="756" y="13497"/>
                  </a:lnTo>
                  <a:lnTo>
                    <a:pt x="696" y="13322"/>
                  </a:lnTo>
                  <a:lnTo>
                    <a:pt x="637" y="13059"/>
                  </a:lnTo>
                  <a:lnTo>
                    <a:pt x="577" y="12840"/>
                  </a:lnTo>
                  <a:lnTo>
                    <a:pt x="526" y="12533"/>
                  </a:lnTo>
                  <a:lnTo>
                    <a:pt x="475" y="12227"/>
                  </a:lnTo>
                  <a:lnTo>
                    <a:pt x="442" y="11920"/>
                  </a:lnTo>
                  <a:lnTo>
                    <a:pt x="399" y="11613"/>
                  </a:lnTo>
                  <a:lnTo>
                    <a:pt x="374" y="11263"/>
                  </a:lnTo>
                  <a:lnTo>
                    <a:pt x="340" y="10868"/>
                  </a:lnTo>
                  <a:lnTo>
                    <a:pt x="323" y="10430"/>
                  </a:lnTo>
                  <a:lnTo>
                    <a:pt x="297" y="9992"/>
                  </a:lnTo>
                  <a:lnTo>
                    <a:pt x="289" y="9510"/>
                  </a:lnTo>
                  <a:lnTo>
                    <a:pt x="272" y="8633"/>
                  </a:lnTo>
                  <a:lnTo>
                    <a:pt x="272" y="7713"/>
                  </a:lnTo>
                  <a:lnTo>
                    <a:pt x="280" y="6749"/>
                  </a:lnTo>
                  <a:lnTo>
                    <a:pt x="289" y="5829"/>
                  </a:lnTo>
                  <a:lnTo>
                    <a:pt x="306" y="5391"/>
                  </a:lnTo>
                  <a:lnTo>
                    <a:pt x="323" y="4909"/>
                  </a:lnTo>
                  <a:lnTo>
                    <a:pt x="348" y="4470"/>
                  </a:lnTo>
                  <a:lnTo>
                    <a:pt x="382" y="4032"/>
                  </a:lnTo>
                  <a:lnTo>
                    <a:pt x="391" y="3857"/>
                  </a:lnTo>
                  <a:lnTo>
                    <a:pt x="391" y="3726"/>
                  </a:lnTo>
                  <a:lnTo>
                    <a:pt x="382" y="3594"/>
                  </a:lnTo>
                  <a:lnTo>
                    <a:pt x="374" y="3506"/>
                  </a:lnTo>
                  <a:lnTo>
                    <a:pt x="340" y="3331"/>
                  </a:lnTo>
                  <a:lnTo>
                    <a:pt x="297" y="3200"/>
                  </a:lnTo>
                  <a:lnTo>
                    <a:pt x="246" y="3200"/>
                  </a:lnTo>
                  <a:lnTo>
                    <a:pt x="195" y="3243"/>
                  </a:lnTo>
                  <a:lnTo>
                    <a:pt x="170" y="3287"/>
                  </a:lnTo>
                  <a:lnTo>
                    <a:pt x="153" y="3375"/>
                  </a:lnTo>
                  <a:lnTo>
                    <a:pt x="136" y="3506"/>
                  </a:lnTo>
                  <a:lnTo>
                    <a:pt x="119" y="3638"/>
                  </a:lnTo>
                  <a:lnTo>
                    <a:pt x="85" y="4120"/>
                  </a:lnTo>
                  <a:lnTo>
                    <a:pt x="59" y="4646"/>
                  </a:lnTo>
                  <a:lnTo>
                    <a:pt x="42" y="5128"/>
                  </a:lnTo>
                  <a:lnTo>
                    <a:pt x="25" y="5654"/>
                  </a:lnTo>
                  <a:lnTo>
                    <a:pt x="9" y="6661"/>
                  </a:lnTo>
                  <a:lnTo>
                    <a:pt x="0" y="7713"/>
                  </a:lnTo>
                  <a:lnTo>
                    <a:pt x="9" y="8721"/>
                  </a:lnTo>
                  <a:lnTo>
                    <a:pt x="25" y="9773"/>
                  </a:lnTo>
                  <a:lnTo>
                    <a:pt x="42" y="10255"/>
                  </a:lnTo>
                  <a:lnTo>
                    <a:pt x="59" y="10781"/>
                  </a:lnTo>
                  <a:lnTo>
                    <a:pt x="85" y="11263"/>
                  </a:lnTo>
                  <a:lnTo>
                    <a:pt x="119" y="11745"/>
                  </a:lnTo>
                  <a:lnTo>
                    <a:pt x="187" y="12402"/>
                  </a:lnTo>
                  <a:lnTo>
                    <a:pt x="263" y="13059"/>
                  </a:lnTo>
                  <a:lnTo>
                    <a:pt x="348" y="13629"/>
                  </a:lnTo>
                  <a:lnTo>
                    <a:pt x="450" y="14155"/>
                  </a:lnTo>
                  <a:lnTo>
                    <a:pt x="509" y="14374"/>
                  </a:lnTo>
                  <a:lnTo>
                    <a:pt x="569" y="14549"/>
                  </a:lnTo>
                  <a:lnTo>
                    <a:pt x="628" y="14724"/>
                  </a:lnTo>
                  <a:lnTo>
                    <a:pt x="696" y="14900"/>
                  </a:lnTo>
                  <a:lnTo>
                    <a:pt x="764" y="15031"/>
                  </a:lnTo>
                  <a:lnTo>
                    <a:pt x="832" y="15119"/>
                  </a:lnTo>
                  <a:lnTo>
                    <a:pt x="909" y="15163"/>
                  </a:lnTo>
                  <a:lnTo>
                    <a:pt x="976" y="15206"/>
                  </a:lnTo>
                  <a:lnTo>
                    <a:pt x="1053" y="15163"/>
                  </a:lnTo>
                  <a:lnTo>
                    <a:pt x="1121" y="15119"/>
                  </a:lnTo>
                  <a:lnTo>
                    <a:pt x="1189" y="15075"/>
                  </a:lnTo>
                  <a:lnTo>
                    <a:pt x="1257" y="14943"/>
                  </a:lnTo>
                  <a:lnTo>
                    <a:pt x="1316" y="14812"/>
                  </a:lnTo>
                  <a:lnTo>
                    <a:pt x="1375" y="14637"/>
                  </a:lnTo>
                  <a:lnTo>
                    <a:pt x="1435" y="14461"/>
                  </a:lnTo>
                  <a:lnTo>
                    <a:pt x="1486" y="14198"/>
                  </a:lnTo>
                  <a:lnTo>
                    <a:pt x="1545" y="13936"/>
                  </a:lnTo>
                  <a:lnTo>
                    <a:pt x="1588" y="13585"/>
                  </a:lnTo>
                  <a:lnTo>
                    <a:pt x="1630" y="13234"/>
                  </a:lnTo>
                  <a:lnTo>
                    <a:pt x="1664" y="12840"/>
                  </a:lnTo>
                  <a:lnTo>
                    <a:pt x="1690" y="12446"/>
                  </a:lnTo>
                  <a:lnTo>
                    <a:pt x="1707" y="12051"/>
                  </a:lnTo>
                  <a:lnTo>
                    <a:pt x="1741" y="11263"/>
                  </a:lnTo>
                  <a:lnTo>
                    <a:pt x="1766" y="10474"/>
                  </a:lnTo>
                  <a:lnTo>
                    <a:pt x="1775" y="9597"/>
                  </a:lnTo>
                  <a:lnTo>
                    <a:pt x="1775" y="8721"/>
                  </a:lnTo>
                  <a:lnTo>
                    <a:pt x="1758" y="7845"/>
                  </a:lnTo>
                  <a:lnTo>
                    <a:pt x="1741" y="6968"/>
                  </a:lnTo>
                  <a:lnTo>
                    <a:pt x="1698" y="6092"/>
                  </a:lnTo>
                  <a:lnTo>
                    <a:pt x="1656" y="5215"/>
                  </a:lnTo>
                  <a:lnTo>
                    <a:pt x="1596" y="4383"/>
                  </a:lnTo>
                  <a:lnTo>
                    <a:pt x="1520" y="3594"/>
                  </a:lnTo>
                  <a:lnTo>
                    <a:pt x="1435" y="2849"/>
                  </a:lnTo>
                  <a:lnTo>
                    <a:pt x="1333" y="2192"/>
                  </a:lnTo>
                  <a:lnTo>
                    <a:pt x="1223" y="1578"/>
                  </a:lnTo>
                  <a:lnTo>
                    <a:pt x="1155" y="1272"/>
                  </a:lnTo>
                  <a:lnTo>
                    <a:pt x="1095" y="1052"/>
                  </a:lnTo>
                  <a:lnTo>
                    <a:pt x="1027" y="790"/>
                  </a:lnTo>
                  <a:lnTo>
                    <a:pt x="951" y="570"/>
                  </a:lnTo>
                  <a:lnTo>
                    <a:pt x="875" y="395"/>
                  </a:lnTo>
                  <a:lnTo>
                    <a:pt x="798" y="264"/>
                  </a:lnTo>
                  <a:lnTo>
                    <a:pt x="713" y="132"/>
                  </a:lnTo>
                  <a:lnTo>
                    <a:pt x="62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6"/>
            <p:cNvSpPr/>
            <p:nvPr/>
          </p:nvSpPr>
          <p:spPr>
            <a:xfrm rot="10800000" flipH="1">
              <a:off x="2634472" y="7491839"/>
              <a:ext cx="23984" cy="34957"/>
            </a:xfrm>
            <a:custGeom>
              <a:avLst/>
              <a:gdLst/>
              <a:ahLst/>
              <a:cxnLst/>
              <a:rect l="l" t="t" r="r" b="b"/>
              <a:pathLst>
                <a:path w="2540" h="12840" extrusionOk="0">
                  <a:moveTo>
                    <a:pt x="1699" y="0"/>
                  </a:moveTo>
                  <a:lnTo>
                    <a:pt x="1597" y="44"/>
                  </a:lnTo>
                  <a:lnTo>
                    <a:pt x="1504" y="132"/>
                  </a:lnTo>
                  <a:lnTo>
                    <a:pt x="1402" y="219"/>
                  </a:lnTo>
                  <a:lnTo>
                    <a:pt x="1206" y="482"/>
                  </a:lnTo>
                  <a:lnTo>
                    <a:pt x="1028" y="789"/>
                  </a:lnTo>
                  <a:lnTo>
                    <a:pt x="875" y="1139"/>
                  </a:lnTo>
                  <a:lnTo>
                    <a:pt x="722" y="1578"/>
                  </a:lnTo>
                  <a:lnTo>
                    <a:pt x="587" y="2016"/>
                  </a:lnTo>
                  <a:lnTo>
                    <a:pt x="451" y="2585"/>
                  </a:lnTo>
                  <a:lnTo>
                    <a:pt x="332" y="3155"/>
                  </a:lnTo>
                  <a:lnTo>
                    <a:pt x="222" y="3812"/>
                  </a:lnTo>
                  <a:lnTo>
                    <a:pt x="179" y="4163"/>
                  </a:lnTo>
                  <a:lnTo>
                    <a:pt x="137" y="4557"/>
                  </a:lnTo>
                  <a:lnTo>
                    <a:pt x="94" y="4908"/>
                  </a:lnTo>
                  <a:lnTo>
                    <a:pt x="60" y="5346"/>
                  </a:lnTo>
                  <a:lnTo>
                    <a:pt x="35" y="5741"/>
                  </a:lnTo>
                  <a:lnTo>
                    <a:pt x="18" y="6135"/>
                  </a:lnTo>
                  <a:lnTo>
                    <a:pt x="1" y="6573"/>
                  </a:lnTo>
                  <a:lnTo>
                    <a:pt x="1" y="7055"/>
                  </a:lnTo>
                  <a:lnTo>
                    <a:pt x="1" y="7493"/>
                  </a:lnTo>
                  <a:lnTo>
                    <a:pt x="1" y="7975"/>
                  </a:lnTo>
                  <a:lnTo>
                    <a:pt x="18" y="8414"/>
                  </a:lnTo>
                  <a:lnTo>
                    <a:pt x="35" y="8896"/>
                  </a:lnTo>
                  <a:lnTo>
                    <a:pt x="60" y="9334"/>
                  </a:lnTo>
                  <a:lnTo>
                    <a:pt x="86" y="9772"/>
                  </a:lnTo>
                  <a:lnTo>
                    <a:pt x="120" y="10210"/>
                  </a:lnTo>
                  <a:lnTo>
                    <a:pt x="162" y="10605"/>
                  </a:lnTo>
                  <a:lnTo>
                    <a:pt x="213" y="10999"/>
                  </a:lnTo>
                  <a:lnTo>
                    <a:pt x="264" y="11349"/>
                  </a:lnTo>
                  <a:lnTo>
                    <a:pt x="323" y="11656"/>
                  </a:lnTo>
                  <a:lnTo>
                    <a:pt x="383" y="11919"/>
                  </a:lnTo>
                  <a:lnTo>
                    <a:pt x="451" y="12138"/>
                  </a:lnTo>
                  <a:lnTo>
                    <a:pt x="519" y="12357"/>
                  </a:lnTo>
                  <a:lnTo>
                    <a:pt x="587" y="12533"/>
                  </a:lnTo>
                  <a:lnTo>
                    <a:pt x="655" y="12620"/>
                  </a:lnTo>
                  <a:lnTo>
                    <a:pt x="731" y="12752"/>
                  </a:lnTo>
                  <a:lnTo>
                    <a:pt x="807" y="12796"/>
                  </a:lnTo>
                  <a:lnTo>
                    <a:pt x="884" y="12839"/>
                  </a:lnTo>
                  <a:lnTo>
                    <a:pt x="960" y="12839"/>
                  </a:lnTo>
                  <a:lnTo>
                    <a:pt x="1122" y="12796"/>
                  </a:lnTo>
                  <a:lnTo>
                    <a:pt x="1274" y="12620"/>
                  </a:lnTo>
                  <a:lnTo>
                    <a:pt x="1419" y="12401"/>
                  </a:lnTo>
                  <a:lnTo>
                    <a:pt x="1563" y="12094"/>
                  </a:lnTo>
                  <a:lnTo>
                    <a:pt x="1699" y="11744"/>
                  </a:lnTo>
                  <a:lnTo>
                    <a:pt x="1818" y="11306"/>
                  </a:lnTo>
                  <a:lnTo>
                    <a:pt x="1937" y="10824"/>
                  </a:lnTo>
                  <a:lnTo>
                    <a:pt x="2039" y="10254"/>
                  </a:lnTo>
                  <a:lnTo>
                    <a:pt x="2132" y="9684"/>
                  </a:lnTo>
                  <a:lnTo>
                    <a:pt x="2208" y="9027"/>
                  </a:lnTo>
                  <a:lnTo>
                    <a:pt x="2276" y="8326"/>
                  </a:lnTo>
                  <a:lnTo>
                    <a:pt x="2336" y="7625"/>
                  </a:lnTo>
                  <a:lnTo>
                    <a:pt x="2344" y="7449"/>
                  </a:lnTo>
                  <a:lnTo>
                    <a:pt x="2344" y="7318"/>
                  </a:lnTo>
                  <a:lnTo>
                    <a:pt x="2336" y="7187"/>
                  </a:lnTo>
                  <a:lnTo>
                    <a:pt x="2327" y="7099"/>
                  </a:lnTo>
                  <a:lnTo>
                    <a:pt x="2293" y="6924"/>
                  </a:lnTo>
                  <a:lnTo>
                    <a:pt x="2251" y="6792"/>
                  </a:lnTo>
                  <a:lnTo>
                    <a:pt x="2200" y="6792"/>
                  </a:lnTo>
                  <a:lnTo>
                    <a:pt x="2149" y="6836"/>
                  </a:lnTo>
                  <a:lnTo>
                    <a:pt x="2123" y="6924"/>
                  </a:lnTo>
                  <a:lnTo>
                    <a:pt x="2106" y="7011"/>
                  </a:lnTo>
                  <a:lnTo>
                    <a:pt x="2089" y="7099"/>
                  </a:lnTo>
                  <a:lnTo>
                    <a:pt x="2072" y="7274"/>
                  </a:lnTo>
                  <a:lnTo>
                    <a:pt x="2030" y="7888"/>
                  </a:lnTo>
                  <a:lnTo>
                    <a:pt x="1962" y="8457"/>
                  </a:lnTo>
                  <a:lnTo>
                    <a:pt x="1886" y="9027"/>
                  </a:lnTo>
                  <a:lnTo>
                    <a:pt x="1801" y="9553"/>
                  </a:lnTo>
                  <a:lnTo>
                    <a:pt x="1707" y="9991"/>
                  </a:lnTo>
                  <a:lnTo>
                    <a:pt x="1606" y="10429"/>
                  </a:lnTo>
                  <a:lnTo>
                    <a:pt x="1495" y="10780"/>
                  </a:lnTo>
                  <a:lnTo>
                    <a:pt x="1376" y="11043"/>
                  </a:lnTo>
                  <a:lnTo>
                    <a:pt x="1257" y="11218"/>
                  </a:lnTo>
                  <a:lnTo>
                    <a:pt x="1139" y="11393"/>
                  </a:lnTo>
                  <a:lnTo>
                    <a:pt x="1011" y="11481"/>
                  </a:lnTo>
                  <a:lnTo>
                    <a:pt x="884" y="11437"/>
                  </a:lnTo>
                  <a:lnTo>
                    <a:pt x="765" y="11349"/>
                  </a:lnTo>
                  <a:lnTo>
                    <a:pt x="706" y="11262"/>
                  </a:lnTo>
                  <a:lnTo>
                    <a:pt x="655" y="11174"/>
                  </a:lnTo>
                  <a:lnTo>
                    <a:pt x="595" y="10999"/>
                  </a:lnTo>
                  <a:lnTo>
                    <a:pt x="544" y="10824"/>
                  </a:lnTo>
                  <a:lnTo>
                    <a:pt x="502" y="10648"/>
                  </a:lnTo>
                  <a:lnTo>
                    <a:pt x="459" y="10385"/>
                  </a:lnTo>
                  <a:lnTo>
                    <a:pt x="417" y="10123"/>
                  </a:lnTo>
                  <a:lnTo>
                    <a:pt x="383" y="9816"/>
                  </a:lnTo>
                  <a:lnTo>
                    <a:pt x="357" y="9509"/>
                  </a:lnTo>
                  <a:lnTo>
                    <a:pt x="332" y="9158"/>
                  </a:lnTo>
                  <a:lnTo>
                    <a:pt x="298" y="8501"/>
                  </a:lnTo>
                  <a:lnTo>
                    <a:pt x="281" y="7800"/>
                  </a:lnTo>
                  <a:lnTo>
                    <a:pt x="272" y="7406"/>
                  </a:lnTo>
                  <a:lnTo>
                    <a:pt x="272" y="7055"/>
                  </a:lnTo>
                  <a:lnTo>
                    <a:pt x="272" y="6661"/>
                  </a:lnTo>
                  <a:lnTo>
                    <a:pt x="289" y="6266"/>
                  </a:lnTo>
                  <a:lnTo>
                    <a:pt x="306" y="5916"/>
                  </a:lnTo>
                  <a:lnTo>
                    <a:pt x="332" y="5565"/>
                  </a:lnTo>
                  <a:lnTo>
                    <a:pt x="366" y="5215"/>
                  </a:lnTo>
                  <a:lnTo>
                    <a:pt x="408" y="4908"/>
                  </a:lnTo>
                  <a:lnTo>
                    <a:pt x="485" y="4338"/>
                  </a:lnTo>
                  <a:lnTo>
                    <a:pt x="578" y="3856"/>
                  </a:lnTo>
                  <a:lnTo>
                    <a:pt x="680" y="3374"/>
                  </a:lnTo>
                  <a:lnTo>
                    <a:pt x="790" y="2980"/>
                  </a:lnTo>
                  <a:lnTo>
                    <a:pt x="901" y="2629"/>
                  </a:lnTo>
                  <a:lnTo>
                    <a:pt x="1020" y="2323"/>
                  </a:lnTo>
                  <a:lnTo>
                    <a:pt x="1147" y="2060"/>
                  </a:lnTo>
                  <a:lnTo>
                    <a:pt x="1274" y="1797"/>
                  </a:lnTo>
                  <a:lnTo>
                    <a:pt x="1402" y="1621"/>
                  </a:lnTo>
                  <a:lnTo>
                    <a:pt x="1538" y="1490"/>
                  </a:lnTo>
                  <a:lnTo>
                    <a:pt x="1682" y="1402"/>
                  </a:lnTo>
                  <a:lnTo>
                    <a:pt x="1818" y="1402"/>
                  </a:lnTo>
                  <a:lnTo>
                    <a:pt x="1886" y="1446"/>
                  </a:lnTo>
                  <a:lnTo>
                    <a:pt x="1945" y="1490"/>
                  </a:lnTo>
                  <a:lnTo>
                    <a:pt x="2013" y="1578"/>
                  </a:lnTo>
                  <a:lnTo>
                    <a:pt x="2081" y="1709"/>
                  </a:lnTo>
                  <a:lnTo>
                    <a:pt x="2140" y="1841"/>
                  </a:lnTo>
                  <a:lnTo>
                    <a:pt x="2200" y="2016"/>
                  </a:lnTo>
                  <a:lnTo>
                    <a:pt x="2251" y="2235"/>
                  </a:lnTo>
                  <a:lnTo>
                    <a:pt x="2310" y="2498"/>
                  </a:lnTo>
                  <a:lnTo>
                    <a:pt x="2327" y="2585"/>
                  </a:lnTo>
                  <a:lnTo>
                    <a:pt x="2353" y="2673"/>
                  </a:lnTo>
                  <a:lnTo>
                    <a:pt x="2378" y="2717"/>
                  </a:lnTo>
                  <a:lnTo>
                    <a:pt x="2404" y="2717"/>
                  </a:lnTo>
                  <a:lnTo>
                    <a:pt x="2455" y="2629"/>
                  </a:lnTo>
                  <a:lnTo>
                    <a:pt x="2497" y="2498"/>
                  </a:lnTo>
                  <a:lnTo>
                    <a:pt x="2522" y="2279"/>
                  </a:lnTo>
                  <a:lnTo>
                    <a:pt x="2539" y="2016"/>
                  </a:lnTo>
                  <a:lnTo>
                    <a:pt x="2531" y="1884"/>
                  </a:lnTo>
                  <a:lnTo>
                    <a:pt x="2531" y="1753"/>
                  </a:lnTo>
                  <a:lnTo>
                    <a:pt x="2514" y="1665"/>
                  </a:lnTo>
                  <a:lnTo>
                    <a:pt x="2497" y="1534"/>
                  </a:lnTo>
                  <a:lnTo>
                    <a:pt x="2421" y="1183"/>
                  </a:lnTo>
                  <a:lnTo>
                    <a:pt x="2344" y="876"/>
                  </a:lnTo>
                  <a:lnTo>
                    <a:pt x="2259" y="614"/>
                  </a:lnTo>
                  <a:lnTo>
                    <a:pt x="2166" y="394"/>
                  </a:lnTo>
                  <a:lnTo>
                    <a:pt x="2081" y="219"/>
                  </a:lnTo>
                  <a:lnTo>
                    <a:pt x="1988" y="132"/>
                  </a:lnTo>
                  <a:lnTo>
                    <a:pt x="1886" y="44"/>
                  </a:lnTo>
                  <a:lnTo>
                    <a:pt x="179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6"/>
            <p:cNvSpPr/>
            <p:nvPr/>
          </p:nvSpPr>
          <p:spPr>
            <a:xfrm rot="10800000" flipH="1">
              <a:off x="2654112" y="7489810"/>
              <a:ext cx="12681" cy="35912"/>
            </a:xfrm>
            <a:custGeom>
              <a:avLst/>
              <a:gdLst/>
              <a:ahLst/>
              <a:cxnLst/>
              <a:rect l="l" t="t" r="r" b="b"/>
              <a:pathLst>
                <a:path w="1343" h="13191" extrusionOk="0">
                  <a:moveTo>
                    <a:pt x="578" y="0"/>
                  </a:moveTo>
                  <a:lnTo>
                    <a:pt x="536" y="132"/>
                  </a:lnTo>
                  <a:lnTo>
                    <a:pt x="502" y="307"/>
                  </a:lnTo>
                  <a:lnTo>
                    <a:pt x="485" y="570"/>
                  </a:lnTo>
                  <a:lnTo>
                    <a:pt x="485" y="833"/>
                  </a:lnTo>
                  <a:lnTo>
                    <a:pt x="493" y="965"/>
                  </a:lnTo>
                  <a:lnTo>
                    <a:pt x="502" y="1096"/>
                  </a:lnTo>
                  <a:lnTo>
                    <a:pt x="519" y="1184"/>
                  </a:lnTo>
                  <a:lnTo>
                    <a:pt x="544" y="1271"/>
                  </a:lnTo>
                  <a:lnTo>
                    <a:pt x="629" y="1622"/>
                  </a:lnTo>
                  <a:lnTo>
                    <a:pt x="706" y="2016"/>
                  </a:lnTo>
                  <a:lnTo>
                    <a:pt x="774" y="2411"/>
                  </a:lnTo>
                  <a:lnTo>
                    <a:pt x="833" y="2893"/>
                  </a:lnTo>
                  <a:lnTo>
                    <a:pt x="876" y="3375"/>
                  </a:lnTo>
                  <a:lnTo>
                    <a:pt x="918" y="3900"/>
                  </a:lnTo>
                  <a:lnTo>
                    <a:pt x="952" y="4426"/>
                  </a:lnTo>
                  <a:lnTo>
                    <a:pt x="986" y="4952"/>
                  </a:lnTo>
                  <a:lnTo>
                    <a:pt x="1028" y="6179"/>
                  </a:lnTo>
                  <a:lnTo>
                    <a:pt x="1045" y="6793"/>
                  </a:lnTo>
                  <a:lnTo>
                    <a:pt x="1062" y="7406"/>
                  </a:lnTo>
                  <a:lnTo>
                    <a:pt x="1071" y="8063"/>
                  </a:lnTo>
                  <a:lnTo>
                    <a:pt x="1071" y="8677"/>
                  </a:lnTo>
                  <a:lnTo>
                    <a:pt x="1062" y="9290"/>
                  </a:lnTo>
                  <a:lnTo>
                    <a:pt x="1045" y="9904"/>
                  </a:lnTo>
                  <a:lnTo>
                    <a:pt x="1028" y="10342"/>
                  </a:lnTo>
                  <a:lnTo>
                    <a:pt x="1003" y="10868"/>
                  </a:lnTo>
                  <a:lnTo>
                    <a:pt x="986" y="11087"/>
                  </a:lnTo>
                  <a:lnTo>
                    <a:pt x="960" y="11306"/>
                  </a:lnTo>
                  <a:lnTo>
                    <a:pt x="935" y="11481"/>
                  </a:lnTo>
                  <a:lnTo>
                    <a:pt x="901" y="11657"/>
                  </a:lnTo>
                  <a:lnTo>
                    <a:pt x="850" y="11788"/>
                  </a:lnTo>
                  <a:lnTo>
                    <a:pt x="799" y="11832"/>
                  </a:lnTo>
                  <a:lnTo>
                    <a:pt x="748" y="11788"/>
                  </a:lnTo>
                  <a:lnTo>
                    <a:pt x="697" y="11744"/>
                  </a:lnTo>
                  <a:lnTo>
                    <a:pt x="646" y="11613"/>
                  </a:lnTo>
                  <a:lnTo>
                    <a:pt x="604" y="11481"/>
                  </a:lnTo>
                  <a:lnTo>
                    <a:pt x="519" y="11131"/>
                  </a:lnTo>
                  <a:lnTo>
                    <a:pt x="451" y="10736"/>
                  </a:lnTo>
                  <a:lnTo>
                    <a:pt x="400" y="10342"/>
                  </a:lnTo>
                  <a:lnTo>
                    <a:pt x="349" y="9904"/>
                  </a:lnTo>
                  <a:lnTo>
                    <a:pt x="315" y="9466"/>
                  </a:lnTo>
                  <a:lnTo>
                    <a:pt x="290" y="8984"/>
                  </a:lnTo>
                  <a:lnTo>
                    <a:pt x="273" y="8502"/>
                  </a:lnTo>
                  <a:lnTo>
                    <a:pt x="264" y="7976"/>
                  </a:lnTo>
                  <a:lnTo>
                    <a:pt x="273" y="7494"/>
                  </a:lnTo>
                  <a:lnTo>
                    <a:pt x="273" y="7318"/>
                  </a:lnTo>
                  <a:lnTo>
                    <a:pt x="264" y="7187"/>
                  </a:lnTo>
                  <a:lnTo>
                    <a:pt x="256" y="7055"/>
                  </a:lnTo>
                  <a:lnTo>
                    <a:pt x="239" y="6968"/>
                  </a:lnTo>
                  <a:lnTo>
                    <a:pt x="205" y="6836"/>
                  </a:lnTo>
                  <a:lnTo>
                    <a:pt x="154" y="6836"/>
                  </a:lnTo>
                  <a:lnTo>
                    <a:pt x="103" y="6880"/>
                  </a:lnTo>
                  <a:lnTo>
                    <a:pt x="60" y="6968"/>
                  </a:lnTo>
                  <a:lnTo>
                    <a:pt x="35" y="7055"/>
                  </a:lnTo>
                  <a:lnTo>
                    <a:pt x="26" y="7187"/>
                  </a:lnTo>
                  <a:lnTo>
                    <a:pt x="9" y="7318"/>
                  </a:lnTo>
                  <a:lnTo>
                    <a:pt x="9" y="7494"/>
                  </a:lnTo>
                  <a:lnTo>
                    <a:pt x="1" y="8151"/>
                  </a:lnTo>
                  <a:lnTo>
                    <a:pt x="9" y="8852"/>
                  </a:lnTo>
                  <a:lnTo>
                    <a:pt x="35" y="9553"/>
                  </a:lnTo>
                  <a:lnTo>
                    <a:pt x="77" y="10211"/>
                  </a:lnTo>
                  <a:lnTo>
                    <a:pt x="137" y="10824"/>
                  </a:lnTo>
                  <a:lnTo>
                    <a:pt x="213" y="11394"/>
                  </a:lnTo>
                  <a:lnTo>
                    <a:pt x="298" y="11919"/>
                  </a:lnTo>
                  <a:lnTo>
                    <a:pt x="400" y="12402"/>
                  </a:lnTo>
                  <a:lnTo>
                    <a:pt x="451" y="12621"/>
                  </a:lnTo>
                  <a:lnTo>
                    <a:pt x="510" y="12796"/>
                  </a:lnTo>
                  <a:lnTo>
                    <a:pt x="578" y="12971"/>
                  </a:lnTo>
                  <a:lnTo>
                    <a:pt x="638" y="13059"/>
                  </a:lnTo>
                  <a:lnTo>
                    <a:pt x="706" y="13146"/>
                  </a:lnTo>
                  <a:lnTo>
                    <a:pt x="774" y="13190"/>
                  </a:lnTo>
                  <a:lnTo>
                    <a:pt x="850" y="13190"/>
                  </a:lnTo>
                  <a:lnTo>
                    <a:pt x="918" y="13146"/>
                  </a:lnTo>
                  <a:lnTo>
                    <a:pt x="977" y="13015"/>
                  </a:lnTo>
                  <a:lnTo>
                    <a:pt x="1028" y="12840"/>
                  </a:lnTo>
                  <a:lnTo>
                    <a:pt x="1079" y="12664"/>
                  </a:lnTo>
                  <a:lnTo>
                    <a:pt x="1122" y="12445"/>
                  </a:lnTo>
                  <a:lnTo>
                    <a:pt x="1164" y="12182"/>
                  </a:lnTo>
                  <a:lnTo>
                    <a:pt x="1198" y="11919"/>
                  </a:lnTo>
                  <a:lnTo>
                    <a:pt x="1224" y="11657"/>
                  </a:lnTo>
                  <a:lnTo>
                    <a:pt x="1249" y="11350"/>
                  </a:lnTo>
                  <a:lnTo>
                    <a:pt x="1300" y="10561"/>
                  </a:lnTo>
                  <a:lnTo>
                    <a:pt x="1326" y="9772"/>
                  </a:lnTo>
                  <a:lnTo>
                    <a:pt x="1342" y="8984"/>
                  </a:lnTo>
                  <a:lnTo>
                    <a:pt x="1342" y="8151"/>
                  </a:lnTo>
                  <a:lnTo>
                    <a:pt x="1326" y="7318"/>
                  </a:lnTo>
                  <a:lnTo>
                    <a:pt x="1309" y="6486"/>
                  </a:lnTo>
                  <a:lnTo>
                    <a:pt x="1283" y="5653"/>
                  </a:lnTo>
                  <a:lnTo>
                    <a:pt x="1258" y="4908"/>
                  </a:lnTo>
                  <a:lnTo>
                    <a:pt x="1224" y="4163"/>
                  </a:lnTo>
                  <a:lnTo>
                    <a:pt x="1181" y="3506"/>
                  </a:lnTo>
                  <a:lnTo>
                    <a:pt x="1122" y="2805"/>
                  </a:lnTo>
                  <a:lnTo>
                    <a:pt x="1062" y="2191"/>
                  </a:lnTo>
                  <a:lnTo>
                    <a:pt x="986" y="1578"/>
                  </a:lnTo>
                  <a:lnTo>
                    <a:pt x="892" y="1052"/>
                  </a:lnTo>
                  <a:lnTo>
                    <a:pt x="791" y="526"/>
                  </a:lnTo>
                  <a:lnTo>
                    <a:pt x="680" y="88"/>
                  </a:lnTo>
                  <a:lnTo>
                    <a:pt x="65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6"/>
            <p:cNvSpPr/>
            <p:nvPr/>
          </p:nvSpPr>
          <p:spPr>
            <a:xfrm rot="10800000" flipH="1">
              <a:off x="2643452" y="7538855"/>
              <a:ext cx="23502" cy="38180"/>
            </a:xfrm>
            <a:custGeom>
              <a:avLst/>
              <a:gdLst/>
              <a:ahLst/>
              <a:cxnLst/>
              <a:rect l="l" t="t" r="r" b="b"/>
              <a:pathLst>
                <a:path w="2489" h="14024" extrusionOk="0">
                  <a:moveTo>
                    <a:pt x="1571" y="1"/>
                  </a:moveTo>
                  <a:lnTo>
                    <a:pt x="1478" y="45"/>
                  </a:lnTo>
                  <a:lnTo>
                    <a:pt x="1393" y="89"/>
                  </a:lnTo>
                  <a:lnTo>
                    <a:pt x="1300" y="176"/>
                  </a:lnTo>
                  <a:lnTo>
                    <a:pt x="1215" y="264"/>
                  </a:lnTo>
                  <a:lnTo>
                    <a:pt x="1130" y="395"/>
                  </a:lnTo>
                  <a:lnTo>
                    <a:pt x="1045" y="571"/>
                  </a:lnTo>
                  <a:lnTo>
                    <a:pt x="901" y="877"/>
                  </a:lnTo>
                  <a:lnTo>
                    <a:pt x="765" y="1316"/>
                  </a:lnTo>
                  <a:lnTo>
                    <a:pt x="638" y="1798"/>
                  </a:lnTo>
                  <a:lnTo>
                    <a:pt x="519" y="2323"/>
                  </a:lnTo>
                  <a:lnTo>
                    <a:pt x="408" y="2937"/>
                  </a:lnTo>
                  <a:lnTo>
                    <a:pt x="315" y="3550"/>
                  </a:lnTo>
                  <a:lnTo>
                    <a:pt x="238" y="4251"/>
                  </a:lnTo>
                  <a:lnTo>
                    <a:pt x="162" y="4996"/>
                  </a:lnTo>
                  <a:lnTo>
                    <a:pt x="103" y="5741"/>
                  </a:lnTo>
                  <a:lnTo>
                    <a:pt x="60" y="6574"/>
                  </a:lnTo>
                  <a:lnTo>
                    <a:pt x="26" y="7406"/>
                  </a:lnTo>
                  <a:lnTo>
                    <a:pt x="1" y="8283"/>
                  </a:lnTo>
                  <a:lnTo>
                    <a:pt x="1" y="9115"/>
                  </a:lnTo>
                  <a:lnTo>
                    <a:pt x="9" y="9554"/>
                  </a:lnTo>
                  <a:lnTo>
                    <a:pt x="18" y="9992"/>
                  </a:lnTo>
                  <a:lnTo>
                    <a:pt x="35" y="10386"/>
                  </a:lnTo>
                  <a:lnTo>
                    <a:pt x="52" y="10781"/>
                  </a:lnTo>
                  <a:lnTo>
                    <a:pt x="86" y="11175"/>
                  </a:lnTo>
                  <a:lnTo>
                    <a:pt x="111" y="11569"/>
                  </a:lnTo>
                  <a:lnTo>
                    <a:pt x="154" y="11964"/>
                  </a:lnTo>
                  <a:lnTo>
                    <a:pt x="205" y="12314"/>
                  </a:lnTo>
                  <a:lnTo>
                    <a:pt x="264" y="12665"/>
                  </a:lnTo>
                  <a:lnTo>
                    <a:pt x="323" y="12928"/>
                  </a:lnTo>
                  <a:lnTo>
                    <a:pt x="391" y="13191"/>
                  </a:lnTo>
                  <a:lnTo>
                    <a:pt x="459" y="13410"/>
                  </a:lnTo>
                  <a:lnTo>
                    <a:pt x="536" y="13585"/>
                  </a:lnTo>
                  <a:lnTo>
                    <a:pt x="612" y="13760"/>
                  </a:lnTo>
                  <a:lnTo>
                    <a:pt x="697" y="13892"/>
                  </a:lnTo>
                  <a:lnTo>
                    <a:pt x="773" y="13936"/>
                  </a:lnTo>
                  <a:lnTo>
                    <a:pt x="858" y="14023"/>
                  </a:lnTo>
                  <a:lnTo>
                    <a:pt x="1028" y="14023"/>
                  </a:lnTo>
                  <a:lnTo>
                    <a:pt x="1113" y="13979"/>
                  </a:lnTo>
                  <a:lnTo>
                    <a:pt x="1198" y="13892"/>
                  </a:lnTo>
                  <a:lnTo>
                    <a:pt x="1274" y="13804"/>
                  </a:lnTo>
                  <a:lnTo>
                    <a:pt x="1436" y="13541"/>
                  </a:lnTo>
                  <a:lnTo>
                    <a:pt x="1580" y="13147"/>
                  </a:lnTo>
                  <a:lnTo>
                    <a:pt x="1716" y="12709"/>
                  </a:lnTo>
                  <a:lnTo>
                    <a:pt x="1843" y="12183"/>
                  </a:lnTo>
                  <a:lnTo>
                    <a:pt x="1962" y="11569"/>
                  </a:lnTo>
                  <a:lnTo>
                    <a:pt x="2064" y="10912"/>
                  </a:lnTo>
                  <a:lnTo>
                    <a:pt x="2149" y="10211"/>
                  </a:lnTo>
                  <a:lnTo>
                    <a:pt x="2225" y="9466"/>
                  </a:lnTo>
                  <a:lnTo>
                    <a:pt x="2234" y="9203"/>
                  </a:lnTo>
                  <a:lnTo>
                    <a:pt x="2234" y="8940"/>
                  </a:lnTo>
                  <a:lnTo>
                    <a:pt x="2225" y="8809"/>
                  </a:lnTo>
                  <a:lnTo>
                    <a:pt x="2217" y="8677"/>
                  </a:lnTo>
                  <a:lnTo>
                    <a:pt x="2200" y="8590"/>
                  </a:lnTo>
                  <a:lnTo>
                    <a:pt x="2174" y="8502"/>
                  </a:lnTo>
                  <a:lnTo>
                    <a:pt x="2123" y="8414"/>
                  </a:lnTo>
                  <a:lnTo>
                    <a:pt x="2072" y="8414"/>
                  </a:lnTo>
                  <a:lnTo>
                    <a:pt x="2047" y="8458"/>
                  </a:lnTo>
                  <a:lnTo>
                    <a:pt x="2021" y="8546"/>
                  </a:lnTo>
                  <a:lnTo>
                    <a:pt x="2005" y="8633"/>
                  </a:lnTo>
                  <a:lnTo>
                    <a:pt x="1988" y="8765"/>
                  </a:lnTo>
                  <a:lnTo>
                    <a:pt x="1920" y="9466"/>
                  </a:lnTo>
                  <a:lnTo>
                    <a:pt x="1843" y="10123"/>
                  </a:lnTo>
                  <a:lnTo>
                    <a:pt x="1741" y="10737"/>
                  </a:lnTo>
                  <a:lnTo>
                    <a:pt x="1639" y="11263"/>
                  </a:lnTo>
                  <a:lnTo>
                    <a:pt x="1512" y="11745"/>
                  </a:lnTo>
                  <a:lnTo>
                    <a:pt x="1385" y="12139"/>
                  </a:lnTo>
                  <a:lnTo>
                    <a:pt x="1317" y="12270"/>
                  </a:lnTo>
                  <a:lnTo>
                    <a:pt x="1240" y="12402"/>
                  </a:lnTo>
                  <a:lnTo>
                    <a:pt x="1172" y="12533"/>
                  </a:lnTo>
                  <a:lnTo>
                    <a:pt x="1096" y="12621"/>
                  </a:lnTo>
                  <a:lnTo>
                    <a:pt x="1020" y="12665"/>
                  </a:lnTo>
                  <a:lnTo>
                    <a:pt x="875" y="12665"/>
                  </a:lnTo>
                  <a:lnTo>
                    <a:pt x="807" y="12577"/>
                  </a:lnTo>
                  <a:lnTo>
                    <a:pt x="739" y="12533"/>
                  </a:lnTo>
                  <a:lnTo>
                    <a:pt x="680" y="12402"/>
                  </a:lnTo>
                  <a:lnTo>
                    <a:pt x="621" y="12270"/>
                  </a:lnTo>
                  <a:lnTo>
                    <a:pt x="561" y="12095"/>
                  </a:lnTo>
                  <a:lnTo>
                    <a:pt x="510" y="11876"/>
                  </a:lnTo>
                  <a:lnTo>
                    <a:pt x="459" y="11657"/>
                  </a:lnTo>
                  <a:lnTo>
                    <a:pt x="417" y="11394"/>
                  </a:lnTo>
                  <a:lnTo>
                    <a:pt x="383" y="11131"/>
                  </a:lnTo>
                  <a:lnTo>
                    <a:pt x="349" y="10824"/>
                  </a:lnTo>
                  <a:lnTo>
                    <a:pt x="323" y="10474"/>
                  </a:lnTo>
                  <a:lnTo>
                    <a:pt x="298" y="10123"/>
                  </a:lnTo>
                  <a:lnTo>
                    <a:pt x="281" y="9729"/>
                  </a:lnTo>
                  <a:lnTo>
                    <a:pt x="272" y="9072"/>
                  </a:lnTo>
                  <a:lnTo>
                    <a:pt x="272" y="8414"/>
                  </a:lnTo>
                  <a:lnTo>
                    <a:pt x="289" y="7757"/>
                  </a:lnTo>
                  <a:lnTo>
                    <a:pt x="306" y="7100"/>
                  </a:lnTo>
                  <a:lnTo>
                    <a:pt x="340" y="6442"/>
                  </a:lnTo>
                  <a:lnTo>
                    <a:pt x="383" y="5829"/>
                  </a:lnTo>
                  <a:lnTo>
                    <a:pt x="442" y="5215"/>
                  </a:lnTo>
                  <a:lnTo>
                    <a:pt x="502" y="4646"/>
                  </a:lnTo>
                  <a:lnTo>
                    <a:pt x="578" y="4076"/>
                  </a:lnTo>
                  <a:lnTo>
                    <a:pt x="663" y="3550"/>
                  </a:lnTo>
                  <a:lnTo>
                    <a:pt x="756" y="3112"/>
                  </a:lnTo>
                  <a:lnTo>
                    <a:pt x="850" y="2674"/>
                  </a:lnTo>
                  <a:lnTo>
                    <a:pt x="960" y="2323"/>
                  </a:lnTo>
                  <a:lnTo>
                    <a:pt x="1071" y="2017"/>
                  </a:lnTo>
                  <a:lnTo>
                    <a:pt x="1189" y="1798"/>
                  </a:lnTo>
                  <a:lnTo>
                    <a:pt x="1308" y="1578"/>
                  </a:lnTo>
                  <a:lnTo>
                    <a:pt x="1436" y="1447"/>
                  </a:lnTo>
                  <a:lnTo>
                    <a:pt x="1563" y="1403"/>
                  </a:lnTo>
                  <a:lnTo>
                    <a:pt x="1690" y="1403"/>
                  </a:lnTo>
                  <a:lnTo>
                    <a:pt x="1809" y="1447"/>
                  </a:lnTo>
                  <a:lnTo>
                    <a:pt x="1937" y="1578"/>
                  </a:lnTo>
                  <a:lnTo>
                    <a:pt x="2064" y="1798"/>
                  </a:lnTo>
                  <a:lnTo>
                    <a:pt x="2183" y="2060"/>
                  </a:lnTo>
                  <a:lnTo>
                    <a:pt x="2293" y="2411"/>
                  </a:lnTo>
                  <a:lnTo>
                    <a:pt x="2327" y="2455"/>
                  </a:lnTo>
                  <a:lnTo>
                    <a:pt x="2353" y="2499"/>
                  </a:lnTo>
                  <a:lnTo>
                    <a:pt x="2404" y="2499"/>
                  </a:lnTo>
                  <a:lnTo>
                    <a:pt x="2438" y="2367"/>
                  </a:lnTo>
                  <a:lnTo>
                    <a:pt x="2471" y="2192"/>
                  </a:lnTo>
                  <a:lnTo>
                    <a:pt x="2488" y="1929"/>
                  </a:lnTo>
                  <a:lnTo>
                    <a:pt x="2488" y="1666"/>
                  </a:lnTo>
                  <a:lnTo>
                    <a:pt x="2488" y="1535"/>
                  </a:lnTo>
                  <a:lnTo>
                    <a:pt x="2471" y="1403"/>
                  </a:lnTo>
                  <a:lnTo>
                    <a:pt x="2455" y="1316"/>
                  </a:lnTo>
                  <a:lnTo>
                    <a:pt x="2429" y="1228"/>
                  </a:lnTo>
                  <a:lnTo>
                    <a:pt x="2353" y="965"/>
                  </a:lnTo>
                  <a:lnTo>
                    <a:pt x="2276" y="746"/>
                  </a:lnTo>
                  <a:lnTo>
                    <a:pt x="2191" y="571"/>
                  </a:lnTo>
                  <a:lnTo>
                    <a:pt x="2106" y="395"/>
                  </a:lnTo>
                  <a:lnTo>
                    <a:pt x="2021" y="264"/>
                  </a:lnTo>
                  <a:lnTo>
                    <a:pt x="1928" y="176"/>
                  </a:lnTo>
                  <a:lnTo>
                    <a:pt x="1843" y="89"/>
                  </a:lnTo>
                  <a:lnTo>
                    <a:pt x="1750" y="45"/>
                  </a:lnTo>
                  <a:lnTo>
                    <a:pt x="166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6"/>
            <p:cNvSpPr/>
            <p:nvPr/>
          </p:nvSpPr>
          <p:spPr>
            <a:xfrm rot="10800000" flipH="1">
              <a:off x="2683696" y="7152839"/>
              <a:ext cx="2663" cy="82200"/>
            </a:xfrm>
            <a:custGeom>
              <a:avLst/>
              <a:gdLst/>
              <a:ahLst/>
              <a:cxnLst/>
              <a:rect l="l" t="t" r="r" b="b"/>
              <a:pathLst>
                <a:path w="282" h="30193" extrusionOk="0">
                  <a:moveTo>
                    <a:pt x="196" y="1"/>
                  </a:moveTo>
                  <a:lnTo>
                    <a:pt x="179" y="88"/>
                  </a:lnTo>
                  <a:lnTo>
                    <a:pt x="154" y="176"/>
                  </a:lnTo>
                  <a:lnTo>
                    <a:pt x="145" y="308"/>
                  </a:lnTo>
                  <a:lnTo>
                    <a:pt x="86" y="3988"/>
                  </a:lnTo>
                  <a:lnTo>
                    <a:pt x="43" y="7713"/>
                  </a:lnTo>
                  <a:lnTo>
                    <a:pt x="18" y="11394"/>
                  </a:lnTo>
                  <a:lnTo>
                    <a:pt x="1" y="15075"/>
                  </a:lnTo>
                  <a:lnTo>
                    <a:pt x="9" y="18756"/>
                  </a:lnTo>
                  <a:lnTo>
                    <a:pt x="35" y="22480"/>
                  </a:lnTo>
                  <a:lnTo>
                    <a:pt x="86" y="26161"/>
                  </a:lnTo>
                  <a:lnTo>
                    <a:pt x="145" y="29842"/>
                  </a:lnTo>
                  <a:lnTo>
                    <a:pt x="154" y="29974"/>
                  </a:lnTo>
                  <a:lnTo>
                    <a:pt x="171" y="30105"/>
                  </a:lnTo>
                  <a:lnTo>
                    <a:pt x="196" y="30149"/>
                  </a:lnTo>
                  <a:lnTo>
                    <a:pt x="213" y="30193"/>
                  </a:lnTo>
                  <a:lnTo>
                    <a:pt x="239" y="30149"/>
                  </a:lnTo>
                  <a:lnTo>
                    <a:pt x="264" y="30105"/>
                  </a:lnTo>
                  <a:lnTo>
                    <a:pt x="273" y="29974"/>
                  </a:lnTo>
                  <a:lnTo>
                    <a:pt x="281" y="29842"/>
                  </a:lnTo>
                  <a:lnTo>
                    <a:pt x="213" y="26161"/>
                  </a:lnTo>
                  <a:lnTo>
                    <a:pt x="171" y="22480"/>
                  </a:lnTo>
                  <a:lnTo>
                    <a:pt x="145" y="18756"/>
                  </a:lnTo>
                  <a:lnTo>
                    <a:pt x="137" y="15075"/>
                  </a:lnTo>
                  <a:lnTo>
                    <a:pt x="145" y="11394"/>
                  </a:lnTo>
                  <a:lnTo>
                    <a:pt x="179" y="7713"/>
                  </a:lnTo>
                  <a:lnTo>
                    <a:pt x="222" y="3988"/>
                  </a:lnTo>
                  <a:lnTo>
                    <a:pt x="281" y="308"/>
                  </a:lnTo>
                  <a:lnTo>
                    <a:pt x="281" y="176"/>
                  </a:lnTo>
                  <a:lnTo>
                    <a:pt x="264" y="88"/>
                  </a:lnTo>
                  <a:lnTo>
                    <a:pt x="24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6"/>
            <p:cNvSpPr/>
            <p:nvPr/>
          </p:nvSpPr>
          <p:spPr>
            <a:xfrm rot="10800000" flipH="1">
              <a:off x="2692439" y="7155344"/>
              <a:ext cx="9867" cy="82200"/>
            </a:xfrm>
            <a:custGeom>
              <a:avLst/>
              <a:gdLst/>
              <a:ahLst/>
              <a:cxnLst/>
              <a:rect l="l" t="t" r="r" b="b"/>
              <a:pathLst>
                <a:path w="1045" h="30193" extrusionOk="0">
                  <a:moveTo>
                    <a:pt x="60" y="1"/>
                  </a:moveTo>
                  <a:lnTo>
                    <a:pt x="43" y="44"/>
                  </a:lnTo>
                  <a:lnTo>
                    <a:pt x="17" y="88"/>
                  </a:lnTo>
                  <a:lnTo>
                    <a:pt x="0" y="220"/>
                  </a:lnTo>
                  <a:lnTo>
                    <a:pt x="0" y="307"/>
                  </a:lnTo>
                  <a:lnTo>
                    <a:pt x="0" y="439"/>
                  </a:lnTo>
                  <a:lnTo>
                    <a:pt x="17" y="570"/>
                  </a:lnTo>
                  <a:lnTo>
                    <a:pt x="77" y="921"/>
                  </a:lnTo>
                  <a:lnTo>
                    <a:pt x="119" y="1315"/>
                  </a:lnTo>
                  <a:lnTo>
                    <a:pt x="153" y="1710"/>
                  </a:lnTo>
                  <a:lnTo>
                    <a:pt x="179" y="2192"/>
                  </a:lnTo>
                  <a:lnTo>
                    <a:pt x="221" y="3112"/>
                  </a:lnTo>
                  <a:lnTo>
                    <a:pt x="255" y="4032"/>
                  </a:lnTo>
                  <a:lnTo>
                    <a:pt x="391" y="7494"/>
                  </a:lnTo>
                  <a:lnTo>
                    <a:pt x="510" y="11087"/>
                  </a:lnTo>
                  <a:lnTo>
                    <a:pt x="620" y="14724"/>
                  </a:lnTo>
                  <a:lnTo>
                    <a:pt x="722" y="18493"/>
                  </a:lnTo>
                  <a:lnTo>
                    <a:pt x="799" y="22261"/>
                  </a:lnTo>
                  <a:lnTo>
                    <a:pt x="867" y="26073"/>
                  </a:lnTo>
                  <a:lnTo>
                    <a:pt x="909" y="29886"/>
                  </a:lnTo>
                  <a:lnTo>
                    <a:pt x="917" y="30017"/>
                  </a:lnTo>
                  <a:lnTo>
                    <a:pt x="934" y="30105"/>
                  </a:lnTo>
                  <a:lnTo>
                    <a:pt x="960" y="30193"/>
                  </a:lnTo>
                  <a:lnTo>
                    <a:pt x="1002" y="30193"/>
                  </a:lnTo>
                  <a:lnTo>
                    <a:pt x="1028" y="30105"/>
                  </a:lnTo>
                  <a:lnTo>
                    <a:pt x="1036" y="30017"/>
                  </a:lnTo>
                  <a:lnTo>
                    <a:pt x="1045" y="29886"/>
                  </a:lnTo>
                  <a:lnTo>
                    <a:pt x="994" y="25898"/>
                  </a:lnTo>
                  <a:lnTo>
                    <a:pt x="926" y="21954"/>
                  </a:lnTo>
                  <a:lnTo>
                    <a:pt x="841" y="18011"/>
                  </a:lnTo>
                  <a:lnTo>
                    <a:pt x="739" y="14111"/>
                  </a:lnTo>
                  <a:lnTo>
                    <a:pt x="612" y="10035"/>
                  </a:lnTo>
                  <a:lnTo>
                    <a:pt x="467" y="6004"/>
                  </a:lnTo>
                  <a:lnTo>
                    <a:pt x="391" y="4032"/>
                  </a:lnTo>
                  <a:lnTo>
                    <a:pt x="306" y="2104"/>
                  </a:lnTo>
                  <a:lnTo>
                    <a:pt x="281" y="1534"/>
                  </a:lnTo>
                  <a:lnTo>
                    <a:pt x="238" y="1008"/>
                  </a:lnTo>
                  <a:lnTo>
                    <a:pt x="213" y="746"/>
                  </a:lnTo>
                  <a:lnTo>
                    <a:pt x="187" y="526"/>
                  </a:lnTo>
                  <a:lnTo>
                    <a:pt x="153" y="307"/>
                  </a:lnTo>
                  <a:lnTo>
                    <a:pt x="111" y="88"/>
                  </a:lnTo>
                  <a:lnTo>
                    <a:pt x="8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6"/>
            <p:cNvSpPr/>
            <p:nvPr/>
          </p:nvSpPr>
          <p:spPr>
            <a:xfrm rot="10800000" flipH="1">
              <a:off x="2686349" y="7148902"/>
              <a:ext cx="5222" cy="87210"/>
            </a:xfrm>
            <a:custGeom>
              <a:avLst/>
              <a:gdLst/>
              <a:ahLst/>
              <a:cxnLst/>
              <a:rect l="l" t="t" r="r" b="b"/>
              <a:pathLst>
                <a:path w="553" h="32033" extrusionOk="0">
                  <a:moveTo>
                    <a:pt x="102" y="0"/>
                  </a:moveTo>
                  <a:lnTo>
                    <a:pt x="77" y="44"/>
                  </a:lnTo>
                  <a:lnTo>
                    <a:pt x="51" y="88"/>
                  </a:lnTo>
                  <a:lnTo>
                    <a:pt x="34" y="176"/>
                  </a:lnTo>
                  <a:lnTo>
                    <a:pt x="34" y="351"/>
                  </a:lnTo>
                  <a:lnTo>
                    <a:pt x="9" y="4426"/>
                  </a:lnTo>
                  <a:lnTo>
                    <a:pt x="0" y="8545"/>
                  </a:lnTo>
                  <a:lnTo>
                    <a:pt x="0" y="12664"/>
                  </a:lnTo>
                  <a:lnTo>
                    <a:pt x="17" y="16783"/>
                  </a:lnTo>
                  <a:lnTo>
                    <a:pt x="43" y="20596"/>
                  </a:lnTo>
                  <a:lnTo>
                    <a:pt x="60" y="22480"/>
                  </a:lnTo>
                  <a:lnTo>
                    <a:pt x="94" y="24408"/>
                  </a:lnTo>
                  <a:lnTo>
                    <a:pt x="136" y="26292"/>
                  </a:lnTo>
                  <a:lnTo>
                    <a:pt x="170" y="27213"/>
                  </a:lnTo>
                  <a:lnTo>
                    <a:pt x="204" y="28177"/>
                  </a:lnTo>
                  <a:lnTo>
                    <a:pt x="246" y="29097"/>
                  </a:lnTo>
                  <a:lnTo>
                    <a:pt x="297" y="30017"/>
                  </a:lnTo>
                  <a:lnTo>
                    <a:pt x="348" y="30894"/>
                  </a:lnTo>
                  <a:lnTo>
                    <a:pt x="416" y="31814"/>
                  </a:lnTo>
                  <a:lnTo>
                    <a:pt x="433" y="31945"/>
                  </a:lnTo>
                  <a:lnTo>
                    <a:pt x="450" y="31989"/>
                  </a:lnTo>
                  <a:lnTo>
                    <a:pt x="476" y="32033"/>
                  </a:lnTo>
                  <a:lnTo>
                    <a:pt x="501" y="32033"/>
                  </a:lnTo>
                  <a:lnTo>
                    <a:pt x="527" y="31989"/>
                  </a:lnTo>
                  <a:lnTo>
                    <a:pt x="544" y="31901"/>
                  </a:lnTo>
                  <a:lnTo>
                    <a:pt x="552" y="31770"/>
                  </a:lnTo>
                  <a:lnTo>
                    <a:pt x="544" y="31638"/>
                  </a:lnTo>
                  <a:lnTo>
                    <a:pt x="484" y="30718"/>
                  </a:lnTo>
                  <a:lnTo>
                    <a:pt x="425" y="29798"/>
                  </a:lnTo>
                  <a:lnTo>
                    <a:pt x="374" y="28878"/>
                  </a:lnTo>
                  <a:lnTo>
                    <a:pt x="331" y="27914"/>
                  </a:lnTo>
                  <a:lnTo>
                    <a:pt x="297" y="26950"/>
                  </a:lnTo>
                  <a:lnTo>
                    <a:pt x="263" y="26029"/>
                  </a:lnTo>
                  <a:lnTo>
                    <a:pt x="221" y="24101"/>
                  </a:lnTo>
                  <a:lnTo>
                    <a:pt x="187" y="22130"/>
                  </a:lnTo>
                  <a:lnTo>
                    <a:pt x="170" y="20201"/>
                  </a:lnTo>
                  <a:lnTo>
                    <a:pt x="153" y="16345"/>
                  </a:lnTo>
                  <a:lnTo>
                    <a:pt x="136" y="12314"/>
                  </a:lnTo>
                  <a:lnTo>
                    <a:pt x="136" y="8326"/>
                  </a:lnTo>
                  <a:lnTo>
                    <a:pt x="145" y="4339"/>
                  </a:lnTo>
                  <a:lnTo>
                    <a:pt x="162" y="351"/>
                  </a:lnTo>
                  <a:lnTo>
                    <a:pt x="162" y="176"/>
                  </a:lnTo>
                  <a:lnTo>
                    <a:pt x="145" y="88"/>
                  </a:lnTo>
                  <a:lnTo>
                    <a:pt x="128" y="44"/>
                  </a:lnTo>
                  <a:lnTo>
                    <a:pt x="10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6"/>
            <p:cNvSpPr/>
            <p:nvPr/>
          </p:nvSpPr>
          <p:spPr>
            <a:xfrm rot="10800000" flipH="1">
              <a:off x="2636322" y="7175386"/>
              <a:ext cx="44899" cy="59056"/>
            </a:xfrm>
            <a:custGeom>
              <a:avLst/>
              <a:gdLst/>
              <a:ahLst/>
              <a:cxnLst/>
              <a:rect l="l" t="t" r="r" b="b"/>
              <a:pathLst>
                <a:path w="4755" h="21692" extrusionOk="0">
                  <a:moveTo>
                    <a:pt x="4695" y="1"/>
                  </a:moveTo>
                  <a:lnTo>
                    <a:pt x="4670" y="45"/>
                  </a:lnTo>
                  <a:lnTo>
                    <a:pt x="4644" y="132"/>
                  </a:lnTo>
                  <a:lnTo>
                    <a:pt x="4407" y="1666"/>
                  </a:lnTo>
                  <a:lnTo>
                    <a:pt x="4160" y="3200"/>
                  </a:lnTo>
                  <a:lnTo>
                    <a:pt x="3906" y="4690"/>
                  </a:lnTo>
                  <a:lnTo>
                    <a:pt x="3643" y="6136"/>
                  </a:lnTo>
                  <a:lnTo>
                    <a:pt x="3379" y="7582"/>
                  </a:lnTo>
                  <a:lnTo>
                    <a:pt x="3116" y="8984"/>
                  </a:lnTo>
                  <a:lnTo>
                    <a:pt x="2836" y="10386"/>
                  </a:lnTo>
                  <a:lnTo>
                    <a:pt x="2564" y="11745"/>
                  </a:lnTo>
                  <a:lnTo>
                    <a:pt x="2276" y="13103"/>
                  </a:lnTo>
                  <a:lnTo>
                    <a:pt x="1978" y="14418"/>
                  </a:lnTo>
                  <a:lnTo>
                    <a:pt x="1681" y="15732"/>
                  </a:lnTo>
                  <a:lnTo>
                    <a:pt x="1384" y="17003"/>
                  </a:lnTo>
                  <a:lnTo>
                    <a:pt x="1078" y="18230"/>
                  </a:lnTo>
                  <a:lnTo>
                    <a:pt x="917" y="18844"/>
                  </a:lnTo>
                  <a:lnTo>
                    <a:pt x="756" y="19369"/>
                  </a:lnTo>
                  <a:lnTo>
                    <a:pt x="586" y="19895"/>
                  </a:lnTo>
                  <a:lnTo>
                    <a:pt x="416" y="20333"/>
                  </a:lnTo>
                  <a:lnTo>
                    <a:pt x="238" y="20728"/>
                  </a:lnTo>
                  <a:lnTo>
                    <a:pt x="51" y="21034"/>
                  </a:lnTo>
                  <a:lnTo>
                    <a:pt x="26" y="21078"/>
                  </a:lnTo>
                  <a:lnTo>
                    <a:pt x="9" y="21210"/>
                  </a:lnTo>
                  <a:lnTo>
                    <a:pt x="0" y="21297"/>
                  </a:lnTo>
                  <a:lnTo>
                    <a:pt x="0" y="21429"/>
                  </a:lnTo>
                  <a:lnTo>
                    <a:pt x="17" y="21560"/>
                  </a:lnTo>
                  <a:lnTo>
                    <a:pt x="34" y="21648"/>
                  </a:lnTo>
                  <a:lnTo>
                    <a:pt x="60" y="21692"/>
                  </a:lnTo>
                  <a:lnTo>
                    <a:pt x="85" y="21692"/>
                  </a:lnTo>
                  <a:lnTo>
                    <a:pt x="255" y="21429"/>
                  </a:lnTo>
                  <a:lnTo>
                    <a:pt x="425" y="21078"/>
                  </a:lnTo>
                  <a:lnTo>
                    <a:pt x="586" y="20684"/>
                  </a:lnTo>
                  <a:lnTo>
                    <a:pt x="739" y="20246"/>
                  </a:lnTo>
                  <a:lnTo>
                    <a:pt x="892" y="19764"/>
                  </a:lnTo>
                  <a:lnTo>
                    <a:pt x="1036" y="19238"/>
                  </a:lnTo>
                  <a:lnTo>
                    <a:pt x="1325" y="18142"/>
                  </a:lnTo>
                  <a:lnTo>
                    <a:pt x="1630" y="16828"/>
                  </a:lnTo>
                  <a:lnTo>
                    <a:pt x="1936" y="15513"/>
                  </a:lnTo>
                  <a:lnTo>
                    <a:pt x="2242" y="14199"/>
                  </a:lnTo>
                  <a:lnTo>
                    <a:pt x="2539" y="12796"/>
                  </a:lnTo>
                  <a:lnTo>
                    <a:pt x="2836" y="11394"/>
                  </a:lnTo>
                  <a:lnTo>
                    <a:pt x="3125" y="9904"/>
                  </a:lnTo>
                  <a:lnTo>
                    <a:pt x="3405" y="8458"/>
                  </a:lnTo>
                  <a:lnTo>
                    <a:pt x="3685" y="6924"/>
                  </a:lnTo>
                  <a:lnTo>
                    <a:pt x="3957" y="5391"/>
                  </a:lnTo>
                  <a:lnTo>
                    <a:pt x="4228" y="3813"/>
                  </a:lnTo>
                  <a:lnTo>
                    <a:pt x="4483" y="2236"/>
                  </a:lnTo>
                  <a:lnTo>
                    <a:pt x="4738" y="614"/>
                  </a:lnTo>
                  <a:lnTo>
                    <a:pt x="4755" y="483"/>
                  </a:lnTo>
                  <a:lnTo>
                    <a:pt x="4755" y="351"/>
                  </a:lnTo>
                  <a:lnTo>
                    <a:pt x="4746" y="220"/>
                  </a:lnTo>
                  <a:lnTo>
                    <a:pt x="4738" y="132"/>
                  </a:lnTo>
                  <a:lnTo>
                    <a:pt x="4712" y="45"/>
                  </a:lnTo>
                  <a:lnTo>
                    <a:pt x="469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6"/>
            <p:cNvSpPr/>
            <p:nvPr/>
          </p:nvSpPr>
          <p:spPr>
            <a:xfrm rot="10800000" flipH="1">
              <a:off x="2656123" y="7161541"/>
              <a:ext cx="21737" cy="46767"/>
            </a:xfrm>
            <a:custGeom>
              <a:avLst/>
              <a:gdLst/>
              <a:ahLst/>
              <a:cxnLst/>
              <a:rect l="l" t="t" r="r" b="b"/>
              <a:pathLst>
                <a:path w="2302" h="17178" extrusionOk="0">
                  <a:moveTo>
                    <a:pt x="2216" y="0"/>
                  </a:moveTo>
                  <a:lnTo>
                    <a:pt x="2199" y="44"/>
                  </a:lnTo>
                  <a:lnTo>
                    <a:pt x="2182" y="176"/>
                  </a:lnTo>
                  <a:lnTo>
                    <a:pt x="1953" y="2367"/>
                  </a:lnTo>
                  <a:lnTo>
                    <a:pt x="1724" y="4558"/>
                  </a:lnTo>
                  <a:lnTo>
                    <a:pt x="1469" y="6661"/>
                  </a:lnTo>
                  <a:lnTo>
                    <a:pt x="1206" y="8764"/>
                  </a:lnTo>
                  <a:lnTo>
                    <a:pt x="926" y="10780"/>
                  </a:lnTo>
                  <a:lnTo>
                    <a:pt x="637" y="12752"/>
                  </a:lnTo>
                  <a:lnTo>
                    <a:pt x="331" y="14724"/>
                  </a:lnTo>
                  <a:lnTo>
                    <a:pt x="17" y="16608"/>
                  </a:lnTo>
                  <a:lnTo>
                    <a:pt x="9" y="16740"/>
                  </a:lnTo>
                  <a:lnTo>
                    <a:pt x="0" y="16871"/>
                  </a:lnTo>
                  <a:lnTo>
                    <a:pt x="9" y="17003"/>
                  </a:lnTo>
                  <a:lnTo>
                    <a:pt x="26" y="17090"/>
                  </a:lnTo>
                  <a:lnTo>
                    <a:pt x="43" y="17178"/>
                  </a:lnTo>
                  <a:lnTo>
                    <a:pt x="94" y="17178"/>
                  </a:lnTo>
                  <a:lnTo>
                    <a:pt x="111" y="17090"/>
                  </a:lnTo>
                  <a:lnTo>
                    <a:pt x="433" y="15162"/>
                  </a:lnTo>
                  <a:lnTo>
                    <a:pt x="739" y="13234"/>
                  </a:lnTo>
                  <a:lnTo>
                    <a:pt x="1028" y="11218"/>
                  </a:lnTo>
                  <a:lnTo>
                    <a:pt x="1308" y="9159"/>
                  </a:lnTo>
                  <a:lnTo>
                    <a:pt x="1579" y="7056"/>
                  </a:lnTo>
                  <a:lnTo>
                    <a:pt x="1834" y="4908"/>
                  </a:lnTo>
                  <a:lnTo>
                    <a:pt x="2072" y="2717"/>
                  </a:lnTo>
                  <a:lnTo>
                    <a:pt x="2293" y="526"/>
                  </a:lnTo>
                  <a:lnTo>
                    <a:pt x="2301" y="351"/>
                  </a:lnTo>
                  <a:lnTo>
                    <a:pt x="2301" y="220"/>
                  </a:lnTo>
                  <a:lnTo>
                    <a:pt x="2284" y="132"/>
                  </a:lnTo>
                  <a:lnTo>
                    <a:pt x="2267" y="44"/>
                  </a:lnTo>
                  <a:lnTo>
                    <a:pt x="224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6"/>
            <p:cNvSpPr/>
            <p:nvPr/>
          </p:nvSpPr>
          <p:spPr>
            <a:xfrm rot="10800000" flipH="1">
              <a:off x="2642007" y="7163096"/>
              <a:ext cx="38658" cy="69554"/>
            </a:xfrm>
            <a:custGeom>
              <a:avLst/>
              <a:gdLst/>
              <a:ahLst/>
              <a:cxnLst/>
              <a:rect l="l" t="t" r="r" b="b"/>
              <a:pathLst>
                <a:path w="4094" h="25548" extrusionOk="0">
                  <a:moveTo>
                    <a:pt x="4017" y="0"/>
                  </a:moveTo>
                  <a:lnTo>
                    <a:pt x="3991" y="44"/>
                  </a:lnTo>
                  <a:lnTo>
                    <a:pt x="3974" y="176"/>
                  </a:lnTo>
                  <a:lnTo>
                    <a:pt x="3771" y="1884"/>
                  </a:lnTo>
                  <a:lnTo>
                    <a:pt x="3567" y="3593"/>
                  </a:lnTo>
                  <a:lnTo>
                    <a:pt x="3355" y="5302"/>
                  </a:lnTo>
                  <a:lnTo>
                    <a:pt x="3134" y="6968"/>
                  </a:lnTo>
                  <a:lnTo>
                    <a:pt x="2905" y="8589"/>
                  </a:lnTo>
                  <a:lnTo>
                    <a:pt x="2675" y="10210"/>
                  </a:lnTo>
                  <a:lnTo>
                    <a:pt x="2438" y="11832"/>
                  </a:lnTo>
                  <a:lnTo>
                    <a:pt x="2191" y="13365"/>
                  </a:lnTo>
                  <a:lnTo>
                    <a:pt x="1937" y="14943"/>
                  </a:lnTo>
                  <a:lnTo>
                    <a:pt x="1682" y="16433"/>
                  </a:lnTo>
                  <a:lnTo>
                    <a:pt x="1419" y="17923"/>
                  </a:lnTo>
                  <a:lnTo>
                    <a:pt x="1156" y="19369"/>
                  </a:lnTo>
                  <a:lnTo>
                    <a:pt x="875" y="20815"/>
                  </a:lnTo>
                  <a:lnTo>
                    <a:pt x="595" y="22217"/>
                  </a:lnTo>
                  <a:lnTo>
                    <a:pt x="315" y="23619"/>
                  </a:lnTo>
                  <a:lnTo>
                    <a:pt x="26" y="24978"/>
                  </a:lnTo>
                  <a:lnTo>
                    <a:pt x="9" y="25065"/>
                  </a:lnTo>
                  <a:lnTo>
                    <a:pt x="1" y="25197"/>
                  </a:lnTo>
                  <a:lnTo>
                    <a:pt x="9" y="25328"/>
                  </a:lnTo>
                  <a:lnTo>
                    <a:pt x="26" y="25416"/>
                  </a:lnTo>
                  <a:lnTo>
                    <a:pt x="43" y="25503"/>
                  </a:lnTo>
                  <a:lnTo>
                    <a:pt x="69" y="25547"/>
                  </a:lnTo>
                  <a:lnTo>
                    <a:pt x="94" y="25547"/>
                  </a:lnTo>
                  <a:lnTo>
                    <a:pt x="120" y="25460"/>
                  </a:lnTo>
                  <a:lnTo>
                    <a:pt x="408" y="24101"/>
                  </a:lnTo>
                  <a:lnTo>
                    <a:pt x="697" y="22699"/>
                  </a:lnTo>
                  <a:lnTo>
                    <a:pt x="977" y="21297"/>
                  </a:lnTo>
                  <a:lnTo>
                    <a:pt x="1249" y="19851"/>
                  </a:lnTo>
                  <a:lnTo>
                    <a:pt x="1521" y="18361"/>
                  </a:lnTo>
                  <a:lnTo>
                    <a:pt x="1784" y="16871"/>
                  </a:lnTo>
                  <a:lnTo>
                    <a:pt x="2047" y="15337"/>
                  </a:lnTo>
                  <a:lnTo>
                    <a:pt x="2293" y="13804"/>
                  </a:lnTo>
                  <a:lnTo>
                    <a:pt x="2540" y="12226"/>
                  </a:lnTo>
                  <a:lnTo>
                    <a:pt x="2777" y="10605"/>
                  </a:lnTo>
                  <a:lnTo>
                    <a:pt x="3015" y="8983"/>
                  </a:lnTo>
                  <a:lnTo>
                    <a:pt x="3244" y="7362"/>
                  </a:lnTo>
                  <a:lnTo>
                    <a:pt x="3465" y="5697"/>
                  </a:lnTo>
                  <a:lnTo>
                    <a:pt x="3677" y="3988"/>
                  </a:lnTo>
                  <a:lnTo>
                    <a:pt x="3890" y="2279"/>
                  </a:lnTo>
                  <a:lnTo>
                    <a:pt x="4085" y="526"/>
                  </a:lnTo>
                  <a:lnTo>
                    <a:pt x="4093" y="395"/>
                  </a:lnTo>
                  <a:lnTo>
                    <a:pt x="4093" y="263"/>
                  </a:lnTo>
                  <a:lnTo>
                    <a:pt x="4085" y="132"/>
                  </a:lnTo>
                  <a:lnTo>
                    <a:pt x="4059" y="44"/>
                  </a:lnTo>
                  <a:lnTo>
                    <a:pt x="404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6"/>
            <p:cNvSpPr/>
            <p:nvPr/>
          </p:nvSpPr>
          <p:spPr>
            <a:xfrm rot="10800000" flipH="1">
              <a:off x="2694923" y="7172403"/>
              <a:ext cx="35929" cy="66454"/>
            </a:xfrm>
            <a:custGeom>
              <a:avLst/>
              <a:gdLst/>
              <a:ahLst/>
              <a:cxnLst/>
              <a:rect l="l" t="t" r="r" b="b"/>
              <a:pathLst>
                <a:path w="3805" h="24409" extrusionOk="0">
                  <a:moveTo>
                    <a:pt x="60" y="1"/>
                  </a:moveTo>
                  <a:lnTo>
                    <a:pt x="43" y="44"/>
                  </a:lnTo>
                  <a:lnTo>
                    <a:pt x="18" y="132"/>
                  </a:lnTo>
                  <a:lnTo>
                    <a:pt x="9" y="264"/>
                  </a:lnTo>
                  <a:lnTo>
                    <a:pt x="1" y="395"/>
                  </a:lnTo>
                  <a:lnTo>
                    <a:pt x="9" y="526"/>
                  </a:lnTo>
                  <a:lnTo>
                    <a:pt x="187" y="2235"/>
                  </a:lnTo>
                  <a:lnTo>
                    <a:pt x="357" y="3944"/>
                  </a:lnTo>
                  <a:lnTo>
                    <a:pt x="544" y="5610"/>
                  </a:lnTo>
                  <a:lnTo>
                    <a:pt x="731" y="7275"/>
                  </a:lnTo>
                  <a:lnTo>
                    <a:pt x="935" y="8896"/>
                  </a:lnTo>
                  <a:lnTo>
                    <a:pt x="1138" y="10517"/>
                  </a:lnTo>
                  <a:lnTo>
                    <a:pt x="1351" y="12095"/>
                  </a:lnTo>
                  <a:lnTo>
                    <a:pt x="1571" y="13672"/>
                  </a:lnTo>
                  <a:lnTo>
                    <a:pt x="1801" y="15162"/>
                  </a:lnTo>
                  <a:lnTo>
                    <a:pt x="2038" y="16652"/>
                  </a:lnTo>
                  <a:lnTo>
                    <a:pt x="2293" y="18054"/>
                  </a:lnTo>
                  <a:lnTo>
                    <a:pt x="2556" y="19413"/>
                  </a:lnTo>
                  <a:lnTo>
                    <a:pt x="2820" y="20727"/>
                  </a:lnTo>
                  <a:lnTo>
                    <a:pt x="3108" y="21998"/>
                  </a:lnTo>
                  <a:lnTo>
                    <a:pt x="3397" y="23181"/>
                  </a:lnTo>
                  <a:lnTo>
                    <a:pt x="3703" y="24321"/>
                  </a:lnTo>
                  <a:lnTo>
                    <a:pt x="3728" y="24408"/>
                  </a:lnTo>
                  <a:lnTo>
                    <a:pt x="3754" y="24364"/>
                  </a:lnTo>
                  <a:lnTo>
                    <a:pt x="3779" y="24321"/>
                  </a:lnTo>
                  <a:lnTo>
                    <a:pt x="3796" y="24233"/>
                  </a:lnTo>
                  <a:lnTo>
                    <a:pt x="3804" y="24102"/>
                  </a:lnTo>
                  <a:lnTo>
                    <a:pt x="3804" y="23970"/>
                  </a:lnTo>
                  <a:lnTo>
                    <a:pt x="3796" y="23839"/>
                  </a:lnTo>
                  <a:lnTo>
                    <a:pt x="3770" y="23751"/>
                  </a:lnTo>
                  <a:lnTo>
                    <a:pt x="3473" y="22612"/>
                  </a:lnTo>
                  <a:lnTo>
                    <a:pt x="3176" y="21429"/>
                  </a:lnTo>
                  <a:lnTo>
                    <a:pt x="2904" y="20202"/>
                  </a:lnTo>
                  <a:lnTo>
                    <a:pt x="2633" y="18887"/>
                  </a:lnTo>
                  <a:lnTo>
                    <a:pt x="2378" y="17529"/>
                  </a:lnTo>
                  <a:lnTo>
                    <a:pt x="2132" y="16126"/>
                  </a:lnTo>
                  <a:lnTo>
                    <a:pt x="1894" y="14680"/>
                  </a:lnTo>
                  <a:lnTo>
                    <a:pt x="1665" y="13147"/>
                  </a:lnTo>
                  <a:lnTo>
                    <a:pt x="1444" y="11613"/>
                  </a:lnTo>
                  <a:lnTo>
                    <a:pt x="1240" y="10079"/>
                  </a:lnTo>
                  <a:lnTo>
                    <a:pt x="1037" y="8458"/>
                  </a:lnTo>
                  <a:lnTo>
                    <a:pt x="841" y="6837"/>
                  </a:lnTo>
                  <a:lnTo>
                    <a:pt x="654" y="5215"/>
                  </a:lnTo>
                  <a:lnTo>
                    <a:pt x="468" y="3550"/>
                  </a:lnTo>
                  <a:lnTo>
                    <a:pt x="298" y="1841"/>
                  </a:lnTo>
                  <a:lnTo>
                    <a:pt x="128" y="176"/>
                  </a:lnTo>
                  <a:lnTo>
                    <a:pt x="111" y="44"/>
                  </a:lnTo>
                  <a:lnTo>
                    <a:pt x="8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6"/>
            <p:cNvSpPr/>
            <p:nvPr/>
          </p:nvSpPr>
          <p:spPr>
            <a:xfrm rot="10800000" flipH="1">
              <a:off x="2697085" y="7176221"/>
              <a:ext cx="49318" cy="64305"/>
            </a:xfrm>
            <a:custGeom>
              <a:avLst/>
              <a:gdLst/>
              <a:ahLst/>
              <a:cxnLst/>
              <a:rect l="l" t="t" r="r" b="b"/>
              <a:pathLst>
                <a:path w="5223" h="23620" extrusionOk="0">
                  <a:moveTo>
                    <a:pt x="60" y="0"/>
                  </a:moveTo>
                  <a:lnTo>
                    <a:pt x="43" y="44"/>
                  </a:lnTo>
                  <a:lnTo>
                    <a:pt x="18" y="132"/>
                  </a:lnTo>
                  <a:lnTo>
                    <a:pt x="1" y="219"/>
                  </a:lnTo>
                  <a:lnTo>
                    <a:pt x="1" y="351"/>
                  </a:lnTo>
                  <a:lnTo>
                    <a:pt x="1" y="482"/>
                  </a:lnTo>
                  <a:lnTo>
                    <a:pt x="9" y="614"/>
                  </a:lnTo>
                  <a:lnTo>
                    <a:pt x="281" y="2323"/>
                  </a:lnTo>
                  <a:lnTo>
                    <a:pt x="561" y="3988"/>
                  </a:lnTo>
                  <a:lnTo>
                    <a:pt x="841" y="5653"/>
                  </a:lnTo>
                  <a:lnTo>
                    <a:pt x="1130" y="7274"/>
                  </a:lnTo>
                  <a:lnTo>
                    <a:pt x="1427" y="8852"/>
                  </a:lnTo>
                  <a:lnTo>
                    <a:pt x="1725" y="10429"/>
                  </a:lnTo>
                  <a:lnTo>
                    <a:pt x="2030" y="11963"/>
                  </a:lnTo>
                  <a:lnTo>
                    <a:pt x="2344" y="13453"/>
                  </a:lnTo>
                  <a:lnTo>
                    <a:pt x="2658" y="14943"/>
                  </a:lnTo>
                  <a:lnTo>
                    <a:pt x="2990" y="16345"/>
                  </a:lnTo>
                  <a:lnTo>
                    <a:pt x="3321" y="17703"/>
                  </a:lnTo>
                  <a:lnTo>
                    <a:pt x="3660" y="18974"/>
                  </a:lnTo>
                  <a:lnTo>
                    <a:pt x="4017" y="20245"/>
                  </a:lnTo>
                  <a:lnTo>
                    <a:pt x="4374" y="21428"/>
                  </a:lnTo>
                  <a:lnTo>
                    <a:pt x="4739" y="22524"/>
                  </a:lnTo>
                  <a:lnTo>
                    <a:pt x="5121" y="23575"/>
                  </a:lnTo>
                  <a:lnTo>
                    <a:pt x="5146" y="23619"/>
                  </a:lnTo>
                  <a:lnTo>
                    <a:pt x="5172" y="23619"/>
                  </a:lnTo>
                  <a:lnTo>
                    <a:pt x="5197" y="23531"/>
                  </a:lnTo>
                  <a:lnTo>
                    <a:pt x="5214" y="23444"/>
                  </a:lnTo>
                  <a:lnTo>
                    <a:pt x="5223" y="23312"/>
                  </a:lnTo>
                  <a:lnTo>
                    <a:pt x="5223" y="23181"/>
                  </a:lnTo>
                  <a:lnTo>
                    <a:pt x="5214" y="23093"/>
                  </a:lnTo>
                  <a:lnTo>
                    <a:pt x="5189" y="23006"/>
                  </a:lnTo>
                  <a:lnTo>
                    <a:pt x="4815" y="21954"/>
                  </a:lnTo>
                  <a:lnTo>
                    <a:pt x="4441" y="20815"/>
                  </a:lnTo>
                  <a:lnTo>
                    <a:pt x="4085" y="19675"/>
                  </a:lnTo>
                  <a:lnTo>
                    <a:pt x="3737" y="18404"/>
                  </a:lnTo>
                  <a:lnTo>
                    <a:pt x="3397" y="17134"/>
                  </a:lnTo>
                  <a:lnTo>
                    <a:pt x="3066" y="15775"/>
                  </a:lnTo>
                  <a:lnTo>
                    <a:pt x="2743" y="14373"/>
                  </a:lnTo>
                  <a:lnTo>
                    <a:pt x="2421" y="12927"/>
                  </a:lnTo>
                  <a:lnTo>
                    <a:pt x="2115" y="11437"/>
                  </a:lnTo>
                  <a:lnTo>
                    <a:pt x="1809" y="9903"/>
                  </a:lnTo>
                  <a:lnTo>
                    <a:pt x="1512" y="8326"/>
                  </a:lnTo>
                  <a:lnTo>
                    <a:pt x="1224" y="6748"/>
                  </a:lnTo>
                  <a:lnTo>
                    <a:pt x="935" y="5127"/>
                  </a:lnTo>
                  <a:lnTo>
                    <a:pt x="655" y="3462"/>
                  </a:lnTo>
                  <a:lnTo>
                    <a:pt x="375" y="1797"/>
                  </a:lnTo>
                  <a:lnTo>
                    <a:pt x="111" y="132"/>
                  </a:lnTo>
                  <a:lnTo>
                    <a:pt x="86" y="44"/>
                  </a:lnTo>
                  <a:lnTo>
                    <a:pt x="6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6"/>
            <p:cNvSpPr/>
            <p:nvPr/>
          </p:nvSpPr>
          <p:spPr>
            <a:xfrm rot="10800000" flipH="1">
              <a:off x="2613066" y="7207240"/>
              <a:ext cx="66315" cy="31377"/>
            </a:xfrm>
            <a:custGeom>
              <a:avLst/>
              <a:gdLst/>
              <a:ahLst/>
              <a:cxnLst/>
              <a:rect l="l" t="t" r="r" b="b"/>
              <a:pathLst>
                <a:path w="7023" h="11525" extrusionOk="0">
                  <a:moveTo>
                    <a:pt x="6955" y="0"/>
                  </a:moveTo>
                  <a:lnTo>
                    <a:pt x="6929" y="44"/>
                  </a:lnTo>
                  <a:lnTo>
                    <a:pt x="6547" y="1402"/>
                  </a:lnTo>
                  <a:lnTo>
                    <a:pt x="6156" y="2673"/>
                  </a:lnTo>
                  <a:lnTo>
                    <a:pt x="5766" y="3944"/>
                  </a:lnTo>
                  <a:lnTo>
                    <a:pt x="5367" y="5171"/>
                  </a:lnTo>
                  <a:lnTo>
                    <a:pt x="4968" y="6266"/>
                  </a:lnTo>
                  <a:lnTo>
                    <a:pt x="4756" y="6792"/>
                  </a:lnTo>
                  <a:lnTo>
                    <a:pt x="4552" y="7318"/>
                  </a:lnTo>
                  <a:lnTo>
                    <a:pt x="4339" y="7756"/>
                  </a:lnTo>
                  <a:lnTo>
                    <a:pt x="4127" y="8195"/>
                  </a:lnTo>
                  <a:lnTo>
                    <a:pt x="3906" y="8633"/>
                  </a:lnTo>
                  <a:lnTo>
                    <a:pt x="3686" y="8983"/>
                  </a:lnTo>
                  <a:lnTo>
                    <a:pt x="3465" y="9334"/>
                  </a:lnTo>
                  <a:lnTo>
                    <a:pt x="3244" y="9641"/>
                  </a:lnTo>
                  <a:lnTo>
                    <a:pt x="3023" y="9904"/>
                  </a:lnTo>
                  <a:lnTo>
                    <a:pt x="2803" y="10123"/>
                  </a:lnTo>
                  <a:lnTo>
                    <a:pt x="2582" y="10342"/>
                  </a:lnTo>
                  <a:lnTo>
                    <a:pt x="2353" y="10473"/>
                  </a:lnTo>
                  <a:lnTo>
                    <a:pt x="2132" y="10648"/>
                  </a:lnTo>
                  <a:lnTo>
                    <a:pt x="1903" y="10736"/>
                  </a:lnTo>
                  <a:lnTo>
                    <a:pt x="1673" y="10780"/>
                  </a:lnTo>
                  <a:lnTo>
                    <a:pt x="1453" y="10824"/>
                  </a:lnTo>
                  <a:lnTo>
                    <a:pt x="994" y="10824"/>
                  </a:lnTo>
                  <a:lnTo>
                    <a:pt x="765" y="10736"/>
                  </a:lnTo>
                  <a:lnTo>
                    <a:pt x="544" y="10648"/>
                  </a:lnTo>
                  <a:lnTo>
                    <a:pt x="315" y="10517"/>
                  </a:lnTo>
                  <a:lnTo>
                    <a:pt x="86" y="10386"/>
                  </a:lnTo>
                  <a:lnTo>
                    <a:pt x="60" y="10386"/>
                  </a:lnTo>
                  <a:lnTo>
                    <a:pt x="35" y="10429"/>
                  </a:lnTo>
                  <a:lnTo>
                    <a:pt x="18" y="10517"/>
                  </a:lnTo>
                  <a:lnTo>
                    <a:pt x="9" y="10648"/>
                  </a:lnTo>
                  <a:lnTo>
                    <a:pt x="1" y="10780"/>
                  </a:lnTo>
                  <a:lnTo>
                    <a:pt x="9" y="10911"/>
                  </a:lnTo>
                  <a:lnTo>
                    <a:pt x="26" y="10999"/>
                  </a:lnTo>
                  <a:lnTo>
                    <a:pt x="52" y="11043"/>
                  </a:lnTo>
                  <a:lnTo>
                    <a:pt x="281" y="11174"/>
                  </a:lnTo>
                  <a:lnTo>
                    <a:pt x="502" y="11306"/>
                  </a:lnTo>
                  <a:lnTo>
                    <a:pt x="731" y="11437"/>
                  </a:lnTo>
                  <a:lnTo>
                    <a:pt x="960" y="11481"/>
                  </a:lnTo>
                  <a:lnTo>
                    <a:pt x="1181" y="11525"/>
                  </a:lnTo>
                  <a:lnTo>
                    <a:pt x="1410" y="11525"/>
                  </a:lnTo>
                  <a:lnTo>
                    <a:pt x="1639" y="11481"/>
                  </a:lnTo>
                  <a:lnTo>
                    <a:pt x="1860" y="11437"/>
                  </a:lnTo>
                  <a:lnTo>
                    <a:pt x="2089" y="11350"/>
                  </a:lnTo>
                  <a:lnTo>
                    <a:pt x="2310" y="11218"/>
                  </a:lnTo>
                  <a:lnTo>
                    <a:pt x="2539" y="11043"/>
                  </a:lnTo>
                  <a:lnTo>
                    <a:pt x="2760" y="10868"/>
                  </a:lnTo>
                  <a:lnTo>
                    <a:pt x="2989" y="10648"/>
                  </a:lnTo>
                  <a:lnTo>
                    <a:pt x="3210" y="10386"/>
                  </a:lnTo>
                  <a:lnTo>
                    <a:pt x="3431" y="10123"/>
                  </a:lnTo>
                  <a:lnTo>
                    <a:pt x="3643" y="9772"/>
                  </a:lnTo>
                  <a:lnTo>
                    <a:pt x="3873" y="9422"/>
                  </a:lnTo>
                  <a:lnTo>
                    <a:pt x="4102" y="8983"/>
                  </a:lnTo>
                  <a:lnTo>
                    <a:pt x="4323" y="8545"/>
                  </a:lnTo>
                  <a:lnTo>
                    <a:pt x="4543" y="8063"/>
                  </a:lnTo>
                  <a:lnTo>
                    <a:pt x="4756" y="7581"/>
                  </a:lnTo>
                  <a:lnTo>
                    <a:pt x="4968" y="7011"/>
                  </a:lnTo>
                  <a:lnTo>
                    <a:pt x="5180" y="6486"/>
                  </a:lnTo>
                  <a:lnTo>
                    <a:pt x="5384" y="5872"/>
                  </a:lnTo>
                  <a:lnTo>
                    <a:pt x="5800" y="4645"/>
                  </a:lnTo>
                  <a:lnTo>
                    <a:pt x="6199" y="3374"/>
                  </a:lnTo>
                  <a:lnTo>
                    <a:pt x="6598" y="2016"/>
                  </a:lnTo>
                  <a:lnTo>
                    <a:pt x="6997" y="658"/>
                  </a:lnTo>
                  <a:lnTo>
                    <a:pt x="7014" y="570"/>
                  </a:lnTo>
                  <a:lnTo>
                    <a:pt x="7023" y="438"/>
                  </a:lnTo>
                  <a:lnTo>
                    <a:pt x="7023" y="307"/>
                  </a:lnTo>
                  <a:lnTo>
                    <a:pt x="7014" y="176"/>
                  </a:lnTo>
                  <a:lnTo>
                    <a:pt x="6997" y="88"/>
                  </a:lnTo>
                  <a:lnTo>
                    <a:pt x="698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6"/>
            <p:cNvSpPr/>
            <p:nvPr/>
          </p:nvSpPr>
          <p:spPr>
            <a:xfrm rot="10800000" flipH="1">
              <a:off x="2620119" y="7225372"/>
              <a:ext cx="58619" cy="13724"/>
            </a:xfrm>
            <a:custGeom>
              <a:avLst/>
              <a:gdLst/>
              <a:ahLst/>
              <a:cxnLst/>
              <a:rect l="l" t="t" r="r" b="b"/>
              <a:pathLst>
                <a:path w="6208" h="5041" extrusionOk="0">
                  <a:moveTo>
                    <a:pt x="6140" y="1"/>
                  </a:moveTo>
                  <a:lnTo>
                    <a:pt x="6114" y="45"/>
                  </a:lnTo>
                  <a:lnTo>
                    <a:pt x="5758" y="877"/>
                  </a:lnTo>
                  <a:lnTo>
                    <a:pt x="5401" y="1622"/>
                  </a:lnTo>
                  <a:lnTo>
                    <a:pt x="5036" y="2280"/>
                  </a:lnTo>
                  <a:lnTo>
                    <a:pt x="4662" y="2849"/>
                  </a:lnTo>
                  <a:lnTo>
                    <a:pt x="4289" y="3331"/>
                  </a:lnTo>
                  <a:lnTo>
                    <a:pt x="3907" y="3726"/>
                  </a:lnTo>
                  <a:lnTo>
                    <a:pt x="3525" y="4032"/>
                  </a:lnTo>
                  <a:lnTo>
                    <a:pt x="3142" y="4208"/>
                  </a:lnTo>
                  <a:lnTo>
                    <a:pt x="2752" y="4339"/>
                  </a:lnTo>
                  <a:lnTo>
                    <a:pt x="2370" y="4339"/>
                  </a:lnTo>
                  <a:lnTo>
                    <a:pt x="1979" y="4295"/>
                  </a:lnTo>
                  <a:lnTo>
                    <a:pt x="1597" y="4120"/>
                  </a:lnTo>
                  <a:lnTo>
                    <a:pt x="1215" y="3857"/>
                  </a:lnTo>
                  <a:lnTo>
                    <a:pt x="833" y="3463"/>
                  </a:lnTo>
                  <a:lnTo>
                    <a:pt x="451" y="3025"/>
                  </a:lnTo>
                  <a:lnTo>
                    <a:pt x="77" y="2499"/>
                  </a:lnTo>
                  <a:lnTo>
                    <a:pt x="52" y="2455"/>
                  </a:lnTo>
                  <a:lnTo>
                    <a:pt x="26" y="2499"/>
                  </a:lnTo>
                  <a:lnTo>
                    <a:pt x="9" y="2586"/>
                  </a:lnTo>
                  <a:lnTo>
                    <a:pt x="1" y="2718"/>
                  </a:lnTo>
                  <a:lnTo>
                    <a:pt x="1" y="2849"/>
                  </a:lnTo>
                  <a:lnTo>
                    <a:pt x="1" y="2981"/>
                  </a:lnTo>
                  <a:lnTo>
                    <a:pt x="18" y="3068"/>
                  </a:lnTo>
                  <a:lnTo>
                    <a:pt x="43" y="3156"/>
                  </a:lnTo>
                  <a:lnTo>
                    <a:pt x="426" y="3726"/>
                  </a:lnTo>
                  <a:lnTo>
                    <a:pt x="808" y="4164"/>
                  </a:lnTo>
                  <a:lnTo>
                    <a:pt x="1198" y="4514"/>
                  </a:lnTo>
                  <a:lnTo>
                    <a:pt x="1589" y="4777"/>
                  </a:lnTo>
                  <a:lnTo>
                    <a:pt x="1979" y="4953"/>
                  </a:lnTo>
                  <a:lnTo>
                    <a:pt x="2370" y="5040"/>
                  </a:lnTo>
                  <a:lnTo>
                    <a:pt x="2769" y="5040"/>
                  </a:lnTo>
                  <a:lnTo>
                    <a:pt x="3159" y="4909"/>
                  </a:lnTo>
                  <a:lnTo>
                    <a:pt x="3550" y="4690"/>
                  </a:lnTo>
                  <a:lnTo>
                    <a:pt x="3941" y="4383"/>
                  </a:lnTo>
                  <a:lnTo>
                    <a:pt x="4323" y="3989"/>
                  </a:lnTo>
                  <a:lnTo>
                    <a:pt x="4705" y="3507"/>
                  </a:lnTo>
                  <a:lnTo>
                    <a:pt x="5078" y="2937"/>
                  </a:lnTo>
                  <a:lnTo>
                    <a:pt x="5452" y="2280"/>
                  </a:lnTo>
                  <a:lnTo>
                    <a:pt x="5817" y="1491"/>
                  </a:lnTo>
                  <a:lnTo>
                    <a:pt x="6182" y="658"/>
                  </a:lnTo>
                  <a:lnTo>
                    <a:pt x="6199" y="527"/>
                  </a:lnTo>
                  <a:lnTo>
                    <a:pt x="6208" y="439"/>
                  </a:lnTo>
                  <a:lnTo>
                    <a:pt x="6208" y="308"/>
                  </a:lnTo>
                  <a:lnTo>
                    <a:pt x="6199" y="176"/>
                  </a:lnTo>
                  <a:lnTo>
                    <a:pt x="6191" y="89"/>
                  </a:lnTo>
                  <a:lnTo>
                    <a:pt x="6165" y="45"/>
                  </a:lnTo>
                  <a:lnTo>
                    <a:pt x="614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6"/>
            <p:cNvSpPr/>
            <p:nvPr/>
          </p:nvSpPr>
          <p:spPr>
            <a:xfrm rot="10800000" flipH="1">
              <a:off x="2627182" y="7249598"/>
              <a:ext cx="57250" cy="13005"/>
            </a:xfrm>
            <a:custGeom>
              <a:avLst/>
              <a:gdLst/>
              <a:ahLst/>
              <a:cxnLst/>
              <a:rect l="l" t="t" r="r" b="b"/>
              <a:pathLst>
                <a:path w="6063" h="4777" extrusionOk="0">
                  <a:moveTo>
                    <a:pt x="51" y="0"/>
                  </a:moveTo>
                  <a:lnTo>
                    <a:pt x="34" y="44"/>
                  </a:lnTo>
                  <a:lnTo>
                    <a:pt x="17" y="132"/>
                  </a:lnTo>
                  <a:lnTo>
                    <a:pt x="0" y="263"/>
                  </a:lnTo>
                  <a:lnTo>
                    <a:pt x="0" y="395"/>
                  </a:lnTo>
                  <a:lnTo>
                    <a:pt x="9" y="526"/>
                  </a:lnTo>
                  <a:lnTo>
                    <a:pt x="17" y="614"/>
                  </a:lnTo>
                  <a:lnTo>
                    <a:pt x="43" y="702"/>
                  </a:lnTo>
                  <a:lnTo>
                    <a:pt x="229" y="1052"/>
                  </a:lnTo>
                  <a:lnTo>
                    <a:pt x="408" y="1315"/>
                  </a:lnTo>
                  <a:lnTo>
                    <a:pt x="586" y="1578"/>
                  </a:lnTo>
                  <a:lnTo>
                    <a:pt x="773" y="1841"/>
                  </a:lnTo>
                  <a:lnTo>
                    <a:pt x="1146" y="2235"/>
                  </a:lnTo>
                  <a:lnTo>
                    <a:pt x="1520" y="2630"/>
                  </a:lnTo>
                  <a:lnTo>
                    <a:pt x="2284" y="3418"/>
                  </a:lnTo>
                  <a:lnTo>
                    <a:pt x="2658" y="3769"/>
                  </a:lnTo>
                  <a:lnTo>
                    <a:pt x="3040" y="4076"/>
                  </a:lnTo>
                  <a:lnTo>
                    <a:pt x="3413" y="4339"/>
                  </a:lnTo>
                  <a:lnTo>
                    <a:pt x="3787" y="4558"/>
                  </a:lnTo>
                  <a:lnTo>
                    <a:pt x="4152" y="4689"/>
                  </a:lnTo>
                  <a:lnTo>
                    <a:pt x="4526" y="4777"/>
                  </a:lnTo>
                  <a:lnTo>
                    <a:pt x="4899" y="4777"/>
                  </a:lnTo>
                  <a:lnTo>
                    <a:pt x="5273" y="4733"/>
                  </a:lnTo>
                  <a:lnTo>
                    <a:pt x="5646" y="4558"/>
                  </a:lnTo>
                  <a:lnTo>
                    <a:pt x="6011" y="4339"/>
                  </a:lnTo>
                  <a:lnTo>
                    <a:pt x="6037" y="4251"/>
                  </a:lnTo>
                  <a:lnTo>
                    <a:pt x="6054" y="4163"/>
                  </a:lnTo>
                  <a:lnTo>
                    <a:pt x="6062" y="4076"/>
                  </a:lnTo>
                  <a:lnTo>
                    <a:pt x="6062" y="3944"/>
                  </a:lnTo>
                  <a:lnTo>
                    <a:pt x="6045" y="3813"/>
                  </a:lnTo>
                  <a:lnTo>
                    <a:pt x="6028" y="3725"/>
                  </a:lnTo>
                  <a:lnTo>
                    <a:pt x="6003" y="3637"/>
                  </a:lnTo>
                  <a:lnTo>
                    <a:pt x="5978" y="3637"/>
                  </a:lnTo>
                  <a:lnTo>
                    <a:pt x="5782" y="3813"/>
                  </a:lnTo>
                  <a:lnTo>
                    <a:pt x="5595" y="3900"/>
                  </a:lnTo>
                  <a:lnTo>
                    <a:pt x="5213" y="4076"/>
                  </a:lnTo>
                  <a:lnTo>
                    <a:pt x="4823" y="4120"/>
                  </a:lnTo>
                  <a:lnTo>
                    <a:pt x="4441" y="4076"/>
                  </a:lnTo>
                  <a:lnTo>
                    <a:pt x="4059" y="3988"/>
                  </a:lnTo>
                  <a:lnTo>
                    <a:pt x="3677" y="3813"/>
                  </a:lnTo>
                  <a:lnTo>
                    <a:pt x="3294" y="3550"/>
                  </a:lnTo>
                  <a:lnTo>
                    <a:pt x="2912" y="3287"/>
                  </a:lnTo>
                  <a:lnTo>
                    <a:pt x="2539" y="2936"/>
                  </a:lnTo>
                  <a:lnTo>
                    <a:pt x="2165" y="2586"/>
                  </a:lnTo>
                  <a:lnTo>
                    <a:pt x="1427" y="1841"/>
                  </a:lnTo>
                  <a:lnTo>
                    <a:pt x="1087" y="1490"/>
                  </a:lnTo>
                  <a:lnTo>
                    <a:pt x="747" y="1096"/>
                  </a:lnTo>
                  <a:lnTo>
                    <a:pt x="408" y="614"/>
                  </a:lnTo>
                  <a:lnTo>
                    <a:pt x="246" y="351"/>
                  </a:lnTo>
                  <a:lnTo>
                    <a:pt x="85" y="44"/>
                  </a:lnTo>
                  <a:lnTo>
                    <a:pt x="5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6"/>
            <p:cNvSpPr/>
            <p:nvPr/>
          </p:nvSpPr>
          <p:spPr>
            <a:xfrm rot="10800000" flipH="1">
              <a:off x="2637437" y="7253304"/>
              <a:ext cx="48922" cy="48319"/>
            </a:xfrm>
            <a:custGeom>
              <a:avLst/>
              <a:gdLst/>
              <a:ahLst/>
              <a:cxnLst/>
              <a:rect l="l" t="t" r="r" b="b"/>
              <a:pathLst>
                <a:path w="5181" h="17748" extrusionOk="0">
                  <a:moveTo>
                    <a:pt x="69" y="0"/>
                  </a:moveTo>
                  <a:lnTo>
                    <a:pt x="43" y="44"/>
                  </a:lnTo>
                  <a:lnTo>
                    <a:pt x="26" y="88"/>
                  </a:lnTo>
                  <a:lnTo>
                    <a:pt x="9" y="219"/>
                  </a:lnTo>
                  <a:lnTo>
                    <a:pt x="1" y="307"/>
                  </a:lnTo>
                  <a:lnTo>
                    <a:pt x="9" y="439"/>
                  </a:lnTo>
                  <a:lnTo>
                    <a:pt x="26" y="570"/>
                  </a:lnTo>
                  <a:lnTo>
                    <a:pt x="298" y="1972"/>
                  </a:lnTo>
                  <a:lnTo>
                    <a:pt x="578" y="3331"/>
                  </a:lnTo>
                  <a:lnTo>
                    <a:pt x="858" y="4645"/>
                  </a:lnTo>
                  <a:lnTo>
                    <a:pt x="1156" y="5916"/>
                  </a:lnTo>
                  <a:lnTo>
                    <a:pt x="1453" y="7143"/>
                  </a:lnTo>
                  <a:lnTo>
                    <a:pt x="1758" y="8326"/>
                  </a:lnTo>
                  <a:lnTo>
                    <a:pt x="2064" y="9465"/>
                  </a:lnTo>
                  <a:lnTo>
                    <a:pt x="2387" y="10561"/>
                  </a:lnTo>
                  <a:lnTo>
                    <a:pt x="2701" y="11613"/>
                  </a:lnTo>
                  <a:lnTo>
                    <a:pt x="3032" y="12620"/>
                  </a:lnTo>
                  <a:lnTo>
                    <a:pt x="3363" y="13584"/>
                  </a:lnTo>
                  <a:lnTo>
                    <a:pt x="3703" y="14505"/>
                  </a:lnTo>
                  <a:lnTo>
                    <a:pt x="4042" y="15381"/>
                  </a:lnTo>
                  <a:lnTo>
                    <a:pt x="4391" y="16214"/>
                  </a:lnTo>
                  <a:lnTo>
                    <a:pt x="4739" y="17002"/>
                  </a:lnTo>
                  <a:lnTo>
                    <a:pt x="5095" y="17747"/>
                  </a:lnTo>
                  <a:lnTo>
                    <a:pt x="5121" y="17747"/>
                  </a:lnTo>
                  <a:lnTo>
                    <a:pt x="5146" y="17704"/>
                  </a:lnTo>
                  <a:lnTo>
                    <a:pt x="5163" y="17660"/>
                  </a:lnTo>
                  <a:lnTo>
                    <a:pt x="5172" y="17528"/>
                  </a:lnTo>
                  <a:lnTo>
                    <a:pt x="5180" y="17397"/>
                  </a:lnTo>
                  <a:lnTo>
                    <a:pt x="5172" y="17265"/>
                  </a:lnTo>
                  <a:lnTo>
                    <a:pt x="5155" y="17134"/>
                  </a:lnTo>
                  <a:lnTo>
                    <a:pt x="5129" y="17090"/>
                  </a:lnTo>
                  <a:lnTo>
                    <a:pt x="4781" y="16345"/>
                  </a:lnTo>
                  <a:lnTo>
                    <a:pt x="4433" y="15556"/>
                  </a:lnTo>
                  <a:lnTo>
                    <a:pt x="4093" y="14768"/>
                  </a:lnTo>
                  <a:lnTo>
                    <a:pt x="3754" y="13891"/>
                  </a:lnTo>
                  <a:lnTo>
                    <a:pt x="3423" y="12971"/>
                  </a:lnTo>
                  <a:lnTo>
                    <a:pt x="3092" y="12007"/>
                  </a:lnTo>
                  <a:lnTo>
                    <a:pt x="2769" y="10999"/>
                  </a:lnTo>
                  <a:lnTo>
                    <a:pt x="2446" y="9947"/>
                  </a:lnTo>
                  <a:lnTo>
                    <a:pt x="2141" y="8852"/>
                  </a:lnTo>
                  <a:lnTo>
                    <a:pt x="1826" y="7756"/>
                  </a:lnTo>
                  <a:lnTo>
                    <a:pt x="1529" y="6573"/>
                  </a:lnTo>
                  <a:lnTo>
                    <a:pt x="1232" y="5346"/>
                  </a:lnTo>
                  <a:lnTo>
                    <a:pt x="943" y="4076"/>
                  </a:lnTo>
                  <a:lnTo>
                    <a:pt x="663" y="2805"/>
                  </a:lnTo>
                  <a:lnTo>
                    <a:pt x="392" y="1446"/>
                  </a:lnTo>
                  <a:lnTo>
                    <a:pt x="120" y="88"/>
                  </a:lnTo>
                  <a:lnTo>
                    <a:pt x="9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6"/>
            <p:cNvSpPr/>
            <p:nvPr/>
          </p:nvSpPr>
          <p:spPr>
            <a:xfrm rot="10800000" flipH="1">
              <a:off x="2643933" y="7252591"/>
              <a:ext cx="42425" cy="59533"/>
            </a:xfrm>
            <a:custGeom>
              <a:avLst/>
              <a:gdLst/>
              <a:ahLst/>
              <a:cxnLst/>
              <a:rect l="l" t="t" r="r" b="b"/>
              <a:pathLst>
                <a:path w="4493" h="21867" extrusionOk="0">
                  <a:moveTo>
                    <a:pt x="60" y="0"/>
                  </a:moveTo>
                  <a:lnTo>
                    <a:pt x="35" y="44"/>
                  </a:lnTo>
                  <a:lnTo>
                    <a:pt x="18" y="88"/>
                  </a:lnTo>
                  <a:lnTo>
                    <a:pt x="1" y="219"/>
                  </a:lnTo>
                  <a:lnTo>
                    <a:pt x="1" y="351"/>
                  </a:lnTo>
                  <a:lnTo>
                    <a:pt x="1" y="482"/>
                  </a:lnTo>
                  <a:lnTo>
                    <a:pt x="9" y="614"/>
                  </a:lnTo>
                  <a:lnTo>
                    <a:pt x="493" y="3593"/>
                  </a:lnTo>
                  <a:lnTo>
                    <a:pt x="739" y="5083"/>
                  </a:lnTo>
                  <a:lnTo>
                    <a:pt x="986" y="6573"/>
                  </a:lnTo>
                  <a:lnTo>
                    <a:pt x="1240" y="8019"/>
                  </a:lnTo>
                  <a:lnTo>
                    <a:pt x="1495" y="9421"/>
                  </a:lnTo>
                  <a:lnTo>
                    <a:pt x="1758" y="10824"/>
                  </a:lnTo>
                  <a:lnTo>
                    <a:pt x="2030" y="12226"/>
                  </a:lnTo>
                  <a:lnTo>
                    <a:pt x="2302" y="13541"/>
                  </a:lnTo>
                  <a:lnTo>
                    <a:pt x="2582" y="14855"/>
                  </a:lnTo>
                  <a:lnTo>
                    <a:pt x="2870" y="16126"/>
                  </a:lnTo>
                  <a:lnTo>
                    <a:pt x="3159" y="17353"/>
                  </a:lnTo>
                  <a:lnTo>
                    <a:pt x="3456" y="18536"/>
                  </a:lnTo>
                  <a:lnTo>
                    <a:pt x="3762" y="19675"/>
                  </a:lnTo>
                  <a:lnTo>
                    <a:pt x="4076" y="20771"/>
                  </a:lnTo>
                  <a:lnTo>
                    <a:pt x="4399" y="21822"/>
                  </a:lnTo>
                  <a:lnTo>
                    <a:pt x="4424" y="21866"/>
                  </a:lnTo>
                  <a:lnTo>
                    <a:pt x="4450" y="21866"/>
                  </a:lnTo>
                  <a:lnTo>
                    <a:pt x="4467" y="21822"/>
                  </a:lnTo>
                  <a:lnTo>
                    <a:pt x="4484" y="21691"/>
                  </a:lnTo>
                  <a:lnTo>
                    <a:pt x="4492" y="21603"/>
                  </a:lnTo>
                  <a:lnTo>
                    <a:pt x="4492" y="21472"/>
                  </a:lnTo>
                  <a:lnTo>
                    <a:pt x="4484" y="21340"/>
                  </a:lnTo>
                  <a:lnTo>
                    <a:pt x="4467" y="21253"/>
                  </a:lnTo>
                  <a:lnTo>
                    <a:pt x="4144" y="20201"/>
                  </a:lnTo>
                  <a:lnTo>
                    <a:pt x="3830" y="19106"/>
                  </a:lnTo>
                  <a:lnTo>
                    <a:pt x="3533" y="17966"/>
                  </a:lnTo>
                  <a:lnTo>
                    <a:pt x="3236" y="16783"/>
                  </a:lnTo>
                  <a:lnTo>
                    <a:pt x="2947" y="15556"/>
                  </a:lnTo>
                  <a:lnTo>
                    <a:pt x="2658" y="14285"/>
                  </a:lnTo>
                  <a:lnTo>
                    <a:pt x="2387" y="12971"/>
                  </a:lnTo>
                  <a:lnTo>
                    <a:pt x="2115" y="11656"/>
                  </a:lnTo>
                  <a:lnTo>
                    <a:pt x="1843" y="10298"/>
                  </a:lnTo>
                  <a:lnTo>
                    <a:pt x="1580" y="8896"/>
                  </a:lnTo>
                  <a:lnTo>
                    <a:pt x="1325" y="7493"/>
                  </a:lnTo>
                  <a:lnTo>
                    <a:pt x="1079" y="6047"/>
                  </a:lnTo>
                  <a:lnTo>
                    <a:pt x="824" y="4601"/>
                  </a:lnTo>
                  <a:lnTo>
                    <a:pt x="587" y="3111"/>
                  </a:lnTo>
                  <a:lnTo>
                    <a:pt x="103" y="132"/>
                  </a:lnTo>
                  <a:lnTo>
                    <a:pt x="86" y="44"/>
                  </a:lnTo>
                  <a:lnTo>
                    <a:pt x="6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6"/>
            <p:cNvSpPr/>
            <p:nvPr/>
          </p:nvSpPr>
          <p:spPr>
            <a:xfrm rot="10800000" flipH="1">
              <a:off x="2665103" y="7264645"/>
              <a:ext cx="26628" cy="66690"/>
            </a:xfrm>
            <a:custGeom>
              <a:avLst/>
              <a:gdLst/>
              <a:ahLst/>
              <a:cxnLst/>
              <a:rect l="l" t="t" r="r" b="b"/>
              <a:pathLst>
                <a:path w="2820" h="24496" extrusionOk="0">
                  <a:moveTo>
                    <a:pt x="43" y="0"/>
                  </a:moveTo>
                  <a:lnTo>
                    <a:pt x="26" y="44"/>
                  </a:lnTo>
                  <a:lnTo>
                    <a:pt x="9" y="132"/>
                  </a:lnTo>
                  <a:lnTo>
                    <a:pt x="0" y="263"/>
                  </a:lnTo>
                  <a:lnTo>
                    <a:pt x="0" y="395"/>
                  </a:lnTo>
                  <a:lnTo>
                    <a:pt x="128" y="2016"/>
                  </a:lnTo>
                  <a:lnTo>
                    <a:pt x="263" y="3593"/>
                  </a:lnTo>
                  <a:lnTo>
                    <a:pt x="399" y="5171"/>
                  </a:lnTo>
                  <a:lnTo>
                    <a:pt x="544" y="6705"/>
                  </a:lnTo>
                  <a:lnTo>
                    <a:pt x="696" y="8238"/>
                  </a:lnTo>
                  <a:lnTo>
                    <a:pt x="858" y="9772"/>
                  </a:lnTo>
                  <a:lnTo>
                    <a:pt x="1019" y="11262"/>
                  </a:lnTo>
                  <a:lnTo>
                    <a:pt x="1189" y="12752"/>
                  </a:lnTo>
                  <a:lnTo>
                    <a:pt x="1376" y="14285"/>
                  </a:lnTo>
                  <a:lnTo>
                    <a:pt x="1562" y="15775"/>
                  </a:lnTo>
                  <a:lnTo>
                    <a:pt x="1758" y="17265"/>
                  </a:lnTo>
                  <a:lnTo>
                    <a:pt x="1962" y="18711"/>
                  </a:lnTo>
                  <a:lnTo>
                    <a:pt x="2157" y="20070"/>
                  </a:lnTo>
                  <a:lnTo>
                    <a:pt x="2352" y="21428"/>
                  </a:lnTo>
                  <a:lnTo>
                    <a:pt x="2445" y="22129"/>
                  </a:lnTo>
                  <a:lnTo>
                    <a:pt x="2539" y="22830"/>
                  </a:lnTo>
                  <a:lnTo>
                    <a:pt x="2624" y="23575"/>
                  </a:lnTo>
                  <a:lnTo>
                    <a:pt x="2700" y="24320"/>
                  </a:lnTo>
                  <a:lnTo>
                    <a:pt x="2717" y="24452"/>
                  </a:lnTo>
                  <a:lnTo>
                    <a:pt x="2743" y="24495"/>
                  </a:lnTo>
                  <a:lnTo>
                    <a:pt x="2760" y="24495"/>
                  </a:lnTo>
                  <a:lnTo>
                    <a:pt x="2785" y="24452"/>
                  </a:lnTo>
                  <a:lnTo>
                    <a:pt x="2802" y="24364"/>
                  </a:lnTo>
                  <a:lnTo>
                    <a:pt x="2819" y="24233"/>
                  </a:lnTo>
                  <a:lnTo>
                    <a:pt x="2819" y="24101"/>
                  </a:lnTo>
                  <a:lnTo>
                    <a:pt x="2819" y="23970"/>
                  </a:lnTo>
                  <a:lnTo>
                    <a:pt x="2734" y="23225"/>
                  </a:lnTo>
                  <a:lnTo>
                    <a:pt x="2658" y="22480"/>
                  </a:lnTo>
                  <a:lnTo>
                    <a:pt x="2564" y="21779"/>
                  </a:lnTo>
                  <a:lnTo>
                    <a:pt x="2471" y="21078"/>
                  </a:lnTo>
                  <a:lnTo>
                    <a:pt x="2276" y="19719"/>
                  </a:lnTo>
                  <a:lnTo>
                    <a:pt x="2080" y="18361"/>
                  </a:lnTo>
                  <a:lnTo>
                    <a:pt x="1885" y="17002"/>
                  </a:lnTo>
                  <a:lnTo>
                    <a:pt x="1698" y="15600"/>
                  </a:lnTo>
                  <a:lnTo>
                    <a:pt x="1520" y="14198"/>
                  </a:lnTo>
                  <a:lnTo>
                    <a:pt x="1350" y="12752"/>
                  </a:lnTo>
                  <a:lnTo>
                    <a:pt x="1172" y="11262"/>
                  </a:lnTo>
                  <a:lnTo>
                    <a:pt x="1002" y="9728"/>
                  </a:lnTo>
                  <a:lnTo>
                    <a:pt x="841" y="8194"/>
                  </a:lnTo>
                  <a:lnTo>
                    <a:pt x="688" y="6617"/>
                  </a:lnTo>
                  <a:lnTo>
                    <a:pt x="535" y="5039"/>
                  </a:lnTo>
                  <a:lnTo>
                    <a:pt x="399" y="3462"/>
                  </a:lnTo>
                  <a:lnTo>
                    <a:pt x="263" y="1841"/>
                  </a:lnTo>
                  <a:lnTo>
                    <a:pt x="136" y="219"/>
                  </a:lnTo>
                  <a:lnTo>
                    <a:pt x="119" y="88"/>
                  </a:lnTo>
                  <a:lnTo>
                    <a:pt x="9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6"/>
            <p:cNvSpPr/>
            <p:nvPr/>
          </p:nvSpPr>
          <p:spPr>
            <a:xfrm rot="10800000" flipH="1">
              <a:off x="2685461" y="7265961"/>
              <a:ext cx="5949" cy="80052"/>
            </a:xfrm>
            <a:custGeom>
              <a:avLst/>
              <a:gdLst/>
              <a:ahLst/>
              <a:cxnLst/>
              <a:rect l="l" t="t" r="r" b="b"/>
              <a:pathLst>
                <a:path w="630" h="29404" extrusionOk="0">
                  <a:moveTo>
                    <a:pt x="77" y="0"/>
                  </a:moveTo>
                  <a:lnTo>
                    <a:pt x="52" y="44"/>
                  </a:lnTo>
                  <a:lnTo>
                    <a:pt x="35" y="132"/>
                  </a:lnTo>
                  <a:lnTo>
                    <a:pt x="18" y="219"/>
                  </a:lnTo>
                  <a:lnTo>
                    <a:pt x="1" y="351"/>
                  </a:lnTo>
                  <a:lnTo>
                    <a:pt x="1" y="482"/>
                  </a:lnTo>
                  <a:lnTo>
                    <a:pt x="1" y="614"/>
                  </a:lnTo>
                  <a:lnTo>
                    <a:pt x="18" y="701"/>
                  </a:lnTo>
                  <a:lnTo>
                    <a:pt x="35" y="789"/>
                  </a:lnTo>
                  <a:lnTo>
                    <a:pt x="60" y="877"/>
                  </a:lnTo>
                  <a:lnTo>
                    <a:pt x="77" y="877"/>
                  </a:lnTo>
                  <a:lnTo>
                    <a:pt x="81" y="870"/>
                  </a:lnTo>
                  <a:lnTo>
                    <a:pt x="81" y="870"/>
                  </a:lnTo>
                  <a:lnTo>
                    <a:pt x="86" y="921"/>
                  </a:lnTo>
                  <a:lnTo>
                    <a:pt x="120" y="1403"/>
                  </a:lnTo>
                  <a:lnTo>
                    <a:pt x="154" y="2279"/>
                  </a:lnTo>
                  <a:lnTo>
                    <a:pt x="196" y="3068"/>
                  </a:lnTo>
                  <a:lnTo>
                    <a:pt x="222" y="3900"/>
                  </a:lnTo>
                  <a:lnTo>
                    <a:pt x="256" y="4820"/>
                  </a:lnTo>
                  <a:lnTo>
                    <a:pt x="272" y="5741"/>
                  </a:lnTo>
                  <a:lnTo>
                    <a:pt x="306" y="7581"/>
                  </a:lnTo>
                  <a:lnTo>
                    <a:pt x="366" y="11131"/>
                  </a:lnTo>
                  <a:lnTo>
                    <a:pt x="408" y="14680"/>
                  </a:lnTo>
                  <a:lnTo>
                    <a:pt x="442" y="18273"/>
                  </a:lnTo>
                  <a:lnTo>
                    <a:pt x="476" y="21866"/>
                  </a:lnTo>
                  <a:lnTo>
                    <a:pt x="493" y="25460"/>
                  </a:lnTo>
                  <a:lnTo>
                    <a:pt x="502" y="29097"/>
                  </a:lnTo>
                  <a:lnTo>
                    <a:pt x="502" y="29228"/>
                  </a:lnTo>
                  <a:lnTo>
                    <a:pt x="519" y="29316"/>
                  </a:lnTo>
                  <a:lnTo>
                    <a:pt x="544" y="29403"/>
                  </a:lnTo>
                  <a:lnTo>
                    <a:pt x="587" y="29403"/>
                  </a:lnTo>
                  <a:lnTo>
                    <a:pt x="612" y="29316"/>
                  </a:lnTo>
                  <a:lnTo>
                    <a:pt x="629" y="29228"/>
                  </a:lnTo>
                  <a:lnTo>
                    <a:pt x="629" y="29097"/>
                  </a:lnTo>
                  <a:lnTo>
                    <a:pt x="621" y="25065"/>
                  </a:lnTo>
                  <a:lnTo>
                    <a:pt x="604" y="21078"/>
                  </a:lnTo>
                  <a:lnTo>
                    <a:pt x="570" y="17046"/>
                  </a:lnTo>
                  <a:lnTo>
                    <a:pt x="527" y="13059"/>
                  </a:lnTo>
                  <a:lnTo>
                    <a:pt x="476" y="9159"/>
                  </a:lnTo>
                  <a:lnTo>
                    <a:pt x="442" y="7231"/>
                  </a:lnTo>
                  <a:lnTo>
                    <a:pt x="400" y="5303"/>
                  </a:lnTo>
                  <a:lnTo>
                    <a:pt x="374" y="4426"/>
                  </a:lnTo>
                  <a:lnTo>
                    <a:pt x="349" y="3550"/>
                  </a:lnTo>
                  <a:lnTo>
                    <a:pt x="315" y="2717"/>
                  </a:lnTo>
                  <a:lnTo>
                    <a:pt x="272" y="1885"/>
                  </a:lnTo>
                  <a:lnTo>
                    <a:pt x="256" y="1403"/>
                  </a:lnTo>
                  <a:lnTo>
                    <a:pt x="222" y="877"/>
                  </a:lnTo>
                  <a:lnTo>
                    <a:pt x="205" y="614"/>
                  </a:lnTo>
                  <a:lnTo>
                    <a:pt x="179" y="395"/>
                  </a:lnTo>
                  <a:lnTo>
                    <a:pt x="154" y="219"/>
                  </a:lnTo>
                  <a:lnTo>
                    <a:pt x="120" y="44"/>
                  </a:lnTo>
                  <a:lnTo>
                    <a:pt x="94" y="44"/>
                  </a:lnTo>
                  <a:lnTo>
                    <a:pt x="7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6"/>
            <p:cNvSpPr/>
            <p:nvPr/>
          </p:nvSpPr>
          <p:spPr>
            <a:xfrm rot="10800000" flipH="1">
              <a:off x="2657568" y="7269536"/>
              <a:ext cx="33436" cy="56192"/>
            </a:xfrm>
            <a:custGeom>
              <a:avLst/>
              <a:gdLst/>
              <a:ahLst/>
              <a:cxnLst/>
              <a:rect l="l" t="t" r="r" b="b"/>
              <a:pathLst>
                <a:path w="3541" h="20640" extrusionOk="0">
                  <a:moveTo>
                    <a:pt x="60" y="1"/>
                  </a:moveTo>
                  <a:lnTo>
                    <a:pt x="34" y="88"/>
                  </a:lnTo>
                  <a:lnTo>
                    <a:pt x="17" y="132"/>
                  </a:lnTo>
                  <a:lnTo>
                    <a:pt x="9" y="264"/>
                  </a:lnTo>
                  <a:lnTo>
                    <a:pt x="0" y="395"/>
                  </a:lnTo>
                  <a:lnTo>
                    <a:pt x="9" y="527"/>
                  </a:lnTo>
                  <a:lnTo>
                    <a:pt x="170" y="1929"/>
                  </a:lnTo>
                  <a:lnTo>
                    <a:pt x="348" y="3331"/>
                  </a:lnTo>
                  <a:lnTo>
                    <a:pt x="526" y="4646"/>
                  </a:lnTo>
                  <a:lnTo>
                    <a:pt x="722" y="5960"/>
                  </a:lnTo>
                  <a:lnTo>
                    <a:pt x="917" y="7231"/>
                  </a:lnTo>
                  <a:lnTo>
                    <a:pt x="1121" y="8502"/>
                  </a:lnTo>
                  <a:lnTo>
                    <a:pt x="1325" y="9729"/>
                  </a:lnTo>
                  <a:lnTo>
                    <a:pt x="1545" y="10956"/>
                  </a:lnTo>
                  <a:lnTo>
                    <a:pt x="1987" y="13453"/>
                  </a:lnTo>
                  <a:lnTo>
                    <a:pt x="2216" y="14724"/>
                  </a:lnTo>
                  <a:lnTo>
                    <a:pt x="2445" y="15951"/>
                  </a:lnTo>
                  <a:lnTo>
                    <a:pt x="2683" y="17178"/>
                  </a:lnTo>
                  <a:lnTo>
                    <a:pt x="2921" y="18361"/>
                  </a:lnTo>
                  <a:lnTo>
                    <a:pt x="3167" y="19501"/>
                  </a:lnTo>
                  <a:lnTo>
                    <a:pt x="3422" y="20552"/>
                  </a:lnTo>
                  <a:lnTo>
                    <a:pt x="3447" y="20640"/>
                  </a:lnTo>
                  <a:lnTo>
                    <a:pt x="3473" y="20640"/>
                  </a:lnTo>
                  <a:lnTo>
                    <a:pt x="3498" y="20596"/>
                  </a:lnTo>
                  <a:lnTo>
                    <a:pt x="3524" y="20552"/>
                  </a:lnTo>
                  <a:lnTo>
                    <a:pt x="3532" y="20421"/>
                  </a:lnTo>
                  <a:lnTo>
                    <a:pt x="3541" y="20333"/>
                  </a:lnTo>
                  <a:lnTo>
                    <a:pt x="3541" y="20202"/>
                  </a:lnTo>
                  <a:lnTo>
                    <a:pt x="3515" y="20070"/>
                  </a:lnTo>
                  <a:lnTo>
                    <a:pt x="3269" y="19019"/>
                  </a:lnTo>
                  <a:lnTo>
                    <a:pt x="3031" y="17923"/>
                  </a:lnTo>
                  <a:lnTo>
                    <a:pt x="2793" y="16784"/>
                  </a:lnTo>
                  <a:lnTo>
                    <a:pt x="2564" y="15601"/>
                  </a:lnTo>
                  <a:lnTo>
                    <a:pt x="2123" y="13147"/>
                  </a:lnTo>
                  <a:lnTo>
                    <a:pt x="1681" y="10737"/>
                  </a:lnTo>
                  <a:lnTo>
                    <a:pt x="1469" y="9510"/>
                  </a:lnTo>
                  <a:lnTo>
                    <a:pt x="1257" y="8239"/>
                  </a:lnTo>
                  <a:lnTo>
                    <a:pt x="1044" y="6968"/>
                  </a:lnTo>
                  <a:lnTo>
                    <a:pt x="849" y="5697"/>
                  </a:lnTo>
                  <a:lnTo>
                    <a:pt x="654" y="4339"/>
                  </a:lnTo>
                  <a:lnTo>
                    <a:pt x="467" y="3024"/>
                  </a:lnTo>
                  <a:lnTo>
                    <a:pt x="289" y="1622"/>
                  </a:lnTo>
                  <a:lnTo>
                    <a:pt x="127" y="176"/>
                  </a:lnTo>
                  <a:lnTo>
                    <a:pt x="110" y="88"/>
                  </a:lnTo>
                  <a:lnTo>
                    <a:pt x="8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6"/>
            <p:cNvSpPr/>
            <p:nvPr/>
          </p:nvSpPr>
          <p:spPr>
            <a:xfrm rot="10800000" flipH="1">
              <a:off x="2697406" y="7268345"/>
              <a:ext cx="14126" cy="74567"/>
            </a:xfrm>
            <a:custGeom>
              <a:avLst/>
              <a:gdLst/>
              <a:ahLst/>
              <a:cxnLst/>
              <a:rect l="l" t="t" r="r" b="b"/>
              <a:pathLst>
                <a:path w="1496" h="27389" extrusionOk="0">
                  <a:moveTo>
                    <a:pt x="1410" y="1"/>
                  </a:moveTo>
                  <a:lnTo>
                    <a:pt x="1385" y="88"/>
                  </a:lnTo>
                  <a:lnTo>
                    <a:pt x="1368" y="176"/>
                  </a:lnTo>
                  <a:lnTo>
                    <a:pt x="1368" y="307"/>
                  </a:lnTo>
                  <a:lnTo>
                    <a:pt x="1359" y="1228"/>
                  </a:lnTo>
                  <a:lnTo>
                    <a:pt x="1359" y="2104"/>
                  </a:lnTo>
                  <a:lnTo>
                    <a:pt x="1325" y="3901"/>
                  </a:lnTo>
                  <a:lnTo>
                    <a:pt x="1283" y="5653"/>
                  </a:lnTo>
                  <a:lnTo>
                    <a:pt x="1224" y="7406"/>
                  </a:lnTo>
                  <a:lnTo>
                    <a:pt x="1156" y="9159"/>
                  </a:lnTo>
                  <a:lnTo>
                    <a:pt x="1088" y="10912"/>
                  </a:lnTo>
                  <a:lnTo>
                    <a:pt x="926" y="14417"/>
                  </a:lnTo>
                  <a:lnTo>
                    <a:pt x="765" y="17835"/>
                  </a:lnTo>
                  <a:lnTo>
                    <a:pt x="689" y="19544"/>
                  </a:lnTo>
                  <a:lnTo>
                    <a:pt x="595" y="21253"/>
                  </a:lnTo>
                  <a:lnTo>
                    <a:pt x="510" y="22787"/>
                  </a:lnTo>
                  <a:lnTo>
                    <a:pt x="451" y="23532"/>
                  </a:lnTo>
                  <a:lnTo>
                    <a:pt x="391" y="24277"/>
                  </a:lnTo>
                  <a:lnTo>
                    <a:pt x="324" y="24978"/>
                  </a:lnTo>
                  <a:lnTo>
                    <a:pt x="239" y="25635"/>
                  </a:lnTo>
                  <a:lnTo>
                    <a:pt x="196" y="25986"/>
                  </a:lnTo>
                  <a:lnTo>
                    <a:pt x="145" y="26249"/>
                  </a:lnTo>
                  <a:lnTo>
                    <a:pt x="86" y="26555"/>
                  </a:lnTo>
                  <a:lnTo>
                    <a:pt x="26" y="26818"/>
                  </a:lnTo>
                  <a:lnTo>
                    <a:pt x="9" y="26906"/>
                  </a:lnTo>
                  <a:lnTo>
                    <a:pt x="1" y="27038"/>
                  </a:lnTo>
                  <a:lnTo>
                    <a:pt x="9" y="27169"/>
                  </a:lnTo>
                  <a:lnTo>
                    <a:pt x="18" y="27257"/>
                  </a:lnTo>
                  <a:lnTo>
                    <a:pt x="43" y="27344"/>
                  </a:lnTo>
                  <a:lnTo>
                    <a:pt x="69" y="27388"/>
                  </a:lnTo>
                  <a:lnTo>
                    <a:pt x="94" y="27344"/>
                  </a:lnTo>
                  <a:lnTo>
                    <a:pt x="120" y="27300"/>
                  </a:lnTo>
                  <a:lnTo>
                    <a:pt x="230" y="26818"/>
                  </a:lnTo>
                  <a:lnTo>
                    <a:pt x="324" y="26249"/>
                  </a:lnTo>
                  <a:lnTo>
                    <a:pt x="400" y="25635"/>
                  </a:lnTo>
                  <a:lnTo>
                    <a:pt x="476" y="25022"/>
                  </a:lnTo>
                  <a:lnTo>
                    <a:pt x="536" y="24364"/>
                  </a:lnTo>
                  <a:lnTo>
                    <a:pt x="587" y="23663"/>
                  </a:lnTo>
                  <a:lnTo>
                    <a:pt x="680" y="22261"/>
                  </a:lnTo>
                  <a:lnTo>
                    <a:pt x="774" y="20465"/>
                  </a:lnTo>
                  <a:lnTo>
                    <a:pt x="867" y="18668"/>
                  </a:lnTo>
                  <a:lnTo>
                    <a:pt x="1037" y="15031"/>
                  </a:lnTo>
                  <a:lnTo>
                    <a:pt x="1198" y="11394"/>
                  </a:lnTo>
                  <a:lnTo>
                    <a:pt x="1283" y="9553"/>
                  </a:lnTo>
                  <a:lnTo>
                    <a:pt x="1351" y="7713"/>
                  </a:lnTo>
                  <a:lnTo>
                    <a:pt x="1410" y="5916"/>
                  </a:lnTo>
                  <a:lnTo>
                    <a:pt x="1461" y="4076"/>
                  </a:lnTo>
                  <a:lnTo>
                    <a:pt x="1487" y="2192"/>
                  </a:lnTo>
                  <a:lnTo>
                    <a:pt x="1495" y="1271"/>
                  </a:lnTo>
                  <a:lnTo>
                    <a:pt x="1495" y="307"/>
                  </a:lnTo>
                  <a:lnTo>
                    <a:pt x="1495" y="176"/>
                  </a:lnTo>
                  <a:lnTo>
                    <a:pt x="1478" y="88"/>
                  </a:lnTo>
                  <a:lnTo>
                    <a:pt x="145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6"/>
            <p:cNvSpPr/>
            <p:nvPr/>
          </p:nvSpPr>
          <p:spPr>
            <a:xfrm rot="10800000" flipH="1">
              <a:off x="2701901" y="7266795"/>
              <a:ext cx="27345" cy="73611"/>
            </a:xfrm>
            <a:custGeom>
              <a:avLst/>
              <a:gdLst/>
              <a:ahLst/>
              <a:cxnLst/>
              <a:rect l="l" t="t" r="r" b="b"/>
              <a:pathLst>
                <a:path w="2896" h="27038" extrusionOk="0">
                  <a:moveTo>
                    <a:pt x="2794" y="1"/>
                  </a:moveTo>
                  <a:lnTo>
                    <a:pt x="2777" y="88"/>
                  </a:lnTo>
                  <a:lnTo>
                    <a:pt x="2760" y="220"/>
                  </a:lnTo>
                  <a:lnTo>
                    <a:pt x="2480" y="3682"/>
                  </a:lnTo>
                  <a:lnTo>
                    <a:pt x="2199" y="7100"/>
                  </a:lnTo>
                  <a:lnTo>
                    <a:pt x="1902" y="10518"/>
                  </a:lnTo>
                  <a:lnTo>
                    <a:pt x="1741" y="12227"/>
                  </a:lnTo>
                  <a:lnTo>
                    <a:pt x="1580" y="13892"/>
                  </a:lnTo>
                  <a:lnTo>
                    <a:pt x="1418" y="15557"/>
                  </a:lnTo>
                  <a:lnTo>
                    <a:pt x="1240" y="17178"/>
                  </a:lnTo>
                  <a:lnTo>
                    <a:pt x="1062" y="18800"/>
                  </a:lnTo>
                  <a:lnTo>
                    <a:pt x="875" y="20377"/>
                  </a:lnTo>
                  <a:lnTo>
                    <a:pt x="671" y="21955"/>
                  </a:lnTo>
                  <a:lnTo>
                    <a:pt x="467" y="23488"/>
                  </a:lnTo>
                  <a:lnTo>
                    <a:pt x="247" y="24978"/>
                  </a:lnTo>
                  <a:lnTo>
                    <a:pt x="17" y="26424"/>
                  </a:lnTo>
                  <a:lnTo>
                    <a:pt x="0" y="26556"/>
                  </a:lnTo>
                  <a:lnTo>
                    <a:pt x="0" y="26687"/>
                  </a:lnTo>
                  <a:lnTo>
                    <a:pt x="9" y="26819"/>
                  </a:lnTo>
                  <a:lnTo>
                    <a:pt x="17" y="26906"/>
                  </a:lnTo>
                  <a:lnTo>
                    <a:pt x="43" y="26994"/>
                  </a:lnTo>
                  <a:lnTo>
                    <a:pt x="68" y="27038"/>
                  </a:lnTo>
                  <a:lnTo>
                    <a:pt x="85" y="26994"/>
                  </a:lnTo>
                  <a:lnTo>
                    <a:pt x="111" y="26906"/>
                  </a:lnTo>
                  <a:lnTo>
                    <a:pt x="340" y="25460"/>
                  </a:lnTo>
                  <a:lnTo>
                    <a:pt x="561" y="23927"/>
                  </a:lnTo>
                  <a:lnTo>
                    <a:pt x="773" y="22393"/>
                  </a:lnTo>
                  <a:lnTo>
                    <a:pt x="977" y="20815"/>
                  </a:lnTo>
                  <a:lnTo>
                    <a:pt x="1172" y="19194"/>
                  </a:lnTo>
                  <a:lnTo>
                    <a:pt x="1350" y="17573"/>
                  </a:lnTo>
                  <a:lnTo>
                    <a:pt x="1529" y="15907"/>
                  </a:lnTo>
                  <a:lnTo>
                    <a:pt x="1698" y="14242"/>
                  </a:lnTo>
                  <a:lnTo>
                    <a:pt x="1860" y="12533"/>
                  </a:lnTo>
                  <a:lnTo>
                    <a:pt x="2021" y="10824"/>
                  </a:lnTo>
                  <a:lnTo>
                    <a:pt x="2318" y="7363"/>
                  </a:lnTo>
                  <a:lnTo>
                    <a:pt x="2607" y="3901"/>
                  </a:lnTo>
                  <a:lnTo>
                    <a:pt x="2887" y="395"/>
                  </a:lnTo>
                  <a:lnTo>
                    <a:pt x="2896" y="264"/>
                  </a:lnTo>
                  <a:lnTo>
                    <a:pt x="2887" y="132"/>
                  </a:lnTo>
                  <a:lnTo>
                    <a:pt x="2870" y="45"/>
                  </a:lnTo>
                  <a:lnTo>
                    <a:pt x="284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6"/>
            <p:cNvSpPr/>
            <p:nvPr/>
          </p:nvSpPr>
          <p:spPr>
            <a:xfrm rot="10800000" flipH="1">
              <a:off x="2709190" y="7264517"/>
              <a:ext cx="60781" cy="33528"/>
            </a:xfrm>
            <a:custGeom>
              <a:avLst/>
              <a:gdLst/>
              <a:ahLst/>
              <a:cxnLst/>
              <a:rect l="l" t="t" r="r" b="b"/>
              <a:pathLst>
                <a:path w="6437" h="12315" extrusionOk="0">
                  <a:moveTo>
                    <a:pt x="6352" y="1"/>
                  </a:moveTo>
                  <a:lnTo>
                    <a:pt x="6148" y="220"/>
                  </a:lnTo>
                  <a:lnTo>
                    <a:pt x="5953" y="439"/>
                  </a:lnTo>
                  <a:lnTo>
                    <a:pt x="5749" y="790"/>
                  </a:lnTo>
                  <a:lnTo>
                    <a:pt x="5562" y="1140"/>
                  </a:lnTo>
                  <a:lnTo>
                    <a:pt x="5376" y="1535"/>
                  </a:lnTo>
                  <a:lnTo>
                    <a:pt x="5189" y="1973"/>
                  </a:lnTo>
                  <a:lnTo>
                    <a:pt x="5002" y="2455"/>
                  </a:lnTo>
                  <a:lnTo>
                    <a:pt x="4824" y="2981"/>
                  </a:lnTo>
                  <a:lnTo>
                    <a:pt x="4476" y="4032"/>
                  </a:lnTo>
                  <a:lnTo>
                    <a:pt x="4127" y="5172"/>
                  </a:lnTo>
                  <a:lnTo>
                    <a:pt x="3779" y="6355"/>
                  </a:lnTo>
                  <a:lnTo>
                    <a:pt x="3431" y="7450"/>
                  </a:lnTo>
                  <a:lnTo>
                    <a:pt x="3236" y="8020"/>
                  </a:lnTo>
                  <a:lnTo>
                    <a:pt x="3041" y="8590"/>
                  </a:lnTo>
                  <a:lnTo>
                    <a:pt x="2837" y="9072"/>
                  </a:lnTo>
                  <a:lnTo>
                    <a:pt x="2642" y="9510"/>
                  </a:lnTo>
                  <a:lnTo>
                    <a:pt x="2438" y="9948"/>
                  </a:lnTo>
                  <a:lnTo>
                    <a:pt x="2226" y="10299"/>
                  </a:lnTo>
                  <a:lnTo>
                    <a:pt x="2022" y="10649"/>
                  </a:lnTo>
                  <a:lnTo>
                    <a:pt x="1809" y="10912"/>
                  </a:lnTo>
                  <a:lnTo>
                    <a:pt x="1597" y="11131"/>
                  </a:lnTo>
                  <a:lnTo>
                    <a:pt x="1385" y="11350"/>
                  </a:lnTo>
                  <a:lnTo>
                    <a:pt x="1173" y="11482"/>
                  </a:lnTo>
                  <a:lnTo>
                    <a:pt x="952" y="11569"/>
                  </a:lnTo>
                  <a:lnTo>
                    <a:pt x="731" y="11613"/>
                  </a:lnTo>
                  <a:lnTo>
                    <a:pt x="510" y="11613"/>
                  </a:lnTo>
                  <a:lnTo>
                    <a:pt x="290" y="11526"/>
                  </a:lnTo>
                  <a:lnTo>
                    <a:pt x="69" y="11438"/>
                  </a:lnTo>
                  <a:lnTo>
                    <a:pt x="43" y="11438"/>
                  </a:lnTo>
                  <a:lnTo>
                    <a:pt x="18" y="11482"/>
                  </a:lnTo>
                  <a:lnTo>
                    <a:pt x="9" y="11613"/>
                  </a:lnTo>
                  <a:lnTo>
                    <a:pt x="1" y="11701"/>
                  </a:lnTo>
                  <a:lnTo>
                    <a:pt x="9" y="11832"/>
                  </a:lnTo>
                  <a:lnTo>
                    <a:pt x="18" y="11964"/>
                  </a:lnTo>
                  <a:lnTo>
                    <a:pt x="43" y="12051"/>
                  </a:lnTo>
                  <a:lnTo>
                    <a:pt x="69" y="12095"/>
                  </a:lnTo>
                  <a:lnTo>
                    <a:pt x="281" y="12227"/>
                  </a:lnTo>
                  <a:lnTo>
                    <a:pt x="485" y="12270"/>
                  </a:lnTo>
                  <a:lnTo>
                    <a:pt x="697" y="12314"/>
                  </a:lnTo>
                  <a:lnTo>
                    <a:pt x="909" y="12270"/>
                  </a:lnTo>
                  <a:lnTo>
                    <a:pt x="1113" y="12227"/>
                  </a:lnTo>
                  <a:lnTo>
                    <a:pt x="1317" y="12095"/>
                  </a:lnTo>
                  <a:lnTo>
                    <a:pt x="1529" y="11964"/>
                  </a:lnTo>
                  <a:lnTo>
                    <a:pt x="1725" y="11745"/>
                  </a:lnTo>
                  <a:lnTo>
                    <a:pt x="1928" y="11526"/>
                  </a:lnTo>
                  <a:lnTo>
                    <a:pt x="2132" y="11219"/>
                  </a:lnTo>
                  <a:lnTo>
                    <a:pt x="2327" y="10912"/>
                  </a:lnTo>
                  <a:lnTo>
                    <a:pt x="2523" y="10518"/>
                  </a:lnTo>
                  <a:lnTo>
                    <a:pt x="2718" y="10123"/>
                  </a:lnTo>
                  <a:lnTo>
                    <a:pt x="2913" y="9685"/>
                  </a:lnTo>
                  <a:lnTo>
                    <a:pt x="3100" y="9203"/>
                  </a:lnTo>
                  <a:lnTo>
                    <a:pt x="3287" y="8677"/>
                  </a:lnTo>
                  <a:lnTo>
                    <a:pt x="3660" y="7538"/>
                  </a:lnTo>
                  <a:lnTo>
                    <a:pt x="4026" y="6311"/>
                  </a:lnTo>
                  <a:lnTo>
                    <a:pt x="4399" y="5084"/>
                  </a:lnTo>
                  <a:lnTo>
                    <a:pt x="4773" y="3901"/>
                  </a:lnTo>
                  <a:lnTo>
                    <a:pt x="4959" y="3375"/>
                  </a:lnTo>
                  <a:lnTo>
                    <a:pt x="5155" y="2849"/>
                  </a:lnTo>
                  <a:lnTo>
                    <a:pt x="5350" y="2367"/>
                  </a:lnTo>
                  <a:lnTo>
                    <a:pt x="5545" y="1885"/>
                  </a:lnTo>
                  <a:lnTo>
                    <a:pt x="5749" y="1491"/>
                  </a:lnTo>
                  <a:lnTo>
                    <a:pt x="5961" y="1184"/>
                  </a:lnTo>
                  <a:lnTo>
                    <a:pt x="6174" y="877"/>
                  </a:lnTo>
                  <a:lnTo>
                    <a:pt x="6394" y="658"/>
                  </a:lnTo>
                  <a:lnTo>
                    <a:pt x="6420" y="614"/>
                  </a:lnTo>
                  <a:lnTo>
                    <a:pt x="6437" y="527"/>
                  </a:lnTo>
                  <a:lnTo>
                    <a:pt x="6437" y="439"/>
                  </a:lnTo>
                  <a:lnTo>
                    <a:pt x="6437" y="308"/>
                  </a:lnTo>
                  <a:lnTo>
                    <a:pt x="6428" y="176"/>
                  </a:lnTo>
                  <a:lnTo>
                    <a:pt x="6411" y="89"/>
                  </a:lnTo>
                  <a:lnTo>
                    <a:pt x="638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6"/>
            <p:cNvSpPr/>
            <p:nvPr/>
          </p:nvSpPr>
          <p:spPr>
            <a:xfrm rot="10800000" flipH="1">
              <a:off x="2711117" y="7267150"/>
              <a:ext cx="42340" cy="64782"/>
            </a:xfrm>
            <a:custGeom>
              <a:avLst/>
              <a:gdLst/>
              <a:ahLst/>
              <a:cxnLst/>
              <a:rect l="l" t="t" r="r" b="b"/>
              <a:pathLst>
                <a:path w="4484" h="23795" extrusionOk="0">
                  <a:moveTo>
                    <a:pt x="4416" y="0"/>
                  </a:moveTo>
                  <a:lnTo>
                    <a:pt x="4390" y="44"/>
                  </a:lnTo>
                  <a:lnTo>
                    <a:pt x="4229" y="614"/>
                  </a:lnTo>
                  <a:lnTo>
                    <a:pt x="4076" y="1183"/>
                  </a:lnTo>
                  <a:lnTo>
                    <a:pt x="3923" y="1753"/>
                  </a:lnTo>
                  <a:lnTo>
                    <a:pt x="3779" y="2366"/>
                  </a:lnTo>
                  <a:lnTo>
                    <a:pt x="3635" y="3024"/>
                  </a:lnTo>
                  <a:lnTo>
                    <a:pt x="3499" y="3681"/>
                  </a:lnTo>
                  <a:lnTo>
                    <a:pt x="3227" y="4996"/>
                  </a:lnTo>
                  <a:lnTo>
                    <a:pt x="2972" y="6442"/>
                  </a:lnTo>
                  <a:lnTo>
                    <a:pt x="2735" y="7931"/>
                  </a:lnTo>
                  <a:lnTo>
                    <a:pt x="2514" y="9509"/>
                  </a:lnTo>
                  <a:lnTo>
                    <a:pt x="2302" y="11130"/>
                  </a:lnTo>
                  <a:lnTo>
                    <a:pt x="2081" y="13015"/>
                  </a:lnTo>
                  <a:lnTo>
                    <a:pt x="1843" y="14855"/>
                  </a:lnTo>
                  <a:lnTo>
                    <a:pt x="1724" y="15775"/>
                  </a:lnTo>
                  <a:lnTo>
                    <a:pt x="1597" y="16652"/>
                  </a:lnTo>
                  <a:lnTo>
                    <a:pt x="1461" y="17528"/>
                  </a:lnTo>
                  <a:lnTo>
                    <a:pt x="1317" y="18317"/>
                  </a:lnTo>
                  <a:lnTo>
                    <a:pt x="1172" y="19062"/>
                  </a:lnTo>
                  <a:lnTo>
                    <a:pt x="1020" y="19719"/>
                  </a:lnTo>
                  <a:lnTo>
                    <a:pt x="867" y="20376"/>
                  </a:lnTo>
                  <a:lnTo>
                    <a:pt x="705" y="20990"/>
                  </a:lnTo>
                  <a:lnTo>
                    <a:pt x="544" y="21559"/>
                  </a:lnTo>
                  <a:lnTo>
                    <a:pt x="374" y="22129"/>
                  </a:lnTo>
                  <a:lnTo>
                    <a:pt x="205" y="22655"/>
                  </a:lnTo>
                  <a:lnTo>
                    <a:pt x="35" y="23137"/>
                  </a:lnTo>
                  <a:lnTo>
                    <a:pt x="9" y="23225"/>
                  </a:lnTo>
                  <a:lnTo>
                    <a:pt x="1" y="23356"/>
                  </a:lnTo>
                  <a:lnTo>
                    <a:pt x="1" y="23488"/>
                  </a:lnTo>
                  <a:lnTo>
                    <a:pt x="9" y="23619"/>
                  </a:lnTo>
                  <a:lnTo>
                    <a:pt x="26" y="23707"/>
                  </a:lnTo>
                  <a:lnTo>
                    <a:pt x="43" y="23750"/>
                  </a:lnTo>
                  <a:lnTo>
                    <a:pt x="69" y="23794"/>
                  </a:lnTo>
                  <a:lnTo>
                    <a:pt x="103" y="23750"/>
                  </a:lnTo>
                  <a:lnTo>
                    <a:pt x="264" y="23268"/>
                  </a:lnTo>
                  <a:lnTo>
                    <a:pt x="434" y="22786"/>
                  </a:lnTo>
                  <a:lnTo>
                    <a:pt x="587" y="22261"/>
                  </a:lnTo>
                  <a:lnTo>
                    <a:pt x="748" y="21691"/>
                  </a:lnTo>
                  <a:lnTo>
                    <a:pt x="901" y="21121"/>
                  </a:lnTo>
                  <a:lnTo>
                    <a:pt x="1045" y="20508"/>
                  </a:lnTo>
                  <a:lnTo>
                    <a:pt x="1189" y="19894"/>
                  </a:lnTo>
                  <a:lnTo>
                    <a:pt x="1334" y="19237"/>
                  </a:lnTo>
                  <a:lnTo>
                    <a:pt x="1461" y="18492"/>
                  </a:lnTo>
                  <a:lnTo>
                    <a:pt x="1589" y="17747"/>
                  </a:lnTo>
                  <a:lnTo>
                    <a:pt x="1716" y="17002"/>
                  </a:lnTo>
                  <a:lnTo>
                    <a:pt x="1826" y="16213"/>
                  </a:lnTo>
                  <a:lnTo>
                    <a:pt x="1937" y="15381"/>
                  </a:lnTo>
                  <a:lnTo>
                    <a:pt x="2047" y="14592"/>
                  </a:lnTo>
                  <a:lnTo>
                    <a:pt x="2251" y="12883"/>
                  </a:lnTo>
                  <a:lnTo>
                    <a:pt x="2472" y="11086"/>
                  </a:lnTo>
                  <a:lnTo>
                    <a:pt x="2709" y="9378"/>
                  </a:lnTo>
                  <a:lnTo>
                    <a:pt x="2828" y="8545"/>
                  </a:lnTo>
                  <a:lnTo>
                    <a:pt x="2955" y="7712"/>
                  </a:lnTo>
                  <a:lnTo>
                    <a:pt x="3083" y="6924"/>
                  </a:lnTo>
                  <a:lnTo>
                    <a:pt x="3219" y="6135"/>
                  </a:lnTo>
                  <a:lnTo>
                    <a:pt x="3355" y="5390"/>
                  </a:lnTo>
                  <a:lnTo>
                    <a:pt x="3499" y="4645"/>
                  </a:lnTo>
                  <a:lnTo>
                    <a:pt x="3643" y="3900"/>
                  </a:lnTo>
                  <a:lnTo>
                    <a:pt x="3796" y="3243"/>
                  </a:lnTo>
                  <a:lnTo>
                    <a:pt x="3957" y="2542"/>
                  </a:lnTo>
                  <a:lnTo>
                    <a:pt x="4119" y="1884"/>
                  </a:lnTo>
                  <a:lnTo>
                    <a:pt x="4280" y="1271"/>
                  </a:lnTo>
                  <a:lnTo>
                    <a:pt x="4450" y="657"/>
                  </a:lnTo>
                  <a:lnTo>
                    <a:pt x="4475" y="570"/>
                  </a:lnTo>
                  <a:lnTo>
                    <a:pt x="4484" y="438"/>
                  </a:lnTo>
                  <a:lnTo>
                    <a:pt x="4484" y="307"/>
                  </a:lnTo>
                  <a:lnTo>
                    <a:pt x="4475" y="175"/>
                  </a:lnTo>
                  <a:lnTo>
                    <a:pt x="4458" y="88"/>
                  </a:lnTo>
                  <a:lnTo>
                    <a:pt x="444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6"/>
            <p:cNvSpPr/>
            <p:nvPr/>
          </p:nvSpPr>
          <p:spPr>
            <a:xfrm rot="10800000" flipH="1">
              <a:off x="2707188" y="7220842"/>
              <a:ext cx="57250" cy="27680"/>
            </a:xfrm>
            <a:custGeom>
              <a:avLst/>
              <a:gdLst/>
              <a:ahLst/>
              <a:cxnLst/>
              <a:rect l="l" t="t" r="r" b="b"/>
              <a:pathLst>
                <a:path w="6063" h="10167" extrusionOk="0">
                  <a:moveTo>
                    <a:pt x="52" y="0"/>
                  </a:moveTo>
                  <a:lnTo>
                    <a:pt x="26" y="88"/>
                  </a:lnTo>
                  <a:lnTo>
                    <a:pt x="9" y="175"/>
                  </a:lnTo>
                  <a:lnTo>
                    <a:pt x="1" y="307"/>
                  </a:lnTo>
                  <a:lnTo>
                    <a:pt x="1" y="395"/>
                  </a:lnTo>
                  <a:lnTo>
                    <a:pt x="9" y="526"/>
                  </a:lnTo>
                  <a:lnTo>
                    <a:pt x="35" y="614"/>
                  </a:lnTo>
                  <a:lnTo>
                    <a:pt x="383" y="1490"/>
                  </a:lnTo>
                  <a:lnTo>
                    <a:pt x="739" y="2366"/>
                  </a:lnTo>
                  <a:lnTo>
                    <a:pt x="1096" y="3155"/>
                  </a:lnTo>
                  <a:lnTo>
                    <a:pt x="1461" y="3944"/>
                  </a:lnTo>
                  <a:lnTo>
                    <a:pt x="1826" y="4689"/>
                  </a:lnTo>
                  <a:lnTo>
                    <a:pt x="2191" y="5346"/>
                  </a:lnTo>
                  <a:lnTo>
                    <a:pt x="2556" y="6004"/>
                  </a:lnTo>
                  <a:lnTo>
                    <a:pt x="2930" y="6617"/>
                  </a:lnTo>
                  <a:lnTo>
                    <a:pt x="3304" y="7230"/>
                  </a:lnTo>
                  <a:lnTo>
                    <a:pt x="3677" y="7756"/>
                  </a:lnTo>
                  <a:lnTo>
                    <a:pt x="4059" y="8238"/>
                  </a:lnTo>
                  <a:lnTo>
                    <a:pt x="4441" y="8720"/>
                  </a:lnTo>
                  <a:lnTo>
                    <a:pt x="4823" y="9159"/>
                  </a:lnTo>
                  <a:lnTo>
                    <a:pt x="5205" y="9509"/>
                  </a:lnTo>
                  <a:lnTo>
                    <a:pt x="5588" y="9860"/>
                  </a:lnTo>
                  <a:lnTo>
                    <a:pt x="5978" y="10166"/>
                  </a:lnTo>
                  <a:lnTo>
                    <a:pt x="6004" y="10166"/>
                  </a:lnTo>
                  <a:lnTo>
                    <a:pt x="6029" y="10079"/>
                  </a:lnTo>
                  <a:lnTo>
                    <a:pt x="6046" y="9991"/>
                  </a:lnTo>
                  <a:lnTo>
                    <a:pt x="6063" y="9860"/>
                  </a:lnTo>
                  <a:lnTo>
                    <a:pt x="6063" y="9728"/>
                  </a:lnTo>
                  <a:lnTo>
                    <a:pt x="6055" y="9641"/>
                  </a:lnTo>
                  <a:lnTo>
                    <a:pt x="6038" y="9553"/>
                  </a:lnTo>
                  <a:lnTo>
                    <a:pt x="6012" y="9509"/>
                  </a:lnTo>
                  <a:lnTo>
                    <a:pt x="5630" y="9202"/>
                  </a:lnTo>
                  <a:lnTo>
                    <a:pt x="5248" y="8852"/>
                  </a:lnTo>
                  <a:lnTo>
                    <a:pt x="4866" y="8457"/>
                  </a:lnTo>
                  <a:lnTo>
                    <a:pt x="4484" y="8063"/>
                  </a:lnTo>
                  <a:lnTo>
                    <a:pt x="4102" y="7625"/>
                  </a:lnTo>
                  <a:lnTo>
                    <a:pt x="3728" y="7099"/>
                  </a:lnTo>
                  <a:lnTo>
                    <a:pt x="3355" y="6573"/>
                  </a:lnTo>
                  <a:lnTo>
                    <a:pt x="2981" y="6004"/>
                  </a:lnTo>
                  <a:lnTo>
                    <a:pt x="2616" y="5390"/>
                  </a:lnTo>
                  <a:lnTo>
                    <a:pt x="2251" y="4733"/>
                  </a:lnTo>
                  <a:lnTo>
                    <a:pt x="1886" y="4032"/>
                  </a:lnTo>
                  <a:lnTo>
                    <a:pt x="1521" y="3330"/>
                  </a:lnTo>
                  <a:lnTo>
                    <a:pt x="1164" y="2542"/>
                  </a:lnTo>
                  <a:lnTo>
                    <a:pt x="807" y="1753"/>
                  </a:lnTo>
                  <a:lnTo>
                    <a:pt x="451" y="920"/>
                  </a:lnTo>
                  <a:lnTo>
                    <a:pt x="103" y="44"/>
                  </a:lnTo>
                  <a:lnTo>
                    <a:pt x="7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6"/>
            <p:cNvSpPr/>
            <p:nvPr/>
          </p:nvSpPr>
          <p:spPr>
            <a:xfrm rot="10800000" flipH="1">
              <a:off x="2709351" y="7246731"/>
              <a:ext cx="59422" cy="6923"/>
            </a:xfrm>
            <a:custGeom>
              <a:avLst/>
              <a:gdLst/>
              <a:ahLst/>
              <a:cxnLst/>
              <a:rect l="l" t="t" r="r" b="b"/>
              <a:pathLst>
                <a:path w="6293" h="2543" extrusionOk="0">
                  <a:moveTo>
                    <a:pt x="52" y="1"/>
                  </a:moveTo>
                  <a:lnTo>
                    <a:pt x="26" y="89"/>
                  </a:lnTo>
                  <a:lnTo>
                    <a:pt x="9" y="176"/>
                  </a:lnTo>
                  <a:lnTo>
                    <a:pt x="1" y="308"/>
                  </a:lnTo>
                  <a:lnTo>
                    <a:pt x="1" y="395"/>
                  </a:lnTo>
                  <a:lnTo>
                    <a:pt x="1" y="527"/>
                  </a:lnTo>
                  <a:lnTo>
                    <a:pt x="18" y="614"/>
                  </a:lnTo>
                  <a:lnTo>
                    <a:pt x="43" y="658"/>
                  </a:lnTo>
                  <a:lnTo>
                    <a:pt x="434" y="965"/>
                  </a:lnTo>
                  <a:lnTo>
                    <a:pt x="825" y="1272"/>
                  </a:lnTo>
                  <a:lnTo>
                    <a:pt x="1215" y="1535"/>
                  </a:lnTo>
                  <a:lnTo>
                    <a:pt x="1597" y="1754"/>
                  </a:lnTo>
                  <a:lnTo>
                    <a:pt x="1988" y="1929"/>
                  </a:lnTo>
                  <a:lnTo>
                    <a:pt x="2378" y="2104"/>
                  </a:lnTo>
                  <a:lnTo>
                    <a:pt x="2777" y="2236"/>
                  </a:lnTo>
                  <a:lnTo>
                    <a:pt x="3168" y="2367"/>
                  </a:lnTo>
                  <a:lnTo>
                    <a:pt x="3567" y="2455"/>
                  </a:lnTo>
                  <a:lnTo>
                    <a:pt x="3966" y="2499"/>
                  </a:lnTo>
                  <a:lnTo>
                    <a:pt x="4365" y="2542"/>
                  </a:lnTo>
                  <a:lnTo>
                    <a:pt x="4764" y="2542"/>
                  </a:lnTo>
                  <a:lnTo>
                    <a:pt x="5138" y="2499"/>
                  </a:lnTo>
                  <a:lnTo>
                    <a:pt x="5511" y="2411"/>
                  </a:lnTo>
                  <a:lnTo>
                    <a:pt x="5698" y="2367"/>
                  </a:lnTo>
                  <a:lnTo>
                    <a:pt x="5885" y="2236"/>
                  </a:lnTo>
                  <a:lnTo>
                    <a:pt x="6063" y="2104"/>
                  </a:lnTo>
                  <a:lnTo>
                    <a:pt x="6250" y="1885"/>
                  </a:lnTo>
                  <a:lnTo>
                    <a:pt x="6276" y="1841"/>
                  </a:lnTo>
                  <a:lnTo>
                    <a:pt x="6292" y="1754"/>
                  </a:lnTo>
                  <a:lnTo>
                    <a:pt x="6292" y="1622"/>
                  </a:lnTo>
                  <a:lnTo>
                    <a:pt x="6292" y="1491"/>
                  </a:lnTo>
                  <a:lnTo>
                    <a:pt x="6284" y="1359"/>
                  </a:lnTo>
                  <a:lnTo>
                    <a:pt x="6267" y="1272"/>
                  </a:lnTo>
                  <a:lnTo>
                    <a:pt x="6242" y="1228"/>
                  </a:lnTo>
                  <a:lnTo>
                    <a:pt x="6216" y="1228"/>
                  </a:lnTo>
                  <a:lnTo>
                    <a:pt x="6021" y="1447"/>
                  </a:lnTo>
                  <a:lnTo>
                    <a:pt x="5826" y="1578"/>
                  </a:lnTo>
                  <a:lnTo>
                    <a:pt x="5630" y="1710"/>
                  </a:lnTo>
                  <a:lnTo>
                    <a:pt x="5426" y="1754"/>
                  </a:lnTo>
                  <a:lnTo>
                    <a:pt x="5036" y="1841"/>
                  </a:lnTo>
                  <a:lnTo>
                    <a:pt x="4637" y="1841"/>
                  </a:lnTo>
                  <a:lnTo>
                    <a:pt x="3898" y="1798"/>
                  </a:lnTo>
                  <a:lnTo>
                    <a:pt x="3168" y="1666"/>
                  </a:lnTo>
                  <a:lnTo>
                    <a:pt x="2777" y="1578"/>
                  </a:lnTo>
                  <a:lnTo>
                    <a:pt x="2395" y="1447"/>
                  </a:lnTo>
                  <a:lnTo>
                    <a:pt x="2005" y="1272"/>
                  </a:lnTo>
                  <a:lnTo>
                    <a:pt x="1623" y="1053"/>
                  </a:lnTo>
                  <a:lnTo>
                    <a:pt x="1232" y="834"/>
                  </a:lnTo>
                  <a:lnTo>
                    <a:pt x="850" y="571"/>
                  </a:lnTo>
                  <a:lnTo>
                    <a:pt x="468" y="308"/>
                  </a:lnTo>
                  <a:lnTo>
                    <a:pt x="8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6"/>
            <p:cNvSpPr/>
            <p:nvPr/>
          </p:nvSpPr>
          <p:spPr>
            <a:xfrm rot="10800000" flipH="1">
              <a:off x="2668304" y="7362040"/>
              <a:ext cx="86437" cy="160461"/>
            </a:xfrm>
            <a:custGeom>
              <a:avLst/>
              <a:gdLst/>
              <a:ahLst/>
              <a:cxnLst/>
              <a:rect l="l" t="t" r="r" b="b"/>
              <a:pathLst>
                <a:path w="9154" h="58939" extrusionOk="0">
                  <a:moveTo>
                    <a:pt x="52" y="1"/>
                  </a:moveTo>
                  <a:lnTo>
                    <a:pt x="35" y="88"/>
                  </a:lnTo>
                  <a:lnTo>
                    <a:pt x="9" y="176"/>
                  </a:lnTo>
                  <a:lnTo>
                    <a:pt x="1" y="264"/>
                  </a:lnTo>
                  <a:lnTo>
                    <a:pt x="1" y="439"/>
                  </a:lnTo>
                  <a:lnTo>
                    <a:pt x="43" y="1447"/>
                  </a:lnTo>
                  <a:lnTo>
                    <a:pt x="86" y="2455"/>
                  </a:lnTo>
                  <a:lnTo>
                    <a:pt x="137" y="3419"/>
                  </a:lnTo>
                  <a:lnTo>
                    <a:pt x="196" y="4383"/>
                  </a:lnTo>
                  <a:lnTo>
                    <a:pt x="256" y="5347"/>
                  </a:lnTo>
                  <a:lnTo>
                    <a:pt x="323" y="6311"/>
                  </a:lnTo>
                  <a:lnTo>
                    <a:pt x="400" y="7275"/>
                  </a:lnTo>
                  <a:lnTo>
                    <a:pt x="476" y="8195"/>
                  </a:lnTo>
                  <a:lnTo>
                    <a:pt x="646" y="10035"/>
                  </a:lnTo>
                  <a:lnTo>
                    <a:pt x="833" y="11832"/>
                  </a:lnTo>
                  <a:lnTo>
                    <a:pt x="1028" y="13629"/>
                  </a:lnTo>
                  <a:lnTo>
                    <a:pt x="1240" y="15381"/>
                  </a:lnTo>
                  <a:lnTo>
                    <a:pt x="1648" y="18668"/>
                  </a:lnTo>
                  <a:lnTo>
                    <a:pt x="2081" y="21911"/>
                  </a:lnTo>
                  <a:lnTo>
                    <a:pt x="2302" y="23488"/>
                  </a:lnTo>
                  <a:lnTo>
                    <a:pt x="2523" y="25109"/>
                  </a:lnTo>
                  <a:lnTo>
                    <a:pt x="2752" y="26643"/>
                  </a:lnTo>
                  <a:lnTo>
                    <a:pt x="2989" y="28177"/>
                  </a:lnTo>
                  <a:lnTo>
                    <a:pt x="3210" y="29579"/>
                  </a:lnTo>
                  <a:lnTo>
                    <a:pt x="3439" y="30937"/>
                  </a:lnTo>
                  <a:lnTo>
                    <a:pt x="3677" y="32252"/>
                  </a:lnTo>
                  <a:lnTo>
                    <a:pt x="3923" y="33567"/>
                  </a:lnTo>
                  <a:lnTo>
                    <a:pt x="4170" y="34837"/>
                  </a:lnTo>
                  <a:lnTo>
                    <a:pt x="4416" y="36108"/>
                  </a:lnTo>
                  <a:lnTo>
                    <a:pt x="4925" y="38562"/>
                  </a:lnTo>
                  <a:lnTo>
                    <a:pt x="5460" y="41016"/>
                  </a:lnTo>
                  <a:lnTo>
                    <a:pt x="5987" y="43470"/>
                  </a:lnTo>
                  <a:lnTo>
                    <a:pt x="6522" y="45880"/>
                  </a:lnTo>
                  <a:lnTo>
                    <a:pt x="7056" y="48334"/>
                  </a:lnTo>
                  <a:lnTo>
                    <a:pt x="7574" y="50832"/>
                  </a:lnTo>
                  <a:lnTo>
                    <a:pt x="7829" y="52103"/>
                  </a:lnTo>
                  <a:lnTo>
                    <a:pt x="8084" y="53373"/>
                  </a:lnTo>
                  <a:lnTo>
                    <a:pt x="8330" y="54688"/>
                  </a:lnTo>
                  <a:lnTo>
                    <a:pt x="8576" y="56046"/>
                  </a:lnTo>
                  <a:lnTo>
                    <a:pt x="8814" y="57405"/>
                  </a:lnTo>
                  <a:lnTo>
                    <a:pt x="9043" y="58807"/>
                  </a:lnTo>
                  <a:lnTo>
                    <a:pt x="9060" y="58895"/>
                  </a:lnTo>
                  <a:lnTo>
                    <a:pt x="9086" y="58938"/>
                  </a:lnTo>
                  <a:lnTo>
                    <a:pt x="9111" y="58895"/>
                  </a:lnTo>
                  <a:lnTo>
                    <a:pt x="9128" y="58807"/>
                  </a:lnTo>
                  <a:lnTo>
                    <a:pt x="9145" y="58719"/>
                  </a:lnTo>
                  <a:lnTo>
                    <a:pt x="9154" y="58588"/>
                  </a:lnTo>
                  <a:lnTo>
                    <a:pt x="9154" y="58456"/>
                  </a:lnTo>
                  <a:lnTo>
                    <a:pt x="9137" y="58325"/>
                  </a:lnTo>
                  <a:lnTo>
                    <a:pt x="8882" y="56791"/>
                  </a:lnTo>
                  <a:lnTo>
                    <a:pt x="8619" y="55258"/>
                  </a:lnTo>
                  <a:lnTo>
                    <a:pt x="8347" y="53811"/>
                  </a:lnTo>
                  <a:lnTo>
                    <a:pt x="8075" y="52365"/>
                  </a:lnTo>
                  <a:lnTo>
                    <a:pt x="7795" y="50963"/>
                  </a:lnTo>
                  <a:lnTo>
                    <a:pt x="7506" y="49561"/>
                  </a:lnTo>
                  <a:lnTo>
                    <a:pt x="6929" y="46800"/>
                  </a:lnTo>
                  <a:lnTo>
                    <a:pt x="5876" y="42068"/>
                  </a:lnTo>
                  <a:lnTo>
                    <a:pt x="5358" y="39658"/>
                  </a:lnTo>
                  <a:lnTo>
                    <a:pt x="4840" y="37204"/>
                  </a:lnTo>
                  <a:lnTo>
                    <a:pt x="4339" y="34750"/>
                  </a:lnTo>
                  <a:lnTo>
                    <a:pt x="4093" y="33479"/>
                  </a:lnTo>
                  <a:lnTo>
                    <a:pt x="3847" y="32164"/>
                  </a:lnTo>
                  <a:lnTo>
                    <a:pt x="3609" y="30850"/>
                  </a:lnTo>
                  <a:lnTo>
                    <a:pt x="3380" y="29535"/>
                  </a:lnTo>
                  <a:lnTo>
                    <a:pt x="3151" y="28133"/>
                  </a:lnTo>
                  <a:lnTo>
                    <a:pt x="2939" y="26731"/>
                  </a:lnTo>
                  <a:lnTo>
                    <a:pt x="2709" y="25197"/>
                  </a:lnTo>
                  <a:lnTo>
                    <a:pt x="2489" y="23663"/>
                  </a:lnTo>
                  <a:lnTo>
                    <a:pt x="2268" y="22086"/>
                  </a:lnTo>
                  <a:lnTo>
                    <a:pt x="2047" y="20465"/>
                  </a:lnTo>
                  <a:lnTo>
                    <a:pt x="1835" y="18887"/>
                  </a:lnTo>
                  <a:lnTo>
                    <a:pt x="1631" y="17266"/>
                  </a:lnTo>
                  <a:lnTo>
                    <a:pt x="1232" y="13979"/>
                  </a:lnTo>
                  <a:lnTo>
                    <a:pt x="1045" y="12402"/>
                  </a:lnTo>
                  <a:lnTo>
                    <a:pt x="867" y="10736"/>
                  </a:lnTo>
                  <a:lnTo>
                    <a:pt x="706" y="9071"/>
                  </a:lnTo>
                  <a:lnTo>
                    <a:pt x="553" y="7362"/>
                  </a:lnTo>
                  <a:lnTo>
                    <a:pt x="417" y="5653"/>
                  </a:lnTo>
                  <a:lnTo>
                    <a:pt x="306" y="3901"/>
                  </a:lnTo>
                  <a:lnTo>
                    <a:pt x="256" y="2980"/>
                  </a:lnTo>
                  <a:lnTo>
                    <a:pt x="205" y="2104"/>
                  </a:lnTo>
                  <a:lnTo>
                    <a:pt x="162" y="1184"/>
                  </a:lnTo>
                  <a:lnTo>
                    <a:pt x="128" y="264"/>
                  </a:lnTo>
                  <a:lnTo>
                    <a:pt x="120" y="132"/>
                  </a:lnTo>
                  <a:lnTo>
                    <a:pt x="103" y="44"/>
                  </a:lnTo>
                  <a:lnTo>
                    <a:pt x="7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6"/>
            <p:cNvSpPr/>
            <p:nvPr/>
          </p:nvSpPr>
          <p:spPr>
            <a:xfrm rot="10800000" flipH="1">
              <a:off x="2669428" y="7358103"/>
              <a:ext cx="86758" cy="162727"/>
            </a:xfrm>
            <a:custGeom>
              <a:avLst/>
              <a:gdLst/>
              <a:ahLst/>
              <a:cxnLst/>
              <a:rect l="l" t="t" r="r" b="b"/>
              <a:pathLst>
                <a:path w="9188" h="59771" extrusionOk="0">
                  <a:moveTo>
                    <a:pt x="52" y="0"/>
                  </a:moveTo>
                  <a:lnTo>
                    <a:pt x="26" y="88"/>
                  </a:lnTo>
                  <a:lnTo>
                    <a:pt x="9" y="175"/>
                  </a:lnTo>
                  <a:lnTo>
                    <a:pt x="1" y="263"/>
                  </a:lnTo>
                  <a:lnTo>
                    <a:pt x="9" y="438"/>
                  </a:lnTo>
                  <a:lnTo>
                    <a:pt x="145" y="2366"/>
                  </a:lnTo>
                  <a:lnTo>
                    <a:pt x="306" y="4251"/>
                  </a:lnTo>
                  <a:lnTo>
                    <a:pt x="485" y="6091"/>
                  </a:lnTo>
                  <a:lnTo>
                    <a:pt x="671" y="7888"/>
                  </a:lnTo>
                  <a:lnTo>
                    <a:pt x="867" y="9684"/>
                  </a:lnTo>
                  <a:lnTo>
                    <a:pt x="1079" y="11393"/>
                  </a:lnTo>
                  <a:lnTo>
                    <a:pt x="1308" y="13102"/>
                  </a:lnTo>
                  <a:lnTo>
                    <a:pt x="1537" y="14767"/>
                  </a:lnTo>
                  <a:lnTo>
                    <a:pt x="1758" y="16257"/>
                  </a:lnTo>
                  <a:lnTo>
                    <a:pt x="1987" y="17703"/>
                  </a:lnTo>
                  <a:lnTo>
                    <a:pt x="2217" y="19106"/>
                  </a:lnTo>
                  <a:lnTo>
                    <a:pt x="2454" y="20508"/>
                  </a:lnTo>
                  <a:lnTo>
                    <a:pt x="2701" y="21866"/>
                  </a:lnTo>
                  <a:lnTo>
                    <a:pt x="2947" y="23225"/>
                  </a:lnTo>
                  <a:lnTo>
                    <a:pt x="3448" y="25898"/>
                  </a:lnTo>
                  <a:lnTo>
                    <a:pt x="3966" y="28527"/>
                  </a:lnTo>
                  <a:lnTo>
                    <a:pt x="4492" y="31112"/>
                  </a:lnTo>
                  <a:lnTo>
                    <a:pt x="5010" y="33698"/>
                  </a:lnTo>
                  <a:lnTo>
                    <a:pt x="5537" y="36283"/>
                  </a:lnTo>
                  <a:lnTo>
                    <a:pt x="6046" y="38912"/>
                  </a:lnTo>
                  <a:lnTo>
                    <a:pt x="6547" y="41585"/>
                  </a:lnTo>
                  <a:lnTo>
                    <a:pt x="6793" y="42944"/>
                  </a:lnTo>
                  <a:lnTo>
                    <a:pt x="7031" y="44302"/>
                  </a:lnTo>
                  <a:lnTo>
                    <a:pt x="7269" y="45704"/>
                  </a:lnTo>
                  <a:lnTo>
                    <a:pt x="7498" y="47107"/>
                  </a:lnTo>
                  <a:lnTo>
                    <a:pt x="7719" y="48553"/>
                  </a:lnTo>
                  <a:lnTo>
                    <a:pt x="7939" y="50042"/>
                  </a:lnTo>
                  <a:lnTo>
                    <a:pt x="8152" y="51532"/>
                  </a:lnTo>
                  <a:lnTo>
                    <a:pt x="8347" y="53066"/>
                  </a:lnTo>
                  <a:lnTo>
                    <a:pt x="8542" y="54644"/>
                  </a:lnTo>
                  <a:lnTo>
                    <a:pt x="8729" y="56265"/>
                  </a:lnTo>
                  <a:lnTo>
                    <a:pt x="8899" y="57886"/>
                  </a:lnTo>
                  <a:lnTo>
                    <a:pt x="9060" y="59595"/>
                  </a:lnTo>
                  <a:lnTo>
                    <a:pt x="9077" y="59683"/>
                  </a:lnTo>
                  <a:lnTo>
                    <a:pt x="9103" y="59770"/>
                  </a:lnTo>
                  <a:lnTo>
                    <a:pt x="9128" y="59770"/>
                  </a:lnTo>
                  <a:lnTo>
                    <a:pt x="9145" y="59727"/>
                  </a:lnTo>
                  <a:lnTo>
                    <a:pt x="9170" y="59639"/>
                  </a:lnTo>
                  <a:lnTo>
                    <a:pt x="9179" y="59508"/>
                  </a:lnTo>
                  <a:lnTo>
                    <a:pt x="9187" y="59376"/>
                  </a:lnTo>
                  <a:lnTo>
                    <a:pt x="9179" y="59245"/>
                  </a:lnTo>
                  <a:lnTo>
                    <a:pt x="9001" y="57404"/>
                  </a:lnTo>
                  <a:lnTo>
                    <a:pt x="8814" y="55651"/>
                  </a:lnTo>
                  <a:lnTo>
                    <a:pt x="8610" y="53899"/>
                  </a:lnTo>
                  <a:lnTo>
                    <a:pt x="8398" y="52190"/>
                  </a:lnTo>
                  <a:lnTo>
                    <a:pt x="8169" y="50524"/>
                  </a:lnTo>
                  <a:lnTo>
                    <a:pt x="7939" y="48859"/>
                  </a:lnTo>
                  <a:lnTo>
                    <a:pt x="7693" y="47282"/>
                  </a:lnTo>
                  <a:lnTo>
                    <a:pt x="7447" y="45704"/>
                  </a:lnTo>
                  <a:lnTo>
                    <a:pt x="7209" y="44302"/>
                  </a:lnTo>
                  <a:lnTo>
                    <a:pt x="6971" y="42944"/>
                  </a:lnTo>
                  <a:lnTo>
                    <a:pt x="6725" y="41585"/>
                  </a:lnTo>
                  <a:lnTo>
                    <a:pt x="6479" y="40227"/>
                  </a:lnTo>
                  <a:lnTo>
                    <a:pt x="5970" y="37598"/>
                  </a:lnTo>
                  <a:lnTo>
                    <a:pt x="5452" y="34968"/>
                  </a:lnTo>
                  <a:lnTo>
                    <a:pt x="4407" y="29798"/>
                  </a:lnTo>
                  <a:lnTo>
                    <a:pt x="3881" y="27212"/>
                  </a:lnTo>
                  <a:lnTo>
                    <a:pt x="3371" y="24539"/>
                  </a:lnTo>
                  <a:lnTo>
                    <a:pt x="2870" y="21866"/>
                  </a:lnTo>
                  <a:lnTo>
                    <a:pt x="2624" y="20508"/>
                  </a:lnTo>
                  <a:lnTo>
                    <a:pt x="2387" y="19106"/>
                  </a:lnTo>
                  <a:lnTo>
                    <a:pt x="2149" y="17703"/>
                  </a:lnTo>
                  <a:lnTo>
                    <a:pt x="1928" y="16257"/>
                  </a:lnTo>
                  <a:lnTo>
                    <a:pt x="1707" y="14811"/>
                  </a:lnTo>
                  <a:lnTo>
                    <a:pt x="1495" y="13321"/>
                  </a:lnTo>
                  <a:lnTo>
                    <a:pt x="1291" y="11831"/>
                  </a:lnTo>
                  <a:lnTo>
                    <a:pt x="1096" y="10254"/>
                  </a:lnTo>
                  <a:lnTo>
                    <a:pt x="909" y="8676"/>
                  </a:lnTo>
                  <a:lnTo>
                    <a:pt x="731" y="7099"/>
                  </a:lnTo>
                  <a:lnTo>
                    <a:pt x="561" y="5434"/>
                  </a:lnTo>
                  <a:lnTo>
                    <a:pt x="408" y="3769"/>
                  </a:lnTo>
                  <a:lnTo>
                    <a:pt x="264" y="2016"/>
                  </a:lnTo>
                  <a:lnTo>
                    <a:pt x="137" y="263"/>
                  </a:lnTo>
                  <a:lnTo>
                    <a:pt x="120" y="132"/>
                  </a:lnTo>
                  <a:lnTo>
                    <a:pt x="94" y="44"/>
                  </a:lnTo>
                  <a:lnTo>
                    <a:pt x="7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 name="Google Shape;1170;p66"/>
          <p:cNvSpPr/>
          <p:nvPr/>
        </p:nvSpPr>
        <p:spPr>
          <a:xfrm flipH="1">
            <a:off x="7564062" y="1449001"/>
            <a:ext cx="358590" cy="413377"/>
          </a:xfrm>
          <a:custGeom>
            <a:avLst/>
            <a:gdLst/>
            <a:ahLst/>
            <a:cxnLst/>
            <a:rect l="l" t="t" r="r" b="b"/>
            <a:pathLst>
              <a:path w="381479" h="98835" extrusionOk="0">
                <a:moveTo>
                  <a:pt x="323547" y="18338"/>
                </a:moveTo>
                <a:lnTo>
                  <a:pt x="324762" y="18348"/>
                </a:lnTo>
                <a:lnTo>
                  <a:pt x="325978" y="18354"/>
                </a:lnTo>
                <a:lnTo>
                  <a:pt x="327194" y="18370"/>
                </a:lnTo>
                <a:lnTo>
                  <a:pt x="328409" y="18387"/>
                </a:lnTo>
                <a:lnTo>
                  <a:pt x="329647" y="18408"/>
                </a:lnTo>
                <a:lnTo>
                  <a:pt x="330885" y="18430"/>
                </a:lnTo>
                <a:lnTo>
                  <a:pt x="332123" y="18463"/>
                </a:lnTo>
                <a:lnTo>
                  <a:pt x="333360" y="18495"/>
                </a:lnTo>
                <a:lnTo>
                  <a:pt x="334620" y="18528"/>
                </a:lnTo>
                <a:lnTo>
                  <a:pt x="335858" y="18571"/>
                </a:lnTo>
                <a:lnTo>
                  <a:pt x="337118" y="18615"/>
                </a:lnTo>
                <a:lnTo>
                  <a:pt x="338378" y="18664"/>
                </a:lnTo>
                <a:lnTo>
                  <a:pt x="339660" y="18718"/>
                </a:lnTo>
                <a:lnTo>
                  <a:pt x="340920" y="18778"/>
                </a:lnTo>
                <a:lnTo>
                  <a:pt x="342202" y="18837"/>
                </a:lnTo>
                <a:lnTo>
                  <a:pt x="343484" y="18908"/>
                </a:lnTo>
                <a:lnTo>
                  <a:pt x="344766" y="18979"/>
                </a:lnTo>
                <a:lnTo>
                  <a:pt x="346070" y="19055"/>
                </a:lnTo>
                <a:lnTo>
                  <a:pt x="347352" y="19136"/>
                </a:lnTo>
                <a:lnTo>
                  <a:pt x="348656" y="19223"/>
                </a:lnTo>
                <a:lnTo>
                  <a:pt x="349960" y="19310"/>
                </a:lnTo>
                <a:lnTo>
                  <a:pt x="351264" y="19408"/>
                </a:lnTo>
                <a:lnTo>
                  <a:pt x="352568" y="19505"/>
                </a:lnTo>
                <a:lnTo>
                  <a:pt x="353872" y="19614"/>
                </a:lnTo>
                <a:lnTo>
                  <a:pt x="355198" y="19723"/>
                </a:lnTo>
                <a:lnTo>
                  <a:pt x="356525" y="19837"/>
                </a:lnTo>
                <a:lnTo>
                  <a:pt x="357829" y="19956"/>
                </a:lnTo>
                <a:lnTo>
                  <a:pt x="359155" y="20087"/>
                </a:lnTo>
                <a:lnTo>
                  <a:pt x="360481" y="20217"/>
                </a:lnTo>
                <a:lnTo>
                  <a:pt x="358867" y="20125"/>
                </a:lnTo>
                <a:lnTo>
                  <a:pt x="357188" y="20032"/>
                </a:lnTo>
                <a:lnTo>
                  <a:pt x="355486" y="19945"/>
                </a:lnTo>
                <a:lnTo>
                  <a:pt x="353717" y="19864"/>
                </a:lnTo>
                <a:lnTo>
                  <a:pt x="351927" y="19782"/>
                </a:lnTo>
                <a:lnTo>
                  <a:pt x="350092" y="19712"/>
                </a:lnTo>
                <a:lnTo>
                  <a:pt x="348214" y="19641"/>
                </a:lnTo>
                <a:lnTo>
                  <a:pt x="346313" y="19581"/>
                </a:lnTo>
                <a:lnTo>
                  <a:pt x="344368" y="19533"/>
                </a:lnTo>
                <a:lnTo>
                  <a:pt x="342401" y="19484"/>
                </a:lnTo>
                <a:lnTo>
                  <a:pt x="340389" y="19446"/>
                </a:lnTo>
                <a:lnTo>
                  <a:pt x="338356" y="19419"/>
                </a:lnTo>
                <a:lnTo>
                  <a:pt x="336322" y="19397"/>
                </a:lnTo>
                <a:lnTo>
                  <a:pt x="334245" y="19391"/>
                </a:lnTo>
                <a:lnTo>
                  <a:pt x="332145" y="19391"/>
                </a:lnTo>
                <a:lnTo>
                  <a:pt x="330045" y="19402"/>
                </a:lnTo>
                <a:lnTo>
                  <a:pt x="327901" y="19429"/>
                </a:lnTo>
                <a:lnTo>
                  <a:pt x="325757" y="19462"/>
                </a:lnTo>
                <a:lnTo>
                  <a:pt x="323613" y="19511"/>
                </a:lnTo>
                <a:lnTo>
                  <a:pt x="322530" y="19543"/>
                </a:lnTo>
                <a:lnTo>
                  <a:pt x="321447" y="19576"/>
                </a:lnTo>
                <a:lnTo>
                  <a:pt x="320364" y="19614"/>
                </a:lnTo>
                <a:lnTo>
                  <a:pt x="319259" y="19652"/>
                </a:lnTo>
                <a:lnTo>
                  <a:pt x="318175" y="19696"/>
                </a:lnTo>
                <a:lnTo>
                  <a:pt x="317092" y="19744"/>
                </a:lnTo>
                <a:lnTo>
                  <a:pt x="315987" y="19799"/>
                </a:lnTo>
                <a:lnTo>
                  <a:pt x="314904" y="19853"/>
                </a:lnTo>
                <a:lnTo>
                  <a:pt x="313799" y="19913"/>
                </a:lnTo>
                <a:lnTo>
                  <a:pt x="312716" y="19973"/>
                </a:lnTo>
                <a:lnTo>
                  <a:pt x="311611" y="20043"/>
                </a:lnTo>
                <a:lnTo>
                  <a:pt x="310528" y="20114"/>
                </a:lnTo>
                <a:lnTo>
                  <a:pt x="309423" y="20190"/>
                </a:lnTo>
                <a:lnTo>
                  <a:pt x="308340" y="20271"/>
                </a:lnTo>
                <a:lnTo>
                  <a:pt x="307234" y="20353"/>
                </a:lnTo>
                <a:lnTo>
                  <a:pt x="306151" y="20445"/>
                </a:lnTo>
                <a:lnTo>
                  <a:pt x="305046" y="20537"/>
                </a:lnTo>
                <a:lnTo>
                  <a:pt x="303963" y="20635"/>
                </a:lnTo>
                <a:lnTo>
                  <a:pt x="302880" y="20738"/>
                </a:lnTo>
                <a:lnTo>
                  <a:pt x="301797" y="20847"/>
                </a:lnTo>
                <a:lnTo>
                  <a:pt x="300714" y="20956"/>
                </a:lnTo>
                <a:lnTo>
                  <a:pt x="299631" y="21075"/>
                </a:lnTo>
                <a:lnTo>
                  <a:pt x="298548" y="21200"/>
                </a:lnTo>
                <a:lnTo>
                  <a:pt x="297465" y="21325"/>
                </a:lnTo>
                <a:lnTo>
                  <a:pt x="296404" y="21455"/>
                </a:lnTo>
                <a:lnTo>
                  <a:pt x="295343" y="21597"/>
                </a:lnTo>
                <a:lnTo>
                  <a:pt x="294459" y="21716"/>
                </a:lnTo>
                <a:lnTo>
                  <a:pt x="293575" y="21836"/>
                </a:lnTo>
                <a:lnTo>
                  <a:pt x="292691" y="21961"/>
                </a:lnTo>
                <a:lnTo>
                  <a:pt x="291828" y="22091"/>
                </a:lnTo>
                <a:lnTo>
                  <a:pt x="290966" y="22221"/>
                </a:lnTo>
                <a:lnTo>
                  <a:pt x="290127" y="22352"/>
                </a:lnTo>
                <a:lnTo>
                  <a:pt x="289265" y="22487"/>
                </a:lnTo>
                <a:lnTo>
                  <a:pt x="288447" y="22629"/>
                </a:lnTo>
                <a:lnTo>
                  <a:pt x="287607" y="22770"/>
                </a:lnTo>
                <a:lnTo>
                  <a:pt x="286789" y="22917"/>
                </a:lnTo>
                <a:lnTo>
                  <a:pt x="285971" y="23069"/>
                </a:lnTo>
                <a:lnTo>
                  <a:pt x="285153" y="23215"/>
                </a:lnTo>
                <a:lnTo>
                  <a:pt x="284358" y="23373"/>
                </a:lnTo>
                <a:lnTo>
                  <a:pt x="283562" y="23530"/>
                </a:lnTo>
                <a:lnTo>
                  <a:pt x="282788" y="23688"/>
                </a:lnTo>
                <a:lnTo>
                  <a:pt x="282015" y="23851"/>
                </a:lnTo>
                <a:lnTo>
                  <a:pt x="281241" y="24019"/>
                </a:lnTo>
                <a:lnTo>
                  <a:pt x="280467" y="24188"/>
                </a:lnTo>
                <a:lnTo>
                  <a:pt x="279716" y="24361"/>
                </a:lnTo>
                <a:lnTo>
                  <a:pt x="278964" y="24535"/>
                </a:lnTo>
                <a:lnTo>
                  <a:pt x="278235" y="24714"/>
                </a:lnTo>
                <a:lnTo>
                  <a:pt x="277484" y="24894"/>
                </a:lnTo>
                <a:lnTo>
                  <a:pt x="276776" y="25078"/>
                </a:lnTo>
                <a:lnTo>
                  <a:pt x="276047" y="25263"/>
                </a:lnTo>
                <a:lnTo>
                  <a:pt x="275340" y="25453"/>
                </a:lnTo>
                <a:lnTo>
                  <a:pt x="274632" y="25649"/>
                </a:lnTo>
                <a:lnTo>
                  <a:pt x="273925" y="25844"/>
                </a:lnTo>
                <a:lnTo>
                  <a:pt x="273240" y="26040"/>
                </a:lnTo>
                <a:lnTo>
                  <a:pt x="272555" y="26246"/>
                </a:lnTo>
                <a:lnTo>
                  <a:pt x="271891" y="26447"/>
                </a:lnTo>
                <a:lnTo>
                  <a:pt x="270565" y="26865"/>
                </a:lnTo>
                <a:lnTo>
                  <a:pt x="269261" y="27294"/>
                </a:lnTo>
                <a:lnTo>
                  <a:pt x="268001" y="27734"/>
                </a:lnTo>
                <a:lnTo>
                  <a:pt x="266763" y="28191"/>
                </a:lnTo>
                <a:lnTo>
                  <a:pt x="265548" y="28652"/>
                </a:lnTo>
                <a:lnTo>
                  <a:pt x="264376" y="29130"/>
                </a:lnTo>
                <a:lnTo>
                  <a:pt x="263227" y="29619"/>
                </a:lnTo>
                <a:lnTo>
                  <a:pt x="262100" y="30113"/>
                </a:lnTo>
                <a:lnTo>
                  <a:pt x="261017" y="30624"/>
                </a:lnTo>
                <a:lnTo>
                  <a:pt x="259956" y="31151"/>
                </a:lnTo>
                <a:lnTo>
                  <a:pt x="258939" y="31683"/>
                </a:lnTo>
                <a:lnTo>
                  <a:pt x="257944" y="32226"/>
                </a:lnTo>
                <a:lnTo>
                  <a:pt x="256972" y="32786"/>
                </a:lnTo>
                <a:lnTo>
                  <a:pt x="256021" y="33351"/>
                </a:lnTo>
                <a:lnTo>
                  <a:pt x="255115" y="33932"/>
                </a:lnTo>
                <a:lnTo>
                  <a:pt x="254253" y="34524"/>
                </a:lnTo>
                <a:lnTo>
                  <a:pt x="253391" y="35127"/>
                </a:lnTo>
                <a:lnTo>
                  <a:pt x="253369" y="34595"/>
                </a:lnTo>
                <a:lnTo>
                  <a:pt x="253303" y="34062"/>
                </a:lnTo>
                <a:lnTo>
                  <a:pt x="253369" y="34008"/>
                </a:lnTo>
                <a:lnTo>
                  <a:pt x="253413" y="33954"/>
                </a:lnTo>
                <a:lnTo>
                  <a:pt x="253413" y="33899"/>
                </a:lnTo>
                <a:lnTo>
                  <a:pt x="253391" y="33850"/>
                </a:lnTo>
                <a:lnTo>
                  <a:pt x="253347" y="33802"/>
                </a:lnTo>
                <a:lnTo>
                  <a:pt x="253281" y="33753"/>
                </a:lnTo>
                <a:lnTo>
                  <a:pt x="253170" y="33155"/>
                </a:lnTo>
                <a:lnTo>
                  <a:pt x="253059" y="32558"/>
                </a:lnTo>
                <a:lnTo>
                  <a:pt x="252905" y="31960"/>
                </a:lnTo>
                <a:lnTo>
                  <a:pt x="252728" y="31368"/>
                </a:lnTo>
                <a:lnTo>
                  <a:pt x="252529" y="30782"/>
                </a:lnTo>
                <a:lnTo>
                  <a:pt x="252286" y="30195"/>
                </a:lnTo>
                <a:lnTo>
                  <a:pt x="252043" y="29619"/>
                </a:lnTo>
                <a:lnTo>
                  <a:pt x="251755" y="29049"/>
                </a:lnTo>
                <a:lnTo>
                  <a:pt x="251424" y="28484"/>
                </a:lnTo>
                <a:lnTo>
                  <a:pt x="251092" y="27935"/>
                </a:lnTo>
                <a:lnTo>
                  <a:pt x="250694" y="27392"/>
                </a:lnTo>
                <a:lnTo>
                  <a:pt x="250297" y="26865"/>
                </a:lnTo>
                <a:lnTo>
                  <a:pt x="249855" y="26349"/>
                </a:lnTo>
                <a:lnTo>
                  <a:pt x="249368" y="25844"/>
                </a:lnTo>
                <a:lnTo>
                  <a:pt x="248860" y="25361"/>
                </a:lnTo>
                <a:lnTo>
                  <a:pt x="248329" y="24894"/>
                </a:lnTo>
                <a:lnTo>
                  <a:pt x="249081" y="24742"/>
                </a:lnTo>
                <a:lnTo>
                  <a:pt x="250076" y="24557"/>
                </a:lnTo>
                <a:lnTo>
                  <a:pt x="251313" y="24329"/>
                </a:lnTo>
                <a:lnTo>
                  <a:pt x="252772" y="24068"/>
                </a:lnTo>
                <a:lnTo>
                  <a:pt x="254452" y="23780"/>
                </a:lnTo>
                <a:lnTo>
                  <a:pt x="256331" y="23471"/>
                </a:lnTo>
                <a:lnTo>
                  <a:pt x="258431" y="23134"/>
                </a:lnTo>
                <a:lnTo>
                  <a:pt x="259558" y="22965"/>
                </a:lnTo>
                <a:lnTo>
                  <a:pt x="260729" y="22786"/>
                </a:lnTo>
                <a:lnTo>
                  <a:pt x="261967" y="22607"/>
                </a:lnTo>
                <a:lnTo>
                  <a:pt x="263227" y="22428"/>
                </a:lnTo>
                <a:lnTo>
                  <a:pt x="264553" y="22243"/>
                </a:lnTo>
                <a:lnTo>
                  <a:pt x="265924" y="22058"/>
                </a:lnTo>
                <a:lnTo>
                  <a:pt x="267338" y="21868"/>
                </a:lnTo>
                <a:lnTo>
                  <a:pt x="268797" y="21684"/>
                </a:lnTo>
                <a:lnTo>
                  <a:pt x="270278" y="21499"/>
                </a:lnTo>
                <a:lnTo>
                  <a:pt x="271825" y="21309"/>
                </a:lnTo>
                <a:lnTo>
                  <a:pt x="273417" y="21124"/>
                </a:lnTo>
                <a:lnTo>
                  <a:pt x="275052" y="20939"/>
                </a:lnTo>
                <a:lnTo>
                  <a:pt x="276732" y="20760"/>
                </a:lnTo>
                <a:lnTo>
                  <a:pt x="278434" y="20581"/>
                </a:lnTo>
                <a:lnTo>
                  <a:pt x="280180" y="20407"/>
                </a:lnTo>
                <a:lnTo>
                  <a:pt x="281970" y="20233"/>
                </a:lnTo>
                <a:lnTo>
                  <a:pt x="283805" y="20065"/>
                </a:lnTo>
                <a:lnTo>
                  <a:pt x="285662" y="19902"/>
                </a:lnTo>
                <a:lnTo>
                  <a:pt x="287563" y="19744"/>
                </a:lnTo>
                <a:lnTo>
                  <a:pt x="289508" y="19592"/>
                </a:lnTo>
                <a:lnTo>
                  <a:pt x="291475" y="19446"/>
                </a:lnTo>
                <a:lnTo>
                  <a:pt x="293486" y="19304"/>
                </a:lnTo>
                <a:lnTo>
                  <a:pt x="295542" y="19174"/>
                </a:lnTo>
                <a:lnTo>
                  <a:pt x="297597" y="19049"/>
                </a:lnTo>
                <a:lnTo>
                  <a:pt x="299719" y="18935"/>
                </a:lnTo>
                <a:lnTo>
                  <a:pt x="301841" y="18826"/>
                </a:lnTo>
                <a:lnTo>
                  <a:pt x="304007" y="18729"/>
                </a:lnTo>
                <a:lnTo>
                  <a:pt x="306218" y="18636"/>
                </a:lnTo>
                <a:lnTo>
                  <a:pt x="308428" y="18560"/>
                </a:lnTo>
                <a:lnTo>
                  <a:pt x="310683" y="18495"/>
                </a:lnTo>
                <a:lnTo>
                  <a:pt x="312981" y="18435"/>
                </a:lnTo>
                <a:lnTo>
                  <a:pt x="315280" y="18392"/>
                </a:lnTo>
                <a:lnTo>
                  <a:pt x="316451" y="18376"/>
                </a:lnTo>
                <a:lnTo>
                  <a:pt x="317623" y="18359"/>
                </a:lnTo>
                <a:lnTo>
                  <a:pt x="318794" y="18348"/>
                </a:lnTo>
                <a:lnTo>
                  <a:pt x="319966" y="18343"/>
                </a:lnTo>
                <a:lnTo>
                  <a:pt x="321159" y="18338"/>
                </a:lnTo>
                <a:close/>
                <a:moveTo>
                  <a:pt x="167741" y="793"/>
                </a:moveTo>
                <a:lnTo>
                  <a:pt x="169178" y="799"/>
                </a:lnTo>
                <a:lnTo>
                  <a:pt x="170593" y="815"/>
                </a:lnTo>
                <a:lnTo>
                  <a:pt x="172007" y="842"/>
                </a:lnTo>
                <a:lnTo>
                  <a:pt x="173400" y="875"/>
                </a:lnTo>
                <a:lnTo>
                  <a:pt x="174814" y="918"/>
                </a:lnTo>
                <a:lnTo>
                  <a:pt x="176207" y="967"/>
                </a:lnTo>
                <a:lnTo>
                  <a:pt x="177577" y="1021"/>
                </a:lnTo>
                <a:lnTo>
                  <a:pt x="178948" y="1087"/>
                </a:lnTo>
                <a:lnTo>
                  <a:pt x="180318" y="1157"/>
                </a:lnTo>
                <a:lnTo>
                  <a:pt x="181688" y="1233"/>
                </a:lnTo>
                <a:lnTo>
                  <a:pt x="183037" y="1320"/>
                </a:lnTo>
                <a:lnTo>
                  <a:pt x="184385" y="1407"/>
                </a:lnTo>
                <a:lnTo>
                  <a:pt x="185711" y="1505"/>
                </a:lnTo>
                <a:lnTo>
                  <a:pt x="187037" y="1608"/>
                </a:lnTo>
                <a:lnTo>
                  <a:pt x="188363" y="1717"/>
                </a:lnTo>
                <a:lnTo>
                  <a:pt x="189668" y="1825"/>
                </a:lnTo>
                <a:lnTo>
                  <a:pt x="190972" y="1945"/>
                </a:lnTo>
                <a:lnTo>
                  <a:pt x="192254" y="2064"/>
                </a:lnTo>
                <a:lnTo>
                  <a:pt x="193536" y="2189"/>
                </a:lnTo>
                <a:lnTo>
                  <a:pt x="194818" y="2320"/>
                </a:lnTo>
                <a:lnTo>
                  <a:pt x="196077" y="2455"/>
                </a:lnTo>
                <a:lnTo>
                  <a:pt x="197337" y="2591"/>
                </a:lnTo>
                <a:lnTo>
                  <a:pt x="198575" y="2732"/>
                </a:lnTo>
                <a:lnTo>
                  <a:pt x="199813" y="2874"/>
                </a:lnTo>
                <a:lnTo>
                  <a:pt x="201029" y="3020"/>
                </a:lnTo>
                <a:lnTo>
                  <a:pt x="203438" y="3319"/>
                </a:lnTo>
                <a:lnTo>
                  <a:pt x="205803" y="3623"/>
                </a:lnTo>
                <a:lnTo>
                  <a:pt x="206400" y="3705"/>
                </a:lnTo>
                <a:lnTo>
                  <a:pt x="206974" y="3792"/>
                </a:lnTo>
                <a:lnTo>
                  <a:pt x="207549" y="3879"/>
                </a:lnTo>
                <a:lnTo>
                  <a:pt x="208124" y="3971"/>
                </a:lnTo>
                <a:lnTo>
                  <a:pt x="208676" y="4063"/>
                </a:lnTo>
                <a:lnTo>
                  <a:pt x="209229" y="4166"/>
                </a:lnTo>
                <a:lnTo>
                  <a:pt x="209781" y="4270"/>
                </a:lnTo>
                <a:lnTo>
                  <a:pt x="210312" y="4373"/>
                </a:lnTo>
                <a:lnTo>
                  <a:pt x="210842" y="4481"/>
                </a:lnTo>
                <a:lnTo>
                  <a:pt x="211351" y="4595"/>
                </a:lnTo>
                <a:lnTo>
                  <a:pt x="211859" y="4710"/>
                </a:lnTo>
                <a:lnTo>
                  <a:pt x="212368" y="4829"/>
                </a:lnTo>
                <a:lnTo>
                  <a:pt x="212854" y="4949"/>
                </a:lnTo>
                <a:lnTo>
                  <a:pt x="213340" y="5073"/>
                </a:lnTo>
                <a:lnTo>
                  <a:pt x="213804" y="5204"/>
                </a:lnTo>
                <a:lnTo>
                  <a:pt x="214291" y="5334"/>
                </a:lnTo>
                <a:lnTo>
                  <a:pt x="215197" y="5600"/>
                </a:lnTo>
                <a:lnTo>
                  <a:pt x="216081" y="5883"/>
                </a:lnTo>
                <a:lnTo>
                  <a:pt x="216943" y="6171"/>
                </a:lnTo>
                <a:lnTo>
                  <a:pt x="217761" y="6475"/>
                </a:lnTo>
                <a:lnTo>
                  <a:pt x="218556" y="6779"/>
                </a:lnTo>
                <a:lnTo>
                  <a:pt x="219330" y="7094"/>
                </a:lnTo>
                <a:lnTo>
                  <a:pt x="220082" y="7420"/>
                </a:lnTo>
                <a:lnTo>
                  <a:pt x="220789" y="7751"/>
                </a:lnTo>
                <a:lnTo>
                  <a:pt x="221474" y="8088"/>
                </a:lnTo>
                <a:lnTo>
                  <a:pt x="222137" y="8436"/>
                </a:lnTo>
                <a:lnTo>
                  <a:pt x="222778" y="8783"/>
                </a:lnTo>
                <a:lnTo>
                  <a:pt x="223397" y="9136"/>
                </a:lnTo>
                <a:lnTo>
                  <a:pt x="223972" y="9495"/>
                </a:lnTo>
                <a:lnTo>
                  <a:pt x="224546" y="9859"/>
                </a:lnTo>
                <a:lnTo>
                  <a:pt x="225077" y="10223"/>
                </a:lnTo>
                <a:lnTo>
                  <a:pt x="225585" y="10592"/>
                </a:lnTo>
                <a:lnTo>
                  <a:pt x="226094" y="10961"/>
                </a:lnTo>
                <a:lnTo>
                  <a:pt x="226558" y="11336"/>
                </a:lnTo>
                <a:lnTo>
                  <a:pt x="227000" y="11711"/>
                </a:lnTo>
                <a:lnTo>
                  <a:pt x="227442" y="12080"/>
                </a:lnTo>
                <a:lnTo>
                  <a:pt x="227840" y="12455"/>
                </a:lnTo>
                <a:lnTo>
                  <a:pt x="228238" y="12830"/>
                </a:lnTo>
                <a:lnTo>
                  <a:pt x="228591" y="13199"/>
                </a:lnTo>
                <a:lnTo>
                  <a:pt x="228945" y="13569"/>
                </a:lnTo>
                <a:lnTo>
                  <a:pt x="228569" y="13590"/>
                </a:lnTo>
                <a:lnTo>
                  <a:pt x="228193" y="13612"/>
                </a:lnTo>
                <a:lnTo>
                  <a:pt x="227840" y="13639"/>
                </a:lnTo>
                <a:lnTo>
                  <a:pt x="227486" y="13666"/>
                </a:lnTo>
                <a:lnTo>
                  <a:pt x="227132" y="13704"/>
                </a:lnTo>
                <a:lnTo>
                  <a:pt x="226779" y="13742"/>
                </a:lnTo>
                <a:lnTo>
                  <a:pt x="226447" y="13780"/>
                </a:lnTo>
                <a:lnTo>
                  <a:pt x="226138" y="13824"/>
                </a:lnTo>
                <a:lnTo>
                  <a:pt x="225806" y="13873"/>
                </a:lnTo>
                <a:lnTo>
                  <a:pt x="225497" y="13927"/>
                </a:lnTo>
                <a:lnTo>
                  <a:pt x="225209" y="13981"/>
                </a:lnTo>
                <a:lnTo>
                  <a:pt x="224922" y="14036"/>
                </a:lnTo>
                <a:lnTo>
                  <a:pt x="224635" y="14095"/>
                </a:lnTo>
                <a:lnTo>
                  <a:pt x="224370" y="14161"/>
                </a:lnTo>
                <a:lnTo>
                  <a:pt x="224126" y="14226"/>
                </a:lnTo>
                <a:lnTo>
                  <a:pt x="223883" y="14291"/>
                </a:lnTo>
                <a:lnTo>
                  <a:pt x="223640" y="14367"/>
                </a:lnTo>
                <a:lnTo>
                  <a:pt x="223419" y="14438"/>
                </a:lnTo>
                <a:lnTo>
                  <a:pt x="223220" y="14514"/>
                </a:lnTo>
                <a:lnTo>
                  <a:pt x="223021" y="14590"/>
                </a:lnTo>
                <a:lnTo>
                  <a:pt x="222844" y="14671"/>
                </a:lnTo>
                <a:lnTo>
                  <a:pt x="222668" y="14753"/>
                </a:lnTo>
                <a:lnTo>
                  <a:pt x="222513" y="14840"/>
                </a:lnTo>
                <a:lnTo>
                  <a:pt x="222380" y="14921"/>
                </a:lnTo>
                <a:lnTo>
                  <a:pt x="222248" y="15008"/>
                </a:lnTo>
                <a:lnTo>
                  <a:pt x="222137" y="15100"/>
                </a:lnTo>
                <a:lnTo>
                  <a:pt x="222049" y="15193"/>
                </a:lnTo>
                <a:lnTo>
                  <a:pt x="221982" y="15285"/>
                </a:lnTo>
                <a:lnTo>
                  <a:pt x="221916" y="15377"/>
                </a:lnTo>
                <a:lnTo>
                  <a:pt x="221872" y="15475"/>
                </a:lnTo>
                <a:lnTo>
                  <a:pt x="221850" y="15567"/>
                </a:lnTo>
                <a:lnTo>
                  <a:pt x="221828" y="15665"/>
                </a:lnTo>
                <a:lnTo>
                  <a:pt x="221850" y="15806"/>
                </a:lnTo>
                <a:lnTo>
                  <a:pt x="221916" y="15942"/>
                </a:lnTo>
                <a:lnTo>
                  <a:pt x="222005" y="16073"/>
                </a:lnTo>
                <a:lnTo>
                  <a:pt x="222115" y="16203"/>
                </a:lnTo>
                <a:lnTo>
                  <a:pt x="222270" y="16333"/>
                </a:lnTo>
                <a:lnTo>
                  <a:pt x="222447" y="16458"/>
                </a:lnTo>
                <a:lnTo>
                  <a:pt x="222668" y="16578"/>
                </a:lnTo>
                <a:lnTo>
                  <a:pt x="222911" y="16692"/>
                </a:lnTo>
                <a:lnTo>
                  <a:pt x="222181" y="16795"/>
                </a:lnTo>
                <a:lnTo>
                  <a:pt x="221496" y="16904"/>
                </a:lnTo>
                <a:lnTo>
                  <a:pt x="220789" y="17012"/>
                </a:lnTo>
                <a:lnTo>
                  <a:pt x="220126" y="17126"/>
                </a:lnTo>
                <a:lnTo>
                  <a:pt x="219463" y="17240"/>
                </a:lnTo>
                <a:lnTo>
                  <a:pt x="218822" y="17360"/>
                </a:lnTo>
                <a:lnTo>
                  <a:pt x="218181" y="17479"/>
                </a:lnTo>
                <a:lnTo>
                  <a:pt x="217562" y="17604"/>
                </a:lnTo>
                <a:lnTo>
                  <a:pt x="216943" y="17735"/>
                </a:lnTo>
                <a:lnTo>
                  <a:pt x="216346" y="17865"/>
                </a:lnTo>
                <a:lnTo>
                  <a:pt x="215749" y="17995"/>
                </a:lnTo>
                <a:lnTo>
                  <a:pt x="215175" y="18137"/>
                </a:lnTo>
                <a:lnTo>
                  <a:pt x="214622" y="18272"/>
                </a:lnTo>
                <a:lnTo>
                  <a:pt x="214069" y="18414"/>
                </a:lnTo>
                <a:lnTo>
                  <a:pt x="213539" y="18560"/>
                </a:lnTo>
                <a:lnTo>
                  <a:pt x="213009" y="18707"/>
                </a:lnTo>
                <a:lnTo>
                  <a:pt x="212500" y="18854"/>
                </a:lnTo>
                <a:lnTo>
                  <a:pt x="211992" y="19006"/>
                </a:lnTo>
                <a:lnTo>
                  <a:pt x="211506" y="19158"/>
                </a:lnTo>
                <a:lnTo>
                  <a:pt x="211019" y="19315"/>
                </a:lnTo>
                <a:lnTo>
                  <a:pt x="210555" y="19473"/>
                </a:lnTo>
                <a:lnTo>
                  <a:pt x="210091" y="19636"/>
                </a:lnTo>
                <a:lnTo>
                  <a:pt x="209649" y="19799"/>
                </a:lnTo>
                <a:lnTo>
                  <a:pt x="209229" y="19962"/>
                </a:lnTo>
                <a:lnTo>
                  <a:pt x="208787" y="20130"/>
                </a:lnTo>
                <a:lnTo>
                  <a:pt x="208389" y="20298"/>
                </a:lnTo>
                <a:lnTo>
                  <a:pt x="207593" y="20641"/>
                </a:lnTo>
                <a:lnTo>
                  <a:pt x="206842" y="20994"/>
                </a:lnTo>
                <a:lnTo>
                  <a:pt x="206112" y="21347"/>
                </a:lnTo>
                <a:lnTo>
                  <a:pt x="205449" y="21711"/>
                </a:lnTo>
                <a:lnTo>
                  <a:pt x="204808" y="22080"/>
                </a:lnTo>
                <a:lnTo>
                  <a:pt x="204211" y="22455"/>
                </a:lnTo>
                <a:lnTo>
                  <a:pt x="203637" y="22835"/>
                </a:lnTo>
                <a:lnTo>
                  <a:pt x="203106" y="23221"/>
                </a:lnTo>
                <a:lnTo>
                  <a:pt x="202620" y="23606"/>
                </a:lnTo>
                <a:lnTo>
                  <a:pt x="202156" y="23997"/>
                </a:lnTo>
                <a:lnTo>
                  <a:pt x="201736" y="24394"/>
                </a:lnTo>
                <a:lnTo>
                  <a:pt x="201338" y="24790"/>
                </a:lnTo>
                <a:lnTo>
                  <a:pt x="200984" y="25187"/>
                </a:lnTo>
                <a:lnTo>
                  <a:pt x="200653" y="25589"/>
                </a:lnTo>
                <a:lnTo>
                  <a:pt x="200343" y="25991"/>
                </a:lnTo>
                <a:lnTo>
                  <a:pt x="200056" y="26398"/>
                </a:lnTo>
                <a:lnTo>
                  <a:pt x="199813" y="26800"/>
                </a:lnTo>
                <a:lnTo>
                  <a:pt x="199592" y="27208"/>
                </a:lnTo>
                <a:lnTo>
                  <a:pt x="199393" y="27609"/>
                </a:lnTo>
                <a:lnTo>
                  <a:pt x="199216" y="28011"/>
                </a:lnTo>
                <a:lnTo>
                  <a:pt x="199061" y="28413"/>
                </a:lnTo>
                <a:lnTo>
                  <a:pt x="198929" y="28815"/>
                </a:lnTo>
                <a:lnTo>
                  <a:pt x="198818" y="29212"/>
                </a:lnTo>
                <a:lnTo>
                  <a:pt x="198730" y="29608"/>
                </a:lnTo>
                <a:lnTo>
                  <a:pt x="198664" y="29999"/>
                </a:lnTo>
                <a:lnTo>
                  <a:pt x="198597" y="30385"/>
                </a:lnTo>
                <a:lnTo>
                  <a:pt x="198575" y="30771"/>
                </a:lnTo>
                <a:lnTo>
                  <a:pt x="198553" y="31151"/>
                </a:lnTo>
                <a:lnTo>
                  <a:pt x="198553" y="31526"/>
                </a:lnTo>
                <a:lnTo>
                  <a:pt x="198553" y="31895"/>
                </a:lnTo>
                <a:lnTo>
                  <a:pt x="198575" y="32259"/>
                </a:lnTo>
                <a:lnTo>
                  <a:pt x="198664" y="32971"/>
                </a:lnTo>
                <a:lnTo>
                  <a:pt x="198796" y="33650"/>
                </a:lnTo>
                <a:lnTo>
                  <a:pt x="198973" y="34301"/>
                </a:lnTo>
                <a:lnTo>
                  <a:pt x="199150" y="34910"/>
                </a:lnTo>
                <a:lnTo>
                  <a:pt x="199371" y="35485"/>
                </a:lnTo>
                <a:lnTo>
                  <a:pt x="199592" y="36018"/>
                </a:lnTo>
                <a:lnTo>
                  <a:pt x="199813" y="36501"/>
                </a:lnTo>
                <a:lnTo>
                  <a:pt x="200056" y="36936"/>
                </a:lnTo>
                <a:lnTo>
                  <a:pt x="200255" y="37321"/>
                </a:lnTo>
                <a:lnTo>
                  <a:pt x="200454" y="37642"/>
                </a:lnTo>
                <a:lnTo>
                  <a:pt x="199769" y="37582"/>
                </a:lnTo>
                <a:lnTo>
                  <a:pt x="199106" y="37511"/>
                </a:lnTo>
                <a:lnTo>
                  <a:pt x="198443" y="37435"/>
                </a:lnTo>
                <a:lnTo>
                  <a:pt x="197779" y="37354"/>
                </a:lnTo>
                <a:lnTo>
                  <a:pt x="197138" y="37267"/>
                </a:lnTo>
                <a:lnTo>
                  <a:pt x="196497" y="37169"/>
                </a:lnTo>
                <a:lnTo>
                  <a:pt x="195856" y="37066"/>
                </a:lnTo>
                <a:lnTo>
                  <a:pt x="195238" y="36952"/>
                </a:lnTo>
                <a:lnTo>
                  <a:pt x="194707" y="36849"/>
                </a:lnTo>
                <a:lnTo>
                  <a:pt x="194177" y="36740"/>
                </a:lnTo>
                <a:lnTo>
                  <a:pt x="193646" y="36626"/>
                </a:lnTo>
                <a:lnTo>
                  <a:pt x="193116" y="36507"/>
                </a:lnTo>
                <a:lnTo>
                  <a:pt x="192607" y="36382"/>
                </a:lnTo>
                <a:lnTo>
                  <a:pt x="192099" y="36251"/>
                </a:lnTo>
                <a:lnTo>
                  <a:pt x="191613" y="36115"/>
                </a:lnTo>
                <a:lnTo>
                  <a:pt x="191126" y="35974"/>
                </a:lnTo>
                <a:lnTo>
                  <a:pt x="190640" y="35828"/>
                </a:lnTo>
                <a:lnTo>
                  <a:pt x="190154" y="35676"/>
                </a:lnTo>
                <a:lnTo>
                  <a:pt x="189690" y="35518"/>
                </a:lnTo>
                <a:lnTo>
                  <a:pt x="189225" y="35355"/>
                </a:lnTo>
                <a:lnTo>
                  <a:pt x="188761" y="35187"/>
                </a:lnTo>
                <a:lnTo>
                  <a:pt x="188319" y="35013"/>
                </a:lnTo>
                <a:lnTo>
                  <a:pt x="187877" y="34834"/>
                </a:lnTo>
                <a:lnTo>
                  <a:pt x="187435" y="34649"/>
                </a:lnTo>
                <a:lnTo>
                  <a:pt x="187015" y="34459"/>
                </a:lnTo>
                <a:lnTo>
                  <a:pt x="186595" y="34258"/>
                </a:lnTo>
                <a:lnTo>
                  <a:pt x="186175" y="34057"/>
                </a:lnTo>
                <a:lnTo>
                  <a:pt x="185777" y="33850"/>
                </a:lnTo>
                <a:lnTo>
                  <a:pt x="185380" y="33639"/>
                </a:lnTo>
                <a:lnTo>
                  <a:pt x="184982" y="33421"/>
                </a:lnTo>
                <a:lnTo>
                  <a:pt x="184584" y="33193"/>
                </a:lnTo>
                <a:lnTo>
                  <a:pt x="184208" y="32965"/>
                </a:lnTo>
                <a:lnTo>
                  <a:pt x="183832" y="32732"/>
                </a:lnTo>
                <a:lnTo>
                  <a:pt x="183457" y="32487"/>
                </a:lnTo>
                <a:lnTo>
                  <a:pt x="183103" y="32243"/>
                </a:lnTo>
                <a:lnTo>
                  <a:pt x="182749" y="31987"/>
                </a:lnTo>
                <a:lnTo>
                  <a:pt x="182396" y="31727"/>
                </a:lnTo>
                <a:lnTo>
                  <a:pt x="182064" y="31466"/>
                </a:lnTo>
                <a:lnTo>
                  <a:pt x="181401" y="30917"/>
                </a:lnTo>
                <a:lnTo>
                  <a:pt x="181379" y="30863"/>
                </a:lnTo>
                <a:lnTo>
                  <a:pt x="181246" y="30662"/>
                </a:lnTo>
                <a:lnTo>
                  <a:pt x="180915" y="30146"/>
                </a:lnTo>
                <a:lnTo>
                  <a:pt x="180716" y="29782"/>
                </a:lnTo>
                <a:lnTo>
                  <a:pt x="180495" y="29358"/>
                </a:lnTo>
                <a:lnTo>
                  <a:pt x="180252" y="28864"/>
                </a:lnTo>
                <a:lnTo>
                  <a:pt x="180031" y="28321"/>
                </a:lnTo>
                <a:lnTo>
                  <a:pt x="179810" y="27724"/>
                </a:lnTo>
                <a:lnTo>
                  <a:pt x="179611" y="27083"/>
                </a:lnTo>
                <a:lnTo>
                  <a:pt x="179456" y="26398"/>
                </a:lnTo>
                <a:lnTo>
                  <a:pt x="179323" y="25676"/>
                </a:lnTo>
                <a:lnTo>
                  <a:pt x="179279" y="25306"/>
                </a:lnTo>
                <a:lnTo>
                  <a:pt x="179235" y="24921"/>
                </a:lnTo>
                <a:lnTo>
                  <a:pt x="179213" y="24535"/>
                </a:lnTo>
                <a:lnTo>
                  <a:pt x="179213" y="24139"/>
                </a:lnTo>
                <a:lnTo>
                  <a:pt x="179235" y="23742"/>
                </a:lnTo>
                <a:lnTo>
                  <a:pt x="179257" y="23335"/>
                </a:lnTo>
                <a:lnTo>
                  <a:pt x="179301" y="22927"/>
                </a:lnTo>
                <a:lnTo>
                  <a:pt x="179367" y="22509"/>
                </a:lnTo>
                <a:lnTo>
                  <a:pt x="179478" y="22096"/>
                </a:lnTo>
                <a:lnTo>
                  <a:pt x="179588" y="21673"/>
                </a:lnTo>
                <a:lnTo>
                  <a:pt x="179721" y="21249"/>
                </a:lnTo>
                <a:lnTo>
                  <a:pt x="179876" y="20825"/>
                </a:lnTo>
                <a:lnTo>
                  <a:pt x="180075" y="20402"/>
                </a:lnTo>
                <a:lnTo>
                  <a:pt x="180274" y="19973"/>
                </a:lnTo>
                <a:lnTo>
                  <a:pt x="180517" y="19543"/>
                </a:lnTo>
                <a:lnTo>
                  <a:pt x="180804" y="19120"/>
                </a:lnTo>
                <a:lnTo>
                  <a:pt x="181092" y="18696"/>
                </a:lnTo>
                <a:lnTo>
                  <a:pt x="181445" y="18272"/>
                </a:lnTo>
                <a:lnTo>
                  <a:pt x="181799" y="17849"/>
                </a:lnTo>
                <a:lnTo>
                  <a:pt x="182197" y="17431"/>
                </a:lnTo>
                <a:lnTo>
                  <a:pt x="182639" y="17018"/>
                </a:lnTo>
                <a:lnTo>
                  <a:pt x="183125" y="16605"/>
                </a:lnTo>
                <a:lnTo>
                  <a:pt x="183633" y="16198"/>
                </a:lnTo>
                <a:lnTo>
                  <a:pt x="184186" y="15796"/>
                </a:lnTo>
                <a:lnTo>
                  <a:pt x="184783" y="15399"/>
                </a:lnTo>
                <a:lnTo>
                  <a:pt x="185402" y="15008"/>
                </a:lnTo>
                <a:lnTo>
                  <a:pt x="186087" y="14628"/>
                </a:lnTo>
                <a:lnTo>
                  <a:pt x="186440" y="14438"/>
                </a:lnTo>
                <a:lnTo>
                  <a:pt x="186794" y="14253"/>
                </a:lnTo>
                <a:lnTo>
                  <a:pt x="187170" y="14068"/>
                </a:lnTo>
                <a:lnTo>
                  <a:pt x="187568" y="13884"/>
                </a:lnTo>
                <a:lnTo>
                  <a:pt x="187966" y="13704"/>
                </a:lnTo>
                <a:lnTo>
                  <a:pt x="188363" y="13525"/>
                </a:lnTo>
                <a:lnTo>
                  <a:pt x="188783" y="13351"/>
                </a:lnTo>
                <a:lnTo>
                  <a:pt x="189225" y="13178"/>
                </a:lnTo>
                <a:lnTo>
                  <a:pt x="189668" y="13004"/>
                </a:lnTo>
                <a:lnTo>
                  <a:pt x="190132" y="12835"/>
                </a:lnTo>
                <a:lnTo>
                  <a:pt x="190596" y="12672"/>
                </a:lnTo>
                <a:lnTo>
                  <a:pt x="191082" y="12509"/>
                </a:lnTo>
                <a:lnTo>
                  <a:pt x="191568" y="12346"/>
                </a:lnTo>
                <a:lnTo>
                  <a:pt x="192077" y="12189"/>
                </a:lnTo>
                <a:lnTo>
                  <a:pt x="192607" y="12031"/>
                </a:lnTo>
                <a:lnTo>
                  <a:pt x="193138" y="11879"/>
                </a:lnTo>
                <a:lnTo>
                  <a:pt x="193690" y="11733"/>
                </a:lnTo>
                <a:lnTo>
                  <a:pt x="194243" y="11586"/>
                </a:lnTo>
                <a:lnTo>
                  <a:pt x="194818" y="11445"/>
                </a:lnTo>
                <a:lnTo>
                  <a:pt x="195414" y="11304"/>
                </a:lnTo>
                <a:lnTo>
                  <a:pt x="196011" y="11168"/>
                </a:lnTo>
                <a:lnTo>
                  <a:pt x="196630" y="11037"/>
                </a:lnTo>
                <a:lnTo>
                  <a:pt x="197249" y="10907"/>
                </a:lnTo>
                <a:lnTo>
                  <a:pt x="197890" y="10782"/>
                </a:lnTo>
                <a:lnTo>
                  <a:pt x="198553" y="10657"/>
                </a:lnTo>
                <a:lnTo>
                  <a:pt x="199238" y="10538"/>
                </a:lnTo>
                <a:lnTo>
                  <a:pt x="199526" y="10608"/>
                </a:lnTo>
                <a:lnTo>
                  <a:pt x="199835" y="10679"/>
                </a:lnTo>
                <a:lnTo>
                  <a:pt x="200167" y="10739"/>
                </a:lnTo>
                <a:lnTo>
                  <a:pt x="200520" y="10798"/>
                </a:lnTo>
                <a:lnTo>
                  <a:pt x="200874" y="10858"/>
                </a:lnTo>
                <a:lnTo>
                  <a:pt x="201228" y="10907"/>
                </a:lnTo>
                <a:lnTo>
                  <a:pt x="201603" y="10956"/>
                </a:lnTo>
                <a:lnTo>
                  <a:pt x="202001" y="10999"/>
                </a:lnTo>
                <a:lnTo>
                  <a:pt x="202377" y="11037"/>
                </a:lnTo>
                <a:lnTo>
                  <a:pt x="202797" y="11070"/>
                </a:lnTo>
                <a:lnTo>
                  <a:pt x="203195" y="11097"/>
                </a:lnTo>
                <a:lnTo>
                  <a:pt x="203615" y="11124"/>
                </a:lnTo>
                <a:lnTo>
                  <a:pt x="204057" y="11141"/>
                </a:lnTo>
                <a:lnTo>
                  <a:pt x="204499" y="11157"/>
                </a:lnTo>
                <a:lnTo>
                  <a:pt x="204941" y="11162"/>
                </a:lnTo>
                <a:lnTo>
                  <a:pt x="205383" y="11168"/>
                </a:lnTo>
                <a:lnTo>
                  <a:pt x="205825" y="11162"/>
                </a:lnTo>
                <a:lnTo>
                  <a:pt x="206267" y="11157"/>
                </a:lnTo>
                <a:lnTo>
                  <a:pt x="206709" y="11141"/>
                </a:lnTo>
                <a:lnTo>
                  <a:pt x="207129" y="11124"/>
                </a:lnTo>
                <a:lnTo>
                  <a:pt x="207549" y="11097"/>
                </a:lnTo>
                <a:lnTo>
                  <a:pt x="207969" y="11070"/>
                </a:lnTo>
                <a:lnTo>
                  <a:pt x="208367" y="11037"/>
                </a:lnTo>
                <a:lnTo>
                  <a:pt x="208765" y="10999"/>
                </a:lnTo>
                <a:lnTo>
                  <a:pt x="209140" y="10956"/>
                </a:lnTo>
                <a:lnTo>
                  <a:pt x="209516" y="10907"/>
                </a:lnTo>
                <a:lnTo>
                  <a:pt x="209892" y="10858"/>
                </a:lnTo>
                <a:lnTo>
                  <a:pt x="210224" y="10804"/>
                </a:lnTo>
                <a:lnTo>
                  <a:pt x="210577" y="10744"/>
                </a:lnTo>
                <a:lnTo>
                  <a:pt x="210909" y="10679"/>
                </a:lnTo>
                <a:lnTo>
                  <a:pt x="211218" y="10614"/>
                </a:lnTo>
                <a:lnTo>
                  <a:pt x="211528" y="10543"/>
                </a:lnTo>
                <a:lnTo>
                  <a:pt x="211815" y="10467"/>
                </a:lnTo>
                <a:lnTo>
                  <a:pt x="212080" y="10391"/>
                </a:lnTo>
                <a:lnTo>
                  <a:pt x="212345" y="10310"/>
                </a:lnTo>
                <a:lnTo>
                  <a:pt x="212589" y="10228"/>
                </a:lnTo>
                <a:lnTo>
                  <a:pt x="212810" y="10141"/>
                </a:lnTo>
                <a:lnTo>
                  <a:pt x="213009" y="10049"/>
                </a:lnTo>
                <a:lnTo>
                  <a:pt x="213207" y="9957"/>
                </a:lnTo>
                <a:lnTo>
                  <a:pt x="213384" y="9864"/>
                </a:lnTo>
                <a:lnTo>
                  <a:pt x="213539" y="9766"/>
                </a:lnTo>
                <a:lnTo>
                  <a:pt x="213672" y="9669"/>
                </a:lnTo>
                <a:lnTo>
                  <a:pt x="213782" y="9565"/>
                </a:lnTo>
                <a:lnTo>
                  <a:pt x="213893" y="9462"/>
                </a:lnTo>
                <a:lnTo>
                  <a:pt x="213959" y="9359"/>
                </a:lnTo>
                <a:lnTo>
                  <a:pt x="214025" y="9250"/>
                </a:lnTo>
                <a:lnTo>
                  <a:pt x="214047" y="9142"/>
                </a:lnTo>
                <a:lnTo>
                  <a:pt x="214069" y="9033"/>
                </a:lnTo>
                <a:lnTo>
                  <a:pt x="214047" y="8925"/>
                </a:lnTo>
                <a:lnTo>
                  <a:pt x="214025" y="8816"/>
                </a:lnTo>
                <a:lnTo>
                  <a:pt x="213959" y="8707"/>
                </a:lnTo>
                <a:lnTo>
                  <a:pt x="213893" y="8604"/>
                </a:lnTo>
                <a:lnTo>
                  <a:pt x="213782" y="8501"/>
                </a:lnTo>
                <a:lnTo>
                  <a:pt x="213672" y="8398"/>
                </a:lnTo>
                <a:lnTo>
                  <a:pt x="213539" y="8300"/>
                </a:lnTo>
                <a:lnTo>
                  <a:pt x="213384" y="8202"/>
                </a:lnTo>
                <a:lnTo>
                  <a:pt x="213207" y="8110"/>
                </a:lnTo>
                <a:lnTo>
                  <a:pt x="213009" y="8017"/>
                </a:lnTo>
                <a:lnTo>
                  <a:pt x="212810" y="7925"/>
                </a:lnTo>
                <a:lnTo>
                  <a:pt x="212589" y="7838"/>
                </a:lnTo>
                <a:lnTo>
                  <a:pt x="212345" y="7757"/>
                </a:lnTo>
                <a:lnTo>
                  <a:pt x="212080" y="7675"/>
                </a:lnTo>
                <a:lnTo>
                  <a:pt x="211815" y="7599"/>
                </a:lnTo>
                <a:lnTo>
                  <a:pt x="211528" y="7523"/>
                </a:lnTo>
                <a:lnTo>
                  <a:pt x="211218" y="7453"/>
                </a:lnTo>
                <a:lnTo>
                  <a:pt x="210909" y="7387"/>
                </a:lnTo>
                <a:lnTo>
                  <a:pt x="210577" y="7322"/>
                </a:lnTo>
                <a:lnTo>
                  <a:pt x="210224" y="7262"/>
                </a:lnTo>
                <a:lnTo>
                  <a:pt x="209892" y="7208"/>
                </a:lnTo>
                <a:lnTo>
                  <a:pt x="209516" y="7159"/>
                </a:lnTo>
                <a:lnTo>
                  <a:pt x="209140" y="7110"/>
                </a:lnTo>
                <a:lnTo>
                  <a:pt x="208765" y="7067"/>
                </a:lnTo>
                <a:lnTo>
                  <a:pt x="208367" y="7029"/>
                </a:lnTo>
                <a:lnTo>
                  <a:pt x="207969" y="6996"/>
                </a:lnTo>
                <a:lnTo>
                  <a:pt x="207549" y="6969"/>
                </a:lnTo>
                <a:lnTo>
                  <a:pt x="207129" y="6942"/>
                </a:lnTo>
                <a:lnTo>
                  <a:pt x="206709" y="6926"/>
                </a:lnTo>
                <a:lnTo>
                  <a:pt x="206267" y="6909"/>
                </a:lnTo>
                <a:lnTo>
                  <a:pt x="205825" y="6904"/>
                </a:lnTo>
                <a:lnTo>
                  <a:pt x="205383" y="6899"/>
                </a:lnTo>
                <a:lnTo>
                  <a:pt x="204941" y="6904"/>
                </a:lnTo>
                <a:lnTo>
                  <a:pt x="204499" y="6909"/>
                </a:lnTo>
                <a:lnTo>
                  <a:pt x="204057" y="6926"/>
                </a:lnTo>
                <a:lnTo>
                  <a:pt x="203637" y="6942"/>
                </a:lnTo>
                <a:lnTo>
                  <a:pt x="203217" y="6969"/>
                </a:lnTo>
                <a:lnTo>
                  <a:pt x="202797" y="6996"/>
                </a:lnTo>
                <a:lnTo>
                  <a:pt x="202399" y="7029"/>
                </a:lnTo>
                <a:lnTo>
                  <a:pt x="202001" y="7067"/>
                </a:lnTo>
                <a:lnTo>
                  <a:pt x="201625" y="7110"/>
                </a:lnTo>
                <a:lnTo>
                  <a:pt x="201250" y="7159"/>
                </a:lnTo>
                <a:lnTo>
                  <a:pt x="200874" y="7208"/>
                </a:lnTo>
                <a:lnTo>
                  <a:pt x="200520" y="7262"/>
                </a:lnTo>
                <a:lnTo>
                  <a:pt x="200189" y="7322"/>
                </a:lnTo>
                <a:lnTo>
                  <a:pt x="199857" y="7387"/>
                </a:lnTo>
                <a:lnTo>
                  <a:pt x="199548" y="7453"/>
                </a:lnTo>
                <a:lnTo>
                  <a:pt x="199238" y="7523"/>
                </a:lnTo>
                <a:lnTo>
                  <a:pt x="198951" y="7599"/>
                </a:lnTo>
                <a:lnTo>
                  <a:pt x="198686" y="7675"/>
                </a:lnTo>
                <a:lnTo>
                  <a:pt x="198420" y="7757"/>
                </a:lnTo>
                <a:lnTo>
                  <a:pt x="198177" y="7838"/>
                </a:lnTo>
                <a:lnTo>
                  <a:pt x="197956" y="7925"/>
                </a:lnTo>
                <a:lnTo>
                  <a:pt x="197735" y="8017"/>
                </a:lnTo>
                <a:lnTo>
                  <a:pt x="197558" y="8110"/>
                </a:lnTo>
                <a:lnTo>
                  <a:pt x="197382" y="8202"/>
                </a:lnTo>
                <a:lnTo>
                  <a:pt x="197227" y="8300"/>
                </a:lnTo>
                <a:lnTo>
                  <a:pt x="197094" y="8398"/>
                </a:lnTo>
                <a:lnTo>
                  <a:pt x="196962" y="8501"/>
                </a:lnTo>
                <a:lnTo>
                  <a:pt x="196873" y="8604"/>
                </a:lnTo>
                <a:lnTo>
                  <a:pt x="196807" y="8707"/>
                </a:lnTo>
                <a:lnTo>
                  <a:pt x="196741" y="8816"/>
                </a:lnTo>
                <a:lnTo>
                  <a:pt x="196718" y="8925"/>
                </a:lnTo>
                <a:lnTo>
                  <a:pt x="196696" y="9033"/>
                </a:lnTo>
                <a:lnTo>
                  <a:pt x="196718" y="9142"/>
                </a:lnTo>
                <a:lnTo>
                  <a:pt x="196741" y="9245"/>
                </a:lnTo>
                <a:lnTo>
                  <a:pt x="196785" y="9354"/>
                </a:lnTo>
                <a:lnTo>
                  <a:pt x="196873" y="9457"/>
                </a:lnTo>
                <a:lnTo>
                  <a:pt x="196962" y="9555"/>
                </a:lnTo>
                <a:lnTo>
                  <a:pt x="197072" y="9652"/>
                </a:lnTo>
                <a:lnTo>
                  <a:pt x="197205" y="9750"/>
                </a:lnTo>
                <a:lnTo>
                  <a:pt x="197359" y="9848"/>
                </a:lnTo>
                <a:lnTo>
                  <a:pt x="196586" y="9984"/>
                </a:lnTo>
                <a:lnTo>
                  <a:pt x="195834" y="10125"/>
                </a:lnTo>
                <a:lnTo>
                  <a:pt x="195083" y="10266"/>
                </a:lnTo>
                <a:lnTo>
                  <a:pt x="194376" y="10413"/>
                </a:lnTo>
                <a:lnTo>
                  <a:pt x="193668" y="10565"/>
                </a:lnTo>
                <a:lnTo>
                  <a:pt x="192983" y="10722"/>
                </a:lnTo>
                <a:lnTo>
                  <a:pt x="192298" y="10880"/>
                </a:lnTo>
                <a:lnTo>
                  <a:pt x="191657" y="11043"/>
                </a:lnTo>
                <a:lnTo>
                  <a:pt x="191016" y="11206"/>
                </a:lnTo>
                <a:lnTo>
                  <a:pt x="190397" y="11380"/>
                </a:lnTo>
                <a:lnTo>
                  <a:pt x="189800" y="11553"/>
                </a:lnTo>
                <a:lnTo>
                  <a:pt x="189203" y="11727"/>
                </a:lnTo>
                <a:lnTo>
                  <a:pt x="188629" y="11907"/>
                </a:lnTo>
                <a:lnTo>
                  <a:pt x="188076" y="12091"/>
                </a:lnTo>
                <a:lnTo>
                  <a:pt x="187524" y="12276"/>
                </a:lnTo>
                <a:lnTo>
                  <a:pt x="187015" y="12466"/>
                </a:lnTo>
                <a:lnTo>
                  <a:pt x="186485" y="12656"/>
                </a:lnTo>
                <a:lnTo>
                  <a:pt x="185998" y="12852"/>
                </a:lnTo>
                <a:lnTo>
                  <a:pt x="185512" y="13047"/>
                </a:lnTo>
                <a:lnTo>
                  <a:pt x="185048" y="13248"/>
                </a:lnTo>
                <a:lnTo>
                  <a:pt x="184584" y="13449"/>
                </a:lnTo>
                <a:lnTo>
                  <a:pt x="184142" y="13656"/>
                </a:lnTo>
                <a:lnTo>
                  <a:pt x="183722" y="13862"/>
                </a:lnTo>
                <a:lnTo>
                  <a:pt x="183302" y="14068"/>
                </a:lnTo>
                <a:lnTo>
                  <a:pt x="182904" y="14280"/>
                </a:lnTo>
                <a:lnTo>
                  <a:pt x="182528" y="14492"/>
                </a:lnTo>
                <a:lnTo>
                  <a:pt x="182152" y="14709"/>
                </a:lnTo>
                <a:lnTo>
                  <a:pt x="181799" y="14927"/>
                </a:lnTo>
                <a:lnTo>
                  <a:pt x="181445" y="15144"/>
                </a:lnTo>
                <a:lnTo>
                  <a:pt x="181114" y="15366"/>
                </a:lnTo>
                <a:lnTo>
                  <a:pt x="180782" y="15589"/>
                </a:lnTo>
                <a:lnTo>
                  <a:pt x="180473" y="15812"/>
                </a:lnTo>
                <a:lnTo>
                  <a:pt x="179898" y="16263"/>
                </a:lnTo>
                <a:lnTo>
                  <a:pt x="179345" y="16719"/>
                </a:lnTo>
                <a:lnTo>
                  <a:pt x="178859" y="17181"/>
                </a:lnTo>
                <a:lnTo>
                  <a:pt x="178395" y="17648"/>
                </a:lnTo>
                <a:lnTo>
                  <a:pt x="177997" y="18115"/>
                </a:lnTo>
                <a:lnTo>
                  <a:pt x="177621" y="18582"/>
                </a:lnTo>
                <a:lnTo>
                  <a:pt x="177290" y="19055"/>
                </a:lnTo>
                <a:lnTo>
                  <a:pt x="176980" y="19527"/>
                </a:lnTo>
                <a:lnTo>
                  <a:pt x="176715" y="20000"/>
                </a:lnTo>
                <a:lnTo>
                  <a:pt x="176494" y="20467"/>
                </a:lnTo>
                <a:lnTo>
                  <a:pt x="176295" y="20939"/>
                </a:lnTo>
                <a:lnTo>
                  <a:pt x="176140" y="21407"/>
                </a:lnTo>
                <a:lnTo>
                  <a:pt x="176008" y="21874"/>
                </a:lnTo>
                <a:lnTo>
                  <a:pt x="175897" y="22335"/>
                </a:lnTo>
                <a:lnTo>
                  <a:pt x="175809" y="22792"/>
                </a:lnTo>
                <a:lnTo>
                  <a:pt x="175765" y="23242"/>
                </a:lnTo>
                <a:lnTo>
                  <a:pt x="175499" y="22612"/>
                </a:lnTo>
                <a:lnTo>
                  <a:pt x="175234" y="21966"/>
                </a:lnTo>
                <a:lnTo>
                  <a:pt x="174991" y="21309"/>
                </a:lnTo>
                <a:lnTo>
                  <a:pt x="174748" y="20635"/>
                </a:lnTo>
                <a:lnTo>
                  <a:pt x="174549" y="19945"/>
                </a:lnTo>
                <a:lnTo>
                  <a:pt x="174328" y="19239"/>
                </a:lnTo>
                <a:lnTo>
                  <a:pt x="174151" y="18522"/>
                </a:lnTo>
                <a:lnTo>
                  <a:pt x="173974" y="17789"/>
                </a:lnTo>
                <a:lnTo>
                  <a:pt x="173864" y="17387"/>
                </a:lnTo>
                <a:lnTo>
                  <a:pt x="173709" y="16991"/>
                </a:lnTo>
                <a:lnTo>
                  <a:pt x="173510" y="16599"/>
                </a:lnTo>
                <a:lnTo>
                  <a:pt x="173289" y="16219"/>
                </a:lnTo>
                <a:lnTo>
                  <a:pt x="173046" y="15844"/>
                </a:lnTo>
                <a:lnTo>
                  <a:pt x="172759" y="15481"/>
                </a:lnTo>
                <a:lnTo>
                  <a:pt x="172427" y="15128"/>
                </a:lnTo>
                <a:lnTo>
                  <a:pt x="172051" y="14780"/>
                </a:lnTo>
                <a:lnTo>
                  <a:pt x="171653" y="14438"/>
                </a:lnTo>
                <a:lnTo>
                  <a:pt x="171211" y="14106"/>
                </a:lnTo>
                <a:lnTo>
                  <a:pt x="170747" y="13780"/>
                </a:lnTo>
                <a:lnTo>
                  <a:pt x="170239" y="13465"/>
                </a:lnTo>
                <a:lnTo>
                  <a:pt x="169686" y="13161"/>
                </a:lnTo>
                <a:lnTo>
                  <a:pt x="169089" y="12862"/>
                </a:lnTo>
                <a:lnTo>
                  <a:pt x="168493" y="12575"/>
                </a:lnTo>
                <a:lnTo>
                  <a:pt x="167830" y="12292"/>
                </a:lnTo>
                <a:lnTo>
                  <a:pt x="167144" y="12015"/>
                </a:lnTo>
                <a:lnTo>
                  <a:pt x="166415" y="11749"/>
                </a:lnTo>
                <a:lnTo>
                  <a:pt x="165663" y="11494"/>
                </a:lnTo>
                <a:lnTo>
                  <a:pt x="164846" y="11244"/>
                </a:lnTo>
                <a:lnTo>
                  <a:pt x="164028" y="11005"/>
                </a:lnTo>
                <a:lnTo>
                  <a:pt x="163166" y="10771"/>
                </a:lnTo>
                <a:lnTo>
                  <a:pt x="162260" y="10549"/>
                </a:lnTo>
                <a:lnTo>
                  <a:pt x="161309" y="10337"/>
                </a:lnTo>
                <a:lnTo>
                  <a:pt x="160337" y="10130"/>
                </a:lnTo>
                <a:lnTo>
                  <a:pt x="159320" y="9929"/>
                </a:lnTo>
                <a:lnTo>
                  <a:pt x="158281" y="9739"/>
                </a:lnTo>
                <a:lnTo>
                  <a:pt x="157198" y="9560"/>
                </a:lnTo>
                <a:lnTo>
                  <a:pt x="156093" y="9386"/>
                </a:lnTo>
                <a:lnTo>
                  <a:pt x="154943" y="9223"/>
                </a:lnTo>
                <a:lnTo>
                  <a:pt x="153750" y="9066"/>
                </a:lnTo>
                <a:lnTo>
                  <a:pt x="152534" y="8919"/>
                </a:lnTo>
                <a:lnTo>
                  <a:pt x="151385" y="8794"/>
                </a:lnTo>
                <a:lnTo>
                  <a:pt x="150235" y="8675"/>
                </a:lnTo>
                <a:lnTo>
                  <a:pt x="149064" y="8566"/>
                </a:lnTo>
                <a:lnTo>
                  <a:pt x="147893" y="8468"/>
                </a:lnTo>
                <a:lnTo>
                  <a:pt x="146699" y="8376"/>
                </a:lnTo>
                <a:lnTo>
                  <a:pt x="145505" y="8294"/>
                </a:lnTo>
                <a:lnTo>
                  <a:pt x="144290" y="8218"/>
                </a:lnTo>
                <a:lnTo>
                  <a:pt x="143074" y="8148"/>
                </a:lnTo>
                <a:lnTo>
                  <a:pt x="141858" y="8088"/>
                </a:lnTo>
                <a:lnTo>
                  <a:pt x="140643" y="8034"/>
                </a:lnTo>
                <a:lnTo>
                  <a:pt x="139427" y="7990"/>
                </a:lnTo>
                <a:lnTo>
                  <a:pt x="138189" y="7947"/>
                </a:lnTo>
                <a:lnTo>
                  <a:pt x="136974" y="7914"/>
                </a:lnTo>
                <a:lnTo>
                  <a:pt x="135736" y="7887"/>
                </a:lnTo>
                <a:lnTo>
                  <a:pt x="134520" y="7865"/>
                </a:lnTo>
                <a:lnTo>
                  <a:pt x="133282" y="7849"/>
                </a:lnTo>
                <a:lnTo>
                  <a:pt x="132067" y="7844"/>
                </a:lnTo>
                <a:lnTo>
                  <a:pt x="130873" y="7838"/>
                </a:lnTo>
                <a:lnTo>
                  <a:pt x="129657" y="7838"/>
                </a:lnTo>
                <a:lnTo>
                  <a:pt x="128464" y="7844"/>
                </a:lnTo>
                <a:lnTo>
                  <a:pt x="127270" y="7854"/>
                </a:lnTo>
                <a:lnTo>
                  <a:pt x="126099" y="7871"/>
                </a:lnTo>
                <a:lnTo>
                  <a:pt x="124927" y="7887"/>
                </a:lnTo>
                <a:lnTo>
                  <a:pt x="123778" y="7909"/>
                </a:lnTo>
                <a:lnTo>
                  <a:pt x="122651" y="7936"/>
                </a:lnTo>
                <a:lnTo>
                  <a:pt x="121523" y="7969"/>
                </a:lnTo>
                <a:lnTo>
                  <a:pt x="120418" y="8001"/>
                </a:lnTo>
                <a:lnTo>
                  <a:pt x="119335" y="8039"/>
                </a:lnTo>
                <a:lnTo>
                  <a:pt x="118274" y="8077"/>
                </a:lnTo>
                <a:lnTo>
                  <a:pt x="117235" y="8121"/>
                </a:lnTo>
                <a:lnTo>
                  <a:pt x="116197" y="8164"/>
                </a:lnTo>
                <a:lnTo>
                  <a:pt x="115202" y="8213"/>
                </a:lnTo>
                <a:lnTo>
                  <a:pt x="116749" y="7740"/>
                </a:lnTo>
                <a:lnTo>
                  <a:pt x="118274" y="7284"/>
                </a:lnTo>
                <a:lnTo>
                  <a:pt x="119821" y="6850"/>
                </a:lnTo>
                <a:lnTo>
                  <a:pt x="121347" y="6431"/>
                </a:lnTo>
                <a:lnTo>
                  <a:pt x="122894" y="6029"/>
                </a:lnTo>
                <a:lnTo>
                  <a:pt x="124441" y="5644"/>
                </a:lnTo>
                <a:lnTo>
                  <a:pt x="125966" y="5280"/>
                </a:lnTo>
                <a:lnTo>
                  <a:pt x="127491" y="4927"/>
                </a:lnTo>
                <a:lnTo>
                  <a:pt x="129039" y="4595"/>
                </a:lnTo>
                <a:lnTo>
                  <a:pt x="130564" y="4275"/>
                </a:lnTo>
                <a:lnTo>
                  <a:pt x="132089" y="3976"/>
                </a:lnTo>
                <a:lnTo>
                  <a:pt x="133614" y="3688"/>
                </a:lnTo>
                <a:lnTo>
                  <a:pt x="135139" y="3417"/>
                </a:lnTo>
                <a:lnTo>
                  <a:pt x="136664" y="3162"/>
                </a:lnTo>
                <a:lnTo>
                  <a:pt x="138189" y="2923"/>
                </a:lnTo>
                <a:lnTo>
                  <a:pt x="139692" y="2694"/>
                </a:lnTo>
                <a:lnTo>
                  <a:pt x="141217" y="2483"/>
                </a:lnTo>
                <a:lnTo>
                  <a:pt x="142720" y="2287"/>
                </a:lnTo>
                <a:lnTo>
                  <a:pt x="144223" y="2102"/>
                </a:lnTo>
                <a:lnTo>
                  <a:pt x="145726" y="1929"/>
                </a:lnTo>
                <a:lnTo>
                  <a:pt x="147229" y="1771"/>
                </a:lnTo>
                <a:lnTo>
                  <a:pt x="148732" y="1624"/>
                </a:lnTo>
                <a:lnTo>
                  <a:pt x="150213" y="1494"/>
                </a:lnTo>
                <a:lnTo>
                  <a:pt x="151716" y="1375"/>
                </a:lnTo>
                <a:lnTo>
                  <a:pt x="153197" y="1266"/>
                </a:lnTo>
                <a:lnTo>
                  <a:pt x="154678" y="1168"/>
                </a:lnTo>
                <a:lnTo>
                  <a:pt x="156137" y="1087"/>
                </a:lnTo>
                <a:lnTo>
                  <a:pt x="157618" y="1011"/>
                </a:lnTo>
                <a:lnTo>
                  <a:pt x="159077" y="951"/>
                </a:lnTo>
                <a:lnTo>
                  <a:pt x="160536" y="897"/>
                </a:lnTo>
                <a:lnTo>
                  <a:pt x="161994" y="859"/>
                </a:lnTo>
                <a:lnTo>
                  <a:pt x="163453" y="826"/>
                </a:lnTo>
                <a:lnTo>
                  <a:pt x="164890" y="804"/>
                </a:lnTo>
                <a:lnTo>
                  <a:pt x="166327" y="793"/>
                </a:lnTo>
                <a:close/>
                <a:moveTo>
                  <a:pt x="225121" y="17338"/>
                </a:moveTo>
                <a:lnTo>
                  <a:pt x="225408" y="17393"/>
                </a:lnTo>
                <a:lnTo>
                  <a:pt x="225696" y="17441"/>
                </a:lnTo>
                <a:lnTo>
                  <a:pt x="226005" y="17490"/>
                </a:lnTo>
                <a:lnTo>
                  <a:pt x="226315" y="17534"/>
                </a:lnTo>
                <a:lnTo>
                  <a:pt x="226624" y="17572"/>
                </a:lnTo>
                <a:lnTo>
                  <a:pt x="226956" y="17610"/>
                </a:lnTo>
                <a:lnTo>
                  <a:pt x="227265" y="17648"/>
                </a:lnTo>
                <a:lnTo>
                  <a:pt x="227619" y="17675"/>
                </a:lnTo>
                <a:lnTo>
                  <a:pt x="227950" y="17708"/>
                </a:lnTo>
                <a:lnTo>
                  <a:pt x="228304" y="17729"/>
                </a:lnTo>
                <a:lnTo>
                  <a:pt x="228658" y="17751"/>
                </a:lnTo>
                <a:lnTo>
                  <a:pt x="229033" y="17767"/>
                </a:lnTo>
                <a:lnTo>
                  <a:pt x="229387" y="17784"/>
                </a:lnTo>
                <a:lnTo>
                  <a:pt x="229763" y="17794"/>
                </a:lnTo>
                <a:lnTo>
                  <a:pt x="230138" y="17800"/>
                </a:lnTo>
                <a:lnTo>
                  <a:pt x="230868" y="17800"/>
                </a:lnTo>
                <a:lnTo>
                  <a:pt x="231199" y="17794"/>
                </a:lnTo>
                <a:lnTo>
                  <a:pt x="231885" y="17773"/>
                </a:lnTo>
                <a:lnTo>
                  <a:pt x="232106" y="18251"/>
                </a:lnTo>
                <a:lnTo>
                  <a:pt x="232305" y="18696"/>
                </a:lnTo>
                <a:lnTo>
                  <a:pt x="232459" y="19109"/>
                </a:lnTo>
                <a:lnTo>
                  <a:pt x="232592" y="19495"/>
                </a:lnTo>
                <a:lnTo>
                  <a:pt x="232791" y="20146"/>
                </a:lnTo>
                <a:lnTo>
                  <a:pt x="232923" y="20641"/>
                </a:lnTo>
                <a:lnTo>
                  <a:pt x="232349" y="20662"/>
                </a:lnTo>
                <a:lnTo>
                  <a:pt x="231774" y="20690"/>
                </a:lnTo>
                <a:lnTo>
                  <a:pt x="231199" y="20728"/>
                </a:lnTo>
                <a:lnTo>
                  <a:pt x="230603" y="20771"/>
                </a:lnTo>
                <a:lnTo>
                  <a:pt x="230028" y="20825"/>
                </a:lnTo>
                <a:lnTo>
                  <a:pt x="229431" y="20891"/>
                </a:lnTo>
                <a:lnTo>
                  <a:pt x="228834" y="20961"/>
                </a:lnTo>
                <a:lnTo>
                  <a:pt x="228238" y="21043"/>
                </a:lnTo>
                <a:lnTo>
                  <a:pt x="227641" y="21130"/>
                </a:lnTo>
                <a:lnTo>
                  <a:pt x="227022" y="21227"/>
                </a:lnTo>
                <a:lnTo>
                  <a:pt x="226425" y="21336"/>
                </a:lnTo>
                <a:lnTo>
                  <a:pt x="225806" y="21450"/>
                </a:lnTo>
                <a:lnTo>
                  <a:pt x="225209" y="21575"/>
                </a:lnTo>
                <a:lnTo>
                  <a:pt x="224591" y="21705"/>
                </a:lnTo>
                <a:lnTo>
                  <a:pt x="223972" y="21846"/>
                </a:lnTo>
                <a:lnTo>
                  <a:pt x="223353" y="21999"/>
                </a:lnTo>
                <a:lnTo>
                  <a:pt x="222601" y="22194"/>
                </a:lnTo>
                <a:lnTo>
                  <a:pt x="221894" y="22390"/>
                </a:lnTo>
                <a:lnTo>
                  <a:pt x="221231" y="22591"/>
                </a:lnTo>
                <a:lnTo>
                  <a:pt x="220634" y="22797"/>
                </a:lnTo>
                <a:lnTo>
                  <a:pt x="220082" y="23003"/>
                </a:lnTo>
                <a:lnTo>
                  <a:pt x="219573" y="23215"/>
                </a:lnTo>
                <a:lnTo>
                  <a:pt x="219109" y="23427"/>
                </a:lnTo>
                <a:lnTo>
                  <a:pt x="218689" y="23644"/>
                </a:lnTo>
                <a:lnTo>
                  <a:pt x="218291" y="23867"/>
                </a:lnTo>
                <a:lnTo>
                  <a:pt x="217960" y="24090"/>
                </a:lnTo>
                <a:lnTo>
                  <a:pt x="217650" y="24312"/>
                </a:lnTo>
                <a:lnTo>
                  <a:pt x="217363" y="24541"/>
                </a:lnTo>
                <a:lnTo>
                  <a:pt x="217120" y="24769"/>
                </a:lnTo>
                <a:lnTo>
                  <a:pt x="216921" y="25002"/>
                </a:lnTo>
                <a:lnTo>
                  <a:pt x="216744" y="25241"/>
                </a:lnTo>
                <a:lnTo>
                  <a:pt x="216589" y="25475"/>
                </a:lnTo>
                <a:lnTo>
                  <a:pt x="216479" y="25714"/>
                </a:lnTo>
                <a:lnTo>
                  <a:pt x="216390" y="25958"/>
                </a:lnTo>
                <a:lnTo>
                  <a:pt x="216302" y="26203"/>
                </a:lnTo>
                <a:lnTo>
                  <a:pt x="216258" y="26447"/>
                </a:lnTo>
                <a:lnTo>
                  <a:pt x="216236" y="26692"/>
                </a:lnTo>
                <a:lnTo>
                  <a:pt x="216213" y="26941"/>
                </a:lnTo>
                <a:lnTo>
                  <a:pt x="216213" y="27197"/>
                </a:lnTo>
                <a:lnTo>
                  <a:pt x="216236" y="27447"/>
                </a:lnTo>
                <a:lnTo>
                  <a:pt x="216324" y="27957"/>
                </a:lnTo>
                <a:lnTo>
                  <a:pt x="216435" y="28473"/>
                </a:lnTo>
                <a:lnTo>
                  <a:pt x="216589" y="28995"/>
                </a:lnTo>
                <a:lnTo>
                  <a:pt x="216766" y="29516"/>
                </a:lnTo>
                <a:lnTo>
                  <a:pt x="216921" y="30032"/>
                </a:lnTo>
                <a:lnTo>
                  <a:pt x="217076" y="30548"/>
                </a:lnTo>
                <a:lnTo>
                  <a:pt x="217208" y="31064"/>
                </a:lnTo>
                <a:lnTo>
                  <a:pt x="217297" y="31585"/>
                </a:lnTo>
                <a:lnTo>
                  <a:pt x="217319" y="31846"/>
                </a:lnTo>
                <a:lnTo>
                  <a:pt x="217341" y="32107"/>
                </a:lnTo>
                <a:lnTo>
                  <a:pt x="217341" y="32362"/>
                </a:lnTo>
                <a:lnTo>
                  <a:pt x="217341" y="32623"/>
                </a:lnTo>
                <a:lnTo>
                  <a:pt x="217297" y="32884"/>
                </a:lnTo>
                <a:lnTo>
                  <a:pt x="217252" y="33144"/>
                </a:lnTo>
                <a:lnTo>
                  <a:pt x="217186" y="33405"/>
                </a:lnTo>
                <a:lnTo>
                  <a:pt x="217098" y="33660"/>
                </a:lnTo>
                <a:lnTo>
                  <a:pt x="216987" y="33921"/>
                </a:lnTo>
                <a:lnTo>
                  <a:pt x="216832" y="34182"/>
                </a:lnTo>
                <a:lnTo>
                  <a:pt x="216678" y="34437"/>
                </a:lnTo>
                <a:lnTo>
                  <a:pt x="216479" y="34698"/>
                </a:lnTo>
                <a:lnTo>
                  <a:pt x="216258" y="34953"/>
                </a:lnTo>
                <a:lnTo>
                  <a:pt x="216015" y="35214"/>
                </a:lnTo>
                <a:lnTo>
                  <a:pt x="215727" y="35469"/>
                </a:lnTo>
                <a:lnTo>
                  <a:pt x="215396" y="35730"/>
                </a:lnTo>
                <a:lnTo>
                  <a:pt x="215042" y="35985"/>
                </a:lnTo>
                <a:lnTo>
                  <a:pt x="214666" y="36240"/>
                </a:lnTo>
                <a:lnTo>
                  <a:pt x="214224" y="36496"/>
                </a:lnTo>
                <a:lnTo>
                  <a:pt x="213760" y="36751"/>
                </a:lnTo>
                <a:lnTo>
                  <a:pt x="213252" y="37006"/>
                </a:lnTo>
                <a:lnTo>
                  <a:pt x="212721" y="37256"/>
                </a:lnTo>
                <a:lnTo>
                  <a:pt x="212124" y="37511"/>
                </a:lnTo>
                <a:lnTo>
                  <a:pt x="211483" y="37761"/>
                </a:lnTo>
                <a:lnTo>
                  <a:pt x="210489" y="37805"/>
                </a:lnTo>
                <a:lnTo>
                  <a:pt x="209516" y="37843"/>
                </a:lnTo>
                <a:lnTo>
                  <a:pt x="208566" y="37864"/>
                </a:lnTo>
                <a:lnTo>
                  <a:pt x="207615" y="37881"/>
                </a:lnTo>
                <a:lnTo>
                  <a:pt x="206687" y="37886"/>
                </a:lnTo>
                <a:lnTo>
                  <a:pt x="205781" y="37886"/>
                </a:lnTo>
                <a:lnTo>
                  <a:pt x="204897" y="37870"/>
                </a:lnTo>
                <a:lnTo>
                  <a:pt x="204013" y="37848"/>
                </a:lnTo>
                <a:lnTo>
                  <a:pt x="203681" y="37300"/>
                </a:lnTo>
                <a:lnTo>
                  <a:pt x="203482" y="36930"/>
                </a:lnTo>
                <a:lnTo>
                  <a:pt x="203261" y="36507"/>
                </a:lnTo>
                <a:lnTo>
                  <a:pt x="203040" y="36023"/>
                </a:lnTo>
                <a:lnTo>
                  <a:pt x="202819" y="35491"/>
                </a:lnTo>
                <a:lnTo>
                  <a:pt x="202620" y="34915"/>
                </a:lnTo>
                <a:lnTo>
                  <a:pt x="202443" y="34296"/>
                </a:lnTo>
                <a:lnTo>
                  <a:pt x="202266" y="33633"/>
                </a:lnTo>
                <a:lnTo>
                  <a:pt x="202156" y="32943"/>
                </a:lnTo>
                <a:lnTo>
                  <a:pt x="202067" y="32221"/>
                </a:lnTo>
                <a:lnTo>
                  <a:pt x="202045" y="31852"/>
                </a:lnTo>
                <a:lnTo>
                  <a:pt x="202045" y="31471"/>
                </a:lnTo>
                <a:lnTo>
                  <a:pt x="202045" y="31091"/>
                </a:lnTo>
                <a:lnTo>
                  <a:pt x="202067" y="30706"/>
                </a:lnTo>
                <a:lnTo>
                  <a:pt x="202112" y="30314"/>
                </a:lnTo>
                <a:lnTo>
                  <a:pt x="202178" y="29918"/>
                </a:lnTo>
                <a:lnTo>
                  <a:pt x="202266" y="29516"/>
                </a:lnTo>
                <a:lnTo>
                  <a:pt x="202355" y="29114"/>
                </a:lnTo>
                <a:lnTo>
                  <a:pt x="202487" y="28712"/>
                </a:lnTo>
                <a:lnTo>
                  <a:pt x="202620" y="28305"/>
                </a:lnTo>
                <a:lnTo>
                  <a:pt x="202797" y="27897"/>
                </a:lnTo>
                <a:lnTo>
                  <a:pt x="202974" y="27490"/>
                </a:lnTo>
                <a:lnTo>
                  <a:pt x="203195" y="27083"/>
                </a:lnTo>
                <a:lnTo>
                  <a:pt x="203438" y="26670"/>
                </a:lnTo>
                <a:lnTo>
                  <a:pt x="203703" y="26262"/>
                </a:lnTo>
                <a:lnTo>
                  <a:pt x="204013" y="25855"/>
                </a:lnTo>
                <a:lnTo>
                  <a:pt x="204344" y="25453"/>
                </a:lnTo>
                <a:lnTo>
                  <a:pt x="204698" y="25046"/>
                </a:lnTo>
                <a:lnTo>
                  <a:pt x="205096" y="24649"/>
                </a:lnTo>
                <a:lnTo>
                  <a:pt x="205516" y="24247"/>
                </a:lnTo>
                <a:lnTo>
                  <a:pt x="205958" y="23856"/>
                </a:lnTo>
                <a:lnTo>
                  <a:pt x="206466" y="23465"/>
                </a:lnTo>
                <a:lnTo>
                  <a:pt x="206974" y="23079"/>
                </a:lnTo>
                <a:lnTo>
                  <a:pt x="207549" y="22699"/>
                </a:lnTo>
                <a:lnTo>
                  <a:pt x="208146" y="22330"/>
                </a:lnTo>
                <a:lnTo>
                  <a:pt x="208787" y="21961"/>
                </a:lnTo>
                <a:lnTo>
                  <a:pt x="209472" y="21602"/>
                </a:lnTo>
                <a:lnTo>
                  <a:pt x="210179" y="21244"/>
                </a:lnTo>
                <a:lnTo>
                  <a:pt x="210953" y="20901"/>
                </a:lnTo>
                <a:lnTo>
                  <a:pt x="211351" y="20728"/>
                </a:lnTo>
                <a:lnTo>
                  <a:pt x="211749" y="20565"/>
                </a:lnTo>
                <a:lnTo>
                  <a:pt x="212169" y="20396"/>
                </a:lnTo>
                <a:lnTo>
                  <a:pt x="212611" y="20233"/>
                </a:lnTo>
                <a:lnTo>
                  <a:pt x="213053" y="20070"/>
                </a:lnTo>
                <a:lnTo>
                  <a:pt x="213495" y="19913"/>
                </a:lnTo>
                <a:lnTo>
                  <a:pt x="213959" y="19755"/>
                </a:lnTo>
                <a:lnTo>
                  <a:pt x="214445" y="19603"/>
                </a:lnTo>
                <a:lnTo>
                  <a:pt x="214931" y="19451"/>
                </a:lnTo>
                <a:lnTo>
                  <a:pt x="215418" y="19304"/>
                </a:lnTo>
                <a:lnTo>
                  <a:pt x="215926" y="19158"/>
                </a:lnTo>
                <a:lnTo>
                  <a:pt x="216457" y="19017"/>
                </a:lnTo>
                <a:lnTo>
                  <a:pt x="216987" y="18875"/>
                </a:lnTo>
                <a:lnTo>
                  <a:pt x="217540" y="18740"/>
                </a:lnTo>
                <a:lnTo>
                  <a:pt x="218092" y="18604"/>
                </a:lnTo>
                <a:lnTo>
                  <a:pt x="218667" y="18473"/>
                </a:lnTo>
                <a:lnTo>
                  <a:pt x="219264" y="18343"/>
                </a:lnTo>
                <a:lnTo>
                  <a:pt x="219861" y="18218"/>
                </a:lnTo>
                <a:lnTo>
                  <a:pt x="220479" y="18099"/>
                </a:lnTo>
                <a:lnTo>
                  <a:pt x="221098" y="17979"/>
                </a:lnTo>
                <a:lnTo>
                  <a:pt x="221739" y="17860"/>
                </a:lnTo>
                <a:lnTo>
                  <a:pt x="222380" y="17751"/>
                </a:lnTo>
                <a:lnTo>
                  <a:pt x="223043" y="17642"/>
                </a:lnTo>
                <a:lnTo>
                  <a:pt x="223729" y="17539"/>
                </a:lnTo>
                <a:lnTo>
                  <a:pt x="224414" y="17436"/>
                </a:lnTo>
                <a:lnTo>
                  <a:pt x="225121" y="17338"/>
                </a:lnTo>
                <a:close/>
                <a:moveTo>
                  <a:pt x="131580" y="8664"/>
                </a:moveTo>
                <a:lnTo>
                  <a:pt x="132509" y="8669"/>
                </a:lnTo>
                <a:lnTo>
                  <a:pt x="133459" y="8680"/>
                </a:lnTo>
                <a:lnTo>
                  <a:pt x="134410" y="8691"/>
                </a:lnTo>
                <a:lnTo>
                  <a:pt x="135360" y="8707"/>
                </a:lnTo>
                <a:lnTo>
                  <a:pt x="136310" y="8729"/>
                </a:lnTo>
                <a:lnTo>
                  <a:pt x="137261" y="8756"/>
                </a:lnTo>
                <a:lnTo>
                  <a:pt x="138189" y="8783"/>
                </a:lnTo>
                <a:lnTo>
                  <a:pt x="139140" y="8816"/>
                </a:lnTo>
                <a:lnTo>
                  <a:pt x="140090" y="8848"/>
                </a:lnTo>
                <a:lnTo>
                  <a:pt x="141041" y="8892"/>
                </a:lnTo>
                <a:lnTo>
                  <a:pt x="141969" y="8935"/>
                </a:lnTo>
                <a:lnTo>
                  <a:pt x="142919" y="8990"/>
                </a:lnTo>
                <a:lnTo>
                  <a:pt x="143848" y="9044"/>
                </a:lnTo>
                <a:lnTo>
                  <a:pt x="144776" y="9104"/>
                </a:lnTo>
                <a:lnTo>
                  <a:pt x="145704" y="9169"/>
                </a:lnTo>
                <a:lnTo>
                  <a:pt x="146633" y="9240"/>
                </a:lnTo>
                <a:lnTo>
                  <a:pt x="147539" y="9316"/>
                </a:lnTo>
                <a:lnTo>
                  <a:pt x="148445" y="9392"/>
                </a:lnTo>
                <a:lnTo>
                  <a:pt x="149329" y="9479"/>
                </a:lnTo>
                <a:lnTo>
                  <a:pt x="150213" y="9571"/>
                </a:lnTo>
                <a:lnTo>
                  <a:pt x="151097" y="9669"/>
                </a:lnTo>
                <a:lnTo>
                  <a:pt x="152203" y="9804"/>
                </a:lnTo>
                <a:lnTo>
                  <a:pt x="153286" y="9946"/>
                </a:lnTo>
                <a:lnTo>
                  <a:pt x="154325" y="10092"/>
                </a:lnTo>
                <a:lnTo>
                  <a:pt x="155341" y="10250"/>
                </a:lnTo>
                <a:lnTo>
                  <a:pt x="156336" y="10418"/>
                </a:lnTo>
                <a:lnTo>
                  <a:pt x="157286" y="10592"/>
                </a:lnTo>
                <a:lnTo>
                  <a:pt x="158193" y="10771"/>
                </a:lnTo>
                <a:lnTo>
                  <a:pt x="159077" y="10961"/>
                </a:lnTo>
                <a:lnTo>
                  <a:pt x="159939" y="11157"/>
                </a:lnTo>
                <a:lnTo>
                  <a:pt x="160757" y="11363"/>
                </a:lnTo>
                <a:lnTo>
                  <a:pt x="161552" y="11575"/>
                </a:lnTo>
                <a:lnTo>
                  <a:pt x="162304" y="11798"/>
                </a:lnTo>
                <a:lnTo>
                  <a:pt x="163033" y="12026"/>
                </a:lnTo>
                <a:lnTo>
                  <a:pt x="163718" y="12260"/>
                </a:lnTo>
                <a:lnTo>
                  <a:pt x="164382" y="12504"/>
                </a:lnTo>
                <a:lnTo>
                  <a:pt x="165000" y="12759"/>
                </a:lnTo>
                <a:lnTo>
                  <a:pt x="165597" y="13020"/>
                </a:lnTo>
                <a:lnTo>
                  <a:pt x="166172" y="13286"/>
                </a:lnTo>
                <a:lnTo>
                  <a:pt x="166702" y="13563"/>
                </a:lnTo>
                <a:lnTo>
                  <a:pt x="167189" y="13846"/>
                </a:lnTo>
                <a:lnTo>
                  <a:pt x="167653" y="14134"/>
                </a:lnTo>
                <a:lnTo>
                  <a:pt x="168095" y="14432"/>
                </a:lnTo>
                <a:lnTo>
                  <a:pt x="168493" y="14736"/>
                </a:lnTo>
                <a:lnTo>
                  <a:pt x="168846" y="15051"/>
                </a:lnTo>
                <a:lnTo>
                  <a:pt x="169178" y="15372"/>
                </a:lnTo>
                <a:lnTo>
                  <a:pt x="169487" y="15703"/>
                </a:lnTo>
                <a:lnTo>
                  <a:pt x="169753" y="16040"/>
                </a:lnTo>
                <a:lnTo>
                  <a:pt x="169996" y="16382"/>
                </a:lnTo>
                <a:lnTo>
                  <a:pt x="170195" y="16735"/>
                </a:lnTo>
                <a:lnTo>
                  <a:pt x="170371" y="17094"/>
                </a:lnTo>
                <a:lnTo>
                  <a:pt x="170504" y="17463"/>
                </a:lnTo>
                <a:lnTo>
                  <a:pt x="170593" y="17838"/>
                </a:lnTo>
                <a:lnTo>
                  <a:pt x="170858" y="18864"/>
                </a:lnTo>
                <a:lnTo>
                  <a:pt x="171145" y="19864"/>
                </a:lnTo>
                <a:lnTo>
                  <a:pt x="171455" y="20836"/>
                </a:lnTo>
                <a:lnTo>
                  <a:pt x="171786" y="21776"/>
                </a:lnTo>
                <a:lnTo>
                  <a:pt x="172140" y="22694"/>
                </a:lnTo>
                <a:lnTo>
                  <a:pt x="172538" y="23579"/>
                </a:lnTo>
                <a:lnTo>
                  <a:pt x="172958" y="24443"/>
                </a:lnTo>
                <a:lnTo>
                  <a:pt x="173400" y="25279"/>
                </a:lnTo>
                <a:lnTo>
                  <a:pt x="173886" y="26083"/>
                </a:lnTo>
                <a:lnTo>
                  <a:pt x="174394" y="26865"/>
                </a:lnTo>
                <a:lnTo>
                  <a:pt x="174925" y="27620"/>
                </a:lnTo>
                <a:lnTo>
                  <a:pt x="175499" y="28348"/>
                </a:lnTo>
                <a:lnTo>
                  <a:pt x="176096" y="29049"/>
                </a:lnTo>
                <a:lnTo>
                  <a:pt x="176715" y="29722"/>
                </a:lnTo>
                <a:lnTo>
                  <a:pt x="177025" y="30054"/>
                </a:lnTo>
                <a:lnTo>
                  <a:pt x="177356" y="30374"/>
                </a:lnTo>
                <a:lnTo>
                  <a:pt x="177710" y="30689"/>
                </a:lnTo>
                <a:lnTo>
                  <a:pt x="178041" y="30999"/>
                </a:lnTo>
                <a:lnTo>
                  <a:pt x="178063" y="31015"/>
                </a:lnTo>
                <a:lnTo>
                  <a:pt x="178108" y="31059"/>
                </a:lnTo>
                <a:lnTo>
                  <a:pt x="178174" y="31102"/>
                </a:lnTo>
                <a:lnTo>
                  <a:pt x="178528" y="31401"/>
                </a:lnTo>
                <a:lnTo>
                  <a:pt x="178881" y="31689"/>
                </a:lnTo>
                <a:lnTo>
                  <a:pt x="179257" y="31971"/>
                </a:lnTo>
                <a:lnTo>
                  <a:pt x="179611" y="32248"/>
                </a:lnTo>
                <a:lnTo>
                  <a:pt x="180008" y="32525"/>
                </a:lnTo>
                <a:lnTo>
                  <a:pt x="180384" y="32786"/>
                </a:lnTo>
                <a:lnTo>
                  <a:pt x="180782" y="33047"/>
                </a:lnTo>
                <a:lnTo>
                  <a:pt x="181202" y="33302"/>
                </a:lnTo>
                <a:lnTo>
                  <a:pt x="181600" y="33546"/>
                </a:lnTo>
                <a:lnTo>
                  <a:pt x="182020" y="33791"/>
                </a:lnTo>
                <a:lnTo>
                  <a:pt x="182440" y="34024"/>
                </a:lnTo>
                <a:lnTo>
                  <a:pt x="182882" y="34252"/>
                </a:lnTo>
                <a:lnTo>
                  <a:pt x="183324" y="34481"/>
                </a:lnTo>
                <a:lnTo>
                  <a:pt x="183766" y="34698"/>
                </a:lnTo>
                <a:lnTo>
                  <a:pt x="184230" y="34910"/>
                </a:lnTo>
                <a:lnTo>
                  <a:pt x="184694" y="35111"/>
                </a:lnTo>
                <a:lnTo>
                  <a:pt x="185181" y="35312"/>
                </a:lnTo>
                <a:lnTo>
                  <a:pt x="185645" y="35507"/>
                </a:lnTo>
                <a:lnTo>
                  <a:pt x="186131" y="35692"/>
                </a:lnTo>
                <a:lnTo>
                  <a:pt x="186639" y="35876"/>
                </a:lnTo>
                <a:lnTo>
                  <a:pt x="187148" y="36050"/>
                </a:lnTo>
                <a:lnTo>
                  <a:pt x="187656" y="36224"/>
                </a:lnTo>
                <a:lnTo>
                  <a:pt x="188165" y="36387"/>
                </a:lnTo>
                <a:lnTo>
                  <a:pt x="188695" y="36545"/>
                </a:lnTo>
                <a:lnTo>
                  <a:pt x="189225" y="36702"/>
                </a:lnTo>
                <a:lnTo>
                  <a:pt x="189778" y="36849"/>
                </a:lnTo>
                <a:lnTo>
                  <a:pt x="190331" y="36990"/>
                </a:lnTo>
                <a:lnTo>
                  <a:pt x="190883" y="37126"/>
                </a:lnTo>
                <a:lnTo>
                  <a:pt x="191458" y="37256"/>
                </a:lnTo>
                <a:lnTo>
                  <a:pt x="192033" y="37381"/>
                </a:lnTo>
                <a:lnTo>
                  <a:pt x="192629" y="37501"/>
                </a:lnTo>
                <a:lnTo>
                  <a:pt x="193204" y="37615"/>
                </a:lnTo>
                <a:lnTo>
                  <a:pt x="193712" y="37707"/>
                </a:lnTo>
                <a:lnTo>
                  <a:pt x="194221" y="37794"/>
                </a:lnTo>
                <a:lnTo>
                  <a:pt x="194751" y="37875"/>
                </a:lnTo>
                <a:lnTo>
                  <a:pt x="195282" y="37957"/>
                </a:lnTo>
                <a:lnTo>
                  <a:pt x="195812" y="38033"/>
                </a:lnTo>
                <a:lnTo>
                  <a:pt x="196343" y="38103"/>
                </a:lnTo>
                <a:lnTo>
                  <a:pt x="196895" y="38174"/>
                </a:lnTo>
                <a:lnTo>
                  <a:pt x="197426" y="38234"/>
                </a:lnTo>
                <a:lnTo>
                  <a:pt x="198000" y="38294"/>
                </a:lnTo>
                <a:lnTo>
                  <a:pt x="198553" y="38353"/>
                </a:lnTo>
                <a:lnTo>
                  <a:pt x="199128" y="38402"/>
                </a:lnTo>
                <a:lnTo>
                  <a:pt x="199680" y="38451"/>
                </a:lnTo>
                <a:lnTo>
                  <a:pt x="200277" y="38495"/>
                </a:lnTo>
                <a:lnTo>
                  <a:pt x="200852" y="38533"/>
                </a:lnTo>
                <a:lnTo>
                  <a:pt x="201449" y="38571"/>
                </a:lnTo>
                <a:lnTo>
                  <a:pt x="202045" y="38603"/>
                </a:lnTo>
                <a:lnTo>
                  <a:pt x="202222" y="38614"/>
                </a:lnTo>
                <a:lnTo>
                  <a:pt x="202421" y="38619"/>
                </a:lnTo>
                <a:lnTo>
                  <a:pt x="203173" y="38652"/>
                </a:lnTo>
                <a:lnTo>
                  <a:pt x="203946" y="38674"/>
                </a:lnTo>
                <a:lnTo>
                  <a:pt x="204720" y="38696"/>
                </a:lnTo>
                <a:lnTo>
                  <a:pt x="205493" y="38706"/>
                </a:lnTo>
                <a:lnTo>
                  <a:pt x="206289" y="38712"/>
                </a:lnTo>
                <a:lnTo>
                  <a:pt x="207085" y="38712"/>
                </a:lnTo>
                <a:lnTo>
                  <a:pt x="207881" y="38706"/>
                </a:lnTo>
                <a:lnTo>
                  <a:pt x="208698" y="38696"/>
                </a:lnTo>
                <a:lnTo>
                  <a:pt x="208057" y="38875"/>
                </a:lnTo>
                <a:lnTo>
                  <a:pt x="207416" y="39054"/>
                </a:lnTo>
                <a:lnTo>
                  <a:pt x="206709" y="39239"/>
                </a:lnTo>
                <a:lnTo>
                  <a:pt x="206002" y="39418"/>
                </a:lnTo>
                <a:lnTo>
                  <a:pt x="205250" y="39597"/>
                </a:lnTo>
                <a:lnTo>
                  <a:pt x="204477" y="39776"/>
                </a:lnTo>
                <a:lnTo>
                  <a:pt x="203681" y="39950"/>
                </a:lnTo>
                <a:lnTo>
                  <a:pt x="202841" y="40129"/>
                </a:lnTo>
                <a:lnTo>
                  <a:pt x="201957" y="40320"/>
                </a:lnTo>
                <a:lnTo>
                  <a:pt x="201095" y="40510"/>
                </a:lnTo>
                <a:lnTo>
                  <a:pt x="200255" y="40700"/>
                </a:lnTo>
                <a:lnTo>
                  <a:pt x="199459" y="40901"/>
                </a:lnTo>
                <a:lnTo>
                  <a:pt x="198686" y="41102"/>
                </a:lnTo>
                <a:lnTo>
                  <a:pt x="197934" y="41303"/>
                </a:lnTo>
                <a:lnTo>
                  <a:pt x="197205" y="41509"/>
                </a:lnTo>
                <a:lnTo>
                  <a:pt x="196497" y="41721"/>
                </a:lnTo>
                <a:lnTo>
                  <a:pt x="195812" y="41933"/>
                </a:lnTo>
                <a:lnTo>
                  <a:pt x="195149" y="42150"/>
                </a:lnTo>
                <a:lnTo>
                  <a:pt x="194508" y="42367"/>
                </a:lnTo>
                <a:lnTo>
                  <a:pt x="193889" y="42585"/>
                </a:lnTo>
                <a:lnTo>
                  <a:pt x="193292" y="42807"/>
                </a:lnTo>
                <a:lnTo>
                  <a:pt x="192718" y="43035"/>
                </a:lnTo>
                <a:lnTo>
                  <a:pt x="192187" y="43264"/>
                </a:lnTo>
                <a:lnTo>
                  <a:pt x="191657" y="43492"/>
                </a:lnTo>
                <a:lnTo>
                  <a:pt x="191148" y="43725"/>
                </a:lnTo>
                <a:lnTo>
                  <a:pt x="190662" y="43959"/>
                </a:lnTo>
                <a:lnTo>
                  <a:pt x="190176" y="44192"/>
                </a:lnTo>
                <a:lnTo>
                  <a:pt x="189734" y="44431"/>
                </a:lnTo>
                <a:lnTo>
                  <a:pt x="189314" y="44665"/>
                </a:lnTo>
                <a:lnTo>
                  <a:pt x="188894" y="44909"/>
                </a:lnTo>
                <a:lnTo>
                  <a:pt x="188518" y="45148"/>
                </a:lnTo>
                <a:lnTo>
                  <a:pt x="188142" y="45393"/>
                </a:lnTo>
                <a:lnTo>
                  <a:pt x="187789" y="45637"/>
                </a:lnTo>
                <a:lnTo>
                  <a:pt x="187457" y="45882"/>
                </a:lnTo>
                <a:lnTo>
                  <a:pt x="187126" y="46126"/>
                </a:lnTo>
                <a:lnTo>
                  <a:pt x="186838" y="46370"/>
                </a:lnTo>
                <a:lnTo>
                  <a:pt x="186551" y="46620"/>
                </a:lnTo>
                <a:lnTo>
                  <a:pt x="186286" y="46870"/>
                </a:lnTo>
                <a:lnTo>
                  <a:pt x="186021" y="47115"/>
                </a:lnTo>
                <a:lnTo>
                  <a:pt x="185799" y="47364"/>
                </a:lnTo>
                <a:lnTo>
                  <a:pt x="185468" y="47017"/>
                </a:lnTo>
                <a:lnTo>
                  <a:pt x="185092" y="46664"/>
                </a:lnTo>
                <a:lnTo>
                  <a:pt x="184694" y="46305"/>
                </a:lnTo>
                <a:lnTo>
                  <a:pt x="184230" y="45947"/>
                </a:lnTo>
                <a:lnTo>
                  <a:pt x="183744" y="45583"/>
                </a:lnTo>
                <a:lnTo>
                  <a:pt x="183191" y="45219"/>
                </a:lnTo>
                <a:lnTo>
                  <a:pt x="182617" y="44855"/>
                </a:lnTo>
                <a:lnTo>
                  <a:pt x="181976" y="44491"/>
                </a:lnTo>
                <a:lnTo>
                  <a:pt x="181268" y="44127"/>
                </a:lnTo>
                <a:lnTo>
                  <a:pt x="180539" y="43769"/>
                </a:lnTo>
                <a:lnTo>
                  <a:pt x="180141" y="43589"/>
                </a:lnTo>
                <a:lnTo>
                  <a:pt x="179743" y="43410"/>
                </a:lnTo>
                <a:lnTo>
                  <a:pt x="179323" y="43231"/>
                </a:lnTo>
                <a:lnTo>
                  <a:pt x="178881" y="43057"/>
                </a:lnTo>
                <a:lnTo>
                  <a:pt x="178417" y="42878"/>
                </a:lnTo>
                <a:lnTo>
                  <a:pt x="177953" y="42704"/>
                </a:lnTo>
                <a:lnTo>
                  <a:pt x="177489" y="42530"/>
                </a:lnTo>
                <a:lnTo>
                  <a:pt x="176980" y="42356"/>
                </a:lnTo>
                <a:lnTo>
                  <a:pt x="176472" y="42183"/>
                </a:lnTo>
                <a:lnTo>
                  <a:pt x="175941" y="42014"/>
                </a:lnTo>
                <a:lnTo>
                  <a:pt x="175389" y="41846"/>
                </a:lnTo>
                <a:lnTo>
                  <a:pt x="174836" y="41683"/>
                </a:lnTo>
                <a:lnTo>
                  <a:pt x="174262" y="41515"/>
                </a:lnTo>
                <a:lnTo>
                  <a:pt x="173665" y="41352"/>
                </a:lnTo>
                <a:lnTo>
                  <a:pt x="173046" y="41194"/>
                </a:lnTo>
                <a:lnTo>
                  <a:pt x="172427" y="41031"/>
                </a:lnTo>
                <a:lnTo>
                  <a:pt x="171764" y="40874"/>
                </a:lnTo>
                <a:lnTo>
                  <a:pt x="171101" y="40722"/>
                </a:lnTo>
                <a:lnTo>
                  <a:pt x="170416" y="40569"/>
                </a:lnTo>
                <a:lnTo>
                  <a:pt x="169730" y="40417"/>
                </a:lnTo>
                <a:lnTo>
                  <a:pt x="169001" y="40271"/>
                </a:lnTo>
                <a:lnTo>
                  <a:pt x="168272" y="40129"/>
                </a:lnTo>
                <a:lnTo>
                  <a:pt x="167498" y="39988"/>
                </a:lnTo>
                <a:lnTo>
                  <a:pt x="166724" y="39847"/>
                </a:lnTo>
                <a:lnTo>
                  <a:pt x="165929" y="39711"/>
                </a:lnTo>
                <a:lnTo>
                  <a:pt x="165111" y="39575"/>
                </a:lnTo>
                <a:lnTo>
                  <a:pt x="164271" y="39445"/>
                </a:lnTo>
                <a:lnTo>
                  <a:pt x="163409" y="39320"/>
                </a:lnTo>
                <a:lnTo>
                  <a:pt x="162525" y="39195"/>
                </a:lnTo>
                <a:lnTo>
                  <a:pt x="161641" y="39076"/>
                </a:lnTo>
                <a:lnTo>
                  <a:pt x="160712" y="38962"/>
                </a:lnTo>
                <a:lnTo>
                  <a:pt x="159762" y="38848"/>
                </a:lnTo>
                <a:lnTo>
                  <a:pt x="158812" y="38739"/>
                </a:lnTo>
                <a:lnTo>
                  <a:pt x="157817" y="38630"/>
                </a:lnTo>
                <a:lnTo>
                  <a:pt x="156800" y="38527"/>
                </a:lnTo>
                <a:lnTo>
                  <a:pt x="155783" y="38429"/>
                </a:lnTo>
                <a:lnTo>
                  <a:pt x="154722" y="38337"/>
                </a:lnTo>
                <a:lnTo>
                  <a:pt x="153661" y="38250"/>
                </a:lnTo>
                <a:lnTo>
                  <a:pt x="152556" y="38163"/>
                </a:lnTo>
                <a:lnTo>
                  <a:pt x="151429" y="38082"/>
                </a:lnTo>
                <a:lnTo>
                  <a:pt x="150280" y="38006"/>
                </a:lnTo>
                <a:lnTo>
                  <a:pt x="149108" y="37930"/>
                </a:lnTo>
                <a:lnTo>
                  <a:pt x="147915" y="37864"/>
                </a:lnTo>
                <a:lnTo>
                  <a:pt x="146699" y="37799"/>
                </a:lnTo>
                <a:lnTo>
                  <a:pt x="145749" y="37750"/>
                </a:lnTo>
                <a:lnTo>
                  <a:pt x="144820" y="37702"/>
                </a:lnTo>
                <a:lnTo>
                  <a:pt x="143870" y="37647"/>
                </a:lnTo>
                <a:lnTo>
                  <a:pt x="142964" y="37593"/>
                </a:lnTo>
                <a:lnTo>
                  <a:pt x="141129" y="37468"/>
                </a:lnTo>
                <a:lnTo>
                  <a:pt x="139361" y="37338"/>
                </a:lnTo>
                <a:lnTo>
                  <a:pt x="137637" y="37191"/>
                </a:lnTo>
                <a:lnTo>
                  <a:pt x="135935" y="37039"/>
                </a:lnTo>
                <a:lnTo>
                  <a:pt x="134277" y="36881"/>
                </a:lnTo>
                <a:lnTo>
                  <a:pt x="132641" y="36708"/>
                </a:lnTo>
                <a:lnTo>
                  <a:pt x="131050" y="36528"/>
                </a:lnTo>
                <a:lnTo>
                  <a:pt x="129503" y="36344"/>
                </a:lnTo>
                <a:lnTo>
                  <a:pt x="128000" y="36148"/>
                </a:lnTo>
                <a:lnTo>
                  <a:pt x="126519" y="35942"/>
                </a:lnTo>
                <a:lnTo>
                  <a:pt x="125082" y="35735"/>
                </a:lnTo>
                <a:lnTo>
                  <a:pt x="123690" y="35518"/>
                </a:lnTo>
                <a:lnTo>
                  <a:pt x="122319" y="35295"/>
                </a:lnTo>
                <a:lnTo>
                  <a:pt x="120993" y="35067"/>
                </a:lnTo>
                <a:lnTo>
                  <a:pt x="119689" y="34834"/>
                </a:lnTo>
                <a:lnTo>
                  <a:pt x="118429" y="34595"/>
                </a:lnTo>
                <a:lnTo>
                  <a:pt x="117191" y="34350"/>
                </a:lnTo>
                <a:lnTo>
                  <a:pt x="115998" y="34100"/>
                </a:lnTo>
                <a:lnTo>
                  <a:pt x="114826" y="33850"/>
                </a:lnTo>
                <a:lnTo>
                  <a:pt x="113699" y="33595"/>
                </a:lnTo>
                <a:lnTo>
                  <a:pt x="112616" y="33334"/>
                </a:lnTo>
                <a:lnTo>
                  <a:pt x="111555" y="33074"/>
                </a:lnTo>
                <a:lnTo>
                  <a:pt x="110516" y="32808"/>
                </a:lnTo>
                <a:lnTo>
                  <a:pt x="109499" y="32541"/>
                </a:lnTo>
                <a:lnTo>
                  <a:pt x="108527" y="32275"/>
                </a:lnTo>
                <a:lnTo>
                  <a:pt x="107598" y="32004"/>
                </a:lnTo>
                <a:lnTo>
                  <a:pt x="106692" y="31738"/>
                </a:lnTo>
                <a:lnTo>
                  <a:pt x="105808" y="31466"/>
                </a:lnTo>
                <a:lnTo>
                  <a:pt x="104946" y="31194"/>
                </a:lnTo>
                <a:lnTo>
                  <a:pt x="104128" y="30923"/>
                </a:lnTo>
                <a:lnTo>
                  <a:pt x="103333" y="30651"/>
                </a:lnTo>
                <a:lnTo>
                  <a:pt x="102581" y="30385"/>
                </a:lnTo>
                <a:lnTo>
                  <a:pt x="101829" y="30113"/>
                </a:lnTo>
                <a:lnTo>
                  <a:pt x="101122" y="29847"/>
                </a:lnTo>
                <a:lnTo>
                  <a:pt x="100459" y="29587"/>
                </a:lnTo>
                <a:lnTo>
                  <a:pt x="99796" y="29326"/>
                </a:lnTo>
                <a:lnTo>
                  <a:pt x="99177" y="29065"/>
                </a:lnTo>
                <a:lnTo>
                  <a:pt x="98558" y="28810"/>
                </a:lnTo>
                <a:lnTo>
                  <a:pt x="97984" y="28560"/>
                </a:lnTo>
                <a:lnTo>
                  <a:pt x="97453" y="28310"/>
                </a:lnTo>
                <a:lnTo>
                  <a:pt x="96923" y="28066"/>
                </a:lnTo>
                <a:lnTo>
                  <a:pt x="96414" y="27827"/>
                </a:lnTo>
                <a:lnTo>
                  <a:pt x="95486" y="27365"/>
                </a:lnTo>
                <a:lnTo>
                  <a:pt x="94668" y="26931"/>
                </a:lnTo>
                <a:lnTo>
                  <a:pt x="93917" y="26518"/>
                </a:lnTo>
                <a:lnTo>
                  <a:pt x="93276" y="26138"/>
                </a:lnTo>
                <a:lnTo>
                  <a:pt x="92723" y="25790"/>
                </a:lnTo>
                <a:lnTo>
                  <a:pt x="92237" y="25475"/>
                </a:lnTo>
                <a:lnTo>
                  <a:pt x="91839" y="25203"/>
                </a:lnTo>
                <a:lnTo>
                  <a:pt x="91529" y="24975"/>
                </a:lnTo>
                <a:lnTo>
                  <a:pt x="91109" y="24649"/>
                </a:lnTo>
                <a:lnTo>
                  <a:pt x="91021" y="23965"/>
                </a:lnTo>
                <a:lnTo>
                  <a:pt x="90955" y="23297"/>
                </a:lnTo>
                <a:lnTo>
                  <a:pt x="90955" y="22634"/>
                </a:lnTo>
                <a:lnTo>
                  <a:pt x="90955" y="21982"/>
                </a:lnTo>
                <a:lnTo>
                  <a:pt x="91021" y="21336"/>
                </a:lnTo>
                <a:lnTo>
                  <a:pt x="91109" y="20706"/>
                </a:lnTo>
                <a:lnTo>
                  <a:pt x="91242" y="20092"/>
                </a:lnTo>
                <a:lnTo>
                  <a:pt x="91397" y="19484"/>
                </a:lnTo>
                <a:lnTo>
                  <a:pt x="91596" y="18892"/>
                </a:lnTo>
                <a:lnTo>
                  <a:pt x="91817" y="18310"/>
                </a:lnTo>
                <a:lnTo>
                  <a:pt x="92060" y="17746"/>
                </a:lnTo>
                <a:lnTo>
                  <a:pt x="92347" y="17192"/>
                </a:lnTo>
                <a:lnTo>
                  <a:pt x="92679" y="16659"/>
                </a:lnTo>
                <a:lnTo>
                  <a:pt x="93032" y="16138"/>
                </a:lnTo>
                <a:lnTo>
                  <a:pt x="93408" y="15633"/>
                </a:lnTo>
                <a:lnTo>
                  <a:pt x="93806" y="15144"/>
                </a:lnTo>
                <a:lnTo>
                  <a:pt x="94248" y="14671"/>
                </a:lnTo>
                <a:lnTo>
                  <a:pt x="94712" y="14215"/>
                </a:lnTo>
                <a:lnTo>
                  <a:pt x="95199" y="13780"/>
                </a:lnTo>
                <a:lnTo>
                  <a:pt x="95707" y="13362"/>
                </a:lnTo>
                <a:lnTo>
                  <a:pt x="96259" y="12960"/>
                </a:lnTo>
                <a:lnTo>
                  <a:pt x="96812" y="12580"/>
                </a:lnTo>
                <a:lnTo>
                  <a:pt x="97122" y="12401"/>
                </a:lnTo>
                <a:lnTo>
                  <a:pt x="97409" y="12222"/>
                </a:lnTo>
                <a:lnTo>
                  <a:pt x="97718" y="12048"/>
                </a:lnTo>
                <a:lnTo>
                  <a:pt x="98028" y="11885"/>
                </a:lnTo>
                <a:lnTo>
                  <a:pt x="98337" y="11722"/>
                </a:lnTo>
                <a:lnTo>
                  <a:pt x="98669" y="11564"/>
                </a:lnTo>
                <a:lnTo>
                  <a:pt x="98978" y="11412"/>
                </a:lnTo>
                <a:lnTo>
                  <a:pt x="99332" y="11271"/>
                </a:lnTo>
                <a:lnTo>
                  <a:pt x="99663" y="11130"/>
                </a:lnTo>
                <a:lnTo>
                  <a:pt x="99995" y="10994"/>
                </a:lnTo>
                <a:lnTo>
                  <a:pt x="100349" y="10864"/>
                </a:lnTo>
                <a:lnTo>
                  <a:pt x="100702" y="10744"/>
                </a:lnTo>
                <a:lnTo>
                  <a:pt x="101056" y="10625"/>
                </a:lnTo>
                <a:lnTo>
                  <a:pt x="101432" y="10516"/>
                </a:lnTo>
                <a:lnTo>
                  <a:pt x="101807" y="10407"/>
                </a:lnTo>
                <a:lnTo>
                  <a:pt x="102183" y="10310"/>
                </a:lnTo>
                <a:lnTo>
                  <a:pt x="102559" y="10212"/>
                </a:lnTo>
                <a:lnTo>
                  <a:pt x="102935" y="10125"/>
                </a:lnTo>
                <a:lnTo>
                  <a:pt x="103333" y="10043"/>
                </a:lnTo>
                <a:lnTo>
                  <a:pt x="103708" y="9973"/>
                </a:lnTo>
                <a:lnTo>
                  <a:pt x="104084" y="9913"/>
                </a:lnTo>
                <a:lnTo>
                  <a:pt x="104592" y="9848"/>
                </a:lnTo>
                <a:lnTo>
                  <a:pt x="105211" y="9772"/>
                </a:lnTo>
                <a:lnTo>
                  <a:pt x="105941" y="9701"/>
                </a:lnTo>
                <a:lnTo>
                  <a:pt x="106759" y="9620"/>
                </a:lnTo>
                <a:lnTo>
                  <a:pt x="107709" y="9538"/>
                </a:lnTo>
                <a:lnTo>
                  <a:pt x="108748" y="9457"/>
                </a:lnTo>
                <a:lnTo>
                  <a:pt x="109875" y="9370"/>
                </a:lnTo>
                <a:lnTo>
                  <a:pt x="111113" y="9288"/>
                </a:lnTo>
                <a:lnTo>
                  <a:pt x="112417" y="9207"/>
                </a:lnTo>
                <a:lnTo>
                  <a:pt x="113787" y="9126"/>
                </a:lnTo>
                <a:lnTo>
                  <a:pt x="115246" y="9049"/>
                </a:lnTo>
                <a:lnTo>
                  <a:pt x="116749" y="8979"/>
                </a:lnTo>
                <a:lnTo>
                  <a:pt x="118341" y="8908"/>
                </a:lnTo>
                <a:lnTo>
                  <a:pt x="119976" y="8848"/>
                </a:lnTo>
                <a:lnTo>
                  <a:pt x="121656" y="8794"/>
                </a:lnTo>
                <a:lnTo>
                  <a:pt x="123380" y="8745"/>
                </a:lnTo>
                <a:lnTo>
                  <a:pt x="125148" y="8713"/>
                </a:lnTo>
                <a:lnTo>
                  <a:pt x="126961" y="8686"/>
                </a:lnTo>
                <a:lnTo>
                  <a:pt x="128795" y="8669"/>
                </a:lnTo>
                <a:lnTo>
                  <a:pt x="130652" y="8664"/>
                </a:lnTo>
                <a:close/>
                <a:moveTo>
                  <a:pt x="124994" y="50645"/>
                </a:moveTo>
                <a:lnTo>
                  <a:pt x="126121" y="50651"/>
                </a:lnTo>
                <a:lnTo>
                  <a:pt x="127226" y="50667"/>
                </a:lnTo>
                <a:lnTo>
                  <a:pt x="128265" y="50694"/>
                </a:lnTo>
                <a:lnTo>
                  <a:pt x="129282" y="50732"/>
                </a:lnTo>
                <a:lnTo>
                  <a:pt x="130276" y="50781"/>
                </a:lnTo>
                <a:lnTo>
                  <a:pt x="131227" y="50841"/>
                </a:lnTo>
                <a:lnTo>
                  <a:pt x="132133" y="50906"/>
                </a:lnTo>
                <a:lnTo>
                  <a:pt x="132995" y="50987"/>
                </a:lnTo>
                <a:lnTo>
                  <a:pt x="133835" y="51074"/>
                </a:lnTo>
                <a:lnTo>
                  <a:pt x="134233" y="51123"/>
                </a:lnTo>
                <a:lnTo>
                  <a:pt x="134631" y="51172"/>
                </a:lnTo>
                <a:lnTo>
                  <a:pt x="135006" y="51226"/>
                </a:lnTo>
                <a:lnTo>
                  <a:pt x="135382" y="51281"/>
                </a:lnTo>
                <a:lnTo>
                  <a:pt x="135758" y="51340"/>
                </a:lnTo>
                <a:lnTo>
                  <a:pt x="136112" y="51400"/>
                </a:lnTo>
                <a:lnTo>
                  <a:pt x="136465" y="51460"/>
                </a:lnTo>
                <a:lnTo>
                  <a:pt x="136797" y="51531"/>
                </a:lnTo>
                <a:lnTo>
                  <a:pt x="137128" y="51596"/>
                </a:lnTo>
                <a:lnTo>
                  <a:pt x="137438" y="51666"/>
                </a:lnTo>
                <a:lnTo>
                  <a:pt x="137747" y="51737"/>
                </a:lnTo>
                <a:lnTo>
                  <a:pt x="138057" y="51813"/>
                </a:lnTo>
                <a:lnTo>
                  <a:pt x="138410" y="51916"/>
                </a:lnTo>
                <a:lnTo>
                  <a:pt x="138764" y="52019"/>
                </a:lnTo>
                <a:lnTo>
                  <a:pt x="139095" y="52123"/>
                </a:lnTo>
                <a:lnTo>
                  <a:pt x="139405" y="52231"/>
                </a:lnTo>
                <a:lnTo>
                  <a:pt x="139692" y="52340"/>
                </a:lnTo>
                <a:lnTo>
                  <a:pt x="139980" y="52454"/>
                </a:lnTo>
                <a:lnTo>
                  <a:pt x="140223" y="52568"/>
                </a:lnTo>
                <a:lnTo>
                  <a:pt x="140466" y="52682"/>
                </a:lnTo>
                <a:lnTo>
                  <a:pt x="140687" y="52802"/>
                </a:lnTo>
                <a:lnTo>
                  <a:pt x="140908" y="52916"/>
                </a:lnTo>
                <a:lnTo>
                  <a:pt x="141085" y="53035"/>
                </a:lnTo>
                <a:lnTo>
                  <a:pt x="141284" y="53155"/>
                </a:lnTo>
                <a:lnTo>
                  <a:pt x="141438" y="53274"/>
                </a:lnTo>
                <a:lnTo>
                  <a:pt x="141593" y="53394"/>
                </a:lnTo>
                <a:lnTo>
                  <a:pt x="141836" y="53633"/>
                </a:lnTo>
                <a:lnTo>
                  <a:pt x="142057" y="53866"/>
                </a:lnTo>
                <a:lnTo>
                  <a:pt x="142234" y="54100"/>
                </a:lnTo>
                <a:lnTo>
                  <a:pt x="142345" y="54328"/>
                </a:lnTo>
                <a:lnTo>
                  <a:pt x="142455" y="54545"/>
                </a:lnTo>
                <a:lnTo>
                  <a:pt x="142499" y="54762"/>
                </a:lnTo>
                <a:lnTo>
                  <a:pt x="142544" y="54963"/>
                </a:lnTo>
                <a:lnTo>
                  <a:pt x="142544" y="55153"/>
                </a:lnTo>
                <a:lnTo>
                  <a:pt x="142544" y="55327"/>
                </a:lnTo>
                <a:lnTo>
                  <a:pt x="141350" y="55105"/>
                </a:lnTo>
                <a:lnTo>
                  <a:pt x="140134" y="54871"/>
                </a:lnTo>
                <a:lnTo>
                  <a:pt x="138941" y="54632"/>
                </a:lnTo>
                <a:lnTo>
                  <a:pt x="137747" y="54382"/>
                </a:lnTo>
                <a:lnTo>
                  <a:pt x="136554" y="54121"/>
                </a:lnTo>
                <a:lnTo>
                  <a:pt x="135382" y="53855"/>
                </a:lnTo>
                <a:lnTo>
                  <a:pt x="134189" y="53578"/>
                </a:lnTo>
                <a:lnTo>
                  <a:pt x="133017" y="53290"/>
                </a:lnTo>
                <a:lnTo>
                  <a:pt x="131846" y="52997"/>
                </a:lnTo>
                <a:lnTo>
                  <a:pt x="130674" y="52693"/>
                </a:lnTo>
                <a:lnTo>
                  <a:pt x="129503" y="52378"/>
                </a:lnTo>
                <a:lnTo>
                  <a:pt x="128353" y="52052"/>
                </a:lnTo>
                <a:lnTo>
                  <a:pt x="127204" y="51715"/>
                </a:lnTo>
                <a:lnTo>
                  <a:pt x="126077" y="51373"/>
                </a:lnTo>
                <a:lnTo>
                  <a:pt x="124949" y="51015"/>
                </a:lnTo>
                <a:lnTo>
                  <a:pt x="123822" y="50651"/>
                </a:lnTo>
                <a:lnTo>
                  <a:pt x="124994" y="50645"/>
                </a:lnTo>
                <a:close/>
                <a:moveTo>
                  <a:pt x="249965" y="34361"/>
                </a:moveTo>
                <a:lnTo>
                  <a:pt x="250031" y="35078"/>
                </a:lnTo>
                <a:lnTo>
                  <a:pt x="250031" y="35806"/>
                </a:lnTo>
                <a:lnTo>
                  <a:pt x="250031" y="36126"/>
                </a:lnTo>
                <a:lnTo>
                  <a:pt x="250009" y="36441"/>
                </a:lnTo>
                <a:lnTo>
                  <a:pt x="249987" y="36762"/>
                </a:lnTo>
                <a:lnTo>
                  <a:pt x="249921" y="37077"/>
                </a:lnTo>
                <a:lnTo>
                  <a:pt x="249877" y="37386"/>
                </a:lnTo>
                <a:lnTo>
                  <a:pt x="249788" y="37702"/>
                </a:lnTo>
                <a:lnTo>
                  <a:pt x="249700" y="38011"/>
                </a:lnTo>
                <a:lnTo>
                  <a:pt x="249611" y="38326"/>
                </a:lnTo>
                <a:lnTo>
                  <a:pt x="248948" y="38983"/>
                </a:lnTo>
                <a:lnTo>
                  <a:pt x="248329" y="39657"/>
                </a:lnTo>
                <a:lnTo>
                  <a:pt x="247733" y="40341"/>
                </a:lnTo>
                <a:lnTo>
                  <a:pt x="247158" y="41037"/>
                </a:lnTo>
                <a:lnTo>
                  <a:pt x="246627" y="41743"/>
                </a:lnTo>
                <a:lnTo>
                  <a:pt x="246119" y="42454"/>
                </a:lnTo>
                <a:lnTo>
                  <a:pt x="245633" y="43182"/>
                </a:lnTo>
                <a:lnTo>
                  <a:pt x="245191" y="43921"/>
                </a:lnTo>
                <a:lnTo>
                  <a:pt x="245169" y="43959"/>
                </a:lnTo>
                <a:lnTo>
                  <a:pt x="245169" y="43997"/>
                </a:lnTo>
                <a:lnTo>
                  <a:pt x="244594" y="44459"/>
                </a:lnTo>
                <a:lnTo>
                  <a:pt x="243975" y="44909"/>
                </a:lnTo>
                <a:lnTo>
                  <a:pt x="243312" y="45360"/>
                </a:lnTo>
                <a:lnTo>
                  <a:pt x="242649" y="45806"/>
                </a:lnTo>
                <a:lnTo>
                  <a:pt x="241919" y="46246"/>
                </a:lnTo>
                <a:lnTo>
                  <a:pt x="241190" y="46680"/>
                </a:lnTo>
                <a:lnTo>
                  <a:pt x="240416" y="47109"/>
                </a:lnTo>
                <a:lnTo>
                  <a:pt x="239621" y="47538"/>
                </a:lnTo>
                <a:lnTo>
                  <a:pt x="238781" y="47957"/>
                </a:lnTo>
                <a:lnTo>
                  <a:pt x="237919" y="48375"/>
                </a:lnTo>
                <a:lnTo>
                  <a:pt x="237035" y="48788"/>
                </a:lnTo>
                <a:lnTo>
                  <a:pt x="236106" y="49190"/>
                </a:lnTo>
                <a:lnTo>
                  <a:pt x="235156" y="49591"/>
                </a:lnTo>
                <a:lnTo>
                  <a:pt x="234183" y="49988"/>
                </a:lnTo>
                <a:lnTo>
                  <a:pt x="233189" y="50374"/>
                </a:lnTo>
                <a:lnTo>
                  <a:pt x="232150" y="50759"/>
                </a:lnTo>
                <a:lnTo>
                  <a:pt x="231089" y="51139"/>
                </a:lnTo>
                <a:lnTo>
                  <a:pt x="230006" y="51509"/>
                </a:lnTo>
                <a:lnTo>
                  <a:pt x="228879" y="51878"/>
                </a:lnTo>
                <a:lnTo>
                  <a:pt x="227751" y="52237"/>
                </a:lnTo>
                <a:lnTo>
                  <a:pt x="226580" y="52590"/>
                </a:lnTo>
                <a:lnTo>
                  <a:pt x="225386" y="52937"/>
                </a:lnTo>
                <a:lnTo>
                  <a:pt x="224171" y="53280"/>
                </a:lnTo>
                <a:lnTo>
                  <a:pt x="222911" y="53616"/>
                </a:lnTo>
                <a:lnTo>
                  <a:pt x="221651" y="53948"/>
                </a:lnTo>
                <a:lnTo>
                  <a:pt x="220347" y="54268"/>
                </a:lnTo>
                <a:lnTo>
                  <a:pt x="219021" y="54583"/>
                </a:lnTo>
                <a:lnTo>
                  <a:pt x="217672" y="54893"/>
                </a:lnTo>
                <a:lnTo>
                  <a:pt x="216302" y="55197"/>
                </a:lnTo>
                <a:lnTo>
                  <a:pt x="214909" y="55490"/>
                </a:lnTo>
                <a:lnTo>
                  <a:pt x="213473" y="55778"/>
                </a:lnTo>
                <a:lnTo>
                  <a:pt x="212036" y="56055"/>
                </a:lnTo>
                <a:lnTo>
                  <a:pt x="211329" y="56012"/>
                </a:lnTo>
                <a:lnTo>
                  <a:pt x="210909" y="55979"/>
                </a:lnTo>
                <a:lnTo>
                  <a:pt x="210445" y="55941"/>
                </a:lnTo>
                <a:lnTo>
                  <a:pt x="209936" y="55898"/>
                </a:lnTo>
                <a:lnTo>
                  <a:pt x="209406" y="55843"/>
                </a:lnTo>
                <a:lnTo>
                  <a:pt x="208853" y="55784"/>
                </a:lnTo>
                <a:lnTo>
                  <a:pt x="208278" y="55713"/>
                </a:lnTo>
                <a:lnTo>
                  <a:pt x="207682" y="55631"/>
                </a:lnTo>
                <a:lnTo>
                  <a:pt x="207085" y="55545"/>
                </a:lnTo>
                <a:lnTo>
                  <a:pt x="206510" y="55441"/>
                </a:lnTo>
                <a:lnTo>
                  <a:pt x="205913" y="55327"/>
                </a:lnTo>
                <a:lnTo>
                  <a:pt x="205339" y="55208"/>
                </a:lnTo>
                <a:lnTo>
                  <a:pt x="204786" y="55072"/>
                </a:lnTo>
                <a:lnTo>
                  <a:pt x="204521" y="54996"/>
                </a:lnTo>
                <a:lnTo>
                  <a:pt x="204256" y="54920"/>
                </a:lnTo>
                <a:lnTo>
                  <a:pt x="203990" y="54844"/>
                </a:lnTo>
                <a:lnTo>
                  <a:pt x="203747" y="54762"/>
                </a:lnTo>
                <a:lnTo>
                  <a:pt x="203327" y="54605"/>
                </a:lnTo>
                <a:lnTo>
                  <a:pt x="202952" y="54437"/>
                </a:lnTo>
                <a:lnTo>
                  <a:pt x="202598" y="54268"/>
                </a:lnTo>
                <a:lnTo>
                  <a:pt x="202311" y="54089"/>
                </a:lnTo>
                <a:lnTo>
                  <a:pt x="202045" y="53899"/>
                </a:lnTo>
                <a:lnTo>
                  <a:pt x="201824" y="53709"/>
                </a:lnTo>
                <a:lnTo>
                  <a:pt x="201647" y="53508"/>
                </a:lnTo>
                <a:lnTo>
                  <a:pt x="201515" y="53301"/>
                </a:lnTo>
                <a:lnTo>
                  <a:pt x="201426" y="53089"/>
                </a:lnTo>
                <a:lnTo>
                  <a:pt x="201382" y="52872"/>
                </a:lnTo>
                <a:lnTo>
                  <a:pt x="201382" y="52644"/>
                </a:lnTo>
                <a:lnTo>
                  <a:pt x="201404" y="52411"/>
                </a:lnTo>
                <a:lnTo>
                  <a:pt x="201493" y="52172"/>
                </a:lnTo>
                <a:lnTo>
                  <a:pt x="201603" y="51927"/>
                </a:lnTo>
                <a:lnTo>
                  <a:pt x="201758" y="51672"/>
                </a:lnTo>
                <a:lnTo>
                  <a:pt x="201957" y="51417"/>
                </a:lnTo>
                <a:lnTo>
                  <a:pt x="202178" y="51183"/>
                </a:lnTo>
                <a:lnTo>
                  <a:pt x="202421" y="50955"/>
                </a:lnTo>
                <a:lnTo>
                  <a:pt x="202686" y="50743"/>
                </a:lnTo>
                <a:lnTo>
                  <a:pt x="202996" y="50537"/>
                </a:lnTo>
                <a:lnTo>
                  <a:pt x="203305" y="50336"/>
                </a:lnTo>
                <a:lnTo>
                  <a:pt x="203659" y="50151"/>
                </a:lnTo>
                <a:lnTo>
                  <a:pt x="204013" y="49972"/>
                </a:lnTo>
                <a:lnTo>
                  <a:pt x="204410" y="49798"/>
                </a:lnTo>
                <a:lnTo>
                  <a:pt x="204830" y="49635"/>
                </a:lnTo>
                <a:lnTo>
                  <a:pt x="205250" y="49477"/>
                </a:lnTo>
                <a:lnTo>
                  <a:pt x="205714" y="49325"/>
                </a:lnTo>
                <a:lnTo>
                  <a:pt x="206179" y="49184"/>
                </a:lnTo>
                <a:lnTo>
                  <a:pt x="206665" y="49043"/>
                </a:lnTo>
                <a:lnTo>
                  <a:pt x="207173" y="48913"/>
                </a:lnTo>
                <a:lnTo>
                  <a:pt x="207704" y="48788"/>
                </a:lnTo>
                <a:lnTo>
                  <a:pt x="208234" y="48668"/>
                </a:lnTo>
                <a:lnTo>
                  <a:pt x="208787" y="48554"/>
                </a:lnTo>
                <a:lnTo>
                  <a:pt x="209361" y="48445"/>
                </a:lnTo>
                <a:lnTo>
                  <a:pt x="209958" y="48337"/>
                </a:lnTo>
                <a:lnTo>
                  <a:pt x="210533" y="48234"/>
                </a:lnTo>
                <a:lnTo>
                  <a:pt x="211152" y="48136"/>
                </a:lnTo>
                <a:lnTo>
                  <a:pt x="211771" y="48038"/>
                </a:lnTo>
                <a:lnTo>
                  <a:pt x="212390" y="47946"/>
                </a:lnTo>
                <a:lnTo>
                  <a:pt x="213031" y="47859"/>
                </a:lnTo>
                <a:lnTo>
                  <a:pt x="214335" y="47685"/>
                </a:lnTo>
                <a:lnTo>
                  <a:pt x="215661" y="47522"/>
                </a:lnTo>
                <a:lnTo>
                  <a:pt x="217031" y="47359"/>
                </a:lnTo>
                <a:lnTo>
                  <a:pt x="218402" y="47202"/>
                </a:lnTo>
                <a:lnTo>
                  <a:pt x="220082" y="47006"/>
                </a:lnTo>
                <a:lnTo>
                  <a:pt x="221739" y="46800"/>
                </a:lnTo>
                <a:lnTo>
                  <a:pt x="222579" y="46696"/>
                </a:lnTo>
                <a:lnTo>
                  <a:pt x="223397" y="46593"/>
                </a:lnTo>
                <a:lnTo>
                  <a:pt x="224193" y="46479"/>
                </a:lnTo>
                <a:lnTo>
                  <a:pt x="225011" y="46365"/>
                </a:lnTo>
                <a:lnTo>
                  <a:pt x="225784" y="46246"/>
                </a:lnTo>
                <a:lnTo>
                  <a:pt x="226558" y="46121"/>
                </a:lnTo>
                <a:lnTo>
                  <a:pt x="227331" y="45990"/>
                </a:lnTo>
                <a:lnTo>
                  <a:pt x="228061" y="45849"/>
                </a:lnTo>
                <a:lnTo>
                  <a:pt x="228790" y="45708"/>
                </a:lnTo>
                <a:lnTo>
                  <a:pt x="229475" y="45556"/>
                </a:lnTo>
                <a:lnTo>
                  <a:pt x="230161" y="45398"/>
                </a:lnTo>
                <a:lnTo>
                  <a:pt x="230824" y="45224"/>
                </a:lnTo>
                <a:lnTo>
                  <a:pt x="231443" y="45051"/>
                </a:lnTo>
                <a:lnTo>
                  <a:pt x="232039" y="44860"/>
                </a:lnTo>
                <a:lnTo>
                  <a:pt x="232592" y="44665"/>
                </a:lnTo>
                <a:lnTo>
                  <a:pt x="233122" y="44453"/>
                </a:lnTo>
                <a:lnTo>
                  <a:pt x="233388" y="44344"/>
                </a:lnTo>
                <a:lnTo>
                  <a:pt x="233631" y="44236"/>
                </a:lnTo>
                <a:lnTo>
                  <a:pt x="233874" y="44122"/>
                </a:lnTo>
                <a:lnTo>
                  <a:pt x="234095" y="44002"/>
                </a:lnTo>
                <a:lnTo>
                  <a:pt x="234316" y="43883"/>
                </a:lnTo>
                <a:lnTo>
                  <a:pt x="234515" y="43758"/>
                </a:lnTo>
                <a:lnTo>
                  <a:pt x="234714" y="43627"/>
                </a:lnTo>
                <a:lnTo>
                  <a:pt x="234913" y="43497"/>
                </a:lnTo>
                <a:lnTo>
                  <a:pt x="235090" y="43361"/>
                </a:lnTo>
                <a:lnTo>
                  <a:pt x="235244" y="43226"/>
                </a:lnTo>
                <a:lnTo>
                  <a:pt x="235399" y="43084"/>
                </a:lnTo>
                <a:lnTo>
                  <a:pt x="235554" y="42938"/>
                </a:lnTo>
                <a:lnTo>
                  <a:pt x="235686" y="42791"/>
                </a:lnTo>
                <a:lnTo>
                  <a:pt x="235819" y="42639"/>
                </a:lnTo>
                <a:lnTo>
                  <a:pt x="235930" y="42481"/>
                </a:lnTo>
                <a:lnTo>
                  <a:pt x="236018" y="42324"/>
                </a:lnTo>
                <a:lnTo>
                  <a:pt x="236106" y="42156"/>
                </a:lnTo>
                <a:lnTo>
                  <a:pt x="236195" y="41987"/>
                </a:lnTo>
                <a:lnTo>
                  <a:pt x="236261" y="41819"/>
                </a:lnTo>
                <a:lnTo>
                  <a:pt x="236305" y="41639"/>
                </a:lnTo>
                <a:lnTo>
                  <a:pt x="236349" y="41460"/>
                </a:lnTo>
                <a:lnTo>
                  <a:pt x="236372" y="41276"/>
                </a:lnTo>
                <a:lnTo>
                  <a:pt x="236372" y="41085"/>
                </a:lnTo>
                <a:lnTo>
                  <a:pt x="236372" y="40890"/>
                </a:lnTo>
                <a:lnTo>
                  <a:pt x="236372" y="40640"/>
                </a:lnTo>
                <a:lnTo>
                  <a:pt x="236372" y="40396"/>
                </a:lnTo>
                <a:lnTo>
                  <a:pt x="236394" y="40157"/>
                </a:lnTo>
                <a:lnTo>
                  <a:pt x="236438" y="39923"/>
                </a:lnTo>
                <a:lnTo>
                  <a:pt x="236482" y="39690"/>
                </a:lnTo>
                <a:lnTo>
                  <a:pt x="236548" y="39461"/>
                </a:lnTo>
                <a:lnTo>
                  <a:pt x="236637" y="39239"/>
                </a:lnTo>
                <a:lnTo>
                  <a:pt x="236725" y="39021"/>
                </a:lnTo>
                <a:lnTo>
                  <a:pt x="236836" y="38810"/>
                </a:lnTo>
                <a:lnTo>
                  <a:pt x="236968" y="38598"/>
                </a:lnTo>
                <a:lnTo>
                  <a:pt x="237101" y="38397"/>
                </a:lnTo>
                <a:lnTo>
                  <a:pt x="237256" y="38196"/>
                </a:lnTo>
                <a:lnTo>
                  <a:pt x="237433" y="38000"/>
                </a:lnTo>
                <a:lnTo>
                  <a:pt x="237609" y="37805"/>
                </a:lnTo>
                <a:lnTo>
                  <a:pt x="237808" y="37620"/>
                </a:lnTo>
                <a:lnTo>
                  <a:pt x="238007" y="37441"/>
                </a:lnTo>
                <a:lnTo>
                  <a:pt x="238228" y="37262"/>
                </a:lnTo>
                <a:lnTo>
                  <a:pt x="238471" y="37088"/>
                </a:lnTo>
                <a:lnTo>
                  <a:pt x="238715" y="36919"/>
                </a:lnTo>
                <a:lnTo>
                  <a:pt x="238980" y="36756"/>
                </a:lnTo>
                <a:lnTo>
                  <a:pt x="239245" y="36599"/>
                </a:lnTo>
                <a:lnTo>
                  <a:pt x="239554" y="36447"/>
                </a:lnTo>
                <a:lnTo>
                  <a:pt x="239842" y="36300"/>
                </a:lnTo>
                <a:lnTo>
                  <a:pt x="240173" y="36154"/>
                </a:lnTo>
                <a:lnTo>
                  <a:pt x="240505" y="36018"/>
                </a:lnTo>
                <a:lnTo>
                  <a:pt x="240836" y="35882"/>
                </a:lnTo>
                <a:lnTo>
                  <a:pt x="241190" y="35757"/>
                </a:lnTo>
                <a:lnTo>
                  <a:pt x="241566" y="35632"/>
                </a:lnTo>
                <a:lnTo>
                  <a:pt x="241964" y="35513"/>
                </a:lnTo>
                <a:lnTo>
                  <a:pt x="242362" y="35404"/>
                </a:lnTo>
                <a:lnTo>
                  <a:pt x="242759" y="35295"/>
                </a:lnTo>
                <a:lnTo>
                  <a:pt x="243179" y="35192"/>
                </a:lnTo>
                <a:lnTo>
                  <a:pt x="243666" y="35089"/>
                </a:lnTo>
                <a:lnTo>
                  <a:pt x="244130" y="34991"/>
                </a:lnTo>
                <a:lnTo>
                  <a:pt x="244616" y="34904"/>
                </a:lnTo>
                <a:lnTo>
                  <a:pt x="245080" y="34828"/>
                </a:lnTo>
                <a:lnTo>
                  <a:pt x="245544" y="34758"/>
                </a:lnTo>
                <a:lnTo>
                  <a:pt x="246009" y="34692"/>
                </a:lnTo>
                <a:lnTo>
                  <a:pt x="246473" y="34633"/>
                </a:lnTo>
                <a:lnTo>
                  <a:pt x="246915" y="34584"/>
                </a:lnTo>
                <a:lnTo>
                  <a:pt x="247357" y="34535"/>
                </a:lnTo>
                <a:lnTo>
                  <a:pt x="247777" y="34497"/>
                </a:lnTo>
                <a:lnTo>
                  <a:pt x="248175" y="34464"/>
                </a:lnTo>
                <a:lnTo>
                  <a:pt x="248573" y="34437"/>
                </a:lnTo>
                <a:lnTo>
                  <a:pt x="249324" y="34388"/>
                </a:lnTo>
                <a:lnTo>
                  <a:pt x="249965" y="34361"/>
                </a:lnTo>
                <a:close/>
                <a:moveTo>
                  <a:pt x="105278" y="41900"/>
                </a:moveTo>
                <a:lnTo>
                  <a:pt x="105808" y="42025"/>
                </a:lnTo>
                <a:lnTo>
                  <a:pt x="106339" y="42145"/>
                </a:lnTo>
                <a:lnTo>
                  <a:pt x="106891" y="42259"/>
                </a:lnTo>
                <a:lnTo>
                  <a:pt x="107444" y="42367"/>
                </a:lnTo>
                <a:lnTo>
                  <a:pt x="107996" y="42471"/>
                </a:lnTo>
                <a:lnTo>
                  <a:pt x="108571" y="42568"/>
                </a:lnTo>
                <a:lnTo>
                  <a:pt x="109146" y="42661"/>
                </a:lnTo>
                <a:lnTo>
                  <a:pt x="109720" y="42753"/>
                </a:lnTo>
                <a:lnTo>
                  <a:pt x="110317" y="42834"/>
                </a:lnTo>
                <a:lnTo>
                  <a:pt x="110936" y="42916"/>
                </a:lnTo>
                <a:lnTo>
                  <a:pt x="111555" y="42997"/>
                </a:lnTo>
                <a:lnTo>
                  <a:pt x="112174" y="43068"/>
                </a:lnTo>
                <a:lnTo>
                  <a:pt x="112815" y="43139"/>
                </a:lnTo>
                <a:lnTo>
                  <a:pt x="113456" y="43209"/>
                </a:lnTo>
                <a:lnTo>
                  <a:pt x="114119" y="43274"/>
                </a:lnTo>
                <a:lnTo>
                  <a:pt x="114782" y="43334"/>
                </a:lnTo>
                <a:lnTo>
                  <a:pt x="116152" y="43448"/>
                </a:lnTo>
                <a:lnTo>
                  <a:pt x="117567" y="43557"/>
                </a:lnTo>
                <a:lnTo>
                  <a:pt x="119026" y="43660"/>
                </a:lnTo>
                <a:lnTo>
                  <a:pt x="120529" y="43752"/>
                </a:lnTo>
                <a:lnTo>
                  <a:pt x="122098" y="43845"/>
                </a:lnTo>
                <a:lnTo>
                  <a:pt x="123712" y="43937"/>
                </a:lnTo>
                <a:lnTo>
                  <a:pt x="127071" y="44116"/>
                </a:lnTo>
                <a:lnTo>
                  <a:pt x="129481" y="44241"/>
                </a:lnTo>
                <a:lnTo>
                  <a:pt x="132000" y="44377"/>
                </a:lnTo>
                <a:lnTo>
                  <a:pt x="134697" y="44529"/>
                </a:lnTo>
                <a:lnTo>
                  <a:pt x="137504" y="44703"/>
                </a:lnTo>
                <a:lnTo>
                  <a:pt x="138985" y="44795"/>
                </a:lnTo>
                <a:lnTo>
                  <a:pt x="140488" y="44898"/>
                </a:lnTo>
                <a:lnTo>
                  <a:pt x="142013" y="45002"/>
                </a:lnTo>
                <a:lnTo>
                  <a:pt x="143582" y="45116"/>
                </a:lnTo>
                <a:lnTo>
                  <a:pt x="145196" y="45235"/>
                </a:lnTo>
                <a:lnTo>
                  <a:pt x="146854" y="45366"/>
                </a:lnTo>
                <a:lnTo>
                  <a:pt x="148534" y="45501"/>
                </a:lnTo>
                <a:lnTo>
                  <a:pt x="150258" y="45648"/>
                </a:lnTo>
                <a:lnTo>
                  <a:pt x="150899" y="45708"/>
                </a:lnTo>
                <a:lnTo>
                  <a:pt x="151517" y="45768"/>
                </a:lnTo>
                <a:lnTo>
                  <a:pt x="152136" y="45827"/>
                </a:lnTo>
                <a:lnTo>
                  <a:pt x="152755" y="45892"/>
                </a:lnTo>
                <a:lnTo>
                  <a:pt x="153352" y="45963"/>
                </a:lnTo>
                <a:lnTo>
                  <a:pt x="153927" y="46034"/>
                </a:lnTo>
                <a:lnTo>
                  <a:pt x="154501" y="46110"/>
                </a:lnTo>
                <a:lnTo>
                  <a:pt x="155054" y="46186"/>
                </a:lnTo>
                <a:lnTo>
                  <a:pt x="155607" y="46267"/>
                </a:lnTo>
                <a:lnTo>
                  <a:pt x="156137" y="46349"/>
                </a:lnTo>
                <a:lnTo>
                  <a:pt x="156667" y="46430"/>
                </a:lnTo>
                <a:lnTo>
                  <a:pt x="157176" y="46517"/>
                </a:lnTo>
                <a:lnTo>
                  <a:pt x="157684" y="46609"/>
                </a:lnTo>
                <a:lnTo>
                  <a:pt x="158171" y="46702"/>
                </a:lnTo>
                <a:lnTo>
                  <a:pt x="158635" y="46800"/>
                </a:lnTo>
                <a:lnTo>
                  <a:pt x="159099" y="46897"/>
                </a:lnTo>
                <a:lnTo>
                  <a:pt x="159541" y="46995"/>
                </a:lnTo>
                <a:lnTo>
                  <a:pt x="159983" y="47098"/>
                </a:lnTo>
                <a:lnTo>
                  <a:pt x="160403" y="47207"/>
                </a:lnTo>
                <a:lnTo>
                  <a:pt x="160823" y="47316"/>
                </a:lnTo>
                <a:lnTo>
                  <a:pt x="161221" y="47424"/>
                </a:lnTo>
                <a:lnTo>
                  <a:pt x="161619" y="47538"/>
                </a:lnTo>
                <a:lnTo>
                  <a:pt x="161994" y="47658"/>
                </a:lnTo>
                <a:lnTo>
                  <a:pt x="162348" y="47777"/>
                </a:lnTo>
                <a:lnTo>
                  <a:pt x="162702" y="47897"/>
                </a:lnTo>
                <a:lnTo>
                  <a:pt x="163033" y="48022"/>
                </a:lnTo>
                <a:lnTo>
                  <a:pt x="163365" y="48147"/>
                </a:lnTo>
                <a:lnTo>
                  <a:pt x="163674" y="48277"/>
                </a:lnTo>
                <a:lnTo>
                  <a:pt x="163984" y="48413"/>
                </a:lnTo>
                <a:lnTo>
                  <a:pt x="164271" y="48543"/>
                </a:lnTo>
                <a:lnTo>
                  <a:pt x="164536" y="48684"/>
                </a:lnTo>
                <a:lnTo>
                  <a:pt x="164801" y="48826"/>
                </a:lnTo>
                <a:lnTo>
                  <a:pt x="165089" y="48978"/>
                </a:lnTo>
                <a:lnTo>
                  <a:pt x="165332" y="49135"/>
                </a:lnTo>
                <a:lnTo>
                  <a:pt x="165575" y="49298"/>
                </a:lnTo>
                <a:lnTo>
                  <a:pt x="165796" y="49461"/>
                </a:lnTo>
                <a:lnTo>
                  <a:pt x="166017" y="49624"/>
                </a:lnTo>
                <a:lnTo>
                  <a:pt x="166216" y="49787"/>
                </a:lnTo>
                <a:lnTo>
                  <a:pt x="166393" y="49950"/>
                </a:lnTo>
                <a:lnTo>
                  <a:pt x="166548" y="50118"/>
                </a:lnTo>
                <a:lnTo>
                  <a:pt x="166702" y="50287"/>
                </a:lnTo>
                <a:lnTo>
                  <a:pt x="166835" y="50455"/>
                </a:lnTo>
                <a:lnTo>
                  <a:pt x="166945" y="50623"/>
                </a:lnTo>
                <a:lnTo>
                  <a:pt x="167056" y="50792"/>
                </a:lnTo>
                <a:lnTo>
                  <a:pt x="167233" y="51134"/>
                </a:lnTo>
                <a:lnTo>
                  <a:pt x="167365" y="51476"/>
                </a:lnTo>
                <a:lnTo>
                  <a:pt x="167432" y="51818"/>
                </a:lnTo>
                <a:lnTo>
                  <a:pt x="167476" y="52166"/>
                </a:lnTo>
                <a:lnTo>
                  <a:pt x="167476" y="52508"/>
                </a:lnTo>
                <a:lnTo>
                  <a:pt x="167432" y="52850"/>
                </a:lnTo>
                <a:lnTo>
                  <a:pt x="167365" y="53187"/>
                </a:lnTo>
                <a:lnTo>
                  <a:pt x="167255" y="53524"/>
                </a:lnTo>
                <a:lnTo>
                  <a:pt x="167100" y="53855"/>
                </a:lnTo>
                <a:lnTo>
                  <a:pt x="166945" y="54181"/>
                </a:lnTo>
                <a:lnTo>
                  <a:pt x="166747" y="54502"/>
                </a:lnTo>
                <a:lnTo>
                  <a:pt x="166548" y="54817"/>
                </a:lnTo>
                <a:lnTo>
                  <a:pt x="166327" y="55121"/>
                </a:lnTo>
                <a:lnTo>
                  <a:pt x="166083" y="55420"/>
                </a:lnTo>
                <a:lnTo>
                  <a:pt x="165818" y="55708"/>
                </a:lnTo>
                <a:lnTo>
                  <a:pt x="165575" y="55985"/>
                </a:lnTo>
                <a:lnTo>
                  <a:pt x="165288" y="56256"/>
                </a:lnTo>
                <a:lnTo>
                  <a:pt x="165022" y="56511"/>
                </a:lnTo>
                <a:lnTo>
                  <a:pt x="164492" y="56989"/>
                </a:lnTo>
                <a:lnTo>
                  <a:pt x="163962" y="57408"/>
                </a:lnTo>
                <a:lnTo>
                  <a:pt x="163497" y="57766"/>
                </a:lnTo>
                <a:lnTo>
                  <a:pt x="163077" y="58054"/>
                </a:lnTo>
                <a:lnTo>
                  <a:pt x="162061" y="57962"/>
                </a:lnTo>
                <a:lnTo>
                  <a:pt x="161022" y="57864"/>
                </a:lnTo>
                <a:lnTo>
                  <a:pt x="159983" y="57761"/>
                </a:lnTo>
                <a:lnTo>
                  <a:pt x="158922" y="57652"/>
                </a:lnTo>
                <a:lnTo>
                  <a:pt x="157861" y="57538"/>
                </a:lnTo>
                <a:lnTo>
                  <a:pt x="156800" y="57419"/>
                </a:lnTo>
                <a:lnTo>
                  <a:pt x="155717" y="57294"/>
                </a:lnTo>
                <a:lnTo>
                  <a:pt x="154634" y="57163"/>
                </a:lnTo>
                <a:lnTo>
                  <a:pt x="153529" y="57027"/>
                </a:lnTo>
                <a:lnTo>
                  <a:pt x="152446" y="56881"/>
                </a:lnTo>
                <a:lnTo>
                  <a:pt x="151341" y="56734"/>
                </a:lnTo>
                <a:lnTo>
                  <a:pt x="150235" y="56577"/>
                </a:lnTo>
                <a:lnTo>
                  <a:pt x="149130" y="56419"/>
                </a:lnTo>
                <a:lnTo>
                  <a:pt x="148025" y="56251"/>
                </a:lnTo>
                <a:lnTo>
                  <a:pt x="146898" y="56077"/>
                </a:lnTo>
                <a:lnTo>
                  <a:pt x="145793" y="55892"/>
                </a:lnTo>
                <a:lnTo>
                  <a:pt x="145837" y="55724"/>
                </a:lnTo>
                <a:lnTo>
                  <a:pt x="145903" y="55528"/>
                </a:lnTo>
                <a:lnTo>
                  <a:pt x="145925" y="55300"/>
                </a:lnTo>
                <a:lnTo>
                  <a:pt x="145925" y="55045"/>
                </a:lnTo>
                <a:lnTo>
                  <a:pt x="145903" y="54773"/>
                </a:lnTo>
                <a:lnTo>
                  <a:pt x="145815" y="54480"/>
                </a:lnTo>
                <a:lnTo>
                  <a:pt x="145771" y="54328"/>
                </a:lnTo>
                <a:lnTo>
                  <a:pt x="145682" y="54170"/>
                </a:lnTo>
                <a:lnTo>
                  <a:pt x="145594" y="54013"/>
                </a:lnTo>
                <a:lnTo>
                  <a:pt x="145483" y="53850"/>
                </a:lnTo>
                <a:lnTo>
                  <a:pt x="145373" y="53687"/>
                </a:lnTo>
                <a:lnTo>
                  <a:pt x="145218" y="53524"/>
                </a:lnTo>
                <a:lnTo>
                  <a:pt x="145063" y="53356"/>
                </a:lnTo>
                <a:lnTo>
                  <a:pt x="144864" y="53187"/>
                </a:lnTo>
                <a:lnTo>
                  <a:pt x="144665" y="53019"/>
                </a:lnTo>
                <a:lnTo>
                  <a:pt x="144422" y="52850"/>
                </a:lnTo>
                <a:lnTo>
                  <a:pt x="144157" y="52682"/>
                </a:lnTo>
                <a:lnTo>
                  <a:pt x="143870" y="52514"/>
                </a:lnTo>
                <a:lnTo>
                  <a:pt x="143560" y="52351"/>
                </a:lnTo>
                <a:lnTo>
                  <a:pt x="143229" y="52182"/>
                </a:lnTo>
                <a:lnTo>
                  <a:pt x="142853" y="52019"/>
                </a:lnTo>
                <a:lnTo>
                  <a:pt x="142455" y="51862"/>
                </a:lnTo>
                <a:lnTo>
                  <a:pt x="142013" y="51704"/>
                </a:lnTo>
                <a:lnTo>
                  <a:pt x="141549" y="51547"/>
                </a:lnTo>
                <a:lnTo>
                  <a:pt x="141063" y="51395"/>
                </a:lnTo>
                <a:lnTo>
                  <a:pt x="140510" y="51248"/>
                </a:lnTo>
                <a:lnTo>
                  <a:pt x="140112" y="51150"/>
                </a:lnTo>
                <a:lnTo>
                  <a:pt x="139692" y="51053"/>
                </a:lnTo>
                <a:lnTo>
                  <a:pt x="139272" y="50960"/>
                </a:lnTo>
                <a:lnTo>
                  <a:pt x="138830" y="50868"/>
                </a:lnTo>
                <a:lnTo>
                  <a:pt x="138388" y="50781"/>
                </a:lnTo>
                <a:lnTo>
                  <a:pt x="137924" y="50700"/>
                </a:lnTo>
                <a:lnTo>
                  <a:pt x="137438" y="50618"/>
                </a:lnTo>
                <a:lnTo>
                  <a:pt x="136951" y="50542"/>
                </a:lnTo>
                <a:lnTo>
                  <a:pt x="136465" y="50471"/>
                </a:lnTo>
                <a:lnTo>
                  <a:pt x="135935" y="50406"/>
                </a:lnTo>
                <a:lnTo>
                  <a:pt x="135426" y="50341"/>
                </a:lnTo>
                <a:lnTo>
                  <a:pt x="134874" y="50281"/>
                </a:lnTo>
                <a:lnTo>
                  <a:pt x="134321" y="50222"/>
                </a:lnTo>
                <a:lnTo>
                  <a:pt x="133769" y="50173"/>
                </a:lnTo>
                <a:lnTo>
                  <a:pt x="133194" y="50118"/>
                </a:lnTo>
                <a:lnTo>
                  <a:pt x="132597" y="50075"/>
                </a:lnTo>
                <a:lnTo>
                  <a:pt x="132000" y="50031"/>
                </a:lnTo>
                <a:lnTo>
                  <a:pt x="131381" y="49993"/>
                </a:lnTo>
                <a:lnTo>
                  <a:pt x="130763" y="49961"/>
                </a:lnTo>
                <a:lnTo>
                  <a:pt x="130122" y="49928"/>
                </a:lnTo>
                <a:lnTo>
                  <a:pt x="129481" y="49901"/>
                </a:lnTo>
                <a:lnTo>
                  <a:pt x="128817" y="49879"/>
                </a:lnTo>
                <a:lnTo>
                  <a:pt x="128132" y="49858"/>
                </a:lnTo>
                <a:lnTo>
                  <a:pt x="127447" y="49841"/>
                </a:lnTo>
                <a:lnTo>
                  <a:pt x="126762" y="49830"/>
                </a:lnTo>
                <a:lnTo>
                  <a:pt x="126055" y="49825"/>
                </a:lnTo>
                <a:lnTo>
                  <a:pt x="125325" y="49820"/>
                </a:lnTo>
                <a:lnTo>
                  <a:pt x="123844" y="49820"/>
                </a:lnTo>
                <a:lnTo>
                  <a:pt x="123093" y="49825"/>
                </a:lnTo>
                <a:lnTo>
                  <a:pt x="122319" y="49836"/>
                </a:lnTo>
                <a:lnTo>
                  <a:pt x="121546" y="49852"/>
                </a:lnTo>
                <a:lnTo>
                  <a:pt x="120330" y="49401"/>
                </a:lnTo>
                <a:lnTo>
                  <a:pt x="119136" y="48934"/>
                </a:lnTo>
                <a:lnTo>
                  <a:pt x="117943" y="48456"/>
                </a:lnTo>
                <a:lnTo>
                  <a:pt x="116793" y="47957"/>
                </a:lnTo>
                <a:lnTo>
                  <a:pt x="115732" y="47489"/>
                </a:lnTo>
                <a:lnTo>
                  <a:pt x="114694" y="47017"/>
                </a:lnTo>
                <a:lnTo>
                  <a:pt x="113699" y="46544"/>
                </a:lnTo>
                <a:lnTo>
                  <a:pt x="112704" y="46066"/>
                </a:lnTo>
                <a:lnTo>
                  <a:pt x="112638" y="46023"/>
                </a:lnTo>
                <a:lnTo>
                  <a:pt x="112550" y="45985"/>
                </a:lnTo>
                <a:lnTo>
                  <a:pt x="112461" y="45941"/>
                </a:lnTo>
                <a:lnTo>
                  <a:pt x="111466" y="45442"/>
                </a:lnTo>
                <a:lnTo>
                  <a:pt x="110516" y="44942"/>
                </a:lnTo>
                <a:lnTo>
                  <a:pt x="109566" y="44442"/>
                </a:lnTo>
                <a:lnTo>
                  <a:pt x="108659" y="43937"/>
                </a:lnTo>
                <a:lnTo>
                  <a:pt x="107775" y="43432"/>
                </a:lnTo>
                <a:lnTo>
                  <a:pt x="106935" y="42921"/>
                </a:lnTo>
                <a:lnTo>
                  <a:pt x="106095" y="42411"/>
                </a:lnTo>
                <a:lnTo>
                  <a:pt x="105278" y="41900"/>
                </a:lnTo>
                <a:close/>
                <a:moveTo>
                  <a:pt x="334355" y="20212"/>
                </a:moveTo>
                <a:lnTo>
                  <a:pt x="336234" y="20222"/>
                </a:lnTo>
                <a:lnTo>
                  <a:pt x="338113" y="20239"/>
                </a:lnTo>
                <a:lnTo>
                  <a:pt x="339969" y="20266"/>
                </a:lnTo>
                <a:lnTo>
                  <a:pt x="341804" y="20298"/>
                </a:lnTo>
                <a:lnTo>
                  <a:pt x="343594" y="20336"/>
                </a:lnTo>
                <a:lnTo>
                  <a:pt x="345385" y="20385"/>
                </a:lnTo>
                <a:lnTo>
                  <a:pt x="347131" y="20440"/>
                </a:lnTo>
                <a:lnTo>
                  <a:pt x="348855" y="20494"/>
                </a:lnTo>
                <a:lnTo>
                  <a:pt x="350557" y="20559"/>
                </a:lnTo>
                <a:lnTo>
                  <a:pt x="352214" y="20630"/>
                </a:lnTo>
                <a:lnTo>
                  <a:pt x="353850" y="20706"/>
                </a:lnTo>
                <a:lnTo>
                  <a:pt x="355441" y="20782"/>
                </a:lnTo>
                <a:lnTo>
                  <a:pt x="356989" y="20863"/>
                </a:lnTo>
                <a:lnTo>
                  <a:pt x="355198" y="20847"/>
                </a:lnTo>
                <a:lnTo>
                  <a:pt x="353408" y="20842"/>
                </a:lnTo>
                <a:lnTo>
                  <a:pt x="351573" y="20842"/>
                </a:lnTo>
                <a:lnTo>
                  <a:pt x="349717" y="20858"/>
                </a:lnTo>
                <a:lnTo>
                  <a:pt x="347882" y="20885"/>
                </a:lnTo>
                <a:lnTo>
                  <a:pt x="346932" y="20901"/>
                </a:lnTo>
                <a:lnTo>
                  <a:pt x="346003" y="20923"/>
                </a:lnTo>
                <a:lnTo>
                  <a:pt x="345075" y="20950"/>
                </a:lnTo>
                <a:lnTo>
                  <a:pt x="344147" y="20977"/>
                </a:lnTo>
                <a:lnTo>
                  <a:pt x="343218" y="21010"/>
                </a:lnTo>
                <a:lnTo>
                  <a:pt x="342268" y="21043"/>
                </a:lnTo>
                <a:lnTo>
                  <a:pt x="341340" y="21081"/>
                </a:lnTo>
                <a:lnTo>
                  <a:pt x="340411" y="21124"/>
                </a:lnTo>
                <a:lnTo>
                  <a:pt x="339505" y="21173"/>
                </a:lnTo>
                <a:lnTo>
                  <a:pt x="338577" y="21222"/>
                </a:lnTo>
                <a:lnTo>
                  <a:pt x="337648" y="21282"/>
                </a:lnTo>
                <a:lnTo>
                  <a:pt x="336742" y="21341"/>
                </a:lnTo>
                <a:lnTo>
                  <a:pt x="335836" y="21407"/>
                </a:lnTo>
                <a:lnTo>
                  <a:pt x="334930" y="21472"/>
                </a:lnTo>
                <a:lnTo>
                  <a:pt x="334046" y="21548"/>
                </a:lnTo>
                <a:lnTo>
                  <a:pt x="333139" y="21624"/>
                </a:lnTo>
                <a:lnTo>
                  <a:pt x="332255" y="21711"/>
                </a:lnTo>
                <a:lnTo>
                  <a:pt x="331393" y="21798"/>
                </a:lnTo>
                <a:lnTo>
                  <a:pt x="330531" y="21890"/>
                </a:lnTo>
                <a:lnTo>
                  <a:pt x="329669" y="21988"/>
                </a:lnTo>
                <a:lnTo>
                  <a:pt x="328829" y="22096"/>
                </a:lnTo>
                <a:lnTo>
                  <a:pt x="327989" y="22205"/>
                </a:lnTo>
                <a:lnTo>
                  <a:pt x="327238" y="22308"/>
                </a:lnTo>
                <a:lnTo>
                  <a:pt x="326486" y="22417"/>
                </a:lnTo>
                <a:lnTo>
                  <a:pt x="325757" y="22531"/>
                </a:lnTo>
                <a:lnTo>
                  <a:pt x="325050" y="22650"/>
                </a:lnTo>
                <a:lnTo>
                  <a:pt x="324342" y="22770"/>
                </a:lnTo>
                <a:lnTo>
                  <a:pt x="323679" y="22895"/>
                </a:lnTo>
                <a:lnTo>
                  <a:pt x="323016" y="23025"/>
                </a:lnTo>
                <a:lnTo>
                  <a:pt x="322353" y="23156"/>
                </a:lnTo>
                <a:lnTo>
                  <a:pt x="321734" y="23297"/>
                </a:lnTo>
                <a:lnTo>
                  <a:pt x="321115" y="23433"/>
                </a:lnTo>
                <a:lnTo>
                  <a:pt x="320518" y="23579"/>
                </a:lnTo>
                <a:lnTo>
                  <a:pt x="319944" y="23726"/>
                </a:lnTo>
                <a:lnTo>
                  <a:pt x="319369" y="23878"/>
                </a:lnTo>
                <a:lnTo>
                  <a:pt x="318839" y="24035"/>
                </a:lnTo>
                <a:lnTo>
                  <a:pt x="318286" y="24193"/>
                </a:lnTo>
                <a:lnTo>
                  <a:pt x="317778" y="24356"/>
                </a:lnTo>
                <a:lnTo>
                  <a:pt x="317291" y="24524"/>
                </a:lnTo>
                <a:lnTo>
                  <a:pt x="316805" y="24693"/>
                </a:lnTo>
                <a:lnTo>
                  <a:pt x="316341" y="24866"/>
                </a:lnTo>
                <a:lnTo>
                  <a:pt x="315877" y="25046"/>
                </a:lnTo>
                <a:lnTo>
                  <a:pt x="315457" y="25225"/>
                </a:lnTo>
                <a:lnTo>
                  <a:pt x="315037" y="25410"/>
                </a:lnTo>
                <a:lnTo>
                  <a:pt x="314639" y="25600"/>
                </a:lnTo>
                <a:lnTo>
                  <a:pt x="314241" y="25790"/>
                </a:lnTo>
                <a:lnTo>
                  <a:pt x="313887" y="25991"/>
                </a:lnTo>
                <a:lnTo>
                  <a:pt x="313534" y="26186"/>
                </a:lnTo>
                <a:lnTo>
                  <a:pt x="313202" y="26393"/>
                </a:lnTo>
                <a:lnTo>
                  <a:pt x="312893" y="26599"/>
                </a:lnTo>
                <a:lnTo>
                  <a:pt x="312583" y="26811"/>
                </a:lnTo>
                <a:lnTo>
                  <a:pt x="312296" y="27023"/>
                </a:lnTo>
                <a:lnTo>
                  <a:pt x="312031" y="27240"/>
                </a:lnTo>
                <a:lnTo>
                  <a:pt x="311788" y="27463"/>
                </a:lnTo>
                <a:lnTo>
                  <a:pt x="311102" y="28087"/>
                </a:lnTo>
                <a:lnTo>
                  <a:pt x="310285" y="28788"/>
                </a:lnTo>
                <a:lnTo>
                  <a:pt x="309334" y="29554"/>
                </a:lnTo>
                <a:lnTo>
                  <a:pt x="308826" y="29967"/>
                </a:lnTo>
                <a:lnTo>
                  <a:pt x="308273" y="30391"/>
                </a:lnTo>
                <a:lnTo>
                  <a:pt x="307676" y="30825"/>
                </a:lnTo>
                <a:lnTo>
                  <a:pt x="307058" y="31281"/>
                </a:lnTo>
                <a:lnTo>
                  <a:pt x="306394" y="31743"/>
                </a:lnTo>
                <a:lnTo>
                  <a:pt x="305687" y="32221"/>
                </a:lnTo>
                <a:lnTo>
                  <a:pt x="304958" y="32715"/>
                </a:lnTo>
                <a:lnTo>
                  <a:pt x="304184" y="33215"/>
                </a:lnTo>
                <a:lnTo>
                  <a:pt x="303366" y="33731"/>
                </a:lnTo>
                <a:lnTo>
                  <a:pt x="302526" y="34252"/>
                </a:lnTo>
                <a:lnTo>
                  <a:pt x="301620" y="34785"/>
                </a:lnTo>
                <a:lnTo>
                  <a:pt x="300692" y="35328"/>
                </a:lnTo>
                <a:lnTo>
                  <a:pt x="299719" y="35876"/>
                </a:lnTo>
                <a:lnTo>
                  <a:pt x="298703" y="36431"/>
                </a:lnTo>
                <a:lnTo>
                  <a:pt x="297664" y="36995"/>
                </a:lnTo>
                <a:lnTo>
                  <a:pt x="296559" y="37566"/>
                </a:lnTo>
                <a:lnTo>
                  <a:pt x="295409" y="38141"/>
                </a:lnTo>
                <a:lnTo>
                  <a:pt x="294238" y="38723"/>
                </a:lnTo>
                <a:lnTo>
                  <a:pt x="293000" y="39304"/>
                </a:lnTo>
                <a:lnTo>
                  <a:pt x="291718" y="39890"/>
                </a:lnTo>
                <a:lnTo>
                  <a:pt x="290392" y="40483"/>
                </a:lnTo>
                <a:lnTo>
                  <a:pt x="289043" y="41075"/>
                </a:lnTo>
                <a:lnTo>
                  <a:pt x="287629" y="41672"/>
                </a:lnTo>
                <a:lnTo>
                  <a:pt x="286148" y="42270"/>
                </a:lnTo>
                <a:lnTo>
                  <a:pt x="284645" y="42862"/>
                </a:lnTo>
                <a:lnTo>
                  <a:pt x="283076" y="43459"/>
                </a:lnTo>
                <a:lnTo>
                  <a:pt x="281484" y="44057"/>
                </a:lnTo>
                <a:lnTo>
                  <a:pt x="279804" y="44649"/>
                </a:lnTo>
                <a:lnTo>
                  <a:pt x="278102" y="45241"/>
                </a:lnTo>
                <a:lnTo>
                  <a:pt x="276334" y="45827"/>
                </a:lnTo>
                <a:lnTo>
                  <a:pt x="274522" y="46409"/>
                </a:lnTo>
                <a:lnTo>
                  <a:pt x="273593" y="46702"/>
                </a:lnTo>
                <a:lnTo>
                  <a:pt x="272665" y="46990"/>
                </a:lnTo>
                <a:lnTo>
                  <a:pt x="271715" y="47278"/>
                </a:lnTo>
                <a:lnTo>
                  <a:pt x="270742" y="47565"/>
                </a:lnTo>
                <a:lnTo>
                  <a:pt x="269747" y="47853"/>
                </a:lnTo>
                <a:lnTo>
                  <a:pt x="268753" y="48136"/>
                </a:lnTo>
                <a:lnTo>
                  <a:pt x="267758" y="48418"/>
                </a:lnTo>
                <a:lnTo>
                  <a:pt x="266741" y="48701"/>
                </a:lnTo>
                <a:lnTo>
                  <a:pt x="265703" y="48978"/>
                </a:lnTo>
                <a:lnTo>
                  <a:pt x="264642" y="49255"/>
                </a:lnTo>
                <a:lnTo>
                  <a:pt x="263581" y="49532"/>
                </a:lnTo>
                <a:lnTo>
                  <a:pt x="262498" y="49803"/>
                </a:lnTo>
                <a:lnTo>
                  <a:pt x="261415" y="50075"/>
                </a:lnTo>
                <a:lnTo>
                  <a:pt x="260309" y="50346"/>
                </a:lnTo>
                <a:lnTo>
                  <a:pt x="259182" y="50613"/>
                </a:lnTo>
                <a:lnTo>
                  <a:pt x="258055" y="50879"/>
                </a:lnTo>
                <a:lnTo>
                  <a:pt x="256905" y="51139"/>
                </a:lnTo>
                <a:lnTo>
                  <a:pt x="255734" y="51400"/>
                </a:lnTo>
                <a:lnTo>
                  <a:pt x="254563" y="51656"/>
                </a:lnTo>
                <a:lnTo>
                  <a:pt x="253369" y="51911"/>
                </a:lnTo>
                <a:lnTo>
                  <a:pt x="252175" y="52166"/>
                </a:lnTo>
                <a:lnTo>
                  <a:pt x="250938" y="52416"/>
                </a:lnTo>
                <a:lnTo>
                  <a:pt x="249700" y="52660"/>
                </a:lnTo>
                <a:lnTo>
                  <a:pt x="248462" y="52905"/>
                </a:lnTo>
                <a:lnTo>
                  <a:pt x="247180" y="53144"/>
                </a:lnTo>
                <a:lnTo>
                  <a:pt x="245898" y="53383"/>
                </a:lnTo>
                <a:lnTo>
                  <a:pt x="244616" y="53616"/>
                </a:lnTo>
                <a:lnTo>
                  <a:pt x="243290" y="53850"/>
                </a:lnTo>
                <a:lnTo>
                  <a:pt x="241964" y="54078"/>
                </a:lnTo>
                <a:lnTo>
                  <a:pt x="240615" y="54301"/>
                </a:lnTo>
                <a:lnTo>
                  <a:pt x="239267" y="54523"/>
                </a:lnTo>
                <a:lnTo>
                  <a:pt x="237897" y="54741"/>
                </a:lnTo>
                <a:lnTo>
                  <a:pt x="236504" y="54953"/>
                </a:lnTo>
                <a:lnTo>
                  <a:pt x="235090" y="55164"/>
                </a:lnTo>
                <a:lnTo>
                  <a:pt x="233675" y="55371"/>
                </a:lnTo>
                <a:lnTo>
                  <a:pt x="232238" y="55572"/>
                </a:lnTo>
                <a:lnTo>
                  <a:pt x="230779" y="55767"/>
                </a:lnTo>
                <a:lnTo>
                  <a:pt x="229299" y="55963"/>
                </a:lnTo>
                <a:lnTo>
                  <a:pt x="227818" y="56153"/>
                </a:lnTo>
                <a:lnTo>
                  <a:pt x="226315" y="56338"/>
                </a:lnTo>
                <a:lnTo>
                  <a:pt x="224812" y="56522"/>
                </a:lnTo>
                <a:lnTo>
                  <a:pt x="223264" y="56696"/>
                </a:lnTo>
                <a:lnTo>
                  <a:pt x="221717" y="56870"/>
                </a:lnTo>
                <a:lnTo>
                  <a:pt x="220148" y="57038"/>
                </a:lnTo>
                <a:lnTo>
                  <a:pt x="218556" y="57201"/>
                </a:lnTo>
                <a:lnTo>
                  <a:pt x="216965" y="57359"/>
                </a:lnTo>
                <a:lnTo>
                  <a:pt x="215351" y="57516"/>
                </a:lnTo>
                <a:lnTo>
                  <a:pt x="213716" y="57663"/>
                </a:lnTo>
                <a:lnTo>
                  <a:pt x="212058" y="57804"/>
                </a:lnTo>
                <a:lnTo>
                  <a:pt x="210378" y="57945"/>
                </a:lnTo>
                <a:lnTo>
                  <a:pt x="208698" y="58081"/>
                </a:lnTo>
                <a:lnTo>
                  <a:pt x="206996" y="58206"/>
                </a:lnTo>
                <a:lnTo>
                  <a:pt x="205272" y="58331"/>
                </a:lnTo>
                <a:lnTo>
                  <a:pt x="203548" y="58451"/>
                </a:lnTo>
                <a:lnTo>
                  <a:pt x="203548" y="58451"/>
                </a:lnTo>
                <a:lnTo>
                  <a:pt x="204808" y="58266"/>
                </a:lnTo>
                <a:lnTo>
                  <a:pt x="206068" y="58076"/>
                </a:lnTo>
                <a:lnTo>
                  <a:pt x="207328" y="57886"/>
                </a:lnTo>
                <a:lnTo>
                  <a:pt x="208566" y="57690"/>
                </a:lnTo>
                <a:lnTo>
                  <a:pt x="209781" y="57484"/>
                </a:lnTo>
                <a:lnTo>
                  <a:pt x="210997" y="57277"/>
                </a:lnTo>
                <a:lnTo>
                  <a:pt x="212191" y="57065"/>
                </a:lnTo>
                <a:lnTo>
                  <a:pt x="213362" y="56854"/>
                </a:lnTo>
                <a:lnTo>
                  <a:pt x="213495" y="56832"/>
                </a:lnTo>
                <a:lnTo>
                  <a:pt x="213605" y="56805"/>
                </a:lnTo>
                <a:lnTo>
                  <a:pt x="214644" y="56609"/>
                </a:lnTo>
                <a:lnTo>
                  <a:pt x="215683" y="56408"/>
                </a:lnTo>
                <a:lnTo>
                  <a:pt x="216678" y="56202"/>
                </a:lnTo>
                <a:lnTo>
                  <a:pt x="217694" y="55995"/>
                </a:lnTo>
                <a:lnTo>
                  <a:pt x="218667" y="55784"/>
                </a:lnTo>
                <a:lnTo>
                  <a:pt x="219662" y="55572"/>
                </a:lnTo>
                <a:lnTo>
                  <a:pt x="220612" y="55354"/>
                </a:lnTo>
                <a:lnTo>
                  <a:pt x="221562" y="55132"/>
                </a:lnTo>
                <a:lnTo>
                  <a:pt x="222513" y="54909"/>
                </a:lnTo>
                <a:lnTo>
                  <a:pt x="223441" y="54681"/>
                </a:lnTo>
                <a:lnTo>
                  <a:pt x="224347" y="54453"/>
                </a:lnTo>
                <a:lnTo>
                  <a:pt x="225254" y="54219"/>
                </a:lnTo>
                <a:lnTo>
                  <a:pt x="226138" y="53980"/>
                </a:lnTo>
                <a:lnTo>
                  <a:pt x="227022" y="53741"/>
                </a:lnTo>
                <a:lnTo>
                  <a:pt x="227884" y="53497"/>
                </a:lnTo>
                <a:lnTo>
                  <a:pt x="228746" y="53247"/>
                </a:lnTo>
                <a:lnTo>
                  <a:pt x="229586" y="52997"/>
                </a:lnTo>
                <a:lnTo>
                  <a:pt x="230404" y="52747"/>
                </a:lnTo>
                <a:lnTo>
                  <a:pt x="231222" y="52492"/>
                </a:lnTo>
                <a:lnTo>
                  <a:pt x="232017" y="52231"/>
                </a:lnTo>
                <a:lnTo>
                  <a:pt x="232813" y="51971"/>
                </a:lnTo>
                <a:lnTo>
                  <a:pt x="233587" y="51710"/>
                </a:lnTo>
                <a:lnTo>
                  <a:pt x="234338" y="51438"/>
                </a:lnTo>
                <a:lnTo>
                  <a:pt x="235090" y="51172"/>
                </a:lnTo>
                <a:lnTo>
                  <a:pt x="235841" y="50900"/>
                </a:lnTo>
                <a:lnTo>
                  <a:pt x="236548" y="50623"/>
                </a:lnTo>
                <a:lnTo>
                  <a:pt x="237256" y="50346"/>
                </a:lnTo>
                <a:lnTo>
                  <a:pt x="237941" y="50064"/>
                </a:lnTo>
                <a:lnTo>
                  <a:pt x="238626" y="49782"/>
                </a:lnTo>
                <a:lnTo>
                  <a:pt x="239289" y="49494"/>
                </a:lnTo>
                <a:lnTo>
                  <a:pt x="239952" y="49206"/>
                </a:lnTo>
                <a:lnTo>
                  <a:pt x="240571" y="48913"/>
                </a:lnTo>
                <a:lnTo>
                  <a:pt x="241212" y="48619"/>
                </a:lnTo>
                <a:lnTo>
                  <a:pt x="241809" y="48326"/>
                </a:lnTo>
                <a:lnTo>
                  <a:pt x="242406" y="48027"/>
                </a:lnTo>
                <a:lnTo>
                  <a:pt x="242980" y="47723"/>
                </a:lnTo>
                <a:lnTo>
                  <a:pt x="243555" y="47424"/>
                </a:lnTo>
                <a:lnTo>
                  <a:pt x="244086" y="47115"/>
                </a:lnTo>
                <a:lnTo>
                  <a:pt x="244638" y="46810"/>
                </a:lnTo>
                <a:lnTo>
                  <a:pt x="245147" y="46501"/>
                </a:lnTo>
                <a:lnTo>
                  <a:pt x="245655" y="46186"/>
                </a:lnTo>
                <a:lnTo>
                  <a:pt x="246141" y="45871"/>
                </a:lnTo>
                <a:lnTo>
                  <a:pt x="246627" y="45556"/>
                </a:lnTo>
                <a:lnTo>
                  <a:pt x="247070" y="45235"/>
                </a:lnTo>
                <a:lnTo>
                  <a:pt x="247534" y="44915"/>
                </a:lnTo>
                <a:lnTo>
                  <a:pt x="247954" y="44589"/>
                </a:lnTo>
                <a:lnTo>
                  <a:pt x="248374" y="44268"/>
                </a:lnTo>
                <a:lnTo>
                  <a:pt x="248771" y="43937"/>
                </a:lnTo>
                <a:lnTo>
                  <a:pt x="249147" y="43611"/>
                </a:lnTo>
                <a:lnTo>
                  <a:pt x="249523" y="43280"/>
                </a:lnTo>
                <a:lnTo>
                  <a:pt x="249855" y="42949"/>
                </a:lnTo>
                <a:lnTo>
                  <a:pt x="250208" y="42612"/>
                </a:lnTo>
                <a:lnTo>
                  <a:pt x="250518" y="42275"/>
                </a:lnTo>
                <a:lnTo>
                  <a:pt x="250827" y="41938"/>
                </a:lnTo>
                <a:lnTo>
                  <a:pt x="251114" y="41596"/>
                </a:lnTo>
                <a:lnTo>
                  <a:pt x="251380" y="41254"/>
                </a:lnTo>
                <a:lnTo>
                  <a:pt x="251623" y="40912"/>
                </a:lnTo>
                <a:lnTo>
                  <a:pt x="251866" y="40564"/>
                </a:lnTo>
                <a:lnTo>
                  <a:pt x="252087" y="40216"/>
                </a:lnTo>
                <a:lnTo>
                  <a:pt x="252286" y="39869"/>
                </a:lnTo>
                <a:lnTo>
                  <a:pt x="252485" y="39521"/>
                </a:lnTo>
                <a:lnTo>
                  <a:pt x="252640" y="39168"/>
                </a:lnTo>
                <a:lnTo>
                  <a:pt x="252794" y="38815"/>
                </a:lnTo>
                <a:lnTo>
                  <a:pt x="252927" y="38462"/>
                </a:lnTo>
                <a:lnTo>
                  <a:pt x="253723" y="37723"/>
                </a:lnTo>
                <a:lnTo>
                  <a:pt x="254120" y="37359"/>
                </a:lnTo>
                <a:lnTo>
                  <a:pt x="254540" y="37001"/>
                </a:lnTo>
                <a:lnTo>
                  <a:pt x="254982" y="36648"/>
                </a:lnTo>
                <a:lnTo>
                  <a:pt x="255402" y="36295"/>
                </a:lnTo>
                <a:lnTo>
                  <a:pt x="255844" y="35947"/>
                </a:lnTo>
                <a:lnTo>
                  <a:pt x="256309" y="35599"/>
                </a:lnTo>
                <a:lnTo>
                  <a:pt x="256773" y="35257"/>
                </a:lnTo>
                <a:lnTo>
                  <a:pt x="257237" y="34921"/>
                </a:lnTo>
                <a:lnTo>
                  <a:pt x="257723" y="34589"/>
                </a:lnTo>
                <a:lnTo>
                  <a:pt x="258232" y="34258"/>
                </a:lnTo>
                <a:lnTo>
                  <a:pt x="258718" y="33932"/>
                </a:lnTo>
                <a:lnTo>
                  <a:pt x="259248" y="33611"/>
                </a:lnTo>
                <a:lnTo>
                  <a:pt x="259757" y="33291"/>
                </a:lnTo>
                <a:lnTo>
                  <a:pt x="260287" y="32976"/>
                </a:lnTo>
                <a:lnTo>
                  <a:pt x="260840" y="32666"/>
                </a:lnTo>
                <a:lnTo>
                  <a:pt x="261392" y="32362"/>
                </a:lnTo>
                <a:lnTo>
                  <a:pt x="261945" y="32058"/>
                </a:lnTo>
                <a:lnTo>
                  <a:pt x="262520" y="31759"/>
                </a:lnTo>
                <a:lnTo>
                  <a:pt x="263094" y="31461"/>
                </a:lnTo>
                <a:lnTo>
                  <a:pt x="263691" y="31167"/>
                </a:lnTo>
                <a:lnTo>
                  <a:pt x="264288" y="30879"/>
                </a:lnTo>
                <a:lnTo>
                  <a:pt x="264885" y="30597"/>
                </a:lnTo>
                <a:lnTo>
                  <a:pt x="265504" y="30314"/>
                </a:lnTo>
                <a:lnTo>
                  <a:pt x="266122" y="30037"/>
                </a:lnTo>
                <a:lnTo>
                  <a:pt x="266763" y="29766"/>
                </a:lnTo>
                <a:lnTo>
                  <a:pt x="267404" y="29494"/>
                </a:lnTo>
                <a:lnTo>
                  <a:pt x="268068" y="29228"/>
                </a:lnTo>
                <a:lnTo>
                  <a:pt x="268731" y="28967"/>
                </a:lnTo>
                <a:lnTo>
                  <a:pt x="269416" y="28712"/>
                </a:lnTo>
                <a:lnTo>
                  <a:pt x="270101" y="28457"/>
                </a:lnTo>
                <a:lnTo>
                  <a:pt x="270786" y="28207"/>
                </a:lnTo>
                <a:lnTo>
                  <a:pt x="271494" y="27957"/>
                </a:lnTo>
                <a:lnTo>
                  <a:pt x="272201" y="27713"/>
                </a:lnTo>
                <a:lnTo>
                  <a:pt x="272930" y="27474"/>
                </a:lnTo>
                <a:lnTo>
                  <a:pt x="273660" y="27240"/>
                </a:lnTo>
                <a:lnTo>
                  <a:pt x="274389" y="27007"/>
                </a:lnTo>
                <a:lnTo>
                  <a:pt x="275141" y="26778"/>
                </a:lnTo>
                <a:lnTo>
                  <a:pt x="275892" y="26556"/>
                </a:lnTo>
                <a:lnTo>
                  <a:pt x="276666" y="26338"/>
                </a:lnTo>
                <a:lnTo>
                  <a:pt x="277439" y="26121"/>
                </a:lnTo>
                <a:lnTo>
                  <a:pt x="278235" y="25909"/>
                </a:lnTo>
                <a:lnTo>
                  <a:pt x="279031" y="25698"/>
                </a:lnTo>
                <a:lnTo>
                  <a:pt x="279826" y="25491"/>
                </a:lnTo>
                <a:lnTo>
                  <a:pt x="280644" y="25290"/>
                </a:lnTo>
                <a:lnTo>
                  <a:pt x="281484" y="25095"/>
                </a:lnTo>
                <a:lnTo>
                  <a:pt x="282302" y="24899"/>
                </a:lnTo>
                <a:lnTo>
                  <a:pt x="283164" y="24709"/>
                </a:lnTo>
                <a:lnTo>
                  <a:pt x="284004" y="24524"/>
                </a:lnTo>
                <a:lnTo>
                  <a:pt x="284866" y="24345"/>
                </a:lnTo>
                <a:lnTo>
                  <a:pt x="285750" y="24166"/>
                </a:lnTo>
                <a:lnTo>
                  <a:pt x="286612" y="23992"/>
                </a:lnTo>
                <a:lnTo>
                  <a:pt x="287518" y="23818"/>
                </a:lnTo>
                <a:lnTo>
                  <a:pt x="288402" y="23655"/>
                </a:lnTo>
                <a:lnTo>
                  <a:pt x="289331" y="23492"/>
                </a:lnTo>
                <a:lnTo>
                  <a:pt x="290237" y="23329"/>
                </a:lnTo>
                <a:lnTo>
                  <a:pt x="291165" y="23177"/>
                </a:lnTo>
                <a:lnTo>
                  <a:pt x="292116" y="23025"/>
                </a:lnTo>
                <a:lnTo>
                  <a:pt x="293044" y="22879"/>
                </a:lnTo>
                <a:lnTo>
                  <a:pt x="294017" y="22732"/>
                </a:lnTo>
                <a:lnTo>
                  <a:pt x="294967" y="22596"/>
                </a:lnTo>
                <a:lnTo>
                  <a:pt x="295940" y="22460"/>
                </a:lnTo>
                <a:lnTo>
                  <a:pt x="296934" y="22324"/>
                </a:lnTo>
                <a:lnTo>
                  <a:pt x="297907" y="22200"/>
                </a:lnTo>
                <a:lnTo>
                  <a:pt x="298879" y="22080"/>
                </a:lnTo>
                <a:lnTo>
                  <a:pt x="299852" y="21966"/>
                </a:lnTo>
                <a:lnTo>
                  <a:pt x="300824" y="21852"/>
                </a:lnTo>
                <a:lnTo>
                  <a:pt x="301819" y="21743"/>
                </a:lnTo>
                <a:lnTo>
                  <a:pt x="302814" y="21640"/>
                </a:lnTo>
                <a:lnTo>
                  <a:pt x="303786" y="21542"/>
                </a:lnTo>
                <a:lnTo>
                  <a:pt x="304781" y="21445"/>
                </a:lnTo>
                <a:lnTo>
                  <a:pt x="305776" y="21352"/>
                </a:lnTo>
                <a:lnTo>
                  <a:pt x="306770" y="21265"/>
                </a:lnTo>
                <a:lnTo>
                  <a:pt x="307765" y="21184"/>
                </a:lnTo>
                <a:lnTo>
                  <a:pt x="308760" y="21102"/>
                </a:lnTo>
                <a:lnTo>
                  <a:pt x="309754" y="21032"/>
                </a:lnTo>
                <a:lnTo>
                  <a:pt x="310749" y="20956"/>
                </a:lnTo>
                <a:lnTo>
                  <a:pt x="311743" y="20891"/>
                </a:lnTo>
                <a:lnTo>
                  <a:pt x="312738" y="20825"/>
                </a:lnTo>
                <a:lnTo>
                  <a:pt x="313733" y="20766"/>
                </a:lnTo>
                <a:lnTo>
                  <a:pt x="314727" y="20706"/>
                </a:lnTo>
                <a:lnTo>
                  <a:pt x="315744" y="20652"/>
                </a:lnTo>
                <a:lnTo>
                  <a:pt x="316739" y="20603"/>
                </a:lnTo>
                <a:lnTo>
                  <a:pt x="318728" y="20510"/>
                </a:lnTo>
                <a:lnTo>
                  <a:pt x="320717" y="20434"/>
                </a:lnTo>
                <a:lnTo>
                  <a:pt x="322685" y="20369"/>
                </a:lnTo>
                <a:lnTo>
                  <a:pt x="324652" y="20315"/>
                </a:lnTo>
                <a:lnTo>
                  <a:pt x="326619" y="20277"/>
                </a:lnTo>
                <a:lnTo>
                  <a:pt x="328586" y="20244"/>
                </a:lnTo>
                <a:lnTo>
                  <a:pt x="330509" y="20222"/>
                </a:lnTo>
                <a:lnTo>
                  <a:pt x="332432" y="20212"/>
                </a:lnTo>
                <a:close/>
                <a:moveTo>
                  <a:pt x="45997" y="31216"/>
                </a:moveTo>
                <a:lnTo>
                  <a:pt x="47699" y="31222"/>
                </a:lnTo>
                <a:lnTo>
                  <a:pt x="49379" y="31232"/>
                </a:lnTo>
                <a:lnTo>
                  <a:pt x="51014" y="31254"/>
                </a:lnTo>
                <a:lnTo>
                  <a:pt x="52628" y="31276"/>
                </a:lnTo>
                <a:lnTo>
                  <a:pt x="54241" y="31308"/>
                </a:lnTo>
                <a:lnTo>
                  <a:pt x="55811" y="31346"/>
                </a:lnTo>
                <a:lnTo>
                  <a:pt x="57358" y="31384"/>
                </a:lnTo>
                <a:lnTo>
                  <a:pt x="58861" y="31433"/>
                </a:lnTo>
                <a:lnTo>
                  <a:pt x="60364" y="31488"/>
                </a:lnTo>
                <a:lnTo>
                  <a:pt x="61823" y="31542"/>
                </a:lnTo>
                <a:lnTo>
                  <a:pt x="63259" y="31602"/>
                </a:lnTo>
                <a:lnTo>
                  <a:pt x="64674" y="31667"/>
                </a:lnTo>
                <a:lnTo>
                  <a:pt x="66044" y="31738"/>
                </a:lnTo>
                <a:lnTo>
                  <a:pt x="67393" y="31808"/>
                </a:lnTo>
                <a:lnTo>
                  <a:pt x="68719" y="31884"/>
                </a:lnTo>
                <a:lnTo>
                  <a:pt x="70001" y="31960"/>
                </a:lnTo>
                <a:lnTo>
                  <a:pt x="71261" y="32042"/>
                </a:lnTo>
                <a:lnTo>
                  <a:pt x="72499" y="32123"/>
                </a:lnTo>
                <a:lnTo>
                  <a:pt x="73692" y="32210"/>
                </a:lnTo>
                <a:lnTo>
                  <a:pt x="74864" y="32297"/>
                </a:lnTo>
                <a:lnTo>
                  <a:pt x="76013" y="32384"/>
                </a:lnTo>
                <a:lnTo>
                  <a:pt x="77096" y="32471"/>
                </a:lnTo>
                <a:lnTo>
                  <a:pt x="78179" y="32563"/>
                </a:lnTo>
                <a:lnTo>
                  <a:pt x="80213" y="32742"/>
                </a:lnTo>
                <a:lnTo>
                  <a:pt x="82113" y="32922"/>
                </a:lnTo>
                <a:lnTo>
                  <a:pt x="83882" y="33101"/>
                </a:lnTo>
                <a:lnTo>
                  <a:pt x="85517" y="33275"/>
                </a:lnTo>
                <a:lnTo>
                  <a:pt x="86976" y="33443"/>
                </a:lnTo>
                <a:lnTo>
                  <a:pt x="88302" y="33601"/>
                </a:lnTo>
                <a:lnTo>
                  <a:pt x="89496" y="33747"/>
                </a:lnTo>
                <a:lnTo>
                  <a:pt x="90513" y="33883"/>
                </a:lnTo>
                <a:lnTo>
                  <a:pt x="91375" y="33997"/>
                </a:lnTo>
                <a:lnTo>
                  <a:pt x="92060" y="34095"/>
                </a:lnTo>
                <a:lnTo>
                  <a:pt x="92590" y="34171"/>
                </a:lnTo>
                <a:lnTo>
                  <a:pt x="93055" y="34687"/>
                </a:lnTo>
                <a:lnTo>
                  <a:pt x="93519" y="35198"/>
                </a:lnTo>
                <a:lnTo>
                  <a:pt x="94027" y="35714"/>
                </a:lnTo>
                <a:lnTo>
                  <a:pt x="94535" y="36230"/>
                </a:lnTo>
                <a:lnTo>
                  <a:pt x="95088" y="36740"/>
                </a:lnTo>
                <a:lnTo>
                  <a:pt x="95641" y="37256"/>
                </a:lnTo>
                <a:lnTo>
                  <a:pt x="96215" y="37767"/>
                </a:lnTo>
                <a:lnTo>
                  <a:pt x="96834" y="38283"/>
                </a:lnTo>
                <a:lnTo>
                  <a:pt x="96856" y="38315"/>
                </a:lnTo>
                <a:lnTo>
                  <a:pt x="96900" y="38348"/>
                </a:lnTo>
                <a:lnTo>
                  <a:pt x="96945" y="38380"/>
                </a:lnTo>
                <a:lnTo>
                  <a:pt x="97497" y="38842"/>
                </a:lnTo>
                <a:lnTo>
                  <a:pt x="98094" y="39309"/>
                </a:lnTo>
                <a:lnTo>
                  <a:pt x="98691" y="39771"/>
                </a:lnTo>
                <a:lnTo>
                  <a:pt x="99310" y="40238"/>
                </a:lnTo>
                <a:lnTo>
                  <a:pt x="99951" y="40700"/>
                </a:lnTo>
                <a:lnTo>
                  <a:pt x="100614" y="41162"/>
                </a:lnTo>
                <a:lnTo>
                  <a:pt x="101299" y="41618"/>
                </a:lnTo>
                <a:lnTo>
                  <a:pt x="101984" y="42079"/>
                </a:lnTo>
                <a:lnTo>
                  <a:pt x="101984" y="42079"/>
                </a:lnTo>
                <a:lnTo>
                  <a:pt x="100636" y="41639"/>
                </a:lnTo>
                <a:lnTo>
                  <a:pt x="99266" y="41216"/>
                </a:lnTo>
                <a:lnTo>
                  <a:pt x="97917" y="40808"/>
                </a:lnTo>
                <a:lnTo>
                  <a:pt x="96569" y="40412"/>
                </a:lnTo>
                <a:lnTo>
                  <a:pt x="95221" y="40032"/>
                </a:lnTo>
                <a:lnTo>
                  <a:pt x="93894" y="39662"/>
                </a:lnTo>
                <a:lnTo>
                  <a:pt x="92546" y="39309"/>
                </a:lnTo>
                <a:lnTo>
                  <a:pt x="91220" y="38967"/>
                </a:lnTo>
                <a:lnTo>
                  <a:pt x="89894" y="38636"/>
                </a:lnTo>
                <a:lnTo>
                  <a:pt x="88590" y="38315"/>
                </a:lnTo>
                <a:lnTo>
                  <a:pt x="87263" y="38011"/>
                </a:lnTo>
                <a:lnTo>
                  <a:pt x="85959" y="37718"/>
                </a:lnTo>
                <a:lnTo>
                  <a:pt x="84677" y="37435"/>
                </a:lnTo>
                <a:lnTo>
                  <a:pt x="83395" y="37164"/>
                </a:lnTo>
                <a:lnTo>
                  <a:pt x="82113" y="36903"/>
                </a:lnTo>
                <a:lnTo>
                  <a:pt x="80854" y="36653"/>
                </a:lnTo>
                <a:lnTo>
                  <a:pt x="79594" y="36414"/>
                </a:lnTo>
                <a:lnTo>
                  <a:pt x="78356" y="36186"/>
                </a:lnTo>
                <a:lnTo>
                  <a:pt x="77140" y="35969"/>
                </a:lnTo>
                <a:lnTo>
                  <a:pt x="75925" y="35762"/>
                </a:lnTo>
                <a:lnTo>
                  <a:pt x="74709" y="35561"/>
                </a:lnTo>
                <a:lnTo>
                  <a:pt x="73515" y="35371"/>
                </a:lnTo>
                <a:lnTo>
                  <a:pt x="72344" y="35192"/>
                </a:lnTo>
                <a:lnTo>
                  <a:pt x="71194" y="35024"/>
                </a:lnTo>
                <a:lnTo>
                  <a:pt x="70045" y="34861"/>
                </a:lnTo>
                <a:lnTo>
                  <a:pt x="68918" y="34709"/>
                </a:lnTo>
                <a:lnTo>
                  <a:pt x="67791" y="34562"/>
                </a:lnTo>
                <a:lnTo>
                  <a:pt x="66708" y="34426"/>
                </a:lnTo>
                <a:lnTo>
                  <a:pt x="65624" y="34296"/>
                </a:lnTo>
                <a:lnTo>
                  <a:pt x="64564" y="34176"/>
                </a:lnTo>
                <a:lnTo>
                  <a:pt x="63525" y="34062"/>
                </a:lnTo>
                <a:lnTo>
                  <a:pt x="62508" y="33959"/>
                </a:lnTo>
                <a:lnTo>
                  <a:pt x="61513" y="33856"/>
                </a:lnTo>
                <a:lnTo>
                  <a:pt x="60541" y="33764"/>
                </a:lnTo>
                <a:lnTo>
                  <a:pt x="59590" y="33677"/>
                </a:lnTo>
                <a:lnTo>
                  <a:pt x="58640" y="33595"/>
                </a:lnTo>
                <a:lnTo>
                  <a:pt x="57734" y="33525"/>
                </a:lnTo>
                <a:lnTo>
                  <a:pt x="56850" y="33454"/>
                </a:lnTo>
                <a:lnTo>
                  <a:pt x="55987" y="33394"/>
                </a:lnTo>
                <a:lnTo>
                  <a:pt x="55148" y="33334"/>
                </a:lnTo>
                <a:lnTo>
                  <a:pt x="54330" y="33286"/>
                </a:lnTo>
                <a:lnTo>
                  <a:pt x="53534" y="33237"/>
                </a:lnTo>
                <a:lnTo>
                  <a:pt x="52031" y="33155"/>
                </a:lnTo>
                <a:lnTo>
                  <a:pt x="50639" y="33090"/>
                </a:lnTo>
                <a:lnTo>
                  <a:pt x="49357" y="33041"/>
                </a:lnTo>
                <a:lnTo>
                  <a:pt x="48207" y="33003"/>
                </a:lnTo>
                <a:lnTo>
                  <a:pt x="47168" y="32981"/>
                </a:lnTo>
                <a:lnTo>
                  <a:pt x="46262" y="32965"/>
                </a:lnTo>
                <a:lnTo>
                  <a:pt x="45466" y="32960"/>
                </a:lnTo>
                <a:lnTo>
                  <a:pt x="44825" y="32954"/>
                </a:lnTo>
                <a:lnTo>
                  <a:pt x="44339" y="32960"/>
                </a:lnTo>
                <a:lnTo>
                  <a:pt x="43787" y="32965"/>
                </a:lnTo>
                <a:lnTo>
                  <a:pt x="43610" y="32971"/>
                </a:lnTo>
                <a:lnTo>
                  <a:pt x="43455" y="32976"/>
                </a:lnTo>
                <a:lnTo>
                  <a:pt x="43278" y="32992"/>
                </a:lnTo>
                <a:lnTo>
                  <a:pt x="43146" y="33009"/>
                </a:lnTo>
                <a:lnTo>
                  <a:pt x="42991" y="33025"/>
                </a:lnTo>
                <a:lnTo>
                  <a:pt x="42858" y="33052"/>
                </a:lnTo>
                <a:lnTo>
                  <a:pt x="42748" y="33074"/>
                </a:lnTo>
                <a:lnTo>
                  <a:pt x="42637" y="33106"/>
                </a:lnTo>
                <a:lnTo>
                  <a:pt x="42527" y="33133"/>
                </a:lnTo>
                <a:lnTo>
                  <a:pt x="42438" y="33172"/>
                </a:lnTo>
                <a:lnTo>
                  <a:pt x="42372" y="33204"/>
                </a:lnTo>
                <a:lnTo>
                  <a:pt x="42306" y="33242"/>
                </a:lnTo>
                <a:lnTo>
                  <a:pt x="42261" y="33280"/>
                </a:lnTo>
                <a:lnTo>
                  <a:pt x="42217" y="33324"/>
                </a:lnTo>
                <a:lnTo>
                  <a:pt x="42217" y="33362"/>
                </a:lnTo>
                <a:lnTo>
                  <a:pt x="42217" y="33405"/>
                </a:lnTo>
                <a:lnTo>
                  <a:pt x="42239" y="33449"/>
                </a:lnTo>
                <a:lnTo>
                  <a:pt x="42284" y="33487"/>
                </a:lnTo>
                <a:lnTo>
                  <a:pt x="42328" y="33530"/>
                </a:lnTo>
                <a:lnTo>
                  <a:pt x="42394" y="33568"/>
                </a:lnTo>
                <a:lnTo>
                  <a:pt x="42482" y="33601"/>
                </a:lnTo>
                <a:lnTo>
                  <a:pt x="42571" y="33639"/>
                </a:lnTo>
                <a:lnTo>
                  <a:pt x="42681" y="33666"/>
                </a:lnTo>
                <a:lnTo>
                  <a:pt x="42792" y="33698"/>
                </a:lnTo>
                <a:lnTo>
                  <a:pt x="42925" y="33720"/>
                </a:lnTo>
                <a:lnTo>
                  <a:pt x="43057" y="33747"/>
                </a:lnTo>
                <a:lnTo>
                  <a:pt x="43212" y="33764"/>
                </a:lnTo>
                <a:lnTo>
                  <a:pt x="43344" y="33780"/>
                </a:lnTo>
                <a:lnTo>
                  <a:pt x="43499" y="33785"/>
                </a:lnTo>
                <a:lnTo>
                  <a:pt x="43676" y="33796"/>
                </a:lnTo>
                <a:lnTo>
                  <a:pt x="43831" y="33796"/>
                </a:lnTo>
                <a:lnTo>
                  <a:pt x="44008" y="33791"/>
                </a:lnTo>
                <a:lnTo>
                  <a:pt x="44958" y="33791"/>
                </a:lnTo>
                <a:lnTo>
                  <a:pt x="45643" y="33802"/>
                </a:lnTo>
                <a:lnTo>
                  <a:pt x="46483" y="33818"/>
                </a:lnTo>
                <a:lnTo>
                  <a:pt x="47500" y="33840"/>
                </a:lnTo>
                <a:lnTo>
                  <a:pt x="48671" y="33878"/>
                </a:lnTo>
                <a:lnTo>
                  <a:pt x="49998" y="33932"/>
                </a:lnTo>
                <a:lnTo>
                  <a:pt x="51456" y="34008"/>
                </a:lnTo>
                <a:lnTo>
                  <a:pt x="52230" y="34046"/>
                </a:lnTo>
                <a:lnTo>
                  <a:pt x="53048" y="34095"/>
                </a:lnTo>
                <a:lnTo>
                  <a:pt x="53910" y="34149"/>
                </a:lnTo>
                <a:lnTo>
                  <a:pt x="54794" y="34214"/>
                </a:lnTo>
                <a:lnTo>
                  <a:pt x="55700" y="34280"/>
                </a:lnTo>
                <a:lnTo>
                  <a:pt x="56628" y="34350"/>
                </a:lnTo>
                <a:lnTo>
                  <a:pt x="57601" y="34432"/>
                </a:lnTo>
                <a:lnTo>
                  <a:pt x="58618" y="34519"/>
                </a:lnTo>
                <a:lnTo>
                  <a:pt x="59635" y="34616"/>
                </a:lnTo>
                <a:lnTo>
                  <a:pt x="60695" y="34720"/>
                </a:lnTo>
                <a:lnTo>
                  <a:pt x="61779" y="34828"/>
                </a:lnTo>
                <a:lnTo>
                  <a:pt x="62884" y="34948"/>
                </a:lnTo>
                <a:lnTo>
                  <a:pt x="64011" y="35078"/>
                </a:lnTo>
                <a:lnTo>
                  <a:pt x="65160" y="35214"/>
                </a:lnTo>
                <a:lnTo>
                  <a:pt x="66332" y="35366"/>
                </a:lnTo>
                <a:lnTo>
                  <a:pt x="67547" y="35518"/>
                </a:lnTo>
                <a:lnTo>
                  <a:pt x="68763" y="35686"/>
                </a:lnTo>
                <a:lnTo>
                  <a:pt x="70001" y="35866"/>
                </a:lnTo>
                <a:lnTo>
                  <a:pt x="71261" y="36056"/>
                </a:lnTo>
                <a:lnTo>
                  <a:pt x="72521" y="36251"/>
                </a:lnTo>
                <a:lnTo>
                  <a:pt x="73825" y="36463"/>
                </a:lnTo>
                <a:lnTo>
                  <a:pt x="75129" y="36686"/>
                </a:lnTo>
                <a:lnTo>
                  <a:pt x="76455" y="36919"/>
                </a:lnTo>
                <a:lnTo>
                  <a:pt x="77803" y="37164"/>
                </a:lnTo>
                <a:lnTo>
                  <a:pt x="79174" y="37425"/>
                </a:lnTo>
                <a:lnTo>
                  <a:pt x="80544" y="37696"/>
                </a:lnTo>
                <a:lnTo>
                  <a:pt x="81915" y="37984"/>
                </a:lnTo>
                <a:lnTo>
                  <a:pt x="83307" y="38283"/>
                </a:lnTo>
                <a:lnTo>
                  <a:pt x="84722" y="38592"/>
                </a:lnTo>
                <a:lnTo>
                  <a:pt x="86136" y="38924"/>
                </a:lnTo>
                <a:lnTo>
                  <a:pt x="87551" y="39260"/>
                </a:lnTo>
                <a:lnTo>
                  <a:pt x="88988" y="39619"/>
                </a:lnTo>
                <a:lnTo>
                  <a:pt x="90424" y="39988"/>
                </a:lnTo>
                <a:lnTo>
                  <a:pt x="91883" y="40374"/>
                </a:lnTo>
                <a:lnTo>
                  <a:pt x="93342" y="40781"/>
                </a:lnTo>
                <a:lnTo>
                  <a:pt x="94801" y="41200"/>
                </a:lnTo>
                <a:lnTo>
                  <a:pt x="96259" y="41634"/>
                </a:lnTo>
                <a:lnTo>
                  <a:pt x="97718" y="42085"/>
                </a:lnTo>
                <a:lnTo>
                  <a:pt x="99199" y="42552"/>
                </a:lnTo>
                <a:lnTo>
                  <a:pt x="100658" y="43035"/>
                </a:lnTo>
                <a:lnTo>
                  <a:pt x="102139" y="43541"/>
                </a:lnTo>
                <a:lnTo>
                  <a:pt x="103620" y="44062"/>
                </a:lnTo>
                <a:lnTo>
                  <a:pt x="105079" y="44600"/>
                </a:lnTo>
                <a:lnTo>
                  <a:pt x="106560" y="45159"/>
                </a:lnTo>
                <a:lnTo>
                  <a:pt x="108018" y="45735"/>
                </a:lnTo>
                <a:lnTo>
                  <a:pt x="109477" y="46332"/>
                </a:lnTo>
                <a:lnTo>
                  <a:pt x="110538" y="46848"/>
                </a:lnTo>
                <a:lnTo>
                  <a:pt x="111621" y="47359"/>
                </a:lnTo>
                <a:lnTo>
                  <a:pt x="112726" y="47864"/>
                </a:lnTo>
                <a:lnTo>
                  <a:pt x="113854" y="48369"/>
                </a:lnTo>
                <a:lnTo>
                  <a:pt x="114517" y="48652"/>
                </a:lnTo>
                <a:lnTo>
                  <a:pt x="115180" y="48929"/>
                </a:lnTo>
                <a:lnTo>
                  <a:pt x="115843" y="49200"/>
                </a:lnTo>
                <a:lnTo>
                  <a:pt x="116528" y="49472"/>
                </a:lnTo>
                <a:lnTo>
                  <a:pt x="117191" y="49738"/>
                </a:lnTo>
                <a:lnTo>
                  <a:pt x="117876" y="49999"/>
                </a:lnTo>
                <a:lnTo>
                  <a:pt x="118584" y="50254"/>
                </a:lnTo>
                <a:lnTo>
                  <a:pt x="119269" y="50504"/>
                </a:lnTo>
                <a:lnTo>
                  <a:pt x="119357" y="50531"/>
                </a:lnTo>
                <a:lnTo>
                  <a:pt x="120043" y="50770"/>
                </a:lnTo>
                <a:lnTo>
                  <a:pt x="120728" y="51009"/>
                </a:lnTo>
                <a:lnTo>
                  <a:pt x="122120" y="51471"/>
                </a:lnTo>
                <a:lnTo>
                  <a:pt x="123513" y="51916"/>
                </a:lnTo>
                <a:lnTo>
                  <a:pt x="124949" y="52345"/>
                </a:lnTo>
                <a:lnTo>
                  <a:pt x="126364" y="52758"/>
                </a:lnTo>
                <a:lnTo>
                  <a:pt x="127823" y="53160"/>
                </a:lnTo>
                <a:lnTo>
                  <a:pt x="129282" y="53540"/>
                </a:lnTo>
                <a:lnTo>
                  <a:pt x="130740" y="53910"/>
                </a:lnTo>
                <a:lnTo>
                  <a:pt x="132221" y="54268"/>
                </a:lnTo>
                <a:lnTo>
                  <a:pt x="133702" y="54610"/>
                </a:lnTo>
                <a:lnTo>
                  <a:pt x="135205" y="54936"/>
                </a:lnTo>
                <a:lnTo>
                  <a:pt x="136686" y="55251"/>
                </a:lnTo>
                <a:lnTo>
                  <a:pt x="138189" y="55550"/>
                </a:lnTo>
                <a:lnTo>
                  <a:pt x="139692" y="55838"/>
                </a:lnTo>
                <a:lnTo>
                  <a:pt x="141195" y="56115"/>
                </a:lnTo>
                <a:lnTo>
                  <a:pt x="142698" y="56376"/>
                </a:lnTo>
                <a:lnTo>
                  <a:pt x="142853" y="56419"/>
                </a:lnTo>
                <a:lnTo>
                  <a:pt x="143030" y="56452"/>
                </a:lnTo>
                <a:lnTo>
                  <a:pt x="143207" y="56479"/>
                </a:lnTo>
                <a:lnTo>
                  <a:pt x="143428" y="56501"/>
                </a:lnTo>
                <a:lnTo>
                  <a:pt x="144688" y="56707"/>
                </a:lnTo>
                <a:lnTo>
                  <a:pt x="145947" y="56908"/>
                </a:lnTo>
                <a:lnTo>
                  <a:pt x="147207" y="57098"/>
                </a:lnTo>
                <a:lnTo>
                  <a:pt x="148467" y="57283"/>
                </a:lnTo>
                <a:lnTo>
                  <a:pt x="149705" y="57457"/>
                </a:lnTo>
                <a:lnTo>
                  <a:pt x="150965" y="57625"/>
                </a:lnTo>
                <a:lnTo>
                  <a:pt x="152203" y="57788"/>
                </a:lnTo>
                <a:lnTo>
                  <a:pt x="153440" y="57940"/>
                </a:lnTo>
                <a:lnTo>
                  <a:pt x="154656" y="58087"/>
                </a:lnTo>
                <a:lnTo>
                  <a:pt x="155872" y="58228"/>
                </a:lnTo>
                <a:lnTo>
                  <a:pt x="157087" y="58358"/>
                </a:lnTo>
                <a:lnTo>
                  <a:pt x="158281" y="58483"/>
                </a:lnTo>
                <a:lnTo>
                  <a:pt x="159475" y="58603"/>
                </a:lnTo>
                <a:lnTo>
                  <a:pt x="160646" y="58717"/>
                </a:lnTo>
                <a:lnTo>
                  <a:pt x="161818" y="58820"/>
                </a:lnTo>
                <a:lnTo>
                  <a:pt x="162967" y="58923"/>
                </a:lnTo>
                <a:lnTo>
                  <a:pt x="163188" y="58961"/>
                </a:lnTo>
                <a:lnTo>
                  <a:pt x="160779" y="58912"/>
                </a:lnTo>
                <a:lnTo>
                  <a:pt x="158215" y="58852"/>
                </a:lnTo>
                <a:lnTo>
                  <a:pt x="155540" y="58782"/>
                </a:lnTo>
                <a:lnTo>
                  <a:pt x="154148" y="58738"/>
                </a:lnTo>
                <a:lnTo>
                  <a:pt x="152733" y="58690"/>
                </a:lnTo>
                <a:lnTo>
                  <a:pt x="151274" y="58635"/>
                </a:lnTo>
                <a:lnTo>
                  <a:pt x="149816" y="58581"/>
                </a:lnTo>
                <a:lnTo>
                  <a:pt x="148312" y="58516"/>
                </a:lnTo>
                <a:lnTo>
                  <a:pt x="146787" y="58451"/>
                </a:lnTo>
                <a:lnTo>
                  <a:pt x="145240" y="58374"/>
                </a:lnTo>
                <a:lnTo>
                  <a:pt x="143671" y="58298"/>
                </a:lnTo>
                <a:lnTo>
                  <a:pt x="142079" y="58212"/>
                </a:lnTo>
                <a:lnTo>
                  <a:pt x="140466" y="58119"/>
                </a:lnTo>
                <a:lnTo>
                  <a:pt x="138852" y="58027"/>
                </a:lnTo>
                <a:lnTo>
                  <a:pt x="137217" y="57924"/>
                </a:lnTo>
                <a:lnTo>
                  <a:pt x="135559" y="57815"/>
                </a:lnTo>
                <a:lnTo>
                  <a:pt x="133879" y="57696"/>
                </a:lnTo>
                <a:lnTo>
                  <a:pt x="132199" y="57571"/>
                </a:lnTo>
                <a:lnTo>
                  <a:pt x="130497" y="57440"/>
                </a:lnTo>
                <a:lnTo>
                  <a:pt x="128795" y="57304"/>
                </a:lnTo>
                <a:lnTo>
                  <a:pt x="127071" y="57158"/>
                </a:lnTo>
                <a:lnTo>
                  <a:pt x="125347" y="57006"/>
                </a:lnTo>
                <a:lnTo>
                  <a:pt x="123623" y="56843"/>
                </a:lnTo>
                <a:lnTo>
                  <a:pt x="121877" y="56674"/>
                </a:lnTo>
                <a:lnTo>
                  <a:pt x="120153" y="56501"/>
                </a:lnTo>
                <a:lnTo>
                  <a:pt x="118407" y="56310"/>
                </a:lnTo>
                <a:lnTo>
                  <a:pt x="116661" y="56115"/>
                </a:lnTo>
                <a:lnTo>
                  <a:pt x="114915" y="55914"/>
                </a:lnTo>
                <a:lnTo>
                  <a:pt x="113168" y="55702"/>
                </a:lnTo>
                <a:lnTo>
                  <a:pt x="111422" y="55479"/>
                </a:lnTo>
                <a:lnTo>
                  <a:pt x="109698" y="55246"/>
                </a:lnTo>
                <a:lnTo>
                  <a:pt x="107952" y="55007"/>
                </a:lnTo>
                <a:lnTo>
                  <a:pt x="106228" y="54757"/>
                </a:lnTo>
                <a:lnTo>
                  <a:pt x="104504" y="54491"/>
                </a:lnTo>
                <a:lnTo>
                  <a:pt x="102802" y="54219"/>
                </a:lnTo>
                <a:lnTo>
                  <a:pt x="101100" y="53937"/>
                </a:lnTo>
                <a:lnTo>
                  <a:pt x="99398" y="53649"/>
                </a:lnTo>
                <a:lnTo>
                  <a:pt x="97718" y="53345"/>
                </a:lnTo>
                <a:lnTo>
                  <a:pt x="96061" y="53030"/>
                </a:lnTo>
                <a:lnTo>
                  <a:pt x="94425" y="52704"/>
                </a:lnTo>
                <a:lnTo>
                  <a:pt x="92789" y="52367"/>
                </a:lnTo>
                <a:lnTo>
                  <a:pt x="91176" y="52014"/>
                </a:lnTo>
                <a:lnTo>
                  <a:pt x="89562" y="51656"/>
                </a:lnTo>
                <a:lnTo>
                  <a:pt x="87993" y="51281"/>
                </a:lnTo>
                <a:lnTo>
                  <a:pt x="86446" y="50895"/>
                </a:lnTo>
                <a:lnTo>
                  <a:pt x="84898" y="50499"/>
                </a:lnTo>
                <a:lnTo>
                  <a:pt x="84147" y="50298"/>
                </a:lnTo>
                <a:lnTo>
                  <a:pt x="83395" y="50086"/>
                </a:lnTo>
                <a:lnTo>
                  <a:pt x="82644" y="49879"/>
                </a:lnTo>
                <a:lnTo>
                  <a:pt x="81915" y="49668"/>
                </a:lnTo>
                <a:lnTo>
                  <a:pt x="81185" y="49450"/>
                </a:lnTo>
                <a:lnTo>
                  <a:pt x="80456" y="49228"/>
                </a:lnTo>
                <a:lnTo>
                  <a:pt x="79748" y="49005"/>
                </a:lnTo>
                <a:lnTo>
                  <a:pt x="79019" y="48782"/>
                </a:lnTo>
                <a:lnTo>
                  <a:pt x="78334" y="48549"/>
                </a:lnTo>
                <a:lnTo>
                  <a:pt x="77627" y="48315"/>
                </a:lnTo>
                <a:lnTo>
                  <a:pt x="76941" y="48081"/>
                </a:lnTo>
                <a:lnTo>
                  <a:pt x="76256" y="47842"/>
                </a:lnTo>
                <a:lnTo>
                  <a:pt x="75593" y="47598"/>
                </a:lnTo>
                <a:lnTo>
                  <a:pt x="74908" y="47348"/>
                </a:lnTo>
                <a:lnTo>
                  <a:pt x="74267" y="47098"/>
                </a:lnTo>
                <a:lnTo>
                  <a:pt x="73604" y="46848"/>
                </a:lnTo>
                <a:lnTo>
                  <a:pt x="72963" y="46588"/>
                </a:lnTo>
                <a:lnTo>
                  <a:pt x="72344" y="46327"/>
                </a:lnTo>
                <a:lnTo>
                  <a:pt x="71725" y="46061"/>
                </a:lnTo>
                <a:lnTo>
                  <a:pt x="71106" y="45795"/>
                </a:lnTo>
                <a:lnTo>
                  <a:pt x="70487" y="45523"/>
                </a:lnTo>
                <a:lnTo>
                  <a:pt x="69890" y="45246"/>
                </a:lnTo>
                <a:lnTo>
                  <a:pt x="69316" y="44969"/>
                </a:lnTo>
                <a:lnTo>
                  <a:pt x="68741" y="44687"/>
                </a:lnTo>
                <a:lnTo>
                  <a:pt x="68166" y="44399"/>
                </a:lnTo>
                <a:lnTo>
                  <a:pt x="67614" y="44111"/>
                </a:lnTo>
                <a:lnTo>
                  <a:pt x="67061" y="43812"/>
                </a:lnTo>
                <a:lnTo>
                  <a:pt x="66531" y="43513"/>
                </a:lnTo>
                <a:lnTo>
                  <a:pt x="66000" y="43215"/>
                </a:lnTo>
                <a:lnTo>
                  <a:pt x="65492" y="42911"/>
                </a:lnTo>
                <a:lnTo>
                  <a:pt x="64851" y="42536"/>
                </a:lnTo>
                <a:lnTo>
                  <a:pt x="64188" y="42172"/>
                </a:lnTo>
                <a:lnTo>
                  <a:pt x="63503" y="41813"/>
                </a:lnTo>
                <a:lnTo>
                  <a:pt x="62817" y="41471"/>
                </a:lnTo>
                <a:lnTo>
                  <a:pt x="62088" y="41129"/>
                </a:lnTo>
                <a:lnTo>
                  <a:pt x="61359" y="40803"/>
                </a:lnTo>
                <a:lnTo>
                  <a:pt x="60585" y="40483"/>
                </a:lnTo>
                <a:lnTo>
                  <a:pt x="59833" y="40173"/>
                </a:lnTo>
                <a:lnTo>
                  <a:pt x="59038" y="39869"/>
                </a:lnTo>
                <a:lnTo>
                  <a:pt x="58220" y="39575"/>
                </a:lnTo>
                <a:lnTo>
                  <a:pt x="57402" y="39288"/>
                </a:lnTo>
                <a:lnTo>
                  <a:pt x="56562" y="39011"/>
                </a:lnTo>
                <a:lnTo>
                  <a:pt x="55722" y="38739"/>
                </a:lnTo>
                <a:lnTo>
                  <a:pt x="54860" y="38473"/>
                </a:lnTo>
                <a:lnTo>
                  <a:pt x="53976" y="38218"/>
                </a:lnTo>
                <a:lnTo>
                  <a:pt x="53092" y="37973"/>
                </a:lnTo>
                <a:lnTo>
                  <a:pt x="52208" y="37734"/>
                </a:lnTo>
                <a:lnTo>
                  <a:pt x="51302" y="37501"/>
                </a:lnTo>
                <a:lnTo>
                  <a:pt x="50373" y="37272"/>
                </a:lnTo>
                <a:lnTo>
                  <a:pt x="49445" y="37055"/>
                </a:lnTo>
                <a:lnTo>
                  <a:pt x="48517" y="36843"/>
                </a:lnTo>
                <a:lnTo>
                  <a:pt x="47566" y="36642"/>
                </a:lnTo>
                <a:lnTo>
                  <a:pt x="46616" y="36441"/>
                </a:lnTo>
                <a:lnTo>
                  <a:pt x="45665" y="36251"/>
                </a:lnTo>
                <a:lnTo>
                  <a:pt x="44693" y="36067"/>
                </a:lnTo>
                <a:lnTo>
                  <a:pt x="43720" y="35887"/>
                </a:lnTo>
                <a:lnTo>
                  <a:pt x="42748" y="35719"/>
                </a:lnTo>
                <a:lnTo>
                  <a:pt x="41775" y="35556"/>
                </a:lnTo>
                <a:lnTo>
                  <a:pt x="40803" y="35393"/>
                </a:lnTo>
                <a:lnTo>
                  <a:pt x="39808" y="35241"/>
                </a:lnTo>
                <a:lnTo>
                  <a:pt x="38835" y="35094"/>
                </a:lnTo>
                <a:lnTo>
                  <a:pt x="37841" y="34953"/>
                </a:lnTo>
                <a:lnTo>
                  <a:pt x="36868" y="34817"/>
                </a:lnTo>
                <a:lnTo>
                  <a:pt x="35874" y="34687"/>
                </a:lnTo>
                <a:lnTo>
                  <a:pt x="34901" y="34562"/>
                </a:lnTo>
                <a:lnTo>
                  <a:pt x="33906" y="34443"/>
                </a:lnTo>
                <a:lnTo>
                  <a:pt x="32934" y="34328"/>
                </a:lnTo>
                <a:lnTo>
                  <a:pt x="31961" y="34220"/>
                </a:lnTo>
                <a:lnTo>
                  <a:pt x="30989" y="34117"/>
                </a:lnTo>
                <a:lnTo>
                  <a:pt x="30016" y="34013"/>
                </a:lnTo>
                <a:lnTo>
                  <a:pt x="29044" y="33921"/>
                </a:lnTo>
                <a:lnTo>
                  <a:pt x="28093" y="33829"/>
                </a:lnTo>
                <a:lnTo>
                  <a:pt x="27121" y="33747"/>
                </a:lnTo>
                <a:lnTo>
                  <a:pt x="26192" y="33666"/>
                </a:lnTo>
                <a:lnTo>
                  <a:pt x="25242" y="33590"/>
                </a:lnTo>
                <a:lnTo>
                  <a:pt x="24314" y="33514"/>
                </a:lnTo>
                <a:lnTo>
                  <a:pt x="22479" y="33383"/>
                </a:lnTo>
                <a:lnTo>
                  <a:pt x="20689" y="33264"/>
                </a:lnTo>
                <a:lnTo>
                  <a:pt x="18943" y="33161"/>
                </a:lnTo>
                <a:lnTo>
                  <a:pt x="17241" y="33074"/>
                </a:lnTo>
                <a:lnTo>
                  <a:pt x="15605" y="32992"/>
                </a:lnTo>
                <a:lnTo>
                  <a:pt x="14036" y="32927"/>
                </a:lnTo>
                <a:lnTo>
                  <a:pt x="12533" y="32873"/>
                </a:lnTo>
                <a:lnTo>
                  <a:pt x="11096" y="32829"/>
                </a:lnTo>
                <a:lnTo>
                  <a:pt x="9748" y="32791"/>
                </a:lnTo>
                <a:lnTo>
                  <a:pt x="11825" y="32612"/>
                </a:lnTo>
                <a:lnTo>
                  <a:pt x="13881" y="32449"/>
                </a:lnTo>
                <a:lnTo>
                  <a:pt x="15914" y="32292"/>
                </a:lnTo>
                <a:lnTo>
                  <a:pt x="17948" y="32150"/>
                </a:lnTo>
                <a:lnTo>
                  <a:pt x="19959" y="32020"/>
                </a:lnTo>
                <a:lnTo>
                  <a:pt x="21949" y="31901"/>
                </a:lnTo>
                <a:lnTo>
                  <a:pt x="23916" y="31792"/>
                </a:lnTo>
                <a:lnTo>
                  <a:pt x="25883" y="31689"/>
                </a:lnTo>
                <a:lnTo>
                  <a:pt x="27806" y="31602"/>
                </a:lnTo>
                <a:lnTo>
                  <a:pt x="29729" y="31526"/>
                </a:lnTo>
                <a:lnTo>
                  <a:pt x="31608" y="31455"/>
                </a:lnTo>
                <a:lnTo>
                  <a:pt x="33486" y="31395"/>
                </a:lnTo>
                <a:lnTo>
                  <a:pt x="35343" y="31346"/>
                </a:lnTo>
                <a:lnTo>
                  <a:pt x="37178" y="31303"/>
                </a:lnTo>
                <a:lnTo>
                  <a:pt x="38990" y="31270"/>
                </a:lnTo>
                <a:lnTo>
                  <a:pt x="40780" y="31243"/>
                </a:lnTo>
                <a:lnTo>
                  <a:pt x="42549" y="31227"/>
                </a:lnTo>
                <a:lnTo>
                  <a:pt x="44273" y="31216"/>
                </a:lnTo>
                <a:close/>
                <a:moveTo>
                  <a:pt x="234228" y="21461"/>
                </a:moveTo>
                <a:lnTo>
                  <a:pt x="234515" y="21466"/>
                </a:lnTo>
                <a:lnTo>
                  <a:pt x="234780" y="21477"/>
                </a:lnTo>
                <a:lnTo>
                  <a:pt x="235045" y="21488"/>
                </a:lnTo>
                <a:lnTo>
                  <a:pt x="235311" y="21504"/>
                </a:lnTo>
                <a:lnTo>
                  <a:pt x="235576" y="21521"/>
                </a:lnTo>
                <a:lnTo>
                  <a:pt x="236106" y="21564"/>
                </a:lnTo>
                <a:lnTo>
                  <a:pt x="236460" y="21602"/>
                </a:lnTo>
                <a:lnTo>
                  <a:pt x="236814" y="21651"/>
                </a:lnTo>
                <a:lnTo>
                  <a:pt x="237145" y="21700"/>
                </a:lnTo>
                <a:lnTo>
                  <a:pt x="237477" y="21754"/>
                </a:lnTo>
                <a:lnTo>
                  <a:pt x="237830" y="21814"/>
                </a:lnTo>
                <a:lnTo>
                  <a:pt x="238162" y="21879"/>
                </a:lnTo>
                <a:lnTo>
                  <a:pt x="238493" y="21955"/>
                </a:lnTo>
                <a:lnTo>
                  <a:pt x="238803" y="22031"/>
                </a:lnTo>
                <a:lnTo>
                  <a:pt x="239134" y="22113"/>
                </a:lnTo>
                <a:lnTo>
                  <a:pt x="239444" y="22200"/>
                </a:lnTo>
                <a:lnTo>
                  <a:pt x="239753" y="22297"/>
                </a:lnTo>
                <a:lnTo>
                  <a:pt x="240063" y="22395"/>
                </a:lnTo>
                <a:lnTo>
                  <a:pt x="240372" y="22498"/>
                </a:lnTo>
                <a:lnTo>
                  <a:pt x="240682" y="22607"/>
                </a:lnTo>
                <a:lnTo>
                  <a:pt x="240991" y="22721"/>
                </a:lnTo>
                <a:lnTo>
                  <a:pt x="241278" y="22840"/>
                </a:lnTo>
                <a:lnTo>
                  <a:pt x="241566" y="22965"/>
                </a:lnTo>
                <a:lnTo>
                  <a:pt x="241853" y="23090"/>
                </a:lnTo>
                <a:lnTo>
                  <a:pt x="242406" y="23367"/>
                </a:lnTo>
                <a:lnTo>
                  <a:pt x="242958" y="23655"/>
                </a:lnTo>
                <a:lnTo>
                  <a:pt x="243489" y="23970"/>
                </a:lnTo>
                <a:lnTo>
                  <a:pt x="243997" y="24296"/>
                </a:lnTo>
                <a:lnTo>
                  <a:pt x="244483" y="24644"/>
                </a:lnTo>
                <a:lnTo>
                  <a:pt x="244970" y="25008"/>
                </a:lnTo>
                <a:lnTo>
                  <a:pt x="245434" y="25388"/>
                </a:lnTo>
                <a:lnTo>
                  <a:pt x="245854" y="25790"/>
                </a:lnTo>
                <a:lnTo>
                  <a:pt x="246274" y="26203"/>
                </a:lnTo>
                <a:lnTo>
                  <a:pt x="246672" y="26637"/>
                </a:lnTo>
                <a:lnTo>
                  <a:pt x="247047" y="27083"/>
                </a:lnTo>
                <a:lnTo>
                  <a:pt x="247401" y="27544"/>
                </a:lnTo>
                <a:lnTo>
                  <a:pt x="247755" y="28022"/>
                </a:lnTo>
                <a:lnTo>
                  <a:pt x="248064" y="28517"/>
                </a:lnTo>
                <a:lnTo>
                  <a:pt x="248352" y="29022"/>
                </a:lnTo>
                <a:lnTo>
                  <a:pt x="248617" y="29538"/>
                </a:lnTo>
                <a:lnTo>
                  <a:pt x="248882" y="30075"/>
                </a:lnTo>
                <a:lnTo>
                  <a:pt x="249103" y="30619"/>
                </a:lnTo>
                <a:lnTo>
                  <a:pt x="249302" y="31178"/>
                </a:lnTo>
                <a:lnTo>
                  <a:pt x="249479" y="31748"/>
                </a:lnTo>
                <a:lnTo>
                  <a:pt x="249634" y="32330"/>
                </a:lnTo>
                <a:lnTo>
                  <a:pt x="249766" y="32927"/>
                </a:lnTo>
                <a:lnTo>
                  <a:pt x="249877" y="33530"/>
                </a:lnTo>
                <a:lnTo>
                  <a:pt x="249457" y="33546"/>
                </a:lnTo>
                <a:lnTo>
                  <a:pt x="249015" y="33563"/>
                </a:lnTo>
                <a:lnTo>
                  <a:pt x="248528" y="33584"/>
                </a:lnTo>
                <a:lnTo>
                  <a:pt x="248020" y="33617"/>
                </a:lnTo>
                <a:lnTo>
                  <a:pt x="247512" y="33650"/>
                </a:lnTo>
                <a:lnTo>
                  <a:pt x="246959" y="33693"/>
                </a:lnTo>
                <a:lnTo>
                  <a:pt x="246384" y="33742"/>
                </a:lnTo>
                <a:lnTo>
                  <a:pt x="245810" y="33796"/>
                </a:lnTo>
                <a:lnTo>
                  <a:pt x="245213" y="33861"/>
                </a:lnTo>
                <a:lnTo>
                  <a:pt x="244616" y="33937"/>
                </a:lnTo>
                <a:lnTo>
                  <a:pt x="243997" y="34019"/>
                </a:lnTo>
                <a:lnTo>
                  <a:pt x="243378" y="34111"/>
                </a:lnTo>
                <a:lnTo>
                  <a:pt x="242759" y="34214"/>
                </a:lnTo>
                <a:lnTo>
                  <a:pt x="242118" y="34328"/>
                </a:lnTo>
                <a:lnTo>
                  <a:pt x="241500" y="34453"/>
                </a:lnTo>
                <a:lnTo>
                  <a:pt x="240881" y="34589"/>
                </a:lnTo>
                <a:lnTo>
                  <a:pt x="240372" y="34709"/>
                </a:lnTo>
                <a:lnTo>
                  <a:pt x="239908" y="34834"/>
                </a:lnTo>
                <a:lnTo>
                  <a:pt x="239444" y="34959"/>
                </a:lnTo>
                <a:lnTo>
                  <a:pt x="239002" y="35094"/>
                </a:lnTo>
                <a:lnTo>
                  <a:pt x="238560" y="35236"/>
                </a:lnTo>
                <a:lnTo>
                  <a:pt x="238140" y="35377"/>
                </a:lnTo>
                <a:lnTo>
                  <a:pt x="237742" y="35529"/>
                </a:lnTo>
                <a:lnTo>
                  <a:pt x="237366" y="35686"/>
                </a:lnTo>
                <a:lnTo>
                  <a:pt x="236990" y="35844"/>
                </a:lnTo>
                <a:lnTo>
                  <a:pt x="236637" y="36007"/>
                </a:lnTo>
                <a:lnTo>
                  <a:pt x="236305" y="36181"/>
                </a:lnTo>
                <a:lnTo>
                  <a:pt x="235996" y="36354"/>
                </a:lnTo>
                <a:lnTo>
                  <a:pt x="235686" y="36534"/>
                </a:lnTo>
                <a:lnTo>
                  <a:pt x="235399" y="36718"/>
                </a:lnTo>
                <a:lnTo>
                  <a:pt x="235134" y="36909"/>
                </a:lnTo>
                <a:lnTo>
                  <a:pt x="234869" y="37104"/>
                </a:lnTo>
                <a:lnTo>
                  <a:pt x="234625" y="37305"/>
                </a:lnTo>
                <a:lnTo>
                  <a:pt x="234404" y="37511"/>
                </a:lnTo>
                <a:lnTo>
                  <a:pt x="234205" y="37718"/>
                </a:lnTo>
                <a:lnTo>
                  <a:pt x="234007" y="37935"/>
                </a:lnTo>
                <a:lnTo>
                  <a:pt x="233830" y="38152"/>
                </a:lnTo>
                <a:lnTo>
                  <a:pt x="233675" y="38380"/>
                </a:lnTo>
                <a:lnTo>
                  <a:pt x="233542" y="38609"/>
                </a:lnTo>
                <a:lnTo>
                  <a:pt x="233410" y="38842"/>
                </a:lnTo>
                <a:lnTo>
                  <a:pt x="233299" y="39081"/>
                </a:lnTo>
                <a:lnTo>
                  <a:pt x="233211" y="39331"/>
                </a:lnTo>
                <a:lnTo>
                  <a:pt x="233145" y="39575"/>
                </a:lnTo>
                <a:lnTo>
                  <a:pt x="233078" y="39831"/>
                </a:lnTo>
                <a:lnTo>
                  <a:pt x="233034" y="40091"/>
                </a:lnTo>
                <a:lnTo>
                  <a:pt x="233012" y="40358"/>
                </a:lnTo>
                <a:lnTo>
                  <a:pt x="232990" y="40624"/>
                </a:lnTo>
                <a:lnTo>
                  <a:pt x="232990" y="40901"/>
                </a:lnTo>
                <a:lnTo>
                  <a:pt x="232990" y="41232"/>
                </a:lnTo>
                <a:lnTo>
                  <a:pt x="232946" y="41553"/>
                </a:lnTo>
                <a:lnTo>
                  <a:pt x="232857" y="41857"/>
                </a:lnTo>
                <a:lnTo>
                  <a:pt x="232725" y="42150"/>
                </a:lnTo>
                <a:lnTo>
                  <a:pt x="232548" y="42422"/>
                </a:lnTo>
                <a:lnTo>
                  <a:pt x="232327" y="42682"/>
                </a:lnTo>
                <a:lnTo>
                  <a:pt x="232084" y="42932"/>
                </a:lnTo>
                <a:lnTo>
                  <a:pt x="231796" y="43171"/>
                </a:lnTo>
                <a:lnTo>
                  <a:pt x="231465" y="43394"/>
                </a:lnTo>
                <a:lnTo>
                  <a:pt x="231111" y="43606"/>
                </a:lnTo>
                <a:lnTo>
                  <a:pt x="230713" y="43807"/>
                </a:lnTo>
                <a:lnTo>
                  <a:pt x="230293" y="43997"/>
                </a:lnTo>
                <a:lnTo>
                  <a:pt x="229851" y="44182"/>
                </a:lnTo>
                <a:lnTo>
                  <a:pt x="229365" y="44350"/>
                </a:lnTo>
                <a:lnTo>
                  <a:pt x="228857" y="44513"/>
                </a:lnTo>
                <a:lnTo>
                  <a:pt x="228304" y="44670"/>
                </a:lnTo>
                <a:lnTo>
                  <a:pt x="227751" y="44817"/>
                </a:lnTo>
                <a:lnTo>
                  <a:pt x="227155" y="44953"/>
                </a:lnTo>
                <a:lnTo>
                  <a:pt x="226536" y="45089"/>
                </a:lnTo>
                <a:lnTo>
                  <a:pt x="225895" y="45214"/>
                </a:lnTo>
                <a:lnTo>
                  <a:pt x="225254" y="45338"/>
                </a:lnTo>
                <a:lnTo>
                  <a:pt x="224568" y="45453"/>
                </a:lnTo>
                <a:lnTo>
                  <a:pt x="223883" y="45561"/>
                </a:lnTo>
                <a:lnTo>
                  <a:pt x="223154" y="45670"/>
                </a:lnTo>
                <a:lnTo>
                  <a:pt x="222424" y="45773"/>
                </a:lnTo>
                <a:lnTo>
                  <a:pt x="221673" y="45876"/>
                </a:lnTo>
                <a:lnTo>
                  <a:pt x="220921" y="45974"/>
                </a:lnTo>
                <a:lnTo>
                  <a:pt x="220148" y="46072"/>
                </a:lnTo>
                <a:lnTo>
                  <a:pt x="218579" y="46262"/>
                </a:lnTo>
                <a:lnTo>
                  <a:pt x="216943" y="46452"/>
                </a:lnTo>
                <a:lnTo>
                  <a:pt x="215550" y="46615"/>
                </a:lnTo>
                <a:lnTo>
                  <a:pt x="214136" y="46783"/>
                </a:lnTo>
                <a:lnTo>
                  <a:pt x="212743" y="46957"/>
                </a:lnTo>
                <a:lnTo>
                  <a:pt x="211329" y="47147"/>
                </a:lnTo>
                <a:lnTo>
                  <a:pt x="210621" y="47245"/>
                </a:lnTo>
                <a:lnTo>
                  <a:pt x="209936" y="47348"/>
                </a:lnTo>
                <a:lnTo>
                  <a:pt x="209251" y="47457"/>
                </a:lnTo>
                <a:lnTo>
                  <a:pt x="208566" y="47565"/>
                </a:lnTo>
                <a:lnTo>
                  <a:pt x="207903" y="47680"/>
                </a:lnTo>
                <a:lnTo>
                  <a:pt x="207240" y="47804"/>
                </a:lnTo>
                <a:lnTo>
                  <a:pt x="206599" y="47929"/>
                </a:lnTo>
                <a:lnTo>
                  <a:pt x="205980" y="48060"/>
                </a:lnTo>
                <a:lnTo>
                  <a:pt x="205361" y="48201"/>
                </a:lnTo>
                <a:lnTo>
                  <a:pt x="204742" y="48342"/>
                </a:lnTo>
                <a:lnTo>
                  <a:pt x="204167" y="48494"/>
                </a:lnTo>
                <a:lnTo>
                  <a:pt x="203593" y="48657"/>
                </a:lnTo>
                <a:lnTo>
                  <a:pt x="203062" y="48820"/>
                </a:lnTo>
                <a:lnTo>
                  <a:pt x="202532" y="48994"/>
                </a:lnTo>
                <a:lnTo>
                  <a:pt x="202023" y="49179"/>
                </a:lnTo>
                <a:lnTo>
                  <a:pt x="201537" y="49369"/>
                </a:lnTo>
                <a:lnTo>
                  <a:pt x="201073" y="49570"/>
                </a:lnTo>
                <a:lnTo>
                  <a:pt x="200653" y="49776"/>
                </a:lnTo>
                <a:lnTo>
                  <a:pt x="200233" y="49999"/>
                </a:lnTo>
                <a:lnTo>
                  <a:pt x="199857" y="50227"/>
                </a:lnTo>
                <a:lnTo>
                  <a:pt x="199526" y="50466"/>
                </a:lnTo>
                <a:lnTo>
                  <a:pt x="199194" y="50716"/>
                </a:lnTo>
                <a:lnTo>
                  <a:pt x="198907" y="50977"/>
                </a:lnTo>
                <a:lnTo>
                  <a:pt x="198664" y="51248"/>
                </a:lnTo>
                <a:lnTo>
                  <a:pt x="198420" y="51552"/>
                </a:lnTo>
                <a:lnTo>
                  <a:pt x="198244" y="51846"/>
                </a:lnTo>
                <a:lnTo>
                  <a:pt x="198111" y="52139"/>
                </a:lnTo>
                <a:lnTo>
                  <a:pt x="198023" y="52421"/>
                </a:lnTo>
                <a:lnTo>
                  <a:pt x="198000" y="52693"/>
                </a:lnTo>
                <a:lnTo>
                  <a:pt x="198023" y="52965"/>
                </a:lnTo>
                <a:lnTo>
                  <a:pt x="198089" y="53225"/>
                </a:lnTo>
                <a:lnTo>
                  <a:pt x="198155" y="53356"/>
                </a:lnTo>
                <a:lnTo>
                  <a:pt x="198221" y="53481"/>
                </a:lnTo>
                <a:lnTo>
                  <a:pt x="198288" y="53605"/>
                </a:lnTo>
                <a:lnTo>
                  <a:pt x="198376" y="53725"/>
                </a:lnTo>
                <a:lnTo>
                  <a:pt x="198487" y="53844"/>
                </a:lnTo>
                <a:lnTo>
                  <a:pt x="198619" y="53964"/>
                </a:lnTo>
                <a:lnTo>
                  <a:pt x="198752" y="54083"/>
                </a:lnTo>
                <a:lnTo>
                  <a:pt x="198885" y="54198"/>
                </a:lnTo>
                <a:lnTo>
                  <a:pt x="199039" y="54312"/>
                </a:lnTo>
                <a:lnTo>
                  <a:pt x="199216" y="54426"/>
                </a:lnTo>
                <a:lnTo>
                  <a:pt x="199393" y="54534"/>
                </a:lnTo>
                <a:lnTo>
                  <a:pt x="199592" y="54643"/>
                </a:lnTo>
                <a:lnTo>
                  <a:pt x="199791" y="54746"/>
                </a:lnTo>
                <a:lnTo>
                  <a:pt x="200012" y="54849"/>
                </a:lnTo>
                <a:lnTo>
                  <a:pt x="200255" y="54953"/>
                </a:lnTo>
                <a:lnTo>
                  <a:pt x="200498" y="55056"/>
                </a:lnTo>
                <a:lnTo>
                  <a:pt x="200763" y="55153"/>
                </a:lnTo>
                <a:lnTo>
                  <a:pt x="201029" y="55251"/>
                </a:lnTo>
                <a:lnTo>
                  <a:pt x="201449" y="55392"/>
                </a:lnTo>
                <a:lnTo>
                  <a:pt x="201913" y="55523"/>
                </a:lnTo>
                <a:lnTo>
                  <a:pt x="202355" y="55648"/>
                </a:lnTo>
                <a:lnTo>
                  <a:pt x="202841" y="55767"/>
                </a:lnTo>
                <a:lnTo>
                  <a:pt x="203327" y="55876"/>
                </a:lnTo>
                <a:lnTo>
                  <a:pt x="203814" y="55979"/>
                </a:lnTo>
                <a:lnTo>
                  <a:pt x="204300" y="56077"/>
                </a:lnTo>
                <a:lnTo>
                  <a:pt x="204808" y="56164"/>
                </a:lnTo>
                <a:lnTo>
                  <a:pt x="205295" y="56245"/>
                </a:lnTo>
                <a:lnTo>
                  <a:pt x="205803" y="56327"/>
                </a:lnTo>
                <a:lnTo>
                  <a:pt x="206311" y="56397"/>
                </a:lnTo>
                <a:lnTo>
                  <a:pt x="206798" y="56463"/>
                </a:lnTo>
                <a:lnTo>
                  <a:pt x="207284" y="56522"/>
                </a:lnTo>
                <a:lnTo>
                  <a:pt x="207748" y="56577"/>
                </a:lnTo>
                <a:lnTo>
                  <a:pt x="208212" y="56625"/>
                </a:lnTo>
                <a:lnTo>
                  <a:pt x="208654" y="56669"/>
                </a:lnTo>
                <a:lnTo>
                  <a:pt x="207637" y="56843"/>
                </a:lnTo>
                <a:lnTo>
                  <a:pt x="206599" y="57011"/>
                </a:lnTo>
                <a:lnTo>
                  <a:pt x="205538" y="57180"/>
                </a:lnTo>
                <a:lnTo>
                  <a:pt x="204477" y="57342"/>
                </a:lnTo>
                <a:lnTo>
                  <a:pt x="203416" y="57505"/>
                </a:lnTo>
                <a:lnTo>
                  <a:pt x="202333" y="57663"/>
                </a:lnTo>
                <a:lnTo>
                  <a:pt x="201250" y="57815"/>
                </a:lnTo>
                <a:lnTo>
                  <a:pt x="200144" y="57962"/>
                </a:lnTo>
                <a:lnTo>
                  <a:pt x="199039" y="58108"/>
                </a:lnTo>
                <a:lnTo>
                  <a:pt x="197912" y="58250"/>
                </a:lnTo>
                <a:lnTo>
                  <a:pt x="196785" y="58391"/>
                </a:lnTo>
                <a:lnTo>
                  <a:pt x="195635" y="58521"/>
                </a:lnTo>
                <a:lnTo>
                  <a:pt x="194486" y="58651"/>
                </a:lnTo>
                <a:lnTo>
                  <a:pt x="193337" y="58782"/>
                </a:lnTo>
                <a:lnTo>
                  <a:pt x="192165" y="58901"/>
                </a:lnTo>
                <a:lnTo>
                  <a:pt x="190994" y="59021"/>
                </a:lnTo>
                <a:lnTo>
                  <a:pt x="190530" y="58565"/>
                </a:lnTo>
                <a:lnTo>
                  <a:pt x="190286" y="58288"/>
                </a:lnTo>
                <a:lnTo>
                  <a:pt x="189999" y="57973"/>
                </a:lnTo>
                <a:lnTo>
                  <a:pt x="189712" y="57625"/>
                </a:lnTo>
                <a:lnTo>
                  <a:pt x="189424" y="57250"/>
                </a:lnTo>
                <a:lnTo>
                  <a:pt x="189115" y="56848"/>
                </a:lnTo>
                <a:lnTo>
                  <a:pt x="188828" y="56414"/>
                </a:lnTo>
                <a:lnTo>
                  <a:pt x="188562" y="55957"/>
                </a:lnTo>
                <a:lnTo>
                  <a:pt x="188297" y="55479"/>
                </a:lnTo>
                <a:lnTo>
                  <a:pt x="188054" y="54985"/>
                </a:lnTo>
                <a:lnTo>
                  <a:pt x="187855" y="54464"/>
                </a:lnTo>
                <a:lnTo>
                  <a:pt x="187678" y="53926"/>
                </a:lnTo>
                <a:lnTo>
                  <a:pt x="187524" y="53377"/>
                </a:lnTo>
                <a:lnTo>
                  <a:pt x="187435" y="52807"/>
                </a:lnTo>
                <a:lnTo>
                  <a:pt x="187391" y="52519"/>
                </a:lnTo>
                <a:lnTo>
                  <a:pt x="187369" y="52231"/>
                </a:lnTo>
                <a:lnTo>
                  <a:pt x="187435" y="51992"/>
                </a:lnTo>
                <a:lnTo>
                  <a:pt x="187479" y="51677"/>
                </a:lnTo>
                <a:lnTo>
                  <a:pt x="187501" y="51292"/>
                </a:lnTo>
                <a:lnTo>
                  <a:pt x="187479" y="50841"/>
                </a:lnTo>
                <a:lnTo>
                  <a:pt x="187568" y="50504"/>
                </a:lnTo>
                <a:lnTo>
                  <a:pt x="187656" y="50167"/>
                </a:lnTo>
                <a:lnTo>
                  <a:pt x="187767" y="49830"/>
                </a:lnTo>
                <a:lnTo>
                  <a:pt x="187921" y="49494"/>
                </a:lnTo>
                <a:lnTo>
                  <a:pt x="188076" y="49151"/>
                </a:lnTo>
                <a:lnTo>
                  <a:pt x="188275" y="48815"/>
                </a:lnTo>
                <a:lnTo>
                  <a:pt x="188496" y="48473"/>
                </a:lnTo>
                <a:lnTo>
                  <a:pt x="188739" y="48130"/>
                </a:lnTo>
                <a:lnTo>
                  <a:pt x="189004" y="47794"/>
                </a:lnTo>
                <a:lnTo>
                  <a:pt x="189314" y="47451"/>
                </a:lnTo>
                <a:lnTo>
                  <a:pt x="189645" y="47115"/>
                </a:lnTo>
                <a:lnTo>
                  <a:pt x="189999" y="46778"/>
                </a:lnTo>
                <a:lnTo>
                  <a:pt x="190397" y="46441"/>
                </a:lnTo>
                <a:lnTo>
                  <a:pt x="190817" y="46110"/>
                </a:lnTo>
                <a:lnTo>
                  <a:pt x="191281" y="45778"/>
                </a:lnTo>
                <a:lnTo>
                  <a:pt x="191767" y="45447"/>
                </a:lnTo>
                <a:lnTo>
                  <a:pt x="192298" y="45121"/>
                </a:lnTo>
                <a:lnTo>
                  <a:pt x="192850" y="44801"/>
                </a:lnTo>
                <a:lnTo>
                  <a:pt x="193447" y="44480"/>
                </a:lnTo>
                <a:lnTo>
                  <a:pt x="194088" y="44165"/>
                </a:lnTo>
                <a:lnTo>
                  <a:pt x="194773" y="43850"/>
                </a:lnTo>
                <a:lnTo>
                  <a:pt x="195481" y="43546"/>
                </a:lnTo>
                <a:lnTo>
                  <a:pt x="196232" y="43242"/>
                </a:lnTo>
                <a:lnTo>
                  <a:pt x="197028" y="42943"/>
                </a:lnTo>
                <a:lnTo>
                  <a:pt x="197868" y="42650"/>
                </a:lnTo>
                <a:lnTo>
                  <a:pt x="198752" y="42362"/>
                </a:lnTo>
                <a:lnTo>
                  <a:pt x="199680" y="42079"/>
                </a:lnTo>
                <a:lnTo>
                  <a:pt x="200653" y="41802"/>
                </a:lnTo>
                <a:lnTo>
                  <a:pt x="201670" y="41531"/>
                </a:lnTo>
                <a:lnTo>
                  <a:pt x="202200" y="41401"/>
                </a:lnTo>
                <a:lnTo>
                  <a:pt x="202731" y="41270"/>
                </a:lnTo>
                <a:lnTo>
                  <a:pt x="203283" y="41140"/>
                </a:lnTo>
                <a:lnTo>
                  <a:pt x="203836" y="41015"/>
                </a:lnTo>
                <a:lnTo>
                  <a:pt x="204410" y="40890"/>
                </a:lnTo>
                <a:lnTo>
                  <a:pt x="205007" y="40765"/>
                </a:lnTo>
                <a:lnTo>
                  <a:pt x="205803" y="40591"/>
                </a:lnTo>
                <a:lnTo>
                  <a:pt x="206599" y="40423"/>
                </a:lnTo>
                <a:lnTo>
                  <a:pt x="207350" y="40249"/>
                </a:lnTo>
                <a:lnTo>
                  <a:pt x="208080" y="40075"/>
                </a:lnTo>
                <a:lnTo>
                  <a:pt x="208787" y="39907"/>
                </a:lnTo>
                <a:lnTo>
                  <a:pt x="209472" y="39733"/>
                </a:lnTo>
                <a:lnTo>
                  <a:pt x="210113" y="39559"/>
                </a:lnTo>
                <a:lnTo>
                  <a:pt x="210732" y="39380"/>
                </a:lnTo>
                <a:lnTo>
                  <a:pt x="211351" y="39206"/>
                </a:lnTo>
                <a:lnTo>
                  <a:pt x="211925" y="39032"/>
                </a:lnTo>
                <a:lnTo>
                  <a:pt x="212478" y="38853"/>
                </a:lnTo>
                <a:lnTo>
                  <a:pt x="213009" y="38679"/>
                </a:lnTo>
                <a:lnTo>
                  <a:pt x="213539" y="38500"/>
                </a:lnTo>
                <a:lnTo>
                  <a:pt x="214025" y="38326"/>
                </a:lnTo>
                <a:lnTo>
                  <a:pt x="214489" y="38147"/>
                </a:lnTo>
                <a:lnTo>
                  <a:pt x="214931" y="37968"/>
                </a:lnTo>
                <a:lnTo>
                  <a:pt x="215351" y="37788"/>
                </a:lnTo>
                <a:lnTo>
                  <a:pt x="215771" y="37609"/>
                </a:lnTo>
                <a:lnTo>
                  <a:pt x="216147" y="37435"/>
                </a:lnTo>
                <a:lnTo>
                  <a:pt x="216523" y="37256"/>
                </a:lnTo>
                <a:lnTo>
                  <a:pt x="216877" y="37077"/>
                </a:lnTo>
                <a:lnTo>
                  <a:pt x="217208" y="36898"/>
                </a:lnTo>
                <a:lnTo>
                  <a:pt x="217518" y="36713"/>
                </a:lnTo>
                <a:lnTo>
                  <a:pt x="217805" y="36534"/>
                </a:lnTo>
                <a:lnTo>
                  <a:pt x="218092" y="36354"/>
                </a:lnTo>
                <a:lnTo>
                  <a:pt x="218335" y="36175"/>
                </a:lnTo>
                <a:lnTo>
                  <a:pt x="218579" y="35996"/>
                </a:lnTo>
                <a:lnTo>
                  <a:pt x="218822" y="35817"/>
                </a:lnTo>
                <a:lnTo>
                  <a:pt x="219021" y="35632"/>
                </a:lnTo>
                <a:lnTo>
                  <a:pt x="219220" y="35453"/>
                </a:lnTo>
                <a:lnTo>
                  <a:pt x="219418" y="35274"/>
                </a:lnTo>
                <a:lnTo>
                  <a:pt x="219573" y="35094"/>
                </a:lnTo>
                <a:lnTo>
                  <a:pt x="219883" y="34730"/>
                </a:lnTo>
                <a:lnTo>
                  <a:pt x="220126" y="34372"/>
                </a:lnTo>
                <a:lnTo>
                  <a:pt x="220325" y="34013"/>
                </a:lnTo>
                <a:lnTo>
                  <a:pt x="220479" y="33655"/>
                </a:lnTo>
                <a:lnTo>
                  <a:pt x="220590" y="33296"/>
                </a:lnTo>
                <a:lnTo>
                  <a:pt x="220656" y="32938"/>
                </a:lnTo>
                <a:lnTo>
                  <a:pt x="220700" y="32579"/>
                </a:lnTo>
                <a:lnTo>
                  <a:pt x="220700" y="32226"/>
                </a:lnTo>
                <a:lnTo>
                  <a:pt x="220700" y="31873"/>
                </a:lnTo>
                <a:lnTo>
                  <a:pt x="220656" y="31520"/>
                </a:lnTo>
                <a:lnTo>
                  <a:pt x="220590" y="31167"/>
                </a:lnTo>
                <a:lnTo>
                  <a:pt x="220524" y="30820"/>
                </a:lnTo>
                <a:lnTo>
                  <a:pt x="220325" y="30130"/>
                </a:lnTo>
                <a:lnTo>
                  <a:pt x="220126" y="29451"/>
                </a:lnTo>
                <a:lnTo>
                  <a:pt x="219971" y="28946"/>
                </a:lnTo>
                <a:lnTo>
                  <a:pt x="219816" y="28446"/>
                </a:lnTo>
                <a:lnTo>
                  <a:pt x="219706" y="27957"/>
                </a:lnTo>
                <a:lnTo>
                  <a:pt x="219617" y="27479"/>
                </a:lnTo>
                <a:lnTo>
                  <a:pt x="219595" y="27246"/>
                </a:lnTo>
                <a:lnTo>
                  <a:pt x="219573" y="27012"/>
                </a:lnTo>
                <a:lnTo>
                  <a:pt x="219595" y="26778"/>
                </a:lnTo>
                <a:lnTo>
                  <a:pt x="219617" y="26550"/>
                </a:lnTo>
                <a:lnTo>
                  <a:pt x="219639" y="26328"/>
                </a:lnTo>
                <a:lnTo>
                  <a:pt x="219706" y="26105"/>
                </a:lnTo>
                <a:lnTo>
                  <a:pt x="219794" y="25882"/>
                </a:lnTo>
                <a:lnTo>
                  <a:pt x="219883" y="25665"/>
                </a:lnTo>
                <a:lnTo>
                  <a:pt x="220015" y="25448"/>
                </a:lnTo>
                <a:lnTo>
                  <a:pt x="220170" y="25236"/>
                </a:lnTo>
                <a:lnTo>
                  <a:pt x="220347" y="25029"/>
                </a:lnTo>
                <a:lnTo>
                  <a:pt x="220546" y="24823"/>
                </a:lnTo>
                <a:lnTo>
                  <a:pt x="220789" y="24617"/>
                </a:lnTo>
                <a:lnTo>
                  <a:pt x="221054" y="24416"/>
                </a:lnTo>
                <a:lnTo>
                  <a:pt x="221364" y="24220"/>
                </a:lnTo>
                <a:lnTo>
                  <a:pt x="221695" y="24025"/>
                </a:lnTo>
                <a:lnTo>
                  <a:pt x="222049" y="23834"/>
                </a:lnTo>
                <a:lnTo>
                  <a:pt x="222469" y="23644"/>
                </a:lnTo>
                <a:lnTo>
                  <a:pt x="222911" y="23460"/>
                </a:lnTo>
                <a:lnTo>
                  <a:pt x="223375" y="23275"/>
                </a:lnTo>
                <a:lnTo>
                  <a:pt x="223905" y="23096"/>
                </a:lnTo>
                <a:lnTo>
                  <a:pt x="224480" y="22922"/>
                </a:lnTo>
                <a:lnTo>
                  <a:pt x="225077" y="22748"/>
                </a:lnTo>
                <a:lnTo>
                  <a:pt x="225740" y="22580"/>
                </a:lnTo>
                <a:lnTo>
                  <a:pt x="226293" y="22444"/>
                </a:lnTo>
                <a:lnTo>
                  <a:pt x="226845" y="22319"/>
                </a:lnTo>
                <a:lnTo>
                  <a:pt x="227398" y="22200"/>
                </a:lnTo>
                <a:lnTo>
                  <a:pt x="227950" y="22091"/>
                </a:lnTo>
                <a:lnTo>
                  <a:pt x="228481" y="21988"/>
                </a:lnTo>
                <a:lnTo>
                  <a:pt x="229011" y="21901"/>
                </a:lnTo>
                <a:lnTo>
                  <a:pt x="229542" y="21814"/>
                </a:lnTo>
                <a:lnTo>
                  <a:pt x="230050" y="21743"/>
                </a:lnTo>
                <a:lnTo>
                  <a:pt x="230558" y="21678"/>
                </a:lnTo>
                <a:lnTo>
                  <a:pt x="231067" y="21618"/>
                </a:lnTo>
                <a:lnTo>
                  <a:pt x="231553" y="21569"/>
                </a:lnTo>
                <a:lnTo>
                  <a:pt x="232061" y="21531"/>
                </a:lnTo>
                <a:lnTo>
                  <a:pt x="232548" y="21499"/>
                </a:lnTo>
                <a:lnTo>
                  <a:pt x="233012" y="21477"/>
                </a:lnTo>
                <a:lnTo>
                  <a:pt x="233476" y="21466"/>
                </a:lnTo>
                <a:lnTo>
                  <a:pt x="233940" y="21461"/>
                </a:lnTo>
                <a:close/>
                <a:moveTo>
                  <a:pt x="91817" y="27387"/>
                </a:moveTo>
                <a:lnTo>
                  <a:pt x="92480" y="27729"/>
                </a:lnTo>
                <a:lnTo>
                  <a:pt x="93187" y="28087"/>
                </a:lnTo>
                <a:lnTo>
                  <a:pt x="93961" y="28451"/>
                </a:lnTo>
                <a:lnTo>
                  <a:pt x="94779" y="28832"/>
                </a:lnTo>
                <a:lnTo>
                  <a:pt x="95663" y="29217"/>
                </a:lnTo>
                <a:lnTo>
                  <a:pt x="96613" y="29614"/>
                </a:lnTo>
                <a:lnTo>
                  <a:pt x="97608" y="30021"/>
                </a:lnTo>
                <a:lnTo>
                  <a:pt x="98669" y="30429"/>
                </a:lnTo>
                <a:lnTo>
                  <a:pt x="99796" y="30841"/>
                </a:lnTo>
                <a:lnTo>
                  <a:pt x="100990" y="31260"/>
                </a:lnTo>
                <a:lnTo>
                  <a:pt x="102249" y="31678"/>
                </a:lnTo>
                <a:lnTo>
                  <a:pt x="102913" y="31890"/>
                </a:lnTo>
                <a:lnTo>
                  <a:pt x="103576" y="32096"/>
                </a:lnTo>
                <a:lnTo>
                  <a:pt x="104261" y="32308"/>
                </a:lnTo>
                <a:lnTo>
                  <a:pt x="104968" y="32514"/>
                </a:lnTo>
                <a:lnTo>
                  <a:pt x="105698" y="32726"/>
                </a:lnTo>
                <a:lnTo>
                  <a:pt x="106427" y="32933"/>
                </a:lnTo>
                <a:lnTo>
                  <a:pt x="107201" y="33139"/>
                </a:lnTo>
                <a:lnTo>
                  <a:pt x="107974" y="33345"/>
                </a:lnTo>
                <a:lnTo>
                  <a:pt x="108770" y="33552"/>
                </a:lnTo>
                <a:lnTo>
                  <a:pt x="109566" y="33753"/>
                </a:lnTo>
                <a:lnTo>
                  <a:pt x="110406" y="33959"/>
                </a:lnTo>
                <a:lnTo>
                  <a:pt x="111245" y="34160"/>
                </a:lnTo>
                <a:lnTo>
                  <a:pt x="112130" y="34356"/>
                </a:lnTo>
                <a:lnTo>
                  <a:pt x="113014" y="34551"/>
                </a:lnTo>
                <a:lnTo>
                  <a:pt x="113920" y="34747"/>
                </a:lnTo>
                <a:lnTo>
                  <a:pt x="114826" y="34942"/>
                </a:lnTo>
                <a:lnTo>
                  <a:pt x="115777" y="35132"/>
                </a:lnTo>
                <a:lnTo>
                  <a:pt x="116749" y="35317"/>
                </a:lnTo>
                <a:lnTo>
                  <a:pt x="117722" y="35502"/>
                </a:lnTo>
                <a:lnTo>
                  <a:pt x="118716" y="35686"/>
                </a:lnTo>
                <a:lnTo>
                  <a:pt x="119755" y="35866"/>
                </a:lnTo>
                <a:lnTo>
                  <a:pt x="120794" y="36039"/>
                </a:lnTo>
                <a:lnTo>
                  <a:pt x="121855" y="36213"/>
                </a:lnTo>
                <a:lnTo>
                  <a:pt x="122938" y="36376"/>
                </a:lnTo>
                <a:lnTo>
                  <a:pt x="124043" y="36545"/>
                </a:lnTo>
                <a:lnTo>
                  <a:pt x="125148" y="36702"/>
                </a:lnTo>
                <a:lnTo>
                  <a:pt x="126298" y="36860"/>
                </a:lnTo>
                <a:lnTo>
                  <a:pt x="127469" y="37012"/>
                </a:lnTo>
                <a:lnTo>
                  <a:pt x="128641" y="37164"/>
                </a:lnTo>
                <a:lnTo>
                  <a:pt x="129856" y="37305"/>
                </a:lnTo>
                <a:lnTo>
                  <a:pt x="131094" y="37446"/>
                </a:lnTo>
                <a:lnTo>
                  <a:pt x="132332" y="37577"/>
                </a:lnTo>
                <a:lnTo>
                  <a:pt x="133614" y="37707"/>
                </a:lnTo>
                <a:lnTo>
                  <a:pt x="134896" y="37832"/>
                </a:lnTo>
                <a:lnTo>
                  <a:pt x="136222" y="37946"/>
                </a:lnTo>
                <a:lnTo>
                  <a:pt x="137548" y="38060"/>
                </a:lnTo>
                <a:lnTo>
                  <a:pt x="138919" y="38169"/>
                </a:lnTo>
                <a:lnTo>
                  <a:pt x="140289" y="38272"/>
                </a:lnTo>
                <a:lnTo>
                  <a:pt x="141704" y="38364"/>
                </a:lnTo>
                <a:lnTo>
                  <a:pt x="143118" y="38457"/>
                </a:lnTo>
                <a:lnTo>
                  <a:pt x="144577" y="38538"/>
                </a:lnTo>
                <a:lnTo>
                  <a:pt x="146036" y="38614"/>
                </a:lnTo>
                <a:lnTo>
                  <a:pt x="147517" y="38690"/>
                </a:lnTo>
                <a:lnTo>
                  <a:pt x="148953" y="38777"/>
                </a:lnTo>
                <a:lnTo>
                  <a:pt x="150346" y="38869"/>
                </a:lnTo>
                <a:lnTo>
                  <a:pt x="151716" y="38967"/>
                </a:lnTo>
                <a:lnTo>
                  <a:pt x="153043" y="39070"/>
                </a:lnTo>
                <a:lnTo>
                  <a:pt x="154325" y="39184"/>
                </a:lnTo>
                <a:lnTo>
                  <a:pt x="155584" y="39304"/>
                </a:lnTo>
                <a:lnTo>
                  <a:pt x="156800" y="39429"/>
                </a:lnTo>
                <a:lnTo>
                  <a:pt x="157994" y="39559"/>
                </a:lnTo>
                <a:lnTo>
                  <a:pt x="159143" y="39700"/>
                </a:lnTo>
                <a:lnTo>
                  <a:pt x="160248" y="39842"/>
                </a:lnTo>
                <a:lnTo>
                  <a:pt x="161331" y="39988"/>
                </a:lnTo>
                <a:lnTo>
                  <a:pt x="162370" y="40146"/>
                </a:lnTo>
                <a:lnTo>
                  <a:pt x="163387" y="40303"/>
                </a:lnTo>
                <a:lnTo>
                  <a:pt x="164382" y="40466"/>
                </a:lnTo>
                <a:lnTo>
                  <a:pt x="165332" y="40635"/>
                </a:lnTo>
                <a:lnTo>
                  <a:pt x="166260" y="40808"/>
                </a:lnTo>
                <a:lnTo>
                  <a:pt x="167144" y="40982"/>
                </a:lnTo>
                <a:lnTo>
                  <a:pt x="168006" y="41167"/>
                </a:lnTo>
                <a:lnTo>
                  <a:pt x="168846" y="41352"/>
                </a:lnTo>
                <a:lnTo>
                  <a:pt x="169642" y="41542"/>
                </a:lnTo>
                <a:lnTo>
                  <a:pt x="170438" y="41732"/>
                </a:lnTo>
                <a:lnTo>
                  <a:pt x="171167" y="41927"/>
                </a:lnTo>
                <a:lnTo>
                  <a:pt x="171897" y="42128"/>
                </a:lnTo>
                <a:lnTo>
                  <a:pt x="172582" y="42329"/>
                </a:lnTo>
                <a:lnTo>
                  <a:pt x="173267" y="42530"/>
                </a:lnTo>
                <a:lnTo>
                  <a:pt x="173908" y="42742"/>
                </a:lnTo>
                <a:lnTo>
                  <a:pt x="174527" y="42949"/>
                </a:lnTo>
                <a:lnTo>
                  <a:pt x="175124" y="43160"/>
                </a:lnTo>
                <a:lnTo>
                  <a:pt x="175676" y="43372"/>
                </a:lnTo>
                <a:lnTo>
                  <a:pt x="176229" y="43589"/>
                </a:lnTo>
                <a:lnTo>
                  <a:pt x="176737" y="43807"/>
                </a:lnTo>
                <a:lnTo>
                  <a:pt x="177246" y="44024"/>
                </a:lnTo>
                <a:lnTo>
                  <a:pt x="177710" y="44241"/>
                </a:lnTo>
                <a:lnTo>
                  <a:pt x="178174" y="44464"/>
                </a:lnTo>
                <a:lnTo>
                  <a:pt x="178616" y="44687"/>
                </a:lnTo>
                <a:lnTo>
                  <a:pt x="179014" y="44904"/>
                </a:lnTo>
                <a:lnTo>
                  <a:pt x="179412" y="45127"/>
                </a:lnTo>
                <a:lnTo>
                  <a:pt x="179787" y="45349"/>
                </a:lnTo>
                <a:lnTo>
                  <a:pt x="180141" y="45572"/>
                </a:lnTo>
                <a:lnTo>
                  <a:pt x="180473" y="45795"/>
                </a:lnTo>
                <a:lnTo>
                  <a:pt x="180782" y="46017"/>
                </a:lnTo>
                <a:lnTo>
                  <a:pt x="181069" y="46235"/>
                </a:lnTo>
                <a:lnTo>
                  <a:pt x="181357" y="46457"/>
                </a:lnTo>
                <a:lnTo>
                  <a:pt x="181622" y="46675"/>
                </a:lnTo>
                <a:lnTo>
                  <a:pt x="181865" y="46892"/>
                </a:lnTo>
                <a:lnTo>
                  <a:pt x="182086" y="47109"/>
                </a:lnTo>
                <a:lnTo>
                  <a:pt x="182307" y="47326"/>
                </a:lnTo>
                <a:lnTo>
                  <a:pt x="182705" y="47750"/>
                </a:lnTo>
                <a:lnTo>
                  <a:pt x="183037" y="48163"/>
                </a:lnTo>
                <a:lnTo>
                  <a:pt x="183302" y="48570"/>
                </a:lnTo>
                <a:lnTo>
                  <a:pt x="183545" y="48961"/>
                </a:lnTo>
                <a:lnTo>
                  <a:pt x="183722" y="49342"/>
                </a:lnTo>
                <a:lnTo>
                  <a:pt x="183877" y="49706"/>
                </a:lnTo>
                <a:lnTo>
                  <a:pt x="183987" y="50053"/>
                </a:lnTo>
                <a:lnTo>
                  <a:pt x="184053" y="50384"/>
                </a:lnTo>
                <a:lnTo>
                  <a:pt x="183965" y="50748"/>
                </a:lnTo>
                <a:lnTo>
                  <a:pt x="183921" y="51112"/>
                </a:lnTo>
                <a:lnTo>
                  <a:pt x="183877" y="51476"/>
                </a:lnTo>
                <a:lnTo>
                  <a:pt x="183854" y="51829"/>
                </a:lnTo>
                <a:lnTo>
                  <a:pt x="183854" y="52188"/>
                </a:lnTo>
                <a:lnTo>
                  <a:pt x="183877" y="52535"/>
                </a:lnTo>
                <a:lnTo>
                  <a:pt x="183921" y="52883"/>
                </a:lnTo>
                <a:lnTo>
                  <a:pt x="183987" y="53225"/>
                </a:lnTo>
                <a:lnTo>
                  <a:pt x="184053" y="53562"/>
                </a:lnTo>
                <a:lnTo>
                  <a:pt x="184142" y="53893"/>
                </a:lnTo>
                <a:lnTo>
                  <a:pt x="184252" y="54219"/>
                </a:lnTo>
                <a:lnTo>
                  <a:pt x="184363" y="54540"/>
                </a:lnTo>
                <a:lnTo>
                  <a:pt x="184495" y="54855"/>
                </a:lnTo>
                <a:lnTo>
                  <a:pt x="184628" y="55164"/>
                </a:lnTo>
                <a:lnTo>
                  <a:pt x="184937" y="55756"/>
                </a:lnTo>
                <a:lnTo>
                  <a:pt x="185269" y="56321"/>
                </a:lnTo>
                <a:lnTo>
                  <a:pt x="185623" y="56854"/>
                </a:lnTo>
                <a:lnTo>
                  <a:pt x="185998" y="57348"/>
                </a:lnTo>
                <a:lnTo>
                  <a:pt x="186352" y="57804"/>
                </a:lnTo>
                <a:lnTo>
                  <a:pt x="186706" y="58217"/>
                </a:lnTo>
                <a:lnTo>
                  <a:pt x="187059" y="58586"/>
                </a:lnTo>
                <a:lnTo>
                  <a:pt x="187369" y="58907"/>
                </a:lnTo>
                <a:lnTo>
                  <a:pt x="187656" y="59178"/>
                </a:lnTo>
                <a:lnTo>
                  <a:pt x="186131" y="59173"/>
                </a:lnTo>
                <a:lnTo>
                  <a:pt x="185225" y="59168"/>
                </a:lnTo>
                <a:lnTo>
                  <a:pt x="184230" y="59157"/>
                </a:lnTo>
                <a:lnTo>
                  <a:pt x="183125" y="59135"/>
                </a:lnTo>
                <a:lnTo>
                  <a:pt x="181954" y="59113"/>
                </a:lnTo>
                <a:lnTo>
                  <a:pt x="180694" y="59081"/>
                </a:lnTo>
                <a:lnTo>
                  <a:pt x="179345" y="59037"/>
                </a:lnTo>
                <a:lnTo>
                  <a:pt x="177931" y="58988"/>
                </a:lnTo>
                <a:lnTo>
                  <a:pt x="176450" y="58934"/>
                </a:lnTo>
                <a:lnTo>
                  <a:pt x="174903" y="58863"/>
                </a:lnTo>
                <a:lnTo>
                  <a:pt x="173289" y="58782"/>
                </a:lnTo>
                <a:lnTo>
                  <a:pt x="171609" y="58690"/>
                </a:lnTo>
                <a:lnTo>
                  <a:pt x="169885" y="58581"/>
                </a:lnTo>
                <a:lnTo>
                  <a:pt x="168117" y="58461"/>
                </a:lnTo>
                <a:lnTo>
                  <a:pt x="166282" y="58326"/>
                </a:lnTo>
                <a:lnTo>
                  <a:pt x="166724" y="58011"/>
                </a:lnTo>
                <a:lnTo>
                  <a:pt x="167233" y="57630"/>
                </a:lnTo>
                <a:lnTo>
                  <a:pt x="167785" y="57185"/>
                </a:lnTo>
                <a:lnTo>
                  <a:pt x="168073" y="56941"/>
                </a:lnTo>
                <a:lnTo>
                  <a:pt x="168360" y="56680"/>
                </a:lnTo>
                <a:lnTo>
                  <a:pt x="168647" y="56408"/>
                </a:lnTo>
                <a:lnTo>
                  <a:pt x="168935" y="56126"/>
                </a:lnTo>
                <a:lnTo>
                  <a:pt x="169200" y="55827"/>
                </a:lnTo>
                <a:lnTo>
                  <a:pt x="169465" y="55523"/>
                </a:lnTo>
                <a:lnTo>
                  <a:pt x="169730" y="55208"/>
                </a:lnTo>
                <a:lnTo>
                  <a:pt x="169952" y="54887"/>
                </a:lnTo>
                <a:lnTo>
                  <a:pt x="170173" y="54551"/>
                </a:lnTo>
                <a:lnTo>
                  <a:pt x="170349" y="54214"/>
                </a:lnTo>
                <a:lnTo>
                  <a:pt x="170526" y="53872"/>
                </a:lnTo>
                <a:lnTo>
                  <a:pt x="170659" y="53519"/>
                </a:lnTo>
                <a:lnTo>
                  <a:pt x="170769" y="53166"/>
                </a:lnTo>
                <a:lnTo>
                  <a:pt x="170836" y="52802"/>
                </a:lnTo>
                <a:lnTo>
                  <a:pt x="170880" y="52443"/>
                </a:lnTo>
                <a:lnTo>
                  <a:pt x="170858" y="52079"/>
                </a:lnTo>
                <a:lnTo>
                  <a:pt x="170814" y="51710"/>
                </a:lnTo>
                <a:lnTo>
                  <a:pt x="170725" y="51346"/>
                </a:lnTo>
                <a:lnTo>
                  <a:pt x="170570" y="50977"/>
                </a:lnTo>
                <a:lnTo>
                  <a:pt x="170482" y="50797"/>
                </a:lnTo>
                <a:lnTo>
                  <a:pt x="170371" y="50613"/>
                </a:lnTo>
                <a:lnTo>
                  <a:pt x="170239" y="50428"/>
                </a:lnTo>
                <a:lnTo>
                  <a:pt x="170106" y="50249"/>
                </a:lnTo>
                <a:lnTo>
                  <a:pt x="169952" y="50069"/>
                </a:lnTo>
                <a:lnTo>
                  <a:pt x="169797" y="49885"/>
                </a:lnTo>
                <a:lnTo>
                  <a:pt x="169620" y="49706"/>
                </a:lnTo>
                <a:lnTo>
                  <a:pt x="169421" y="49532"/>
                </a:lnTo>
                <a:lnTo>
                  <a:pt x="169200" y="49352"/>
                </a:lnTo>
                <a:lnTo>
                  <a:pt x="168979" y="49179"/>
                </a:lnTo>
                <a:lnTo>
                  <a:pt x="168736" y="48999"/>
                </a:lnTo>
                <a:lnTo>
                  <a:pt x="168471" y="48826"/>
                </a:lnTo>
                <a:lnTo>
                  <a:pt x="168183" y="48657"/>
                </a:lnTo>
                <a:lnTo>
                  <a:pt x="167896" y="48483"/>
                </a:lnTo>
                <a:lnTo>
                  <a:pt x="167586" y="48326"/>
                </a:lnTo>
                <a:lnTo>
                  <a:pt x="167277" y="48168"/>
                </a:lnTo>
                <a:lnTo>
                  <a:pt x="166945" y="48011"/>
                </a:lnTo>
                <a:lnTo>
                  <a:pt x="166592" y="47864"/>
                </a:lnTo>
                <a:lnTo>
                  <a:pt x="166238" y="47712"/>
                </a:lnTo>
                <a:lnTo>
                  <a:pt x="165862" y="47571"/>
                </a:lnTo>
                <a:lnTo>
                  <a:pt x="165487" y="47424"/>
                </a:lnTo>
                <a:lnTo>
                  <a:pt x="165089" y="47288"/>
                </a:lnTo>
                <a:lnTo>
                  <a:pt x="164669" y="47153"/>
                </a:lnTo>
                <a:lnTo>
                  <a:pt x="164249" y="47017"/>
                </a:lnTo>
                <a:lnTo>
                  <a:pt x="163807" y="46886"/>
                </a:lnTo>
                <a:lnTo>
                  <a:pt x="163343" y="46762"/>
                </a:lnTo>
                <a:lnTo>
                  <a:pt x="162878" y="46637"/>
                </a:lnTo>
                <a:lnTo>
                  <a:pt x="162392" y="46517"/>
                </a:lnTo>
                <a:lnTo>
                  <a:pt x="161906" y="46398"/>
                </a:lnTo>
                <a:lnTo>
                  <a:pt x="161398" y="46284"/>
                </a:lnTo>
                <a:lnTo>
                  <a:pt x="160867" y="46170"/>
                </a:lnTo>
                <a:lnTo>
                  <a:pt x="160337" y="46061"/>
                </a:lnTo>
                <a:lnTo>
                  <a:pt x="159784" y="45958"/>
                </a:lnTo>
                <a:lnTo>
                  <a:pt x="159209" y="45854"/>
                </a:lnTo>
                <a:lnTo>
                  <a:pt x="158635" y="45757"/>
                </a:lnTo>
                <a:lnTo>
                  <a:pt x="158038" y="45659"/>
                </a:lnTo>
                <a:lnTo>
                  <a:pt x="157441" y="45567"/>
                </a:lnTo>
                <a:lnTo>
                  <a:pt x="156822" y="45474"/>
                </a:lnTo>
                <a:lnTo>
                  <a:pt x="156181" y="45387"/>
                </a:lnTo>
                <a:lnTo>
                  <a:pt x="155540" y="45306"/>
                </a:lnTo>
                <a:lnTo>
                  <a:pt x="154877" y="45224"/>
                </a:lnTo>
                <a:lnTo>
                  <a:pt x="154192" y="45148"/>
                </a:lnTo>
                <a:lnTo>
                  <a:pt x="153507" y="45072"/>
                </a:lnTo>
                <a:lnTo>
                  <a:pt x="152822" y="45002"/>
                </a:lnTo>
                <a:lnTo>
                  <a:pt x="152092" y="44931"/>
                </a:lnTo>
                <a:lnTo>
                  <a:pt x="151363" y="44866"/>
                </a:lnTo>
                <a:lnTo>
                  <a:pt x="149617" y="44719"/>
                </a:lnTo>
                <a:lnTo>
                  <a:pt x="147893" y="44578"/>
                </a:lnTo>
                <a:lnTo>
                  <a:pt x="146213" y="44448"/>
                </a:lnTo>
                <a:lnTo>
                  <a:pt x="144577" y="44323"/>
                </a:lnTo>
                <a:lnTo>
                  <a:pt x="142964" y="44209"/>
                </a:lnTo>
                <a:lnTo>
                  <a:pt x="141394" y="44100"/>
                </a:lnTo>
                <a:lnTo>
                  <a:pt x="139869" y="43997"/>
                </a:lnTo>
                <a:lnTo>
                  <a:pt x="138388" y="43905"/>
                </a:lnTo>
                <a:lnTo>
                  <a:pt x="135515" y="43725"/>
                </a:lnTo>
                <a:lnTo>
                  <a:pt x="132796" y="43573"/>
                </a:lnTo>
                <a:lnTo>
                  <a:pt x="130210" y="43432"/>
                </a:lnTo>
                <a:lnTo>
                  <a:pt x="127779" y="43307"/>
                </a:lnTo>
                <a:lnTo>
                  <a:pt x="125104" y="43160"/>
                </a:lnTo>
                <a:lnTo>
                  <a:pt x="122584" y="43025"/>
                </a:lnTo>
                <a:lnTo>
                  <a:pt x="121391" y="42954"/>
                </a:lnTo>
                <a:lnTo>
                  <a:pt x="120241" y="42883"/>
                </a:lnTo>
                <a:lnTo>
                  <a:pt x="119114" y="42807"/>
                </a:lnTo>
                <a:lnTo>
                  <a:pt x="118053" y="42731"/>
                </a:lnTo>
                <a:lnTo>
                  <a:pt x="117014" y="42655"/>
                </a:lnTo>
                <a:lnTo>
                  <a:pt x="115998" y="42568"/>
                </a:lnTo>
                <a:lnTo>
                  <a:pt x="115025" y="42481"/>
                </a:lnTo>
                <a:lnTo>
                  <a:pt x="114097" y="42384"/>
                </a:lnTo>
                <a:lnTo>
                  <a:pt x="113191" y="42286"/>
                </a:lnTo>
                <a:lnTo>
                  <a:pt x="112306" y="42172"/>
                </a:lnTo>
                <a:lnTo>
                  <a:pt x="111466" y="42058"/>
                </a:lnTo>
                <a:lnTo>
                  <a:pt x="110627" y="41933"/>
                </a:lnTo>
                <a:lnTo>
                  <a:pt x="109831" y="41792"/>
                </a:lnTo>
                <a:lnTo>
                  <a:pt x="109079" y="41645"/>
                </a:lnTo>
                <a:lnTo>
                  <a:pt x="108328" y="41487"/>
                </a:lnTo>
                <a:lnTo>
                  <a:pt x="107598" y="41319"/>
                </a:lnTo>
                <a:lnTo>
                  <a:pt x="106891" y="41140"/>
                </a:lnTo>
                <a:lnTo>
                  <a:pt x="106206" y="40939"/>
                </a:lnTo>
                <a:lnTo>
                  <a:pt x="105521" y="40732"/>
                </a:lnTo>
                <a:lnTo>
                  <a:pt x="104880" y="40504"/>
                </a:lnTo>
                <a:lnTo>
                  <a:pt x="104239" y="40265"/>
                </a:lnTo>
                <a:lnTo>
                  <a:pt x="103620" y="40005"/>
                </a:lnTo>
                <a:lnTo>
                  <a:pt x="103001" y="39728"/>
                </a:lnTo>
                <a:lnTo>
                  <a:pt x="102404" y="39434"/>
                </a:lnTo>
                <a:lnTo>
                  <a:pt x="101807" y="39125"/>
                </a:lnTo>
                <a:lnTo>
                  <a:pt x="101211" y="38793"/>
                </a:lnTo>
                <a:lnTo>
                  <a:pt x="100636" y="38440"/>
                </a:lnTo>
                <a:lnTo>
                  <a:pt x="100061" y="38065"/>
                </a:lnTo>
                <a:lnTo>
                  <a:pt x="99973" y="38017"/>
                </a:lnTo>
                <a:lnTo>
                  <a:pt x="99376" y="37501"/>
                </a:lnTo>
                <a:lnTo>
                  <a:pt x="98801" y="36985"/>
                </a:lnTo>
                <a:lnTo>
                  <a:pt x="98249" y="36474"/>
                </a:lnTo>
                <a:lnTo>
                  <a:pt x="97718" y="35958"/>
                </a:lnTo>
                <a:lnTo>
                  <a:pt x="97210" y="35442"/>
                </a:lnTo>
                <a:lnTo>
                  <a:pt x="96702" y="34926"/>
                </a:lnTo>
                <a:lnTo>
                  <a:pt x="96237" y="34415"/>
                </a:lnTo>
                <a:lnTo>
                  <a:pt x="95795" y="33899"/>
                </a:lnTo>
                <a:lnTo>
                  <a:pt x="95751" y="33834"/>
                </a:lnTo>
                <a:lnTo>
                  <a:pt x="95685" y="33769"/>
                </a:lnTo>
                <a:lnTo>
                  <a:pt x="95022" y="32954"/>
                </a:lnTo>
                <a:lnTo>
                  <a:pt x="94403" y="32145"/>
                </a:lnTo>
                <a:lnTo>
                  <a:pt x="93850" y="31336"/>
                </a:lnTo>
                <a:lnTo>
                  <a:pt x="93342" y="30537"/>
                </a:lnTo>
                <a:lnTo>
                  <a:pt x="92900" y="29739"/>
                </a:lnTo>
                <a:lnTo>
                  <a:pt x="92502" y="28946"/>
                </a:lnTo>
                <a:lnTo>
                  <a:pt x="92126" y="28164"/>
                </a:lnTo>
                <a:lnTo>
                  <a:pt x="91817" y="27387"/>
                </a:lnTo>
                <a:close/>
                <a:moveTo>
                  <a:pt x="167476" y="0"/>
                </a:moveTo>
                <a:lnTo>
                  <a:pt x="165929" y="6"/>
                </a:lnTo>
                <a:lnTo>
                  <a:pt x="164359" y="17"/>
                </a:lnTo>
                <a:lnTo>
                  <a:pt x="162790" y="44"/>
                </a:lnTo>
                <a:lnTo>
                  <a:pt x="161221" y="82"/>
                </a:lnTo>
                <a:lnTo>
                  <a:pt x="159629" y="131"/>
                </a:lnTo>
                <a:lnTo>
                  <a:pt x="158038" y="190"/>
                </a:lnTo>
                <a:lnTo>
                  <a:pt x="156446" y="261"/>
                </a:lnTo>
                <a:lnTo>
                  <a:pt x="154833" y="342"/>
                </a:lnTo>
                <a:lnTo>
                  <a:pt x="153219" y="440"/>
                </a:lnTo>
                <a:lnTo>
                  <a:pt x="151606" y="554"/>
                </a:lnTo>
                <a:lnTo>
                  <a:pt x="149970" y="674"/>
                </a:lnTo>
                <a:lnTo>
                  <a:pt x="148335" y="810"/>
                </a:lnTo>
                <a:lnTo>
                  <a:pt x="146699" y="962"/>
                </a:lnTo>
                <a:lnTo>
                  <a:pt x="145881" y="1043"/>
                </a:lnTo>
                <a:lnTo>
                  <a:pt x="145063" y="1130"/>
                </a:lnTo>
                <a:lnTo>
                  <a:pt x="144246" y="1217"/>
                </a:lnTo>
                <a:lnTo>
                  <a:pt x="143428" y="1309"/>
                </a:lnTo>
                <a:lnTo>
                  <a:pt x="142588" y="1407"/>
                </a:lnTo>
                <a:lnTo>
                  <a:pt x="141770" y="1505"/>
                </a:lnTo>
                <a:lnTo>
                  <a:pt x="140952" y="1608"/>
                </a:lnTo>
                <a:lnTo>
                  <a:pt x="140112" y="1717"/>
                </a:lnTo>
                <a:lnTo>
                  <a:pt x="139294" y="1825"/>
                </a:lnTo>
                <a:lnTo>
                  <a:pt x="138454" y="1939"/>
                </a:lnTo>
                <a:lnTo>
                  <a:pt x="137637" y="2059"/>
                </a:lnTo>
                <a:lnTo>
                  <a:pt x="136797" y="2184"/>
                </a:lnTo>
                <a:lnTo>
                  <a:pt x="135957" y="2309"/>
                </a:lnTo>
                <a:lnTo>
                  <a:pt x="135139" y="2439"/>
                </a:lnTo>
                <a:lnTo>
                  <a:pt x="134299" y="2575"/>
                </a:lnTo>
                <a:lnTo>
                  <a:pt x="133459" y="2716"/>
                </a:lnTo>
                <a:lnTo>
                  <a:pt x="132641" y="2863"/>
                </a:lnTo>
                <a:lnTo>
                  <a:pt x="131801" y="3009"/>
                </a:lnTo>
                <a:lnTo>
                  <a:pt x="130961" y="3162"/>
                </a:lnTo>
                <a:lnTo>
                  <a:pt x="130122" y="3319"/>
                </a:lnTo>
                <a:lnTo>
                  <a:pt x="129304" y="3482"/>
                </a:lnTo>
                <a:lnTo>
                  <a:pt x="128464" y="3645"/>
                </a:lnTo>
                <a:lnTo>
                  <a:pt x="127624" y="3819"/>
                </a:lnTo>
                <a:lnTo>
                  <a:pt x="126784" y="3993"/>
                </a:lnTo>
                <a:lnTo>
                  <a:pt x="125944" y="4172"/>
                </a:lnTo>
                <a:lnTo>
                  <a:pt x="125104" y="4356"/>
                </a:lnTo>
                <a:lnTo>
                  <a:pt x="124264" y="4547"/>
                </a:lnTo>
                <a:lnTo>
                  <a:pt x="123446" y="4737"/>
                </a:lnTo>
                <a:lnTo>
                  <a:pt x="122606" y="4938"/>
                </a:lnTo>
                <a:lnTo>
                  <a:pt x="121767" y="5139"/>
                </a:lnTo>
                <a:lnTo>
                  <a:pt x="120927" y="5345"/>
                </a:lnTo>
                <a:lnTo>
                  <a:pt x="120087" y="5562"/>
                </a:lnTo>
                <a:lnTo>
                  <a:pt x="119247" y="5780"/>
                </a:lnTo>
                <a:lnTo>
                  <a:pt x="118407" y="6002"/>
                </a:lnTo>
                <a:lnTo>
                  <a:pt x="117567" y="6230"/>
                </a:lnTo>
                <a:lnTo>
                  <a:pt x="116727" y="6459"/>
                </a:lnTo>
                <a:lnTo>
                  <a:pt x="115887" y="6698"/>
                </a:lnTo>
                <a:lnTo>
                  <a:pt x="115069" y="6942"/>
                </a:lnTo>
                <a:lnTo>
                  <a:pt x="114229" y="7192"/>
                </a:lnTo>
                <a:lnTo>
                  <a:pt x="113389" y="7442"/>
                </a:lnTo>
                <a:lnTo>
                  <a:pt x="112550" y="7702"/>
                </a:lnTo>
                <a:lnTo>
                  <a:pt x="111710" y="7963"/>
                </a:lnTo>
                <a:lnTo>
                  <a:pt x="110870" y="8235"/>
                </a:lnTo>
                <a:lnTo>
                  <a:pt x="110052" y="8512"/>
                </a:lnTo>
                <a:lnTo>
                  <a:pt x="108527" y="8615"/>
                </a:lnTo>
                <a:lnTo>
                  <a:pt x="107134" y="8724"/>
                </a:lnTo>
                <a:lnTo>
                  <a:pt x="105874" y="8827"/>
                </a:lnTo>
                <a:lnTo>
                  <a:pt x="104747" y="8935"/>
                </a:lnTo>
                <a:lnTo>
                  <a:pt x="103752" y="9033"/>
                </a:lnTo>
                <a:lnTo>
                  <a:pt x="102913" y="9131"/>
                </a:lnTo>
                <a:lnTo>
                  <a:pt x="102227" y="9223"/>
                </a:lnTo>
                <a:lnTo>
                  <a:pt x="101962" y="9261"/>
                </a:lnTo>
                <a:lnTo>
                  <a:pt x="101719" y="9305"/>
                </a:lnTo>
                <a:lnTo>
                  <a:pt x="101078" y="9424"/>
                </a:lnTo>
                <a:lnTo>
                  <a:pt x="100459" y="9560"/>
                </a:lnTo>
                <a:lnTo>
                  <a:pt x="99862" y="9701"/>
                </a:lnTo>
                <a:lnTo>
                  <a:pt x="99266" y="9859"/>
                </a:lnTo>
                <a:lnTo>
                  <a:pt x="98691" y="10027"/>
                </a:lnTo>
                <a:lnTo>
                  <a:pt x="98116" y="10201"/>
                </a:lnTo>
                <a:lnTo>
                  <a:pt x="97564" y="10391"/>
                </a:lnTo>
                <a:lnTo>
                  <a:pt x="97011" y="10587"/>
                </a:lnTo>
                <a:lnTo>
                  <a:pt x="96503" y="10798"/>
                </a:lnTo>
                <a:lnTo>
                  <a:pt x="95972" y="11016"/>
                </a:lnTo>
                <a:lnTo>
                  <a:pt x="95486" y="11244"/>
                </a:lnTo>
                <a:lnTo>
                  <a:pt x="95000" y="11477"/>
                </a:lnTo>
                <a:lnTo>
                  <a:pt x="94513" y="11727"/>
                </a:lnTo>
                <a:lnTo>
                  <a:pt x="94049" y="11983"/>
                </a:lnTo>
                <a:lnTo>
                  <a:pt x="93607" y="12249"/>
                </a:lnTo>
                <a:lnTo>
                  <a:pt x="93187" y="12526"/>
                </a:lnTo>
                <a:lnTo>
                  <a:pt x="92767" y="12808"/>
                </a:lnTo>
                <a:lnTo>
                  <a:pt x="92369" y="13101"/>
                </a:lnTo>
                <a:lnTo>
                  <a:pt x="91971" y="13400"/>
                </a:lnTo>
                <a:lnTo>
                  <a:pt x="91618" y="13710"/>
                </a:lnTo>
                <a:lnTo>
                  <a:pt x="91242" y="14025"/>
                </a:lnTo>
                <a:lnTo>
                  <a:pt x="90911" y="14351"/>
                </a:lnTo>
                <a:lnTo>
                  <a:pt x="90579" y="14688"/>
                </a:lnTo>
                <a:lnTo>
                  <a:pt x="90270" y="15024"/>
                </a:lnTo>
                <a:lnTo>
                  <a:pt x="89982" y="15377"/>
                </a:lnTo>
                <a:lnTo>
                  <a:pt x="89695" y="15730"/>
                </a:lnTo>
                <a:lnTo>
                  <a:pt x="89430" y="16094"/>
                </a:lnTo>
                <a:lnTo>
                  <a:pt x="89186" y="16464"/>
                </a:lnTo>
                <a:lnTo>
                  <a:pt x="88943" y="16844"/>
                </a:lnTo>
                <a:lnTo>
                  <a:pt x="88722" y="17224"/>
                </a:lnTo>
                <a:lnTo>
                  <a:pt x="88523" y="17615"/>
                </a:lnTo>
                <a:lnTo>
                  <a:pt x="88347" y="18012"/>
                </a:lnTo>
                <a:lnTo>
                  <a:pt x="88170" y="18414"/>
                </a:lnTo>
                <a:lnTo>
                  <a:pt x="88015" y="18826"/>
                </a:lnTo>
                <a:lnTo>
                  <a:pt x="87882" y="19239"/>
                </a:lnTo>
                <a:lnTo>
                  <a:pt x="87772" y="19663"/>
                </a:lnTo>
                <a:lnTo>
                  <a:pt x="87661" y="20087"/>
                </a:lnTo>
                <a:lnTo>
                  <a:pt x="87573" y="20521"/>
                </a:lnTo>
                <a:lnTo>
                  <a:pt x="87507" y="20956"/>
                </a:lnTo>
                <a:lnTo>
                  <a:pt x="87462" y="21396"/>
                </a:lnTo>
                <a:lnTo>
                  <a:pt x="87418" y="21846"/>
                </a:lnTo>
                <a:lnTo>
                  <a:pt x="87418" y="22297"/>
                </a:lnTo>
                <a:lnTo>
                  <a:pt x="87418" y="22754"/>
                </a:lnTo>
                <a:lnTo>
                  <a:pt x="87418" y="23215"/>
                </a:lnTo>
                <a:lnTo>
                  <a:pt x="87462" y="23677"/>
                </a:lnTo>
                <a:lnTo>
                  <a:pt x="87529" y="24150"/>
                </a:lnTo>
                <a:lnTo>
                  <a:pt x="87595" y="24622"/>
                </a:lnTo>
                <a:lnTo>
                  <a:pt x="87683" y="25095"/>
                </a:lnTo>
                <a:lnTo>
                  <a:pt x="87794" y="25578"/>
                </a:lnTo>
                <a:lnTo>
                  <a:pt x="87927" y="26061"/>
                </a:lnTo>
                <a:lnTo>
                  <a:pt x="88059" y="26550"/>
                </a:lnTo>
                <a:lnTo>
                  <a:pt x="88236" y="27039"/>
                </a:lnTo>
                <a:lnTo>
                  <a:pt x="88413" y="27533"/>
                </a:lnTo>
                <a:lnTo>
                  <a:pt x="88612" y="28028"/>
                </a:lnTo>
                <a:lnTo>
                  <a:pt x="88833" y="28527"/>
                </a:lnTo>
                <a:lnTo>
                  <a:pt x="89076" y="29027"/>
                </a:lnTo>
                <a:lnTo>
                  <a:pt x="89341" y="29527"/>
                </a:lnTo>
                <a:lnTo>
                  <a:pt x="89606" y="30032"/>
                </a:lnTo>
                <a:lnTo>
                  <a:pt x="89916" y="30543"/>
                </a:lnTo>
                <a:lnTo>
                  <a:pt x="90225" y="31053"/>
                </a:lnTo>
                <a:lnTo>
                  <a:pt x="90579" y="31564"/>
                </a:lnTo>
                <a:lnTo>
                  <a:pt x="90933" y="32074"/>
                </a:lnTo>
                <a:lnTo>
                  <a:pt x="91308" y="32585"/>
                </a:lnTo>
                <a:lnTo>
                  <a:pt x="91706" y="33101"/>
                </a:lnTo>
                <a:lnTo>
                  <a:pt x="91706" y="33101"/>
                </a:lnTo>
                <a:lnTo>
                  <a:pt x="90623" y="32965"/>
                </a:lnTo>
                <a:lnTo>
                  <a:pt x="89408" y="32813"/>
                </a:lnTo>
                <a:lnTo>
                  <a:pt x="88037" y="32656"/>
                </a:lnTo>
                <a:lnTo>
                  <a:pt x="86534" y="32487"/>
                </a:lnTo>
                <a:lnTo>
                  <a:pt x="84921" y="32319"/>
                </a:lnTo>
                <a:lnTo>
                  <a:pt x="83152" y="32140"/>
                </a:lnTo>
                <a:lnTo>
                  <a:pt x="81251" y="31960"/>
                </a:lnTo>
                <a:lnTo>
                  <a:pt x="79240" y="31786"/>
                </a:lnTo>
                <a:lnTo>
                  <a:pt x="77096" y="31607"/>
                </a:lnTo>
                <a:lnTo>
                  <a:pt x="75991" y="31520"/>
                </a:lnTo>
                <a:lnTo>
                  <a:pt x="74842" y="31439"/>
                </a:lnTo>
                <a:lnTo>
                  <a:pt x="73670" y="31352"/>
                </a:lnTo>
                <a:lnTo>
                  <a:pt x="72476" y="31270"/>
                </a:lnTo>
                <a:lnTo>
                  <a:pt x="71261" y="31194"/>
                </a:lnTo>
                <a:lnTo>
                  <a:pt x="70001" y="31113"/>
                </a:lnTo>
                <a:lnTo>
                  <a:pt x="68719" y="31042"/>
                </a:lnTo>
                <a:lnTo>
                  <a:pt x="67393" y="30966"/>
                </a:lnTo>
                <a:lnTo>
                  <a:pt x="66067" y="30901"/>
                </a:lnTo>
                <a:lnTo>
                  <a:pt x="64696" y="30836"/>
                </a:lnTo>
                <a:lnTo>
                  <a:pt x="63304" y="30771"/>
                </a:lnTo>
                <a:lnTo>
                  <a:pt x="61889" y="30716"/>
                </a:lnTo>
                <a:lnTo>
                  <a:pt x="60452" y="30662"/>
                </a:lnTo>
                <a:lnTo>
                  <a:pt x="58971" y="30608"/>
                </a:lnTo>
                <a:lnTo>
                  <a:pt x="57491" y="30564"/>
                </a:lnTo>
                <a:lnTo>
                  <a:pt x="55965" y="30526"/>
                </a:lnTo>
                <a:lnTo>
                  <a:pt x="54440" y="30488"/>
                </a:lnTo>
                <a:lnTo>
                  <a:pt x="52871" y="30456"/>
                </a:lnTo>
                <a:lnTo>
                  <a:pt x="51280" y="30434"/>
                </a:lnTo>
                <a:lnTo>
                  <a:pt x="49666" y="30412"/>
                </a:lnTo>
                <a:lnTo>
                  <a:pt x="48030" y="30401"/>
                </a:lnTo>
                <a:lnTo>
                  <a:pt x="46395" y="30396"/>
                </a:lnTo>
                <a:lnTo>
                  <a:pt x="44715" y="30396"/>
                </a:lnTo>
                <a:lnTo>
                  <a:pt x="43013" y="30401"/>
                </a:lnTo>
                <a:lnTo>
                  <a:pt x="41289" y="30412"/>
                </a:lnTo>
                <a:lnTo>
                  <a:pt x="39565" y="30434"/>
                </a:lnTo>
                <a:lnTo>
                  <a:pt x="37797" y="30461"/>
                </a:lnTo>
                <a:lnTo>
                  <a:pt x="36028" y="30499"/>
                </a:lnTo>
                <a:lnTo>
                  <a:pt x="34216" y="30543"/>
                </a:lnTo>
                <a:lnTo>
                  <a:pt x="32403" y="30597"/>
                </a:lnTo>
                <a:lnTo>
                  <a:pt x="30569" y="30657"/>
                </a:lnTo>
                <a:lnTo>
                  <a:pt x="28712" y="30727"/>
                </a:lnTo>
                <a:lnTo>
                  <a:pt x="26833" y="30803"/>
                </a:lnTo>
                <a:lnTo>
                  <a:pt x="24955" y="30890"/>
                </a:lnTo>
                <a:lnTo>
                  <a:pt x="23032" y="30988"/>
                </a:lnTo>
                <a:lnTo>
                  <a:pt x="21109" y="31097"/>
                </a:lnTo>
                <a:lnTo>
                  <a:pt x="19164" y="31216"/>
                </a:lnTo>
                <a:lnTo>
                  <a:pt x="17218" y="31341"/>
                </a:lnTo>
                <a:lnTo>
                  <a:pt x="15229" y="31477"/>
                </a:lnTo>
                <a:lnTo>
                  <a:pt x="13240" y="31629"/>
                </a:lnTo>
                <a:lnTo>
                  <a:pt x="11251" y="31786"/>
                </a:lnTo>
                <a:lnTo>
                  <a:pt x="9217" y="31960"/>
                </a:lnTo>
                <a:lnTo>
                  <a:pt x="7184" y="32140"/>
                </a:lnTo>
                <a:lnTo>
                  <a:pt x="5150" y="32335"/>
                </a:lnTo>
                <a:lnTo>
                  <a:pt x="3072" y="32541"/>
                </a:lnTo>
                <a:lnTo>
                  <a:pt x="1017" y="32759"/>
                </a:lnTo>
                <a:lnTo>
                  <a:pt x="862" y="32775"/>
                </a:lnTo>
                <a:lnTo>
                  <a:pt x="752" y="32797"/>
                </a:lnTo>
                <a:lnTo>
                  <a:pt x="508" y="32840"/>
                </a:lnTo>
                <a:lnTo>
                  <a:pt x="332" y="32895"/>
                </a:lnTo>
                <a:lnTo>
                  <a:pt x="177" y="32954"/>
                </a:lnTo>
                <a:lnTo>
                  <a:pt x="66" y="33019"/>
                </a:lnTo>
                <a:lnTo>
                  <a:pt x="22" y="33090"/>
                </a:lnTo>
                <a:lnTo>
                  <a:pt x="0" y="33166"/>
                </a:lnTo>
                <a:lnTo>
                  <a:pt x="22" y="33204"/>
                </a:lnTo>
                <a:lnTo>
                  <a:pt x="44" y="33237"/>
                </a:lnTo>
                <a:lnTo>
                  <a:pt x="89" y="33275"/>
                </a:lnTo>
                <a:lnTo>
                  <a:pt x="155" y="33307"/>
                </a:lnTo>
                <a:lnTo>
                  <a:pt x="287" y="33372"/>
                </a:lnTo>
                <a:lnTo>
                  <a:pt x="486" y="33432"/>
                </a:lnTo>
                <a:lnTo>
                  <a:pt x="707" y="33481"/>
                </a:lnTo>
                <a:lnTo>
                  <a:pt x="818" y="33497"/>
                </a:lnTo>
                <a:lnTo>
                  <a:pt x="951" y="33514"/>
                </a:lnTo>
                <a:lnTo>
                  <a:pt x="1083" y="33530"/>
                </a:lnTo>
                <a:lnTo>
                  <a:pt x="1216" y="33541"/>
                </a:lnTo>
                <a:lnTo>
                  <a:pt x="1371" y="33552"/>
                </a:lnTo>
                <a:lnTo>
                  <a:pt x="1813" y="33552"/>
                </a:lnTo>
                <a:lnTo>
                  <a:pt x="2608" y="33541"/>
                </a:lnTo>
                <a:lnTo>
                  <a:pt x="3316" y="33535"/>
                </a:lnTo>
                <a:lnTo>
                  <a:pt x="5327" y="33535"/>
                </a:lnTo>
                <a:lnTo>
                  <a:pt x="6587" y="33546"/>
                </a:lnTo>
                <a:lnTo>
                  <a:pt x="8024" y="33568"/>
                </a:lnTo>
                <a:lnTo>
                  <a:pt x="9615" y="33595"/>
                </a:lnTo>
                <a:lnTo>
                  <a:pt x="11339" y="33639"/>
                </a:lnTo>
                <a:lnTo>
                  <a:pt x="13196" y="33698"/>
                </a:lnTo>
                <a:lnTo>
                  <a:pt x="14168" y="33736"/>
                </a:lnTo>
                <a:lnTo>
                  <a:pt x="15163" y="33774"/>
                </a:lnTo>
                <a:lnTo>
                  <a:pt x="16202" y="33823"/>
                </a:lnTo>
                <a:lnTo>
                  <a:pt x="17241" y="33872"/>
                </a:lnTo>
                <a:lnTo>
                  <a:pt x="18302" y="33932"/>
                </a:lnTo>
                <a:lnTo>
                  <a:pt x="19407" y="33992"/>
                </a:lnTo>
                <a:lnTo>
                  <a:pt x="20512" y="34062"/>
                </a:lnTo>
                <a:lnTo>
                  <a:pt x="21639" y="34133"/>
                </a:lnTo>
                <a:lnTo>
                  <a:pt x="22788" y="34214"/>
                </a:lnTo>
                <a:lnTo>
                  <a:pt x="23960" y="34301"/>
                </a:lnTo>
                <a:lnTo>
                  <a:pt x="25131" y="34399"/>
                </a:lnTo>
                <a:lnTo>
                  <a:pt x="26325" y="34502"/>
                </a:lnTo>
                <a:lnTo>
                  <a:pt x="27541" y="34611"/>
                </a:lnTo>
                <a:lnTo>
                  <a:pt x="28756" y="34725"/>
                </a:lnTo>
                <a:lnTo>
                  <a:pt x="29972" y="34855"/>
                </a:lnTo>
                <a:lnTo>
                  <a:pt x="31188" y="34986"/>
                </a:lnTo>
                <a:lnTo>
                  <a:pt x="32425" y="35127"/>
                </a:lnTo>
                <a:lnTo>
                  <a:pt x="33663" y="35279"/>
                </a:lnTo>
                <a:lnTo>
                  <a:pt x="34901" y="35442"/>
                </a:lnTo>
                <a:lnTo>
                  <a:pt x="36139" y="35610"/>
                </a:lnTo>
                <a:lnTo>
                  <a:pt x="37377" y="35795"/>
                </a:lnTo>
                <a:lnTo>
                  <a:pt x="38614" y="35980"/>
                </a:lnTo>
                <a:lnTo>
                  <a:pt x="39852" y="36181"/>
                </a:lnTo>
                <a:lnTo>
                  <a:pt x="41090" y="36393"/>
                </a:lnTo>
                <a:lnTo>
                  <a:pt x="42306" y="36615"/>
                </a:lnTo>
                <a:lnTo>
                  <a:pt x="43521" y="36849"/>
                </a:lnTo>
                <a:lnTo>
                  <a:pt x="44737" y="37093"/>
                </a:lnTo>
                <a:lnTo>
                  <a:pt x="45931" y="37348"/>
                </a:lnTo>
                <a:lnTo>
                  <a:pt x="47102" y="37615"/>
                </a:lnTo>
                <a:lnTo>
                  <a:pt x="48273" y="37892"/>
                </a:lnTo>
                <a:lnTo>
                  <a:pt x="49423" y="38185"/>
                </a:lnTo>
                <a:lnTo>
                  <a:pt x="50572" y="38489"/>
                </a:lnTo>
                <a:lnTo>
                  <a:pt x="51677" y="38804"/>
                </a:lnTo>
                <a:lnTo>
                  <a:pt x="52783" y="39135"/>
                </a:lnTo>
                <a:lnTo>
                  <a:pt x="53866" y="39478"/>
                </a:lnTo>
                <a:lnTo>
                  <a:pt x="54904" y="39836"/>
                </a:lnTo>
                <a:lnTo>
                  <a:pt x="55435" y="40021"/>
                </a:lnTo>
                <a:lnTo>
                  <a:pt x="55943" y="40211"/>
                </a:lnTo>
                <a:lnTo>
                  <a:pt x="56452" y="40401"/>
                </a:lnTo>
                <a:lnTo>
                  <a:pt x="56960" y="40597"/>
                </a:lnTo>
                <a:lnTo>
                  <a:pt x="57446" y="40792"/>
                </a:lnTo>
                <a:lnTo>
                  <a:pt x="57933" y="40993"/>
                </a:lnTo>
                <a:lnTo>
                  <a:pt x="58419" y="41200"/>
                </a:lnTo>
                <a:lnTo>
                  <a:pt x="58883" y="41411"/>
                </a:lnTo>
                <a:lnTo>
                  <a:pt x="59347" y="41623"/>
                </a:lnTo>
                <a:lnTo>
                  <a:pt x="59789" y="41840"/>
                </a:lnTo>
                <a:lnTo>
                  <a:pt x="60253" y="42063"/>
                </a:lnTo>
                <a:lnTo>
                  <a:pt x="60695" y="42286"/>
                </a:lnTo>
                <a:lnTo>
                  <a:pt x="61115" y="42514"/>
                </a:lnTo>
                <a:lnTo>
                  <a:pt x="61535" y="42748"/>
                </a:lnTo>
                <a:lnTo>
                  <a:pt x="61955" y="42981"/>
                </a:lnTo>
                <a:lnTo>
                  <a:pt x="62375" y="43220"/>
                </a:lnTo>
                <a:lnTo>
                  <a:pt x="62972" y="43584"/>
                </a:lnTo>
                <a:lnTo>
                  <a:pt x="63591" y="43937"/>
                </a:lnTo>
                <a:lnTo>
                  <a:pt x="64232" y="44285"/>
                </a:lnTo>
                <a:lnTo>
                  <a:pt x="64873" y="44627"/>
                </a:lnTo>
                <a:lnTo>
                  <a:pt x="65536" y="44969"/>
                </a:lnTo>
                <a:lnTo>
                  <a:pt x="66221" y="45300"/>
                </a:lnTo>
                <a:lnTo>
                  <a:pt x="66906" y="45632"/>
                </a:lnTo>
                <a:lnTo>
                  <a:pt x="67614" y="45952"/>
                </a:lnTo>
                <a:lnTo>
                  <a:pt x="68321" y="46273"/>
                </a:lnTo>
                <a:lnTo>
                  <a:pt x="69050" y="46588"/>
                </a:lnTo>
                <a:lnTo>
                  <a:pt x="69780" y="46897"/>
                </a:lnTo>
                <a:lnTo>
                  <a:pt x="70531" y="47202"/>
                </a:lnTo>
                <a:lnTo>
                  <a:pt x="71283" y="47500"/>
                </a:lnTo>
                <a:lnTo>
                  <a:pt x="72057" y="47794"/>
                </a:lnTo>
                <a:lnTo>
                  <a:pt x="72852" y="48081"/>
                </a:lnTo>
                <a:lnTo>
                  <a:pt x="73626" y="48369"/>
                </a:lnTo>
                <a:lnTo>
                  <a:pt x="74444" y="48652"/>
                </a:lnTo>
                <a:lnTo>
                  <a:pt x="75261" y="48929"/>
                </a:lnTo>
                <a:lnTo>
                  <a:pt x="76079" y="49200"/>
                </a:lnTo>
                <a:lnTo>
                  <a:pt x="76919" y="49467"/>
                </a:lnTo>
                <a:lnTo>
                  <a:pt x="77759" y="49727"/>
                </a:lnTo>
                <a:lnTo>
                  <a:pt x="78599" y="49988"/>
                </a:lnTo>
                <a:lnTo>
                  <a:pt x="79461" y="50243"/>
                </a:lnTo>
                <a:lnTo>
                  <a:pt x="80323" y="50493"/>
                </a:lnTo>
                <a:lnTo>
                  <a:pt x="81207" y="50738"/>
                </a:lnTo>
                <a:lnTo>
                  <a:pt x="82091" y="50977"/>
                </a:lnTo>
                <a:lnTo>
                  <a:pt x="82998" y="51216"/>
                </a:lnTo>
                <a:lnTo>
                  <a:pt x="83904" y="51444"/>
                </a:lnTo>
                <a:lnTo>
                  <a:pt x="84810" y="51672"/>
                </a:lnTo>
                <a:lnTo>
                  <a:pt x="85716" y="51900"/>
                </a:lnTo>
                <a:lnTo>
                  <a:pt x="86645" y="52117"/>
                </a:lnTo>
                <a:lnTo>
                  <a:pt x="87573" y="52334"/>
                </a:lnTo>
                <a:lnTo>
                  <a:pt x="88501" y="52546"/>
                </a:lnTo>
                <a:lnTo>
                  <a:pt x="89452" y="52753"/>
                </a:lnTo>
                <a:lnTo>
                  <a:pt x="90402" y="52959"/>
                </a:lnTo>
                <a:lnTo>
                  <a:pt x="91353" y="53160"/>
                </a:lnTo>
                <a:lnTo>
                  <a:pt x="92325" y="53356"/>
                </a:lnTo>
                <a:lnTo>
                  <a:pt x="93298" y="53546"/>
                </a:lnTo>
                <a:lnTo>
                  <a:pt x="94270" y="53736"/>
                </a:lnTo>
                <a:lnTo>
                  <a:pt x="95243" y="53921"/>
                </a:lnTo>
                <a:lnTo>
                  <a:pt x="96215" y="54105"/>
                </a:lnTo>
                <a:lnTo>
                  <a:pt x="97210" y="54279"/>
                </a:lnTo>
                <a:lnTo>
                  <a:pt x="98205" y="54453"/>
                </a:lnTo>
                <a:lnTo>
                  <a:pt x="99177" y="54627"/>
                </a:lnTo>
                <a:lnTo>
                  <a:pt x="100194" y="54790"/>
                </a:lnTo>
                <a:lnTo>
                  <a:pt x="101189" y="54953"/>
                </a:lnTo>
                <a:lnTo>
                  <a:pt x="102183" y="55115"/>
                </a:lnTo>
                <a:lnTo>
                  <a:pt x="103200" y="55273"/>
                </a:lnTo>
                <a:lnTo>
                  <a:pt x="105211" y="55572"/>
                </a:lnTo>
                <a:lnTo>
                  <a:pt x="107245" y="55860"/>
                </a:lnTo>
                <a:lnTo>
                  <a:pt x="109278" y="56137"/>
                </a:lnTo>
                <a:lnTo>
                  <a:pt x="111334" y="56403"/>
                </a:lnTo>
                <a:lnTo>
                  <a:pt x="113367" y="56653"/>
                </a:lnTo>
                <a:lnTo>
                  <a:pt x="115423" y="56892"/>
                </a:lnTo>
                <a:lnTo>
                  <a:pt x="117479" y="57114"/>
                </a:lnTo>
                <a:lnTo>
                  <a:pt x="119512" y="57332"/>
                </a:lnTo>
                <a:lnTo>
                  <a:pt x="121546" y="57533"/>
                </a:lnTo>
                <a:lnTo>
                  <a:pt x="123579" y="57728"/>
                </a:lnTo>
                <a:lnTo>
                  <a:pt x="125613" y="57907"/>
                </a:lnTo>
                <a:lnTo>
                  <a:pt x="127624" y="58081"/>
                </a:lnTo>
                <a:lnTo>
                  <a:pt x="129635" y="58239"/>
                </a:lnTo>
                <a:lnTo>
                  <a:pt x="131625" y="58391"/>
                </a:lnTo>
                <a:lnTo>
                  <a:pt x="133592" y="58532"/>
                </a:lnTo>
                <a:lnTo>
                  <a:pt x="135537" y="58668"/>
                </a:lnTo>
                <a:lnTo>
                  <a:pt x="137482" y="58793"/>
                </a:lnTo>
                <a:lnTo>
                  <a:pt x="139383" y="58907"/>
                </a:lnTo>
                <a:lnTo>
                  <a:pt x="141284" y="59010"/>
                </a:lnTo>
                <a:lnTo>
                  <a:pt x="143140" y="59113"/>
                </a:lnTo>
                <a:lnTo>
                  <a:pt x="144975" y="59200"/>
                </a:lnTo>
                <a:lnTo>
                  <a:pt x="146787" y="59287"/>
                </a:lnTo>
                <a:lnTo>
                  <a:pt x="148556" y="59363"/>
                </a:lnTo>
                <a:lnTo>
                  <a:pt x="150302" y="59434"/>
                </a:lnTo>
                <a:lnTo>
                  <a:pt x="152004" y="59493"/>
                </a:lnTo>
                <a:lnTo>
                  <a:pt x="153661" y="59553"/>
                </a:lnTo>
                <a:lnTo>
                  <a:pt x="155297" y="59602"/>
                </a:lnTo>
                <a:lnTo>
                  <a:pt x="156889" y="59645"/>
                </a:lnTo>
                <a:lnTo>
                  <a:pt x="158436" y="59689"/>
                </a:lnTo>
                <a:lnTo>
                  <a:pt x="159939" y="59722"/>
                </a:lnTo>
                <a:lnTo>
                  <a:pt x="161375" y="59754"/>
                </a:lnTo>
                <a:lnTo>
                  <a:pt x="162790" y="59781"/>
                </a:lnTo>
                <a:lnTo>
                  <a:pt x="165442" y="59819"/>
                </a:lnTo>
                <a:lnTo>
                  <a:pt x="167874" y="59841"/>
                </a:lnTo>
                <a:lnTo>
                  <a:pt x="170084" y="59857"/>
                </a:lnTo>
                <a:lnTo>
                  <a:pt x="172029" y="59863"/>
                </a:lnTo>
                <a:lnTo>
                  <a:pt x="173245" y="59857"/>
                </a:lnTo>
                <a:lnTo>
                  <a:pt x="174350" y="59857"/>
                </a:lnTo>
                <a:lnTo>
                  <a:pt x="176074" y="59841"/>
                </a:lnTo>
                <a:lnTo>
                  <a:pt x="177179" y="59830"/>
                </a:lnTo>
                <a:lnTo>
                  <a:pt x="177621" y="59819"/>
                </a:lnTo>
                <a:lnTo>
                  <a:pt x="177732" y="59814"/>
                </a:lnTo>
                <a:lnTo>
                  <a:pt x="179301" y="59868"/>
                </a:lnTo>
                <a:lnTo>
                  <a:pt x="180782" y="59912"/>
                </a:lnTo>
                <a:lnTo>
                  <a:pt x="182152" y="59944"/>
                </a:lnTo>
                <a:lnTo>
                  <a:pt x="183434" y="59966"/>
                </a:lnTo>
                <a:lnTo>
                  <a:pt x="184628" y="59988"/>
                </a:lnTo>
                <a:lnTo>
                  <a:pt x="185711" y="59999"/>
                </a:lnTo>
                <a:lnTo>
                  <a:pt x="186684" y="60004"/>
                </a:lnTo>
                <a:lnTo>
                  <a:pt x="188363" y="60004"/>
                </a:lnTo>
                <a:lnTo>
                  <a:pt x="188562" y="60379"/>
                </a:lnTo>
                <a:lnTo>
                  <a:pt x="188850" y="60878"/>
                </a:lnTo>
                <a:lnTo>
                  <a:pt x="189203" y="61481"/>
                </a:lnTo>
                <a:lnTo>
                  <a:pt x="189668" y="62193"/>
                </a:lnTo>
                <a:lnTo>
                  <a:pt x="190242" y="63002"/>
                </a:lnTo>
                <a:lnTo>
                  <a:pt x="190927" y="63904"/>
                </a:lnTo>
                <a:lnTo>
                  <a:pt x="191303" y="64387"/>
                </a:lnTo>
                <a:lnTo>
                  <a:pt x="191723" y="64892"/>
                </a:lnTo>
                <a:lnTo>
                  <a:pt x="192165" y="65419"/>
                </a:lnTo>
                <a:lnTo>
                  <a:pt x="192651" y="65963"/>
                </a:lnTo>
                <a:lnTo>
                  <a:pt x="193160" y="66522"/>
                </a:lnTo>
                <a:lnTo>
                  <a:pt x="193690" y="67098"/>
                </a:lnTo>
                <a:lnTo>
                  <a:pt x="194265" y="67695"/>
                </a:lnTo>
                <a:lnTo>
                  <a:pt x="194884" y="68304"/>
                </a:lnTo>
                <a:lnTo>
                  <a:pt x="195525" y="68934"/>
                </a:lnTo>
                <a:lnTo>
                  <a:pt x="196210" y="69569"/>
                </a:lnTo>
                <a:lnTo>
                  <a:pt x="196940" y="70226"/>
                </a:lnTo>
                <a:lnTo>
                  <a:pt x="197713" y="70889"/>
                </a:lnTo>
                <a:lnTo>
                  <a:pt x="198509" y="71568"/>
                </a:lnTo>
                <a:lnTo>
                  <a:pt x="199349" y="72258"/>
                </a:lnTo>
                <a:lnTo>
                  <a:pt x="200233" y="72959"/>
                </a:lnTo>
                <a:lnTo>
                  <a:pt x="201161" y="73665"/>
                </a:lnTo>
                <a:lnTo>
                  <a:pt x="202134" y="74382"/>
                </a:lnTo>
                <a:lnTo>
                  <a:pt x="203150" y="75109"/>
                </a:lnTo>
                <a:lnTo>
                  <a:pt x="204211" y="75843"/>
                </a:lnTo>
                <a:lnTo>
                  <a:pt x="205317" y="76581"/>
                </a:lnTo>
                <a:lnTo>
                  <a:pt x="206466" y="77326"/>
                </a:lnTo>
                <a:lnTo>
                  <a:pt x="207660" y="78075"/>
                </a:lnTo>
                <a:lnTo>
                  <a:pt x="208919" y="78825"/>
                </a:lnTo>
                <a:lnTo>
                  <a:pt x="210224" y="79580"/>
                </a:lnTo>
                <a:lnTo>
                  <a:pt x="211572" y="80340"/>
                </a:lnTo>
                <a:lnTo>
                  <a:pt x="212964" y="81101"/>
                </a:lnTo>
                <a:lnTo>
                  <a:pt x="214423" y="81861"/>
                </a:lnTo>
                <a:lnTo>
                  <a:pt x="215926" y="82621"/>
                </a:lnTo>
                <a:lnTo>
                  <a:pt x="217473" y="83376"/>
                </a:lnTo>
                <a:lnTo>
                  <a:pt x="218269" y="83757"/>
                </a:lnTo>
                <a:lnTo>
                  <a:pt x="219087" y="84137"/>
                </a:lnTo>
                <a:lnTo>
                  <a:pt x="219927" y="84512"/>
                </a:lnTo>
                <a:lnTo>
                  <a:pt x="220767" y="84892"/>
                </a:lnTo>
                <a:lnTo>
                  <a:pt x="221607" y="85267"/>
                </a:lnTo>
                <a:lnTo>
                  <a:pt x="222491" y="85641"/>
                </a:lnTo>
                <a:lnTo>
                  <a:pt x="223375" y="86016"/>
                </a:lnTo>
                <a:lnTo>
                  <a:pt x="224259" y="86391"/>
                </a:lnTo>
                <a:lnTo>
                  <a:pt x="225187" y="86760"/>
                </a:lnTo>
                <a:lnTo>
                  <a:pt x="226116" y="87135"/>
                </a:lnTo>
                <a:lnTo>
                  <a:pt x="227044" y="87505"/>
                </a:lnTo>
                <a:lnTo>
                  <a:pt x="228017" y="87868"/>
                </a:lnTo>
                <a:lnTo>
                  <a:pt x="228989" y="88238"/>
                </a:lnTo>
                <a:lnTo>
                  <a:pt x="229962" y="88602"/>
                </a:lnTo>
                <a:lnTo>
                  <a:pt x="230978" y="88966"/>
                </a:lnTo>
                <a:lnTo>
                  <a:pt x="231995" y="89324"/>
                </a:lnTo>
                <a:lnTo>
                  <a:pt x="233012" y="89683"/>
                </a:lnTo>
                <a:lnTo>
                  <a:pt x="234073" y="90041"/>
                </a:lnTo>
                <a:lnTo>
                  <a:pt x="235134" y="90394"/>
                </a:lnTo>
                <a:lnTo>
                  <a:pt x="236217" y="90747"/>
                </a:lnTo>
                <a:lnTo>
                  <a:pt x="237322" y="91095"/>
                </a:lnTo>
                <a:lnTo>
                  <a:pt x="238427" y="91443"/>
                </a:lnTo>
                <a:lnTo>
                  <a:pt x="239554" y="91790"/>
                </a:lnTo>
                <a:lnTo>
                  <a:pt x="240704" y="92132"/>
                </a:lnTo>
                <a:lnTo>
                  <a:pt x="241853" y="92469"/>
                </a:lnTo>
                <a:lnTo>
                  <a:pt x="243025" y="92806"/>
                </a:lnTo>
                <a:lnTo>
                  <a:pt x="244218" y="93137"/>
                </a:lnTo>
                <a:lnTo>
                  <a:pt x="245434" y="93469"/>
                </a:lnTo>
                <a:lnTo>
                  <a:pt x="246672" y="93794"/>
                </a:lnTo>
                <a:lnTo>
                  <a:pt x="247909" y="94120"/>
                </a:lnTo>
                <a:lnTo>
                  <a:pt x="249169" y="94441"/>
                </a:lnTo>
                <a:lnTo>
                  <a:pt x="250451" y="94756"/>
                </a:lnTo>
                <a:lnTo>
                  <a:pt x="251733" y="95065"/>
                </a:lnTo>
                <a:lnTo>
                  <a:pt x="253059" y="95375"/>
                </a:lnTo>
                <a:lnTo>
                  <a:pt x="254386" y="95685"/>
                </a:lnTo>
                <a:lnTo>
                  <a:pt x="255734" y="95983"/>
                </a:lnTo>
                <a:lnTo>
                  <a:pt x="257104" y="96282"/>
                </a:lnTo>
                <a:lnTo>
                  <a:pt x="258475" y="96575"/>
                </a:lnTo>
                <a:lnTo>
                  <a:pt x="259889" y="96863"/>
                </a:lnTo>
                <a:lnTo>
                  <a:pt x="261304" y="97151"/>
                </a:lnTo>
                <a:lnTo>
                  <a:pt x="262741" y="97428"/>
                </a:lnTo>
                <a:lnTo>
                  <a:pt x="264200" y="97705"/>
                </a:lnTo>
                <a:lnTo>
                  <a:pt x="265658" y="97977"/>
                </a:lnTo>
                <a:lnTo>
                  <a:pt x="267161" y="98243"/>
                </a:lnTo>
                <a:lnTo>
                  <a:pt x="268664" y="98504"/>
                </a:lnTo>
                <a:lnTo>
                  <a:pt x="270189" y="98764"/>
                </a:lnTo>
                <a:lnTo>
                  <a:pt x="270411" y="98792"/>
                </a:lnTo>
                <a:lnTo>
                  <a:pt x="270654" y="98813"/>
                </a:lnTo>
                <a:lnTo>
                  <a:pt x="270897" y="98830"/>
                </a:lnTo>
                <a:lnTo>
                  <a:pt x="271140" y="98835"/>
                </a:lnTo>
                <a:lnTo>
                  <a:pt x="271339" y="98830"/>
                </a:lnTo>
                <a:lnTo>
                  <a:pt x="271538" y="98819"/>
                </a:lnTo>
                <a:lnTo>
                  <a:pt x="271737" y="98808"/>
                </a:lnTo>
                <a:lnTo>
                  <a:pt x="271914" y="98786"/>
                </a:lnTo>
                <a:lnTo>
                  <a:pt x="272090" y="98759"/>
                </a:lnTo>
                <a:lnTo>
                  <a:pt x="272245" y="98726"/>
                </a:lnTo>
                <a:lnTo>
                  <a:pt x="272400" y="98694"/>
                </a:lnTo>
                <a:lnTo>
                  <a:pt x="272532" y="98650"/>
                </a:lnTo>
                <a:lnTo>
                  <a:pt x="272621" y="98612"/>
                </a:lnTo>
                <a:lnTo>
                  <a:pt x="272687" y="98574"/>
                </a:lnTo>
                <a:lnTo>
                  <a:pt x="272753" y="98536"/>
                </a:lnTo>
                <a:lnTo>
                  <a:pt x="272798" y="98498"/>
                </a:lnTo>
                <a:lnTo>
                  <a:pt x="272820" y="98460"/>
                </a:lnTo>
                <a:lnTo>
                  <a:pt x="272820" y="98417"/>
                </a:lnTo>
                <a:lnTo>
                  <a:pt x="272820" y="98379"/>
                </a:lnTo>
                <a:lnTo>
                  <a:pt x="272798" y="98341"/>
                </a:lnTo>
                <a:lnTo>
                  <a:pt x="272753" y="98303"/>
                </a:lnTo>
                <a:lnTo>
                  <a:pt x="272687" y="98265"/>
                </a:lnTo>
                <a:lnTo>
                  <a:pt x="272621" y="98227"/>
                </a:lnTo>
                <a:lnTo>
                  <a:pt x="272555" y="98194"/>
                </a:lnTo>
                <a:lnTo>
                  <a:pt x="272444" y="98161"/>
                </a:lnTo>
                <a:lnTo>
                  <a:pt x="272333" y="98129"/>
                </a:lnTo>
                <a:lnTo>
                  <a:pt x="272223" y="98102"/>
                </a:lnTo>
                <a:lnTo>
                  <a:pt x="272068" y="98075"/>
                </a:lnTo>
                <a:lnTo>
                  <a:pt x="270565" y="97825"/>
                </a:lnTo>
                <a:lnTo>
                  <a:pt x="269084" y="97564"/>
                </a:lnTo>
                <a:lnTo>
                  <a:pt x="267626" y="97303"/>
                </a:lnTo>
                <a:lnTo>
                  <a:pt x="266189" y="97037"/>
                </a:lnTo>
                <a:lnTo>
                  <a:pt x="264752" y="96766"/>
                </a:lnTo>
                <a:lnTo>
                  <a:pt x="263360" y="96494"/>
                </a:lnTo>
                <a:lnTo>
                  <a:pt x="261967" y="96212"/>
                </a:lnTo>
                <a:lnTo>
                  <a:pt x="260575" y="95929"/>
                </a:lnTo>
                <a:lnTo>
                  <a:pt x="259226" y="95641"/>
                </a:lnTo>
                <a:lnTo>
                  <a:pt x="257878" y="95348"/>
                </a:lnTo>
                <a:lnTo>
                  <a:pt x="256574" y="95049"/>
                </a:lnTo>
                <a:lnTo>
                  <a:pt x="255270" y="94750"/>
                </a:lnTo>
                <a:lnTo>
                  <a:pt x="253966" y="94446"/>
                </a:lnTo>
                <a:lnTo>
                  <a:pt x="252706" y="94142"/>
                </a:lnTo>
                <a:lnTo>
                  <a:pt x="251446" y="93827"/>
                </a:lnTo>
                <a:lnTo>
                  <a:pt x="250208" y="93517"/>
                </a:lnTo>
                <a:lnTo>
                  <a:pt x="248993" y="93197"/>
                </a:lnTo>
                <a:lnTo>
                  <a:pt x="247777" y="92876"/>
                </a:lnTo>
                <a:lnTo>
                  <a:pt x="246605" y="92551"/>
                </a:lnTo>
                <a:lnTo>
                  <a:pt x="245434" y="92225"/>
                </a:lnTo>
                <a:lnTo>
                  <a:pt x="244262" y="91893"/>
                </a:lnTo>
                <a:lnTo>
                  <a:pt x="243135" y="91562"/>
                </a:lnTo>
                <a:lnTo>
                  <a:pt x="242008" y="91225"/>
                </a:lnTo>
                <a:lnTo>
                  <a:pt x="240903" y="90883"/>
                </a:lnTo>
                <a:lnTo>
                  <a:pt x="239820" y="90546"/>
                </a:lnTo>
                <a:lnTo>
                  <a:pt x="238737" y="90199"/>
                </a:lnTo>
                <a:lnTo>
                  <a:pt x="237676" y="89856"/>
                </a:lnTo>
                <a:lnTo>
                  <a:pt x="236637" y="89503"/>
                </a:lnTo>
                <a:lnTo>
                  <a:pt x="235598" y="89156"/>
                </a:lnTo>
                <a:lnTo>
                  <a:pt x="234581" y="88803"/>
                </a:lnTo>
                <a:lnTo>
                  <a:pt x="233587" y="88450"/>
                </a:lnTo>
                <a:lnTo>
                  <a:pt x="232592" y="88091"/>
                </a:lnTo>
                <a:lnTo>
                  <a:pt x="231642" y="87733"/>
                </a:lnTo>
                <a:lnTo>
                  <a:pt x="230669" y="87374"/>
                </a:lnTo>
                <a:lnTo>
                  <a:pt x="229741" y="87010"/>
                </a:lnTo>
                <a:lnTo>
                  <a:pt x="228812" y="86646"/>
                </a:lnTo>
                <a:lnTo>
                  <a:pt x="227906" y="86282"/>
                </a:lnTo>
                <a:lnTo>
                  <a:pt x="227000" y="85913"/>
                </a:lnTo>
                <a:lnTo>
                  <a:pt x="226116" y="85549"/>
                </a:lnTo>
                <a:lnTo>
                  <a:pt x="225254" y="85180"/>
                </a:lnTo>
                <a:lnTo>
                  <a:pt x="224392" y="84810"/>
                </a:lnTo>
                <a:lnTo>
                  <a:pt x="223552" y="84441"/>
                </a:lnTo>
                <a:lnTo>
                  <a:pt x="222734" y="84066"/>
                </a:lnTo>
                <a:lnTo>
                  <a:pt x="221916" y="83697"/>
                </a:lnTo>
                <a:lnTo>
                  <a:pt x="220347" y="82953"/>
                </a:lnTo>
                <a:lnTo>
                  <a:pt x="218800" y="82203"/>
                </a:lnTo>
                <a:lnTo>
                  <a:pt x="217319" y="81454"/>
                </a:lnTo>
                <a:lnTo>
                  <a:pt x="215904" y="80710"/>
                </a:lnTo>
                <a:lnTo>
                  <a:pt x="214534" y="79960"/>
                </a:lnTo>
                <a:lnTo>
                  <a:pt x="213207" y="79216"/>
                </a:lnTo>
                <a:lnTo>
                  <a:pt x="211925" y="78472"/>
                </a:lnTo>
                <a:lnTo>
                  <a:pt x="210710" y="77728"/>
                </a:lnTo>
                <a:lnTo>
                  <a:pt x="209516" y="76989"/>
                </a:lnTo>
                <a:lnTo>
                  <a:pt x="208389" y="76261"/>
                </a:lnTo>
                <a:lnTo>
                  <a:pt x="207306" y="75533"/>
                </a:lnTo>
                <a:lnTo>
                  <a:pt x="206267" y="74811"/>
                </a:lnTo>
                <a:lnTo>
                  <a:pt x="205272" y="74094"/>
                </a:lnTo>
                <a:lnTo>
                  <a:pt x="204322" y="73388"/>
                </a:lnTo>
                <a:lnTo>
                  <a:pt x="203394" y="72692"/>
                </a:lnTo>
                <a:lnTo>
                  <a:pt x="202532" y="72003"/>
                </a:lnTo>
                <a:lnTo>
                  <a:pt x="201692" y="71324"/>
                </a:lnTo>
                <a:lnTo>
                  <a:pt x="200918" y="70655"/>
                </a:lnTo>
                <a:lnTo>
                  <a:pt x="200167" y="69998"/>
                </a:lnTo>
                <a:lnTo>
                  <a:pt x="199459" y="69357"/>
                </a:lnTo>
                <a:lnTo>
                  <a:pt x="198774" y="68722"/>
                </a:lnTo>
                <a:lnTo>
                  <a:pt x="198133" y="68108"/>
                </a:lnTo>
                <a:lnTo>
                  <a:pt x="197536" y="67505"/>
                </a:lnTo>
                <a:lnTo>
                  <a:pt x="196962" y="66919"/>
                </a:lnTo>
                <a:lnTo>
                  <a:pt x="196431" y="66348"/>
                </a:lnTo>
                <a:lnTo>
                  <a:pt x="195923" y="65794"/>
                </a:lnTo>
                <a:lnTo>
                  <a:pt x="195459" y="65262"/>
                </a:lnTo>
                <a:lnTo>
                  <a:pt x="195017" y="64746"/>
                </a:lnTo>
                <a:lnTo>
                  <a:pt x="194619" y="64246"/>
                </a:lnTo>
                <a:lnTo>
                  <a:pt x="194243" y="63774"/>
                </a:lnTo>
                <a:lnTo>
                  <a:pt x="193580" y="62883"/>
                </a:lnTo>
                <a:lnTo>
                  <a:pt x="193005" y="62084"/>
                </a:lnTo>
                <a:lnTo>
                  <a:pt x="192563" y="61384"/>
                </a:lnTo>
                <a:lnTo>
                  <a:pt x="192187" y="60781"/>
                </a:lnTo>
                <a:lnTo>
                  <a:pt x="191922" y="60292"/>
                </a:lnTo>
                <a:lnTo>
                  <a:pt x="191723" y="59923"/>
                </a:lnTo>
                <a:lnTo>
                  <a:pt x="193712" y="59836"/>
                </a:lnTo>
                <a:lnTo>
                  <a:pt x="195702" y="59743"/>
                </a:lnTo>
                <a:lnTo>
                  <a:pt x="197669" y="59645"/>
                </a:lnTo>
                <a:lnTo>
                  <a:pt x="199614" y="59537"/>
                </a:lnTo>
                <a:lnTo>
                  <a:pt x="201537" y="59428"/>
                </a:lnTo>
                <a:lnTo>
                  <a:pt x="203438" y="59309"/>
                </a:lnTo>
                <a:lnTo>
                  <a:pt x="205317" y="59184"/>
                </a:lnTo>
                <a:lnTo>
                  <a:pt x="207195" y="59053"/>
                </a:lnTo>
                <a:lnTo>
                  <a:pt x="209030" y="58918"/>
                </a:lnTo>
                <a:lnTo>
                  <a:pt x="210865" y="58776"/>
                </a:lnTo>
                <a:lnTo>
                  <a:pt x="212655" y="58630"/>
                </a:lnTo>
                <a:lnTo>
                  <a:pt x="214445" y="58472"/>
                </a:lnTo>
                <a:lnTo>
                  <a:pt x="216213" y="58315"/>
                </a:lnTo>
                <a:lnTo>
                  <a:pt x="217960" y="58152"/>
                </a:lnTo>
                <a:lnTo>
                  <a:pt x="219684" y="57978"/>
                </a:lnTo>
                <a:lnTo>
                  <a:pt x="221408" y="57804"/>
                </a:lnTo>
                <a:lnTo>
                  <a:pt x="223088" y="57625"/>
                </a:lnTo>
                <a:lnTo>
                  <a:pt x="224767" y="57435"/>
                </a:lnTo>
                <a:lnTo>
                  <a:pt x="226425" y="57245"/>
                </a:lnTo>
                <a:lnTo>
                  <a:pt x="228061" y="57049"/>
                </a:lnTo>
                <a:lnTo>
                  <a:pt x="229674" y="56848"/>
                </a:lnTo>
                <a:lnTo>
                  <a:pt x="231266" y="56642"/>
                </a:lnTo>
                <a:lnTo>
                  <a:pt x="232835" y="56435"/>
                </a:lnTo>
                <a:lnTo>
                  <a:pt x="234404" y="56218"/>
                </a:lnTo>
                <a:lnTo>
                  <a:pt x="235952" y="56001"/>
                </a:lnTo>
                <a:lnTo>
                  <a:pt x="237477" y="55778"/>
                </a:lnTo>
                <a:lnTo>
                  <a:pt x="238980" y="55550"/>
                </a:lnTo>
                <a:lnTo>
                  <a:pt x="240461" y="55316"/>
                </a:lnTo>
                <a:lnTo>
                  <a:pt x="241942" y="55077"/>
                </a:lnTo>
                <a:lnTo>
                  <a:pt x="243378" y="54838"/>
                </a:lnTo>
                <a:lnTo>
                  <a:pt x="244815" y="54594"/>
                </a:lnTo>
                <a:lnTo>
                  <a:pt x="246230" y="54350"/>
                </a:lnTo>
                <a:lnTo>
                  <a:pt x="247644" y="54094"/>
                </a:lnTo>
                <a:lnTo>
                  <a:pt x="249015" y="53839"/>
                </a:lnTo>
                <a:lnTo>
                  <a:pt x="250385" y="53584"/>
                </a:lnTo>
                <a:lnTo>
                  <a:pt x="251733" y="53323"/>
                </a:lnTo>
                <a:lnTo>
                  <a:pt x="253059" y="53057"/>
                </a:lnTo>
                <a:lnTo>
                  <a:pt x="254386" y="52785"/>
                </a:lnTo>
                <a:lnTo>
                  <a:pt x="255690" y="52514"/>
                </a:lnTo>
                <a:lnTo>
                  <a:pt x="256950" y="52242"/>
                </a:lnTo>
                <a:lnTo>
                  <a:pt x="258232" y="51965"/>
                </a:lnTo>
                <a:lnTo>
                  <a:pt x="259469" y="51683"/>
                </a:lnTo>
                <a:lnTo>
                  <a:pt x="260707" y="51400"/>
                </a:lnTo>
                <a:lnTo>
                  <a:pt x="261923" y="51112"/>
                </a:lnTo>
                <a:lnTo>
                  <a:pt x="263116" y="50824"/>
                </a:lnTo>
                <a:lnTo>
                  <a:pt x="264288" y="50537"/>
                </a:lnTo>
                <a:lnTo>
                  <a:pt x="265459" y="50243"/>
                </a:lnTo>
                <a:lnTo>
                  <a:pt x="266609" y="49945"/>
                </a:lnTo>
                <a:lnTo>
                  <a:pt x="267758" y="49651"/>
                </a:lnTo>
                <a:lnTo>
                  <a:pt x="268863" y="49352"/>
                </a:lnTo>
                <a:lnTo>
                  <a:pt x="269968" y="49048"/>
                </a:lnTo>
                <a:lnTo>
                  <a:pt x="271051" y="48744"/>
                </a:lnTo>
                <a:lnTo>
                  <a:pt x="272135" y="48440"/>
                </a:lnTo>
                <a:lnTo>
                  <a:pt x="273173" y="48136"/>
                </a:lnTo>
                <a:lnTo>
                  <a:pt x="274234" y="47826"/>
                </a:lnTo>
                <a:lnTo>
                  <a:pt x="275251" y="47517"/>
                </a:lnTo>
                <a:lnTo>
                  <a:pt x="276268" y="47207"/>
                </a:lnTo>
                <a:lnTo>
                  <a:pt x="277262" y="46892"/>
                </a:lnTo>
                <a:lnTo>
                  <a:pt x="278235" y="46582"/>
                </a:lnTo>
                <a:lnTo>
                  <a:pt x="279208" y="46267"/>
                </a:lnTo>
                <a:lnTo>
                  <a:pt x="280158" y="45952"/>
                </a:lnTo>
                <a:lnTo>
                  <a:pt x="281086" y="45632"/>
                </a:lnTo>
                <a:lnTo>
                  <a:pt x="282015" y="45317"/>
                </a:lnTo>
                <a:lnTo>
                  <a:pt x="282921" y="45002"/>
                </a:lnTo>
                <a:lnTo>
                  <a:pt x="284689" y="44361"/>
                </a:lnTo>
                <a:lnTo>
                  <a:pt x="286391" y="43725"/>
                </a:lnTo>
                <a:lnTo>
                  <a:pt x="288049" y="43084"/>
                </a:lnTo>
                <a:lnTo>
                  <a:pt x="289662" y="42443"/>
                </a:lnTo>
                <a:lnTo>
                  <a:pt x="291210" y="41808"/>
                </a:lnTo>
                <a:lnTo>
                  <a:pt x="292691" y="41167"/>
                </a:lnTo>
                <a:lnTo>
                  <a:pt x="294127" y="40531"/>
                </a:lnTo>
                <a:lnTo>
                  <a:pt x="295520" y="39901"/>
                </a:lnTo>
                <a:lnTo>
                  <a:pt x="296846" y="39271"/>
                </a:lnTo>
                <a:lnTo>
                  <a:pt x="298150" y="38652"/>
                </a:lnTo>
                <a:lnTo>
                  <a:pt x="299366" y="38033"/>
                </a:lnTo>
                <a:lnTo>
                  <a:pt x="300559" y="37419"/>
                </a:lnTo>
                <a:lnTo>
                  <a:pt x="301687" y="36816"/>
                </a:lnTo>
                <a:lnTo>
                  <a:pt x="302792" y="36219"/>
                </a:lnTo>
                <a:lnTo>
                  <a:pt x="303831" y="35627"/>
                </a:lnTo>
                <a:lnTo>
                  <a:pt x="304825" y="35051"/>
                </a:lnTo>
                <a:lnTo>
                  <a:pt x="305776" y="34481"/>
                </a:lnTo>
                <a:lnTo>
                  <a:pt x="306682" y="33921"/>
                </a:lnTo>
                <a:lnTo>
                  <a:pt x="307544" y="33372"/>
                </a:lnTo>
                <a:lnTo>
                  <a:pt x="308362" y="32840"/>
                </a:lnTo>
                <a:lnTo>
                  <a:pt x="309135" y="32319"/>
                </a:lnTo>
                <a:lnTo>
                  <a:pt x="309865" y="31814"/>
                </a:lnTo>
                <a:lnTo>
                  <a:pt x="310550" y="31319"/>
                </a:lnTo>
                <a:lnTo>
                  <a:pt x="311213" y="30841"/>
                </a:lnTo>
                <a:lnTo>
                  <a:pt x="311810" y="30380"/>
                </a:lnTo>
                <a:lnTo>
                  <a:pt x="312384" y="29934"/>
                </a:lnTo>
                <a:lnTo>
                  <a:pt x="312915" y="29511"/>
                </a:lnTo>
                <a:lnTo>
                  <a:pt x="313423" y="29103"/>
                </a:lnTo>
                <a:lnTo>
                  <a:pt x="314307" y="28348"/>
                </a:lnTo>
                <a:lnTo>
                  <a:pt x="315059" y="27675"/>
                </a:lnTo>
                <a:lnTo>
                  <a:pt x="315280" y="27474"/>
                </a:lnTo>
                <a:lnTo>
                  <a:pt x="315523" y="27278"/>
                </a:lnTo>
                <a:lnTo>
                  <a:pt x="315766" y="27083"/>
                </a:lnTo>
                <a:lnTo>
                  <a:pt x="316031" y="26893"/>
                </a:lnTo>
                <a:lnTo>
                  <a:pt x="316319" y="26708"/>
                </a:lnTo>
                <a:lnTo>
                  <a:pt x="316628" y="26523"/>
                </a:lnTo>
                <a:lnTo>
                  <a:pt x="316938" y="26344"/>
                </a:lnTo>
                <a:lnTo>
                  <a:pt x="317269" y="26165"/>
                </a:lnTo>
                <a:lnTo>
                  <a:pt x="317623" y="25991"/>
                </a:lnTo>
                <a:lnTo>
                  <a:pt x="317977" y="25822"/>
                </a:lnTo>
                <a:lnTo>
                  <a:pt x="318352" y="25654"/>
                </a:lnTo>
                <a:lnTo>
                  <a:pt x="318750" y="25491"/>
                </a:lnTo>
                <a:lnTo>
                  <a:pt x="319148" y="25328"/>
                </a:lnTo>
                <a:lnTo>
                  <a:pt x="319568" y="25171"/>
                </a:lnTo>
                <a:lnTo>
                  <a:pt x="319988" y="25019"/>
                </a:lnTo>
                <a:lnTo>
                  <a:pt x="320452" y="24866"/>
                </a:lnTo>
                <a:lnTo>
                  <a:pt x="320916" y="24720"/>
                </a:lnTo>
                <a:lnTo>
                  <a:pt x="321380" y="24579"/>
                </a:lnTo>
                <a:lnTo>
                  <a:pt x="321889" y="24437"/>
                </a:lnTo>
                <a:lnTo>
                  <a:pt x="322375" y="24302"/>
                </a:lnTo>
                <a:lnTo>
                  <a:pt x="322906" y="24166"/>
                </a:lnTo>
                <a:lnTo>
                  <a:pt x="323436" y="24041"/>
                </a:lnTo>
                <a:lnTo>
                  <a:pt x="323989" y="23911"/>
                </a:lnTo>
                <a:lnTo>
                  <a:pt x="324563" y="23791"/>
                </a:lnTo>
                <a:lnTo>
                  <a:pt x="325138" y="23672"/>
                </a:lnTo>
                <a:lnTo>
                  <a:pt x="325735" y="23552"/>
                </a:lnTo>
                <a:lnTo>
                  <a:pt x="326354" y="23443"/>
                </a:lnTo>
                <a:lnTo>
                  <a:pt x="326973" y="23335"/>
                </a:lnTo>
                <a:lnTo>
                  <a:pt x="327614" y="23226"/>
                </a:lnTo>
                <a:lnTo>
                  <a:pt x="328255" y="23123"/>
                </a:lnTo>
                <a:lnTo>
                  <a:pt x="328918" y="23025"/>
                </a:lnTo>
                <a:lnTo>
                  <a:pt x="329603" y="22933"/>
                </a:lnTo>
                <a:lnTo>
                  <a:pt x="330509" y="22813"/>
                </a:lnTo>
                <a:lnTo>
                  <a:pt x="331437" y="22699"/>
                </a:lnTo>
                <a:lnTo>
                  <a:pt x="332388" y="22596"/>
                </a:lnTo>
                <a:lnTo>
                  <a:pt x="333338" y="22498"/>
                </a:lnTo>
                <a:lnTo>
                  <a:pt x="334311" y="22406"/>
                </a:lnTo>
                <a:lnTo>
                  <a:pt x="335283" y="22319"/>
                </a:lnTo>
                <a:lnTo>
                  <a:pt x="336256" y="22243"/>
                </a:lnTo>
                <a:lnTo>
                  <a:pt x="337251" y="22167"/>
                </a:lnTo>
                <a:lnTo>
                  <a:pt x="338267" y="22102"/>
                </a:lnTo>
                <a:lnTo>
                  <a:pt x="339284" y="22037"/>
                </a:lnTo>
                <a:lnTo>
                  <a:pt x="340301" y="21982"/>
                </a:lnTo>
                <a:lnTo>
                  <a:pt x="341318" y="21933"/>
                </a:lnTo>
                <a:lnTo>
                  <a:pt x="342356" y="21885"/>
                </a:lnTo>
                <a:lnTo>
                  <a:pt x="343373" y="21846"/>
                </a:lnTo>
                <a:lnTo>
                  <a:pt x="344412" y="21808"/>
                </a:lnTo>
                <a:lnTo>
                  <a:pt x="345451" y="21776"/>
                </a:lnTo>
                <a:lnTo>
                  <a:pt x="346490" y="21754"/>
                </a:lnTo>
                <a:lnTo>
                  <a:pt x="347529" y="21727"/>
                </a:lnTo>
                <a:lnTo>
                  <a:pt x="348567" y="21711"/>
                </a:lnTo>
                <a:lnTo>
                  <a:pt x="349606" y="21700"/>
                </a:lnTo>
                <a:lnTo>
                  <a:pt x="350645" y="21689"/>
                </a:lnTo>
                <a:lnTo>
                  <a:pt x="351662" y="21684"/>
                </a:lnTo>
                <a:lnTo>
                  <a:pt x="352701" y="21678"/>
                </a:lnTo>
                <a:lnTo>
                  <a:pt x="353717" y="21678"/>
                </a:lnTo>
                <a:lnTo>
                  <a:pt x="355729" y="21689"/>
                </a:lnTo>
                <a:lnTo>
                  <a:pt x="357718" y="21716"/>
                </a:lnTo>
                <a:lnTo>
                  <a:pt x="359663" y="21749"/>
                </a:lnTo>
                <a:lnTo>
                  <a:pt x="361564" y="21787"/>
                </a:lnTo>
                <a:lnTo>
                  <a:pt x="363399" y="21841"/>
                </a:lnTo>
                <a:lnTo>
                  <a:pt x="365189" y="21895"/>
                </a:lnTo>
                <a:lnTo>
                  <a:pt x="366891" y="21955"/>
                </a:lnTo>
                <a:lnTo>
                  <a:pt x="368527" y="22020"/>
                </a:lnTo>
                <a:lnTo>
                  <a:pt x="370052" y="22091"/>
                </a:lnTo>
                <a:lnTo>
                  <a:pt x="371510" y="22156"/>
                </a:lnTo>
                <a:lnTo>
                  <a:pt x="372859" y="22227"/>
                </a:lnTo>
                <a:lnTo>
                  <a:pt x="374097" y="22292"/>
                </a:lnTo>
                <a:lnTo>
                  <a:pt x="375246" y="22357"/>
                </a:lnTo>
                <a:lnTo>
                  <a:pt x="376241" y="22417"/>
                </a:lnTo>
                <a:lnTo>
                  <a:pt x="377854" y="22520"/>
                </a:lnTo>
                <a:lnTo>
                  <a:pt x="378893" y="22596"/>
                </a:lnTo>
                <a:lnTo>
                  <a:pt x="379291" y="22623"/>
                </a:lnTo>
                <a:lnTo>
                  <a:pt x="379379" y="22629"/>
                </a:lnTo>
                <a:lnTo>
                  <a:pt x="379401" y="22629"/>
                </a:lnTo>
                <a:lnTo>
                  <a:pt x="379534" y="22634"/>
                </a:lnTo>
                <a:lnTo>
                  <a:pt x="379556" y="22640"/>
                </a:lnTo>
                <a:lnTo>
                  <a:pt x="379954" y="22640"/>
                </a:lnTo>
                <a:lnTo>
                  <a:pt x="380197" y="22629"/>
                </a:lnTo>
                <a:lnTo>
                  <a:pt x="380263" y="22623"/>
                </a:lnTo>
                <a:lnTo>
                  <a:pt x="380352" y="22618"/>
                </a:lnTo>
                <a:lnTo>
                  <a:pt x="380418" y="22612"/>
                </a:lnTo>
                <a:lnTo>
                  <a:pt x="380484" y="22607"/>
                </a:lnTo>
                <a:lnTo>
                  <a:pt x="380573" y="22596"/>
                </a:lnTo>
                <a:lnTo>
                  <a:pt x="380617" y="22591"/>
                </a:lnTo>
                <a:lnTo>
                  <a:pt x="380705" y="22574"/>
                </a:lnTo>
                <a:lnTo>
                  <a:pt x="380750" y="22569"/>
                </a:lnTo>
                <a:lnTo>
                  <a:pt x="380838" y="22553"/>
                </a:lnTo>
                <a:lnTo>
                  <a:pt x="380860" y="22547"/>
                </a:lnTo>
                <a:lnTo>
                  <a:pt x="380949" y="22525"/>
                </a:lnTo>
                <a:lnTo>
                  <a:pt x="380971" y="22520"/>
                </a:lnTo>
                <a:lnTo>
                  <a:pt x="381059" y="22498"/>
                </a:lnTo>
                <a:lnTo>
                  <a:pt x="381081" y="22493"/>
                </a:lnTo>
                <a:lnTo>
                  <a:pt x="381147" y="22471"/>
                </a:lnTo>
                <a:lnTo>
                  <a:pt x="381192" y="22460"/>
                </a:lnTo>
                <a:lnTo>
                  <a:pt x="381236" y="22439"/>
                </a:lnTo>
                <a:lnTo>
                  <a:pt x="381302" y="22411"/>
                </a:lnTo>
                <a:lnTo>
                  <a:pt x="381324" y="22406"/>
                </a:lnTo>
                <a:lnTo>
                  <a:pt x="381324" y="22401"/>
                </a:lnTo>
                <a:lnTo>
                  <a:pt x="381369" y="22373"/>
                </a:lnTo>
                <a:lnTo>
                  <a:pt x="381413" y="22335"/>
                </a:lnTo>
                <a:lnTo>
                  <a:pt x="381457" y="22297"/>
                </a:lnTo>
                <a:lnTo>
                  <a:pt x="381457" y="22292"/>
                </a:lnTo>
                <a:lnTo>
                  <a:pt x="381479" y="22259"/>
                </a:lnTo>
                <a:lnTo>
                  <a:pt x="381479" y="22254"/>
                </a:lnTo>
                <a:lnTo>
                  <a:pt x="381479" y="22227"/>
                </a:lnTo>
                <a:lnTo>
                  <a:pt x="381479" y="22216"/>
                </a:lnTo>
                <a:lnTo>
                  <a:pt x="381479" y="22189"/>
                </a:lnTo>
                <a:lnTo>
                  <a:pt x="381457" y="22178"/>
                </a:lnTo>
                <a:lnTo>
                  <a:pt x="381457" y="22156"/>
                </a:lnTo>
                <a:lnTo>
                  <a:pt x="381435" y="22140"/>
                </a:lnTo>
                <a:lnTo>
                  <a:pt x="381413" y="22118"/>
                </a:lnTo>
                <a:lnTo>
                  <a:pt x="381391" y="22102"/>
                </a:lnTo>
                <a:lnTo>
                  <a:pt x="381369" y="22085"/>
                </a:lnTo>
                <a:lnTo>
                  <a:pt x="381324" y="22058"/>
                </a:lnTo>
                <a:lnTo>
                  <a:pt x="381324" y="22053"/>
                </a:lnTo>
                <a:lnTo>
                  <a:pt x="381214" y="22004"/>
                </a:lnTo>
                <a:lnTo>
                  <a:pt x="381059" y="21955"/>
                </a:lnTo>
                <a:lnTo>
                  <a:pt x="380904" y="21912"/>
                </a:lnTo>
                <a:lnTo>
                  <a:pt x="380705" y="21879"/>
                </a:lnTo>
                <a:lnTo>
                  <a:pt x="379202" y="21646"/>
                </a:lnTo>
                <a:lnTo>
                  <a:pt x="377721" y="21423"/>
                </a:lnTo>
                <a:lnTo>
                  <a:pt x="376218" y="21206"/>
                </a:lnTo>
                <a:lnTo>
                  <a:pt x="374738" y="20999"/>
                </a:lnTo>
                <a:lnTo>
                  <a:pt x="373257" y="20793"/>
                </a:lnTo>
                <a:lnTo>
                  <a:pt x="371754" y="20597"/>
                </a:lnTo>
                <a:lnTo>
                  <a:pt x="370273" y="20413"/>
                </a:lnTo>
                <a:lnTo>
                  <a:pt x="368814" y="20228"/>
                </a:lnTo>
                <a:lnTo>
                  <a:pt x="367333" y="20054"/>
                </a:lnTo>
                <a:lnTo>
                  <a:pt x="365852" y="19886"/>
                </a:lnTo>
                <a:lnTo>
                  <a:pt x="364393" y="19723"/>
                </a:lnTo>
                <a:lnTo>
                  <a:pt x="362912" y="19565"/>
                </a:lnTo>
                <a:lnTo>
                  <a:pt x="361454" y="19419"/>
                </a:lnTo>
                <a:lnTo>
                  <a:pt x="359995" y="19272"/>
                </a:lnTo>
                <a:lnTo>
                  <a:pt x="358536" y="19136"/>
                </a:lnTo>
                <a:lnTo>
                  <a:pt x="357099" y="19006"/>
                </a:lnTo>
                <a:lnTo>
                  <a:pt x="355640" y="18881"/>
                </a:lnTo>
                <a:lnTo>
                  <a:pt x="354204" y="18761"/>
                </a:lnTo>
                <a:lnTo>
                  <a:pt x="352767" y="18653"/>
                </a:lnTo>
                <a:lnTo>
                  <a:pt x="351330" y="18544"/>
                </a:lnTo>
                <a:lnTo>
                  <a:pt x="349894" y="18446"/>
                </a:lnTo>
                <a:lnTo>
                  <a:pt x="348457" y="18348"/>
                </a:lnTo>
                <a:lnTo>
                  <a:pt x="347042" y="18256"/>
                </a:lnTo>
                <a:lnTo>
                  <a:pt x="345628" y="18175"/>
                </a:lnTo>
                <a:lnTo>
                  <a:pt x="344213" y="18093"/>
                </a:lnTo>
                <a:lnTo>
                  <a:pt x="342798" y="18023"/>
                </a:lnTo>
                <a:lnTo>
                  <a:pt x="341406" y="17952"/>
                </a:lnTo>
                <a:lnTo>
                  <a:pt x="340013" y="17892"/>
                </a:lnTo>
                <a:lnTo>
                  <a:pt x="338621" y="17832"/>
                </a:lnTo>
                <a:lnTo>
                  <a:pt x="337228" y="17778"/>
                </a:lnTo>
                <a:lnTo>
                  <a:pt x="335858" y="17735"/>
                </a:lnTo>
                <a:lnTo>
                  <a:pt x="334466" y="17691"/>
                </a:lnTo>
                <a:lnTo>
                  <a:pt x="333117" y="17653"/>
                </a:lnTo>
                <a:lnTo>
                  <a:pt x="331747" y="17621"/>
                </a:lnTo>
                <a:lnTo>
                  <a:pt x="330376" y="17588"/>
                </a:lnTo>
                <a:lnTo>
                  <a:pt x="329028" y="17566"/>
                </a:lnTo>
                <a:lnTo>
                  <a:pt x="327680" y="17545"/>
                </a:lnTo>
                <a:lnTo>
                  <a:pt x="326354" y="17528"/>
                </a:lnTo>
                <a:lnTo>
                  <a:pt x="325027" y="17517"/>
                </a:lnTo>
                <a:lnTo>
                  <a:pt x="323701" y="17512"/>
                </a:lnTo>
                <a:lnTo>
                  <a:pt x="322375" y="17507"/>
                </a:lnTo>
                <a:lnTo>
                  <a:pt x="321071" y="17512"/>
                </a:lnTo>
                <a:lnTo>
                  <a:pt x="319767" y="17517"/>
                </a:lnTo>
                <a:lnTo>
                  <a:pt x="318463" y="17523"/>
                </a:lnTo>
                <a:lnTo>
                  <a:pt x="317181" y="17539"/>
                </a:lnTo>
                <a:lnTo>
                  <a:pt x="315899" y="17555"/>
                </a:lnTo>
                <a:lnTo>
                  <a:pt x="314617" y="17577"/>
                </a:lnTo>
                <a:lnTo>
                  <a:pt x="313357" y="17599"/>
                </a:lnTo>
                <a:lnTo>
                  <a:pt x="312097" y="17626"/>
                </a:lnTo>
                <a:lnTo>
                  <a:pt x="310837" y="17659"/>
                </a:lnTo>
                <a:lnTo>
                  <a:pt x="309599" y="17691"/>
                </a:lnTo>
                <a:lnTo>
                  <a:pt x="308362" y="17729"/>
                </a:lnTo>
                <a:lnTo>
                  <a:pt x="307124" y="17773"/>
                </a:lnTo>
                <a:lnTo>
                  <a:pt x="305908" y="17816"/>
                </a:lnTo>
                <a:lnTo>
                  <a:pt x="304693" y="17860"/>
                </a:lnTo>
                <a:lnTo>
                  <a:pt x="303499" y="17909"/>
                </a:lnTo>
                <a:lnTo>
                  <a:pt x="301112" y="18017"/>
                </a:lnTo>
                <a:lnTo>
                  <a:pt x="298769" y="18137"/>
                </a:lnTo>
                <a:lnTo>
                  <a:pt x="296470" y="18267"/>
                </a:lnTo>
                <a:lnTo>
                  <a:pt x="294194" y="18408"/>
                </a:lnTo>
                <a:lnTo>
                  <a:pt x="291961" y="18555"/>
                </a:lnTo>
                <a:lnTo>
                  <a:pt x="289773" y="18712"/>
                </a:lnTo>
                <a:lnTo>
                  <a:pt x="287629" y="18875"/>
                </a:lnTo>
                <a:lnTo>
                  <a:pt x="285529" y="19044"/>
                </a:lnTo>
                <a:lnTo>
                  <a:pt x="283451" y="19223"/>
                </a:lnTo>
                <a:lnTo>
                  <a:pt x="281440" y="19402"/>
                </a:lnTo>
                <a:lnTo>
                  <a:pt x="279451" y="19592"/>
                </a:lnTo>
                <a:lnTo>
                  <a:pt x="277528" y="19782"/>
                </a:lnTo>
                <a:lnTo>
                  <a:pt x="275627" y="19978"/>
                </a:lnTo>
                <a:lnTo>
                  <a:pt x="273792" y="20179"/>
                </a:lnTo>
                <a:lnTo>
                  <a:pt x="272002" y="20380"/>
                </a:lnTo>
                <a:lnTo>
                  <a:pt x="270256" y="20586"/>
                </a:lnTo>
                <a:lnTo>
                  <a:pt x="268576" y="20787"/>
                </a:lnTo>
                <a:lnTo>
                  <a:pt x="266918" y="20994"/>
                </a:lnTo>
                <a:lnTo>
                  <a:pt x="265327" y="21200"/>
                </a:lnTo>
                <a:lnTo>
                  <a:pt x="263802" y="21401"/>
                </a:lnTo>
                <a:lnTo>
                  <a:pt x="262321" y="21607"/>
                </a:lnTo>
                <a:lnTo>
                  <a:pt x="260884" y="21808"/>
                </a:lnTo>
                <a:lnTo>
                  <a:pt x="259514" y="22004"/>
                </a:lnTo>
                <a:lnTo>
                  <a:pt x="258210" y="22200"/>
                </a:lnTo>
                <a:lnTo>
                  <a:pt x="256950" y="22390"/>
                </a:lnTo>
                <a:lnTo>
                  <a:pt x="255756" y="22580"/>
                </a:lnTo>
                <a:lnTo>
                  <a:pt x="254607" y="22759"/>
                </a:lnTo>
                <a:lnTo>
                  <a:pt x="253524" y="22938"/>
                </a:lnTo>
                <a:lnTo>
                  <a:pt x="251556" y="23270"/>
                </a:lnTo>
                <a:lnTo>
                  <a:pt x="249855" y="23568"/>
                </a:lnTo>
                <a:lnTo>
                  <a:pt x="248396" y="23834"/>
                </a:lnTo>
                <a:lnTo>
                  <a:pt x="247202" y="24057"/>
                </a:lnTo>
                <a:lnTo>
                  <a:pt x="246738" y="23753"/>
                </a:lnTo>
                <a:lnTo>
                  <a:pt x="246252" y="23460"/>
                </a:lnTo>
                <a:lnTo>
                  <a:pt x="245765" y="23177"/>
                </a:lnTo>
                <a:lnTo>
                  <a:pt x="245235" y="22911"/>
                </a:lnTo>
                <a:lnTo>
                  <a:pt x="244704" y="22656"/>
                </a:lnTo>
                <a:lnTo>
                  <a:pt x="244130" y="22411"/>
                </a:lnTo>
                <a:lnTo>
                  <a:pt x="243555" y="22183"/>
                </a:lnTo>
                <a:lnTo>
                  <a:pt x="242958" y="21971"/>
                </a:lnTo>
                <a:lnTo>
                  <a:pt x="242339" y="21765"/>
                </a:lnTo>
                <a:lnTo>
                  <a:pt x="242008" y="21673"/>
                </a:lnTo>
                <a:lnTo>
                  <a:pt x="241698" y="21580"/>
                </a:lnTo>
                <a:lnTo>
                  <a:pt x="241367" y="21493"/>
                </a:lnTo>
                <a:lnTo>
                  <a:pt x="241035" y="21412"/>
                </a:lnTo>
                <a:lnTo>
                  <a:pt x="240682" y="21330"/>
                </a:lnTo>
                <a:lnTo>
                  <a:pt x="240350" y="21254"/>
                </a:lnTo>
                <a:lnTo>
                  <a:pt x="239997" y="21184"/>
                </a:lnTo>
                <a:lnTo>
                  <a:pt x="239643" y="21113"/>
                </a:lnTo>
                <a:lnTo>
                  <a:pt x="239289" y="21053"/>
                </a:lnTo>
                <a:lnTo>
                  <a:pt x="238913" y="20994"/>
                </a:lnTo>
                <a:lnTo>
                  <a:pt x="238538" y="20939"/>
                </a:lnTo>
                <a:lnTo>
                  <a:pt x="238162" y="20885"/>
                </a:lnTo>
                <a:lnTo>
                  <a:pt x="237786" y="20842"/>
                </a:lnTo>
                <a:lnTo>
                  <a:pt x="237388" y="20798"/>
                </a:lnTo>
                <a:lnTo>
                  <a:pt x="236858" y="20749"/>
                </a:lnTo>
                <a:lnTo>
                  <a:pt x="236327" y="20711"/>
                </a:lnTo>
                <a:lnTo>
                  <a:pt x="236217" y="20179"/>
                </a:lnTo>
                <a:lnTo>
                  <a:pt x="236106" y="19837"/>
                </a:lnTo>
                <a:lnTo>
                  <a:pt x="235996" y="19446"/>
                </a:lnTo>
                <a:lnTo>
                  <a:pt x="235841" y="19011"/>
                </a:lnTo>
                <a:lnTo>
                  <a:pt x="235664" y="18533"/>
                </a:lnTo>
                <a:lnTo>
                  <a:pt x="235443" y="18017"/>
                </a:lnTo>
                <a:lnTo>
                  <a:pt x="235178" y="17469"/>
                </a:lnTo>
                <a:lnTo>
                  <a:pt x="235620" y="17393"/>
                </a:lnTo>
                <a:lnTo>
                  <a:pt x="236040" y="17311"/>
                </a:lnTo>
                <a:lnTo>
                  <a:pt x="236438" y="17224"/>
                </a:lnTo>
                <a:lnTo>
                  <a:pt x="236814" y="17132"/>
                </a:lnTo>
                <a:lnTo>
                  <a:pt x="237189" y="17034"/>
                </a:lnTo>
                <a:lnTo>
                  <a:pt x="237521" y="16931"/>
                </a:lnTo>
                <a:lnTo>
                  <a:pt x="237808" y="16822"/>
                </a:lnTo>
                <a:lnTo>
                  <a:pt x="238096" y="16708"/>
                </a:lnTo>
                <a:lnTo>
                  <a:pt x="238339" y="16589"/>
                </a:lnTo>
                <a:lnTo>
                  <a:pt x="238560" y="16469"/>
                </a:lnTo>
                <a:lnTo>
                  <a:pt x="238759" y="16344"/>
                </a:lnTo>
                <a:lnTo>
                  <a:pt x="238913" y="16214"/>
                </a:lnTo>
                <a:lnTo>
                  <a:pt x="239046" y="16083"/>
                </a:lnTo>
                <a:lnTo>
                  <a:pt x="239134" y="15948"/>
                </a:lnTo>
                <a:lnTo>
                  <a:pt x="239179" y="15806"/>
                </a:lnTo>
                <a:lnTo>
                  <a:pt x="239201" y="15665"/>
                </a:lnTo>
                <a:lnTo>
                  <a:pt x="239201" y="15573"/>
                </a:lnTo>
                <a:lnTo>
                  <a:pt x="239157" y="15481"/>
                </a:lnTo>
                <a:lnTo>
                  <a:pt x="239134" y="15388"/>
                </a:lnTo>
                <a:lnTo>
                  <a:pt x="239068" y="15296"/>
                </a:lnTo>
                <a:lnTo>
                  <a:pt x="239002" y="15209"/>
                </a:lnTo>
                <a:lnTo>
                  <a:pt x="238913" y="15117"/>
                </a:lnTo>
                <a:lnTo>
                  <a:pt x="238803" y="15030"/>
                </a:lnTo>
                <a:lnTo>
                  <a:pt x="238692" y="14948"/>
                </a:lnTo>
                <a:lnTo>
                  <a:pt x="238560" y="14861"/>
                </a:lnTo>
                <a:lnTo>
                  <a:pt x="238427" y="14780"/>
                </a:lnTo>
                <a:lnTo>
                  <a:pt x="238250" y="14698"/>
                </a:lnTo>
                <a:lnTo>
                  <a:pt x="238096" y="14622"/>
                </a:lnTo>
                <a:lnTo>
                  <a:pt x="237919" y="14546"/>
                </a:lnTo>
                <a:lnTo>
                  <a:pt x="237720" y="14470"/>
                </a:lnTo>
                <a:lnTo>
                  <a:pt x="237499" y="14400"/>
                </a:lnTo>
                <a:lnTo>
                  <a:pt x="237278" y="14329"/>
                </a:lnTo>
                <a:lnTo>
                  <a:pt x="237057" y="14264"/>
                </a:lnTo>
                <a:lnTo>
                  <a:pt x="236814" y="14199"/>
                </a:lnTo>
                <a:lnTo>
                  <a:pt x="236571" y="14139"/>
                </a:lnTo>
                <a:lnTo>
                  <a:pt x="236305" y="14074"/>
                </a:lnTo>
                <a:lnTo>
                  <a:pt x="236040" y="14019"/>
                </a:lnTo>
                <a:lnTo>
                  <a:pt x="235753" y="13965"/>
                </a:lnTo>
                <a:lnTo>
                  <a:pt x="235465" y="13911"/>
                </a:lnTo>
                <a:lnTo>
                  <a:pt x="235156" y="13862"/>
                </a:lnTo>
                <a:lnTo>
                  <a:pt x="234846" y="13818"/>
                </a:lnTo>
                <a:lnTo>
                  <a:pt x="234537" y="13775"/>
                </a:lnTo>
                <a:lnTo>
                  <a:pt x="234205" y="13737"/>
                </a:lnTo>
                <a:lnTo>
                  <a:pt x="233874" y="13699"/>
                </a:lnTo>
                <a:lnTo>
                  <a:pt x="233542" y="13666"/>
                </a:lnTo>
                <a:lnTo>
                  <a:pt x="233211" y="13639"/>
                </a:lnTo>
                <a:lnTo>
                  <a:pt x="232857" y="13612"/>
                </a:lnTo>
                <a:lnTo>
                  <a:pt x="232504" y="13590"/>
                </a:lnTo>
                <a:lnTo>
                  <a:pt x="232128" y="13199"/>
                </a:lnTo>
                <a:lnTo>
                  <a:pt x="231752" y="12808"/>
                </a:lnTo>
                <a:lnTo>
                  <a:pt x="231354" y="12412"/>
                </a:lnTo>
                <a:lnTo>
                  <a:pt x="230934" y="12015"/>
                </a:lnTo>
                <a:lnTo>
                  <a:pt x="230470" y="11619"/>
                </a:lnTo>
                <a:lnTo>
                  <a:pt x="230006" y="11222"/>
                </a:lnTo>
                <a:lnTo>
                  <a:pt x="229520" y="10826"/>
                </a:lnTo>
                <a:lnTo>
                  <a:pt x="228989" y="10429"/>
                </a:lnTo>
                <a:lnTo>
                  <a:pt x="228437" y="10038"/>
                </a:lnTo>
                <a:lnTo>
                  <a:pt x="227862" y="9647"/>
                </a:lnTo>
                <a:lnTo>
                  <a:pt x="227265" y="9256"/>
                </a:lnTo>
                <a:lnTo>
                  <a:pt x="226646" y="8876"/>
                </a:lnTo>
                <a:lnTo>
                  <a:pt x="225983" y="8495"/>
                </a:lnTo>
                <a:lnTo>
                  <a:pt x="225298" y="8121"/>
                </a:lnTo>
                <a:lnTo>
                  <a:pt x="224591" y="7746"/>
                </a:lnTo>
                <a:lnTo>
                  <a:pt x="223839" y="7387"/>
                </a:lnTo>
                <a:lnTo>
                  <a:pt x="223065" y="7029"/>
                </a:lnTo>
                <a:lnTo>
                  <a:pt x="222270" y="6676"/>
                </a:lnTo>
                <a:lnTo>
                  <a:pt x="221430" y="6334"/>
                </a:lnTo>
                <a:lnTo>
                  <a:pt x="220568" y="6002"/>
                </a:lnTo>
                <a:lnTo>
                  <a:pt x="219662" y="5676"/>
                </a:lnTo>
                <a:lnTo>
                  <a:pt x="218733" y="5367"/>
                </a:lnTo>
                <a:lnTo>
                  <a:pt x="218247" y="5209"/>
                </a:lnTo>
                <a:lnTo>
                  <a:pt x="217761" y="5063"/>
                </a:lnTo>
                <a:lnTo>
                  <a:pt x="217252" y="4911"/>
                </a:lnTo>
                <a:lnTo>
                  <a:pt x="216766" y="4769"/>
                </a:lnTo>
                <a:lnTo>
                  <a:pt x="216236" y="4623"/>
                </a:lnTo>
                <a:lnTo>
                  <a:pt x="215727" y="4487"/>
                </a:lnTo>
                <a:lnTo>
                  <a:pt x="215175" y="4351"/>
                </a:lnTo>
                <a:lnTo>
                  <a:pt x="214644" y="4215"/>
                </a:lnTo>
                <a:lnTo>
                  <a:pt x="214092" y="4085"/>
                </a:lnTo>
                <a:lnTo>
                  <a:pt x="213539" y="3960"/>
                </a:lnTo>
                <a:lnTo>
                  <a:pt x="212964" y="3835"/>
                </a:lnTo>
                <a:lnTo>
                  <a:pt x="212390" y="3716"/>
                </a:lnTo>
                <a:lnTo>
                  <a:pt x="211793" y="3601"/>
                </a:lnTo>
                <a:lnTo>
                  <a:pt x="211196" y="3487"/>
                </a:lnTo>
                <a:lnTo>
                  <a:pt x="210577" y="3379"/>
                </a:lnTo>
                <a:lnTo>
                  <a:pt x="209980" y="3276"/>
                </a:lnTo>
                <a:lnTo>
                  <a:pt x="209339" y="3172"/>
                </a:lnTo>
                <a:lnTo>
                  <a:pt x="208698" y="3075"/>
                </a:lnTo>
                <a:lnTo>
                  <a:pt x="208057" y="2982"/>
                </a:lnTo>
                <a:lnTo>
                  <a:pt x="207394" y="2895"/>
                </a:lnTo>
                <a:lnTo>
                  <a:pt x="205051" y="2591"/>
                </a:lnTo>
                <a:lnTo>
                  <a:pt x="202620" y="2292"/>
                </a:lnTo>
                <a:lnTo>
                  <a:pt x="201382" y="2146"/>
                </a:lnTo>
                <a:lnTo>
                  <a:pt x="200122" y="1999"/>
                </a:lnTo>
                <a:lnTo>
                  <a:pt x="198862" y="1852"/>
                </a:lnTo>
                <a:lnTo>
                  <a:pt x="197580" y="1717"/>
                </a:lnTo>
                <a:lnTo>
                  <a:pt x="196276" y="1575"/>
                </a:lnTo>
                <a:lnTo>
                  <a:pt x="194950" y="1445"/>
                </a:lnTo>
                <a:lnTo>
                  <a:pt x="193624" y="1315"/>
                </a:lnTo>
                <a:lnTo>
                  <a:pt x="192276" y="1190"/>
                </a:lnTo>
                <a:lnTo>
                  <a:pt x="190927" y="1070"/>
                </a:lnTo>
                <a:lnTo>
                  <a:pt x="189535" y="951"/>
                </a:lnTo>
                <a:lnTo>
                  <a:pt x="188165" y="842"/>
                </a:lnTo>
                <a:lnTo>
                  <a:pt x="186750" y="734"/>
                </a:lnTo>
                <a:lnTo>
                  <a:pt x="185335" y="636"/>
                </a:lnTo>
                <a:lnTo>
                  <a:pt x="183921" y="538"/>
                </a:lnTo>
                <a:lnTo>
                  <a:pt x="182484" y="451"/>
                </a:lnTo>
                <a:lnTo>
                  <a:pt x="181025" y="370"/>
                </a:lnTo>
                <a:lnTo>
                  <a:pt x="179566" y="299"/>
                </a:lnTo>
                <a:lnTo>
                  <a:pt x="178085" y="228"/>
                </a:lnTo>
                <a:lnTo>
                  <a:pt x="176605" y="169"/>
                </a:lnTo>
                <a:lnTo>
                  <a:pt x="175102" y="120"/>
                </a:lnTo>
                <a:lnTo>
                  <a:pt x="173599" y="76"/>
                </a:lnTo>
                <a:lnTo>
                  <a:pt x="172096" y="44"/>
                </a:lnTo>
                <a:lnTo>
                  <a:pt x="170570" y="22"/>
                </a:lnTo>
                <a:lnTo>
                  <a:pt x="169023" y="6"/>
                </a:lnTo>
                <a:lnTo>
                  <a:pt x="16747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6"/>
          <p:cNvSpPr/>
          <p:nvPr/>
        </p:nvSpPr>
        <p:spPr>
          <a:xfrm flipH="1">
            <a:off x="7651301" y="2230610"/>
            <a:ext cx="304725" cy="356066"/>
          </a:xfrm>
          <a:custGeom>
            <a:avLst/>
            <a:gdLst/>
            <a:ahLst/>
            <a:cxnLst/>
            <a:rect l="l" t="t" r="r" b="b"/>
            <a:pathLst>
              <a:path w="345297" h="90487" extrusionOk="0">
                <a:moveTo>
                  <a:pt x="172472" y="10793"/>
                </a:moveTo>
                <a:lnTo>
                  <a:pt x="173599" y="11228"/>
                </a:lnTo>
                <a:lnTo>
                  <a:pt x="174793" y="11668"/>
                </a:lnTo>
                <a:lnTo>
                  <a:pt x="176053" y="12113"/>
                </a:lnTo>
                <a:lnTo>
                  <a:pt x="177379" y="12564"/>
                </a:lnTo>
                <a:lnTo>
                  <a:pt x="178794" y="13020"/>
                </a:lnTo>
                <a:lnTo>
                  <a:pt x="180274" y="13482"/>
                </a:lnTo>
                <a:lnTo>
                  <a:pt x="181822" y="13949"/>
                </a:lnTo>
                <a:lnTo>
                  <a:pt x="183435" y="14422"/>
                </a:lnTo>
                <a:lnTo>
                  <a:pt x="185159" y="14894"/>
                </a:lnTo>
                <a:lnTo>
                  <a:pt x="186928" y="15372"/>
                </a:lnTo>
                <a:lnTo>
                  <a:pt x="188806" y="15855"/>
                </a:lnTo>
                <a:lnTo>
                  <a:pt x="190751" y="16344"/>
                </a:lnTo>
                <a:lnTo>
                  <a:pt x="192807" y="16839"/>
                </a:lnTo>
                <a:lnTo>
                  <a:pt x="194929" y="17333"/>
                </a:lnTo>
                <a:lnTo>
                  <a:pt x="197139" y="17827"/>
                </a:lnTo>
                <a:lnTo>
                  <a:pt x="199438" y="18332"/>
                </a:lnTo>
                <a:lnTo>
                  <a:pt x="201847" y="18837"/>
                </a:lnTo>
                <a:lnTo>
                  <a:pt x="204345" y="19343"/>
                </a:lnTo>
                <a:lnTo>
                  <a:pt x="205627" y="19598"/>
                </a:lnTo>
                <a:lnTo>
                  <a:pt x="206931" y="19853"/>
                </a:lnTo>
                <a:lnTo>
                  <a:pt x="208279" y="20108"/>
                </a:lnTo>
                <a:lnTo>
                  <a:pt x="209627" y="20364"/>
                </a:lnTo>
                <a:lnTo>
                  <a:pt x="211020" y="20624"/>
                </a:lnTo>
                <a:lnTo>
                  <a:pt x="212412" y="20880"/>
                </a:lnTo>
                <a:lnTo>
                  <a:pt x="213849" y="21140"/>
                </a:lnTo>
                <a:lnTo>
                  <a:pt x="215308" y="21396"/>
                </a:lnTo>
                <a:lnTo>
                  <a:pt x="216811" y="21656"/>
                </a:lnTo>
                <a:lnTo>
                  <a:pt x="218314" y="21917"/>
                </a:lnTo>
                <a:lnTo>
                  <a:pt x="219861" y="22172"/>
                </a:lnTo>
                <a:lnTo>
                  <a:pt x="221408" y="22433"/>
                </a:lnTo>
                <a:lnTo>
                  <a:pt x="223000" y="22694"/>
                </a:lnTo>
                <a:lnTo>
                  <a:pt x="224636" y="22955"/>
                </a:lnTo>
                <a:lnTo>
                  <a:pt x="226271" y="23221"/>
                </a:lnTo>
                <a:lnTo>
                  <a:pt x="227951" y="23482"/>
                </a:lnTo>
                <a:lnTo>
                  <a:pt x="229653" y="23742"/>
                </a:lnTo>
                <a:lnTo>
                  <a:pt x="231377" y="24003"/>
                </a:lnTo>
                <a:lnTo>
                  <a:pt x="233145" y="24269"/>
                </a:lnTo>
                <a:lnTo>
                  <a:pt x="234936" y="24530"/>
                </a:lnTo>
                <a:lnTo>
                  <a:pt x="236748" y="24791"/>
                </a:lnTo>
                <a:lnTo>
                  <a:pt x="238583" y="25057"/>
                </a:lnTo>
                <a:lnTo>
                  <a:pt x="240461" y="25317"/>
                </a:lnTo>
                <a:lnTo>
                  <a:pt x="242362" y="25584"/>
                </a:lnTo>
                <a:lnTo>
                  <a:pt x="244285" y="25844"/>
                </a:lnTo>
                <a:lnTo>
                  <a:pt x="246252" y="26110"/>
                </a:lnTo>
                <a:lnTo>
                  <a:pt x="248242" y="26371"/>
                </a:lnTo>
                <a:lnTo>
                  <a:pt x="250275" y="26637"/>
                </a:lnTo>
                <a:lnTo>
                  <a:pt x="252066" y="26871"/>
                </a:lnTo>
                <a:lnTo>
                  <a:pt x="253812" y="27104"/>
                </a:lnTo>
                <a:lnTo>
                  <a:pt x="255536" y="27343"/>
                </a:lnTo>
                <a:lnTo>
                  <a:pt x="257238" y="27582"/>
                </a:lnTo>
                <a:lnTo>
                  <a:pt x="257216" y="27914"/>
                </a:lnTo>
                <a:lnTo>
                  <a:pt x="257194" y="28120"/>
                </a:lnTo>
                <a:lnTo>
                  <a:pt x="257216" y="28359"/>
                </a:lnTo>
                <a:lnTo>
                  <a:pt x="257260" y="28620"/>
                </a:lnTo>
                <a:lnTo>
                  <a:pt x="257304" y="28908"/>
                </a:lnTo>
                <a:lnTo>
                  <a:pt x="257392" y="29212"/>
                </a:lnTo>
                <a:lnTo>
                  <a:pt x="257503" y="29543"/>
                </a:lnTo>
                <a:lnTo>
                  <a:pt x="257636" y="29891"/>
                </a:lnTo>
                <a:lnTo>
                  <a:pt x="257835" y="30260"/>
                </a:lnTo>
                <a:lnTo>
                  <a:pt x="258056" y="30646"/>
                </a:lnTo>
                <a:lnTo>
                  <a:pt x="258343" y="31042"/>
                </a:lnTo>
                <a:lnTo>
                  <a:pt x="258652" y="31455"/>
                </a:lnTo>
                <a:lnTo>
                  <a:pt x="259050" y="31884"/>
                </a:lnTo>
                <a:lnTo>
                  <a:pt x="259492" y="32319"/>
                </a:lnTo>
                <a:lnTo>
                  <a:pt x="259735" y="32542"/>
                </a:lnTo>
                <a:lnTo>
                  <a:pt x="259979" y="32764"/>
                </a:lnTo>
                <a:lnTo>
                  <a:pt x="260266" y="32987"/>
                </a:lnTo>
                <a:lnTo>
                  <a:pt x="260553" y="33215"/>
                </a:lnTo>
                <a:lnTo>
                  <a:pt x="260863" y="33443"/>
                </a:lnTo>
                <a:lnTo>
                  <a:pt x="261194" y="33677"/>
                </a:lnTo>
                <a:lnTo>
                  <a:pt x="261548" y="33905"/>
                </a:lnTo>
                <a:lnTo>
                  <a:pt x="261924" y="34138"/>
                </a:lnTo>
                <a:lnTo>
                  <a:pt x="262299" y="34372"/>
                </a:lnTo>
                <a:lnTo>
                  <a:pt x="262719" y="34606"/>
                </a:lnTo>
                <a:lnTo>
                  <a:pt x="263139" y="34845"/>
                </a:lnTo>
                <a:lnTo>
                  <a:pt x="263581" y="35078"/>
                </a:lnTo>
                <a:lnTo>
                  <a:pt x="264068" y="35312"/>
                </a:lnTo>
                <a:lnTo>
                  <a:pt x="264554" y="35545"/>
                </a:lnTo>
                <a:lnTo>
                  <a:pt x="265062" y="35784"/>
                </a:lnTo>
                <a:lnTo>
                  <a:pt x="265615" y="36018"/>
                </a:lnTo>
                <a:lnTo>
                  <a:pt x="266167" y="36251"/>
                </a:lnTo>
                <a:lnTo>
                  <a:pt x="266764" y="36480"/>
                </a:lnTo>
                <a:lnTo>
                  <a:pt x="267361" y="36713"/>
                </a:lnTo>
                <a:lnTo>
                  <a:pt x="268002" y="36947"/>
                </a:lnTo>
                <a:lnTo>
                  <a:pt x="268665" y="37175"/>
                </a:lnTo>
                <a:lnTo>
                  <a:pt x="269350" y="37403"/>
                </a:lnTo>
                <a:lnTo>
                  <a:pt x="270080" y="37626"/>
                </a:lnTo>
                <a:lnTo>
                  <a:pt x="270809" y="37848"/>
                </a:lnTo>
                <a:lnTo>
                  <a:pt x="271583" y="38071"/>
                </a:lnTo>
                <a:lnTo>
                  <a:pt x="272378" y="38294"/>
                </a:lnTo>
                <a:lnTo>
                  <a:pt x="273218" y="38511"/>
                </a:lnTo>
                <a:lnTo>
                  <a:pt x="274080" y="38723"/>
                </a:lnTo>
                <a:lnTo>
                  <a:pt x="274965" y="38935"/>
                </a:lnTo>
                <a:lnTo>
                  <a:pt x="275871" y="39141"/>
                </a:lnTo>
                <a:lnTo>
                  <a:pt x="276821" y="39347"/>
                </a:lnTo>
                <a:lnTo>
                  <a:pt x="277816" y="39548"/>
                </a:lnTo>
                <a:lnTo>
                  <a:pt x="278810" y="39744"/>
                </a:lnTo>
                <a:lnTo>
                  <a:pt x="279849" y="39939"/>
                </a:lnTo>
                <a:lnTo>
                  <a:pt x="280402" y="40037"/>
                </a:lnTo>
                <a:lnTo>
                  <a:pt x="280910" y="40140"/>
                </a:lnTo>
                <a:lnTo>
                  <a:pt x="281441" y="40244"/>
                </a:lnTo>
                <a:lnTo>
                  <a:pt x="281927" y="40352"/>
                </a:lnTo>
                <a:lnTo>
                  <a:pt x="282922" y="40570"/>
                </a:lnTo>
                <a:lnTo>
                  <a:pt x="283872" y="40798"/>
                </a:lnTo>
                <a:lnTo>
                  <a:pt x="284778" y="41037"/>
                </a:lnTo>
                <a:lnTo>
                  <a:pt x="285662" y="41287"/>
                </a:lnTo>
                <a:lnTo>
                  <a:pt x="286502" y="41536"/>
                </a:lnTo>
                <a:lnTo>
                  <a:pt x="287320" y="41803"/>
                </a:lnTo>
                <a:lnTo>
                  <a:pt x="288094" y="42069"/>
                </a:lnTo>
                <a:lnTo>
                  <a:pt x="288845" y="42346"/>
                </a:lnTo>
                <a:lnTo>
                  <a:pt x="289575" y="42628"/>
                </a:lnTo>
                <a:lnTo>
                  <a:pt x="290260" y="42916"/>
                </a:lnTo>
                <a:lnTo>
                  <a:pt x="290901" y="43204"/>
                </a:lnTo>
                <a:lnTo>
                  <a:pt x="291542" y="43503"/>
                </a:lnTo>
                <a:lnTo>
                  <a:pt x="292139" y="43807"/>
                </a:lnTo>
                <a:lnTo>
                  <a:pt x="292713" y="44116"/>
                </a:lnTo>
                <a:lnTo>
                  <a:pt x="293244" y="44426"/>
                </a:lnTo>
                <a:lnTo>
                  <a:pt x="293774" y="44741"/>
                </a:lnTo>
                <a:lnTo>
                  <a:pt x="294261" y="45056"/>
                </a:lnTo>
                <a:lnTo>
                  <a:pt x="294725" y="45377"/>
                </a:lnTo>
                <a:lnTo>
                  <a:pt x="295167" y="45697"/>
                </a:lnTo>
                <a:lnTo>
                  <a:pt x="295587" y="46023"/>
                </a:lnTo>
                <a:lnTo>
                  <a:pt x="295985" y="46349"/>
                </a:lnTo>
                <a:lnTo>
                  <a:pt x="296338" y="46675"/>
                </a:lnTo>
                <a:lnTo>
                  <a:pt x="296692" y="47001"/>
                </a:lnTo>
                <a:lnTo>
                  <a:pt x="297023" y="47327"/>
                </a:lnTo>
                <a:lnTo>
                  <a:pt x="297333" y="47658"/>
                </a:lnTo>
                <a:lnTo>
                  <a:pt x="297620" y="47984"/>
                </a:lnTo>
                <a:lnTo>
                  <a:pt x="297886" y="48304"/>
                </a:lnTo>
                <a:lnTo>
                  <a:pt x="298129" y="48630"/>
                </a:lnTo>
                <a:lnTo>
                  <a:pt x="298372" y="48951"/>
                </a:lnTo>
                <a:lnTo>
                  <a:pt x="298571" y="49271"/>
                </a:lnTo>
                <a:lnTo>
                  <a:pt x="298770" y="49586"/>
                </a:lnTo>
                <a:lnTo>
                  <a:pt x="298946" y="49901"/>
                </a:lnTo>
                <a:lnTo>
                  <a:pt x="299256" y="50520"/>
                </a:lnTo>
                <a:lnTo>
                  <a:pt x="299521" y="51118"/>
                </a:lnTo>
                <a:lnTo>
                  <a:pt x="299720" y="51694"/>
                </a:lnTo>
                <a:lnTo>
                  <a:pt x="299875" y="52248"/>
                </a:lnTo>
                <a:lnTo>
                  <a:pt x="299985" y="52775"/>
                </a:lnTo>
                <a:lnTo>
                  <a:pt x="300074" y="53274"/>
                </a:lnTo>
                <a:lnTo>
                  <a:pt x="300118" y="53736"/>
                </a:lnTo>
                <a:lnTo>
                  <a:pt x="300140" y="54165"/>
                </a:lnTo>
                <a:lnTo>
                  <a:pt x="300140" y="54551"/>
                </a:lnTo>
                <a:lnTo>
                  <a:pt x="300118" y="54893"/>
                </a:lnTo>
                <a:lnTo>
                  <a:pt x="300096" y="55186"/>
                </a:lnTo>
                <a:lnTo>
                  <a:pt x="300030" y="55626"/>
                </a:lnTo>
                <a:lnTo>
                  <a:pt x="299985" y="55838"/>
                </a:lnTo>
                <a:lnTo>
                  <a:pt x="299035" y="55382"/>
                </a:lnTo>
                <a:lnTo>
                  <a:pt x="298040" y="54931"/>
                </a:lnTo>
                <a:lnTo>
                  <a:pt x="297068" y="54480"/>
                </a:lnTo>
                <a:lnTo>
                  <a:pt x="296051" y="54035"/>
                </a:lnTo>
                <a:lnTo>
                  <a:pt x="295012" y="53589"/>
                </a:lnTo>
                <a:lnTo>
                  <a:pt x="293951" y="53144"/>
                </a:lnTo>
                <a:lnTo>
                  <a:pt x="292890" y="52704"/>
                </a:lnTo>
                <a:lnTo>
                  <a:pt x="291807" y="52264"/>
                </a:lnTo>
                <a:lnTo>
                  <a:pt x="290702" y="51829"/>
                </a:lnTo>
                <a:lnTo>
                  <a:pt x="289575" y="51395"/>
                </a:lnTo>
                <a:lnTo>
                  <a:pt x="288447" y="50966"/>
                </a:lnTo>
                <a:lnTo>
                  <a:pt x="287298" y="50537"/>
                </a:lnTo>
                <a:lnTo>
                  <a:pt x="286127" y="50108"/>
                </a:lnTo>
                <a:lnTo>
                  <a:pt x="284933" y="49684"/>
                </a:lnTo>
                <a:lnTo>
                  <a:pt x="283739" y="49260"/>
                </a:lnTo>
                <a:lnTo>
                  <a:pt x="282524" y="48842"/>
                </a:lnTo>
                <a:lnTo>
                  <a:pt x="281286" y="48424"/>
                </a:lnTo>
                <a:lnTo>
                  <a:pt x="280048" y="48011"/>
                </a:lnTo>
                <a:lnTo>
                  <a:pt x="278788" y="47598"/>
                </a:lnTo>
                <a:lnTo>
                  <a:pt x="277528" y="47185"/>
                </a:lnTo>
                <a:lnTo>
                  <a:pt x="276224" y="46778"/>
                </a:lnTo>
                <a:lnTo>
                  <a:pt x="274942" y="46376"/>
                </a:lnTo>
                <a:lnTo>
                  <a:pt x="273616" y="45974"/>
                </a:lnTo>
                <a:lnTo>
                  <a:pt x="272290" y="45578"/>
                </a:lnTo>
                <a:lnTo>
                  <a:pt x="270964" y="45181"/>
                </a:lnTo>
                <a:lnTo>
                  <a:pt x="269616" y="44785"/>
                </a:lnTo>
                <a:lnTo>
                  <a:pt x="268267" y="44399"/>
                </a:lnTo>
                <a:lnTo>
                  <a:pt x="266897" y="44008"/>
                </a:lnTo>
                <a:lnTo>
                  <a:pt x="265504" y="43622"/>
                </a:lnTo>
                <a:lnTo>
                  <a:pt x="264112" y="43242"/>
                </a:lnTo>
                <a:lnTo>
                  <a:pt x="262719" y="42862"/>
                </a:lnTo>
                <a:lnTo>
                  <a:pt x="261305" y="42487"/>
                </a:lnTo>
                <a:lnTo>
                  <a:pt x="259890" y="42112"/>
                </a:lnTo>
                <a:lnTo>
                  <a:pt x="258453" y="41743"/>
                </a:lnTo>
                <a:lnTo>
                  <a:pt x="257017" y="41379"/>
                </a:lnTo>
                <a:lnTo>
                  <a:pt x="255558" y="41015"/>
                </a:lnTo>
                <a:lnTo>
                  <a:pt x="254099" y="40651"/>
                </a:lnTo>
                <a:lnTo>
                  <a:pt x="252640" y="40293"/>
                </a:lnTo>
                <a:lnTo>
                  <a:pt x="251181" y="39939"/>
                </a:lnTo>
                <a:lnTo>
                  <a:pt x="249701" y="39592"/>
                </a:lnTo>
                <a:lnTo>
                  <a:pt x="248220" y="39244"/>
                </a:lnTo>
                <a:lnTo>
                  <a:pt x="246717" y="38897"/>
                </a:lnTo>
                <a:lnTo>
                  <a:pt x="245236" y="38554"/>
                </a:lnTo>
                <a:lnTo>
                  <a:pt x="243733" y="38218"/>
                </a:lnTo>
                <a:lnTo>
                  <a:pt x="242208" y="37881"/>
                </a:lnTo>
                <a:lnTo>
                  <a:pt x="240705" y="37550"/>
                </a:lnTo>
                <a:lnTo>
                  <a:pt x="239179" y="37224"/>
                </a:lnTo>
                <a:lnTo>
                  <a:pt x="237654" y="36898"/>
                </a:lnTo>
                <a:lnTo>
                  <a:pt x="236129" y="36577"/>
                </a:lnTo>
                <a:lnTo>
                  <a:pt x="234604" y="36262"/>
                </a:lnTo>
                <a:lnTo>
                  <a:pt x="231532" y="35638"/>
                </a:lnTo>
                <a:lnTo>
                  <a:pt x="228437" y="35024"/>
                </a:lnTo>
                <a:lnTo>
                  <a:pt x="225365" y="34426"/>
                </a:lnTo>
                <a:lnTo>
                  <a:pt x="222248" y="33845"/>
                </a:lnTo>
                <a:lnTo>
                  <a:pt x="219154" y="33280"/>
                </a:lnTo>
                <a:lnTo>
                  <a:pt x="216060" y="32732"/>
                </a:lnTo>
                <a:lnTo>
                  <a:pt x="212943" y="32194"/>
                </a:lnTo>
                <a:lnTo>
                  <a:pt x="211352" y="31917"/>
                </a:lnTo>
                <a:lnTo>
                  <a:pt x="209804" y="31629"/>
                </a:lnTo>
                <a:lnTo>
                  <a:pt x="208301" y="31336"/>
                </a:lnTo>
                <a:lnTo>
                  <a:pt x="206820" y="31037"/>
                </a:lnTo>
                <a:lnTo>
                  <a:pt x="205384" y="30727"/>
                </a:lnTo>
                <a:lnTo>
                  <a:pt x="204013" y="30412"/>
                </a:lnTo>
                <a:lnTo>
                  <a:pt x="202665" y="30092"/>
                </a:lnTo>
                <a:lnTo>
                  <a:pt x="201339" y="29766"/>
                </a:lnTo>
                <a:lnTo>
                  <a:pt x="200079" y="29435"/>
                </a:lnTo>
                <a:lnTo>
                  <a:pt x="198841" y="29098"/>
                </a:lnTo>
                <a:lnTo>
                  <a:pt x="197648" y="28750"/>
                </a:lnTo>
                <a:lnTo>
                  <a:pt x="196476" y="28403"/>
                </a:lnTo>
                <a:lnTo>
                  <a:pt x="195349" y="28055"/>
                </a:lnTo>
                <a:lnTo>
                  <a:pt x="194266" y="27697"/>
                </a:lnTo>
                <a:lnTo>
                  <a:pt x="193205" y="27338"/>
                </a:lnTo>
                <a:lnTo>
                  <a:pt x="192188" y="26974"/>
                </a:lnTo>
                <a:lnTo>
                  <a:pt x="191193" y="26605"/>
                </a:lnTo>
                <a:lnTo>
                  <a:pt x="190243" y="26235"/>
                </a:lnTo>
                <a:lnTo>
                  <a:pt x="189315" y="25861"/>
                </a:lnTo>
                <a:lnTo>
                  <a:pt x="188431" y="25486"/>
                </a:lnTo>
                <a:lnTo>
                  <a:pt x="187569" y="25106"/>
                </a:lnTo>
                <a:lnTo>
                  <a:pt x="186751" y="24725"/>
                </a:lnTo>
                <a:lnTo>
                  <a:pt x="185955" y="24345"/>
                </a:lnTo>
                <a:lnTo>
                  <a:pt x="185181" y="23965"/>
                </a:lnTo>
                <a:lnTo>
                  <a:pt x="184452" y="23579"/>
                </a:lnTo>
                <a:lnTo>
                  <a:pt x="183745" y="23194"/>
                </a:lnTo>
                <a:lnTo>
                  <a:pt x="183059" y="22808"/>
                </a:lnTo>
                <a:lnTo>
                  <a:pt x="182418" y="22422"/>
                </a:lnTo>
                <a:lnTo>
                  <a:pt x="181777" y="22037"/>
                </a:lnTo>
                <a:lnTo>
                  <a:pt x="181181" y="21651"/>
                </a:lnTo>
                <a:lnTo>
                  <a:pt x="180606" y="21265"/>
                </a:lnTo>
                <a:lnTo>
                  <a:pt x="180053" y="20885"/>
                </a:lnTo>
                <a:lnTo>
                  <a:pt x="179545" y="20500"/>
                </a:lnTo>
                <a:lnTo>
                  <a:pt x="179037" y="20119"/>
                </a:lnTo>
                <a:lnTo>
                  <a:pt x="178550" y="19739"/>
                </a:lnTo>
                <a:lnTo>
                  <a:pt x="178108" y="19364"/>
                </a:lnTo>
                <a:lnTo>
                  <a:pt x="177688" y="18990"/>
                </a:lnTo>
                <a:lnTo>
                  <a:pt x="177268" y="18615"/>
                </a:lnTo>
                <a:lnTo>
                  <a:pt x="176871" y="18245"/>
                </a:lnTo>
                <a:lnTo>
                  <a:pt x="176517" y="17881"/>
                </a:lnTo>
                <a:lnTo>
                  <a:pt x="176163" y="17518"/>
                </a:lnTo>
                <a:lnTo>
                  <a:pt x="175832" y="17159"/>
                </a:lnTo>
                <a:lnTo>
                  <a:pt x="175544" y="16806"/>
                </a:lnTo>
                <a:lnTo>
                  <a:pt x="175235" y="16453"/>
                </a:lnTo>
                <a:lnTo>
                  <a:pt x="174970" y="16105"/>
                </a:lnTo>
                <a:lnTo>
                  <a:pt x="174727" y="15769"/>
                </a:lnTo>
                <a:lnTo>
                  <a:pt x="174262" y="15100"/>
                </a:lnTo>
                <a:lnTo>
                  <a:pt x="173865" y="14460"/>
                </a:lnTo>
                <a:lnTo>
                  <a:pt x="173533" y="13840"/>
                </a:lnTo>
                <a:lnTo>
                  <a:pt x="173246" y="13248"/>
                </a:lnTo>
                <a:lnTo>
                  <a:pt x="173003" y="12689"/>
                </a:lnTo>
                <a:lnTo>
                  <a:pt x="172826" y="12162"/>
                </a:lnTo>
                <a:lnTo>
                  <a:pt x="172671" y="11668"/>
                </a:lnTo>
                <a:lnTo>
                  <a:pt x="172560" y="11211"/>
                </a:lnTo>
                <a:lnTo>
                  <a:pt x="172472" y="10793"/>
                </a:lnTo>
                <a:close/>
                <a:moveTo>
                  <a:pt x="260597" y="28077"/>
                </a:moveTo>
                <a:lnTo>
                  <a:pt x="262454" y="28359"/>
                </a:lnTo>
                <a:lnTo>
                  <a:pt x="264267" y="28642"/>
                </a:lnTo>
                <a:lnTo>
                  <a:pt x="266035" y="28929"/>
                </a:lnTo>
                <a:lnTo>
                  <a:pt x="267759" y="29217"/>
                </a:lnTo>
                <a:lnTo>
                  <a:pt x="269461" y="29511"/>
                </a:lnTo>
                <a:lnTo>
                  <a:pt x="271119" y="29799"/>
                </a:lnTo>
                <a:lnTo>
                  <a:pt x="272732" y="30097"/>
                </a:lnTo>
                <a:lnTo>
                  <a:pt x="274324" y="30391"/>
                </a:lnTo>
                <a:lnTo>
                  <a:pt x="275871" y="30689"/>
                </a:lnTo>
                <a:lnTo>
                  <a:pt x="277374" y="30988"/>
                </a:lnTo>
                <a:lnTo>
                  <a:pt x="278855" y="31287"/>
                </a:lnTo>
                <a:lnTo>
                  <a:pt x="280313" y="31591"/>
                </a:lnTo>
                <a:lnTo>
                  <a:pt x="281706" y="31895"/>
                </a:lnTo>
                <a:lnTo>
                  <a:pt x="283076" y="32199"/>
                </a:lnTo>
                <a:lnTo>
                  <a:pt x="284425" y="32509"/>
                </a:lnTo>
                <a:lnTo>
                  <a:pt x="285729" y="32813"/>
                </a:lnTo>
                <a:lnTo>
                  <a:pt x="286989" y="33123"/>
                </a:lnTo>
                <a:lnTo>
                  <a:pt x="288226" y="33432"/>
                </a:lnTo>
                <a:lnTo>
                  <a:pt x="289442" y="33747"/>
                </a:lnTo>
                <a:lnTo>
                  <a:pt x="290614" y="34057"/>
                </a:lnTo>
                <a:lnTo>
                  <a:pt x="291763" y="34372"/>
                </a:lnTo>
                <a:lnTo>
                  <a:pt x="292868" y="34687"/>
                </a:lnTo>
                <a:lnTo>
                  <a:pt x="293951" y="35002"/>
                </a:lnTo>
                <a:lnTo>
                  <a:pt x="294990" y="35317"/>
                </a:lnTo>
                <a:lnTo>
                  <a:pt x="296007" y="35632"/>
                </a:lnTo>
                <a:lnTo>
                  <a:pt x="297001" y="35953"/>
                </a:lnTo>
                <a:lnTo>
                  <a:pt x="297974" y="36268"/>
                </a:lnTo>
                <a:lnTo>
                  <a:pt x="298902" y="36588"/>
                </a:lnTo>
                <a:lnTo>
                  <a:pt x="299786" y="36909"/>
                </a:lnTo>
                <a:lnTo>
                  <a:pt x="300671" y="37224"/>
                </a:lnTo>
                <a:lnTo>
                  <a:pt x="301510" y="37544"/>
                </a:lnTo>
                <a:lnTo>
                  <a:pt x="302328" y="37865"/>
                </a:lnTo>
                <a:lnTo>
                  <a:pt x="303124" y="38185"/>
                </a:lnTo>
                <a:lnTo>
                  <a:pt x="303875" y="38506"/>
                </a:lnTo>
                <a:lnTo>
                  <a:pt x="304627" y="38826"/>
                </a:lnTo>
                <a:lnTo>
                  <a:pt x="305334" y="39146"/>
                </a:lnTo>
                <a:lnTo>
                  <a:pt x="306019" y="39467"/>
                </a:lnTo>
                <a:lnTo>
                  <a:pt x="306683" y="39787"/>
                </a:lnTo>
                <a:lnTo>
                  <a:pt x="307301" y="40108"/>
                </a:lnTo>
                <a:lnTo>
                  <a:pt x="307920" y="40428"/>
                </a:lnTo>
                <a:lnTo>
                  <a:pt x="308495" y="40749"/>
                </a:lnTo>
                <a:lnTo>
                  <a:pt x="309070" y="41069"/>
                </a:lnTo>
                <a:lnTo>
                  <a:pt x="309600" y="41390"/>
                </a:lnTo>
                <a:lnTo>
                  <a:pt x="310109" y="41705"/>
                </a:lnTo>
                <a:lnTo>
                  <a:pt x="310595" y="42025"/>
                </a:lnTo>
                <a:lnTo>
                  <a:pt x="311081" y="42340"/>
                </a:lnTo>
                <a:lnTo>
                  <a:pt x="311523" y="42661"/>
                </a:lnTo>
                <a:lnTo>
                  <a:pt x="311943" y="42976"/>
                </a:lnTo>
                <a:lnTo>
                  <a:pt x="312341" y="43291"/>
                </a:lnTo>
                <a:lnTo>
                  <a:pt x="312739" y="43606"/>
                </a:lnTo>
                <a:lnTo>
                  <a:pt x="313092" y="43921"/>
                </a:lnTo>
                <a:lnTo>
                  <a:pt x="313424" y="44236"/>
                </a:lnTo>
                <a:lnTo>
                  <a:pt x="313756" y="44546"/>
                </a:lnTo>
                <a:lnTo>
                  <a:pt x="314065" y="44855"/>
                </a:lnTo>
                <a:lnTo>
                  <a:pt x="314330" y="45165"/>
                </a:lnTo>
                <a:lnTo>
                  <a:pt x="314596" y="45474"/>
                </a:lnTo>
                <a:lnTo>
                  <a:pt x="314861" y="45784"/>
                </a:lnTo>
                <a:lnTo>
                  <a:pt x="315082" y="46088"/>
                </a:lnTo>
                <a:lnTo>
                  <a:pt x="315281" y="46392"/>
                </a:lnTo>
                <a:lnTo>
                  <a:pt x="315480" y="46696"/>
                </a:lnTo>
                <a:lnTo>
                  <a:pt x="315656" y="47001"/>
                </a:lnTo>
                <a:lnTo>
                  <a:pt x="315811" y="47299"/>
                </a:lnTo>
                <a:lnTo>
                  <a:pt x="315966" y="47598"/>
                </a:lnTo>
                <a:lnTo>
                  <a:pt x="316099" y="47897"/>
                </a:lnTo>
                <a:lnTo>
                  <a:pt x="316209" y="48190"/>
                </a:lnTo>
                <a:lnTo>
                  <a:pt x="316297" y="48484"/>
                </a:lnTo>
                <a:lnTo>
                  <a:pt x="316386" y="48777"/>
                </a:lnTo>
                <a:lnTo>
                  <a:pt x="316452" y="49065"/>
                </a:lnTo>
                <a:lnTo>
                  <a:pt x="316496" y="49353"/>
                </a:lnTo>
                <a:lnTo>
                  <a:pt x="316541" y="49635"/>
                </a:lnTo>
                <a:lnTo>
                  <a:pt x="316585" y="50200"/>
                </a:lnTo>
                <a:lnTo>
                  <a:pt x="316585" y="50759"/>
                </a:lnTo>
                <a:lnTo>
                  <a:pt x="316518" y="51303"/>
                </a:lnTo>
                <a:lnTo>
                  <a:pt x="316430" y="51840"/>
                </a:lnTo>
                <a:lnTo>
                  <a:pt x="316297" y="52367"/>
                </a:lnTo>
                <a:lnTo>
                  <a:pt x="316121" y="52883"/>
                </a:lnTo>
                <a:lnTo>
                  <a:pt x="315900" y="53388"/>
                </a:lnTo>
                <a:lnTo>
                  <a:pt x="315679" y="53877"/>
                </a:lnTo>
                <a:lnTo>
                  <a:pt x="315391" y="54361"/>
                </a:lnTo>
                <a:lnTo>
                  <a:pt x="315104" y="54822"/>
                </a:lnTo>
                <a:lnTo>
                  <a:pt x="314772" y="55279"/>
                </a:lnTo>
                <a:lnTo>
                  <a:pt x="314441" y="55719"/>
                </a:lnTo>
                <a:lnTo>
                  <a:pt x="314087" y="56142"/>
                </a:lnTo>
                <a:lnTo>
                  <a:pt x="313711" y="56555"/>
                </a:lnTo>
                <a:lnTo>
                  <a:pt x="313336" y="56946"/>
                </a:lnTo>
                <a:lnTo>
                  <a:pt x="312960" y="57326"/>
                </a:lnTo>
                <a:lnTo>
                  <a:pt x="312562" y="57690"/>
                </a:lnTo>
                <a:lnTo>
                  <a:pt x="312164" y="58038"/>
                </a:lnTo>
                <a:lnTo>
                  <a:pt x="311766" y="58364"/>
                </a:lnTo>
                <a:lnTo>
                  <a:pt x="311368" y="58679"/>
                </a:lnTo>
                <a:lnTo>
                  <a:pt x="310993" y="58967"/>
                </a:lnTo>
                <a:lnTo>
                  <a:pt x="310617" y="59244"/>
                </a:lnTo>
                <a:lnTo>
                  <a:pt x="310263" y="59499"/>
                </a:lnTo>
                <a:lnTo>
                  <a:pt x="309600" y="59950"/>
                </a:lnTo>
                <a:lnTo>
                  <a:pt x="309026" y="60314"/>
                </a:lnTo>
                <a:lnTo>
                  <a:pt x="308539" y="60596"/>
                </a:lnTo>
                <a:lnTo>
                  <a:pt x="307677" y="60042"/>
                </a:lnTo>
                <a:lnTo>
                  <a:pt x="306793" y="59488"/>
                </a:lnTo>
                <a:lnTo>
                  <a:pt x="305865" y="58945"/>
                </a:lnTo>
                <a:lnTo>
                  <a:pt x="304914" y="58396"/>
                </a:lnTo>
                <a:lnTo>
                  <a:pt x="303942" y="57853"/>
                </a:lnTo>
                <a:lnTo>
                  <a:pt x="302925" y="57315"/>
                </a:lnTo>
                <a:lnTo>
                  <a:pt x="301886" y="56778"/>
                </a:lnTo>
                <a:lnTo>
                  <a:pt x="300803" y="56240"/>
                </a:lnTo>
                <a:lnTo>
                  <a:pt x="300980" y="56262"/>
                </a:lnTo>
                <a:lnTo>
                  <a:pt x="301157" y="56278"/>
                </a:lnTo>
                <a:lnTo>
                  <a:pt x="301334" y="56289"/>
                </a:lnTo>
                <a:lnTo>
                  <a:pt x="301533" y="56294"/>
                </a:lnTo>
                <a:lnTo>
                  <a:pt x="301665" y="56300"/>
                </a:lnTo>
                <a:lnTo>
                  <a:pt x="301820" y="56294"/>
                </a:lnTo>
                <a:lnTo>
                  <a:pt x="301975" y="56289"/>
                </a:lnTo>
                <a:lnTo>
                  <a:pt x="302129" y="56278"/>
                </a:lnTo>
                <a:lnTo>
                  <a:pt x="302284" y="56267"/>
                </a:lnTo>
                <a:lnTo>
                  <a:pt x="302417" y="56251"/>
                </a:lnTo>
                <a:lnTo>
                  <a:pt x="302549" y="56235"/>
                </a:lnTo>
                <a:lnTo>
                  <a:pt x="302682" y="56213"/>
                </a:lnTo>
                <a:lnTo>
                  <a:pt x="302792" y="56186"/>
                </a:lnTo>
                <a:lnTo>
                  <a:pt x="302903" y="56158"/>
                </a:lnTo>
                <a:lnTo>
                  <a:pt x="303013" y="56131"/>
                </a:lnTo>
                <a:lnTo>
                  <a:pt x="303102" y="56099"/>
                </a:lnTo>
                <a:lnTo>
                  <a:pt x="303168" y="56066"/>
                </a:lnTo>
                <a:lnTo>
                  <a:pt x="303234" y="56028"/>
                </a:lnTo>
                <a:lnTo>
                  <a:pt x="303279" y="55990"/>
                </a:lnTo>
                <a:lnTo>
                  <a:pt x="303323" y="55952"/>
                </a:lnTo>
                <a:lnTo>
                  <a:pt x="303345" y="55914"/>
                </a:lnTo>
                <a:lnTo>
                  <a:pt x="303389" y="55697"/>
                </a:lnTo>
                <a:lnTo>
                  <a:pt x="303478" y="55241"/>
                </a:lnTo>
                <a:lnTo>
                  <a:pt x="303500" y="54936"/>
                </a:lnTo>
                <a:lnTo>
                  <a:pt x="303544" y="54583"/>
                </a:lnTo>
                <a:lnTo>
                  <a:pt x="303544" y="54181"/>
                </a:lnTo>
                <a:lnTo>
                  <a:pt x="303544" y="53741"/>
                </a:lnTo>
                <a:lnTo>
                  <a:pt x="303500" y="53258"/>
                </a:lnTo>
                <a:lnTo>
                  <a:pt x="303411" y="52742"/>
                </a:lnTo>
                <a:lnTo>
                  <a:pt x="303301" y="52193"/>
                </a:lnTo>
                <a:lnTo>
                  <a:pt x="303146" y="51618"/>
                </a:lnTo>
                <a:lnTo>
                  <a:pt x="302947" y="51020"/>
                </a:lnTo>
                <a:lnTo>
                  <a:pt x="302682" y="50395"/>
                </a:lnTo>
                <a:lnTo>
                  <a:pt x="302527" y="50075"/>
                </a:lnTo>
                <a:lnTo>
                  <a:pt x="302350" y="49755"/>
                </a:lnTo>
                <a:lnTo>
                  <a:pt x="302174" y="49429"/>
                </a:lnTo>
                <a:lnTo>
                  <a:pt x="301952" y="49097"/>
                </a:lnTo>
                <a:lnTo>
                  <a:pt x="301731" y="48766"/>
                </a:lnTo>
                <a:lnTo>
                  <a:pt x="301488" y="48429"/>
                </a:lnTo>
                <a:lnTo>
                  <a:pt x="301223" y="48092"/>
                </a:lnTo>
                <a:lnTo>
                  <a:pt x="300958" y="47750"/>
                </a:lnTo>
                <a:lnTo>
                  <a:pt x="300648" y="47413"/>
                </a:lnTo>
                <a:lnTo>
                  <a:pt x="300317" y="47071"/>
                </a:lnTo>
                <a:lnTo>
                  <a:pt x="299963" y="46729"/>
                </a:lnTo>
                <a:lnTo>
                  <a:pt x="299610" y="46387"/>
                </a:lnTo>
                <a:lnTo>
                  <a:pt x="299212" y="46045"/>
                </a:lnTo>
                <a:lnTo>
                  <a:pt x="298792" y="45708"/>
                </a:lnTo>
                <a:lnTo>
                  <a:pt x="298350" y="45366"/>
                </a:lnTo>
                <a:lnTo>
                  <a:pt x="297863" y="45029"/>
                </a:lnTo>
                <a:lnTo>
                  <a:pt x="297377" y="44692"/>
                </a:lnTo>
                <a:lnTo>
                  <a:pt x="296847" y="44361"/>
                </a:lnTo>
                <a:lnTo>
                  <a:pt x="296294" y="44030"/>
                </a:lnTo>
                <a:lnTo>
                  <a:pt x="295697" y="43704"/>
                </a:lnTo>
                <a:lnTo>
                  <a:pt x="295101" y="43383"/>
                </a:lnTo>
                <a:lnTo>
                  <a:pt x="294460" y="43063"/>
                </a:lnTo>
                <a:lnTo>
                  <a:pt x="293774" y="42748"/>
                </a:lnTo>
                <a:lnTo>
                  <a:pt x="293067" y="42438"/>
                </a:lnTo>
                <a:lnTo>
                  <a:pt x="292338" y="42134"/>
                </a:lnTo>
                <a:lnTo>
                  <a:pt x="291564" y="41841"/>
                </a:lnTo>
                <a:lnTo>
                  <a:pt x="290746" y="41547"/>
                </a:lnTo>
                <a:lnTo>
                  <a:pt x="289906" y="41259"/>
                </a:lnTo>
                <a:lnTo>
                  <a:pt x="289044" y="40982"/>
                </a:lnTo>
                <a:lnTo>
                  <a:pt x="288138" y="40716"/>
                </a:lnTo>
                <a:lnTo>
                  <a:pt x="287188" y="40450"/>
                </a:lnTo>
                <a:lnTo>
                  <a:pt x="286193" y="40200"/>
                </a:lnTo>
                <a:lnTo>
                  <a:pt x="285685" y="40075"/>
                </a:lnTo>
                <a:lnTo>
                  <a:pt x="285176" y="39950"/>
                </a:lnTo>
                <a:lnTo>
                  <a:pt x="284646" y="39831"/>
                </a:lnTo>
                <a:lnTo>
                  <a:pt x="284115" y="39717"/>
                </a:lnTo>
                <a:lnTo>
                  <a:pt x="283563" y="39603"/>
                </a:lnTo>
                <a:lnTo>
                  <a:pt x="283010" y="39489"/>
                </a:lnTo>
                <a:lnTo>
                  <a:pt x="282435" y="39380"/>
                </a:lnTo>
                <a:lnTo>
                  <a:pt x="281861" y="39271"/>
                </a:lnTo>
                <a:lnTo>
                  <a:pt x="280977" y="39108"/>
                </a:lnTo>
                <a:lnTo>
                  <a:pt x="280115" y="38940"/>
                </a:lnTo>
                <a:lnTo>
                  <a:pt x="279275" y="38772"/>
                </a:lnTo>
                <a:lnTo>
                  <a:pt x="278457" y="38598"/>
                </a:lnTo>
                <a:lnTo>
                  <a:pt x="277683" y="38419"/>
                </a:lnTo>
                <a:lnTo>
                  <a:pt x="276910" y="38239"/>
                </a:lnTo>
                <a:lnTo>
                  <a:pt x="276158" y="38060"/>
                </a:lnTo>
                <a:lnTo>
                  <a:pt x="275451" y="37875"/>
                </a:lnTo>
                <a:lnTo>
                  <a:pt x="274743" y="37691"/>
                </a:lnTo>
                <a:lnTo>
                  <a:pt x="274080" y="37501"/>
                </a:lnTo>
                <a:lnTo>
                  <a:pt x="273417" y="37311"/>
                </a:lnTo>
                <a:lnTo>
                  <a:pt x="272798" y="37120"/>
                </a:lnTo>
                <a:lnTo>
                  <a:pt x="272180" y="36925"/>
                </a:lnTo>
                <a:lnTo>
                  <a:pt x="271583" y="36729"/>
                </a:lnTo>
                <a:lnTo>
                  <a:pt x="271008" y="36534"/>
                </a:lnTo>
                <a:lnTo>
                  <a:pt x="270478" y="36333"/>
                </a:lnTo>
                <a:lnTo>
                  <a:pt x="269947" y="36137"/>
                </a:lnTo>
                <a:lnTo>
                  <a:pt x="269417" y="35936"/>
                </a:lnTo>
                <a:lnTo>
                  <a:pt x="268930" y="35735"/>
                </a:lnTo>
                <a:lnTo>
                  <a:pt x="268466" y="35534"/>
                </a:lnTo>
                <a:lnTo>
                  <a:pt x="268002" y="35333"/>
                </a:lnTo>
                <a:lnTo>
                  <a:pt x="267560" y="35127"/>
                </a:lnTo>
                <a:lnTo>
                  <a:pt x="267140" y="34926"/>
                </a:lnTo>
                <a:lnTo>
                  <a:pt x="266742" y="34725"/>
                </a:lnTo>
                <a:lnTo>
                  <a:pt x="266344" y="34519"/>
                </a:lnTo>
                <a:lnTo>
                  <a:pt x="265991" y="34318"/>
                </a:lnTo>
                <a:lnTo>
                  <a:pt x="265615" y="34117"/>
                </a:lnTo>
                <a:lnTo>
                  <a:pt x="265283" y="33910"/>
                </a:lnTo>
                <a:lnTo>
                  <a:pt x="264664" y="33508"/>
                </a:lnTo>
                <a:lnTo>
                  <a:pt x="264090" y="33112"/>
                </a:lnTo>
                <a:lnTo>
                  <a:pt x="263559" y="32715"/>
                </a:lnTo>
                <a:lnTo>
                  <a:pt x="263095" y="32330"/>
                </a:lnTo>
                <a:lnTo>
                  <a:pt x="262675" y="31944"/>
                </a:lnTo>
                <a:lnTo>
                  <a:pt x="262321" y="31569"/>
                </a:lnTo>
                <a:lnTo>
                  <a:pt x="261990" y="31205"/>
                </a:lnTo>
                <a:lnTo>
                  <a:pt x="261725" y="30847"/>
                </a:lnTo>
                <a:lnTo>
                  <a:pt x="261482" y="30505"/>
                </a:lnTo>
                <a:lnTo>
                  <a:pt x="261261" y="30168"/>
                </a:lnTo>
                <a:lnTo>
                  <a:pt x="261106" y="29847"/>
                </a:lnTo>
                <a:lnTo>
                  <a:pt x="260951" y="29543"/>
                </a:lnTo>
                <a:lnTo>
                  <a:pt x="260841" y="29255"/>
                </a:lnTo>
                <a:lnTo>
                  <a:pt x="260752" y="28984"/>
                </a:lnTo>
                <a:lnTo>
                  <a:pt x="260686" y="28723"/>
                </a:lnTo>
                <a:lnTo>
                  <a:pt x="260642" y="28490"/>
                </a:lnTo>
                <a:lnTo>
                  <a:pt x="260597" y="28077"/>
                </a:lnTo>
                <a:close/>
                <a:moveTo>
                  <a:pt x="33222" y="40423"/>
                </a:moveTo>
                <a:lnTo>
                  <a:pt x="35145" y="40629"/>
                </a:lnTo>
                <a:lnTo>
                  <a:pt x="37112" y="40836"/>
                </a:lnTo>
                <a:lnTo>
                  <a:pt x="39168" y="41037"/>
                </a:lnTo>
                <a:lnTo>
                  <a:pt x="41290" y="41238"/>
                </a:lnTo>
                <a:lnTo>
                  <a:pt x="43478" y="41428"/>
                </a:lnTo>
                <a:lnTo>
                  <a:pt x="45754" y="41612"/>
                </a:lnTo>
                <a:lnTo>
                  <a:pt x="48075" y="41792"/>
                </a:lnTo>
                <a:lnTo>
                  <a:pt x="50507" y="41966"/>
                </a:lnTo>
                <a:lnTo>
                  <a:pt x="52982" y="42134"/>
                </a:lnTo>
                <a:lnTo>
                  <a:pt x="55546" y="42291"/>
                </a:lnTo>
                <a:lnTo>
                  <a:pt x="58199" y="42443"/>
                </a:lnTo>
                <a:lnTo>
                  <a:pt x="60917" y="42585"/>
                </a:lnTo>
                <a:lnTo>
                  <a:pt x="63724" y="42721"/>
                </a:lnTo>
                <a:lnTo>
                  <a:pt x="66598" y="42845"/>
                </a:lnTo>
                <a:lnTo>
                  <a:pt x="69560" y="42965"/>
                </a:lnTo>
                <a:lnTo>
                  <a:pt x="72610" y="43068"/>
                </a:lnTo>
                <a:lnTo>
                  <a:pt x="75748" y="43166"/>
                </a:lnTo>
                <a:lnTo>
                  <a:pt x="78976" y="43253"/>
                </a:lnTo>
                <a:lnTo>
                  <a:pt x="80611" y="43296"/>
                </a:lnTo>
                <a:lnTo>
                  <a:pt x="82269" y="43329"/>
                </a:lnTo>
                <a:lnTo>
                  <a:pt x="83971" y="43361"/>
                </a:lnTo>
                <a:lnTo>
                  <a:pt x="85673" y="43394"/>
                </a:lnTo>
                <a:lnTo>
                  <a:pt x="87397" y="43421"/>
                </a:lnTo>
                <a:lnTo>
                  <a:pt x="89143" y="43448"/>
                </a:lnTo>
                <a:lnTo>
                  <a:pt x="90933" y="43470"/>
                </a:lnTo>
                <a:lnTo>
                  <a:pt x="92724" y="43486"/>
                </a:lnTo>
                <a:lnTo>
                  <a:pt x="94536" y="43503"/>
                </a:lnTo>
                <a:lnTo>
                  <a:pt x="96393" y="43519"/>
                </a:lnTo>
                <a:lnTo>
                  <a:pt x="98250" y="43524"/>
                </a:lnTo>
                <a:lnTo>
                  <a:pt x="100150" y="43530"/>
                </a:lnTo>
                <a:lnTo>
                  <a:pt x="102051" y="43535"/>
                </a:lnTo>
                <a:lnTo>
                  <a:pt x="103996" y="43535"/>
                </a:lnTo>
                <a:lnTo>
                  <a:pt x="105964" y="43530"/>
                </a:lnTo>
                <a:lnTo>
                  <a:pt x="107931" y="43524"/>
                </a:lnTo>
                <a:lnTo>
                  <a:pt x="109942" y="43514"/>
                </a:lnTo>
                <a:lnTo>
                  <a:pt x="111976" y="43497"/>
                </a:lnTo>
                <a:lnTo>
                  <a:pt x="114031" y="43476"/>
                </a:lnTo>
                <a:lnTo>
                  <a:pt x="116109" y="43454"/>
                </a:lnTo>
                <a:lnTo>
                  <a:pt x="118209" y="43432"/>
                </a:lnTo>
                <a:lnTo>
                  <a:pt x="120353" y="43399"/>
                </a:lnTo>
                <a:lnTo>
                  <a:pt x="122497" y="43367"/>
                </a:lnTo>
                <a:lnTo>
                  <a:pt x="124685" y="43329"/>
                </a:lnTo>
                <a:lnTo>
                  <a:pt x="126873" y="43291"/>
                </a:lnTo>
                <a:lnTo>
                  <a:pt x="129106" y="43247"/>
                </a:lnTo>
                <a:lnTo>
                  <a:pt x="131360" y="43198"/>
                </a:lnTo>
                <a:lnTo>
                  <a:pt x="133637" y="43144"/>
                </a:lnTo>
                <a:lnTo>
                  <a:pt x="135648" y="43095"/>
                </a:lnTo>
                <a:lnTo>
                  <a:pt x="137660" y="43057"/>
                </a:lnTo>
                <a:lnTo>
                  <a:pt x="139627" y="43025"/>
                </a:lnTo>
                <a:lnTo>
                  <a:pt x="141572" y="42992"/>
                </a:lnTo>
                <a:lnTo>
                  <a:pt x="142279" y="43275"/>
                </a:lnTo>
                <a:lnTo>
                  <a:pt x="142743" y="43448"/>
                </a:lnTo>
                <a:lnTo>
                  <a:pt x="143296" y="43644"/>
                </a:lnTo>
                <a:lnTo>
                  <a:pt x="143915" y="43856"/>
                </a:lnTo>
                <a:lnTo>
                  <a:pt x="144600" y="44089"/>
                </a:lnTo>
                <a:lnTo>
                  <a:pt x="145351" y="44334"/>
                </a:lnTo>
                <a:lnTo>
                  <a:pt x="146169" y="44594"/>
                </a:lnTo>
                <a:lnTo>
                  <a:pt x="147075" y="44866"/>
                </a:lnTo>
                <a:lnTo>
                  <a:pt x="148048" y="45148"/>
                </a:lnTo>
                <a:lnTo>
                  <a:pt x="149109" y="45436"/>
                </a:lnTo>
                <a:lnTo>
                  <a:pt x="150236" y="45735"/>
                </a:lnTo>
                <a:lnTo>
                  <a:pt x="151430" y="46034"/>
                </a:lnTo>
                <a:lnTo>
                  <a:pt x="152690" y="46338"/>
                </a:lnTo>
                <a:lnTo>
                  <a:pt x="154038" y="46642"/>
                </a:lnTo>
                <a:lnTo>
                  <a:pt x="154745" y="46794"/>
                </a:lnTo>
                <a:lnTo>
                  <a:pt x="155453" y="46946"/>
                </a:lnTo>
                <a:lnTo>
                  <a:pt x="156182" y="47098"/>
                </a:lnTo>
                <a:lnTo>
                  <a:pt x="156956" y="47251"/>
                </a:lnTo>
                <a:lnTo>
                  <a:pt x="157729" y="47397"/>
                </a:lnTo>
                <a:lnTo>
                  <a:pt x="158503" y="47549"/>
                </a:lnTo>
                <a:lnTo>
                  <a:pt x="159321" y="47696"/>
                </a:lnTo>
                <a:lnTo>
                  <a:pt x="160138" y="47837"/>
                </a:lnTo>
                <a:lnTo>
                  <a:pt x="161000" y="47984"/>
                </a:lnTo>
                <a:lnTo>
                  <a:pt x="161862" y="48125"/>
                </a:lnTo>
                <a:lnTo>
                  <a:pt x="162747" y="48261"/>
                </a:lnTo>
                <a:lnTo>
                  <a:pt x="163631" y="48397"/>
                </a:lnTo>
                <a:lnTo>
                  <a:pt x="164559" y="48527"/>
                </a:lnTo>
                <a:lnTo>
                  <a:pt x="165487" y="48657"/>
                </a:lnTo>
                <a:lnTo>
                  <a:pt x="166460" y="48788"/>
                </a:lnTo>
                <a:lnTo>
                  <a:pt x="167433" y="48907"/>
                </a:lnTo>
                <a:lnTo>
                  <a:pt x="168427" y="49027"/>
                </a:lnTo>
                <a:lnTo>
                  <a:pt x="169422" y="49141"/>
                </a:lnTo>
                <a:lnTo>
                  <a:pt x="170461" y="49255"/>
                </a:lnTo>
                <a:lnTo>
                  <a:pt x="171499" y="49358"/>
                </a:lnTo>
                <a:lnTo>
                  <a:pt x="172583" y="49461"/>
                </a:lnTo>
                <a:lnTo>
                  <a:pt x="173666" y="49559"/>
                </a:lnTo>
                <a:lnTo>
                  <a:pt x="174771" y="49651"/>
                </a:lnTo>
                <a:lnTo>
                  <a:pt x="175876" y="49738"/>
                </a:lnTo>
                <a:lnTo>
                  <a:pt x="177025" y="49820"/>
                </a:lnTo>
                <a:lnTo>
                  <a:pt x="178175" y="49896"/>
                </a:lnTo>
                <a:lnTo>
                  <a:pt x="179368" y="49961"/>
                </a:lnTo>
                <a:lnTo>
                  <a:pt x="180562" y="50026"/>
                </a:lnTo>
                <a:lnTo>
                  <a:pt x="181777" y="50086"/>
                </a:lnTo>
                <a:lnTo>
                  <a:pt x="182993" y="50135"/>
                </a:lnTo>
                <a:lnTo>
                  <a:pt x="184253" y="50178"/>
                </a:lnTo>
                <a:lnTo>
                  <a:pt x="185535" y="50211"/>
                </a:lnTo>
                <a:lnTo>
                  <a:pt x="186817" y="50243"/>
                </a:lnTo>
                <a:lnTo>
                  <a:pt x="188121" y="50265"/>
                </a:lnTo>
                <a:lnTo>
                  <a:pt x="188784" y="50276"/>
                </a:lnTo>
                <a:lnTo>
                  <a:pt x="189447" y="50287"/>
                </a:lnTo>
                <a:lnTo>
                  <a:pt x="190110" y="50303"/>
                </a:lnTo>
                <a:lnTo>
                  <a:pt x="190773" y="50325"/>
                </a:lnTo>
                <a:lnTo>
                  <a:pt x="192078" y="50374"/>
                </a:lnTo>
                <a:lnTo>
                  <a:pt x="193404" y="50439"/>
                </a:lnTo>
                <a:lnTo>
                  <a:pt x="194686" y="50515"/>
                </a:lnTo>
                <a:lnTo>
                  <a:pt x="195968" y="50602"/>
                </a:lnTo>
                <a:lnTo>
                  <a:pt x="197250" y="50700"/>
                </a:lnTo>
                <a:lnTo>
                  <a:pt x="198510" y="50808"/>
                </a:lnTo>
                <a:lnTo>
                  <a:pt x="199769" y="50928"/>
                </a:lnTo>
                <a:lnTo>
                  <a:pt x="201007" y="51058"/>
                </a:lnTo>
                <a:lnTo>
                  <a:pt x="202245" y="51194"/>
                </a:lnTo>
                <a:lnTo>
                  <a:pt x="203461" y="51341"/>
                </a:lnTo>
                <a:lnTo>
                  <a:pt x="204654" y="51498"/>
                </a:lnTo>
                <a:lnTo>
                  <a:pt x="205848" y="51661"/>
                </a:lnTo>
                <a:lnTo>
                  <a:pt x="207019" y="51835"/>
                </a:lnTo>
                <a:lnTo>
                  <a:pt x="208191" y="52014"/>
                </a:lnTo>
                <a:lnTo>
                  <a:pt x="209340" y="52199"/>
                </a:lnTo>
                <a:lnTo>
                  <a:pt x="210467" y="52394"/>
                </a:lnTo>
                <a:lnTo>
                  <a:pt x="211595" y="52590"/>
                </a:lnTo>
                <a:lnTo>
                  <a:pt x="212700" y="52796"/>
                </a:lnTo>
                <a:lnTo>
                  <a:pt x="213783" y="53008"/>
                </a:lnTo>
                <a:lnTo>
                  <a:pt x="214866" y="53220"/>
                </a:lnTo>
                <a:lnTo>
                  <a:pt x="215927" y="53437"/>
                </a:lnTo>
                <a:lnTo>
                  <a:pt x="216966" y="53660"/>
                </a:lnTo>
                <a:lnTo>
                  <a:pt x="217982" y="53888"/>
                </a:lnTo>
                <a:lnTo>
                  <a:pt x="218977" y="54116"/>
                </a:lnTo>
                <a:lnTo>
                  <a:pt x="219972" y="54350"/>
                </a:lnTo>
                <a:lnTo>
                  <a:pt x="220944" y="54583"/>
                </a:lnTo>
                <a:lnTo>
                  <a:pt x="221895" y="54817"/>
                </a:lnTo>
                <a:lnTo>
                  <a:pt x="222823" y="55056"/>
                </a:lnTo>
                <a:lnTo>
                  <a:pt x="223729" y="55289"/>
                </a:lnTo>
                <a:lnTo>
                  <a:pt x="224636" y="55528"/>
                </a:lnTo>
                <a:lnTo>
                  <a:pt x="225498" y="55767"/>
                </a:lnTo>
                <a:lnTo>
                  <a:pt x="226360" y="56006"/>
                </a:lnTo>
                <a:lnTo>
                  <a:pt x="227995" y="56479"/>
                </a:lnTo>
                <a:lnTo>
                  <a:pt x="229542" y="56946"/>
                </a:lnTo>
                <a:lnTo>
                  <a:pt x="231001" y="57402"/>
                </a:lnTo>
                <a:lnTo>
                  <a:pt x="232372" y="57842"/>
                </a:lnTo>
                <a:lnTo>
                  <a:pt x="233654" y="58266"/>
                </a:lnTo>
                <a:lnTo>
                  <a:pt x="234825" y="58673"/>
                </a:lnTo>
                <a:lnTo>
                  <a:pt x="235908" y="59054"/>
                </a:lnTo>
                <a:lnTo>
                  <a:pt x="236881" y="59407"/>
                </a:lnTo>
                <a:lnTo>
                  <a:pt x="237743" y="59727"/>
                </a:lnTo>
                <a:lnTo>
                  <a:pt x="238494" y="60015"/>
                </a:lnTo>
                <a:lnTo>
                  <a:pt x="239135" y="60265"/>
                </a:lnTo>
                <a:lnTo>
                  <a:pt x="240041" y="60640"/>
                </a:lnTo>
                <a:lnTo>
                  <a:pt x="240484" y="60824"/>
                </a:lnTo>
                <a:lnTo>
                  <a:pt x="238671" y="60574"/>
                </a:lnTo>
                <a:lnTo>
                  <a:pt x="236837" y="60330"/>
                </a:lnTo>
                <a:lnTo>
                  <a:pt x="235002" y="60086"/>
                </a:lnTo>
                <a:lnTo>
                  <a:pt x="233167" y="59852"/>
                </a:lnTo>
                <a:lnTo>
                  <a:pt x="231311" y="59618"/>
                </a:lnTo>
                <a:lnTo>
                  <a:pt x="229432" y="59390"/>
                </a:lnTo>
                <a:lnTo>
                  <a:pt x="227553" y="59168"/>
                </a:lnTo>
                <a:lnTo>
                  <a:pt x="225674" y="58945"/>
                </a:lnTo>
                <a:lnTo>
                  <a:pt x="223774" y="58728"/>
                </a:lnTo>
                <a:lnTo>
                  <a:pt x="221873" y="58516"/>
                </a:lnTo>
                <a:lnTo>
                  <a:pt x="219950" y="58309"/>
                </a:lnTo>
                <a:lnTo>
                  <a:pt x="218027" y="58108"/>
                </a:lnTo>
                <a:lnTo>
                  <a:pt x="216104" y="57907"/>
                </a:lnTo>
                <a:lnTo>
                  <a:pt x="214159" y="57717"/>
                </a:lnTo>
                <a:lnTo>
                  <a:pt x="212214" y="57522"/>
                </a:lnTo>
                <a:lnTo>
                  <a:pt x="210246" y="57337"/>
                </a:lnTo>
                <a:lnTo>
                  <a:pt x="208301" y="57158"/>
                </a:lnTo>
                <a:lnTo>
                  <a:pt x="206334" y="56979"/>
                </a:lnTo>
                <a:lnTo>
                  <a:pt x="204345" y="56805"/>
                </a:lnTo>
                <a:lnTo>
                  <a:pt x="202378" y="56631"/>
                </a:lnTo>
                <a:lnTo>
                  <a:pt x="200388" y="56468"/>
                </a:lnTo>
                <a:lnTo>
                  <a:pt x="198399" y="56305"/>
                </a:lnTo>
                <a:lnTo>
                  <a:pt x="196410" y="56148"/>
                </a:lnTo>
                <a:lnTo>
                  <a:pt x="194398" y="55990"/>
                </a:lnTo>
                <a:lnTo>
                  <a:pt x="192409" y="55843"/>
                </a:lnTo>
                <a:lnTo>
                  <a:pt x="190398" y="55697"/>
                </a:lnTo>
                <a:lnTo>
                  <a:pt x="188386" y="55550"/>
                </a:lnTo>
                <a:lnTo>
                  <a:pt x="186375" y="55414"/>
                </a:lnTo>
                <a:lnTo>
                  <a:pt x="184364" y="55279"/>
                </a:lnTo>
                <a:lnTo>
                  <a:pt x="182352" y="55148"/>
                </a:lnTo>
                <a:lnTo>
                  <a:pt x="180341" y="55018"/>
                </a:lnTo>
                <a:lnTo>
                  <a:pt x="178307" y="54898"/>
                </a:lnTo>
                <a:lnTo>
                  <a:pt x="176296" y="54779"/>
                </a:lnTo>
                <a:lnTo>
                  <a:pt x="174262" y="54659"/>
                </a:lnTo>
                <a:lnTo>
                  <a:pt x="172251" y="54551"/>
                </a:lnTo>
                <a:lnTo>
                  <a:pt x="170218" y="54442"/>
                </a:lnTo>
                <a:lnTo>
                  <a:pt x="168206" y="54333"/>
                </a:lnTo>
                <a:lnTo>
                  <a:pt x="166173" y="54236"/>
                </a:lnTo>
                <a:lnTo>
                  <a:pt x="164161" y="54138"/>
                </a:lnTo>
                <a:lnTo>
                  <a:pt x="162150" y="54046"/>
                </a:lnTo>
                <a:lnTo>
                  <a:pt x="160116" y="53953"/>
                </a:lnTo>
                <a:lnTo>
                  <a:pt x="158105" y="53866"/>
                </a:lnTo>
                <a:lnTo>
                  <a:pt x="156094" y="53785"/>
                </a:lnTo>
                <a:lnTo>
                  <a:pt x="154082" y="53703"/>
                </a:lnTo>
                <a:lnTo>
                  <a:pt x="152071" y="53627"/>
                </a:lnTo>
                <a:lnTo>
                  <a:pt x="150059" y="53557"/>
                </a:lnTo>
                <a:lnTo>
                  <a:pt x="148070" y="53486"/>
                </a:lnTo>
                <a:lnTo>
                  <a:pt x="146059" y="53421"/>
                </a:lnTo>
                <a:lnTo>
                  <a:pt x="144069" y="53361"/>
                </a:lnTo>
                <a:lnTo>
                  <a:pt x="142080" y="53301"/>
                </a:lnTo>
                <a:lnTo>
                  <a:pt x="138124" y="53193"/>
                </a:lnTo>
                <a:lnTo>
                  <a:pt x="134167" y="53100"/>
                </a:lnTo>
                <a:lnTo>
                  <a:pt x="130255" y="53019"/>
                </a:lnTo>
                <a:lnTo>
                  <a:pt x="126365" y="52954"/>
                </a:lnTo>
                <a:lnTo>
                  <a:pt x="122519" y="52899"/>
                </a:lnTo>
                <a:lnTo>
                  <a:pt x="118695" y="52856"/>
                </a:lnTo>
                <a:lnTo>
                  <a:pt x="114893" y="52829"/>
                </a:lnTo>
                <a:lnTo>
                  <a:pt x="112948" y="52813"/>
                </a:lnTo>
                <a:lnTo>
                  <a:pt x="111003" y="52780"/>
                </a:lnTo>
                <a:lnTo>
                  <a:pt x="109102" y="52742"/>
                </a:lnTo>
                <a:lnTo>
                  <a:pt x="107201" y="52688"/>
                </a:lnTo>
                <a:lnTo>
                  <a:pt x="105300" y="52622"/>
                </a:lnTo>
                <a:lnTo>
                  <a:pt x="103444" y="52546"/>
                </a:lnTo>
                <a:lnTo>
                  <a:pt x="101609" y="52465"/>
                </a:lnTo>
                <a:lnTo>
                  <a:pt x="99775" y="52367"/>
                </a:lnTo>
                <a:lnTo>
                  <a:pt x="97984" y="52264"/>
                </a:lnTo>
                <a:lnTo>
                  <a:pt x="96194" y="52144"/>
                </a:lnTo>
                <a:lnTo>
                  <a:pt x="94426" y="52020"/>
                </a:lnTo>
                <a:lnTo>
                  <a:pt x="92680" y="51889"/>
                </a:lnTo>
                <a:lnTo>
                  <a:pt x="90955" y="51748"/>
                </a:lnTo>
                <a:lnTo>
                  <a:pt x="89231" y="51596"/>
                </a:lnTo>
                <a:lnTo>
                  <a:pt x="87552" y="51438"/>
                </a:lnTo>
                <a:lnTo>
                  <a:pt x="85894" y="51270"/>
                </a:lnTo>
                <a:lnTo>
                  <a:pt x="84236" y="51096"/>
                </a:lnTo>
                <a:lnTo>
                  <a:pt x="82623" y="50917"/>
                </a:lnTo>
                <a:lnTo>
                  <a:pt x="81009" y="50732"/>
                </a:lnTo>
                <a:lnTo>
                  <a:pt x="79440" y="50537"/>
                </a:lnTo>
                <a:lnTo>
                  <a:pt x="77870" y="50336"/>
                </a:lnTo>
                <a:lnTo>
                  <a:pt x="76323" y="50129"/>
                </a:lnTo>
                <a:lnTo>
                  <a:pt x="74820" y="49917"/>
                </a:lnTo>
                <a:lnTo>
                  <a:pt x="73317" y="49706"/>
                </a:lnTo>
                <a:lnTo>
                  <a:pt x="71836" y="49483"/>
                </a:lnTo>
                <a:lnTo>
                  <a:pt x="70377" y="49255"/>
                </a:lnTo>
                <a:lnTo>
                  <a:pt x="68963" y="49027"/>
                </a:lnTo>
                <a:lnTo>
                  <a:pt x="67548" y="48793"/>
                </a:lnTo>
                <a:lnTo>
                  <a:pt x="66156" y="48554"/>
                </a:lnTo>
                <a:lnTo>
                  <a:pt x="64807" y="48315"/>
                </a:lnTo>
                <a:lnTo>
                  <a:pt x="63459" y="48071"/>
                </a:lnTo>
                <a:lnTo>
                  <a:pt x="62155" y="47826"/>
                </a:lnTo>
                <a:lnTo>
                  <a:pt x="60851" y="47576"/>
                </a:lnTo>
                <a:lnTo>
                  <a:pt x="59591" y="47327"/>
                </a:lnTo>
                <a:lnTo>
                  <a:pt x="58331" y="47071"/>
                </a:lnTo>
                <a:lnTo>
                  <a:pt x="57115" y="46816"/>
                </a:lnTo>
                <a:lnTo>
                  <a:pt x="55922" y="46561"/>
                </a:lnTo>
                <a:lnTo>
                  <a:pt x="54750" y="46305"/>
                </a:lnTo>
                <a:lnTo>
                  <a:pt x="53579" y="46050"/>
                </a:lnTo>
                <a:lnTo>
                  <a:pt x="52474" y="45795"/>
                </a:lnTo>
                <a:lnTo>
                  <a:pt x="51369" y="45540"/>
                </a:lnTo>
                <a:lnTo>
                  <a:pt x="50286" y="45284"/>
                </a:lnTo>
                <a:lnTo>
                  <a:pt x="49247" y="45029"/>
                </a:lnTo>
                <a:lnTo>
                  <a:pt x="48208" y="44774"/>
                </a:lnTo>
                <a:lnTo>
                  <a:pt x="47213" y="44524"/>
                </a:lnTo>
                <a:lnTo>
                  <a:pt x="46241" y="44269"/>
                </a:lnTo>
                <a:lnTo>
                  <a:pt x="44362" y="43774"/>
                </a:lnTo>
                <a:lnTo>
                  <a:pt x="42594" y="43291"/>
                </a:lnTo>
                <a:lnTo>
                  <a:pt x="40936" y="42824"/>
                </a:lnTo>
                <a:lnTo>
                  <a:pt x="39367" y="42367"/>
                </a:lnTo>
                <a:lnTo>
                  <a:pt x="37930" y="41933"/>
                </a:lnTo>
                <a:lnTo>
                  <a:pt x="36582" y="41515"/>
                </a:lnTo>
                <a:lnTo>
                  <a:pt x="35344" y="41124"/>
                </a:lnTo>
                <a:lnTo>
                  <a:pt x="34239" y="40760"/>
                </a:lnTo>
                <a:lnTo>
                  <a:pt x="33222" y="40423"/>
                </a:lnTo>
                <a:close/>
                <a:moveTo>
                  <a:pt x="149772" y="42932"/>
                </a:moveTo>
                <a:lnTo>
                  <a:pt x="151872" y="42938"/>
                </a:lnTo>
                <a:lnTo>
                  <a:pt x="153927" y="42943"/>
                </a:lnTo>
                <a:lnTo>
                  <a:pt x="155983" y="42960"/>
                </a:lnTo>
                <a:lnTo>
                  <a:pt x="157994" y="42981"/>
                </a:lnTo>
                <a:lnTo>
                  <a:pt x="159984" y="43008"/>
                </a:lnTo>
                <a:lnTo>
                  <a:pt x="161951" y="43041"/>
                </a:lnTo>
                <a:lnTo>
                  <a:pt x="163896" y="43084"/>
                </a:lnTo>
                <a:lnTo>
                  <a:pt x="165819" y="43128"/>
                </a:lnTo>
                <a:lnTo>
                  <a:pt x="167698" y="43182"/>
                </a:lnTo>
                <a:lnTo>
                  <a:pt x="169577" y="43242"/>
                </a:lnTo>
                <a:lnTo>
                  <a:pt x="171411" y="43307"/>
                </a:lnTo>
                <a:lnTo>
                  <a:pt x="173224" y="43378"/>
                </a:lnTo>
                <a:lnTo>
                  <a:pt x="175014" y="43454"/>
                </a:lnTo>
                <a:lnTo>
                  <a:pt x="176782" y="43535"/>
                </a:lnTo>
                <a:lnTo>
                  <a:pt x="178506" y="43622"/>
                </a:lnTo>
                <a:lnTo>
                  <a:pt x="180230" y="43715"/>
                </a:lnTo>
                <a:lnTo>
                  <a:pt x="181910" y="43818"/>
                </a:lnTo>
                <a:lnTo>
                  <a:pt x="183590" y="43921"/>
                </a:lnTo>
                <a:lnTo>
                  <a:pt x="185226" y="44030"/>
                </a:lnTo>
                <a:lnTo>
                  <a:pt x="186861" y="44144"/>
                </a:lnTo>
                <a:lnTo>
                  <a:pt x="188453" y="44258"/>
                </a:lnTo>
                <a:lnTo>
                  <a:pt x="190022" y="44383"/>
                </a:lnTo>
                <a:lnTo>
                  <a:pt x="191569" y="44513"/>
                </a:lnTo>
                <a:lnTo>
                  <a:pt x="193094" y="44643"/>
                </a:lnTo>
                <a:lnTo>
                  <a:pt x="194597" y="44779"/>
                </a:lnTo>
                <a:lnTo>
                  <a:pt x="196078" y="44920"/>
                </a:lnTo>
                <a:lnTo>
                  <a:pt x="197537" y="45067"/>
                </a:lnTo>
                <a:lnTo>
                  <a:pt x="198974" y="45219"/>
                </a:lnTo>
                <a:lnTo>
                  <a:pt x="200388" y="45371"/>
                </a:lnTo>
                <a:lnTo>
                  <a:pt x="201781" y="45529"/>
                </a:lnTo>
                <a:lnTo>
                  <a:pt x="203151" y="45692"/>
                </a:lnTo>
                <a:lnTo>
                  <a:pt x="204522" y="45855"/>
                </a:lnTo>
                <a:lnTo>
                  <a:pt x="205848" y="46028"/>
                </a:lnTo>
                <a:lnTo>
                  <a:pt x="207152" y="46197"/>
                </a:lnTo>
                <a:lnTo>
                  <a:pt x="208434" y="46376"/>
                </a:lnTo>
                <a:lnTo>
                  <a:pt x="209694" y="46555"/>
                </a:lnTo>
                <a:lnTo>
                  <a:pt x="210932" y="46740"/>
                </a:lnTo>
                <a:lnTo>
                  <a:pt x="212169" y="46925"/>
                </a:lnTo>
                <a:lnTo>
                  <a:pt x="213363" y="47115"/>
                </a:lnTo>
                <a:lnTo>
                  <a:pt x="214556" y="47305"/>
                </a:lnTo>
                <a:lnTo>
                  <a:pt x="215706" y="47500"/>
                </a:lnTo>
                <a:lnTo>
                  <a:pt x="216855" y="47696"/>
                </a:lnTo>
                <a:lnTo>
                  <a:pt x="217982" y="47897"/>
                </a:lnTo>
                <a:lnTo>
                  <a:pt x="219066" y="48103"/>
                </a:lnTo>
                <a:lnTo>
                  <a:pt x="220149" y="48310"/>
                </a:lnTo>
                <a:lnTo>
                  <a:pt x="221232" y="48516"/>
                </a:lnTo>
                <a:lnTo>
                  <a:pt x="222271" y="48723"/>
                </a:lnTo>
                <a:lnTo>
                  <a:pt x="223287" y="48934"/>
                </a:lnTo>
                <a:lnTo>
                  <a:pt x="224304" y="49152"/>
                </a:lnTo>
                <a:lnTo>
                  <a:pt x="225277" y="49369"/>
                </a:lnTo>
                <a:lnTo>
                  <a:pt x="226249" y="49586"/>
                </a:lnTo>
                <a:lnTo>
                  <a:pt x="227200" y="49803"/>
                </a:lnTo>
                <a:lnTo>
                  <a:pt x="228128" y="50026"/>
                </a:lnTo>
                <a:lnTo>
                  <a:pt x="229056" y="50249"/>
                </a:lnTo>
                <a:lnTo>
                  <a:pt x="229940" y="50472"/>
                </a:lnTo>
                <a:lnTo>
                  <a:pt x="230824" y="50700"/>
                </a:lnTo>
                <a:lnTo>
                  <a:pt x="231686" y="50922"/>
                </a:lnTo>
                <a:lnTo>
                  <a:pt x="232526" y="51150"/>
                </a:lnTo>
                <a:lnTo>
                  <a:pt x="233366" y="51379"/>
                </a:lnTo>
                <a:lnTo>
                  <a:pt x="234162" y="51612"/>
                </a:lnTo>
                <a:lnTo>
                  <a:pt x="234958" y="51840"/>
                </a:lnTo>
                <a:lnTo>
                  <a:pt x="235731" y="52074"/>
                </a:lnTo>
                <a:lnTo>
                  <a:pt x="236505" y="52302"/>
                </a:lnTo>
                <a:lnTo>
                  <a:pt x="237234" y="52536"/>
                </a:lnTo>
                <a:lnTo>
                  <a:pt x="237964" y="52769"/>
                </a:lnTo>
                <a:lnTo>
                  <a:pt x="238693" y="53003"/>
                </a:lnTo>
                <a:lnTo>
                  <a:pt x="240064" y="53470"/>
                </a:lnTo>
                <a:lnTo>
                  <a:pt x="241368" y="53937"/>
                </a:lnTo>
                <a:lnTo>
                  <a:pt x="242628" y="54399"/>
                </a:lnTo>
                <a:lnTo>
                  <a:pt x="243821" y="54866"/>
                </a:lnTo>
                <a:lnTo>
                  <a:pt x="244948" y="55322"/>
                </a:lnTo>
                <a:lnTo>
                  <a:pt x="246031" y="55784"/>
                </a:lnTo>
                <a:lnTo>
                  <a:pt x="247048" y="56235"/>
                </a:lnTo>
                <a:lnTo>
                  <a:pt x="248021" y="56685"/>
                </a:lnTo>
                <a:lnTo>
                  <a:pt x="248927" y="57125"/>
                </a:lnTo>
                <a:lnTo>
                  <a:pt x="249789" y="57565"/>
                </a:lnTo>
                <a:lnTo>
                  <a:pt x="250607" y="57994"/>
                </a:lnTo>
                <a:lnTo>
                  <a:pt x="251380" y="58413"/>
                </a:lnTo>
                <a:lnTo>
                  <a:pt x="252088" y="58825"/>
                </a:lnTo>
                <a:lnTo>
                  <a:pt x="252751" y="59227"/>
                </a:lnTo>
                <a:lnTo>
                  <a:pt x="253392" y="59618"/>
                </a:lnTo>
                <a:lnTo>
                  <a:pt x="253966" y="59999"/>
                </a:lnTo>
                <a:lnTo>
                  <a:pt x="254497" y="60363"/>
                </a:lnTo>
                <a:lnTo>
                  <a:pt x="255005" y="60716"/>
                </a:lnTo>
                <a:lnTo>
                  <a:pt x="255469" y="61058"/>
                </a:lnTo>
                <a:lnTo>
                  <a:pt x="255889" y="61384"/>
                </a:lnTo>
                <a:lnTo>
                  <a:pt x="256265" y="61693"/>
                </a:lnTo>
                <a:lnTo>
                  <a:pt x="256619" y="61987"/>
                </a:lnTo>
                <a:lnTo>
                  <a:pt x="257216" y="62519"/>
                </a:lnTo>
                <a:lnTo>
                  <a:pt x="257680" y="62975"/>
                </a:lnTo>
                <a:lnTo>
                  <a:pt x="258011" y="63350"/>
                </a:lnTo>
                <a:lnTo>
                  <a:pt x="258277" y="63638"/>
                </a:lnTo>
                <a:lnTo>
                  <a:pt x="256309" y="63296"/>
                </a:lnTo>
                <a:lnTo>
                  <a:pt x="254342" y="62953"/>
                </a:lnTo>
                <a:lnTo>
                  <a:pt x="252331" y="62622"/>
                </a:lnTo>
                <a:lnTo>
                  <a:pt x="250319" y="62296"/>
                </a:lnTo>
                <a:lnTo>
                  <a:pt x="248286" y="61976"/>
                </a:lnTo>
                <a:lnTo>
                  <a:pt x="246230" y="61661"/>
                </a:lnTo>
                <a:lnTo>
                  <a:pt x="244175" y="61351"/>
                </a:lnTo>
                <a:lnTo>
                  <a:pt x="242075" y="61047"/>
                </a:lnTo>
                <a:lnTo>
                  <a:pt x="242252" y="61047"/>
                </a:lnTo>
                <a:lnTo>
                  <a:pt x="242451" y="61036"/>
                </a:lnTo>
                <a:lnTo>
                  <a:pt x="242628" y="61020"/>
                </a:lnTo>
                <a:lnTo>
                  <a:pt x="242804" y="60998"/>
                </a:lnTo>
                <a:lnTo>
                  <a:pt x="242959" y="60976"/>
                </a:lnTo>
                <a:lnTo>
                  <a:pt x="243092" y="60949"/>
                </a:lnTo>
                <a:lnTo>
                  <a:pt x="243202" y="60922"/>
                </a:lnTo>
                <a:lnTo>
                  <a:pt x="243313" y="60889"/>
                </a:lnTo>
                <a:lnTo>
                  <a:pt x="243423" y="60857"/>
                </a:lnTo>
                <a:lnTo>
                  <a:pt x="243490" y="60824"/>
                </a:lnTo>
                <a:lnTo>
                  <a:pt x="243556" y="60786"/>
                </a:lnTo>
                <a:lnTo>
                  <a:pt x="243600" y="60748"/>
                </a:lnTo>
                <a:lnTo>
                  <a:pt x="243644" y="60710"/>
                </a:lnTo>
                <a:lnTo>
                  <a:pt x="243666" y="60672"/>
                </a:lnTo>
                <a:lnTo>
                  <a:pt x="243666" y="60629"/>
                </a:lnTo>
                <a:lnTo>
                  <a:pt x="243666" y="60591"/>
                </a:lnTo>
                <a:lnTo>
                  <a:pt x="243644" y="60553"/>
                </a:lnTo>
                <a:lnTo>
                  <a:pt x="243600" y="60509"/>
                </a:lnTo>
                <a:lnTo>
                  <a:pt x="243534" y="60471"/>
                </a:lnTo>
                <a:lnTo>
                  <a:pt x="243467" y="60433"/>
                </a:lnTo>
                <a:lnTo>
                  <a:pt x="243025" y="60243"/>
                </a:lnTo>
                <a:lnTo>
                  <a:pt x="242075" y="59852"/>
                </a:lnTo>
                <a:lnTo>
                  <a:pt x="241412" y="59591"/>
                </a:lnTo>
                <a:lnTo>
                  <a:pt x="240660" y="59293"/>
                </a:lnTo>
                <a:lnTo>
                  <a:pt x="239754" y="58956"/>
                </a:lnTo>
                <a:lnTo>
                  <a:pt x="238759" y="58592"/>
                </a:lnTo>
                <a:lnTo>
                  <a:pt x="237654" y="58195"/>
                </a:lnTo>
                <a:lnTo>
                  <a:pt x="236439" y="57772"/>
                </a:lnTo>
                <a:lnTo>
                  <a:pt x="235112" y="57332"/>
                </a:lnTo>
                <a:lnTo>
                  <a:pt x="233698" y="56870"/>
                </a:lnTo>
                <a:lnTo>
                  <a:pt x="232195" y="56397"/>
                </a:lnTo>
                <a:lnTo>
                  <a:pt x="230581" y="55914"/>
                </a:lnTo>
                <a:lnTo>
                  <a:pt x="229741" y="55670"/>
                </a:lnTo>
                <a:lnTo>
                  <a:pt x="228857" y="55420"/>
                </a:lnTo>
                <a:lnTo>
                  <a:pt x="227973" y="55175"/>
                </a:lnTo>
                <a:lnTo>
                  <a:pt x="227067" y="54925"/>
                </a:lnTo>
                <a:lnTo>
                  <a:pt x="226139" y="54676"/>
                </a:lnTo>
                <a:lnTo>
                  <a:pt x="225188" y="54431"/>
                </a:lnTo>
                <a:lnTo>
                  <a:pt x="224216" y="54181"/>
                </a:lnTo>
                <a:lnTo>
                  <a:pt x="223221" y="53937"/>
                </a:lnTo>
                <a:lnTo>
                  <a:pt x="222204" y="53698"/>
                </a:lnTo>
                <a:lnTo>
                  <a:pt x="221165" y="53453"/>
                </a:lnTo>
                <a:lnTo>
                  <a:pt x="220104" y="53215"/>
                </a:lnTo>
                <a:lnTo>
                  <a:pt x="219043" y="52981"/>
                </a:lnTo>
                <a:lnTo>
                  <a:pt x="217938" y="52747"/>
                </a:lnTo>
                <a:lnTo>
                  <a:pt x="216833" y="52519"/>
                </a:lnTo>
                <a:lnTo>
                  <a:pt x="215706" y="52297"/>
                </a:lnTo>
                <a:lnTo>
                  <a:pt x="214556" y="52079"/>
                </a:lnTo>
                <a:lnTo>
                  <a:pt x="213385" y="51867"/>
                </a:lnTo>
                <a:lnTo>
                  <a:pt x="212191" y="51661"/>
                </a:lnTo>
                <a:lnTo>
                  <a:pt x="210998" y="51460"/>
                </a:lnTo>
                <a:lnTo>
                  <a:pt x="209782" y="51265"/>
                </a:lnTo>
                <a:lnTo>
                  <a:pt x="208544" y="51080"/>
                </a:lnTo>
                <a:lnTo>
                  <a:pt x="207307" y="50901"/>
                </a:lnTo>
                <a:lnTo>
                  <a:pt x="206025" y="50727"/>
                </a:lnTo>
                <a:lnTo>
                  <a:pt x="204743" y="50564"/>
                </a:lnTo>
                <a:lnTo>
                  <a:pt x="203461" y="50412"/>
                </a:lnTo>
                <a:lnTo>
                  <a:pt x="202135" y="50265"/>
                </a:lnTo>
                <a:lnTo>
                  <a:pt x="200808" y="50129"/>
                </a:lnTo>
                <a:lnTo>
                  <a:pt x="199482" y="50004"/>
                </a:lnTo>
                <a:lnTo>
                  <a:pt x="198134" y="49896"/>
                </a:lnTo>
                <a:lnTo>
                  <a:pt x="196763" y="49793"/>
                </a:lnTo>
                <a:lnTo>
                  <a:pt x="195371" y="49700"/>
                </a:lnTo>
                <a:lnTo>
                  <a:pt x="193978" y="49619"/>
                </a:lnTo>
                <a:lnTo>
                  <a:pt x="193293" y="49586"/>
                </a:lnTo>
                <a:lnTo>
                  <a:pt x="192586" y="49554"/>
                </a:lnTo>
                <a:lnTo>
                  <a:pt x="191879" y="49526"/>
                </a:lnTo>
                <a:lnTo>
                  <a:pt x="191171" y="49499"/>
                </a:lnTo>
                <a:lnTo>
                  <a:pt x="190464" y="49478"/>
                </a:lnTo>
                <a:lnTo>
                  <a:pt x="189735" y="49461"/>
                </a:lnTo>
                <a:lnTo>
                  <a:pt x="189027" y="49445"/>
                </a:lnTo>
                <a:lnTo>
                  <a:pt x="188298" y="49434"/>
                </a:lnTo>
                <a:lnTo>
                  <a:pt x="187193" y="49418"/>
                </a:lnTo>
                <a:lnTo>
                  <a:pt x="186088" y="49391"/>
                </a:lnTo>
                <a:lnTo>
                  <a:pt x="185005" y="49363"/>
                </a:lnTo>
                <a:lnTo>
                  <a:pt x="183944" y="49325"/>
                </a:lnTo>
                <a:lnTo>
                  <a:pt x="182883" y="49287"/>
                </a:lnTo>
                <a:lnTo>
                  <a:pt x="181844" y="49239"/>
                </a:lnTo>
                <a:lnTo>
                  <a:pt x="180827" y="49190"/>
                </a:lnTo>
                <a:lnTo>
                  <a:pt x="179810" y="49135"/>
                </a:lnTo>
                <a:lnTo>
                  <a:pt x="178816" y="49070"/>
                </a:lnTo>
                <a:lnTo>
                  <a:pt x="177821" y="49005"/>
                </a:lnTo>
                <a:lnTo>
                  <a:pt x="176848" y="48934"/>
                </a:lnTo>
                <a:lnTo>
                  <a:pt x="175898" y="48858"/>
                </a:lnTo>
                <a:lnTo>
                  <a:pt x="174948" y="48782"/>
                </a:lnTo>
                <a:lnTo>
                  <a:pt x="174019" y="48695"/>
                </a:lnTo>
                <a:lnTo>
                  <a:pt x="173091" y="48608"/>
                </a:lnTo>
                <a:lnTo>
                  <a:pt x="172185" y="48522"/>
                </a:lnTo>
                <a:lnTo>
                  <a:pt x="171301" y="48424"/>
                </a:lnTo>
                <a:lnTo>
                  <a:pt x="170439" y="48326"/>
                </a:lnTo>
                <a:lnTo>
                  <a:pt x="169577" y="48223"/>
                </a:lnTo>
                <a:lnTo>
                  <a:pt x="168714" y="48120"/>
                </a:lnTo>
                <a:lnTo>
                  <a:pt x="167875" y="48016"/>
                </a:lnTo>
                <a:lnTo>
                  <a:pt x="167057" y="47902"/>
                </a:lnTo>
                <a:lnTo>
                  <a:pt x="166261" y="47794"/>
                </a:lnTo>
                <a:lnTo>
                  <a:pt x="165465" y="47674"/>
                </a:lnTo>
                <a:lnTo>
                  <a:pt x="164692" y="47560"/>
                </a:lnTo>
                <a:lnTo>
                  <a:pt x="163918" y="47441"/>
                </a:lnTo>
                <a:lnTo>
                  <a:pt x="163189" y="47321"/>
                </a:lnTo>
                <a:lnTo>
                  <a:pt x="162437" y="47196"/>
                </a:lnTo>
                <a:lnTo>
                  <a:pt x="161023" y="46946"/>
                </a:lnTo>
                <a:lnTo>
                  <a:pt x="159652" y="46691"/>
                </a:lnTo>
                <a:lnTo>
                  <a:pt x="158326" y="46430"/>
                </a:lnTo>
                <a:lnTo>
                  <a:pt x="157066" y="46170"/>
                </a:lnTo>
                <a:lnTo>
                  <a:pt x="155873" y="45903"/>
                </a:lnTo>
                <a:lnTo>
                  <a:pt x="154723" y="45643"/>
                </a:lnTo>
                <a:lnTo>
                  <a:pt x="153640" y="45377"/>
                </a:lnTo>
                <a:lnTo>
                  <a:pt x="152601" y="45116"/>
                </a:lnTo>
                <a:lnTo>
                  <a:pt x="151629" y="44861"/>
                </a:lnTo>
                <a:lnTo>
                  <a:pt x="150722" y="44611"/>
                </a:lnTo>
                <a:lnTo>
                  <a:pt x="149860" y="44366"/>
                </a:lnTo>
                <a:lnTo>
                  <a:pt x="149065" y="44133"/>
                </a:lnTo>
                <a:lnTo>
                  <a:pt x="148313" y="43905"/>
                </a:lnTo>
                <a:lnTo>
                  <a:pt x="147650" y="43687"/>
                </a:lnTo>
                <a:lnTo>
                  <a:pt x="147009" y="43486"/>
                </a:lnTo>
                <a:lnTo>
                  <a:pt x="146457" y="43291"/>
                </a:lnTo>
                <a:lnTo>
                  <a:pt x="145484" y="42954"/>
                </a:lnTo>
                <a:lnTo>
                  <a:pt x="147650" y="42943"/>
                </a:lnTo>
                <a:lnTo>
                  <a:pt x="149772" y="42932"/>
                </a:lnTo>
                <a:close/>
                <a:moveTo>
                  <a:pt x="5239" y="35285"/>
                </a:moveTo>
                <a:lnTo>
                  <a:pt x="6035" y="35524"/>
                </a:lnTo>
                <a:lnTo>
                  <a:pt x="6875" y="35773"/>
                </a:lnTo>
                <a:lnTo>
                  <a:pt x="7803" y="36029"/>
                </a:lnTo>
                <a:lnTo>
                  <a:pt x="8798" y="36289"/>
                </a:lnTo>
                <a:lnTo>
                  <a:pt x="9859" y="36556"/>
                </a:lnTo>
                <a:lnTo>
                  <a:pt x="10986" y="36827"/>
                </a:lnTo>
                <a:lnTo>
                  <a:pt x="12202" y="37104"/>
                </a:lnTo>
                <a:lnTo>
                  <a:pt x="13506" y="37381"/>
                </a:lnTo>
                <a:lnTo>
                  <a:pt x="14876" y="37664"/>
                </a:lnTo>
                <a:lnTo>
                  <a:pt x="16335" y="37946"/>
                </a:lnTo>
                <a:lnTo>
                  <a:pt x="17904" y="38234"/>
                </a:lnTo>
                <a:lnTo>
                  <a:pt x="19540" y="38522"/>
                </a:lnTo>
                <a:lnTo>
                  <a:pt x="20380" y="38663"/>
                </a:lnTo>
                <a:lnTo>
                  <a:pt x="21264" y="38804"/>
                </a:lnTo>
                <a:lnTo>
                  <a:pt x="22148" y="38945"/>
                </a:lnTo>
                <a:lnTo>
                  <a:pt x="23077" y="39087"/>
                </a:lnTo>
                <a:lnTo>
                  <a:pt x="24027" y="39233"/>
                </a:lnTo>
                <a:lnTo>
                  <a:pt x="25000" y="39375"/>
                </a:lnTo>
                <a:lnTo>
                  <a:pt x="25994" y="39510"/>
                </a:lnTo>
                <a:lnTo>
                  <a:pt x="27011" y="39652"/>
                </a:lnTo>
                <a:lnTo>
                  <a:pt x="27475" y="39831"/>
                </a:lnTo>
                <a:lnTo>
                  <a:pt x="28138" y="40070"/>
                </a:lnTo>
                <a:lnTo>
                  <a:pt x="28934" y="40363"/>
                </a:lnTo>
                <a:lnTo>
                  <a:pt x="29906" y="40705"/>
                </a:lnTo>
                <a:lnTo>
                  <a:pt x="31056" y="41091"/>
                </a:lnTo>
                <a:lnTo>
                  <a:pt x="32338" y="41520"/>
                </a:lnTo>
                <a:lnTo>
                  <a:pt x="33797" y="41982"/>
                </a:lnTo>
                <a:lnTo>
                  <a:pt x="35410" y="42482"/>
                </a:lnTo>
                <a:lnTo>
                  <a:pt x="37156" y="43008"/>
                </a:lnTo>
                <a:lnTo>
                  <a:pt x="38107" y="43280"/>
                </a:lnTo>
                <a:lnTo>
                  <a:pt x="39079" y="43557"/>
                </a:lnTo>
                <a:lnTo>
                  <a:pt x="40074" y="43839"/>
                </a:lnTo>
                <a:lnTo>
                  <a:pt x="41135" y="44127"/>
                </a:lnTo>
                <a:lnTo>
                  <a:pt x="42218" y="44421"/>
                </a:lnTo>
                <a:lnTo>
                  <a:pt x="43323" y="44714"/>
                </a:lnTo>
                <a:lnTo>
                  <a:pt x="44495" y="45013"/>
                </a:lnTo>
                <a:lnTo>
                  <a:pt x="45688" y="45317"/>
                </a:lnTo>
                <a:lnTo>
                  <a:pt x="46904" y="45621"/>
                </a:lnTo>
                <a:lnTo>
                  <a:pt x="48164" y="45925"/>
                </a:lnTo>
                <a:lnTo>
                  <a:pt x="49468" y="46229"/>
                </a:lnTo>
                <a:lnTo>
                  <a:pt x="50794" y="46539"/>
                </a:lnTo>
                <a:lnTo>
                  <a:pt x="52164" y="46843"/>
                </a:lnTo>
                <a:lnTo>
                  <a:pt x="53557" y="47153"/>
                </a:lnTo>
                <a:lnTo>
                  <a:pt x="54994" y="47457"/>
                </a:lnTo>
                <a:lnTo>
                  <a:pt x="56475" y="47761"/>
                </a:lnTo>
                <a:lnTo>
                  <a:pt x="57978" y="48060"/>
                </a:lnTo>
                <a:lnTo>
                  <a:pt x="59503" y="48359"/>
                </a:lnTo>
                <a:lnTo>
                  <a:pt x="61072" y="48657"/>
                </a:lnTo>
                <a:lnTo>
                  <a:pt x="62663" y="48951"/>
                </a:lnTo>
                <a:lnTo>
                  <a:pt x="64299" y="49239"/>
                </a:lnTo>
                <a:lnTo>
                  <a:pt x="65957" y="49521"/>
                </a:lnTo>
                <a:lnTo>
                  <a:pt x="67659" y="49803"/>
                </a:lnTo>
                <a:lnTo>
                  <a:pt x="69383" y="50075"/>
                </a:lnTo>
                <a:lnTo>
                  <a:pt x="71151" y="50341"/>
                </a:lnTo>
                <a:lnTo>
                  <a:pt x="72941" y="50607"/>
                </a:lnTo>
                <a:lnTo>
                  <a:pt x="74754" y="50857"/>
                </a:lnTo>
                <a:lnTo>
                  <a:pt x="76611" y="51107"/>
                </a:lnTo>
                <a:lnTo>
                  <a:pt x="78489" y="51341"/>
                </a:lnTo>
                <a:lnTo>
                  <a:pt x="80390" y="51574"/>
                </a:lnTo>
                <a:lnTo>
                  <a:pt x="82335" y="51791"/>
                </a:lnTo>
                <a:lnTo>
                  <a:pt x="84302" y="52003"/>
                </a:lnTo>
                <a:lnTo>
                  <a:pt x="86314" y="52204"/>
                </a:lnTo>
                <a:lnTo>
                  <a:pt x="88347" y="52394"/>
                </a:lnTo>
                <a:lnTo>
                  <a:pt x="89364" y="52487"/>
                </a:lnTo>
                <a:lnTo>
                  <a:pt x="90403" y="52574"/>
                </a:lnTo>
                <a:lnTo>
                  <a:pt x="91442" y="52660"/>
                </a:lnTo>
                <a:lnTo>
                  <a:pt x="92481" y="52742"/>
                </a:lnTo>
                <a:lnTo>
                  <a:pt x="93519" y="52818"/>
                </a:lnTo>
                <a:lnTo>
                  <a:pt x="94580" y="52894"/>
                </a:lnTo>
                <a:lnTo>
                  <a:pt x="95663" y="52970"/>
                </a:lnTo>
                <a:lnTo>
                  <a:pt x="96724" y="53035"/>
                </a:lnTo>
                <a:lnTo>
                  <a:pt x="97807" y="53106"/>
                </a:lnTo>
                <a:lnTo>
                  <a:pt x="98891" y="53166"/>
                </a:lnTo>
                <a:lnTo>
                  <a:pt x="99996" y="53225"/>
                </a:lnTo>
                <a:lnTo>
                  <a:pt x="101101" y="53280"/>
                </a:lnTo>
                <a:lnTo>
                  <a:pt x="102206" y="53334"/>
                </a:lnTo>
                <a:lnTo>
                  <a:pt x="103311" y="53383"/>
                </a:lnTo>
                <a:lnTo>
                  <a:pt x="104438" y="53426"/>
                </a:lnTo>
                <a:lnTo>
                  <a:pt x="105566" y="53470"/>
                </a:lnTo>
                <a:lnTo>
                  <a:pt x="106693" y="53508"/>
                </a:lnTo>
                <a:lnTo>
                  <a:pt x="107842" y="53540"/>
                </a:lnTo>
                <a:lnTo>
                  <a:pt x="108992" y="53573"/>
                </a:lnTo>
                <a:lnTo>
                  <a:pt x="110141" y="53595"/>
                </a:lnTo>
                <a:lnTo>
                  <a:pt x="111313" y="53616"/>
                </a:lnTo>
                <a:lnTo>
                  <a:pt x="112462" y="53638"/>
                </a:lnTo>
                <a:lnTo>
                  <a:pt x="113633" y="53649"/>
                </a:lnTo>
                <a:lnTo>
                  <a:pt x="114827" y="53660"/>
                </a:lnTo>
                <a:lnTo>
                  <a:pt x="118562" y="53687"/>
                </a:lnTo>
                <a:lnTo>
                  <a:pt x="122342" y="53725"/>
                </a:lnTo>
                <a:lnTo>
                  <a:pt x="126166" y="53779"/>
                </a:lnTo>
                <a:lnTo>
                  <a:pt x="129990" y="53845"/>
                </a:lnTo>
                <a:lnTo>
                  <a:pt x="133880" y="53926"/>
                </a:lnTo>
                <a:lnTo>
                  <a:pt x="137770" y="54018"/>
                </a:lnTo>
                <a:lnTo>
                  <a:pt x="141682" y="54122"/>
                </a:lnTo>
                <a:lnTo>
                  <a:pt x="145617" y="54241"/>
                </a:lnTo>
                <a:lnTo>
                  <a:pt x="147584" y="54306"/>
                </a:lnTo>
                <a:lnTo>
                  <a:pt x="149573" y="54371"/>
                </a:lnTo>
                <a:lnTo>
                  <a:pt x="151562" y="54447"/>
                </a:lnTo>
                <a:lnTo>
                  <a:pt x="153530" y="54518"/>
                </a:lnTo>
                <a:lnTo>
                  <a:pt x="155519" y="54600"/>
                </a:lnTo>
                <a:lnTo>
                  <a:pt x="157508" y="54681"/>
                </a:lnTo>
                <a:lnTo>
                  <a:pt x="159520" y="54768"/>
                </a:lnTo>
                <a:lnTo>
                  <a:pt x="161509" y="54855"/>
                </a:lnTo>
                <a:lnTo>
                  <a:pt x="163498" y="54947"/>
                </a:lnTo>
                <a:lnTo>
                  <a:pt x="165487" y="55045"/>
                </a:lnTo>
                <a:lnTo>
                  <a:pt x="167499" y="55143"/>
                </a:lnTo>
                <a:lnTo>
                  <a:pt x="169488" y="55246"/>
                </a:lnTo>
                <a:lnTo>
                  <a:pt x="171499" y="55355"/>
                </a:lnTo>
                <a:lnTo>
                  <a:pt x="173489" y="55463"/>
                </a:lnTo>
                <a:lnTo>
                  <a:pt x="175478" y="55577"/>
                </a:lnTo>
                <a:lnTo>
                  <a:pt x="177489" y="55697"/>
                </a:lnTo>
                <a:lnTo>
                  <a:pt x="179479" y="55816"/>
                </a:lnTo>
                <a:lnTo>
                  <a:pt x="181468" y="55947"/>
                </a:lnTo>
                <a:lnTo>
                  <a:pt x="183457" y="56072"/>
                </a:lnTo>
                <a:lnTo>
                  <a:pt x="185447" y="56207"/>
                </a:lnTo>
                <a:lnTo>
                  <a:pt x="187436" y="56343"/>
                </a:lnTo>
                <a:lnTo>
                  <a:pt x="189425" y="56484"/>
                </a:lnTo>
                <a:lnTo>
                  <a:pt x="191414" y="56631"/>
                </a:lnTo>
                <a:lnTo>
                  <a:pt x="193382" y="56778"/>
                </a:lnTo>
                <a:lnTo>
                  <a:pt x="195349" y="56930"/>
                </a:lnTo>
                <a:lnTo>
                  <a:pt x="197316" y="57087"/>
                </a:lnTo>
                <a:lnTo>
                  <a:pt x="199283" y="57245"/>
                </a:lnTo>
                <a:lnTo>
                  <a:pt x="201250" y="57408"/>
                </a:lnTo>
                <a:lnTo>
                  <a:pt x="203195" y="57576"/>
                </a:lnTo>
                <a:lnTo>
                  <a:pt x="205141" y="57750"/>
                </a:lnTo>
                <a:lnTo>
                  <a:pt x="207086" y="57924"/>
                </a:lnTo>
                <a:lnTo>
                  <a:pt x="209031" y="58103"/>
                </a:lnTo>
                <a:lnTo>
                  <a:pt x="210954" y="58288"/>
                </a:lnTo>
                <a:lnTo>
                  <a:pt x="212877" y="58478"/>
                </a:lnTo>
                <a:lnTo>
                  <a:pt x="214800" y="58668"/>
                </a:lnTo>
                <a:lnTo>
                  <a:pt x="216701" y="58863"/>
                </a:lnTo>
                <a:lnTo>
                  <a:pt x="218601" y="59064"/>
                </a:lnTo>
                <a:lnTo>
                  <a:pt x="220480" y="59271"/>
                </a:lnTo>
                <a:lnTo>
                  <a:pt x="222359" y="59477"/>
                </a:lnTo>
                <a:lnTo>
                  <a:pt x="224238" y="59689"/>
                </a:lnTo>
                <a:lnTo>
                  <a:pt x="226094" y="59906"/>
                </a:lnTo>
                <a:lnTo>
                  <a:pt x="227951" y="60129"/>
                </a:lnTo>
                <a:lnTo>
                  <a:pt x="229808" y="60352"/>
                </a:lnTo>
                <a:lnTo>
                  <a:pt x="231620" y="60585"/>
                </a:lnTo>
                <a:lnTo>
                  <a:pt x="233455" y="60819"/>
                </a:lnTo>
                <a:lnTo>
                  <a:pt x="235267" y="61058"/>
                </a:lnTo>
                <a:lnTo>
                  <a:pt x="237058" y="61297"/>
                </a:lnTo>
                <a:lnTo>
                  <a:pt x="238848" y="61547"/>
                </a:lnTo>
                <a:lnTo>
                  <a:pt x="237279" y="61400"/>
                </a:lnTo>
                <a:lnTo>
                  <a:pt x="235731" y="61264"/>
                </a:lnTo>
                <a:lnTo>
                  <a:pt x="234206" y="61128"/>
                </a:lnTo>
                <a:lnTo>
                  <a:pt x="232725" y="61004"/>
                </a:lnTo>
                <a:lnTo>
                  <a:pt x="231267" y="60884"/>
                </a:lnTo>
                <a:lnTo>
                  <a:pt x="229830" y="60770"/>
                </a:lnTo>
                <a:lnTo>
                  <a:pt x="228437" y="60661"/>
                </a:lnTo>
                <a:lnTo>
                  <a:pt x="227045" y="60564"/>
                </a:lnTo>
                <a:lnTo>
                  <a:pt x="225697" y="60466"/>
                </a:lnTo>
                <a:lnTo>
                  <a:pt x="224370" y="60373"/>
                </a:lnTo>
                <a:lnTo>
                  <a:pt x="223088" y="60292"/>
                </a:lnTo>
                <a:lnTo>
                  <a:pt x="221806" y="60210"/>
                </a:lnTo>
                <a:lnTo>
                  <a:pt x="220546" y="60134"/>
                </a:lnTo>
                <a:lnTo>
                  <a:pt x="219331" y="60064"/>
                </a:lnTo>
                <a:lnTo>
                  <a:pt x="218115" y="60004"/>
                </a:lnTo>
                <a:lnTo>
                  <a:pt x="216944" y="59944"/>
                </a:lnTo>
                <a:lnTo>
                  <a:pt x="215772" y="59890"/>
                </a:lnTo>
                <a:lnTo>
                  <a:pt x="214623" y="59841"/>
                </a:lnTo>
                <a:lnTo>
                  <a:pt x="213518" y="59798"/>
                </a:lnTo>
                <a:lnTo>
                  <a:pt x="212412" y="59760"/>
                </a:lnTo>
                <a:lnTo>
                  <a:pt x="211329" y="59722"/>
                </a:lnTo>
                <a:lnTo>
                  <a:pt x="210268" y="59694"/>
                </a:lnTo>
                <a:lnTo>
                  <a:pt x="209208" y="59667"/>
                </a:lnTo>
                <a:lnTo>
                  <a:pt x="208191" y="59646"/>
                </a:lnTo>
                <a:lnTo>
                  <a:pt x="207174" y="59629"/>
                </a:lnTo>
                <a:lnTo>
                  <a:pt x="206179" y="59613"/>
                </a:lnTo>
                <a:lnTo>
                  <a:pt x="205185" y="59608"/>
                </a:lnTo>
                <a:lnTo>
                  <a:pt x="204234" y="59602"/>
                </a:lnTo>
                <a:lnTo>
                  <a:pt x="202333" y="59602"/>
                </a:lnTo>
                <a:lnTo>
                  <a:pt x="201405" y="59608"/>
                </a:lnTo>
                <a:lnTo>
                  <a:pt x="200499" y="59618"/>
                </a:lnTo>
                <a:lnTo>
                  <a:pt x="199593" y="59635"/>
                </a:lnTo>
                <a:lnTo>
                  <a:pt x="198686" y="59651"/>
                </a:lnTo>
                <a:lnTo>
                  <a:pt x="197824" y="59673"/>
                </a:lnTo>
                <a:lnTo>
                  <a:pt x="196940" y="59694"/>
                </a:lnTo>
                <a:lnTo>
                  <a:pt x="196078" y="59722"/>
                </a:lnTo>
                <a:lnTo>
                  <a:pt x="195216" y="59754"/>
                </a:lnTo>
                <a:lnTo>
                  <a:pt x="193536" y="59825"/>
                </a:lnTo>
                <a:lnTo>
                  <a:pt x="191879" y="59906"/>
                </a:lnTo>
                <a:lnTo>
                  <a:pt x="190243" y="59993"/>
                </a:lnTo>
                <a:lnTo>
                  <a:pt x="188629" y="60096"/>
                </a:lnTo>
                <a:lnTo>
                  <a:pt x="187038" y="60210"/>
                </a:lnTo>
                <a:lnTo>
                  <a:pt x="185424" y="60330"/>
                </a:lnTo>
                <a:lnTo>
                  <a:pt x="183833" y="60455"/>
                </a:lnTo>
                <a:lnTo>
                  <a:pt x="182242" y="60591"/>
                </a:lnTo>
                <a:lnTo>
                  <a:pt x="180628" y="60732"/>
                </a:lnTo>
                <a:lnTo>
                  <a:pt x="179015" y="60884"/>
                </a:lnTo>
                <a:lnTo>
                  <a:pt x="177401" y="61036"/>
                </a:lnTo>
                <a:lnTo>
                  <a:pt x="174063" y="61351"/>
                </a:lnTo>
                <a:lnTo>
                  <a:pt x="170858" y="61661"/>
                </a:lnTo>
                <a:lnTo>
                  <a:pt x="167499" y="61970"/>
                </a:lnTo>
                <a:lnTo>
                  <a:pt x="165775" y="62128"/>
                </a:lnTo>
                <a:lnTo>
                  <a:pt x="163984" y="62280"/>
                </a:lnTo>
                <a:lnTo>
                  <a:pt x="162150" y="62437"/>
                </a:lnTo>
                <a:lnTo>
                  <a:pt x="160271" y="62590"/>
                </a:lnTo>
                <a:lnTo>
                  <a:pt x="158326" y="62736"/>
                </a:lnTo>
                <a:lnTo>
                  <a:pt x="156315" y="62888"/>
                </a:lnTo>
                <a:lnTo>
                  <a:pt x="154237" y="63030"/>
                </a:lnTo>
                <a:lnTo>
                  <a:pt x="152093" y="63171"/>
                </a:lnTo>
                <a:lnTo>
                  <a:pt x="149860" y="63307"/>
                </a:lnTo>
                <a:lnTo>
                  <a:pt x="147562" y="63431"/>
                </a:lnTo>
                <a:lnTo>
                  <a:pt x="145152" y="63556"/>
                </a:lnTo>
                <a:lnTo>
                  <a:pt x="142677" y="63676"/>
                </a:lnTo>
                <a:lnTo>
                  <a:pt x="141638" y="63719"/>
                </a:lnTo>
                <a:lnTo>
                  <a:pt x="140599" y="63763"/>
                </a:lnTo>
                <a:lnTo>
                  <a:pt x="139582" y="63795"/>
                </a:lnTo>
                <a:lnTo>
                  <a:pt x="138566" y="63828"/>
                </a:lnTo>
                <a:lnTo>
                  <a:pt x="137549" y="63861"/>
                </a:lnTo>
                <a:lnTo>
                  <a:pt x="136554" y="63882"/>
                </a:lnTo>
                <a:lnTo>
                  <a:pt x="135560" y="63904"/>
                </a:lnTo>
                <a:lnTo>
                  <a:pt x="134587" y="63920"/>
                </a:lnTo>
                <a:lnTo>
                  <a:pt x="133593" y="63931"/>
                </a:lnTo>
                <a:lnTo>
                  <a:pt x="132642" y="63942"/>
                </a:lnTo>
                <a:lnTo>
                  <a:pt x="131670" y="63947"/>
                </a:lnTo>
                <a:lnTo>
                  <a:pt x="129791" y="63947"/>
                </a:lnTo>
                <a:lnTo>
                  <a:pt x="128840" y="63942"/>
                </a:lnTo>
                <a:lnTo>
                  <a:pt x="127934" y="63931"/>
                </a:lnTo>
                <a:lnTo>
                  <a:pt x="127006" y="63920"/>
                </a:lnTo>
                <a:lnTo>
                  <a:pt x="126100" y="63904"/>
                </a:lnTo>
                <a:lnTo>
                  <a:pt x="125193" y="63888"/>
                </a:lnTo>
                <a:lnTo>
                  <a:pt x="124309" y="63866"/>
                </a:lnTo>
                <a:lnTo>
                  <a:pt x="123425" y="63839"/>
                </a:lnTo>
                <a:lnTo>
                  <a:pt x="122541" y="63812"/>
                </a:lnTo>
                <a:lnTo>
                  <a:pt x="121679" y="63779"/>
                </a:lnTo>
                <a:lnTo>
                  <a:pt x="119977" y="63708"/>
                </a:lnTo>
                <a:lnTo>
                  <a:pt x="118297" y="63622"/>
                </a:lnTo>
                <a:lnTo>
                  <a:pt x="116661" y="63529"/>
                </a:lnTo>
                <a:lnTo>
                  <a:pt x="115048" y="63426"/>
                </a:lnTo>
                <a:lnTo>
                  <a:pt x="113479" y="63307"/>
                </a:lnTo>
                <a:lnTo>
                  <a:pt x="111931" y="63187"/>
                </a:lnTo>
                <a:lnTo>
                  <a:pt x="110406" y="63051"/>
                </a:lnTo>
                <a:lnTo>
                  <a:pt x="108947" y="62910"/>
                </a:lnTo>
                <a:lnTo>
                  <a:pt x="107489" y="62763"/>
                </a:lnTo>
                <a:lnTo>
                  <a:pt x="106074" y="62606"/>
                </a:lnTo>
                <a:lnTo>
                  <a:pt x="104704" y="62437"/>
                </a:lnTo>
                <a:lnTo>
                  <a:pt x="103355" y="62269"/>
                </a:lnTo>
                <a:lnTo>
                  <a:pt x="102051" y="62095"/>
                </a:lnTo>
                <a:lnTo>
                  <a:pt x="100769" y="61911"/>
                </a:lnTo>
                <a:lnTo>
                  <a:pt x="99532" y="61726"/>
                </a:lnTo>
                <a:lnTo>
                  <a:pt x="98316" y="61530"/>
                </a:lnTo>
                <a:lnTo>
                  <a:pt x="97122" y="61335"/>
                </a:lnTo>
                <a:lnTo>
                  <a:pt x="95973" y="61139"/>
                </a:lnTo>
                <a:lnTo>
                  <a:pt x="94868" y="60938"/>
                </a:lnTo>
                <a:lnTo>
                  <a:pt x="93785" y="60732"/>
                </a:lnTo>
                <a:lnTo>
                  <a:pt x="92724" y="60526"/>
                </a:lnTo>
                <a:lnTo>
                  <a:pt x="91707" y="60319"/>
                </a:lnTo>
                <a:lnTo>
                  <a:pt x="90734" y="60107"/>
                </a:lnTo>
                <a:lnTo>
                  <a:pt x="89784" y="59895"/>
                </a:lnTo>
                <a:lnTo>
                  <a:pt x="88856" y="59689"/>
                </a:lnTo>
                <a:lnTo>
                  <a:pt x="87972" y="59477"/>
                </a:lnTo>
                <a:lnTo>
                  <a:pt x="87110" y="59271"/>
                </a:lnTo>
                <a:lnTo>
                  <a:pt x="86292" y="59064"/>
                </a:lnTo>
                <a:lnTo>
                  <a:pt x="85496" y="58858"/>
                </a:lnTo>
                <a:lnTo>
                  <a:pt x="84744" y="58652"/>
                </a:lnTo>
                <a:lnTo>
                  <a:pt x="84015" y="58456"/>
                </a:lnTo>
                <a:lnTo>
                  <a:pt x="83308" y="58255"/>
                </a:lnTo>
                <a:lnTo>
                  <a:pt x="82645" y="58065"/>
                </a:lnTo>
                <a:lnTo>
                  <a:pt x="81429" y="57696"/>
                </a:lnTo>
                <a:lnTo>
                  <a:pt x="80324" y="57343"/>
                </a:lnTo>
                <a:lnTo>
                  <a:pt x="79351" y="57017"/>
                </a:lnTo>
                <a:lnTo>
                  <a:pt x="78511" y="56723"/>
                </a:lnTo>
                <a:lnTo>
                  <a:pt x="77804" y="56457"/>
                </a:lnTo>
                <a:lnTo>
                  <a:pt x="77207" y="56235"/>
                </a:lnTo>
                <a:lnTo>
                  <a:pt x="76743" y="56050"/>
                </a:lnTo>
                <a:lnTo>
                  <a:pt x="76412" y="55909"/>
                </a:lnTo>
                <a:lnTo>
                  <a:pt x="76124" y="55784"/>
                </a:lnTo>
                <a:lnTo>
                  <a:pt x="76036" y="55746"/>
                </a:lnTo>
                <a:lnTo>
                  <a:pt x="75925" y="55713"/>
                </a:lnTo>
                <a:lnTo>
                  <a:pt x="75815" y="55680"/>
                </a:lnTo>
                <a:lnTo>
                  <a:pt x="75682" y="55653"/>
                </a:lnTo>
                <a:lnTo>
                  <a:pt x="75550" y="55632"/>
                </a:lnTo>
                <a:lnTo>
                  <a:pt x="75417" y="55610"/>
                </a:lnTo>
                <a:lnTo>
                  <a:pt x="75262" y="55594"/>
                </a:lnTo>
                <a:lnTo>
                  <a:pt x="75107" y="55583"/>
                </a:lnTo>
                <a:lnTo>
                  <a:pt x="74953" y="55572"/>
                </a:lnTo>
                <a:lnTo>
                  <a:pt x="74798" y="55566"/>
                </a:lnTo>
                <a:lnTo>
                  <a:pt x="74466" y="55566"/>
                </a:lnTo>
                <a:lnTo>
                  <a:pt x="74312" y="55572"/>
                </a:lnTo>
                <a:lnTo>
                  <a:pt x="74157" y="55583"/>
                </a:lnTo>
                <a:lnTo>
                  <a:pt x="73980" y="55594"/>
                </a:lnTo>
                <a:lnTo>
                  <a:pt x="73848" y="55610"/>
                </a:lnTo>
                <a:lnTo>
                  <a:pt x="73693" y="55632"/>
                </a:lnTo>
                <a:lnTo>
                  <a:pt x="73560" y="55659"/>
                </a:lnTo>
                <a:lnTo>
                  <a:pt x="73428" y="55686"/>
                </a:lnTo>
                <a:lnTo>
                  <a:pt x="73317" y="55713"/>
                </a:lnTo>
                <a:lnTo>
                  <a:pt x="73229" y="55746"/>
                </a:lnTo>
                <a:lnTo>
                  <a:pt x="73140" y="55784"/>
                </a:lnTo>
                <a:lnTo>
                  <a:pt x="73074" y="55816"/>
                </a:lnTo>
                <a:lnTo>
                  <a:pt x="73008" y="55854"/>
                </a:lnTo>
                <a:lnTo>
                  <a:pt x="72986" y="55892"/>
                </a:lnTo>
                <a:lnTo>
                  <a:pt x="72941" y="55936"/>
                </a:lnTo>
                <a:lnTo>
                  <a:pt x="72941" y="55974"/>
                </a:lnTo>
                <a:lnTo>
                  <a:pt x="72941" y="56012"/>
                </a:lnTo>
                <a:lnTo>
                  <a:pt x="72963" y="56055"/>
                </a:lnTo>
                <a:lnTo>
                  <a:pt x="73008" y="56093"/>
                </a:lnTo>
                <a:lnTo>
                  <a:pt x="73074" y="56131"/>
                </a:lnTo>
                <a:lnTo>
                  <a:pt x="73140" y="56169"/>
                </a:lnTo>
                <a:lnTo>
                  <a:pt x="73406" y="56283"/>
                </a:lnTo>
                <a:lnTo>
                  <a:pt x="74091" y="56566"/>
                </a:lnTo>
                <a:lnTo>
                  <a:pt x="74599" y="56767"/>
                </a:lnTo>
                <a:lnTo>
                  <a:pt x="75218" y="57000"/>
                </a:lnTo>
                <a:lnTo>
                  <a:pt x="75947" y="57267"/>
                </a:lnTo>
                <a:lnTo>
                  <a:pt x="76809" y="57554"/>
                </a:lnTo>
                <a:lnTo>
                  <a:pt x="77760" y="57869"/>
                </a:lnTo>
                <a:lnTo>
                  <a:pt x="78821" y="58206"/>
                </a:lnTo>
                <a:lnTo>
                  <a:pt x="79992" y="58565"/>
                </a:lnTo>
                <a:lnTo>
                  <a:pt x="81274" y="58934"/>
                </a:lnTo>
                <a:lnTo>
                  <a:pt x="81959" y="59124"/>
                </a:lnTo>
                <a:lnTo>
                  <a:pt x="82689" y="59320"/>
                </a:lnTo>
                <a:lnTo>
                  <a:pt x="83418" y="59515"/>
                </a:lnTo>
                <a:lnTo>
                  <a:pt x="84192" y="59711"/>
                </a:lnTo>
                <a:lnTo>
                  <a:pt x="84988" y="59906"/>
                </a:lnTo>
                <a:lnTo>
                  <a:pt x="85828" y="60107"/>
                </a:lnTo>
                <a:lnTo>
                  <a:pt x="86667" y="60308"/>
                </a:lnTo>
                <a:lnTo>
                  <a:pt x="87552" y="60509"/>
                </a:lnTo>
                <a:lnTo>
                  <a:pt x="88458" y="60710"/>
                </a:lnTo>
                <a:lnTo>
                  <a:pt x="89408" y="60911"/>
                </a:lnTo>
                <a:lnTo>
                  <a:pt x="90359" y="61107"/>
                </a:lnTo>
                <a:lnTo>
                  <a:pt x="91353" y="61308"/>
                </a:lnTo>
                <a:lnTo>
                  <a:pt x="92392" y="61503"/>
                </a:lnTo>
                <a:lnTo>
                  <a:pt x="93431" y="61699"/>
                </a:lnTo>
                <a:lnTo>
                  <a:pt x="94514" y="61889"/>
                </a:lnTo>
                <a:lnTo>
                  <a:pt x="95619" y="62079"/>
                </a:lnTo>
                <a:lnTo>
                  <a:pt x="96769" y="62264"/>
                </a:lnTo>
                <a:lnTo>
                  <a:pt x="97918" y="62448"/>
                </a:lnTo>
                <a:lnTo>
                  <a:pt x="99112" y="62628"/>
                </a:lnTo>
                <a:lnTo>
                  <a:pt x="100349" y="62801"/>
                </a:lnTo>
                <a:lnTo>
                  <a:pt x="101587" y="62970"/>
                </a:lnTo>
                <a:lnTo>
                  <a:pt x="102869" y="63133"/>
                </a:lnTo>
                <a:lnTo>
                  <a:pt x="104173" y="63290"/>
                </a:lnTo>
                <a:lnTo>
                  <a:pt x="105499" y="63448"/>
                </a:lnTo>
                <a:lnTo>
                  <a:pt x="106870" y="63594"/>
                </a:lnTo>
                <a:lnTo>
                  <a:pt x="108262" y="63730"/>
                </a:lnTo>
                <a:lnTo>
                  <a:pt x="109677" y="63866"/>
                </a:lnTo>
                <a:lnTo>
                  <a:pt x="111136" y="63991"/>
                </a:lnTo>
                <a:lnTo>
                  <a:pt x="112617" y="64110"/>
                </a:lnTo>
                <a:lnTo>
                  <a:pt x="114120" y="64219"/>
                </a:lnTo>
                <a:lnTo>
                  <a:pt x="115667" y="64317"/>
                </a:lnTo>
                <a:lnTo>
                  <a:pt x="117214" y="64409"/>
                </a:lnTo>
                <a:lnTo>
                  <a:pt x="118828" y="64491"/>
                </a:lnTo>
                <a:lnTo>
                  <a:pt x="120441" y="64567"/>
                </a:lnTo>
                <a:lnTo>
                  <a:pt x="122099" y="64626"/>
                </a:lnTo>
                <a:lnTo>
                  <a:pt x="123779" y="64681"/>
                </a:lnTo>
                <a:lnTo>
                  <a:pt x="125481" y="64724"/>
                </a:lnTo>
                <a:lnTo>
                  <a:pt x="127227" y="64751"/>
                </a:lnTo>
                <a:lnTo>
                  <a:pt x="128995" y="64768"/>
                </a:lnTo>
                <a:lnTo>
                  <a:pt x="130785" y="64779"/>
                </a:lnTo>
                <a:lnTo>
                  <a:pt x="132288" y="64773"/>
                </a:lnTo>
                <a:lnTo>
                  <a:pt x="133791" y="64762"/>
                </a:lnTo>
                <a:lnTo>
                  <a:pt x="135317" y="64741"/>
                </a:lnTo>
                <a:lnTo>
                  <a:pt x="136886" y="64708"/>
                </a:lnTo>
                <a:lnTo>
                  <a:pt x="138455" y="64670"/>
                </a:lnTo>
                <a:lnTo>
                  <a:pt x="140047" y="64616"/>
                </a:lnTo>
                <a:lnTo>
                  <a:pt x="141660" y="64561"/>
                </a:lnTo>
                <a:lnTo>
                  <a:pt x="143296" y="64491"/>
                </a:lnTo>
                <a:lnTo>
                  <a:pt x="145816" y="64371"/>
                </a:lnTo>
                <a:lnTo>
                  <a:pt x="148269" y="64246"/>
                </a:lnTo>
                <a:lnTo>
                  <a:pt x="150634" y="64110"/>
                </a:lnTo>
                <a:lnTo>
                  <a:pt x="152911" y="63975"/>
                </a:lnTo>
                <a:lnTo>
                  <a:pt x="155099" y="63833"/>
                </a:lnTo>
                <a:lnTo>
                  <a:pt x="157221" y="63687"/>
                </a:lnTo>
                <a:lnTo>
                  <a:pt x="159276" y="63535"/>
                </a:lnTo>
                <a:lnTo>
                  <a:pt x="161266" y="63383"/>
                </a:lnTo>
                <a:lnTo>
                  <a:pt x="163189" y="63225"/>
                </a:lnTo>
                <a:lnTo>
                  <a:pt x="165045" y="63068"/>
                </a:lnTo>
                <a:lnTo>
                  <a:pt x="166858" y="62910"/>
                </a:lnTo>
                <a:lnTo>
                  <a:pt x="168626" y="62753"/>
                </a:lnTo>
                <a:lnTo>
                  <a:pt x="172030" y="62437"/>
                </a:lnTo>
                <a:lnTo>
                  <a:pt x="175279" y="62122"/>
                </a:lnTo>
                <a:lnTo>
                  <a:pt x="178970" y="61775"/>
                </a:lnTo>
                <a:lnTo>
                  <a:pt x="180761" y="61606"/>
                </a:lnTo>
                <a:lnTo>
                  <a:pt x="182551" y="61449"/>
                </a:lnTo>
                <a:lnTo>
                  <a:pt x="184319" y="61297"/>
                </a:lnTo>
                <a:lnTo>
                  <a:pt x="186088" y="61150"/>
                </a:lnTo>
                <a:lnTo>
                  <a:pt x="187856" y="61020"/>
                </a:lnTo>
                <a:lnTo>
                  <a:pt x="189646" y="60900"/>
                </a:lnTo>
                <a:lnTo>
                  <a:pt x="190552" y="60841"/>
                </a:lnTo>
                <a:lnTo>
                  <a:pt x="191437" y="60786"/>
                </a:lnTo>
                <a:lnTo>
                  <a:pt x="192343" y="60737"/>
                </a:lnTo>
                <a:lnTo>
                  <a:pt x="193271" y="60694"/>
                </a:lnTo>
                <a:lnTo>
                  <a:pt x="194199" y="60650"/>
                </a:lnTo>
                <a:lnTo>
                  <a:pt x="195128" y="60612"/>
                </a:lnTo>
                <a:lnTo>
                  <a:pt x="196078" y="60574"/>
                </a:lnTo>
                <a:lnTo>
                  <a:pt x="197029" y="60542"/>
                </a:lnTo>
                <a:lnTo>
                  <a:pt x="198001" y="60515"/>
                </a:lnTo>
                <a:lnTo>
                  <a:pt x="198974" y="60493"/>
                </a:lnTo>
                <a:lnTo>
                  <a:pt x="199968" y="60477"/>
                </a:lnTo>
                <a:lnTo>
                  <a:pt x="200963" y="60460"/>
                </a:lnTo>
                <a:lnTo>
                  <a:pt x="202002" y="60449"/>
                </a:lnTo>
                <a:lnTo>
                  <a:pt x="203041" y="60444"/>
                </a:lnTo>
                <a:lnTo>
                  <a:pt x="204080" y="60444"/>
                </a:lnTo>
                <a:lnTo>
                  <a:pt x="205163" y="60449"/>
                </a:lnTo>
                <a:lnTo>
                  <a:pt x="206246" y="60460"/>
                </a:lnTo>
                <a:lnTo>
                  <a:pt x="207373" y="60477"/>
                </a:lnTo>
                <a:lnTo>
                  <a:pt x="208500" y="60498"/>
                </a:lnTo>
                <a:lnTo>
                  <a:pt x="209650" y="60526"/>
                </a:lnTo>
                <a:lnTo>
                  <a:pt x="210843" y="60558"/>
                </a:lnTo>
                <a:lnTo>
                  <a:pt x="212037" y="60596"/>
                </a:lnTo>
                <a:lnTo>
                  <a:pt x="213252" y="60640"/>
                </a:lnTo>
                <a:lnTo>
                  <a:pt x="214512" y="60688"/>
                </a:lnTo>
                <a:lnTo>
                  <a:pt x="215794" y="60743"/>
                </a:lnTo>
                <a:lnTo>
                  <a:pt x="217098" y="60808"/>
                </a:lnTo>
                <a:lnTo>
                  <a:pt x="218425" y="60879"/>
                </a:lnTo>
                <a:lnTo>
                  <a:pt x="219795" y="60949"/>
                </a:lnTo>
                <a:lnTo>
                  <a:pt x="221187" y="61036"/>
                </a:lnTo>
                <a:lnTo>
                  <a:pt x="222602" y="61123"/>
                </a:lnTo>
                <a:lnTo>
                  <a:pt x="224061" y="61221"/>
                </a:lnTo>
                <a:lnTo>
                  <a:pt x="225542" y="61324"/>
                </a:lnTo>
                <a:lnTo>
                  <a:pt x="227067" y="61433"/>
                </a:lnTo>
                <a:lnTo>
                  <a:pt x="228614" y="61552"/>
                </a:lnTo>
                <a:lnTo>
                  <a:pt x="230206" y="61677"/>
                </a:lnTo>
                <a:lnTo>
                  <a:pt x="231841" y="61807"/>
                </a:lnTo>
                <a:lnTo>
                  <a:pt x="233499" y="61949"/>
                </a:lnTo>
                <a:lnTo>
                  <a:pt x="235201" y="62101"/>
                </a:lnTo>
                <a:lnTo>
                  <a:pt x="236947" y="62258"/>
                </a:lnTo>
                <a:lnTo>
                  <a:pt x="238715" y="62421"/>
                </a:lnTo>
                <a:lnTo>
                  <a:pt x="240550" y="62595"/>
                </a:lnTo>
                <a:lnTo>
                  <a:pt x="242407" y="62774"/>
                </a:lnTo>
                <a:lnTo>
                  <a:pt x="244307" y="62964"/>
                </a:lnTo>
                <a:lnTo>
                  <a:pt x="246275" y="63165"/>
                </a:lnTo>
                <a:lnTo>
                  <a:pt x="248264" y="63372"/>
                </a:lnTo>
                <a:lnTo>
                  <a:pt x="250297" y="63589"/>
                </a:lnTo>
                <a:lnTo>
                  <a:pt x="252375" y="63817"/>
                </a:lnTo>
                <a:lnTo>
                  <a:pt x="254519" y="64051"/>
                </a:lnTo>
                <a:lnTo>
                  <a:pt x="254784" y="64072"/>
                </a:lnTo>
                <a:lnTo>
                  <a:pt x="255050" y="64089"/>
                </a:lnTo>
                <a:lnTo>
                  <a:pt x="255094" y="64089"/>
                </a:lnTo>
                <a:lnTo>
                  <a:pt x="252198" y="64480"/>
                </a:lnTo>
                <a:lnTo>
                  <a:pt x="249325" y="64865"/>
                </a:lnTo>
                <a:lnTo>
                  <a:pt x="246473" y="65235"/>
                </a:lnTo>
                <a:lnTo>
                  <a:pt x="243644" y="65599"/>
                </a:lnTo>
                <a:lnTo>
                  <a:pt x="240815" y="65946"/>
                </a:lnTo>
                <a:lnTo>
                  <a:pt x="237986" y="66289"/>
                </a:lnTo>
                <a:lnTo>
                  <a:pt x="235179" y="66625"/>
                </a:lnTo>
                <a:lnTo>
                  <a:pt x="232394" y="66946"/>
                </a:lnTo>
                <a:lnTo>
                  <a:pt x="229609" y="67255"/>
                </a:lnTo>
                <a:lnTo>
                  <a:pt x="226846" y="67560"/>
                </a:lnTo>
                <a:lnTo>
                  <a:pt x="224105" y="67853"/>
                </a:lnTo>
                <a:lnTo>
                  <a:pt x="221364" y="68135"/>
                </a:lnTo>
                <a:lnTo>
                  <a:pt x="218623" y="68412"/>
                </a:lnTo>
                <a:lnTo>
                  <a:pt x="215927" y="68673"/>
                </a:lnTo>
                <a:lnTo>
                  <a:pt x="213208" y="68928"/>
                </a:lnTo>
                <a:lnTo>
                  <a:pt x="210534" y="69173"/>
                </a:lnTo>
                <a:lnTo>
                  <a:pt x="207859" y="69406"/>
                </a:lnTo>
                <a:lnTo>
                  <a:pt x="205207" y="69629"/>
                </a:lnTo>
                <a:lnTo>
                  <a:pt x="202554" y="69841"/>
                </a:lnTo>
                <a:lnTo>
                  <a:pt x="199924" y="70047"/>
                </a:lnTo>
                <a:lnTo>
                  <a:pt x="197294" y="70243"/>
                </a:lnTo>
                <a:lnTo>
                  <a:pt x="194686" y="70427"/>
                </a:lnTo>
                <a:lnTo>
                  <a:pt x="192100" y="70601"/>
                </a:lnTo>
                <a:lnTo>
                  <a:pt x="189514" y="70764"/>
                </a:lnTo>
                <a:lnTo>
                  <a:pt x="186950" y="70922"/>
                </a:lnTo>
                <a:lnTo>
                  <a:pt x="184386" y="71068"/>
                </a:lnTo>
                <a:lnTo>
                  <a:pt x="181866" y="71204"/>
                </a:lnTo>
                <a:lnTo>
                  <a:pt x="179324" y="71329"/>
                </a:lnTo>
                <a:lnTo>
                  <a:pt x="176826" y="71443"/>
                </a:lnTo>
                <a:lnTo>
                  <a:pt x="174329" y="71552"/>
                </a:lnTo>
                <a:lnTo>
                  <a:pt x="171831" y="71644"/>
                </a:lnTo>
                <a:lnTo>
                  <a:pt x="169355" y="71731"/>
                </a:lnTo>
                <a:lnTo>
                  <a:pt x="166902" y="71807"/>
                </a:lnTo>
                <a:lnTo>
                  <a:pt x="164471" y="71872"/>
                </a:lnTo>
                <a:lnTo>
                  <a:pt x="162039" y="71932"/>
                </a:lnTo>
                <a:lnTo>
                  <a:pt x="159608" y="71976"/>
                </a:lnTo>
                <a:lnTo>
                  <a:pt x="157221" y="72014"/>
                </a:lnTo>
                <a:lnTo>
                  <a:pt x="154834" y="72041"/>
                </a:lnTo>
                <a:lnTo>
                  <a:pt x="152447" y="72057"/>
                </a:lnTo>
                <a:lnTo>
                  <a:pt x="150104" y="72068"/>
                </a:lnTo>
                <a:lnTo>
                  <a:pt x="147739" y="72062"/>
                </a:lnTo>
                <a:lnTo>
                  <a:pt x="145418" y="72052"/>
                </a:lnTo>
                <a:lnTo>
                  <a:pt x="143097" y="72030"/>
                </a:lnTo>
                <a:lnTo>
                  <a:pt x="140798" y="71997"/>
                </a:lnTo>
                <a:lnTo>
                  <a:pt x="138499" y="71954"/>
                </a:lnTo>
                <a:lnTo>
                  <a:pt x="136223" y="71905"/>
                </a:lnTo>
                <a:lnTo>
                  <a:pt x="133968" y="71840"/>
                </a:lnTo>
                <a:lnTo>
                  <a:pt x="131714" y="71769"/>
                </a:lnTo>
                <a:lnTo>
                  <a:pt x="129481" y="71688"/>
                </a:lnTo>
                <a:lnTo>
                  <a:pt x="127271" y="71595"/>
                </a:lnTo>
                <a:lnTo>
                  <a:pt x="125061" y="71492"/>
                </a:lnTo>
                <a:lnTo>
                  <a:pt x="122872" y="71383"/>
                </a:lnTo>
                <a:lnTo>
                  <a:pt x="120684" y="71264"/>
                </a:lnTo>
                <a:lnTo>
                  <a:pt x="118540" y="71134"/>
                </a:lnTo>
                <a:lnTo>
                  <a:pt x="116374" y="70992"/>
                </a:lnTo>
                <a:lnTo>
                  <a:pt x="114252" y="70840"/>
                </a:lnTo>
                <a:lnTo>
                  <a:pt x="112130" y="70677"/>
                </a:lnTo>
                <a:lnTo>
                  <a:pt x="110031" y="70509"/>
                </a:lnTo>
                <a:lnTo>
                  <a:pt x="107931" y="70330"/>
                </a:lnTo>
                <a:lnTo>
                  <a:pt x="105875" y="70140"/>
                </a:lnTo>
                <a:lnTo>
                  <a:pt x="103797" y="69939"/>
                </a:lnTo>
                <a:lnTo>
                  <a:pt x="101764" y="69727"/>
                </a:lnTo>
                <a:lnTo>
                  <a:pt x="99730" y="69504"/>
                </a:lnTo>
                <a:lnTo>
                  <a:pt x="97719" y="69276"/>
                </a:lnTo>
                <a:lnTo>
                  <a:pt x="96260" y="69102"/>
                </a:lnTo>
                <a:lnTo>
                  <a:pt x="94801" y="68923"/>
                </a:lnTo>
                <a:lnTo>
                  <a:pt x="93365" y="68744"/>
                </a:lnTo>
                <a:lnTo>
                  <a:pt x="91950" y="68554"/>
                </a:lnTo>
                <a:lnTo>
                  <a:pt x="90558" y="68363"/>
                </a:lnTo>
                <a:lnTo>
                  <a:pt x="89165" y="68168"/>
                </a:lnTo>
                <a:lnTo>
                  <a:pt x="87795" y="67967"/>
                </a:lnTo>
                <a:lnTo>
                  <a:pt x="86424" y="67761"/>
                </a:lnTo>
                <a:lnTo>
                  <a:pt x="85076" y="67554"/>
                </a:lnTo>
                <a:lnTo>
                  <a:pt x="83750" y="67342"/>
                </a:lnTo>
                <a:lnTo>
                  <a:pt x="82424" y="67125"/>
                </a:lnTo>
                <a:lnTo>
                  <a:pt x="81120" y="66902"/>
                </a:lnTo>
                <a:lnTo>
                  <a:pt x="79815" y="66680"/>
                </a:lnTo>
                <a:lnTo>
                  <a:pt x="78533" y="66451"/>
                </a:lnTo>
                <a:lnTo>
                  <a:pt x="77274" y="66223"/>
                </a:lnTo>
                <a:lnTo>
                  <a:pt x="76014" y="65990"/>
                </a:lnTo>
                <a:lnTo>
                  <a:pt x="74776" y="65751"/>
                </a:lnTo>
                <a:lnTo>
                  <a:pt x="73560" y="65512"/>
                </a:lnTo>
                <a:lnTo>
                  <a:pt x="72345" y="65267"/>
                </a:lnTo>
                <a:lnTo>
                  <a:pt x="71129" y="65018"/>
                </a:lnTo>
                <a:lnTo>
                  <a:pt x="69957" y="64768"/>
                </a:lnTo>
                <a:lnTo>
                  <a:pt x="68786" y="64512"/>
                </a:lnTo>
                <a:lnTo>
                  <a:pt x="67615" y="64257"/>
                </a:lnTo>
                <a:lnTo>
                  <a:pt x="66465" y="63996"/>
                </a:lnTo>
                <a:lnTo>
                  <a:pt x="65338" y="63736"/>
                </a:lnTo>
                <a:lnTo>
                  <a:pt x="64211" y="63470"/>
                </a:lnTo>
                <a:lnTo>
                  <a:pt x="63105" y="63198"/>
                </a:lnTo>
                <a:lnTo>
                  <a:pt x="62000" y="62932"/>
                </a:lnTo>
                <a:lnTo>
                  <a:pt x="60917" y="62655"/>
                </a:lnTo>
                <a:lnTo>
                  <a:pt x="59834" y="62378"/>
                </a:lnTo>
                <a:lnTo>
                  <a:pt x="58773" y="62101"/>
                </a:lnTo>
                <a:lnTo>
                  <a:pt x="57734" y="61824"/>
                </a:lnTo>
                <a:lnTo>
                  <a:pt x="56696" y="61541"/>
                </a:lnTo>
                <a:lnTo>
                  <a:pt x="55679" y="61253"/>
                </a:lnTo>
                <a:lnTo>
                  <a:pt x="54662" y="60965"/>
                </a:lnTo>
                <a:lnTo>
                  <a:pt x="53667" y="60678"/>
                </a:lnTo>
                <a:lnTo>
                  <a:pt x="52673" y="60384"/>
                </a:lnTo>
                <a:lnTo>
                  <a:pt x="51700" y="60096"/>
                </a:lnTo>
                <a:lnTo>
                  <a:pt x="50728" y="59798"/>
                </a:lnTo>
                <a:lnTo>
                  <a:pt x="49777" y="59504"/>
                </a:lnTo>
                <a:lnTo>
                  <a:pt x="48849" y="59206"/>
                </a:lnTo>
                <a:lnTo>
                  <a:pt x="47921" y="58907"/>
                </a:lnTo>
                <a:lnTo>
                  <a:pt x="46108" y="58304"/>
                </a:lnTo>
                <a:lnTo>
                  <a:pt x="44318" y="57690"/>
                </a:lnTo>
                <a:lnTo>
                  <a:pt x="42594" y="57076"/>
                </a:lnTo>
                <a:lnTo>
                  <a:pt x="40914" y="56457"/>
                </a:lnTo>
                <a:lnTo>
                  <a:pt x="39278" y="55838"/>
                </a:lnTo>
                <a:lnTo>
                  <a:pt x="37687" y="55213"/>
                </a:lnTo>
                <a:lnTo>
                  <a:pt x="36140" y="54583"/>
                </a:lnTo>
                <a:lnTo>
                  <a:pt x="34614" y="53953"/>
                </a:lnTo>
                <a:lnTo>
                  <a:pt x="33156" y="53323"/>
                </a:lnTo>
                <a:lnTo>
                  <a:pt x="31741" y="52693"/>
                </a:lnTo>
                <a:lnTo>
                  <a:pt x="30349" y="52058"/>
                </a:lnTo>
                <a:lnTo>
                  <a:pt x="29022" y="51427"/>
                </a:lnTo>
                <a:lnTo>
                  <a:pt x="27718" y="50797"/>
                </a:lnTo>
                <a:lnTo>
                  <a:pt x="26458" y="50167"/>
                </a:lnTo>
                <a:lnTo>
                  <a:pt x="25243" y="49543"/>
                </a:lnTo>
                <a:lnTo>
                  <a:pt x="24071" y="48918"/>
                </a:lnTo>
                <a:lnTo>
                  <a:pt x="22922" y="48299"/>
                </a:lnTo>
                <a:lnTo>
                  <a:pt x="21817" y="47680"/>
                </a:lnTo>
                <a:lnTo>
                  <a:pt x="20756" y="47071"/>
                </a:lnTo>
                <a:lnTo>
                  <a:pt x="19739" y="46463"/>
                </a:lnTo>
                <a:lnTo>
                  <a:pt x="18744" y="45860"/>
                </a:lnTo>
                <a:lnTo>
                  <a:pt x="17794" y="45268"/>
                </a:lnTo>
                <a:lnTo>
                  <a:pt x="16866" y="44681"/>
                </a:lnTo>
                <a:lnTo>
                  <a:pt x="15981" y="44100"/>
                </a:lnTo>
                <a:lnTo>
                  <a:pt x="15142" y="43530"/>
                </a:lnTo>
                <a:lnTo>
                  <a:pt x="14324" y="42965"/>
                </a:lnTo>
                <a:lnTo>
                  <a:pt x="13550" y="42411"/>
                </a:lnTo>
                <a:lnTo>
                  <a:pt x="12799" y="41868"/>
                </a:lnTo>
                <a:lnTo>
                  <a:pt x="12091" y="41330"/>
                </a:lnTo>
                <a:lnTo>
                  <a:pt x="11406" y="40809"/>
                </a:lnTo>
                <a:lnTo>
                  <a:pt x="10765" y="40298"/>
                </a:lnTo>
                <a:lnTo>
                  <a:pt x="10146" y="39798"/>
                </a:lnTo>
                <a:lnTo>
                  <a:pt x="9549" y="39315"/>
                </a:lnTo>
                <a:lnTo>
                  <a:pt x="8997" y="38842"/>
                </a:lnTo>
                <a:lnTo>
                  <a:pt x="8466" y="38381"/>
                </a:lnTo>
                <a:lnTo>
                  <a:pt x="7494" y="37506"/>
                </a:lnTo>
                <a:lnTo>
                  <a:pt x="6632" y="36697"/>
                </a:lnTo>
                <a:lnTo>
                  <a:pt x="5880" y="35958"/>
                </a:lnTo>
                <a:lnTo>
                  <a:pt x="5239" y="35285"/>
                </a:lnTo>
                <a:close/>
                <a:moveTo>
                  <a:pt x="211462" y="45860"/>
                </a:moveTo>
                <a:lnTo>
                  <a:pt x="213761" y="46094"/>
                </a:lnTo>
                <a:lnTo>
                  <a:pt x="216015" y="46305"/>
                </a:lnTo>
                <a:lnTo>
                  <a:pt x="218226" y="46506"/>
                </a:lnTo>
                <a:lnTo>
                  <a:pt x="220370" y="46686"/>
                </a:lnTo>
                <a:lnTo>
                  <a:pt x="222447" y="46859"/>
                </a:lnTo>
                <a:lnTo>
                  <a:pt x="224481" y="47017"/>
                </a:lnTo>
                <a:lnTo>
                  <a:pt x="226492" y="47158"/>
                </a:lnTo>
                <a:lnTo>
                  <a:pt x="228437" y="47294"/>
                </a:lnTo>
                <a:lnTo>
                  <a:pt x="230338" y="47419"/>
                </a:lnTo>
                <a:lnTo>
                  <a:pt x="232195" y="47538"/>
                </a:lnTo>
                <a:lnTo>
                  <a:pt x="234007" y="47647"/>
                </a:lnTo>
                <a:lnTo>
                  <a:pt x="235798" y="47750"/>
                </a:lnTo>
                <a:lnTo>
                  <a:pt x="239268" y="47940"/>
                </a:lnTo>
                <a:lnTo>
                  <a:pt x="242605" y="48114"/>
                </a:lnTo>
                <a:lnTo>
                  <a:pt x="246451" y="48321"/>
                </a:lnTo>
                <a:lnTo>
                  <a:pt x="248330" y="48424"/>
                </a:lnTo>
                <a:lnTo>
                  <a:pt x="250187" y="48532"/>
                </a:lnTo>
                <a:lnTo>
                  <a:pt x="251999" y="48641"/>
                </a:lnTo>
                <a:lnTo>
                  <a:pt x="253812" y="48761"/>
                </a:lnTo>
                <a:lnTo>
                  <a:pt x="255580" y="48891"/>
                </a:lnTo>
                <a:lnTo>
                  <a:pt x="257348" y="49032"/>
                </a:lnTo>
                <a:lnTo>
                  <a:pt x="258210" y="49103"/>
                </a:lnTo>
                <a:lnTo>
                  <a:pt x="259094" y="49184"/>
                </a:lnTo>
                <a:lnTo>
                  <a:pt x="259956" y="49266"/>
                </a:lnTo>
                <a:lnTo>
                  <a:pt x="260841" y="49347"/>
                </a:lnTo>
                <a:lnTo>
                  <a:pt x="261703" y="49439"/>
                </a:lnTo>
                <a:lnTo>
                  <a:pt x="262565" y="49532"/>
                </a:lnTo>
                <a:lnTo>
                  <a:pt x="263427" y="49630"/>
                </a:lnTo>
                <a:lnTo>
                  <a:pt x="264311" y="49733"/>
                </a:lnTo>
                <a:lnTo>
                  <a:pt x="265173" y="49841"/>
                </a:lnTo>
                <a:lnTo>
                  <a:pt x="266035" y="49950"/>
                </a:lnTo>
                <a:lnTo>
                  <a:pt x="266919" y="50070"/>
                </a:lnTo>
                <a:lnTo>
                  <a:pt x="267781" y="50194"/>
                </a:lnTo>
                <a:lnTo>
                  <a:pt x="268665" y="50325"/>
                </a:lnTo>
                <a:lnTo>
                  <a:pt x="269549" y="50461"/>
                </a:lnTo>
                <a:lnTo>
                  <a:pt x="270433" y="50602"/>
                </a:lnTo>
                <a:lnTo>
                  <a:pt x="271317" y="50754"/>
                </a:lnTo>
                <a:lnTo>
                  <a:pt x="272202" y="50911"/>
                </a:lnTo>
                <a:lnTo>
                  <a:pt x="273086" y="51074"/>
                </a:lnTo>
                <a:lnTo>
                  <a:pt x="273992" y="51243"/>
                </a:lnTo>
                <a:lnTo>
                  <a:pt x="274898" y="51422"/>
                </a:lnTo>
                <a:lnTo>
                  <a:pt x="275804" y="51607"/>
                </a:lnTo>
                <a:lnTo>
                  <a:pt x="276733" y="51802"/>
                </a:lnTo>
                <a:lnTo>
                  <a:pt x="277661" y="52003"/>
                </a:lnTo>
                <a:lnTo>
                  <a:pt x="278589" y="52215"/>
                </a:lnTo>
                <a:lnTo>
                  <a:pt x="279540" y="52438"/>
                </a:lnTo>
                <a:lnTo>
                  <a:pt x="280490" y="52666"/>
                </a:lnTo>
                <a:lnTo>
                  <a:pt x="281441" y="52899"/>
                </a:lnTo>
                <a:lnTo>
                  <a:pt x="282413" y="53149"/>
                </a:lnTo>
                <a:lnTo>
                  <a:pt x="283386" y="53405"/>
                </a:lnTo>
                <a:lnTo>
                  <a:pt x="284380" y="53671"/>
                </a:lnTo>
                <a:lnTo>
                  <a:pt x="285375" y="53948"/>
                </a:lnTo>
                <a:lnTo>
                  <a:pt x="286392" y="54236"/>
                </a:lnTo>
                <a:lnTo>
                  <a:pt x="287409" y="54534"/>
                </a:lnTo>
                <a:lnTo>
                  <a:pt x="288447" y="54844"/>
                </a:lnTo>
                <a:lnTo>
                  <a:pt x="289508" y="55164"/>
                </a:lnTo>
                <a:lnTo>
                  <a:pt x="290569" y="55496"/>
                </a:lnTo>
                <a:lnTo>
                  <a:pt x="291630" y="55838"/>
                </a:lnTo>
                <a:lnTo>
                  <a:pt x="292713" y="56191"/>
                </a:lnTo>
                <a:lnTo>
                  <a:pt x="293819" y="56555"/>
                </a:lnTo>
                <a:lnTo>
                  <a:pt x="294946" y="56935"/>
                </a:lnTo>
                <a:lnTo>
                  <a:pt x="296073" y="57326"/>
                </a:lnTo>
                <a:lnTo>
                  <a:pt x="297222" y="57728"/>
                </a:lnTo>
                <a:lnTo>
                  <a:pt x="298394" y="58146"/>
                </a:lnTo>
                <a:lnTo>
                  <a:pt x="299587" y="58576"/>
                </a:lnTo>
                <a:lnTo>
                  <a:pt x="300781" y="59016"/>
                </a:lnTo>
                <a:lnTo>
                  <a:pt x="301997" y="59472"/>
                </a:lnTo>
                <a:lnTo>
                  <a:pt x="303234" y="59944"/>
                </a:lnTo>
                <a:lnTo>
                  <a:pt x="304494" y="60428"/>
                </a:lnTo>
                <a:lnTo>
                  <a:pt x="304649" y="60482"/>
                </a:lnTo>
                <a:lnTo>
                  <a:pt x="304848" y="60531"/>
                </a:lnTo>
                <a:lnTo>
                  <a:pt x="304870" y="60536"/>
                </a:lnTo>
                <a:lnTo>
                  <a:pt x="304870" y="60536"/>
                </a:lnTo>
                <a:lnTo>
                  <a:pt x="301820" y="60482"/>
                </a:lnTo>
                <a:lnTo>
                  <a:pt x="298770" y="60417"/>
                </a:lnTo>
                <a:lnTo>
                  <a:pt x="295786" y="60346"/>
                </a:lnTo>
                <a:lnTo>
                  <a:pt x="292802" y="60270"/>
                </a:lnTo>
                <a:lnTo>
                  <a:pt x="289840" y="60194"/>
                </a:lnTo>
                <a:lnTo>
                  <a:pt x="286922" y="60107"/>
                </a:lnTo>
                <a:lnTo>
                  <a:pt x="284027" y="60015"/>
                </a:lnTo>
                <a:lnTo>
                  <a:pt x="281153" y="59917"/>
                </a:lnTo>
                <a:lnTo>
                  <a:pt x="278302" y="59814"/>
                </a:lnTo>
                <a:lnTo>
                  <a:pt x="275495" y="59705"/>
                </a:lnTo>
                <a:lnTo>
                  <a:pt x="272710" y="59591"/>
                </a:lnTo>
                <a:lnTo>
                  <a:pt x="269969" y="59472"/>
                </a:lnTo>
                <a:lnTo>
                  <a:pt x="267250" y="59347"/>
                </a:lnTo>
                <a:lnTo>
                  <a:pt x="264554" y="59217"/>
                </a:lnTo>
                <a:lnTo>
                  <a:pt x="261902" y="59081"/>
                </a:lnTo>
                <a:lnTo>
                  <a:pt x="259271" y="58934"/>
                </a:lnTo>
                <a:lnTo>
                  <a:pt x="259094" y="58929"/>
                </a:lnTo>
                <a:lnTo>
                  <a:pt x="258763" y="58929"/>
                </a:lnTo>
                <a:lnTo>
                  <a:pt x="258586" y="58934"/>
                </a:lnTo>
                <a:lnTo>
                  <a:pt x="258431" y="58945"/>
                </a:lnTo>
                <a:lnTo>
                  <a:pt x="258277" y="58956"/>
                </a:lnTo>
                <a:lnTo>
                  <a:pt x="258122" y="58972"/>
                </a:lnTo>
                <a:lnTo>
                  <a:pt x="257989" y="58994"/>
                </a:lnTo>
                <a:lnTo>
                  <a:pt x="257857" y="59016"/>
                </a:lnTo>
                <a:lnTo>
                  <a:pt x="257724" y="59043"/>
                </a:lnTo>
                <a:lnTo>
                  <a:pt x="257614" y="59070"/>
                </a:lnTo>
                <a:lnTo>
                  <a:pt x="257525" y="59102"/>
                </a:lnTo>
                <a:lnTo>
                  <a:pt x="257437" y="59135"/>
                </a:lnTo>
                <a:lnTo>
                  <a:pt x="257370" y="59173"/>
                </a:lnTo>
                <a:lnTo>
                  <a:pt x="257304" y="59211"/>
                </a:lnTo>
                <a:lnTo>
                  <a:pt x="257260" y="59249"/>
                </a:lnTo>
                <a:lnTo>
                  <a:pt x="257216" y="59293"/>
                </a:lnTo>
                <a:lnTo>
                  <a:pt x="257216" y="59336"/>
                </a:lnTo>
                <a:lnTo>
                  <a:pt x="257216" y="59374"/>
                </a:lnTo>
                <a:lnTo>
                  <a:pt x="257238" y="59417"/>
                </a:lnTo>
                <a:lnTo>
                  <a:pt x="257282" y="59455"/>
                </a:lnTo>
                <a:lnTo>
                  <a:pt x="257326" y="59494"/>
                </a:lnTo>
                <a:lnTo>
                  <a:pt x="257392" y="59526"/>
                </a:lnTo>
                <a:lnTo>
                  <a:pt x="257481" y="59564"/>
                </a:lnTo>
                <a:lnTo>
                  <a:pt x="257569" y="59597"/>
                </a:lnTo>
                <a:lnTo>
                  <a:pt x="257680" y="59624"/>
                </a:lnTo>
                <a:lnTo>
                  <a:pt x="257790" y="59651"/>
                </a:lnTo>
                <a:lnTo>
                  <a:pt x="257923" y="59678"/>
                </a:lnTo>
                <a:lnTo>
                  <a:pt x="258056" y="59700"/>
                </a:lnTo>
                <a:lnTo>
                  <a:pt x="258210" y="59722"/>
                </a:lnTo>
                <a:lnTo>
                  <a:pt x="258365" y="59733"/>
                </a:lnTo>
                <a:lnTo>
                  <a:pt x="258542" y="59743"/>
                </a:lnTo>
                <a:lnTo>
                  <a:pt x="261261" y="59895"/>
                </a:lnTo>
                <a:lnTo>
                  <a:pt x="264046" y="60037"/>
                </a:lnTo>
                <a:lnTo>
                  <a:pt x="266853" y="60172"/>
                </a:lnTo>
                <a:lnTo>
                  <a:pt x="269682" y="60303"/>
                </a:lnTo>
                <a:lnTo>
                  <a:pt x="272555" y="60422"/>
                </a:lnTo>
                <a:lnTo>
                  <a:pt x="275473" y="60542"/>
                </a:lnTo>
                <a:lnTo>
                  <a:pt x="278413" y="60656"/>
                </a:lnTo>
                <a:lnTo>
                  <a:pt x="281374" y="60759"/>
                </a:lnTo>
                <a:lnTo>
                  <a:pt x="284380" y="60862"/>
                </a:lnTo>
                <a:lnTo>
                  <a:pt x="287409" y="60955"/>
                </a:lnTo>
                <a:lnTo>
                  <a:pt x="290459" y="61042"/>
                </a:lnTo>
                <a:lnTo>
                  <a:pt x="293553" y="61123"/>
                </a:lnTo>
                <a:lnTo>
                  <a:pt x="296648" y="61199"/>
                </a:lnTo>
                <a:lnTo>
                  <a:pt x="299808" y="61270"/>
                </a:lnTo>
                <a:lnTo>
                  <a:pt x="302969" y="61335"/>
                </a:lnTo>
                <a:lnTo>
                  <a:pt x="306152" y="61395"/>
                </a:lnTo>
                <a:lnTo>
                  <a:pt x="306881" y="61889"/>
                </a:lnTo>
                <a:lnTo>
                  <a:pt x="307567" y="62389"/>
                </a:lnTo>
                <a:lnTo>
                  <a:pt x="308208" y="62888"/>
                </a:lnTo>
                <a:lnTo>
                  <a:pt x="308849" y="63388"/>
                </a:lnTo>
                <a:lnTo>
                  <a:pt x="309445" y="63893"/>
                </a:lnTo>
                <a:lnTo>
                  <a:pt x="310020" y="64398"/>
                </a:lnTo>
                <a:lnTo>
                  <a:pt x="310573" y="64909"/>
                </a:lnTo>
                <a:lnTo>
                  <a:pt x="311103" y="65414"/>
                </a:lnTo>
                <a:lnTo>
                  <a:pt x="311589" y="65925"/>
                </a:lnTo>
                <a:lnTo>
                  <a:pt x="312032" y="66435"/>
                </a:lnTo>
                <a:lnTo>
                  <a:pt x="312474" y="66951"/>
                </a:lnTo>
                <a:lnTo>
                  <a:pt x="312871" y="67467"/>
                </a:lnTo>
                <a:lnTo>
                  <a:pt x="313225" y="67983"/>
                </a:lnTo>
                <a:lnTo>
                  <a:pt x="313579" y="68499"/>
                </a:lnTo>
                <a:lnTo>
                  <a:pt x="313866" y="69015"/>
                </a:lnTo>
                <a:lnTo>
                  <a:pt x="314153" y="69537"/>
                </a:lnTo>
                <a:lnTo>
                  <a:pt x="314374" y="70058"/>
                </a:lnTo>
                <a:lnTo>
                  <a:pt x="314596" y="70580"/>
                </a:lnTo>
                <a:lnTo>
                  <a:pt x="314772" y="71106"/>
                </a:lnTo>
                <a:lnTo>
                  <a:pt x="314905" y="71633"/>
                </a:lnTo>
                <a:lnTo>
                  <a:pt x="315015" y="72155"/>
                </a:lnTo>
                <a:lnTo>
                  <a:pt x="315082" y="72682"/>
                </a:lnTo>
                <a:lnTo>
                  <a:pt x="315104" y="73214"/>
                </a:lnTo>
                <a:lnTo>
                  <a:pt x="315104" y="73741"/>
                </a:lnTo>
                <a:lnTo>
                  <a:pt x="315082" y="74273"/>
                </a:lnTo>
                <a:lnTo>
                  <a:pt x="315015" y="74805"/>
                </a:lnTo>
                <a:lnTo>
                  <a:pt x="314905" y="75338"/>
                </a:lnTo>
                <a:lnTo>
                  <a:pt x="314750" y="75870"/>
                </a:lnTo>
                <a:lnTo>
                  <a:pt x="314573" y="76402"/>
                </a:lnTo>
                <a:lnTo>
                  <a:pt x="314352" y="76940"/>
                </a:lnTo>
                <a:lnTo>
                  <a:pt x="314109" y="77472"/>
                </a:lnTo>
                <a:lnTo>
                  <a:pt x="313800" y="78010"/>
                </a:lnTo>
                <a:lnTo>
                  <a:pt x="313446" y="78113"/>
                </a:lnTo>
                <a:lnTo>
                  <a:pt x="313092" y="78216"/>
                </a:lnTo>
                <a:lnTo>
                  <a:pt x="312761" y="78325"/>
                </a:lnTo>
                <a:lnTo>
                  <a:pt x="312429" y="78434"/>
                </a:lnTo>
                <a:lnTo>
                  <a:pt x="312032" y="78303"/>
                </a:lnTo>
                <a:lnTo>
                  <a:pt x="311612" y="78173"/>
                </a:lnTo>
                <a:lnTo>
                  <a:pt x="311192" y="78048"/>
                </a:lnTo>
                <a:lnTo>
                  <a:pt x="310750" y="77929"/>
                </a:lnTo>
                <a:lnTo>
                  <a:pt x="310285" y="77815"/>
                </a:lnTo>
                <a:lnTo>
                  <a:pt x="309799" y="77700"/>
                </a:lnTo>
                <a:lnTo>
                  <a:pt x="309291" y="77597"/>
                </a:lnTo>
                <a:lnTo>
                  <a:pt x="308782" y="77494"/>
                </a:lnTo>
                <a:lnTo>
                  <a:pt x="308252" y="77396"/>
                </a:lnTo>
                <a:lnTo>
                  <a:pt x="307699" y="77304"/>
                </a:lnTo>
                <a:lnTo>
                  <a:pt x="307147" y="77212"/>
                </a:lnTo>
                <a:lnTo>
                  <a:pt x="306572" y="77130"/>
                </a:lnTo>
                <a:lnTo>
                  <a:pt x="305975" y="77054"/>
                </a:lnTo>
                <a:lnTo>
                  <a:pt x="305378" y="76978"/>
                </a:lnTo>
                <a:lnTo>
                  <a:pt x="304760" y="76913"/>
                </a:lnTo>
                <a:lnTo>
                  <a:pt x="304141" y="76848"/>
                </a:lnTo>
                <a:lnTo>
                  <a:pt x="303190" y="76370"/>
                </a:lnTo>
                <a:lnTo>
                  <a:pt x="302196" y="75897"/>
                </a:lnTo>
                <a:lnTo>
                  <a:pt x="301201" y="75430"/>
                </a:lnTo>
                <a:lnTo>
                  <a:pt x="300140" y="74968"/>
                </a:lnTo>
                <a:lnTo>
                  <a:pt x="299079" y="74512"/>
                </a:lnTo>
                <a:lnTo>
                  <a:pt x="297974" y="74061"/>
                </a:lnTo>
                <a:lnTo>
                  <a:pt x="296869" y="73616"/>
                </a:lnTo>
                <a:lnTo>
                  <a:pt x="295719" y="73176"/>
                </a:lnTo>
                <a:lnTo>
                  <a:pt x="294548" y="72741"/>
                </a:lnTo>
                <a:lnTo>
                  <a:pt x="293332" y="72312"/>
                </a:lnTo>
                <a:lnTo>
                  <a:pt x="292117" y="71889"/>
                </a:lnTo>
                <a:lnTo>
                  <a:pt x="290857" y="71470"/>
                </a:lnTo>
                <a:lnTo>
                  <a:pt x="289597" y="71058"/>
                </a:lnTo>
                <a:lnTo>
                  <a:pt x="288293" y="70650"/>
                </a:lnTo>
                <a:lnTo>
                  <a:pt x="286967" y="70243"/>
                </a:lnTo>
                <a:lnTo>
                  <a:pt x="285618" y="69846"/>
                </a:lnTo>
                <a:lnTo>
                  <a:pt x="284248" y="69455"/>
                </a:lnTo>
                <a:lnTo>
                  <a:pt x="282855" y="69070"/>
                </a:lnTo>
                <a:lnTo>
                  <a:pt x="281441" y="68684"/>
                </a:lnTo>
                <a:lnTo>
                  <a:pt x="280026" y="68309"/>
                </a:lnTo>
                <a:lnTo>
                  <a:pt x="278567" y="67940"/>
                </a:lnTo>
                <a:lnTo>
                  <a:pt x="277086" y="67570"/>
                </a:lnTo>
                <a:lnTo>
                  <a:pt x="275583" y="67206"/>
                </a:lnTo>
                <a:lnTo>
                  <a:pt x="274058" y="66853"/>
                </a:lnTo>
                <a:lnTo>
                  <a:pt x="272533" y="66500"/>
                </a:lnTo>
                <a:lnTo>
                  <a:pt x="270964" y="66153"/>
                </a:lnTo>
                <a:lnTo>
                  <a:pt x="269395" y="65811"/>
                </a:lnTo>
                <a:lnTo>
                  <a:pt x="267781" y="65479"/>
                </a:lnTo>
                <a:lnTo>
                  <a:pt x="266167" y="65148"/>
                </a:lnTo>
                <a:lnTo>
                  <a:pt x="264554" y="64817"/>
                </a:lnTo>
                <a:lnTo>
                  <a:pt x="262896" y="64496"/>
                </a:lnTo>
                <a:lnTo>
                  <a:pt x="261216" y="64181"/>
                </a:lnTo>
                <a:lnTo>
                  <a:pt x="261371" y="64143"/>
                </a:lnTo>
                <a:lnTo>
                  <a:pt x="261526" y="64105"/>
                </a:lnTo>
                <a:lnTo>
                  <a:pt x="261636" y="64056"/>
                </a:lnTo>
                <a:lnTo>
                  <a:pt x="261725" y="64013"/>
                </a:lnTo>
                <a:lnTo>
                  <a:pt x="261791" y="63958"/>
                </a:lnTo>
                <a:lnTo>
                  <a:pt x="261813" y="63909"/>
                </a:lnTo>
                <a:lnTo>
                  <a:pt x="261835" y="63855"/>
                </a:lnTo>
                <a:lnTo>
                  <a:pt x="261813" y="63801"/>
                </a:lnTo>
                <a:lnTo>
                  <a:pt x="261703" y="63638"/>
                </a:lnTo>
                <a:lnTo>
                  <a:pt x="261548" y="63464"/>
                </a:lnTo>
                <a:lnTo>
                  <a:pt x="261349" y="63236"/>
                </a:lnTo>
                <a:lnTo>
                  <a:pt x="261084" y="62948"/>
                </a:lnTo>
                <a:lnTo>
                  <a:pt x="260752" y="62611"/>
                </a:lnTo>
                <a:lnTo>
                  <a:pt x="260354" y="62226"/>
                </a:lnTo>
                <a:lnTo>
                  <a:pt x="259868" y="61791"/>
                </a:lnTo>
                <a:lnTo>
                  <a:pt x="259293" y="61319"/>
                </a:lnTo>
                <a:lnTo>
                  <a:pt x="258630" y="60808"/>
                </a:lnTo>
                <a:lnTo>
                  <a:pt x="257879" y="60259"/>
                </a:lnTo>
                <a:lnTo>
                  <a:pt x="257459" y="59972"/>
                </a:lnTo>
                <a:lnTo>
                  <a:pt x="257017" y="59678"/>
                </a:lnTo>
                <a:lnTo>
                  <a:pt x="256553" y="59374"/>
                </a:lnTo>
                <a:lnTo>
                  <a:pt x="256066" y="59064"/>
                </a:lnTo>
                <a:lnTo>
                  <a:pt x="255536" y="58749"/>
                </a:lnTo>
                <a:lnTo>
                  <a:pt x="254983" y="58423"/>
                </a:lnTo>
                <a:lnTo>
                  <a:pt x="254409" y="58098"/>
                </a:lnTo>
                <a:lnTo>
                  <a:pt x="253812" y="57761"/>
                </a:lnTo>
                <a:lnTo>
                  <a:pt x="253171" y="57424"/>
                </a:lnTo>
                <a:lnTo>
                  <a:pt x="252508" y="57076"/>
                </a:lnTo>
                <a:lnTo>
                  <a:pt x="251800" y="56729"/>
                </a:lnTo>
                <a:lnTo>
                  <a:pt x="251071" y="56376"/>
                </a:lnTo>
                <a:lnTo>
                  <a:pt x="250319" y="56023"/>
                </a:lnTo>
                <a:lnTo>
                  <a:pt x="249524" y="55664"/>
                </a:lnTo>
                <a:lnTo>
                  <a:pt x="248706" y="55300"/>
                </a:lnTo>
                <a:lnTo>
                  <a:pt x="247844" y="54936"/>
                </a:lnTo>
                <a:lnTo>
                  <a:pt x="246938" y="54572"/>
                </a:lnTo>
                <a:lnTo>
                  <a:pt x="246009" y="54203"/>
                </a:lnTo>
                <a:lnTo>
                  <a:pt x="245037" y="53834"/>
                </a:lnTo>
                <a:lnTo>
                  <a:pt x="244042" y="53459"/>
                </a:lnTo>
                <a:lnTo>
                  <a:pt x="243003" y="53090"/>
                </a:lnTo>
                <a:lnTo>
                  <a:pt x="241920" y="52720"/>
                </a:lnTo>
                <a:lnTo>
                  <a:pt x="240793" y="52351"/>
                </a:lnTo>
                <a:lnTo>
                  <a:pt x="239644" y="51976"/>
                </a:lnTo>
                <a:lnTo>
                  <a:pt x="238450" y="51607"/>
                </a:lnTo>
                <a:lnTo>
                  <a:pt x="237212" y="51243"/>
                </a:lnTo>
                <a:lnTo>
                  <a:pt x="235930" y="50873"/>
                </a:lnTo>
                <a:lnTo>
                  <a:pt x="234626" y="50510"/>
                </a:lnTo>
                <a:lnTo>
                  <a:pt x="233256" y="50151"/>
                </a:lnTo>
                <a:lnTo>
                  <a:pt x="231841" y="49793"/>
                </a:lnTo>
                <a:lnTo>
                  <a:pt x="230404" y="49434"/>
                </a:lnTo>
                <a:lnTo>
                  <a:pt x="228924" y="49086"/>
                </a:lnTo>
                <a:lnTo>
                  <a:pt x="227376" y="48739"/>
                </a:lnTo>
                <a:lnTo>
                  <a:pt x="225807" y="48397"/>
                </a:lnTo>
                <a:lnTo>
                  <a:pt x="224171" y="48054"/>
                </a:lnTo>
                <a:lnTo>
                  <a:pt x="222492" y="47723"/>
                </a:lnTo>
                <a:lnTo>
                  <a:pt x="220790" y="47397"/>
                </a:lnTo>
                <a:lnTo>
                  <a:pt x="219021" y="47077"/>
                </a:lnTo>
                <a:lnTo>
                  <a:pt x="217209" y="46762"/>
                </a:lnTo>
                <a:lnTo>
                  <a:pt x="215330" y="46452"/>
                </a:lnTo>
                <a:lnTo>
                  <a:pt x="213429" y="46153"/>
                </a:lnTo>
                <a:lnTo>
                  <a:pt x="212457" y="46007"/>
                </a:lnTo>
                <a:lnTo>
                  <a:pt x="211462" y="45860"/>
                </a:lnTo>
                <a:close/>
                <a:moveTo>
                  <a:pt x="162260" y="0"/>
                </a:moveTo>
                <a:lnTo>
                  <a:pt x="162106" y="11"/>
                </a:lnTo>
                <a:lnTo>
                  <a:pt x="161973" y="22"/>
                </a:lnTo>
                <a:lnTo>
                  <a:pt x="161840" y="33"/>
                </a:lnTo>
                <a:lnTo>
                  <a:pt x="161686" y="49"/>
                </a:lnTo>
                <a:lnTo>
                  <a:pt x="161575" y="71"/>
                </a:lnTo>
                <a:lnTo>
                  <a:pt x="161443" y="93"/>
                </a:lnTo>
                <a:lnTo>
                  <a:pt x="161332" y="120"/>
                </a:lnTo>
                <a:lnTo>
                  <a:pt x="161222" y="147"/>
                </a:lnTo>
                <a:lnTo>
                  <a:pt x="161133" y="180"/>
                </a:lnTo>
                <a:lnTo>
                  <a:pt x="161045" y="212"/>
                </a:lnTo>
                <a:lnTo>
                  <a:pt x="160978" y="245"/>
                </a:lnTo>
                <a:lnTo>
                  <a:pt x="160426" y="554"/>
                </a:lnTo>
                <a:lnTo>
                  <a:pt x="159851" y="902"/>
                </a:lnTo>
                <a:lnTo>
                  <a:pt x="159100" y="1369"/>
                </a:lnTo>
                <a:lnTo>
                  <a:pt x="158171" y="1956"/>
                </a:lnTo>
                <a:lnTo>
                  <a:pt x="157110" y="2646"/>
                </a:lnTo>
                <a:lnTo>
                  <a:pt x="155939" y="3444"/>
                </a:lnTo>
                <a:lnTo>
                  <a:pt x="155320" y="3884"/>
                </a:lnTo>
                <a:lnTo>
                  <a:pt x="154679" y="4346"/>
                </a:lnTo>
                <a:lnTo>
                  <a:pt x="154016" y="4829"/>
                </a:lnTo>
                <a:lnTo>
                  <a:pt x="153353" y="5334"/>
                </a:lnTo>
                <a:lnTo>
                  <a:pt x="152668" y="5867"/>
                </a:lnTo>
                <a:lnTo>
                  <a:pt x="151982" y="6415"/>
                </a:lnTo>
                <a:lnTo>
                  <a:pt x="151275" y="6986"/>
                </a:lnTo>
                <a:lnTo>
                  <a:pt x="150568" y="7578"/>
                </a:lnTo>
                <a:lnTo>
                  <a:pt x="149860" y="8191"/>
                </a:lnTo>
                <a:lnTo>
                  <a:pt x="149175" y="8821"/>
                </a:lnTo>
                <a:lnTo>
                  <a:pt x="148468" y="9468"/>
                </a:lnTo>
                <a:lnTo>
                  <a:pt x="147783" y="10136"/>
                </a:lnTo>
                <a:lnTo>
                  <a:pt x="147098" y="10815"/>
                </a:lnTo>
                <a:lnTo>
                  <a:pt x="146434" y="11516"/>
                </a:lnTo>
                <a:lnTo>
                  <a:pt x="145771" y="12233"/>
                </a:lnTo>
                <a:lnTo>
                  <a:pt x="145130" y="12960"/>
                </a:lnTo>
                <a:lnTo>
                  <a:pt x="144534" y="13705"/>
                </a:lnTo>
                <a:lnTo>
                  <a:pt x="143937" y="14460"/>
                </a:lnTo>
                <a:lnTo>
                  <a:pt x="143362" y="15231"/>
                </a:lnTo>
                <a:lnTo>
                  <a:pt x="142832" y="16013"/>
                </a:lnTo>
                <a:lnTo>
                  <a:pt x="142323" y="16806"/>
                </a:lnTo>
                <a:lnTo>
                  <a:pt x="141859" y="17610"/>
                </a:lnTo>
                <a:lnTo>
                  <a:pt x="141439" y="18425"/>
                </a:lnTo>
                <a:lnTo>
                  <a:pt x="141041" y="19245"/>
                </a:lnTo>
                <a:lnTo>
                  <a:pt x="140688" y="20081"/>
                </a:lnTo>
                <a:lnTo>
                  <a:pt x="140400" y="20923"/>
                </a:lnTo>
                <a:lnTo>
                  <a:pt x="140135" y="21771"/>
                </a:lnTo>
                <a:lnTo>
                  <a:pt x="140025" y="22194"/>
                </a:lnTo>
                <a:lnTo>
                  <a:pt x="139936" y="22623"/>
                </a:lnTo>
                <a:lnTo>
                  <a:pt x="139848" y="23052"/>
                </a:lnTo>
                <a:lnTo>
                  <a:pt x="139781" y="23487"/>
                </a:lnTo>
                <a:lnTo>
                  <a:pt x="139737" y="23916"/>
                </a:lnTo>
                <a:lnTo>
                  <a:pt x="139693" y="24351"/>
                </a:lnTo>
                <a:lnTo>
                  <a:pt x="139671" y="24785"/>
                </a:lnTo>
                <a:lnTo>
                  <a:pt x="139649" y="25225"/>
                </a:lnTo>
                <a:lnTo>
                  <a:pt x="139671" y="25660"/>
                </a:lnTo>
                <a:lnTo>
                  <a:pt x="139693" y="26100"/>
                </a:lnTo>
                <a:lnTo>
                  <a:pt x="139715" y="26540"/>
                </a:lnTo>
                <a:lnTo>
                  <a:pt x="139781" y="26980"/>
                </a:lnTo>
                <a:lnTo>
                  <a:pt x="139848" y="27419"/>
                </a:lnTo>
                <a:lnTo>
                  <a:pt x="139936" y="27859"/>
                </a:lnTo>
                <a:lnTo>
                  <a:pt x="140047" y="28299"/>
                </a:lnTo>
                <a:lnTo>
                  <a:pt x="140179" y="28745"/>
                </a:lnTo>
                <a:lnTo>
                  <a:pt x="140312" y="29185"/>
                </a:lnTo>
                <a:lnTo>
                  <a:pt x="140467" y="29630"/>
                </a:lnTo>
                <a:lnTo>
                  <a:pt x="140666" y="30070"/>
                </a:lnTo>
                <a:lnTo>
                  <a:pt x="140864" y="30516"/>
                </a:lnTo>
                <a:lnTo>
                  <a:pt x="141086" y="30961"/>
                </a:lnTo>
                <a:lnTo>
                  <a:pt x="141307" y="31401"/>
                </a:lnTo>
                <a:lnTo>
                  <a:pt x="141572" y="31846"/>
                </a:lnTo>
                <a:lnTo>
                  <a:pt x="141859" y="32286"/>
                </a:lnTo>
                <a:lnTo>
                  <a:pt x="142146" y="32732"/>
                </a:lnTo>
                <a:lnTo>
                  <a:pt x="142478" y="33172"/>
                </a:lnTo>
                <a:lnTo>
                  <a:pt x="142832" y="33612"/>
                </a:lnTo>
                <a:lnTo>
                  <a:pt x="143185" y="34057"/>
                </a:lnTo>
                <a:lnTo>
                  <a:pt x="143583" y="34497"/>
                </a:lnTo>
                <a:lnTo>
                  <a:pt x="143981" y="34937"/>
                </a:lnTo>
                <a:lnTo>
                  <a:pt x="144423" y="35371"/>
                </a:lnTo>
                <a:lnTo>
                  <a:pt x="144887" y="35811"/>
                </a:lnTo>
                <a:lnTo>
                  <a:pt x="145351" y="36251"/>
                </a:lnTo>
                <a:lnTo>
                  <a:pt x="145860" y="36686"/>
                </a:lnTo>
                <a:lnTo>
                  <a:pt x="146390" y="37120"/>
                </a:lnTo>
                <a:lnTo>
                  <a:pt x="146943" y="37555"/>
                </a:lnTo>
                <a:lnTo>
                  <a:pt x="147518" y="37984"/>
                </a:lnTo>
                <a:lnTo>
                  <a:pt x="148136" y="38419"/>
                </a:lnTo>
                <a:lnTo>
                  <a:pt x="148755" y="38848"/>
                </a:lnTo>
                <a:lnTo>
                  <a:pt x="149418" y="39277"/>
                </a:lnTo>
                <a:lnTo>
                  <a:pt x="150104" y="39701"/>
                </a:lnTo>
                <a:lnTo>
                  <a:pt x="150811" y="40124"/>
                </a:lnTo>
                <a:lnTo>
                  <a:pt x="151562" y="40548"/>
                </a:lnTo>
                <a:lnTo>
                  <a:pt x="152314" y="40972"/>
                </a:lnTo>
                <a:lnTo>
                  <a:pt x="153110" y="41390"/>
                </a:lnTo>
                <a:lnTo>
                  <a:pt x="153927" y="41803"/>
                </a:lnTo>
                <a:lnTo>
                  <a:pt x="154016" y="41841"/>
                </a:lnTo>
                <a:lnTo>
                  <a:pt x="154104" y="41879"/>
                </a:lnTo>
                <a:lnTo>
                  <a:pt x="154215" y="41906"/>
                </a:lnTo>
                <a:lnTo>
                  <a:pt x="154347" y="41938"/>
                </a:lnTo>
                <a:lnTo>
                  <a:pt x="154480" y="41960"/>
                </a:lnTo>
                <a:lnTo>
                  <a:pt x="154613" y="41982"/>
                </a:lnTo>
                <a:lnTo>
                  <a:pt x="154745" y="41998"/>
                </a:lnTo>
                <a:lnTo>
                  <a:pt x="154900" y="42014"/>
                </a:lnTo>
                <a:lnTo>
                  <a:pt x="155055" y="42025"/>
                </a:lnTo>
                <a:lnTo>
                  <a:pt x="155209" y="42036"/>
                </a:lnTo>
                <a:lnTo>
                  <a:pt x="155541" y="42036"/>
                </a:lnTo>
                <a:lnTo>
                  <a:pt x="155718" y="42031"/>
                </a:lnTo>
                <a:lnTo>
                  <a:pt x="155873" y="42025"/>
                </a:lnTo>
                <a:lnTo>
                  <a:pt x="156027" y="42009"/>
                </a:lnTo>
                <a:lnTo>
                  <a:pt x="156182" y="41993"/>
                </a:lnTo>
                <a:lnTo>
                  <a:pt x="156337" y="41971"/>
                </a:lnTo>
                <a:lnTo>
                  <a:pt x="156469" y="41949"/>
                </a:lnTo>
                <a:lnTo>
                  <a:pt x="156602" y="41922"/>
                </a:lnTo>
                <a:lnTo>
                  <a:pt x="156712" y="41895"/>
                </a:lnTo>
                <a:lnTo>
                  <a:pt x="156823" y="41862"/>
                </a:lnTo>
                <a:lnTo>
                  <a:pt x="156911" y="41830"/>
                </a:lnTo>
                <a:lnTo>
                  <a:pt x="156978" y="41792"/>
                </a:lnTo>
                <a:lnTo>
                  <a:pt x="157044" y="41754"/>
                </a:lnTo>
                <a:lnTo>
                  <a:pt x="157088" y="41716"/>
                </a:lnTo>
                <a:lnTo>
                  <a:pt x="157110" y="41678"/>
                </a:lnTo>
                <a:lnTo>
                  <a:pt x="157132" y="41640"/>
                </a:lnTo>
                <a:lnTo>
                  <a:pt x="157132" y="41596"/>
                </a:lnTo>
                <a:lnTo>
                  <a:pt x="157110" y="41558"/>
                </a:lnTo>
                <a:lnTo>
                  <a:pt x="157066" y="41515"/>
                </a:lnTo>
                <a:lnTo>
                  <a:pt x="157022" y="41477"/>
                </a:lnTo>
                <a:lnTo>
                  <a:pt x="156956" y="41439"/>
                </a:lnTo>
                <a:lnTo>
                  <a:pt x="156292" y="41102"/>
                </a:lnTo>
                <a:lnTo>
                  <a:pt x="155652" y="40765"/>
                </a:lnTo>
                <a:lnTo>
                  <a:pt x="155033" y="40428"/>
                </a:lnTo>
                <a:lnTo>
                  <a:pt x="154414" y="40086"/>
                </a:lnTo>
                <a:lnTo>
                  <a:pt x="153817" y="39744"/>
                </a:lnTo>
                <a:lnTo>
                  <a:pt x="153264" y="39402"/>
                </a:lnTo>
                <a:lnTo>
                  <a:pt x="152690" y="39060"/>
                </a:lnTo>
                <a:lnTo>
                  <a:pt x="152159" y="38717"/>
                </a:lnTo>
                <a:lnTo>
                  <a:pt x="151651" y="38370"/>
                </a:lnTo>
                <a:lnTo>
                  <a:pt x="151142" y="38022"/>
                </a:lnTo>
                <a:lnTo>
                  <a:pt x="150656" y="37674"/>
                </a:lnTo>
                <a:lnTo>
                  <a:pt x="150192" y="37327"/>
                </a:lnTo>
                <a:lnTo>
                  <a:pt x="149750" y="36974"/>
                </a:lnTo>
                <a:lnTo>
                  <a:pt x="149308" y="36626"/>
                </a:lnTo>
                <a:lnTo>
                  <a:pt x="148888" y="36273"/>
                </a:lnTo>
                <a:lnTo>
                  <a:pt x="148490" y="35920"/>
                </a:lnTo>
                <a:lnTo>
                  <a:pt x="148092" y="35567"/>
                </a:lnTo>
                <a:lnTo>
                  <a:pt x="147739" y="35214"/>
                </a:lnTo>
                <a:lnTo>
                  <a:pt x="147385" y="34861"/>
                </a:lnTo>
                <a:lnTo>
                  <a:pt x="147031" y="34508"/>
                </a:lnTo>
                <a:lnTo>
                  <a:pt x="146700" y="34149"/>
                </a:lnTo>
                <a:lnTo>
                  <a:pt x="146412" y="33796"/>
                </a:lnTo>
                <a:lnTo>
                  <a:pt x="146103" y="33438"/>
                </a:lnTo>
                <a:lnTo>
                  <a:pt x="145838" y="33085"/>
                </a:lnTo>
                <a:lnTo>
                  <a:pt x="145572" y="32726"/>
                </a:lnTo>
                <a:lnTo>
                  <a:pt x="145307" y="32368"/>
                </a:lnTo>
                <a:lnTo>
                  <a:pt x="145064" y="32015"/>
                </a:lnTo>
                <a:lnTo>
                  <a:pt x="144843" y="31656"/>
                </a:lnTo>
                <a:lnTo>
                  <a:pt x="144644" y="31298"/>
                </a:lnTo>
                <a:lnTo>
                  <a:pt x="144445" y="30939"/>
                </a:lnTo>
                <a:lnTo>
                  <a:pt x="144092" y="30222"/>
                </a:lnTo>
                <a:lnTo>
                  <a:pt x="143804" y="29505"/>
                </a:lnTo>
                <a:lnTo>
                  <a:pt x="143539" y="28794"/>
                </a:lnTo>
                <a:lnTo>
                  <a:pt x="143340" y="28077"/>
                </a:lnTo>
                <a:lnTo>
                  <a:pt x="143185" y="27365"/>
                </a:lnTo>
                <a:lnTo>
                  <a:pt x="143075" y="26654"/>
                </a:lnTo>
                <a:lnTo>
                  <a:pt x="143031" y="25942"/>
                </a:lnTo>
                <a:lnTo>
                  <a:pt x="143008" y="25236"/>
                </a:lnTo>
                <a:lnTo>
                  <a:pt x="143031" y="24530"/>
                </a:lnTo>
                <a:lnTo>
                  <a:pt x="143075" y="23829"/>
                </a:lnTo>
                <a:lnTo>
                  <a:pt x="143185" y="23128"/>
                </a:lnTo>
                <a:lnTo>
                  <a:pt x="143318" y="22433"/>
                </a:lnTo>
                <a:lnTo>
                  <a:pt x="143495" y="21743"/>
                </a:lnTo>
                <a:lnTo>
                  <a:pt x="143694" y="21059"/>
                </a:lnTo>
                <a:lnTo>
                  <a:pt x="143937" y="20375"/>
                </a:lnTo>
                <a:lnTo>
                  <a:pt x="144202" y="19701"/>
                </a:lnTo>
                <a:lnTo>
                  <a:pt x="144511" y="19033"/>
                </a:lnTo>
                <a:lnTo>
                  <a:pt x="144821" y="18365"/>
                </a:lnTo>
                <a:lnTo>
                  <a:pt x="145175" y="17708"/>
                </a:lnTo>
                <a:lnTo>
                  <a:pt x="145550" y="17056"/>
                </a:lnTo>
                <a:lnTo>
                  <a:pt x="145948" y="16415"/>
                </a:lnTo>
                <a:lnTo>
                  <a:pt x="146390" y="15774"/>
                </a:lnTo>
                <a:lnTo>
                  <a:pt x="146832" y="15144"/>
                </a:lnTo>
                <a:lnTo>
                  <a:pt x="147296" y="14525"/>
                </a:lnTo>
                <a:lnTo>
                  <a:pt x="147761" y="13911"/>
                </a:lnTo>
                <a:lnTo>
                  <a:pt x="148269" y="13308"/>
                </a:lnTo>
                <a:lnTo>
                  <a:pt x="148777" y="12716"/>
                </a:lnTo>
                <a:lnTo>
                  <a:pt x="149286" y="12129"/>
                </a:lnTo>
                <a:lnTo>
                  <a:pt x="149816" y="11554"/>
                </a:lnTo>
                <a:lnTo>
                  <a:pt x="150369" y="10994"/>
                </a:lnTo>
                <a:lnTo>
                  <a:pt x="150921" y="10440"/>
                </a:lnTo>
                <a:lnTo>
                  <a:pt x="151474" y="9897"/>
                </a:lnTo>
                <a:lnTo>
                  <a:pt x="152049" y="9365"/>
                </a:lnTo>
                <a:lnTo>
                  <a:pt x="152623" y="8843"/>
                </a:lnTo>
                <a:lnTo>
                  <a:pt x="153176" y="8338"/>
                </a:lnTo>
                <a:lnTo>
                  <a:pt x="153751" y="7844"/>
                </a:lnTo>
                <a:lnTo>
                  <a:pt x="154325" y="7360"/>
                </a:lnTo>
                <a:lnTo>
                  <a:pt x="155453" y="6442"/>
                </a:lnTo>
                <a:lnTo>
                  <a:pt x="156580" y="5573"/>
                </a:lnTo>
                <a:lnTo>
                  <a:pt x="157663" y="4764"/>
                </a:lnTo>
                <a:lnTo>
                  <a:pt x="158702" y="4020"/>
                </a:lnTo>
                <a:lnTo>
                  <a:pt x="159674" y="3341"/>
                </a:lnTo>
                <a:lnTo>
                  <a:pt x="160581" y="2727"/>
                </a:lnTo>
                <a:lnTo>
                  <a:pt x="160713" y="3031"/>
                </a:lnTo>
                <a:lnTo>
                  <a:pt x="160868" y="3352"/>
                </a:lnTo>
                <a:lnTo>
                  <a:pt x="161067" y="3689"/>
                </a:lnTo>
                <a:lnTo>
                  <a:pt x="161310" y="4042"/>
                </a:lnTo>
                <a:lnTo>
                  <a:pt x="161597" y="4405"/>
                </a:lnTo>
                <a:lnTo>
                  <a:pt x="161951" y="4791"/>
                </a:lnTo>
                <a:lnTo>
                  <a:pt x="162349" y="5182"/>
                </a:lnTo>
                <a:lnTo>
                  <a:pt x="162791" y="5595"/>
                </a:lnTo>
                <a:lnTo>
                  <a:pt x="163321" y="6013"/>
                </a:lnTo>
                <a:lnTo>
                  <a:pt x="163896" y="6448"/>
                </a:lnTo>
                <a:lnTo>
                  <a:pt x="164559" y="6899"/>
                </a:lnTo>
                <a:lnTo>
                  <a:pt x="165288" y="7355"/>
                </a:lnTo>
                <a:lnTo>
                  <a:pt x="165686" y="7594"/>
                </a:lnTo>
                <a:lnTo>
                  <a:pt x="166084" y="7827"/>
                </a:lnTo>
                <a:lnTo>
                  <a:pt x="166526" y="8072"/>
                </a:lnTo>
                <a:lnTo>
                  <a:pt x="166968" y="8311"/>
                </a:lnTo>
                <a:lnTo>
                  <a:pt x="167455" y="8561"/>
                </a:lnTo>
                <a:lnTo>
                  <a:pt x="167941" y="8805"/>
                </a:lnTo>
                <a:lnTo>
                  <a:pt x="168449" y="9060"/>
                </a:lnTo>
                <a:lnTo>
                  <a:pt x="169002" y="9316"/>
                </a:lnTo>
                <a:lnTo>
                  <a:pt x="169002" y="9528"/>
                </a:lnTo>
                <a:lnTo>
                  <a:pt x="169002" y="9815"/>
                </a:lnTo>
                <a:lnTo>
                  <a:pt x="169024" y="10174"/>
                </a:lnTo>
                <a:lnTo>
                  <a:pt x="169068" y="10587"/>
                </a:lnTo>
                <a:lnTo>
                  <a:pt x="169157" y="11065"/>
                </a:lnTo>
                <a:lnTo>
                  <a:pt x="169289" y="11597"/>
                </a:lnTo>
                <a:lnTo>
                  <a:pt x="169466" y="12184"/>
                </a:lnTo>
                <a:lnTo>
                  <a:pt x="169687" y="12814"/>
                </a:lnTo>
                <a:lnTo>
                  <a:pt x="169974" y="13493"/>
                </a:lnTo>
                <a:lnTo>
                  <a:pt x="170151" y="13846"/>
                </a:lnTo>
                <a:lnTo>
                  <a:pt x="170350" y="14210"/>
                </a:lnTo>
                <a:lnTo>
                  <a:pt x="170549" y="14579"/>
                </a:lnTo>
                <a:lnTo>
                  <a:pt x="170792" y="14965"/>
                </a:lnTo>
                <a:lnTo>
                  <a:pt x="171035" y="15356"/>
                </a:lnTo>
                <a:lnTo>
                  <a:pt x="171301" y="15752"/>
                </a:lnTo>
                <a:lnTo>
                  <a:pt x="171610" y="16160"/>
                </a:lnTo>
                <a:lnTo>
                  <a:pt x="171919" y="16572"/>
                </a:lnTo>
                <a:lnTo>
                  <a:pt x="172273" y="16991"/>
                </a:lnTo>
                <a:lnTo>
                  <a:pt x="172649" y="17414"/>
                </a:lnTo>
                <a:lnTo>
                  <a:pt x="173047" y="17849"/>
                </a:lnTo>
                <a:lnTo>
                  <a:pt x="173467" y="18283"/>
                </a:lnTo>
                <a:lnTo>
                  <a:pt x="173931" y="18723"/>
                </a:lnTo>
                <a:lnTo>
                  <a:pt x="174417" y="19169"/>
                </a:lnTo>
                <a:lnTo>
                  <a:pt x="174925" y="19614"/>
                </a:lnTo>
                <a:lnTo>
                  <a:pt x="175478" y="20070"/>
                </a:lnTo>
                <a:lnTo>
                  <a:pt x="176053" y="20521"/>
                </a:lnTo>
                <a:lnTo>
                  <a:pt x="176672" y="20983"/>
                </a:lnTo>
                <a:lnTo>
                  <a:pt x="177313" y="21439"/>
                </a:lnTo>
                <a:lnTo>
                  <a:pt x="177998" y="21901"/>
                </a:lnTo>
                <a:lnTo>
                  <a:pt x="178705" y="22363"/>
                </a:lnTo>
                <a:lnTo>
                  <a:pt x="179479" y="22824"/>
                </a:lnTo>
                <a:lnTo>
                  <a:pt x="180252" y="23286"/>
                </a:lnTo>
                <a:lnTo>
                  <a:pt x="181092" y="23748"/>
                </a:lnTo>
                <a:lnTo>
                  <a:pt x="181954" y="24209"/>
                </a:lnTo>
                <a:lnTo>
                  <a:pt x="182883" y="24671"/>
                </a:lnTo>
                <a:lnTo>
                  <a:pt x="183833" y="25127"/>
                </a:lnTo>
                <a:lnTo>
                  <a:pt x="184828" y="25584"/>
                </a:lnTo>
                <a:lnTo>
                  <a:pt x="185867" y="26034"/>
                </a:lnTo>
                <a:lnTo>
                  <a:pt x="186950" y="26485"/>
                </a:lnTo>
                <a:lnTo>
                  <a:pt x="188077" y="26931"/>
                </a:lnTo>
                <a:lnTo>
                  <a:pt x="189248" y="27376"/>
                </a:lnTo>
                <a:lnTo>
                  <a:pt x="190464" y="27811"/>
                </a:lnTo>
                <a:lnTo>
                  <a:pt x="191724" y="28245"/>
                </a:lnTo>
                <a:lnTo>
                  <a:pt x="192387" y="28457"/>
                </a:lnTo>
                <a:lnTo>
                  <a:pt x="193050" y="28669"/>
                </a:lnTo>
                <a:lnTo>
                  <a:pt x="193735" y="28881"/>
                </a:lnTo>
                <a:lnTo>
                  <a:pt x="194420" y="29092"/>
                </a:lnTo>
                <a:lnTo>
                  <a:pt x="195128" y="29299"/>
                </a:lnTo>
                <a:lnTo>
                  <a:pt x="195835" y="29505"/>
                </a:lnTo>
                <a:lnTo>
                  <a:pt x="196565" y="29712"/>
                </a:lnTo>
                <a:lnTo>
                  <a:pt x="197294" y="29913"/>
                </a:lnTo>
                <a:lnTo>
                  <a:pt x="198068" y="30114"/>
                </a:lnTo>
                <a:lnTo>
                  <a:pt x="198819" y="30315"/>
                </a:lnTo>
                <a:lnTo>
                  <a:pt x="199615" y="30510"/>
                </a:lnTo>
                <a:lnTo>
                  <a:pt x="200410" y="30706"/>
                </a:lnTo>
                <a:lnTo>
                  <a:pt x="201206" y="30901"/>
                </a:lnTo>
                <a:lnTo>
                  <a:pt x="202024" y="31091"/>
                </a:lnTo>
                <a:lnTo>
                  <a:pt x="202864" y="31281"/>
                </a:lnTo>
                <a:lnTo>
                  <a:pt x="203726" y="31466"/>
                </a:lnTo>
                <a:lnTo>
                  <a:pt x="204588" y="31651"/>
                </a:lnTo>
                <a:lnTo>
                  <a:pt x="205450" y="31835"/>
                </a:lnTo>
                <a:lnTo>
                  <a:pt x="206356" y="32015"/>
                </a:lnTo>
                <a:lnTo>
                  <a:pt x="207262" y="32194"/>
                </a:lnTo>
                <a:lnTo>
                  <a:pt x="208169" y="32368"/>
                </a:lnTo>
                <a:lnTo>
                  <a:pt x="209119" y="32542"/>
                </a:lnTo>
                <a:lnTo>
                  <a:pt x="210070" y="32710"/>
                </a:lnTo>
                <a:lnTo>
                  <a:pt x="211020" y="32873"/>
                </a:lnTo>
                <a:lnTo>
                  <a:pt x="214092" y="33405"/>
                </a:lnTo>
                <a:lnTo>
                  <a:pt x="217165" y="33948"/>
                </a:lnTo>
                <a:lnTo>
                  <a:pt x="220237" y="34508"/>
                </a:lnTo>
                <a:lnTo>
                  <a:pt x="223287" y="35084"/>
                </a:lnTo>
                <a:lnTo>
                  <a:pt x="226337" y="35670"/>
                </a:lnTo>
                <a:lnTo>
                  <a:pt x="229388" y="36273"/>
                </a:lnTo>
                <a:lnTo>
                  <a:pt x="232438" y="36892"/>
                </a:lnTo>
                <a:lnTo>
                  <a:pt x="235466" y="37522"/>
                </a:lnTo>
                <a:lnTo>
                  <a:pt x="236969" y="37843"/>
                </a:lnTo>
                <a:lnTo>
                  <a:pt x="238472" y="38169"/>
                </a:lnTo>
                <a:lnTo>
                  <a:pt x="239953" y="38495"/>
                </a:lnTo>
                <a:lnTo>
                  <a:pt x="241456" y="38826"/>
                </a:lnTo>
                <a:lnTo>
                  <a:pt x="242937" y="39163"/>
                </a:lnTo>
                <a:lnTo>
                  <a:pt x="244418" y="39500"/>
                </a:lnTo>
                <a:lnTo>
                  <a:pt x="245899" y="39842"/>
                </a:lnTo>
                <a:lnTo>
                  <a:pt x="247358" y="40184"/>
                </a:lnTo>
                <a:lnTo>
                  <a:pt x="248816" y="40532"/>
                </a:lnTo>
                <a:lnTo>
                  <a:pt x="250275" y="40879"/>
                </a:lnTo>
                <a:lnTo>
                  <a:pt x="251712" y="41232"/>
                </a:lnTo>
                <a:lnTo>
                  <a:pt x="253149" y="41591"/>
                </a:lnTo>
                <a:lnTo>
                  <a:pt x="254585" y="41949"/>
                </a:lnTo>
                <a:lnTo>
                  <a:pt x="256000" y="42313"/>
                </a:lnTo>
                <a:lnTo>
                  <a:pt x="257415" y="42677"/>
                </a:lnTo>
                <a:lnTo>
                  <a:pt x="258829" y="43046"/>
                </a:lnTo>
                <a:lnTo>
                  <a:pt x="260222" y="43416"/>
                </a:lnTo>
                <a:lnTo>
                  <a:pt x="261614" y="43791"/>
                </a:lnTo>
                <a:lnTo>
                  <a:pt x="262985" y="44171"/>
                </a:lnTo>
                <a:lnTo>
                  <a:pt x="264333" y="44546"/>
                </a:lnTo>
                <a:lnTo>
                  <a:pt x="265703" y="44931"/>
                </a:lnTo>
                <a:lnTo>
                  <a:pt x="267029" y="45317"/>
                </a:lnTo>
                <a:lnTo>
                  <a:pt x="268378" y="45702"/>
                </a:lnTo>
                <a:lnTo>
                  <a:pt x="269682" y="46094"/>
                </a:lnTo>
                <a:lnTo>
                  <a:pt x="271008" y="46490"/>
                </a:lnTo>
                <a:lnTo>
                  <a:pt x="272290" y="46887"/>
                </a:lnTo>
                <a:lnTo>
                  <a:pt x="273572" y="47283"/>
                </a:lnTo>
                <a:lnTo>
                  <a:pt x="274854" y="47685"/>
                </a:lnTo>
                <a:lnTo>
                  <a:pt x="276114" y="48092"/>
                </a:lnTo>
                <a:lnTo>
                  <a:pt x="277352" y="48500"/>
                </a:lnTo>
                <a:lnTo>
                  <a:pt x="278567" y="48907"/>
                </a:lnTo>
                <a:lnTo>
                  <a:pt x="279783" y="49320"/>
                </a:lnTo>
                <a:lnTo>
                  <a:pt x="280999" y="49733"/>
                </a:lnTo>
                <a:lnTo>
                  <a:pt x="282170" y="50151"/>
                </a:lnTo>
                <a:lnTo>
                  <a:pt x="283342" y="50569"/>
                </a:lnTo>
                <a:lnTo>
                  <a:pt x="284491" y="50993"/>
                </a:lnTo>
                <a:lnTo>
                  <a:pt x="285640" y="51417"/>
                </a:lnTo>
                <a:lnTo>
                  <a:pt x="286768" y="51840"/>
                </a:lnTo>
                <a:lnTo>
                  <a:pt x="287873" y="52269"/>
                </a:lnTo>
                <a:lnTo>
                  <a:pt x="288956" y="52698"/>
                </a:lnTo>
                <a:lnTo>
                  <a:pt x="290017" y="53133"/>
                </a:lnTo>
                <a:lnTo>
                  <a:pt x="291078" y="53568"/>
                </a:lnTo>
                <a:lnTo>
                  <a:pt x="292117" y="54008"/>
                </a:lnTo>
                <a:lnTo>
                  <a:pt x="293133" y="54442"/>
                </a:lnTo>
                <a:lnTo>
                  <a:pt x="294128" y="54887"/>
                </a:lnTo>
                <a:lnTo>
                  <a:pt x="295101" y="55327"/>
                </a:lnTo>
                <a:lnTo>
                  <a:pt x="296073" y="55773"/>
                </a:lnTo>
                <a:lnTo>
                  <a:pt x="297001" y="56224"/>
                </a:lnTo>
                <a:lnTo>
                  <a:pt x="296007" y="55887"/>
                </a:lnTo>
                <a:lnTo>
                  <a:pt x="295034" y="55566"/>
                </a:lnTo>
                <a:lnTo>
                  <a:pt x="294062" y="55251"/>
                </a:lnTo>
                <a:lnTo>
                  <a:pt x="293089" y="54942"/>
                </a:lnTo>
                <a:lnTo>
                  <a:pt x="292139" y="54648"/>
                </a:lnTo>
                <a:lnTo>
                  <a:pt x="291210" y="54361"/>
                </a:lnTo>
                <a:lnTo>
                  <a:pt x="290282" y="54078"/>
                </a:lnTo>
                <a:lnTo>
                  <a:pt x="289354" y="53807"/>
                </a:lnTo>
                <a:lnTo>
                  <a:pt x="288447" y="53546"/>
                </a:lnTo>
                <a:lnTo>
                  <a:pt x="287541" y="53291"/>
                </a:lnTo>
                <a:lnTo>
                  <a:pt x="286635" y="53041"/>
                </a:lnTo>
                <a:lnTo>
                  <a:pt x="285751" y="52802"/>
                </a:lnTo>
                <a:lnTo>
                  <a:pt x="284867" y="52574"/>
                </a:lnTo>
                <a:lnTo>
                  <a:pt x="284005" y="52351"/>
                </a:lnTo>
                <a:lnTo>
                  <a:pt x="283143" y="52134"/>
                </a:lnTo>
                <a:lnTo>
                  <a:pt x="282281" y="51922"/>
                </a:lnTo>
                <a:lnTo>
                  <a:pt x="281441" y="51721"/>
                </a:lnTo>
                <a:lnTo>
                  <a:pt x="280579" y="51525"/>
                </a:lnTo>
                <a:lnTo>
                  <a:pt x="279739" y="51335"/>
                </a:lnTo>
                <a:lnTo>
                  <a:pt x="278921" y="51156"/>
                </a:lnTo>
                <a:lnTo>
                  <a:pt x="278081" y="50982"/>
                </a:lnTo>
                <a:lnTo>
                  <a:pt x="277263" y="50808"/>
                </a:lnTo>
                <a:lnTo>
                  <a:pt x="276445" y="50645"/>
                </a:lnTo>
                <a:lnTo>
                  <a:pt x="275628" y="50488"/>
                </a:lnTo>
                <a:lnTo>
                  <a:pt x="274832" y="50341"/>
                </a:lnTo>
                <a:lnTo>
                  <a:pt x="274036" y="50194"/>
                </a:lnTo>
                <a:lnTo>
                  <a:pt x="273218" y="50053"/>
                </a:lnTo>
                <a:lnTo>
                  <a:pt x="272423" y="49917"/>
                </a:lnTo>
                <a:lnTo>
                  <a:pt x="271627" y="49787"/>
                </a:lnTo>
                <a:lnTo>
                  <a:pt x="270831" y="49662"/>
                </a:lnTo>
                <a:lnTo>
                  <a:pt x="270058" y="49543"/>
                </a:lnTo>
                <a:lnTo>
                  <a:pt x="269262" y="49429"/>
                </a:lnTo>
                <a:lnTo>
                  <a:pt x="268488" y="49320"/>
                </a:lnTo>
                <a:lnTo>
                  <a:pt x="267693" y="49211"/>
                </a:lnTo>
                <a:lnTo>
                  <a:pt x="266919" y="49108"/>
                </a:lnTo>
                <a:lnTo>
                  <a:pt x="266123" y="49010"/>
                </a:lnTo>
                <a:lnTo>
                  <a:pt x="265350" y="48918"/>
                </a:lnTo>
                <a:lnTo>
                  <a:pt x="264576" y="48831"/>
                </a:lnTo>
                <a:lnTo>
                  <a:pt x="263007" y="48657"/>
                </a:lnTo>
                <a:lnTo>
                  <a:pt x="261437" y="48505"/>
                </a:lnTo>
                <a:lnTo>
                  <a:pt x="259868" y="48359"/>
                </a:lnTo>
                <a:lnTo>
                  <a:pt x="258277" y="48228"/>
                </a:lnTo>
                <a:lnTo>
                  <a:pt x="256685" y="48103"/>
                </a:lnTo>
                <a:lnTo>
                  <a:pt x="255094" y="47989"/>
                </a:lnTo>
                <a:lnTo>
                  <a:pt x="253480" y="47881"/>
                </a:lnTo>
                <a:lnTo>
                  <a:pt x="251845" y="47777"/>
                </a:lnTo>
                <a:lnTo>
                  <a:pt x="250187" y="47680"/>
                </a:lnTo>
                <a:lnTo>
                  <a:pt x="248507" y="47582"/>
                </a:lnTo>
                <a:lnTo>
                  <a:pt x="246805" y="47490"/>
                </a:lnTo>
                <a:lnTo>
                  <a:pt x="243291" y="47305"/>
                </a:lnTo>
                <a:lnTo>
                  <a:pt x="239931" y="47126"/>
                </a:lnTo>
                <a:lnTo>
                  <a:pt x="236439" y="46935"/>
                </a:lnTo>
                <a:lnTo>
                  <a:pt x="234648" y="46832"/>
                </a:lnTo>
                <a:lnTo>
                  <a:pt x="232814" y="46724"/>
                </a:lnTo>
                <a:lnTo>
                  <a:pt x="230935" y="46604"/>
                </a:lnTo>
                <a:lnTo>
                  <a:pt x="229034" y="46474"/>
                </a:lnTo>
                <a:lnTo>
                  <a:pt x="227067" y="46338"/>
                </a:lnTo>
                <a:lnTo>
                  <a:pt x="225056" y="46191"/>
                </a:lnTo>
                <a:lnTo>
                  <a:pt x="223000" y="46028"/>
                </a:lnTo>
                <a:lnTo>
                  <a:pt x="220878" y="45855"/>
                </a:lnTo>
                <a:lnTo>
                  <a:pt x="218734" y="45664"/>
                </a:lnTo>
                <a:lnTo>
                  <a:pt x="216502" y="45464"/>
                </a:lnTo>
                <a:lnTo>
                  <a:pt x="214225" y="45246"/>
                </a:lnTo>
                <a:lnTo>
                  <a:pt x="211904" y="45007"/>
                </a:lnTo>
                <a:lnTo>
                  <a:pt x="211727" y="44991"/>
                </a:lnTo>
                <a:lnTo>
                  <a:pt x="211573" y="44980"/>
                </a:lnTo>
                <a:lnTo>
                  <a:pt x="211396" y="44975"/>
                </a:lnTo>
                <a:lnTo>
                  <a:pt x="211086" y="44975"/>
                </a:lnTo>
                <a:lnTo>
                  <a:pt x="210909" y="44980"/>
                </a:lnTo>
                <a:lnTo>
                  <a:pt x="210755" y="44991"/>
                </a:lnTo>
                <a:lnTo>
                  <a:pt x="210600" y="45007"/>
                </a:lnTo>
                <a:lnTo>
                  <a:pt x="210467" y="45024"/>
                </a:lnTo>
                <a:lnTo>
                  <a:pt x="210313" y="45040"/>
                </a:lnTo>
                <a:lnTo>
                  <a:pt x="210180" y="45067"/>
                </a:lnTo>
                <a:lnTo>
                  <a:pt x="210070" y="45094"/>
                </a:lnTo>
                <a:lnTo>
                  <a:pt x="209959" y="45121"/>
                </a:lnTo>
                <a:lnTo>
                  <a:pt x="209849" y="45154"/>
                </a:lnTo>
                <a:lnTo>
                  <a:pt x="209760" y="45192"/>
                </a:lnTo>
                <a:lnTo>
                  <a:pt x="209694" y="45225"/>
                </a:lnTo>
                <a:lnTo>
                  <a:pt x="209605" y="45279"/>
                </a:lnTo>
                <a:lnTo>
                  <a:pt x="209561" y="45333"/>
                </a:lnTo>
                <a:lnTo>
                  <a:pt x="209561" y="45387"/>
                </a:lnTo>
                <a:lnTo>
                  <a:pt x="209583" y="45442"/>
                </a:lnTo>
                <a:lnTo>
                  <a:pt x="209605" y="45496"/>
                </a:lnTo>
                <a:lnTo>
                  <a:pt x="209694" y="45545"/>
                </a:lnTo>
                <a:lnTo>
                  <a:pt x="209782" y="45594"/>
                </a:lnTo>
                <a:lnTo>
                  <a:pt x="209893" y="45637"/>
                </a:lnTo>
                <a:lnTo>
                  <a:pt x="209893" y="45637"/>
                </a:lnTo>
                <a:lnTo>
                  <a:pt x="208147" y="45398"/>
                </a:lnTo>
                <a:lnTo>
                  <a:pt x="206356" y="45170"/>
                </a:lnTo>
                <a:lnTo>
                  <a:pt x="204544" y="44942"/>
                </a:lnTo>
                <a:lnTo>
                  <a:pt x="202665" y="44725"/>
                </a:lnTo>
                <a:lnTo>
                  <a:pt x="200764" y="44513"/>
                </a:lnTo>
                <a:lnTo>
                  <a:pt x="198819" y="44307"/>
                </a:lnTo>
                <a:lnTo>
                  <a:pt x="196852" y="44111"/>
                </a:lnTo>
                <a:lnTo>
                  <a:pt x="194818" y="43921"/>
                </a:lnTo>
                <a:lnTo>
                  <a:pt x="192763" y="43742"/>
                </a:lnTo>
                <a:lnTo>
                  <a:pt x="190663" y="43568"/>
                </a:lnTo>
                <a:lnTo>
                  <a:pt x="188519" y="43405"/>
                </a:lnTo>
                <a:lnTo>
                  <a:pt x="186331" y="43247"/>
                </a:lnTo>
                <a:lnTo>
                  <a:pt x="184098" y="43101"/>
                </a:lnTo>
                <a:lnTo>
                  <a:pt x="181822" y="42960"/>
                </a:lnTo>
                <a:lnTo>
                  <a:pt x="179523" y="42835"/>
                </a:lnTo>
                <a:lnTo>
                  <a:pt x="177158" y="42715"/>
                </a:lnTo>
                <a:lnTo>
                  <a:pt x="174771" y="42606"/>
                </a:lnTo>
                <a:lnTo>
                  <a:pt x="172317" y="42509"/>
                </a:lnTo>
                <a:lnTo>
                  <a:pt x="169842" y="42416"/>
                </a:lnTo>
                <a:lnTo>
                  <a:pt x="167300" y="42340"/>
                </a:lnTo>
                <a:lnTo>
                  <a:pt x="164736" y="42275"/>
                </a:lnTo>
                <a:lnTo>
                  <a:pt x="162106" y="42215"/>
                </a:lnTo>
                <a:lnTo>
                  <a:pt x="159431" y="42172"/>
                </a:lnTo>
                <a:lnTo>
                  <a:pt x="156735" y="42139"/>
                </a:lnTo>
                <a:lnTo>
                  <a:pt x="153972" y="42118"/>
                </a:lnTo>
                <a:lnTo>
                  <a:pt x="151165" y="42107"/>
                </a:lnTo>
                <a:lnTo>
                  <a:pt x="148313" y="42112"/>
                </a:lnTo>
                <a:lnTo>
                  <a:pt x="145396" y="42128"/>
                </a:lnTo>
                <a:lnTo>
                  <a:pt x="142456" y="42156"/>
                </a:lnTo>
                <a:lnTo>
                  <a:pt x="139450" y="42194"/>
                </a:lnTo>
                <a:lnTo>
                  <a:pt x="136400" y="42248"/>
                </a:lnTo>
                <a:lnTo>
                  <a:pt x="133305" y="42319"/>
                </a:lnTo>
                <a:lnTo>
                  <a:pt x="130763" y="42378"/>
                </a:lnTo>
                <a:lnTo>
                  <a:pt x="128244" y="42433"/>
                </a:lnTo>
                <a:lnTo>
                  <a:pt x="125768" y="42482"/>
                </a:lnTo>
                <a:lnTo>
                  <a:pt x="123315" y="42525"/>
                </a:lnTo>
                <a:lnTo>
                  <a:pt x="120883" y="42563"/>
                </a:lnTo>
                <a:lnTo>
                  <a:pt x="118496" y="42596"/>
                </a:lnTo>
                <a:lnTo>
                  <a:pt x="116131" y="42623"/>
                </a:lnTo>
                <a:lnTo>
                  <a:pt x="113810" y="42650"/>
                </a:lnTo>
                <a:lnTo>
                  <a:pt x="111511" y="42672"/>
                </a:lnTo>
                <a:lnTo>
                  <a:pt x="109235" y="42682"/>
                </a:lnTo>
                <a:lnTo>
                  <a:pt x="107002" y="42693"/>
                </a:lnTo>
                <a:lnTo>
                  <a:pt x="104792" y="42699"/>
                </a:lnTo>
                <a:lnTo>
                  <a:pt x="100482" y="42699"/>
                </a:lnTo>
                <a:lnTo>
                  <a:pt x="98360" y="42688"/>
                </a:lnTo>
                <a:lnTo>
                  <a:pt x="96282" y="42677"/>
                </a:lnTo>
                <a:lnTo>
                  <a:pt x="94227" y="42661"/>
                </a:lnTo>
                <a:lnTo>
                  <a:pt x="92215" y="42644"/>
                </a:lnTo>
                <a:lnTo>
                  <a:pt x="90204" y="42623"/>
                </a:lnTo>
                <a:lnTo>
                  <a:pt x="88237" y="42590"/>
                </a:lnTo>
                <a:lnTo>
                  <a:pt x="86292" y="42563"/>
                </a:lnTo>
                <a:lnTo>
                  <a:pt x="84391" y="42525"/>
                </a:lnTo>
                <a:lnTo>
                  <a:pt x="82512" y="42487"/>
                </a:lnTo>
                <a:lnTo>
                  <a:pt x="80655" y="42443"/>
                </a:lnTo>
                <a:lnTo>
                  <a:pt x="78821" y="42400"/>
                </a:lnTo>
                <a:lnTo>
                  <a:pt x="77030" y="42351"/>
                </a:lnTo>
                <a:lnTo>
                  <a:pt x="75262" y="42297"/>
                </a:lnTo>
                <a:lnTo>
                  <a:pt x="73516" y="42243"/>
                </a:lnTo>
                <a:lnTo>
                  <a:pt x="71792" y="42183"/>
                </a:lnTo>
                <a:lnTo>
                  <a:pt x="70112" y="42118"/>
                </a:lnTo>
                <a:lnTo>
                  <a:pt x="68454" y="42052"/>
                </a:lnTo>
                <a:lnTo>
                  <a:pt x="66819" y="41987"/>
                </a:lnTo>
                <a:lnTo>
                  <a:pt x="65205" y="41917"/>
                </a:lnTo>
                <a:lnTo>
                  <a:pt x="63614" y="41841"/>
                </a:lnTo>
                <a:lnTo>
                  <a:pt x="62067" y="41765"/>
                </a:lnTo>
                <a:lnTo>
                  <a:pt x="60519" y="41683"/>
                </a:lnTo>
                <a:lnTo>
                  <a:pt x="59016" y="41602"/>
                </a:lnTo>
                <a:lnTo>
                  <a:pt x="57535" y="41515"/>
                </a:lnTo>
                <a:lnTo>
                  <a:pt x="56077" y="41428"/>
                </a:lnTo>
                <a:lnTo>
                  <a:pt x="54662" y="41341"/>
                </a:lnTo>
                <a:lnTo>
                  <a:pt x="53247" y="41249"/>
                </a:lnTo>
                <a:lnTo>
                  <a:pt x="51877" y="41151"/>
                </a:lnTo>
                <a:lnTo>
                  <a:pt x="50507" y="41058"/>
                </a:lnTo>
                <a:lnTo>
                  <a:pt x="49180" y="40961"/>
                </a:lnTo>
                <a:lnTo>
                  <a:pt x="47876" y="40857"/>
                </a:lnTo>
                <a:lnTo>
                  <a:pt x="46572" y="40754"/>
                </a:lnTo>
                <a:lnTo>
                  <a:pt x="45312" y="40651"/>
                </a:lnTo>
                <a:lnTo>
                  <a:pt x="44075" y="40548"/>
                </a:lnTo>
                <a:lnTo>
                  <a:pt x="42859" y="40439"/>
                </a:lnTo>
                <a:lnTo>
                  <a:pt x="41665" y="40331"/>
                </a:lnTo>
                <a:lnTo>
                  <a:pt x="40494" y="40217"/>
                </a:lnTo>
                <a:lnTo>
                  <a:pt x="39367" y="40102"/>
                </a:lnTo>
                <a:lnTo>
                  <a:pt x="38239" y="39988"/>
                </a:lnTo>
                <a:lnTo>
                  <a:pt x="37134" y="39874"/>
                </a:lnTo>
                <a:lnTo>
                  <a:pt x="36051" y="39760"/>
                </a:lnTo>
                <a:lnTo>
                  <a:pt x="34990" y="39641"/>
                </a:lnTo>
                <a:lnTo>
                  <a:pt x="32935" y="39402"/>
                </a:lnTo>
                <a:lnTo>
                  <a:pt x="30967" y="39163"/>
                </a:lnTo>
                <a:lnTo>
                  <a:pt x="29089" y="38913"/>
                </a:lnTo>
                <a:lnTo>
                  <a:pt x="27276" y="38668"/>
                </a:lnTo>
                <a:lnTo>
                  <a:pt x="25552" y="38419"/>
                </a:lnTo>
                <a:lnTo>
                  <a:pt x="23917" y="38163"/>
                </a:lnTo>
                <a:lnTo>
                  <a:pt x="22347" y="37913"/>
                </a:lnTo>
                <a:lnTo>
                  <a:pt x="20866" y="37658"/>
                </a:lnTo>
                <a:lnTo>
                  <a:pt x="19452" y="37408"/>
                </a:lnTo>
                <a:lnTo>
                  <a:pt x="18103" y="37158"/>
                </a:lnTo>
                <a:lnTo>
                  <a:pt x="16821" y="36909"/>
                </a:lnTo>
                <a:lnTo>
                  <a:pt x="15606" y="36659"/>
                </a:lnTo>
                <a:lnTo>
                  <a:pt x="14478" y="36414"/>
                </a:lnTo>
                <a:lnTo>
                  <a:pt x="13395" y="36175"/>
                </a:lnTo>
                <a:lnTo>
                  <a:pt x="12401" y="35936"/>
                </a:lnTo>
                <a:lnTo>
                  <a:pt x="11450" y="35703"/>
                </a:lnTo>
                <a:lnTo>
                  <a:pt x="10566" y="35475"/>
                </a:lnTo>
                <a:lnTo>
                  <a:pt x="9726" y="35252"/>
                </a:lnTo>
                <a:lnTo>
                  <a:pt x="8975" y="35040"/>
                </a:lnTo>
                <a:lnTo>
                  <a:pt x="8267" y="34828"/>
                </a:lnTo>
                <a:lnTo>
                  <a:pt x="7604" y="34627"/>
                </a:lnTo>
                <a:lnTo>
                  <a:pt x="7008" y="34437"/>
                </a:lnTo>
                <a:lnTo>
                  <a:pt x="6455" y="34253"/>
                </a:lnTo>
                <a:lnTo>
                  <a:pt x="5947" y="34079"/>
                </a:lnTo>
                <a:lnTo>
                  <a:pt x="5482" y="33916"/>
                </a:lnTo>
                <a:lnTo>
                  <a:pt x="5085" y="33764"/>
                </a:lnTo>
                <a:lnTo>
                  <a:pt x="4399" y="33487"/>
                </a:lnTo>
                <a:lnTo>
                  <a:pt x="3891" y="33264"/>
                </a:lnTo>
                <a:lnTo>
                  <a:pt x="3537" y="33096"/>
                </a:lnTo>
                <a:lnTo>
                  <a:pt x="3338" y="32987"/>
                </a:lnTo>
                <a:lnTo>
                  <a:pt x="3250" y="32944"/>
                </a:lnTo>
                <a:lnTo>
                  <a:pt x="3184" y="32905"/>
                </a:lnTo>
                <a:lnTo>
                  <a:pt x="3117" y="32873"/>
                </a:lnTo>
                <a:lnTo>
                  <a:pt x="3029" y="32840"/>
                </a:lnTo>
                <a:lnTo>
                  <a:pt x="2918" y="32813"/>
                </a:lnTo>
                <a:lnTo>
                  <a:pt x="2830" y="32786"/>
                </a:lnTo>
                <a:lnTo>
                  <a:pt x="2697" y="32764"/>
                </a:lnTo>
                <a:lnTo>
                  <a:pt x="2587" y="32743"/>
                </a:lnTo>
                <a:lnTo>
                  <a:pt x="2454" y="32726"/>
                </a:lnTo>
                <a:lnTo>
                  <a:pt x="2322" y="32710"/>
                </a:lnTo>
                <a:lnTo>
                  <a:pt x="2167" y="32699"/>
                </a:lnTo>
                <a:lnTo>
                  <a:pt x="2012" y="32688"/>
                </a:lnTo>
                <a:lnTo>
                  <a:pt x="1858" y="32683"/>
                </a:lnTo>
                <a:lnTo>
                  <a:pt x="1703" y="32677"/>
                </a:lnTo>
                <a:lnTo>
                  <a:pt x="1548" y="32683"/>
                </a:lnTo>
                <a:lnTo>
                  <a:pt x="1393" y="32688"/>
                </a:lnTo>
                <a:lnTo>
                  <a:pt x="1239" y="32694"/>
                </a:lnTo>
                <a:lnTo>
                  <a:pt x="1084" y="32705"/>
                </a:lnTo>
                <a:lnTo>
                  <a:pt x="951" y="32721"/>
                </a:lnTo>
                <a:lnTo>
                  <a:pt x="797" y="32743"/>
                </a:lnTo>
                <a:lnTo>
                  <a:pt x="686" y="32764"/>
                </a:lnTo>
                <a:lnTo>
                  <a:pt x="553" y="32786"/>
                </a:lnTo>
                <a:lnTo>
                  <a:pt x="443" y="32813"/>
                </a:lnTo>
                <a:lnTo>
                  <a:pt x="355" y="32840"/>
                </a:lnTo>
                <a:lnTo>
                  <a:pt x="266" y="32873"/>
                </a:lnTo>
                <a:lnTo>
                  <a:pt x="200" y="32900"/>
                </a:lnTo>
                <a:lnTo>
                  <a:pt x="133" y="32938"/>
                </a:lnTo>
                <a:lnTo>
                  <a:pt x="67" y="32971"/>
                </a:lnTo>
                <a:lnTo>
                  <a:pt x="45" y="33009"/>
                </a:lnTo>
                <a:lnTo>
                  <a:pt x="1" y="33047"/>
                </a:lnTo>
                <a:lnTo>
                  <a:pt x="1" y="33085"/>
                </a:lnTo>
                <a:lnTo>
                  <a:pt x="1" y="33123"/>
                </a:lnTo>
                <a:lnTo>
                  <a:pt x="23" y="33161"/>
                </a:lnTo>
                <a:lnTo>
                  <a:pt x="288" y="33519"/>
                </a:lnTo>
                <a:lnTo>
                  <a:pt x="598" y="33921"/>
                </a:lnTo>
                <a:lnTo>
                  <a:pt x="1040" y="34454"/>
                </a:lnTo>
                <a:lnTo>
                  <a:pt x="1636" y="35116"/>
                </a:lnTo>
                <a:lnTo>
                  <a:pt x="2366" y="35893"/>
                </a:lnTo>
                <a:lnTo>
                  <a:pt x="3250" y="36778"/>
                </a:lnTo>
                <a:lnTo>
                  <a:pt x="3758" y="37262"/>
                </a:lnTo>
                <a:lnTo>
                  <a:pt x="4289" y="37767"/>
                </a:lnTo>
                <a:lnTo>
                  <a:pt x="4886" y="38299"/>
                </a:lnTo>
                <a:lnTo>
                  <a:pt x="5505" y="38848"/>
                </a:lnTo>
                <a:lnTo>
                  <a:pt x="6190" y="39423"/>
                </a:lnTo>
                <a:lnTo>
                  <a:pt x="6897" y="40016"/>
                </a:lnTo>
                <a:lnTo>
                  <a:pt x="7671" y="40629"/>
                </a:lnTo>
                <a:lnTo>
                  <a:pt x="8466" y="41259"/>
                </a:lnTo>
                <a:lnTo>
                  <a:pt x="9328" y="41906"/>
                </a:lnTo>
                <a:lnTo>
                  <a:pt x="10235" y="42568"/>
                </a:lnTo>
                <a:lnTo>
                  <a:pt x="11185" y="43247"/>
                </a:lnTo>
                <a:lnTo>
                  <a:pt x="12180" y="43937"/>
                </a:lnTo>
                <a:lnTo>
                  <a:pt x="13241" y="44638"/>
                </a:lnTo>
                <a:lnTo>
                  <a:pt x="14346" y="45355"/>
                </a:lnTo>
                <a:lnTo>
                  <a:pt x="15495" y="46083"/>
                </a:lnTo>
                <a:lnTo>
                  <a:pt x="16711" y="46816"/>
                </a:lnTo>
                <a:lnTo>
                  <a:pt x="17971" y="47560"/>
                </a:lnTo>
                <a:lnTo>
                  <a:pt x="19297" y="48315"/>
                </a:lnTo>
                <a:lnTo>
                  <a:pt x="20689" y="49070"/>
                </a:lnTo>
                <a:lnTo>
                  <a:pt x="22126" y="49836"/>
                </a:lnTo>
                <a:lnTo>
                  <a:pt x="23607" y="50602"/>
                </a:lnTo>
                <a:lnTo>
                  <a:pt x="25154" y="51373"/>
                </a:lnTo>
                <a:lnTo>
                  <a:pt x="26768" y="52144"/>
                </a:lnTo>
                <a:lnTo>
                  <a:pt x="27608" y="52536"/>
                </a:lnTo>
                <a:lnTo>
                  <a:pt x="28448" y="52921"/>
                </a:lnTo>
                <a:lnTo>
                  <a:pt x="29310" y="53307"/>
                </a:lnTo>
                <a:lnTo>
                  <a:pt x="30194" y="53698"/>
                </a:lnTo>
                <a:lnTo>
                  <a:pt x="31078" y="54084"/>
                </a:lnTo>
                <a:lnTo>
                  <a:pt x="31984" y="54469"/>
                </a:lnTo>
                <a:lnTo>
                  <a:pt x="32913" y="54855"/>
                </a:lnTo>
                <a:lnTo>
                  <a:pt x="33841" y="55241"/>
                </a:lnTo>
                <a:lnTo>
                  <a:pt x="34791" y="55626"/>
                </a:lnTo>
                <a:lnTo>
                  <a:pt x="35764" y="56012"/>
                </a:lnTo>
                <a:lnTo>
                  <a:pt x="36758" y="56392"/>
                </a:lnTo>
                <a:lnTo>
                  <a:pt x="37753" y="56772"/>
                </a:lnTo>
                <a:lnTo>
                  <a:pt x="38792" y="57152"/>
                </a:lnTo>
                <a:lnTo>
                  <a:pt x="39831" y="57533"/>
                </a:lnTo>
                <a:lnTo>
                  <a:pt x="40870" y="57913"/>
                </a:lnTo>
                <a:lnTo>
                  <a:pt x="41953" y="58288"/>
                </a:lnTo>
                <a:lnTo>
                  <a:pt x="43036" y="58662"/>
                </a:lnTo>
                <a:lnTo>
                  <a:pt x="44141" y="59032"/>
                </a:lnTo>
                <a:lnTo>
                  <a:pt x="45268" y="59401"/>
                </a:lnTo>
                <a:lnTo>
                  <a:pt x="46395" y="59771"/>
                </a:lnTo>
                <a:lnTo>
                  <a:pt x="47567" y="60134"/>
                </a:lnTo>
                <a:lnTo>
                  <a:pt x="48738" y="60498"/>
                </a:lnTo>
                <a:lnTo>
                  <a:pt x="49932" y="60857"/>
                </a:lnTo>
                <a:lnTo>
                  <a:pt x="51126" y="61215"/>
                </a:lnTo>
                <a:lnTo>
                  <a:pt x="52363" y="61568"/>
                </a:lnTo>
                <a:lnTo>
                  <a:pt x="53601" y="61921"/>
                </a:lnTo>
                <a:lnTo>
                  <a:pt x="54861" y="62269"/>
                </a:lnTo>
                <a:lnTo>
                  <a:pt x="56143" y="62617"/>
                </a:lnTo>
                <a:lnTo>
                  <a:pt x="57447" y="62959"/>
                </a:lnTo>
                <a:lnTo>
                  <a:pt x="58773" y="63296"/>
                </a:lnTo>
                <a:lnTo>
                  <a:pt x="60122" y="63632"/>
                </a:lnTo>
                <a:lnTo>
                  <a:pt x="61470" y="63964"/>
                </a:lnTo>
                <a:lnTo>
                  <a:pt x="62840" y="64290"/>
                </a:lnTo>
                <a:lnTo>
                  <a:pt x="64233" y="64610"/>
                </a:lnTo>
                <a:lnTo>
                  <a:pt x="65647" y="64931"/>
                </a:lnTo>
                <a:lnTo>
                  <a:pt x="67084" y="65246"/>
                </a:lnTo>
                <a:lnTo>
                  <a:pt x="68543" y="65555"/>
                </a:lnTo>
                <a:lnTo>
                  <a:pt x="70002" y="65859"/>
                </a:lnTo>
                <a:lnTo>
                  <a:pt x="71505" y="66164"/>
                </a:lnTo>
                <a:lnTo>
                  <a:pt x="73008" y="66457"/>
                </a:lnTo>
                <a:lnTo>
                  <a:pt x="74533" y="66750"/>
                </a:lnTo>
                <a:lnTo>
                  <a:pt x="76080" y="67038"/>
                </a:lnTo>
                <a:lnTo>
                  <a:pt x="77649" y="67315"/>
                </a:lnTo>
                <a:lnTo>
                  <a:pt x="79241" y="67592"/>
                </a:lnTo>
                <a:lnTo>
                  <a:pt x="80854" y="67864"/>
                </a:lnTo>
                <a:lnTo>
                  <a:pt x="82490" y="68124"/>
                </a:lnTo>
                <a:lnTo>
                  <a:pt x="84126" y="68385"/>
                </a:lnTo>
                <a:lnTo>
                  <a:pt x="85805" y="68640"/>
                </a:lnTo>
                <a:lnTo>
                  <a:pt x="87485" y="68885"/>
                </a:lnTo>
                <a:lnTo>
                  <a:pt x="89209" y="69124"/>
                </a:lnTo>
                <a:lnTo>
                  <a:pt x="90933" y="69363"/>
                </a:lnTo>
                <a:lnTo>
                  <a:pt x="92702" y="69586"/>
                </a:lnTo>
                <a:lnTo>
                  <a:pt x="94470" y="69808"/>
                </a:lnTo>
                <a:lnTo>
                  <a:pt x="96260" y="70026"/>
                </a:lnTo>
                <a:lnTo>
                  <a:pt x="97807" y="70199"/>
                </a:lnTo>
                <a:lnTo>
                  <a:pt x="99355" y="70373"/>
                </a:lnTo>
                <a:lnTo>
                  <a:pt x="100902" y="70536"/>
                </a:lnTo>
                <a:lnTo>
                  <a:pt x="102471" y="70699"/>
                </a:lnTo>
                <a:lnTo>
                  <a:pt x="104041" y="70851"/>
                </a:lnTo>
                <a:lnTo>
                  <a:pt x="105632" y="71003"/>
                </a:lnTo>
                <a:lnTo>
                  <a:pt x="107223" y="71144"/>
                </a:lnTo>
                <a:lnTo>
                  <a:pt x="108815" y="71280"/>
                </a:lnTo>
                <a:lnTo>
                  <a:pt x="110406" y="71416"/>
                </a:lnTo>
                <a:lnTo>
                  <a:pt x="112020" y="71541"/>
                </a:lnTo>
                <a:lnTo>
                  <a:pt x="113655" y="71660"/>
                </a:lnTo>
                <a:lnTo>
                  <a:pt x="115269" y="71775"/>
                </a:lnTo>
                <a:lnTo>
                  <a:pt x="116905" y="71883"/>
                </a:lnTo>
                <a:lnTo>
                  <a:pt x="118562" y="71986"/>
                </a:lnTo>
                <a:lnTo>
                  <a:pt x="120220" y="72090"/>
                </a:lnTo>
                <a:lnTo>
                  <a:pt x="121878" y="72182"/>
                </a:lnTo>
                <a:lnTo>
                  <a:pt x="123536" y="72269"/>
                </a:lnTo>
                <a:lnTo>
                  <a:pt x="125215" y="72350"/>
                </a:lnTo>
                <a:lnTo>
                  <a:pt x="126895" y="72426"/>
                </a:lnTo>
                <a:lnTo>
                  <a:pt x="128597" y="72492"/>
                </a:lnTo>
                <a:lnTo>
                  <a:pt x="130299" y="72557"/>
                </a:lnTo>
                <a:lnTo>
                  <a:pt x="132001" y="72616"/>
                </a:lnTo>
                <a:lnTo>
                  <a:pt x="133725" y="72671"/>
                </a:lnTo>
                <a:lnTo>
                  <a:pt x="135449" y="72720"/>
                </a:lnTo>
                <a:lnTo>
                  <a:pt x="137173" y="72763"/>
                </a:lnTo>
                <a:lnTo>
                  <a:pt x="138919" y="72796"/>
                </a:lnTo>
                <a:lnTo>
                  <a:pt x="140666" y="72828"/>
                </a:lnTo>
                <a:lnTo>
                  <a:pt x="142434" y="72855"/>
                </a:lnTo>
                <a:lnTo>
                  <a:pt x="144202" y="72872"/>
                </a:lnTo>
                <a:lnTo>
                  <a:pt x="145970" y="72888"/>
                </a:lnTo>
                <a:lnTo>
                  <a:pt x="147739" y="72893"/>
                </a:lnTo>
                <a:lnTo>
                  <a:pt x="149529" y="72899"/>
                </a:lnTo>
                <a:lnTo>
                  <a:pt x="151054" y="72899"/>
                </a:lnTo>
                <a:lnTo>
                  <a:pt x="152579" y="72888"/>
                </a:lnTo>
                <a:lnTo>
                  <a:pt x="154126" y="72883"/>
                </a:lnTo>
                <a:lnTo>
                  <a:pt x="155652" y="72866"/>
                </a:lnTo>
                <a:lnTo>
                  <a:pt x="157199" y="72850"/>
                </a:lnTo>
                <a:lnTo>
                  <a:pt x="158768" y="72823"/>
                </a:lnTo>
                <a:lnTo>
                  <a:pt x="160315" y="72801"/>
                </a:lnTo>
                <a:lnTo>
                  <a:pt x="161885" y="72769"/>
                </a:lnTo>
                <a:lnTo>
                  <a:pt x="163454" y="72736"/>
                </a:lnTo>
                <a:lnTo>
                  <a:pt x="165023" y="72698"/>
                </a:lnTo>
                <a:lnTo>
                  <a:pt x="166615" y="72654"/>
                </a:lnTo>
                <a:lnTo>
                  <a:pt x="168184" y="72606"/>
                </a:lnTo>
                <a:lnTo>
                  <a:pt x="169775" y="72557"/>
                </a:lnTo>
                <a:lnTo>
                  <a:pt x="171389" y="72502"/>
                </a:lnTo>
                <a:lnTo>
                  <a:pt x="172980" y="72443"/>
                </a:lnTo>
                <a:lnTo>
                  <a:pt x="174594" y="72383"/>
                </a:lnTo>
                <a:lnTo>
                  <a:pt x="176207" y="72312"/>
                </a:lnTo>
                <a:lnTo>
                  <a:pt x="177821" y="72242"/>
                </a:lnTo>
                <a:lnTo>
                  <a:pt x="179457" y="72171"/>
                </a:lnTo>
                <a:lnTo>
                  <a:pt x="181070" y="72090"/>
                </a:lnTo>
                <a:lnTo>
                  <a:pt x="182706" y="72008"/>
                </a:lnTo>
                <a:lnTo>
                  <a:pt x="184364" y="71921"/>
                </a:lnTo>
                <a:lnTo>
                  <a:pt x="185999" y="71829"/>
                </a:lnTo>
                <a:lnTo>
                  <a:pt x="187657" y="71737"/>
                </a:lnTo>
                <a:lnTo>
                  <a:pt x="189315" y="71633"/>
                </a:lnTo>
                <a:lnTo>
                  <a:pt x="190972" y="71530"/>
                </a:lnTo>
                <a:lnTo>
                  <a:pt x="192630" y="71427"/>
                </a:lnTo>
                <a:lnTo>
                  <a:pt x="194310" y="71313"/>
                </a:lnTo>
                <a:lnTo>
                  <a:pt x="195990" y="71199"/>
                </a:lnTo>
                <a:lnTo>
                  <a:pt x="197670" y="71079"/>
                </a:lnTo>
                <a:lnTo>
                  <a:pt x="199372" y="70954"/>
                </a:lnTo>
                <a:lnTo>
                  <a:pt x="201051" y="70829"/>
                </a:lnTo>
                <a:lnTo>
                  <a:pt x="202753" y="70699"/>
                </a:lnTo>
                <a:lnTo>
                  <a:pt x="204455" y="70563"/>
                </a:lnTo>
                <a:lnTo>
                  <a:pt x="206179" y="70422"/>
                </a:lnTo>
                <a:lnTo>
                  <a:pt x="207881" y="70281"/>
                </a:lnTo>
                <a:lnTo>
                  <a:pt x="209605" y="70134"/>
                </a:lnTo>
                <a:lnTo>
                  <a:pt x="211329" y="69982"/>
                </a:lnTo>
                <a:lnTo>
                  <a:pt x="213076" y="69825"/>
                </a:lnTo>
                <a:lnTo>
                  <a:pt x="214800" y="69667"/>
                </a:lnTo>
                <a:lnTo>
                  <a:pt x="216546" y="69504"/>
                </a:lnTo>
                <a:lnTo>
                  <a:pt x="218292" y="69336"/>
                </a:lnTo>
                <a:lnTo>
                  <a:pt x="221806" y="68988"/>
                </a:lnTo>
                <a:lnTo>
                  <a:pt x="225343" y="68624"/>
                </a:lnTo>
                <a:lnTo>
                  <a:pt x="228901" y="68244"/>
                </a:lnTo>
                <a:lnTo>
                  <a:pt x="232482" y="67847"/>
                </a:lnTo>
                <a:lnTo>
                  <a:pt x="236063" y="67440"/>
                </a:lnTo>
                <a:lnTo>
                  <a:pt x="239688" y="67011"/>
                </a:lnTo>
                <a:lnTo>
                  <a:pt x="243313" y="66566"/>
                </a:lnTo>
                <a:lnTo>
                  <a:pt x="246982" y="66104"/>
                </a:lnTo>
                <a:lnTo>
                  <a:pt x="250651" y="65631"/>
                </a:lnTo>
                <a:lnTo>
                  <a:pt x="254342" y="65137"/>
                </a:lnTo>
                <a:lnTo>
                  <a:pt x="258078" y="64626"/>
                </a:lnTo>
                <a:lnTo>
                  <a:pt x="259691" y="64931"/>
                </a:lnTo>
                <a:lnTo>
                  <a:pt x="261283" y="65235"/>
                </a:lnTo>
                <a:lnTo>
                  <a:pt x="262852" y="65544"/>
                </a:lnTo>
                <a:lnTo>
                  <a:pt x="264399" y="65859"/>
                </a:lnTo>
                <a:lnTo>
                  <a:pt x="265946" y="66174"/>
                </a:lnTo>
                <a:lnTo>
                  <a:pt x="267472" y="66500"/>
                </a:lnTo>
                <a:lnTo>
                  <a:pt x="268975" y="66826"/>
                </a:lnTo>
                <a:lnTo>
                  <a:pt x="270478" y="67158"/>
                </a:lnTo>
                <a:lnTo>
                  <a:pt x="271936" y="67494"/>
                </a:lnTo>
                <a:lnTo>
                  <a:pt x="273395" y="67837"/>
                </a:lnTo>
                <a:lnTo>
                  <a:pt x="274832" y="68184"/>
                </a:lnTo>
                <a:lnTo>
                  <a:pt x="276246" y="68537"/>
                </a:lnTo>
                <a:lnTo>
                  <a:pt x="277639" y="68890"/>
                </a:lnTo>
                <a:lnTo>
                  <a:pt x="279009" y="69254"/>
                </a:lnTo>
                <a:lnTo>
                  <a:pt x="280358" y="69618"/>
                </a:lnTo>
                <a:lnTo>
                  <a:pt x="281684" y="69988"/>
                </a:lnTo>
                <a:lnTo>
                  <a:pt x="282988" y="70362"/>
                </a:lnTo>
                <a:lnTo>
                  <a:pt x="284292" y="70743"/>
                </a:lnTo>
                <a:lnTo>
                  <a:pt x="285552" y="71128"/>
                </a:lnTo>
                <a:lnTo>
                  <a:pt x="286790" y="71519"/>
                </a:lnTo>
                <a:lnTo>
                  <a:pt x="288005" y="71916"/>
                </a:lnTo>
                <a:lnTo>
                  <a:pt x="289221" y="72312"/>
                </a:lnTo>
                <a:lnTo>
                  <a:pt x="290393" y="72720"/>
                </a:lnTo>
                <a:lnTo>
                  <a:pt x="291542" y="73127"/>
                </a:lnTo>
                <a:lnTo>
                  <a:pt x="292669" y="73540"/>
                </a:lnTo>
                <a:lnTo>
                  <a:pt x="293774" y="73963"/>
                </a:lnTo>
                <a:lnTo>
                  <a:pt x="294857" y="74387"/>
                </a:lnTo>
                <a:lnTo>
                  <a:pt x="295896" y="74816"/>
                </a:lnTo>
                <a:lnTo>
                  <a:pt x="296935" y="75251"/>
                </a:lnTo>
                <a:lnTo>
                  <a:pt x="297930" y="75691"/>
                </a:lnTo>
                <a:lnTo>
                  <a:pt x="298902" y="76136"/>
                </a:lnTo>
                <a:lnTo>
                  <a:pt x="299853" y="76587"/>
                </a:lnTo>
                <a:lnTo>
                  <a:pt x="299853" y="76587"/>
                </a:lnTo>
                <a:lnTo>
                  <a:pt x="299322" y="76571"/>
                </a:lnTo>
                <a:lnTo>
                  <a:pt x="298770" y="76560"/>
                </a:lnTo>
                <a:lnTo>
                  <a:pt x="298217" y="76554"/>
                </a:lnTo>
                <a:lnTo>
                  <a:pt x="297642" y="76554"/>
                </a:lnTo>
                <a:lnTo>
                  <a:pt x="296714" y="76560"/>
                </a:lnTo>
                <a:lnTo>
                  <a:pt x="295808" y="76576"/>
                </a:lnTo>
                <a:lnTo>
                  <a:pt x="294902" y="76603"/>
                </a:lnTo>
                <a:lnTo>
                  <a:pt x="293995" y="76641"/>
                </a:lnTo>
                <a:lnTo>
                  <a:pt x="293133" y="76696"/>
                </a:lnTo>
                <a:lnTo>
                  <a:pt x="292271" y="76755"/>
                </a:lnTo>
                <a:lnTo>
                  <a:pt x="291431" y="76821"/>
                </a:lnTo>
                <a:lnTo>
                  <a:pt x="290614" y="76902"/>
                </a:lnTo>
                <a:lnTo>
                  <a:pt x="289796" y="76989"/>
                </a:lnTo>
                <a:lnTo>
                  <a:pt x="289022" y="77092"/>
                </a:lnTo>
                <a:lnTo>
                  <a:pt x="288271" y="77195"/>
                </a:lnTo>
                <a:lnTo>
                  <a:pt x="287541" y="77315"/>
                </a:lnTo>
                <a:lnTo>
                  <a:pt x="286812" y="77434"/>
                </a:lnTo>
                <a:lnTo>
                  <a:pt x="286149" y="77570"/>
                </a:lnTo>
                <a:lnTo>
                  <a:pt x="285486" y="77706"/>
                </a:lnTo>
                <a:lnTo>
                  <a:pt x="284845" y="77858"/>
                </a:lnTo>
                <a:lnTo>
                  <a:pt x="284248" y="78010"/>
                </a:lnTo>
                <a:lnTo>
                  <a:pt x="283695" y="78173"/>
                </a:lnTo>
                <a:lnTo>
                  <a:pt x="283143" y="78341"/>
                </a:lnTo>
                <a:lnTo>
                  <a:pt x="282634" y="78515"/>
                </a:lnTo>
                <a:lnTo>
                  <a:pt x="282170" y="78694"/>
                </a:lnTo>
                <a:lnTo>
                  <a:pt x="281728" y="78879"/>
                </a:lnTo>
                <a:lnTo>
                  <a:pt x="281330" y="79075"/>
                </a:lnTo>
                <a:lnTo>
                  <a:pt x="280977" y="79270"/>
                </a:lnTo>
                <a:lnTo>
                  <a:pt x="280645" y="79471"/>
                </a:lnTo>
                <a:lnTo>
                  <a:pt x="280358" y="79678"/>
                </a:lnTo>
                <a:lnTo>
                  <a:pt x="280115" y="79889"/>
                </a:lnTo>
                <a:lnTo>
                  <a:pt x="279916" y="80101"/>
                </a:lnTo>
                <a:lnTo>
                  <a:pt x="279761" y="80324"/>
                </a:lnTo>
                <a:lnTo>
                  <a:pt x="279650" y="80547"/>
                </a:lnTo>
                <a:lnTo>
                  <a:pt x="279584" y="80769"/>
                </a:lnTo>
                <a:lnTo>
                  <a:pt x="279562" y="80998"/>
                </a:lnTo>
                <a:lnTo>
                  <a:pt x="279562" y="81204"/>
                </a:lnTo>
                <a:lnTo>
                  <a:pt x="279628" y="81399"/>
                </a:lnTo>
                <a:lnTo>
                  <a:pt x="279717" y="81595"/>
                </a:lnTo>
                <a:lnTo>
                  <a:pt x="279827" y="81791"/>
                </a:lnTo>
                <a:lnTo>
                  <a:pt x="280004" y="81981"/>
                </a:lnTo>
                <a:lnTo>
                  <a:pt x="280181" y="82171"/>
                </a:lnTo>
                <a:lnTo>
                  <a:pt x="280402" y="82355"/>
                </a:lnTo>
                <a:lnTo>
                  <a:pt x="280667" y="82535"/>
                </a:lnTo>
                <a:lnTo>
                  <a:pt x="280954" y="82714"/>
                </a:lnTo>
                <a:lnTo>
                  <a:pt x="281264" y="82888"/>
                </a:lnTo>
                <a:lnTo>
                  <a:pt x="281595" y="83056"/>
                </a:lnTo>
                <a:lnTo>
                  <a:pt x="281971" y="83224"/>
                </a:lnTo>
                <a:lnTo>
                  <a:pt x="282369" y="83382"/>
                </a:lnTo>
                <a:lnTo>
                  <a:pt x="282789" y="83540"/>
                </a:lnTo>
                <a:lnTo>
                  <a:pt x="283253" y="83692"/>
                </a:lnTo>
                <a:lnTo>
                  <a:pt x="283717" y="83838"/>
                </a:lnTo>
                <a:lnTo>
                  <a:pt x="284226" y="83979"/>
                </a:lnTo>
                <a:lnTo>
                  <a:pt x="284756" y="84115"/>
                </a:lnTo>
                <a:lnTo>
                  <a:pt x="285287" y="84251"/>
                </a:lnTo>
                <a:lnTo>
                  <a:pt x="285861" y="84376"/>
                </a:lnTo>
                <a:lnTo>
                  <a:pt x="286458" y="84496"/>
                </a:lnTo>
                <a:lnTo>
                  <a:pt x="287055" y="84604"/>
                </a:lnTo>
                <a:lnTo>
                  <a:pt x="287696" y="84713"/>
                </a:lnTo>
                <a:lnTo>
                  <a:pt x="288337" y="84816"/>
                </a:lnTo>
                <a:lnTo>
                  <a:pt x="289000" y="84908"/>
                </a:lnTo>
                <a:lnTo>
                  <a:pt x="289685" y="84995"/>
                </a:lnTo>
                <a:lnTo>
                  <a:pt x="290393" y="85077"/>
                </a:lnTo>
                <a:lnTo>
                  <a:pt x="291100" y="85147"/>
                </a:lnTo>
                <a:lnTo>
                  <a:pt x="291829" y="85212"/>
                </a:lnTo>
                <a:lnTo>
                  <a:pt x="292581" y="85272"/>
                </a:lnTo>
                <a:lnTo>
                  <a:pt x="293354" y="85321"/>
                </a:lnTo>
                <a:lnTo>
                  <a:pt x="294128" y="85365"/>
                </a:lnTo>
                <a:lnTo>
                  <a:pt x="294017" y="85528"/>
                </a:lnTo>
                <a:lnTo>
                  <a:pt x="293951" y="85696"/>
                </a:lnTo>
                <a:lnTo>
                  <a:pt x="293929" y="85870"/>
                </a:lnTo>
                <a:lnTo>
                  <a:pt x="293907" y="86038"/>
                </a:lnTo>
                <a:lnTo>
                  <a:pt x="293929" y="86272"/>
                </a:lnTo>
                <a:lnTo>
                  <a:pt x="293995" y="86494"/>
                </a:lnTo>
                <a:lnTo>
                  <a:pt x="294128" y="86717"/>
                </a:lnTo>
                <a:lnTo>
                  <a:pt x="294283" y="86934"/>
                </a:lnTo>
                <a:lnTo>
                  <a:pt x="294482" y="87152"/>
                </a:lnTo>
                <a:lnTo>
                  <a:pt x="294725" y="87363"/>
                </a:lnTo>
                <a:lnTo>
                  <a:pt x="295012" y="87570"/>
                </a:lnTo>
                <a:lnTo>
                  <a:pt x="295322" y="87771"/>
                </a:lnTo>
                <a:lnTo>
                  <a:pt x="295697" y="87966"/>
                </a:lnTo>
                <a:lnTo>
                  <a:pt x="296095" y="88162"/>
                </a:lnTo>
                <a:lnTo>
                  <a:pt x="296537" y="88347"/>
                </a:lnTo>
                <a:lnTo>
                  <a:pt x="297001" y="88526"/>
                </a:lnTo>
                <a:lnTo>
                  <a:pt x="297510" y="88700"/>
                </a:lnTo>
                <a:lnTo>
                  <a:pt x="298040" y="88868"/>
                </a:lnTo>
                <a:lnTo>
                  <a:pt x="298615" y="89031"/>
                </a:lnTo>
                <a:lnTo>
                  <a:pt x="299212" y="89183"/>
                </a:lnTo>
                <a:lnTo>
                  <a:pt x="299831" y="89330"/>
                </a:lnTo>
                <a:lnTo>
                  <a:pt x="300494" y="89471"/>
                </a:lnTo>
                <a:lnTo>
                  <a:pt x="301179" y="89601"/>
                </a:lnTo>
                <a:lnTo>
                  <a:pt x="301886" y="89726"/>
                </a:lnTo>
                <a:lnTo>
                  <a:pt x="302616" y="89846"/>
                </a:lnTo>
                <a:lnTo>
                  <a:pt x="303389" y="89949"/>
                </a:lnTo>
                <a:lnTo>
                  <a:pt x="304163" y="90047"/>
                </a:lnTo>
                <a:lnTo>
                  <a:pt x="304959" y="90139"/>
                </a:lnTo>
                <a:lnTo>
                  <a:pt x="305776" y="90215"/>
                </a:lnTo>
                <a:lnTo>
                  <a:pt x="306616" y="90286"/>
                </a:lnTo>
                <a:lnTo>
                  <a:pt x="307478" y="90345"/>
                </a:lnTo>
                <a:lnTo>
                  <a:pt x="308362" y="90394"/>
                </a:lnTo>
                <a:lnTo>
                  <a:pt x="309247" y="90438"/>
                </a:lnTo>
                <a:lnTo>
                  <a:pt x="310153" y="90465"/>
                </a:lnTo>
                <a:lnTo>
                  <a:pt x="311081" y="90481"/>
                </a:lnTo>
                <a:lnTo>
                  <a:pt x="312009" y="90487"/>
                </a:lnTo>
                <a:lnTo>
                  <a:pt x="312938" y="90481"/>
                </a:lnTo>
                <a:lnTo>
                  <a:pt x="313866" y="90465"/>
                </a:lnTo>
                <a:lnTo>
                  <a:pt x="314750" y="90438"/>
                </a:lnTo>
                <a:lnTo>
                  <a:pt x="315656" y="90394"/>
                </a:lnTo>
                <a:lnTo>
                  <a:pt x="316518" y="90345"/>
                </a:lnTo>
                <a:lnTo>
                  <a:pt x="317381" y="90286"/>
                </a:lnTo>
                <a:lnTo>
                  <a:pt x="318220" y="90215"/>
                </a:lnTo>
                <a:lnTo>
                  <a:pt x="319038" y="90139"/>
                </a:lnTo>
                <a:lnTo>
                  <a:pt x="319856" y="90047"/>
                </a:lnTo>
                <a:lnTo>
                  <a:pt x="320630" y="89949"/>
                </a:lnTo>
                <a:lnTo>
                  <a:pt x="321381" y="89846"/>
                </a:lnTo>
                <a:lnTo>
                  <a:pt x="322133" y="89726"/>
                </a:lnTo>
                <a:lnTo>
                  <a:pt x="322840" y="89601"/>
                </a:lnTo>
                <a:lnTo>
                  <a:pt x="323525" y="89471"/>
                </a:lnTo>
                <a:lnTo>
                  <a:pt x="324166" y="89330"/>
                </a:lnTo>
                <a:lnTo>
                  <a:pt x="324807" y="89183"/>
                </a:lnTo>
                <a:lnTo>
                  <a:pt x="325404" y="89031"/>
                </a:lnTo>
                <a:lnTo>
                  <a:pt x="325979" y="88868"/>
                </a:lnTo>
                <a:lnTo>
                  <a:pt x="326509" y="88700"/>
                </a:lnTo>
                <a:lnTo>
                  <a:pt x="327017" y="88526"/>
                </a:lnTo>
                <a:lnTo>
                  <a:pt x="327482" y="88347"/>
                </a:lnTo>
                <a:lnTo>
                  <a:pt x="327924" y="88162"/>
                </a:lnTo>
                <a:lnTo>
                  <a:pt x="328322" y="87966"/>
                </a:lnTo>
                <a:lnTo>
                  <a:pt x="328675" y="87771"/>
                </a:lnTo>
                <a:lnTo>
                  <a:pt x="329007" y="87570"/>
                </a:lnTo>
                <a:lnTo>
                  <a:pt x="329294" y="87363"/>
                </a:lnTo>
                <a:lnTo>
                  <a:pt x="329537" y="87152"/>
                </a:lnTo>
                <a:lnTo>
                  <a:pt x="329736" y="86934"/>
                </a:lnTo>
                <a:lnTo>
                  <a:pt x="329891" y="86717"/>
                </a:lnTo>
                <a:lnTo>
                  <a:pt x="330001" y="86494"/>
                </a:lnTo>
                <a:lnTo>
                  <a:pt x="330068" y="86272"/>
                </a:lnTo>
                <a:lnTo>
                  <a:pt x="330112" y="86038"/>
                </a:lnTo>
                <a:lnTo>
                  <a:pt x="330090" y="85875"/>
                </a:lnTo>
                <a:lnTo>
                  <a:pt x="330046" y="85718"/>
                </a:lnTo>
                <a:lnTo>
                  <a:pt x="330001" y="85555"/>
                </a:lnTo>
                <a:lnTo>
                  <a:pt x="329913" y="85397"/>
                </a:lnTo>
                <a:lnTo>
                  <a:pt x="330731" y="85365"/>
                </a:lnTo>
                <a:lnTo>
                  <a:pt x="331527" y="85321"/>
                </a:lnTo>
                <a:lnTo>
                  <a:pt x="332300" y="85267"/>
                </a:lnTo>
                <a:lnTo>
                  <a:pt x="333074" y="85207"/>
                </a:lnTo>
                <a:lnTo>
                  <a:pt x="333825" y="85142"/>
                </a:lnTo>
                <a:lnTo>
                  <a:pt x="334577" y="85066"/>
                </a:lnTo>
                <a:lnTo>
                  <a:pt x="335284" y="84979"/>
                </a:lnTo>
                <a:lnTo>
                  <a:pt x="335991" y="84887"/>
                </a:lnTo>
                <a:lnTo>
                  <a:pt x="336677" y="84789"/>
                </a:lnTo>
                <a:lnTo>
                  <a:pt x="337340" y="84686"/>
                </a:lnTo>
                <a:lnTo>
                  <a:pt x="337981" y="84572"/>
                </a:lnTo>
                <a:lnTo>
                  <a:pt x="338622" y="84452"/>
                </a:lnTo>
                <a:lnTo>
                  <a:pt x="339218" y="84327"/>
                </a:lnTo>
                <a:lnTo>
                  <a:pt x="339793" y="84197"/>
                </a:lnTo>
                <a:lnTo>
                  <a:pt x="340346" y="84061"/>
                </a:lnTo>
                <a:lnTo>
                  <a:pt x="340876" y="83914"/>
                </a:lnTo>
                <a:lnTo>
                  <a:pt x="341385" y="83768"/>
                </a:lnTo>
                <a:lnTo>
                  <a:pt x="341849" y="83610"/>
                </a:lnTo>
                <a:lnTo>
                  <a:pt x="342313" y="83453"/>
                </a:lnTo>
                <a:lnTo>
                  <a:pt x="342733" y="83284"/>
                </a:lnTo>
                <a:lnTo>
                  <a:pt x="343131" y="83116"/>
                </a:lnTo>
                <a:lnTo>
                  <a:pt x="343484" y="82942"/>
                </a:lnTo>
                <a:lnTo>
                  <a:pt x="343816" y="82763"/>
                </a:lnTo>
                <a:lnTo>
                  <a:pt x="344125" y="82584"/>
                </a:lnTo>
                <a:lnTo>
                  <a:pt x="344391" y="82399"/>
                </a:lnTo>
                <a:lnTo>
                  <a:pt x="344634" y="82209"/>
                </a:lnTo>
                <a:lnTo>
                  <a:pt x="344833" y="82013"/>
                </a:lnTo>
                <a:lnTo>
                  <a:pt x="345009" y="81818"/>
                </a:lnTo>
                <a:lnTo>
                  <a:pt x="345142" y="81617"/>
                </a:lnTo>
                <a:lnTo>
                  <a:pt x="345231" y="81416"/>
                </a:lnTo>
                <a:lnTo>
                  <a:pt x="345275" y="81209"/>
                </a:lnTo>
                <a:lnTo>
                  <a:pt x="345297" y="80998"/>
                </a:lnTo>
                <a:lnTo>
                  <a:pt x="345275" y="80769"/>
                </a:lnTo>
                <a:lnTo>
                  <a:pt x="345208" y="80547"/>
                </a:lnTo>
                <a:lnTo>
                  <a:pt x="345098" y="80324"/>
                </a:lnTo>
                <a:lnTo>
                  <a:pt x="344943" y="80101"/>
                </a:lnTo>
                <a:lnTo>
                  <a:pt x="344744" y="79889"/>
                </a:lnTo>
                <a:lnTo>
                  <a:pt x="344501" y="79678"/>
                </a:lnTo>
                <a:lnTo>
                  <a:pt x="344214" y="79471"/>
                </a:lnTo>
                <a:lnTo>
                  <a:pt x="343882" y="79270"/>
                </a:lnTo>
                <a:lnTo>
                  <a:pt x="343529" y="79075"/>
                </a:lnTo>
                <a:lnTo>
                  <a:pt x="343131" y="78879"/>
                </a:lnTo>
                <a:lnTo>
                  <a:pt x="342689" y="78694"/>
                </a:lnTo>
                <a:lnTo>
                  <a:pt x="342224" y="78515"/>
                </a:lnTo>
                <a:lnTo>
                  <a:pt x="341716" y="78341"/>
                </a:lnTo>
                <a:lnTo>
                  <a:pt x="341164" y="78173"/>
                </a:lnTo>
                <a:lnTo>
                  <a:pt x="340611" y="78010"/>
                </a:lnTo>
                <a:lnTo>
                  <a:pt x="340014" y="77858"/>
                </a:lnTo>
                <a:lnTo>
                  <a:pt x="339373" y="77706"/>
                </a:lnTo>
                <a:lnTo>
                  <a:pt x="338710" y="77570"/>
                </a:lnTo>
                <a:lnTo>
                  <a:pt x="338025" y="77434"/>
                </a:lnTo>
                <a:lnTo>
                  <a:pt x="337318" y="77315"/>
                </a:lnTo>
                <a:lnTo>
                  <a:pt x="336588" y="77195"/>
                </a:lnTo>
                <a:lnTo>
                  <a:pt x="335837" y="77092"/>
                </a:lnTo>
                <a:lnTo>
                  <a:pt x="335063" y="76989"/>
                </a:lnTo>
                <a:lnTo>
                  <a:pt x="334245" y="76902"/>
                </a:lnTo>
                <a:lnTo>
                  <a:pt x="333427" y="76821"/>
                </a:lnTo>
                <a:lnTo>
                  <a:pt x="332587" y="76755"/>
                </a:lnTo>
                <a:lnTo>
                  <a:pt x="331725" y="76696"/>
                </a:lnTo>
                <a:lnTo>
                  <a:pt x="330863" y="76641"/>
                </a:lnTo>
                <a:lnTo>
                  <a:pt x="329957" y="76603"/>
                </a:lnTo>
                <a:lnTo>
                  <a:pt x="329051" y="76576"/>
                </a:lnTo>
                <a:lnTo>
                  <a:pt x="328145" y="76560"/>
                </a:lnTo>
                <a:lnTo>
                  <a:pt x="327216" y="76554"/>
                </a:lnTo>
                <a:lnTo>
                  <a:pt x="326553" y="76554"/>
                </a:lnTo>
                <a:lnTo>
                  <a:pt x="325890" y="76565"/>
                </a:lnTo>
                <a:lnTo>
                  <a:pt x="325249" y="76576"/>
                </a:lnTo>
                <a:lnTo>
                  <a:pt x="324608" y="76598"/>
                </a:lnTo>
                <a:lnTo>
                  <a:pt x="323989" y="76625"/>
                </a:lnTo>
                <a:lnTo>
                  <a:pt x="323370" y="76652"/>
                </a:lnTo>
                <a:lnTo>
                  <a:pt x="322752" y="76690"/>
                </a:lnTo>
                <a:lnTo>
                  <a:pt x="322133" y="76728"/>
                </a:lnTo>
                <a:lnTo>
                  <a:pt x="321536" y="76777"/>
                </a:lnTo>
                <a:lnTo>
                  <a:pt x="320961" y="76826"/>
                </a:lnTo>
                <a:lnTo>
                  <a:pt x="320364" y="76880"/>
                </a:lnTo>
                <a:lnTo>
                  <a:pt x="319790" y="76940"/>
                </a:lnTo>
                <a:lnTo>
                  <a:pt x="319237" y="77005"/>
                </a:lnTo>
                <a:lnTo>
                  <a:pt x="318685" y="77076"/>
                </a:lnTo>
                <a:lnTo>
                  <a:pt x="318154" y="77152"/>
                </a:lnTo>
                <a:lnTo>
                  <a:pt x="317624" y="77228"/>
                </a:lnTo>
                <a:lnTo>
                  <a:pt x="317845" y="76717"/>
                </a:lnTo>
                <a:lnTo>
                  <a:pt x="318044" y="76207"/>
                </a:lnTo>
                <a:lnTo>
                  <a:pt x="318198" y="75702"/>
                </a:lnTo>
                <a:lnTo>
                  <a:pt x="318309" y="75196"/>
                </a:lnTo>
                <a:lnTo>
                  <a:pt x="318397" y="74686"/>
                </a:lnTo>
                <a:lnTo>
                  <a:pt x="318464" y="74181"/>
                </a:lnTo>
                <a:lnTo>
                  <a:pt x="318486" y="73681"/>
                </a:lnTo>
                <a:lnTo>
                  <a:pt x="318486" y="73176"/>
                </a:lnTo>
                <a:lnTo>
                  <a:pt x="318464" y="72671"/>
                </a:lnTo>
                <a:lnTo>
                  <a:pt x="318397" y="72171"/>
                </a:lnTo>
                <a:lnTo>
                  <a:pt x="318287" y="71671"/>
                </a:lnTo>
                <a:lnTo>
                  <a:pt x="318154" y="71172"/>
                </a:lnTo>
                <a:lnTo>
                  <a:pt x="317999" y="70672"/>
                </a:lnTo>
                <a:lnTo>
                  <a:pt x="317823" y="70178"/>
                </a:lnTo>
                <a:lnTo>
                  <a:pt x="317602" y="69678"/>
                </a:lnTo>
                <a:lnTo>
                  <a:pt x="317358" y="69184"/>
                </a:lnTo>
                <a:lnTo>
                  <a:pt x="317093" y="68689"/>
                </a:lnTo>
                <a:lnTo>
                  <a:pt x="316784" y="68195"/>
                </a:lnTo>
                <a:lnTo>
                  <a:pt x="316452" y="67706"/>
                </a:lnTo>
                <a:lnTo>
                  <a:pt x="316099" y="67217"/>
                </a:lnTo>
                <a:lnTo>
                  <a:pt x="315723" y="66729"/>
                </a:lnTo>
                <a:lnTo>
                  <a:pt x="315303" y="66240"/>
                </a:lnTo>
                <a:lnTo>
                  <a:pt x="314883" y="65751"/>
                </a:lnTo>
                <a:lnTo>
                  <a:pt x="314419" y="65267"/>
                </a:lnTo>
                <a:lnTo>
                  <a:pt x="313932" y="64784"/>
                </a:lnTo>
                <a:lnTo>
                  <a:pt x="313402" y="64301"/>
                </a:lnTo>
                <a:lnTo>
                  <a:pt x="312871" y="63823"/>
                </a:lnTo>
                <a:lnTo>
                  <a:pt x="312297" y="63345"/>
                </a:lnTo>
                <a:lnTo>
                  <a:pt x="311722" y="62867"/>
                </a:lnTo>
                <a:lnTo>
                  <a:pt x="311103" y="62389"/>
                </a:lnTo>
                <a:lnTo>
                  <a:pt x="310462" y="61916"/>
                </a:lnTo>
                <a:lnTo>
                  <a:pt x="309799" y="61443"/>
                </a:lnTo>
                <a:lnTo>
                  <a:pt x="310020" y="61433"/>
                </a:lnTo>
                <a:lnTo>
                  <a:pt x="310219" y="61416"/>
                </a:lnTo>
                <a:lnTo>
                  <a:pt x="310418" y="61395"/>
                </a:lnTo>
                <a:lnTo>
                  <a:pt x="310595" y="61367"/>
                </a:lnTo>
                <a:lnTo>
                  <a:pt x="310750" y="61335"/>
                </a:lnTo>
                <a:lnTo>
                  <a:pt x="310904" y="61297"/>
                </a:lnTo>
                <a:lnTo>
                  <a:pt x="311037" y="61253"/>
                </a:lnTo>
                <a:lnTo>
                  <a:pt x="311125" y="61204"/>
                </a:lnTo>
                <a:lnTo>
                  <a:pt x="311280" y="61123"/>
                </a:lnTo>
                <a:lnTo>
                  <a:pt x="311634" y="60917"/>
                </a:lnTo>
                <a:lnTo>
                  <a:pt x="312142" y="60591"/>
                </a:lnTo>
                <a:lnTo>
                  <a:pt x="312805" y="60156"/>
                </a:lnTo>
                <a:lnTo>
                  <a:pt x="313159" y="59895"/>
                </a:lnTo>
                <a:lnTo>
                  <a:pt x="313557" y="59613"/>
                </a:lnTo>
                <a:lnTo>
                  <a:pt x="313955" y="59303"/>
                </a:lnTo>
                <a:lnTo>
                  <a:pt x="314374" y="58972"/>
                </a:lnTo>
                <a:lnTo>
                  <a:pt x="314794" y="58614"/>
                </a:lnTo>
                <a:lnTo>
                  <a:pt x="315236" y="58233"/>
                </a:lnTo>
                <a:lnTo>
                  <a:pt x="315656" y="57837"/>
                </a:lnTo>
                <a:lnTo>
                  <a:pt x="316099" y="57413"/>
                </a:lnTo>
                <a:lnTo>
                  <a:pt x="316518" y="56968"/>
                </a:lnTo>
                <a:lnTo>
                  <a:pt x="316916" y="56506"/>
                </a:lnTo>
                <a:lnTo>
                  <a:pt x="317314" y="56023"/>
                </a:lnTo>
                <a:lnTo>
                  <a:pt x="317690" y="55523"/>
                </a:lnTo>
                <a:lnTo>
                  <a:pt x="318044" y="55002"/>
                </a:lnTo>
                <a:lnTo>
                  <a:pt x="318353" y="54464"/>
                </a:lnTo>
                <a:lnTo>
                  <a:pt x="318640" y="53910"/>
                </a:lnTo>
                <a:lnTo>
                  <a:pt x="318906" y="53345"/>
                </a:lnTo>
                <a:lnTo>
                  <a:pt x="319105" y="52758"/>
                </a:lnTo>
                <a:lnTo>
                  <a:pt x="319281" y="52161"/>
                </a:lnTo>
                <a:lnTo>
                  <a:pt x="319348" y="51857"/>
                </a:lnTo>
                <a:lnTo>
                  <a:pt x="319392" y="51552"/>
                </a:lnTo>
                <a:lnTo>
                  <a:pt x="319436" y="51237"/>
                </a:lnTo>
                <a:lnTo>
                  <a:pt x="319458" y="50928"/>
                </a:lnTo>
                <a:lnTo>
                  <a:pt x="319458" y="50607"/>
                </a:lnTo>
                <a:lnTo>
                  <a:pt x="319458" y="50287"/>
                </a:lnTo>
                <a:lnTo>
                  <a:pt x="319436" y="49966"/>
                </a:lnTo>
                <a:lnTo>
                  <a:pt x="319414" y="49640"/>
                </a:lnTo>
                <a:lnTo>
                  <a:pt x="319370" y="49315"/>
                </a:lnTo>
                <a:lnTo>
                  <a:pt x="319303" y="48983"/>
                </a:lnTo>
                <a:lnTo>
                  <a:pt x="319215" y="48652"/>
                </a:lnTo>
                <a:lnTo>
                  <a:pt x="319105" y="48315"/>
                </a:lnTo>
                <a:lnTo>
                  <a:pt x="318994" y="47978"/>
                </a:lnTo>
                <a:lnTo>
                  <a:pt x="318839" y="47636"/>
                </a:lnTo>
                <a:lnTo>
                  <a:pt x="318685" y="47294"/>
                </a:lnTo>
                <a:lnTo>
                  <a:pt x="318508" y="46952"/>
                </a:lnTo>
                <a:lnTo>
                  <a:pt x="318309" y="46604"/>
                </a:lnTo>
                <a:lnTo>
                  <a:pt x="318088" y="46257"/>
                </a:lnTo>
                <a:lnTo>
                  <a:pt x="317845" y="45903"/>
                </a:lnTo>
                <a:lnTo>
                  <a:pt x="317579" y="45550"/>
                </a:lnTo>
                <a:lnTo>
                  <a:pt x="317292" y="45197"/>
                </a:lnTo>
                <a:lnTo>
                  <a:pt x="316983" y="44844"/>
                </a:lnTo>
                <a:lnTo>
                  <a:pt x="316651" y="44491"/>
                </a:lnTo>
                <a:lnTo>
                  <a:pt x="316297" y="44133"/>
                </a:lnTo>
                <a:lnTo>
                  <a:pt x="315900" y="43774"/>
                </a:lnTo>
                <a:lnTo>
                  <a:pt x="315502" y="43410"/>
                </a:lnTo>
                <a:lnTo>
                  <a:pt x="315082" y="43052"/>
                </a:lnTo>
                <a:lnTo>
                  <a:pt x="314618" y="42688"/>
                </a:lnTo>
                <a:lnTo>
                  <a:pt x="314131" y="42324"/>
                </a:lnTo>
                <a:lnTo>
                  <a:pt x="313623" y="41960"/>
                </a:lnTo>
                <a:lnTo>
                  <a:pt x="313070" y="41596"/>
                </a:lnTo>
                <a:lnTo>
                  <a:pt x="312518" y="41232"/>
                </a:lnTo>
                <a:lnTo>
                  <a:pt x="311921" y="40868"/>
                </a:lnTo>
                <a:lnTo>
                  <a:pt x="311280" y="40499"/>
                </a:lnTo>
                <a:lnTo>
                  <a:pt x="310639" y="40135"/>
                </a:lnTo>
                <a:lnTo>
                  <a:pt x="309954" y="39766"/>
                </a:lnTo>
                <a:lnTo>
                  <a:pt x="309224" y="39402"/>
                </a:lnTo>
                <a:lnTo>
                  <a:pt x="308473" y="39032"/>
                </a:lnTo>
                <a:lnTo>
                  <a:pt x="307699" y="38668"/>
                </a:lnTo>
                <a:lnTo>
                  <a:pt x="306881" y="38299"/>
                </a:lnTo>
                <a:lnTo>
                  <a:pt x="306042" y="37935"/>
                </a:lnTo>
                <a:lnTo>
                  <a:pt x="305157" y="37566"/>
                </a:lnTo>
                <a:lnTo>
                  <a:pt x="304251" y="37202"/>
                </a:lnTo>
                <a:lnTo>
                  <a:pt x="303301" y="36838"/>
                </a:lnTo>
                <a:lnTo>
                  <a:pt x="302328" y="36469"/>
                </a:lnTo>
                <a:lnTo>
                  <a:pt x="301312" y="36105"/>
                </a:lnTo>
                <a:lnTo>
                  <a:pt x="300251" y="35741"/>
                </a:lnTo>
                <a:lnTo>
                  <a:pt x="299167" y="35377"/>
                </a:lnTo>
                <a:lnTo>
                  <a:pt x="298040" y="35018"/>
                </a:lnTo>
                <a:lnTo>
                  <a:pt x="296891" y="34654"/>
                </a:lnTo>
                <a:lnTo>
                  <a:pt x="295675" y="34296"/>
                </a:lnTo>
                <a:lnTo>
                  <a:pt x="294437" y="33937"/>
                </a:lnTo>
                <a:lnTo>
                  <a:pt x="293178" y="33579"/>
                </a:lnTo>
                <a:lnTo>
                  <a:pt x="291851" y="33221"/>
                </a:lnTo>
                <a:lnTo>
                  <a:pt x="290503" y="32867"/>
                </a:lnTo>
                <a:lnTo>
                  <a:pt x="289088" y="32514"/>
                </a:lnTo>
                <a:lnTo>
                  <a:pt x="287652" y="32161"/>
                </a:lnTo>
                <a:lnTo>
                  <a:pt x="286171" y="31814"/>
                </a:lnTo>
                <a:lnTo>
                  <a:pt x="284646" y="31466"/>
                </a:lnTo>
                <a:lnTo>
                  <a:pt x="283098" y="31118"/>
                </a:lnTo>
                <a:lnTo>
                  <a:pt x="281485" y="30771"/>
                </a:lnTo>
                <a:lnTo>
                  <a:pt x="279827" y="30429"/>
                </a:lnTo>
                <a:lnTo>
                  <a:pt x="278125" y="30092"/>
                </a:lnTo>
                <a:lnTo>
                  <a:pt x="276401" y="29750"/>
                </a:lnTo>
                <a:lnTo>
                  <a:pt x="274611" y="29418"/>
                </a:lnTo>
                <a:lnTo>
                  <a:pt x="272776" y="29082"/>
                </a:lnTo>
                <a:lnTo>
                  <a:pt x="270898" y="28750"/>
                </a:lnTo>
                <a:lnTo>
                  <a:pt x="268975" y="28424"/>
                </a:lnTo>
                <a:lnTo>
                  <a:pt x="267007" y="28098"/>
                </a:lnTo>
                <a:lnTo>
                  <a:pt x="264974" y="27778"/>
                </a:lnTo>
                <a:lnTo>
                  <a:pt x="262918" y="27458"/>
                </a:lnTo>
                <a:lnTo>
                  <a:pt x="260796" y="27137"/>
                </a:lnTo>
                <a:lnTo>
                  <a:pt x="258630" y="26822"/>
                </a:lnTo>
                <a:lnTo>
                  <a:pt x="256420" y="26512"/>
                </a:lnTo>
                <a:lnTo>
                  <a:pt x="254165" y="26208"/>
                </a:lnTo>
                <a:lnTo>
                  <a:pt x="251845" y="25899"/>
                </a:lnTo>
                <a:lnTo>
                  <a:pt x="249590" y="25605"/>
                </a:lnTo>
                <a:lnTo>
                  <a:pt x="247358" y="25312"/>
                </a:lnTo>
                <a:lnTo>
                  <a:pt x="245192" y="25019"/>
                </a:lnTo>
                <a:lnTo>
                  <a:pt x="243048" y="24725"/>
                </a:lnTo>
                <a:lnTo>
                  <a:pt x="240948" y="24432"/>
                </a:lnTo>
                <a:lnTo>
                  <a:pt x="238870" y="24133"/>
                </a:lnTo>
                <a:lnTo>
                  <a:pt x="236837" y="23840"/>
                </a:lnTo>
                <a:lnTo>
                  <a:pt x="234847" y="23547"/>
                </a:lnTo>
                <a:lnTo>
                  <a:pt x="232902" y="23253"/>
                </a:lnTo>
                <a:lnTo>
                  <a:pt x="230979" y="22960"/>
                </a:lnTo>
                <a:lnTo>
                  <a:pt x="229078" y="22667"/>
                </a:lnTo>
                <a:lnTo>
                  <a:pt x="227244" y="22373"/>
                </a:lnTo>
                <a:lnTo>
                  <a:pt x="225431" y="22086"/>
                </a:lnTo>
                <a:lnTo>
                  <a:pt x="223641" y="21792"/>
                </a:lnTo>
                <a:lnTo>
                  <a:pt x="221895" y="21499"/>
                </a:lnTo>
                <a:lnTo>
                  <a:pt x="220193" y="21211"/>
                </a:lnTo>
                <a:lnTo>
                  <a:pt x="218513" y="20918"/>
                </a:lnTo>
                <a:lnTo>
                  <a:pt x="216855" y="20630"/>
                </a:lnTo>
                <a:lnTo>
                  <a:pt x="215242" y="20342"/>
                </a:lnTo>
                <a:lnTo>
                  <a:pt x="213672" y="20054"/>
                </a:lnTo>
                <a:lnTo>
                  <a:pt x="212125" y="19766"/>
                </a:lnTo>
                <a:lnTo>
                  <a:pt x="210600" y="19478"/>
                </a:lnTo>
                <a:lnTo>
                  <a:pt x="209119" y="19191"/>
                </a:lnTo>
                <a:lnTo>
                  <a:pt x="207682" y="18903"/>
                </a:lnTo>
                <a:lnTo>
                  <a:pt x="206246" y="18620"/>
                </a:lnTo>
                <a:lnTo>
                  <a:pt x="204853" y="18338"/>
                </a:lnTo>
                <a:lnTo>
                  <a:pt x="203505" y="18055"/>
                </a:lnTo>
                <a:lnTo>
                  <a:pt x="202179" y="17773"/>
                </a:lnTo>
                <a:lnTo>
                  <a:pt x="200875" y="17490"/>
                </a:lnTo>
                <a:lnTo>
                  <a:pt x="199615" y="17208"/>
                </a:lnTo>
                <a:lnTo>
                  <a:pt x="198355" y="16931"/>
                </a:lnTo>
                <a:lnTo>
                  <a:pt x="197161" y="16654"/>
                </a:lnTo>
                <a:lnTo>
                  <a:pt x="195968" y="16377"/>
                </a:lnTo>
                <a:lnTo>
                  <a:pt x="194818" y="16100"/>
                </a:lnTo>
                <a:lnTo>
                  <a:pt x="193691" y="15823"/>
                </a:lnTo>
                <a:lnTo>
                  <a:pt x="192586" y="15551"/>
                </a:lnTo>
                <a:lnTo>
                  <a:pt x="191503" y="15280"/>
                </a:lnTo>
                <a:lnTo>
                  <a:pt x="190464" y="15008"/>
                </a:lnTo>
                <a:lnTo>
                  <a:pt x="189447" y="14737"/>
                </a:lnTo>
                <a:lnTo>
                  <a:pt x="188453" y="14470"/>
                </a:lnTo>
                <a:lnTo>
                  <a:pt x="187480" y="14204"/>
                </a:lnTo>
                <a:lnTo>
                  <a:pt x="186530" y="13938"/>
                </a:lnTo>
                <a:lnTo>
                  <a:pt x="185623" y="13677"/>
                </a:lnTo>
                <a:lnTo>
                  <a:pt x="184717" y="13411"/>
                </a:lnTo>
                <a:lnTo>
                  <a:pt x="183855" y="13150"/>
                </a:lnTo>
                <a:lnTo>
                  <a:pt x="183015" y="12890"/>
                </a:lnTo>
                <a:lnTo>
                  <a:pt x="182197" y="12634"/>
                </a:lnTo>
                <a:lnTo>
                  <a:pt x="181380" y="12379"/>
                </a:lnTo>
                <a:lnTo>
                  <a:pt x="180606" y="12124"/>
                </a:lnTo>
                <a:lnTo>
                  <a:pt x="179854" y="11874"/>
                </a:lnTo>
                <a:lnTo>
                  <a:pt x="179125" y="11619"/>
                </a:lnTo>
                <a:lnTo>
                  <a:pt x="178418" y="11374"/>
                </a:lnTo>
                <a:lnTo>
                  <a:pt x="177733" y="11124"/>
                </a:lnTo>
                <a:lnTo>
                  <a:pt x="177069" y="10880"/>
                </a:lnTo>
                <a:lnTo>
                  <a:pt x="176428" y="10636"/>
                </a:lnTo>
                <a:lnTo>
                  <a:pt x="175810" y="10397"/>
                </a:lnTo>
                <a:lnTo>
                  <a:pt x="174638" y="9919"/>
                </a:lnTo>
                <a:lnTo>
                  <a:pt x="173533" y="9452"/>
                </a:lnTo>
                <a:lnTo>
                  <a:pt x="172494" y="8990"/>
                </a:lnTo>
                <a:lnTo>
                  <a:pt x="171544" y="8539"/>
                </a:lnTo>
                <a:lnTo>
                  <a:pt x="170660" y="8099"/>
                </a:lnTo>
                <a:lnTo>
                  <a:pt x="169842" y="7665"/>
                </a:lnTo>
                <a:lnTo>
                  <a:pt x="169090" y="7241"/>
                </a:lnTo>
                <a:lnTo>
                  <a:pt x="168405" y="6828"/>
                </a:lnTo>
                <a:lnTo>
                  <a:pt x="167786" y="6426"/>
                </a:lnTo>
                <a:lnTo>
                  <a:pt x="167211" y="6035"/>
                </a:lnTo>
                <a:lnTo>
                  <a:pt x="166703" y="5649"/>
                </a:lnTo>
                <a:lnTo>
                  <a:pt x="166261" y="5280"/>
                </a:lnTo>
                <a:lnTo>
                  <a:pt x="165841" y="4922"/>
                </a:lnTo>
                <a:lnTo>
                  <a:pt x="165487" y="4574"/>
                </a:lnTo>
                <a:lnTo>
                  <a:pt x="165178" y="4243"/>
                </a:lnTo>
                <a:lnTo>
                  <a:pt x="164891" y="3917"/>
                </a:lnTo>
                <a:lnTo>
                  <a:pt x="164670" y="3607"/>
                </a:lnTo>
                <a:lnTo>
                  <a:pt x="164471" y="3308"/>
                </a:lnTo>
                <a:lnTo>
                  <a:pt x="164294" y="3026"/>
                </a:lnTo>
                <a:lnTo>
                  <a:pt x="164161" y="2754"/>
                </a:lnTo>
                <a:lnTo>
                  <a:pt x="164051" y="2499"/>
                </a:lnTo>
                <a:lnTo>
                  <a:pt x="163984" y="2255"/>
                </a:lnTo>
                <a:lnTo>
                  <a:pt x="163940" y="2026"/>
                </a:lnTo>
                <a:lnTo>
                  <a:pt x="163896" y="1815"/>
                </a:lnTo>
                <a:lnTo>
                  <a:pt x="163874" y="1614"/>
                </a:lnTo>
                <a:lnTo>
                  <a:pt x="163874" y="1434"/>
                </a:lnTo>
                <a:lnTo>
                  <a:pt x="163918" y="1114"/>
                </a:lnTo>
                <a:lnTo>
                  <a:pt x="163984" y="859"/>
                </a:lnTo>
                <a:lnTo>
                  <a:pt x="164073" y="669"/>
                </a:lnTo>
                <a:lnTo>
                  <a:pt x="164139" y="549"/>
                </a:lnTo>
                <a:lnTo>
                  <a:pt x="164161" y="500"/>
                </a:lnTo>
                <a:lnTo>
                  <a:pt x="164183" y="462"/>
                </a:lnTo>
                <a:lnTo>
                  <a:pt x="164205" y="424"/>
                </a:lnTo>
                <a:lnTo>
                  <a:pt x="164205" y="386"/>
                </a:lnTo>
                <a:lnTo>
                  <a:pt x="164183" y="348"/>
                </a:lnTo>
                <a:lnTo>
                  <a:pt x="164139" y="310"/>
                </a:lnTo>
                <a:lnTo>
                  <a:pt x="164095" y="272"/>
                </a:lnTo>
                <a:lnTo>
                  <a:pt x="164051" y="239"/>
                </a:lnTo>
                <a:lnTo>
                  <a:pt x="163962" y="207"/>
                </a:lnTo>
                <a:lnTo>
                  <a:pt x="163896" y="174"/>
                </a:lnTo>
                <a:lnTo>
                  <a:pt x="163808" y="147"/>
                </a:lnTo>
                <a:lnTo>
                  <a:pt x="163697" y="120"/>
                </a:lnTo>
                <a:lnTo>
                  <a:pt x="163587" y="93"/>
                </a:lnTo>
                <a:lnTo>
                  <a:pt x="163454" y="71"/>
                </a:lnTo>
                <a:lnTo>
                  <a:pt x="163321" y="55"/>
                </a:lnTo>
                <a:lnTo>
                  <a:pt x="163189" y="33"/>
                </a:lnTo>
                <a:lnTo>
                  <a:pt x="163034" y="22"/>
                </a:lnTo>
                <a:lnTo>
                  <a:pt x="162879" y="11"/>
                </a:lnTo>
                <a:lnTo>
                  <a:pt x="16272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 name="Google Shape;1172;p66"/>
          <p:cNvGrpSpPr/>
          <p:nvPr/>
        </p:nvGrpSpPr>
        <p:grpSpPr>
          <a:xfrm>
            <a:off x="7648244" y="3048261"/>
            <a:ext cx="209303" cy="402424"/>
            <a:chOff x="8829169" y="3367449"/>
            <a:chExt cx="209303" cy="402424"/>
          </a:xfrm>
        </p:grpSpPr>
        <p:sp>
          <p:nvSpPr>
            <p:cNvPr id="1173" name="Google Shape;1173;p66"/>
            <p:cNvSpPr/>
            <p:nvPr/>
          </p:nvSpPr>
          <p:spPr>
            <a:xfrm flipH="1">
              <a:off x="8829169" y="3386849"/>
              <a:ext cx="209303" cy="383023"/>
            </a:xfrm>
            <a:custGeom>
              <a:avLst/>
              <a:gdLst/>
              <a:ahLst/>
              <a:cxnLst/>
              <a:rect l="l" t="t" r="r" b="b"/>
              <a:pathLst>
                <a:path w="253701" h="104224" extrusionOk="0">
                  <a:moveTo>
                    <a:pt x="59060" y="9327"/>
                  </a:moveTo>
                  <a:lnTo>
                    <a:pt x="59502" y="9332"/>
                  </a:lnTo>
                  <a:lnTo>
                    <a:pt x="59944" y="9348"/>
                  </a:lnTo>
                  <a:lnTo>
                    <a:pt x="60431" y="9370"/>
                  </a:lnTo>
                  <a:lnTo>
                    <a:pt x="60917" y="9403"/>
                  </a:lnTo>
                  <a:lnTo>
                    <a:pt x="61447" y="9446"/>
                  </a:lnTo>
                  <a:lnTo>
                    <a:pt x="61978" y="9501"/>
                  </a:lnTo>
                  <a:lnTo>
                    <a:pt x="62553" y="9560"/>
                  </a:lnTo>
                  <a:lnTo>
                    <a:pt x="63127" y="9636"/>
                  </a:lnTo>
                  <a:lnTo>
                    <a:pt x="63724" y="9723"/>
                  </a:lnTo>
                  <a:lnTo>
                    <a:pt x="64365" y="9821"/>
                  </a:lnTo>
                  <a:lnTo>
                    <a:pt x="65006" y="9930"/>
                  </a:lnTo>
                  <a:lnTo>
                    <a:pt x="65669" y="10049"/>
                  </a:lnTo>
                  <a:lnTo>
                    <a:pt x="66354" y="10185"/>
                  </a:lnTo>
                  <a:lnTo>
                    <a:pt x="67062" y="10326"/>
                  </a:lnTo>
                  <a:lnTo>
                    <a:pt x="67791" y="10484"/>
                  </a:lnTo>
                  <a:lnTo>
                    <a:pt x="68520" y="10658"/>
                  </a:lnTo>
                  <a:lnTo>
                    <a:pt x="69294" y="10842"/>
                  </a:lnTo>
                  <a:lnTo>
                    <a:pt x="70090" y="11038"/>
                  </a:lnTo>
                  <a:lnTo>
                    <a:pt x="70886" y="11250"/>
                  </a:lnTo>
                  <a:lnTo>
                    <a:pt x="71703" y="11472"/>
                  </a:lnTo>
                  <a:lnTo>
                    <a:pt x="72565" y="11711"/>
                  </a:lnTo>
                  <a:lnTo>
                    <a:pt x="73427" y="11967"/>
                  </a:lnTo>
                  <a:lnTo>
                    <a:pt x="74312" y="12233"/>
                  </a:lnTo>
                  <a:lnTo>
                    <a:pt x="75218" y="12515"/>
                  </a:lnTo>
                  <a:lnTo>
                    <a:pt x="76146" y="12814"/>
                  </a:lnTo>
                  <a:lnTo>
                    <a:pt x="77074" y="13129"/>
                  </a:lnTo>
                  <a:lnTo>
                    <a:pt x="78047" y="13460"/>
                  </a:lnTo>
                  <a:lnTo>
                    <a:pt x="79020" y="13808"/>
                  </a:lnTo>
                  <a:lnTo>
                    <a:pt x="80014" y="14166"/>
                  </a:lnTo>
                  <a:lnTo>
                    <a:pt x="81031" y="14547"/>
                  </a:lnTo>
                  <a:lnTo>
                    <a:pt x="82070" y="14943"/>
                  </a:lnTo>
                  <a:lnTo>
                    <a:pt x="83131" y="15356"/>
                  </a:lnTo>
                  <a:lnTo>
                    <a:pt x="84214" y="15785"/>
                  </a:lnTo>
                  <a:lnTo>
                    <a:pt x="85297" y="16236"/>
                  </a:lnTo>
                  <a:lnTo>
                    <a:pt x="86424" y="16698"/>
                  </a:lnTo>
                  <a:lnTo>
                    <a:pt x="87551" y="17181"/>
                  </a:lnTo>
                  <a:lnTo>
                    <a:pt x="88701" y="17686"/>
                  </a:lnTo>
                  <a:lnTo>
                    <a:pt x="89850" y="18208"/>
                  </a:lnTo>
                  <a:lnTo>
                    <a:pt x="91044" y="18745"/>
                  </a:lnTo>
                  <a:lnTo>
                    <a:pt x="92237" y="19305"/>
                  </a:lnTo>
                  <a:lnTo>
                    <a:pt x="93475" y="19886"/>
                  </a:lnTo>
                  <a:lnTo>
                    <a:pt x="94713" y="20483"/>
                  </a:lnTo>
                  <a:lnTo>
                    <a:pt x="95951" y="21103"/>
                  </a:lnTo>
                  <a:lnTo>
                    <a:pt x="97233" y="21738"/>
                  </a:lnTo>
                  <a:lnTo>
                    <a:pt x="98515" y="22401"/>
                  </a:lnTo>
                  <a:lnTo>
                    <a:pt x="99819" y="23080"/>
                  </a:lnTo>
                  <a:lnTo>
                    <a:pt x="101145" y="23780"/>
                  </a:lnTo>
                  <a:lnTo>
                    <a:pt x="102493" y="24503"/>
                  </a:lnTo>
                  <a:lnTo>
                    <a:pt x="103863" y="25247"/>
                  </a:lnTo>
                  <a:lnTo>
                    <a:pt x="105234" y="26013"/>
                  </a:lnTo>
                  <a:lnTo>
                    <a:pt x="106626" y="26800"/>
                  </a:lnTo>
                  <a:lnTo>
                    <a:pt x="108041" y="27610"/>
                  </a:lnTo>
                  <a:lnTo>
                    <a:pt x="109456" y="28441"/>
                  </a:lnTo>
                  <a:lnTo>
                    <a:pt x="110914" y="29294"/>
                  </a:lnTo>
                  <a:lnTo>
                    <a:pt x="112373" y="30174"/>
                  </a:lnTo>
                  <a:lnTo>
                    <a:pt x="113832" y="31075"/>
                  </a:lnTo>
                  <a:lnTo>
                    <a:pt x="115335" y="32004"/>
                  </a:lnTo>
                  <a:lnTo>
                    <a:pt x="116838" y="32949"/>
                  </a:lnTo>
                  <a:lnTo>
                    <a:pt x="118363" y="33927"/>
                  </a:lnTo>
                  <a:lnTo>
                    <a:pt x="119910" y="34921"/>
                  </a:lnTo>
                  <a:lnTo>
                    <a:pt x="121458" y="35947"/>
                  </a:lnTo>
                  <a:lnTo>
                    <a:pt x="123027" y="36996"/>
                  </a:lnTo>
                  <a:lnTo>
                    <a:pt x="124618" y="38066"/>
                  </a:lnTo>
                  <a:lnTo>
                    <a:pt x="126232" y="39168"/>
                  </a:lnTo>
                  <a:lnTo>
                    <a:pt x="124530" y="38745"/>
                  </a:lnTo>
                  <a:lnTo>
                    <a:pt x="122629" y="38272"/>
                  </a:lnTo>
                  <a:lnTo>
                    <a:pt x="120551" y="37751"/>
                  </a:lnTo>
                  <a:lnTo>
                    <a:pt x="118319" y="37180"/>
                  </a:lnTo>
                  <a:lnTo>
                    <a:pt x="63127" y="13998"/>
                  </a:lnTo>
                  <a:lnTo>
                    <a:pt x="63039" y="13960"/>
                  </a:lnTo>
                  <a:lnTo>
                    <a:pt x="62928" y="13927"/>
                  </a:lnTo>
                  <a:lnTo>
                    <a:pt x="62818" y="13900"/>
                  </a:lnTo>
                  <a:lnTo>
                    <a:pt x="62685" y="13873"/>
                  </a:lnTo>
                  <a:lnTo>
                    <a:pt x="62553" y="13851"/>
                  </a:lnTo>
                  <a:lnTo>
                    <a:pt x="62420" y="13830"/>
                  </a:lnTo>
                  <a:lnTo>
                    <a:pt x="62265" y="13813"/>
                  </a:lnTo>
                  <a:lnTo>
                    <a:pt x="62111" y="13802"/>
                  </a:lnTo>
                  <a:lnTo>
                    <a:pt x="61956" y="13797"/>
                  </a:lnTo>
                  <a:lnTo>
                    <a:pt x="61779" y="13792"/>
                  </a:lnTo>
                  <a:lnTo>
                    <a:pt x="61470" y="13792"/>
                  </a:lnTo>
                  <a:lnTo>
                    <a:pt x="61293" y="13802"/>
                  </a:lnTo>
                  <a:lnTo>
                    <a:pt x="61138" y="13813"/>
                  </a:lnTo>
                  <a:lnTo>
                    <a:pt x="60983" y="13830"/>
                  </a:lnTo>
                  <a:lnTo>
                    <a:pt x="60829" y="13846"/>
                  </a:lnTo>
                  <a:lnTo>
                    <a:pt x="60696" y="13873"/>
                  </a:lnTo>
                  <a:lnTo>
                    <a:pt x="60563" y="13895"/>
                  </a:lnTo>
                  <a:lnTo>
                    <a:pt x="60431" y="13927"/>
                  </a:lnTo>
                  <a:lnTo>
                    <a:pt x="60320" y="13955"/>
                  </a:lnTo>
                  <a:lnTo>
                    <a:pt x="60232" y="13993"/>
                  </a:lnTo>
                  <a:lnTo>
                    <a:pt x="60165" y="14025"/>
                  </a:lnTo>
                  <a:lnTo>
                    <a:pt x="60099" y="14063"/>
                  </a:lnTo>
                  <a:lnTo>
                    <a:pt x="60055" y="14101"/>
                  </a:lnTo>
                  <a:lnTo>
                    <a:pt x="60011" y="14139"/>
                  </a:lnTo>
                  <a:lnTo>
                    <a:pt x="59989" y="14177"/>
                  </a:lnTo>
                  <a:lnTo>
                    <a:pt x="59989" y="14221"/>
                  </a:lnTo>
                  <a:lnTo>
                    <a:pt x="60011" y="14259"/>
                  </a:lnTo>
                  <a:lnTo>
                    <a:pt x="60033" y="14297"/>
                  </a:lnTo>
                  <a:lnTo>
                    <a:pt x="60077" y="14340"/>
                  </a:lnTo>
                  <a:lnTo>
                    <a:pt x="60143" y="14378"/>
                  </a:lnTo>
                  <a:lnTo>
                    <a:pt x="60232" y="14416"/>
                  </a:lnTo>
                  <a:lnTo>
                    <a:pt x="107886" y="34437"/>
                  </a:lnTo>
                  <a:lnTo>
                    <a:pt x="106030" y="33932"/>
                  </a:lnTo>
                  <a:lnTo>
                    <a:pt x="104129" y="33411"/>
                  </a:lnTo>
                  <a:lnTo>
                    <a:pt x="102206" y="32879"/>
                  </a:lnTo>
                  <a:lnTo>
                    <a:pt x="100261" y="32335"/>
                  </a:lnTo>
                  <a:lnTo>
                    <a:pt x="98293" y="31781"/>
                  </a:lnTo>
                  <a:lnTo>
                    <a:pt x="96326" y="31211"/>
                  </a:lnTo>
                  <a:lnTo>
                    <a:pt x="94359" y="30635"/>
                  </a:lnTo>
                  <a:lnTo>
                    <a:pt x="92370" y="30049"/>
                  </a:lnTo>
                  <a:lnTo>
                    <a:pt x="90381" y="29457"/>
                  </a:lnTo>
                  <a:lnTo>
                    <a:pt x="88413" y="28854"/>
                  </a:lnTo>
                  <a:lnTo>
                    <a:pt x="86446" y="28245"/>
                  </a:lnTo>
                  <a:lnTo>
                    <a:pt x="84479" y="27626"/>
                  </a:lnTo>
                  <a:lnTo>
                    <a:pt x="82556" y="27007"/>
                  </a:lnTo>
                  <a:lnTo>
                    <a:pt x="80655" y="26382"/>
                  </a:lnTo>
                  <a:lnTo>
                    <a:pt x="78776" y="25758"/>
                  </a:lnTo>
                  <a:lnTo>
                    <a:pt x="76920" y="25128"/>
                  </a:lnTo>
                  <a:lnTo>
                    <a:pt x="75129" y="24492"/>
                  </a:lnTo>
                  <a:lnTo>
                    <a:pt x="73361" y="23856"/>
                  </a:lnTo>
                  <a:lnTo>
                    <a:pt x="71637" y="23226"/>
                  </a:lnTo>
                  <a:lnTo>
                    <a:pt x="69979" y="22591"/>
                  </a:lnTo>
                  <a:lnTo>
                    <a:pt x="68388" y="21961"/>
                  </a:lnTo>
                  <a:lnTo>
                    <a:pt x="66841" y="21331"/>
                  </a:lnTo>
                  <a:lnTo>
                    <a:pt x="66089" y="21016"/>
                  </a:lnTo>
                  <a:lnTo>
                    <a:pt x="65360" y="20701"/>
                  </a:lnTo>
                  <a:lnTo>
                    <a:pt x="64652" y="20391"/>
                  </a:lnTo>
                  <a:lnTo>
                    <a:pt x="63967" y="20076"/>
                  </a:lnTo>
                  <a:lnTo>
                    <a:pt x="63282" y="19766"/>
                  </a:lnTo>
                  <a:lnTo>
                    <a:pt x="62641" y="19457"/>
                  </a:lnTo>
                  <a:lnTo>
                    <a:pt x="62000" y="19153"/>
                  </a:lnTo>
                  <a:lnTo>
                    <a:pt x="61381" y="18843"/>
                  </a:lnTo>
                  <a:lnTo>
                    <a:pt x="60806" y="18539"/>
                  </a:lnTo>
                  <a:lnTo>
                    <a:pt x="60232" y="18235"/>
                  </a:lnTo>
                  <a:lnTo>
                    <a:pt x="59679" y="17936"/>
                  </a:lnTo>
                  <a:lnTo>
                    <a:pt x="59171" y="17637"/>
                  </a:lnTo>
                  <a:lnTo>
                    <a:pt x="58662" y="17338"/>
                  </a:lnTo>
                  <a:lnTo>
                    <a:pt x="58176" y="17045"/>
                  </a:lnTo>
                  <a:lnTo>
                    <a:pt x="57734" y="16746"/>
                  </a:lnTo>
                  <a:lnTo>
                    <a:pt x="57314" y="16459"/>
                  </a:lnTo>
                  <a:lnTo>
                    <a:pt x="56916" y="16171"/>
                  </a:lnTo>
                  <a:lnTo>
                    <a:pt x="56541" y="15883"/>
                  </a:lnTo>
                  <a:lnTo>
                    <a:pt x="56187" y="15600"/>
                  </a:lnTo>
                  <a:lnTo>
                    <a:pt x="55877" y="15318"/>
                  </a:lnTo>
                  <a:lnTo>
                    <a:pt x="55546" y="14992"/>
                  </a:lnTo>
                  <a:lnTo>
                    <a:pt x="55236" y="14672"/>
                  </a:lnTo>
                  <a:lnTo>
                    <a:pt x="54949" y="14362"/>
                  </a:lnTo>
                  <a:lnTo>
                    <a:pt x="54706" y="14063"/>
                  </a:lnTo>
                  <a:lnTo>
                    <a:pt x="54507" y="13770"/>
                  </a:lnTo>
                  <a:lnTo>
                    <a:pt x="54308" y="13487"/>
                  </a:lnTo>
                  <a:lnTo>
                    <a:pt x="54153" y="13210"/>
                  </a:lnTo>
                  <a:lnTo>
                    <a:pt x="54043" y="12944"/>
                  </a:lnTo>
                  <a:lnTo>
                    <a:pt x="53932" y="12684"/>
                  </a:lnTo>
                  <a:lnTo>
                    <a:pt x="53866" y="12439"/>
                  </a:lnTo>
                  <a:lnTo>
                    <a:pt x="53822" y="12195"/>
                  </a:lnTo>
                  <a:lnTo>
                    <a:pt x="53800" y="11967"/>
                  </a:lnTo>
                  <a:lnTo>
                    <a:pt x="53822" y="11744"/>
                  </a:lnTo>
                  <a:lnTo>
                    <a:pt x="53844" y="11532"/>
                  </a:lnTo>
                  <a:lnTo>
                    <a:pt x="53910" y="11326"/>
                  </a:lnTo>
                  <a:lnTo>
                    <a:pt x="53977" y="11130"/>
                  </a:lnTo>
                  <a:lnTo>
                    <a:pt x="54087" y="10945"/>
                  </a:lnTo>
                  <a:lnTo>
                    <a:pt x="54220" y="10772"/>
                  </a:lnTo>
                  <a:lnTo>
                    <a:pt x="54352" y="10609"/>
                  </a:lnTo>
                  <a:lnTo>
                    <a:pt x="54529" y="10451"/>
                  </a:lnTo>
                  <a:lnTo>
                    <a:pt x="54706" y="10304"/>
                  </a:lnTo>
                  <a:lnTo>
                    <a:pt x="54905" y="10169"/>
                  </a:lnTo>
                  <a:lnTo>
                    <a:pt x="55126" y="10044"/>
                  </a:lnTo>
                  <a:lnTo>
                    <a:pt x="55369" y="9930"/>
                  </a:lnTo>
                  <a:lnTo>
                    <a:pt x="55634" y="9821"/>
                  </a:lnTo>
                  <a:lnTo>
                    <a:pt x="55900" y="9723"/>
                  </a:lnTo>
                  <a:lnTo>
                    <a:pt x="56187" y="9642"/>
                  </a:lnTo>
                  <a:lnTo>
                    <a:pt x="56496" y="9566"/>
                  </a:lnTo>
                  <a:lnTo>
                    <a:pt x="56806" y="9501"/>
                  </a:lnTo>
                  <a:lnTo>
                    <a:pt x="57137" y="9446"/>
                  </a:lnTo>
                  <a:lnTo>
                    <a:pt x="57469" y="9403"/>
                  </a:lnTo>
                  <a:lnTo>
                    <a:pt x="57823" y="9370"/>
                  </a:lnTo>
                  <a:lnTo>
                    <a:pt x="58132" y="9354"/>
                  </a:lnTo>
                  <a:lnTo>
                    <a:pt x="58419" y="9338"/>
                  </a:lnTo>
                  <a:lnTo>
                    <a:pt x="58729" y="9332"/>
                  </a:lnTo>
                  <a:lnTo>
                    <a:pt x="59060" y="9327"/>
                  </a:lnTo>
                  <a:close/>
                  <a:moveTo>
                    <a:pt x="183744" y="2771"/>
                  </a:moveTo>
                  <a:lnTo>
                    <a:pt x="184054" y="2776"/>
                  </a:lnTo>
                  <a:lnTo>
                    <a:pt x="184363" y="2787"/>
                  </a:lnTo>
                  <a:lnTo>
                    <a:pt x="184651" y="2803"/>
                  </a:lnTo>
                  <a:lnTo>
                    <a:pt x="184938" y="2825"/>
                  </a:lnTo>
                  <a:lnTo>
                    <a:pt x="185203" y="2852"/>
                  </a:lnTo>
                  <a:lnTo>
                    <a:pt x="185468" y="2879"/>
                  </a:lnTo>
                  <a:lnTo>
                    <a:pt x="185712" y="2912"/>
                  </a:lnTo>
                  <a:lnTo>
                    <a:pt x="186087" y="2977"/>
                  </a:lnTo>
                  <a:lnTo>
                    <a:pt x="186441" y="3048"/>
                  </a:lnTo>
                  <a:lnTo>
                    <a:pt x="186795" y="3135"/>
                  </a:lnTo>
                  <a:lnTo>
                    <a:pt x="187126" y="3238"/>
                  </a:lnTo>
                  <a:lnTo>
                    <a:pt x="187458" y="3352"/>
                  </a:lnTo>
                  <a:lnTo>
                    <a:pt x="187745" y="3477"/>
                  </a:lnTo>
                  <a:lnTo>
                    <a:pt x="188032" y="3613"/>
                  </a:lnTo>
                  <a:lnTo>
                    <a:pt x="188298" y="3765"/>
                  </a:lnTo>
                  <a:lnTo>
                    <a:pt x="188519" y="3933"/>
                  </a:lnTo>
                  <a:lnTo>
                    <a:pt x="188740" y="4112"/>
                  </a:lnTo>
                  <a:lnTo>
                    <a:pt x="188939" y="4308"/>
                  </a:lnTo>
                  <a:lnTo>
                    <a:pt x="189093" y="4514"/>
                  </a:lnTo>
                  <a:lnTo>
                    <a:pt x="189226" y="4737"/>
                  </a:lnTo>
                  <a:lnTo>
                    <a:pt x="189336" y="4971"/>
                  </a:lnTo>
                  <a:lnTo>
                    <a:pt x="189425" y="5226"/>
                  </a:lnTo>
                  <a:lnTo>
                    <a:pt x="189469" y="5492"/>
                  </a:lnTo>
                  <a:lnTo>
                    <a:pt x="189491" y="5774"/>
                  </a:lnTo>
                  <a:lnTo>
                    <a:pt x="189491" y="6073"/>
                  </a:lnTo>
                  <a:lnTo>
                    <a:pt x="189447" y="6388"/>
                  </a:lnTo>
                  <a:lnTo>
                    <a:pt x="189359" y="6714"/>
                  </a:lnTo>
                  <a:lnTo>
                    <a:pt x="189248" y="7062"/>
                  </a:lnTo>
                  <a:lnTo>
                    <a:pt x="189093" y="7420"/>
                  </a:lnTo>
                  <a:lnTo>
                    <a:pt x="188917" y="7800"/>
                  </a:lnTo>
                  <a:lnTo>
                    <a:pt x="188695" y="8197"/>
                  </a:lnTo>
                  <a:lnTo>
                    <a:pt x="188430" y="8610"/>
                  </a:lnTo>
                  <a:lnTo>
                    <a:pt x="188121" y="9039"/>
                  </a:lnTo>
                  <a:lnTo>
                    <a:pt x="187767" y="9484"/>
                  </a:lnTo>
                  <a:lnTo>
                    <a:pt x="187369" y="9951"/>
                  </a:lnTo>
                  <a:lnTo>
                    <a:pt x="186927" y="10429"/>
                  </a:lnTo>
                  <a:lnTo>
                    <a:pt x="186463" y="10929"/>
                  </a:lnTo>
                  <a:lnTo>
                    <a:pt x="185933" y="11451"/>
                  </a:lnTo>
                  <a:lnTo>
                    <a:pt x="185336" y="11988"/>
                  </a:lnTo>
                  <a:lnTo>
                    <a:pt x="184717" y="12542"/>
                  </a:lnTo>
                  <a:lnTo>
                    <a:pt x="184032" y="13118"/>
                  </a:lnTo>
                  <a:lnTo>
                    <a:pt x="183302" y="13710"/>
                  </a:lnTo>
                  <a:lnTo>
                    <a:pt x="182529" y="14324"/>
                  </a:lnTo>
                  <a:lnTo>
                    <a:pt x="181689" y="14954"/>
                  </a:lnTo>
                  <a:lnTo>
                    <a:pt x="180805" y="15606"/>
                  </a:lnTo>
                  <a:lnTo>
                    <a:pt x="179854" y="16279"/>
                  </a:lnTo>
                  <a:lnTo>
                    <a:pt x="178860" y="16969"/>
                  </a:lnTo>
                  <a:lnTo>
                    <a:pt x="177799" y="17686"/>
                  </a:lnTo>
                  <a:lnTo>
                    <a:pt x="176671" y="18414"/>
                  </a:lnTo>
                  <a:lnTo>
                    <a:pt x="175500" y="19169"/>
                  </a:lnTo>
                  <a:lnTo>
                    <a:pt x="174262" y="19946"/>
                  </a:lnTo>
                  <a:lnTo>
                    <a:pt x="172958" y="20739"/>
                  </a:lnTo>
                  <a:lnTo>
                    <a:pt x="171588" y="21559"/>
                  </a:lnTo>
                  <a:lnTo>
                    <a:pt x="170151" y="22395"/>
                  </a:lnTo>
                  <a:lnTo>
                    <a:pt x="168648" y="23259"/>
                  </a:lnTo>
                  <a:lnTo>
                    <a:pt x="167079" y="24139"/>
                  </a:lnTo>
                  <a:lnTo>
                    <a:pt x="165443" y="25046"/>
                  </a:lnTo>
                  <a:lnTo>
                    <a:pt x="163741" y="25969"/>
                  </a:lnTo>
                  <a:lnTo>
                    <a:pt x="161951" y="26920"/>
                  </a:lnTo>
                  <a:lnTo>
                    <a:pt x="160116" y="27892"/>
                  </a:lnTo>
                  <a:lnTo>
                    <a:pt x="158193" y="28886"/>
                  </a:lnTo>
                  <a:lnTo>
                    <a:pt x="156204" y="29907"/>
                  </a:lnTo>
                  <a:lnTo>
                    <a:pt x="154126" y="30950"/>
                  </a:lnTo>
                  <a:lnTo>
                    <a:pt x="151982" y="32015"/>
                  </a:lnTo>
                  <a:lnTo>
                    <a:pt x="149750" y="33107"/>
                  </a:lnTo>
                  <a:lnTo>
                    <a:pt x="147451" y="34220"/>
                  </a:lnTo>
                  <a:lnTo>
                    <a:pt x="145064" y="35361"/>
                  </a:lnTo>
                  <a:lnTo>
                    <a:pt x="142610" y="36523"/>
                  </a:lnTo>
                  <a:lnTo>
                    <a:pt x="140046" y="37707"/>
                  </a:lnTo>
                  <a:lnTo>
                    <a:pt x="137416" y="38924"/>
                  </a:lnTo>
                  <a:lnTo>
                    <a:pt x="134719" y="40157"/>
                  </a:lnTo>
                  <a:lnTo>
                    <a:pt x="134874" y="39445"/>
                  </a:lnTo>
                  <a:lnTo>
                    <a:pt x="135051" y="38631"/>
                  </a:lnTo>
                  <a:lnTo>
                    <a:pt x="135294" y="37724"/>
                  </a:lnTo>
                  <a:lnTo>
                    <a:pt x="135582" y="36724"/>
                  </a:lnTo>
                  <a:lnTo>
                    <a:pt x="173466" y="7572"/>
                  </a:lnTo>
                  <a:lnTo>
                    <a:pt x="173511" y="7529"/>
                  </a:lnTo>
                  <a:lnTo>
                    <a:pt x="173533" y="7491"/>
                  </a:lnTo>
                  <a:lnTo>
                    <a:pt x="173533" y="7447"/>
                  </a:lnTo>
                  <a:lnTo>
                    <a:pt x="173533" y="7409"/>
                  </a:lnTo>
                  <a:lnTo>
                    <a:pt x="173511" y="7366"/>
                  </a:lnTo>
                  <a:lnTo>
                    <a:pt x="173466" y="7328"/>
                  </a:lnTo>
                  <a:lnTo>
                    <a:pt x="173422" y="7290"/>
                  </a:lnTo>
                  <a:lnTo>
                    <a:pt x="173356" y="7257"/>
                  </a:lnTo>
                  <a:lnTo>
                    <a:pt x="173267" y="7219"/>
                  </a:lnTo>
                  <a:lnTo>
                    <a:pt x="173179" y="7187"/>
                  </a:lnTo>
                  <a:lnTo>
                    <a:pt x="173069" y="7160"/>
                  </a:lnTo>
                  <a:lnTo>
                    <a:pt x="172958" y="7132"/>
                  </a:lnTo>
                  <a:lnTo>
                    <a:pt x="172825" y="7105"/>
                  </a:lnTo>
                  <a:lnTo>
                    <a:pt x="172671" y="7083"/>
                  </a:lnTo>
                  <a:lnTo>
                    <a:pt x="172516" y="7067"/>
                  </a:lnTo>
                  <a:lnTo>
                    <a:pt x="172361" y="7051"/>
                  </a:lnTo>
                  <a:lnTo>
                    <a:pt x="172207" y="7040"/>
                  </a:lnTo>
                  <a:lnTo>
                    <a:pt x="172030" y="7035"/>
                  </a:lnTo>
                  <a:lnTo>
                    <a:pt x="171698" y="7035"/>
                  </a:lnTo>
                  <a:lnTo>
                    <a:pt x="171543" y="7040"/>
                  </a:lnTo>
                  <a:lnTo>
                    <a:pt x="171389" y="7051"/>
                  </a:lnTo>
                  <a:lnTo>
                    <a:pt x="171234" y="7062"/>
                  </a:lnTo>
                  <a:lnTo>
                    <a:pt x="171079" y="7078"/>
                  </a:lnTo>
                  <a:lnTo>
                    <a:pt x="170947" y="7100"/>
                  </a:lnTo>
                  <a:lnTo>
                    <a:pt x="170814" y="7122"/>
                  </a:lnTo>
                  <a:lnTo>
                    <a:pt x="170681" y="7149"/>
                  </a:lnTo>
                  <a:lnTo>
                    <a:pt x="170571" y="7176"/>
                  </a:lnTo>
                  <a:lnTo>
                    <a:pt x="170460" y="7208"/>
                  </a:lnTo>
                  <a:lnTo>
                    <a:pt x="170372" y="7241"/>
                  </a:lnTo>
                  <a:lnTo>
                    <a:pt x="170306" y="7279"/>
                  </a:lnTo>
                  <a:lnTo>
                    <a:pt x="170239" y="7317"/>
                  </a:lnTo>
                  <a:lnTo>
                    <a:pt x="136864" y="33009"/>
                  </a:lnTo>
                  <a:lnTo>
                    <a:pt x="137173" y="32232"/>
                  </a:lnTo>
                  <a:lnTo>
                    <a:pt x="137527" y="31439"/>
                  </a:lnTo>
                  <a:lnTo>
                    <a:pt x="137880" y="30624"/>
                  </a:lnTo>
                  <a:lnTo>
                    <a:pt x="138278" y="29793"/>
                  </a:lnTo>
                  <a:lnTo>
                    <a:pt x="138698" y="28951"/>
                  </a:lnTo>
                  <a:lnTo>
                    <a:pt x="139140" y="28093"/>
                  </a:lnTo>
                  <a:lnTo>
                    <a:pt x="139604" y="27230"/>
                  </a:lnTo>
                  <a:lnTo>
                    <a:pt x="140113" y="26355"/>
                  </a:lnTo>
                  <a:lnTo>
                    <a:pt x="140643" y="25470"/>
                  </a:lnTo>
                  <a:lnTo>
                    <a:pt x="141218" y="24579"/>
                  </a:lnTo>
                  <a:lnTo>
                    <a:pt x="141815" y="23688"/>
                  </a:lnTo>
                  <a:lnTo>
                    <a:pt x="142456" y="22797"/>
                  </a:lnTo>
                  <a:lnTo>
                    <a:pt x="143119" y="21901"/>
                  </a:lnTo>
                  <a:lnTo>
                    <a:pt x="143826" y="21005"/>
                  </a:lnTo>
                  <a:lnTo>
                    <a:pt x="144555" y="20114"/>
                  </a:lnTo>
                  <a:lnTo>
                    <a:pt x="145329" y="19229"/>
                  </a:lnTo>
                  <a:lnTo>
                    <a:pt x="146147" y="18349"/>
                  </a:lnTo>
                  <a:lnTo>
                    <a:pt x="146987" y="17480"/>
                  </a:lnTo>
                  <a:lnTo>
                    <a:pt x="147871" y="16616"/>
                  </a:lnTo>
                  <a:lnTo>
                    <a:pt x="148799" y="15763"/>
                  </a:lnTo>
                  <a:lnTo>
                    <a:pt x="149286" y="15345"/>
                  </a:lnTo>
                  <a:lnTo>
                    <a:pt x="149772" y="14927"/>
                  </a:lnTo>
                  <a:lnTo>
                    <a:pt x="150280" y="14514"/>
                  </a:lnTo>
                  <a:lnTo>
                    <a:pt x="150789" y="14101"/>
                  </a:lnTo>
                  <a:lnTo>
                    <a:pt x="151319" y="13699"/>
                  </a:lnTo>
                  <a:lnTo>
                    <a:pt x="151849" y="13297"/>
                  </a:lnTo>
                  <a:lnTo>
                    <a:pt x="152380" y="12901"/>
                  </a:lnTo>
                  <a:lnTo>
                    <a:pt x="152933" y="12510"/>
                  </a:lnTo>
                  <a:lnTo>
                    <a:pt x="153507" y="12119"/>
                  </a:lnTo>
                  <a:lnTo>
                    <a:pt x="154082" y="11738"/>
                  </a:lnTo>
                  <a:lnTo>
                    <a:pt x="154679" y="11364"/>
                  </a:lnTo>
                  <a:lnTo>
                    <a:pt x="155275" y="10994"/>
                  </a:lnTo>
                  <a:lnTo>
                    <a:pt x="155872" y="10625"/>
                  </a:lnTo>
                  <a:lnTo>
                    <a:pt x="156513" y="10266"/>
                  </a:lnTo>
                  <a:lnTo>
                    <a:pt x="157132" y="9913"/>
                  </a:lnTo>
                  <a:lnTo>
                    <a:pt x="157795" y="9571"/>
                  </a:lnTo>
                  <a:lnTo>
                    <a:pt x="158436" y="9229"/>
                  </a:lnTo>
                  <a:lnTo>
                    <a:pt x="159121" y="8898"/>
                  </a:lnTo>
                  <a:lnTo>
                    <a:pt x="159807" y="8572"/>
                  </a:lnTo>
                  <a:lnTo>
                    <a:pt x="160492" y="8251"/>
                  </a:lnTo>
                  <a:lnTo>
                    <a:pt x="161199" y="7942"/>
                  </a:lnTo>
                  <a:lnTo>
                    <a:pt x="161929" y="7638"/>
                  </a:lnTo>
                  <a:lnTo>
                    <a:pt x="162658" y="7344"/>
                  </a:lnTo>
                  <a:lnTo>
                    <a:pt x="163387" y="7056"/>
                  </a:lnTo>
                  <a:lnTo>
                    <a:pt x="164139" y="6785"/>
                  </a:lnTo>
                  <a:lnTo>
                    <a:pt x="164868" y="6524"/>
                  </a:lnTo>
                  <a:lnTo>
                    <a:pt x="165598" y="6269"/>
                  </a:lnTo>
                  <a:lnTo>
                    <a:pt x="166305" y="6024"/>
                  </a:lnTo>
                  <a:lnTo>
                    <a:pt x="167034" y="5791"/>
                  </a:lnTo>
                  <a:lnTo>
                    <a:pt x="167764" y="5568"/>
                  </a:lnTo>
                  <a:lnTo>
                    <a:pt x="168471" y="5351"/>
                  </a:lnTo>
                  <a:lnTo>
                    <a:pt x="169178" y="5144"/>
                  </a:lnTo>
                  <a:lnTo>
                    <a:pt x="169886" y="4943"/>
                  </a:lnTo>
                  <a:lnTo>
                    <a:pt x="170571" y="4753"/>
                  </a:lnTo>
                  <a:lnTo>
                    <a:pt x="171278" y="4574"/>
                  </a:lnTo>
                  <a:lnTo>
                    <a:pt x="171963" y="4406"/>
                  </a:lnTo>
                  <a:lnTo>
                    <a:pt x="172626" y="4243"/>
                  </a:lnTo>
                  <a:lnTo>
                    <a:pt x="173290" y="4091"/>
                  </a:lnTo>
                  <a:lnTo>
                    <a:pt x="173953" y="3944"/>
                  </a:lnTo>
                  <a:lnTo>
                    <a:pt x="174616" y="3808"/>
                  </a:lnTo>
                  <a:lnTo>
                    <a:pt x="175257" y="3678"/>
                  </a:lnTo>
                  <a:lnTo>
                    <a:pt x="175876" y="3564"/>
                  </a:lnTo>
                  <a:lnTo>
                    <a:pt x="176517" y="3450"/>
                  </a:lnTo>
                  <a:lnTo>
                    <a:pt x="177113" y="3346"/>
                  </a:lnTo>
                  <a:lnTo>
                    <a:pt x="177710" y="3254"/>
                  </a:lnTo>
                  <a:lnTo>
                    <a:pt x="178307" y="3173"/>
                  </a:lnTo>
                  <a:lnTo>
                    <a:pt x="178882" y="3091"/>
                  </a:lnTo>
                  <a:lnTo>
                    <a:pt x="179434" y="3026"/>
                  </a:lnTo>
                  <a:lnTo>
                    <a:pt x="179987" y="2966"/>
                  </a:lnTo>
                  <a:lnTo>
                    <a:pt x="180517" y="2912"/>
                  </a:lnTo>
                  <a:lnTo>
                    <a:pt x="181048" y="2869"/>
                  </a:lnTo>
                  <a:lnTo>
                    <a:pt x="181556" y="2830"/>
                  </a:lnTo>
                  <a:lnTo>
                    <a:pt x="182042" y="2803"/>
                  </a:lnTo>
                  <a:lnTo>
                    <a:pt x="182507" y="2787"/>
                  </a:lnTo>
                  <a:lnTo>
                    <a:pt x="182971" y="2771"/>
                  </a:lnTo>
                  <a:close/>
                  <a:moveTo>
                    <a:pt x="14964" y="30613"/>
                  </a:moveTo>
                  <a:lnTo>
                    <a:pt x="15871" y="30624"/>
                  </a:lnTo>
                  <a:lnTo>
                    <a:pt x="16799" y="30635"/>
                  </a:lnTo>
                  <a:lnTo>
                    <a:pt x="17772" y="30657"/>
                  </a:lnTo>
                  <a:lnTo>
                    <a:pt x="18744" y="30684"/>
                  </a:lnTo>
                  <a:lnTo>
                    <a:pt x="19783" y="30717"/>
                  </a:lnTo>
                  <a:lnTo>
                    <a:pt x="20822" y="30755"/>
                  </a:lnTo>
                  <a:lnTo>
                    <a:pt x="21905" y="30798"/>
                  </a:lnTo>
                  <a:lnTo>
                    <a:pt x="23010" y="30852"/>
                  </a:lnTo>
                  <a:lnTo>
                    <a:pt x="24159" y="30912"/>
                  </a:lnTo>
                  <a:lnTo>
                    <a:pt x="25331" y="30977"/>
                  </a:lnTo>
                  <a:lnTo>
                    <a:pt x="26524" y="31048"/>
                  </a:lnTo>
                  <a:lnTo>
                    <a:pt x="27740" y="31130"/>
                  </a:lnTo>
                  <a:lnTo>
                    <a:pt x="29000" y="31216"/>
                  </a:lnTo>
                  <a:lnTo>
                    <a:pt x="30282" y="31309"/>
                  </a:lnTo>
                  <a:lnTo>
                    <a:pt x="31586" y="31412"/>
                  </a:lnTo>
                  <a:lnTo>
                    <a:pt x="32890" y="31521"/>
                  </a:lnTo>
                  <a:lnTo>
                    <a:pt x="34216" y="31635"/>
                  </a:lnTo>
                  <a:lnTo>
                    <a:pt x="35565" y="31760"/>
                  </a:lnTo>
                  <a:lnTo>
                    <a:pt x="36891" y="31890"/>
                  </a:lnTo>
                  <a:lnTo>
                    <a:pt x="38261" y="32031"/>
                  </a:lnTo>
                  <a:lnTo>
                    <a:pt x="39610" y="32183"/>
                  </a:lnTo>
                  <a:lnTo>
                    <a:pt x="40980" y="32335"/>
                  </a:lnTo>
                  <a:lnTo>
                    <a:pt x="42372" y="32498"/>
                  </a:lnTo>
                  <a:lnTo>
                    <a:pt x="43765" y="32667"/>
                  </a:lnTo>
                  <a:lnTo>
                    <a:pt x="45157" y="32846"/>
                  </a:lnTo>
                  <a:lnTo>
                    <a:pt x="46550" y="33031"/>
                  </a:lnTo>
                  <a:lnTo>
                    <a:pt x="47965" y="33215"/>
                  </a:lnTo>
                  <a:lnTo>
                    <a:pt x="49379" y="33416"/>
                  </a:lnTo>
                  <a:lnTo>
                    <a:pt x="50794" y="33617"/>
                  </a:lnTo>
                  <a:lnTo>
                    <a:pt x="52230" y="33824"/>
                  </a:lnTo>
                  <a:lnTo>
                    <a:pt x="53645" y="34035"/>
                  </a:lnTo>
                  <a:lnTo>
                    <a:pt x="55082" y="34258"/>
                  </a:lnTo>
                  <a:lnTo>
                    <a:pt x="56518" y="34481"/>
                  </a:lnTo>
                  <a:lnTo>
                    <a:pt x="57955" y="34709"/>
                  </a:lnTo>
                  <a:lnTo>
                    <a:pt x="59414" y="34948"/>
                  </a:lnTo>
                  <a:lnTo>
                    <a:pt x="60851" y="35187"/>
                  </a:lnTo>
                  <a:lnTo>
                    <a:pt x="62287" y="35431"/>
                  </a:lnTo>
                  <a:lnTo>
                    <a:pt x="63746" y="35681"/>
                  </a:lnTo>
                  <a:lnTo>
                    <a:pt x="65183" y="35931"/>
                  </a:lnTo>
                  <a:lnTo>
                    <a:pt x="68101" y="36453"/>
                  </a:lnTo>
                  <a:lnTo>
                    <a:pt x="70996" y="36985"/>
                  </a:lnTo>
                  <a:lnTo>
                    <a:pt x="73869" y="37533"/>
                  </a:lnTo>
                  <a:lnTo>
                    <a:pt x="76765" y="38093"/>
                  </a:lnTo>
                  <a:lnTo>
                    <a:pt x="79616" y="38663"/>
                  </a:lnTo>
                  <a:lnTo>
                    <a:pt x="82468" y="39244"/>
                  </a:lnTo>
                  <a:lnTo>
                    <a:pt x="85297" y="39831"/>
                  </a:lnTo>
                  <a:lnTo>
                    <a:pt x="88104" y="40423"/>
                  </a:lnTo>
                  <a:lnTo>
                    <a:pt x="90889" y="41021"/>
                  </a:lnTo>
                  <a:lnTo>
                    <a:pt x="93630" y="41623"/>
                  </a:lnTo>
                  <a:lnTo>
                    <a:pt x="96348" y="42226"/>
                  </a:lnTo>
                  <a:lnTo>
                    <a:pt x="99023" y="42835"/>
                  </a:lnTo>
                  <a:lnTo>
                    <a:pt x="101653" y="43438"/>
                  </a:lnTo>
                  <a:lnTo>
                    <a:pt x="104239" y="44035"/>
                  </a:lnTo>
                  <a:lnTo>
                    <a:pt x="106759" y="44633"/>
                  </a:lnTo>
                  <a:lnTo>
                    <a:pt x="109257" y="45225"/>
                  </a:lnTo>
                  <a:lnTo>
                    <a:pt x="111666" y="45811"/>
                  </a:lnTo>
                  <a:lnTo>
                    <a:pt x="114031" y="46387"/>
                  </a:lnTo>
                  <a:lnTo>
                    <a:pt x="116330" y="46957"/>
                  </a:lnTo>
                  <a:lnTo>
                    <a:pt x="118562" y="47511"/>
                  </a:lnTo>
                  <a:lnTo>
                    <a:pt x="118562" y="47511"/>
                  </a:lnTo>
                  <a:lnTo>
                    <a:pt x="26922" y="32672"/>
                  </a:lnTo>
                  <a:lnTo>
                    <a:pt x="26790" y="32650"/>
                  </a:lnTo>
                  <a:lnTo>
                    <a:pt x="26635" y="32634"/>
                  </a:lnTo>
                  <a:lnTo>
                    <a:pt x="26458" y="32623"/>
                  </a:lnTo>
                  <a:lnTo>
                    <a:pt x="26303" y="32612"/>
                  </a:lnTo>
                  <a:lnTo>
                    <a:pt x="26149" y="32607"/>
                  </a:lnTo>
                  <a:lnTo>
                    <a:pt x="25817" y="32607"/>
                  </a:lnTo>
                  <a:lnTo>
                    <a:pt x="25662" y="32612"/>
                  </a:lnTo>
                  <a:lnTo>
                    <a:pt x="25508" y="32623"/>
                  </a:lnTo>
                  <a:lnTo>
                    <a:pt x="25353" y="32634"/>
                  </a:lnTo>
                  <a:lnTo>
                    <a:pt x="25198" y="32650"/>
                  </a:lnTo>
                  <a:lnTo>
                    <a:pt x="25066" y="32672"/>
                  </a:lnTo>
                  <a:lnTo>
                    <a:pt x="24933" y="32699"/>
                  </a:lnTo>
                  <a:lnTo>
                    <a:pt x="24800" y="32726"/>
                  </a:lnTo>
                  <a:lnTo>
                    <a:pt x="24690" y="32754"/>
                  </a:lnTo>
                  <a:lnTo>
                    <a:pt x="24601" y="32792"/>
                  </a:lnTo>
                  <a:lnTo>
                    <a:pt x="24513" y="32824"/>
                  </a:lnTo>
                  <a:lnTo>
                    <a:pt x="24425" y="32862"/>
                  </a:lnTo>
                  <a:lnTo>
                    <a:pt x="24380" y="32906"/>
                  </a:lnTo>
                  <a:lnTo>
                    <a:pt x="24336" y="32944"/>
                  </a:lnTo>
                  <a:lnTo>
                    <a:pt x="24314" y="32982"/>
                  </a:lnTo>
                  <a:lnTo>
                    <a:pt x="24314" y="33020"/>
                  </a:lnTo>
                  <a:lnTo>
                    <a:pt x="24314" y="33063"/>
                  </a:lnTo>
                  <a:lnTo>
                    <a:pt x="24358" y="33101"/>
                  </a:lnTo>
                  <a:lnTo>
                    <a:pt x="24380" y="33139"/>
                  </a:lnTo>
                  <a:lnTo>
                    <a:pt x="24447" y="33177"/>
                  </a:lnTo>
                  <a:lnTo>
                    <a:pt x="24513" y="33215"/>
                  </a:lnTo>
                  <a:lnTo>
                    <a:pt x="24601" y="33248"/>
                  </a:lnTo>
                  <a:lnTo>
                    <a:pt x="24690" y="33280"/>
                  </a:lnTo>
                  <a:lnTo>
                    <a:pt x="24800" y="33313"/>
                  </a:lnTo>
                  <a:lnTo>
                    <a:pt x="24933" y="33340"/>
                  </a:lnTo>
                  <a:lnTo>
                    <a:pt x="25066" y="33362"/>
                  </a:lnTo>
                  <a:lnTo>
                    <a:pt x="129061" y="50206"/>
                  </a:lnTo>
                  <a:lnTo>
                    <a:pt x="131824" y="50939"/>
                  </a:lnTo>
                  <a:lnTo>
                    <a:pt x="134344" y="51607"/>
                  </a:lnTo>
                  <a:lnTo>
                    <a:pt x="136576" y="52210"/>
                  </a:lnTo>
                  <a:lnTo>
                    <a:pt x="138499" y="52737"/>
                  </a:lnTo>
                  <a:lnTo>
                    <a:pt x="133239" y="52194"/>
                  </a:lnTo>
                  <a:lnTo>
                    <a:pt x="128089" y="51656"/>
                  </a:lnTo>
                  <a:lnTo>
                    <a:pt x="123071" y="51123"/>
                  </a:lnTo>
                  <a:lnTo>
                    <a:pt x="118186" y="50602"/>
                  </a:lnTo>
                  <a:lnTo>
                    <a:pt x="113412" y="50086"/>
                  </a:lnTo>
                  <a:lnTo>
                    <a:pt x="108770" y="49570"/>
                  </a:lnTo>
                  <a:lnTo>
                    <a:pt x="104261" y="49070"/>
                  </a:lnTo>
                  <a:lnTo>
                    <a:pt x="99863" y="48571"/>
                  </a:lnTo>
                  <a:lnTo>
                    <a:pt x="95597" y="48076"/>
                  </a:lnTo>
                  <a:lnTo>
                    <a:pt x="91441" y="47593"/>
                  </a:lnTo>
                  <a:lnTo>
                    <a:pt x="87397" y="47115"/>
                  </a:lnTo>
                  <a:lnTo>
                    <a:pt x="83462" y="46642"/>
                  </a:lnTo>
                  <a:lnTo>
                    <a:pt x="79660" y="46181"/>
                  </a:lnTo>
                  <a:lnTo>
                    <a:pt x="75969" y="45719"/>
                  </a:lnTo>
                  <a:lnTo>
                    <a:pt x="72389" y="45268"/>
                  </a:lnTo>
                  <a:lnTo>
                    <a:pt x="68896" y="44823"/>
                  </a:lnTo>
                  <a:lnTo>
                    <a:pt x="65537" y="44388"/>
                  </a:lnTo>
                  <a:lnTo>
                    <a:pt x="62287" y="43954"/>
                  </a:lnTo>
                  <a:lnTo>
                    <a:pt x="59127" y="43530"/>
                  </a:lnTo>
                  <a:lnTo>
                    <a:pt x="56076" y="43112"/>
                  </a:lnTo>
                  <a:lnTo>
                    <a:pt x="53137" y="42704"/>
                  </a:lnTo>
                  <a:lnTo>
                    <a:pt x="50285" y="42297"/>
                  </a:lnTo>
                  <a:lnTo>
                    <a:pt x="47545" y="41901"/>
                  </a:lnTo>
                  <a:lnTo>
                    <a:pt x="44892" y="41509"/>
                  </a:lnTo>
                  <a:lnTo>
                    <a:pt x="42350" y="41129"/>
                  </a:lnTo>
                  <a:lnTo>
                    <a:pt x="39897" y="40749"/>
                  </a:lnTo>
                  <a:lnTo>
                    <a:pt x="37532" y="40380"/>
                  </a:lnTo>
                  <a:lnTo>
                    <a:pt x="35277" y="40016"/>
                  </a:lnTo>
                  <a:lnTo>
                    <a:pt x="33089" y="39663"/>
                  </a:lnTo>
                  <a:lnTo>
                    <a:pt x="31011" y="39310"/>
                  </a:lnTo>
                  <a:lnTo>
                    <a:pt x="29022" y="38967"/>
                  </a:lnTo>
                  <a:lnTo>
                    <a:pt x="27099" y="38636"/>
                  </a:lnTo>
                  <a:lnTo>
                    <a:pt x="25287" y="38305"/>
                  </a:lnTo>
                  <a:lnTo>
                    <a:pt x="23541" y="37984"/>
                  </a:lnTo>
                  <a:lnTo>
                    <a:pt x="21883" y="37669"/>
                  </a:lnTo>
                  <a:lnTo>
                    <a:pt x="20313" y="37360"/>
                  </a:lnTo>
                  <a:lnTo>
                    <a:pt x="18833" y="37061"/>
                  </a:lnTo>
                  <a:lnTo>
                    <a:pt x="17418" y="36768"/>
                  </a:lnTo>
                  <a:lnTo>
                    <a:pt x="16070" y="36480"/>
                  </a:lnTo>
                  <a:lnTo>
                    <a:pt x="14810" y="36203"/>
                  </a:lnTo>
                  <a:lnTo>
                    <a:pt x="13638" y="35926"/>
                  </a:lnTo>
                  <a:lnTo>
                    <a:pt x="12511" y="35665"/>
                  </a:lnTo>
                  <a:lnTo>
                    <a:pt x="11472" y="35404"/>
                  </a:lnTo>
                  <a:lnTo>
                    <a:pt x="10500" y="35154"/>
                  </a:lnTo>
                  <a:lnTo>
                    <a:pt x="9593" y="34910"/>
                  </a:lnTo>
                  <a:lnTo>
                    <a:pt x="8776" y="34671"/>
                  </a:lnTo>
                  <a:lnTo>
                    <a:pt x="8002" y="34443"/>
                  </a:lnTo>
                  <a:lnTo>
                    <a:pt x="7295" y="34220"/>
                  </a:lnTo>
                  <a:lnTo>
                    <a:pt x="6654" y="34003"/>
                  </a:lnTo>
                  <a:lnTo>
                    <a:pt x="6079" y="33791"/>
                  </a:lnTo>
                  <a:lnTo>
                    <a:pt x="5549" y="33590"/>
                  </a:lnTo>
                  <a:lnTo>
                    <a:pt x="5084" y="33395"/>
                  </a:lnTo>
                  <a:lnTo>
                    <a:pt x="4686" y="33210"/>
                  </a:lnTo>
                  <a:lnTo>
                    <a:pt x="4333" y="33031"/>
                  </a:lnTo>
                  <a:lnTo>
                    <a:pt x="4045" y="32857"/>
                  </a:lnTo>
                  <a:lnTo>
                    <a:pt x="3802" y="32694"/>
                  </a:lnTo>
                  <a:lnTo>
                    <a:pt x="3626" y="32531"/>
                  </a:lnTo>
                  <a:lnTo>
                    <a:pt x="3471" y="32384"/>
                  </a:lnTo>
                  <a:lnTo>
                    <a:pt x="3382" y="32238"/>
                  </a:lnTo>
                  <a:lnTo>
                    <a:pt x="3360" y="32102"/>
                  </a:lnTo>
                  <a:lnTo>
                    <a:pt x="3360" y="31971"/>
                  </a:lnTo>
                  <a:lnTo>
                    <a:pt x="3404" y="31852"/>
                  </a:lnTo>
                  <a:lnTo>
                    <a:pt x="3493" y="31738"/>
                  </a:lnTo>
                  <a:lnTo>
                    <a:pt x="3626" y="31629"/>
                  </a:lnTo>
                  <a:lnTo>
                    <a:pt x="3736" y="31569"/>
                  </a:lnTo>
                  <a:lnTo>
                    <a:pt x="3847" y="31515"/>
                  </a:lnTo>
                  <a:lnTo>
                    <a:pt x="3957" y="31461"/>
                  </a:lnTo>
                  <a:lnTo>
                    <a:pt x="4112" y="31407"/>
                  </a:lnTo>
                  <a:lnTo>
                    <a:pt x="4267" y="31358"/>
                  </a:lnTo>
                  <a:lnTo>
                    <a:pt x="4421" y="31303"/>
                  </a:lnTo>
                  <a:lnTo>
                    <a:pt x="4620" y="31254"/>
                  </a:lnTo>
                  <a:lnTo>
                    <a:pt x="4819" y="31211"/>
                  </a:lnTo>
                  <a:lnTo>
                    <a:pt x="5040" y="31162"/>
                  </a:lnTo>
                  <a:lnTo>
                    <a:pt x="5283" y="31119"/>
                  </a:lnTo>
                  <a:lnTo>
                    <a:pt x="5526" y="31075"/>
                  </a:lnTo>
                  <a:lnTo>
                    <a:pt x="5792" y="31037"/>
                  </a:lnTo>
                  <a:lnTo>
                    <a:pt x="6366" y="30961"/>
                  </a:lnTo>
                  <a:lnTo>
                    <a:pt x="6985" y="30891"/>
                  </a:lnTo>
                  <a:lnTo>
                    <a:pt x="7693" y="30825"/>
                  </a:lnTo>
                  <a:lnTo>
                    <a:pt x="8422" y="30771"/>
                  </a:lnTo>
                  <a:lnTo>
                    <a:pt x="9240" y="30722"/>
                  </a:lnTo>
                  <a:lnTo>
                    <a:pt x="10102" y="30684"/>
                  </a:lnTo>
                  <a:lnTo>
                    <a:pt x="11008" y="30652"/>
                  </a:lnTo>
                  <a:lnTo>
                    <a:pt x="11981" y="30630"/>
                  </a:lnTo>
                  <a:lnTo>
                    <a:pt x="13019" y="30619"/>
                  </a:lnTo>
                  <a:lnTo>
                    <a:pt x="14102" y="30613"/>
                  </a:lnTo>
                  <a:close/>
                  <a:moveTo>
                    <a:pt x="195083" y="28256"/>
                  </a:moveTo>
                  <a:lnTo>
                    <a:pt x="195437" y="28272"/>
                  </a:lnTo>
                  <a:lnTo>
                    <a:pt x="195791" y="28289"/>
                  </a:lnTo>
                  <a:lnTo>
                    <a:pt x="196144" y="28316"/>
                  </a:lnTo>
                  <a:lnTo>
                    <a:pt x="196564" y="28365"/>
                  </a:lnTo>
                  <a:lnTo>
                    <a:pt x="196962" y="28419"/>
                  </a:lnTo>
                  <a:lnTo>
                    <a:pt x="197382" y="28490"/>
                  </a:lnTo>
                  <a:lnTo>
                    <a:pt x="197780" y="28577"/>
                  </a:lnTo>
                  <a:lnTo>
                    <a:pt x="198178" y="28674"/>
                  </a:lnTo>
                  <a:lnTo>
                    <a:pt x="198554" y="28783"/>
                  </a:lnTo>
                  <a:lnTo>
                    <a:pt x="198929" y="28908"/>
                  </a:lnTo>
                  <a:lnTo>
                    <a:pt x="199283" y="29044"/>
                  </a:lnTo>
                  <a:lnTo>
                    <a:pt x="199637" y="29201"/>
                  </a:lnTo>
                  <a:lnTo>
                    <a:pt x="199990" y="29370"/>
                  </a:lnTo>
                  <a:lnTo>
                    <a:pt x="200300" y="29549"/>
                  </a:lnTo>
                  <a:lnTo>
                    <a:pt x="200631" y="29744"/>
                  </a:lnTo>
                  <a:lnTo>
                    <a:pt x="200919" y="29962"/>
                  </a:lnTo>
                  <a:lnTo>
                    <a:pt x="201206" y="30190"/>
                  </a:lnTo>
                  <a:lnTo>
                    <a:pt x="201449" y="30434"/>
                  </a:lnTo>
                  <a:lnTo>
                    <a:pt x="201692" y="30695"/>
                  </a:lnTo>
                  <a:lnTo>
                    <a:pt x="201935" y="30972"/>
                  </a:lnTo>
                  <a:lnTo>
                    <a:pt x="202134" y="31265"/>
                  </a:lnTo>
                  <a:lnTo>
                    <a:pt x="202311" y="31575"/>
                  </a:lnTo>
                  <a:lnTo>
                    <a:pt x="202466" y="31901"/>
                  </a:lnTo>
                  <a:lnTo>
                    <a:pt x="202598" y="32248"/>
                  </a:lnTo>
                  <a:lnTo>
                    <a:pt x="202731" y="32612"/>
                  </a:lnTo>
                  <a:lnTo>
                    <a:pt x="202797" y="32993"/>
                  </a:lnTo>
                  <a:lnTo>
                    <a:pt x="202864" y="33389"/>
                  </a:lnTo>
                  <a:lnTo>
                    <a:pt x="202908" y="33807"/>
                  </a:lnTo>
                  <a:lnTo>
                    <a:pt x="202908" y="34242"/>
                  </a:lnTo>
                  <a:lnTo>
                    <a:pt x="202886" y="34698"/>
                  </a:lnTo>
                  <a:lnTo>
                    <a:pt x="202819" y="35171"/>
                  </a:lnTo>
                  <a:lnTo>
                    <a:pt x="202753" y="35665"/>
                  </a:lnTo>
                  <a:lnTo>
                    <a:pt x="202620" y="36181"/>
                  </a:lnTo>
                  <a:lnTo>
                    <a:pt x="202488" y="36713"/>
                  </a:lnTo>
                  <a:lnTo>
                    <a:pt x="202289" y="37267"/>
                  </a:lnTo>
                  <a:lnTo>
                    <a:pt x="202068" y="37838"/>
                  </a:lnTo>
                  <a:lnTo>
                    <a:pt x="201825" y="38435"/>
                  </a:lnTo>
                  <a:lnTo>
                    <a:pt x="201537" y="39049"/>
                  </a:lnTo>
                  <a:lnTo>
                    <a:pt x="201206" y="39684"/>
                  </a:lnTo>
                  <a:lnTo>
                    <a:pt x="200830" y="40347"/>
                  </a:lnTo>
                  <a:lnTo>
                    <a:pt x="200432" y="41026"/>
                  </a:lnTo>
                  <a:lnTo>
                    <a:pt x="199968" y="41727"/>
                  </a:lnTo>
                  <a:lnTo>
                    <a:pt x="199482" y="42455"/>
                  </a:lnTo>
                  <a:lnTo>
                    <a:pt x="198951" y="43199"/>
                  </a:lnTo>
                  <a:lnTo>
                    <a:pt x="198377" y="43970"/>
                  </a:lnTo>
                  <a:lnTo>
                    <a:pt x="197758" y="44763"/>
                  </a:lnTo>
                  <a:lnTo>
                    <a:pt x="197095" y="45578"/>
                  </a:lnTo>
                  <a:lnTo>
                    <a:pt x="196365" y="46420"/>
                  </a:lnTo>
                  <a:lnTo>
                    <a:pt x="195614" y="47283"/>
                  </a:lnTo>
                  <a:lnTo>
                    <a:pt x="194796" y="48169"/>
                  </a:lnTo>
                  <a:lnTo>
                    <a:pt x="193934" y="49081"/>
                  </a:lnTo>
                  <a:lnTo>
                    <a:pt x="193028" y="50015"/>
                  </a:lnTo>
                  <a:lnTo>
                    <a:pt x="192077" y="50977"/>
                  </a:lnTo>
                  <a:lnTo>
                    <a:pt x="191061" y="51965"/>
                  </a:lnTo>
                  <a:lnTo>
                    <a:pt x="190000" y="52976"/>
                  </a:lnTo>
                  <a:lnTo>
                    <a:pt x="188872" y="54013"/>
                  </a:lnTo>
                  <a:lnTo>
                    <a:pt x="187701" y="55078"/>
                  </a:lnTo>
                  <a:lnTo>
                    <a:pt x="186463" y="56164"/>
                  </a:lnTo>
                  <a:lnTo>
                    <a:pt x="185159" y="57283"/>
                  </a:lnTo>
                  <a:lnTo>
                    <a:pt x="183811" y="58424"/>
                  </a:lnTo>
                  <a:lnTo>
                    <a:pt x="182418" y="59591"/>
                  </a:lnTo>
                  <a:lnTo>
                    <a:pt x="180937" y="60792"/>
                  </a:lnTo>
                  <a:lnTo>
                    <a:pt x="179412" y="62014"/>
                  </a:lnTo>
                  <a:lnTo>
                    <a:pt x="177821" y="63263"/>
                  </a:lnTo>
                  <a:lnTo>
                    <a:pt x="176163" y="64545"/>
                  </a:lnTo>
                  <a:lnTo>
                    <a:pt x="174461" y="65854"/>
                  </a:lnTo>
                  <a:lnTo>
                    <a:pt x="172671" y="67190"/>
                  </a:lnTo>
                  <a:lnTo>
                    <a:pt x="172317" y="66479"/>
                  </a:lnTo>
                  <a:lnTo>
                    <a:pt x="171919" y="65675"/>
                  </a:lnTo>
                  <a:lnTo>
                    <a:pt x="171499" y="64768"/>
                  </a:lnTo>
                  <a:lnTo>
                    <a:pt x="171057" y="63779"/>
                  </a:lnTo>
                  <a:lnTo>
                    <a:pt x="187436" y="33438"/>
                  </a:lnTo>
                  <a:lnTo>
                    <a:pt x="187436" y="33395"/>
                  </a:lnTo>
                  <a:lnTo>
                    <a:pt x="187436" y="33351"/>
                  </a:lnTo>
                  <a:lnTo>
                    <a:pt x="187413" y="33313"/>
                  </a:lnTo>
                  <a:lnTo>
                    <a:pt x="187369" y="33270"/>
                  </a:lnTo>
                  <a:lnTo>
                    <a:pt x="187325" y="33232"/>
                  </a:lnTo>
                  <a:lnTo>
                    <a:pt x="187259" y="33194"/>
                  </a:lnTo>
                  <a:lnTo>
                    <a:pt x="187192" y="33161"/>
                  </a:lnTo>
                  <a:lnTo>
                    <a:pt x="187082" y="33128"/>
                  </a:lnTo>
                  <a:lnTo>
                    <a:pt x="186994" y="33096"/>
                  </a:lnTo>
                  <a:lnTo>
                    <a:pt x="186861" y="33069"/>
                  </a:lnTo>
                  <a:lnTo>
                    <a:pt x="186750" y="33047"/>
                  </a:lnTo>
                  <a:lnTo>
                    <a:pt x="186618" y="33025"/>
                  </a:lnTo>
                  <a:lnTo>
                    <a:pt x="186463" y="33003"/>
                  </a:lnTo>
                  <a:lnTo>
                    <a:pt x="186308" y="32987"/>
                  </a:lnTo>
                  <a:lnTo>
                    <a:pt x="186154" y="32976"/>
                  </a:lnTo>
                  <a:lnTo>
                    <a:pt x="185977" y="32971"/>
                  </a:lnTo>
                  <a:lnTo>
                    <a:pt x="185800" y="32965"/>
                  </a:lnTo>
                  <a:lnTo>
                    <a:pt x="185623" y="32971"/>
                  </a:lnTo>
                  <a:lnTo>
                    <a:pt x="185446" y="32971"/>
                  </a:lnTo>
                  <a:lnTo>
                    <a:pt x="185292" y="32982"/>
                  </a:lnTo>
                  <a:lnTo>
                    <a:pt x="185115" y="32998"/>
                  </a:lnTo>
                  <a:lnTo>
                    <a:pt x="184982" y="33009"/>
                  </a:lnTo>
                  <a:lnTo>
                    <a:pt x="184827" y="33031"/>
                  </a:lnTo>
                  <a:lnTo>
                    <a:pt x="184695" y="33052"/>
                  </a:lnTo>
                  <a:lnTo>
                    <a:pt x="184584" y="33079"/>
                  </a:lnTo>
                  <a:lnTo>
                    <a:pt x="184474" y="33107"/>
                  </a:lnTo>
                  <a:lnTo>
                    <a:pt x="184363" y="33139"/>
                  </a:lnTo>
                  <a:lnTo>
                    <a:pt x="184297" y="33172"/>
                  </a:lnTo>
                  <a:lnTo>
                    <a:pt x="184209" y="33204"/>
                  </a:lnTo>
                  <a:lnTo>
                    <a:pt x="184164" y="33242"/>
                  </a:lnTo>
                  <a:lnTo>
                    <a:pt x="184120" y="33286"/>
                  </a:lnTo>
                  <a:lnTo>
                    <a:pt x="184076" y="33324"/>
                  </a:lnTo>
                  <a:lnTo>
                    <a:pt x="169665" y="60064"/>
                  </a:lnTo>
                  <a:lnTo>
                    <a:pt x="169422" y="59282"/>
                  </a:lnTo>
                  <a:lnTo>
                    <a:pt x="169178" y="58483"/>
                  </a:lnTo>
                  <a:lnTo>
                    <a:pt x="168957" y="57669"/>
                  </a:lnTo>
                  <a:lnTo>
                    <a:pt x="168736" y="56838"/>
                  </a:lnTo>
                  <a:lnTo>
                    <a:pt x="168537" y="55985"/>
                  </a:lnTo>
                  <a:lnTo>
                    <a:pt x="168383" y="55127"/>
                  </a:lnTo>
                  <a:lnTo>
                    <a:pt x="168228" y="54252"/>
                  </a:lnTo>
                  <a:lnTo>
                    <a:pt x="168095" y="53367"/>
                  </a:lnTo>
                  <a:lnTo>
                    <a:pt x="167985" y="52476"/>
                  </a:lnTo>
                  <a:lnTo>
                    <a:pt x="167896" y="51574"/>
                  </a:lnTo>
                  <a:lnTo>
                    <a:pt x="167852" y="50673"/>
                  </a:lnTo>
                  <a:lnTo>
                    <a:pt x="167830" y="49766"/>
                  </a:lnTo>
                  <a:lnTo>
                    <a:pt x="167830" y="48853"/>
                  </a:lnTo>
                  <a:lnTo>
                    <a:pt x="167896" y="47946"/>
                  </a:lnTo>
                  <a:lnTo>
                    <a:pt x="167985" y="47033"/>
                  </a:lnTo>
                  <a:lnTo>
                    <a:pt x="168095" y="46126"/>
                  </a:lnTo>
                  <a:lnTo>
                    <a:pt x="168272" y="45225"/>
                  </a:lnTo>
                  <a:lnTo>
                    <a:pt x="168471" y="44334"/>
                  </a:lnTo>
                  <a:lnTo>
                    <a:pt x="168736" y="43443"/>
                  </a:lnTo>
                  <a:lnTo>
                    <a:pt x="169046" y="42569"/>
                  </a:lnTo>
                  <a:lnTo>
                    <a:pt x="169200" y="42134"/>
                  </a:lnTo>
                  <a:lnTo>
                    <a:pt x="169399" y="41700"/>
                  </a:lnTo>
                  <a:lnTo>
                    <a:pt x="169576" y="41270"/>
                  </a:lnTo>
                  <a:lnTo>
                    <a:pt x="169797" y="40847"/>
                  </a:lnTo>
                  <a:lnTo>
                    <a:pt x="170018" y="40423"/>
                  </a:lnTo>
                  <a:lnTo>
                    <a:pt x="170261" y="40005"/>
                  </a:lnTo>
                  <a:lnTo>
                    <a:pt x="170505" y="39592"/>
                  </a:lnTo>
                  <a:lnTo>
                    <a:pt x="170770" y="39179"/>
                  </a:lnTo>
                  <a:lnTo>
                    <a:pt x="171057" y="38777"/>
                  </a:lnTo>
                  <a:lnTo>
                    <a:pt x="171344" y="38375"/>
                  </a:lnTo>
                  <a:lnTo>
                    <a:pt x="171654" y="37979"/>
                  </a:lnTo>
                  <a:lnTo>
                    <a:pt x="171985" y="37588"/>
                  </a:lnTo>
                  <a:lnTo>
                    <a:pt x="172317" y="37202"/>
                  </a:lnTo>
                  <a:lnTo>
                    <a:pt x="172671" y="36822"/>
                  </a:lnTo>
                  <a:lnTo>
                    <a:pt x="173046" y="36447"/>
                  </a:lnTo>
                  <a:lnTo>
                    <a:pt x="173422" y="36078"/>
                  </a:lnTo>
                  <a:lnTo>
                    <a:pt x="173842" y="35714"/>
                  </a:lnTo>
                  <a:lnTo>
                    <a:pt x="174262" y="35361"/>
                  </a:lnTo>
                  <a:lnTo>
                    <a:pt x="174704" y="35008"/>
                  </a:lnTo>
                  <a:lnTo>
                    <a:pt x="175146" y="34666"/>
                  </a:lnTo>
                  <a:lnTo>
                    <a:pt x="175632" y="34329"/>
                  </a:lnTo>
                  <a:lnTo>
                    <a:pt x="176119" y="33997"/>
                  </a:lnTo>
                  <a:lnTo>
                    <a:pt x="176627" y="33677"/>
                  </a:lnTo>
                  <a:lnTo>
                    <a:pt x="177158" y="33362"/>
                  </a:lnTo>
                  <a:lnTo>
                    <a:pt x="177710" y="33041"/>
                  </a:lnTo>
                  <a:lnTo>
                    <a:pt x="178285" y="32732"/>
                  </a:lnTo>
                  <a:lnTo>
                    <a:pt x="178860" y="32433"/>
                  </a:lnTo>
                  <a:lnTo>
                    <a:pt x="179434" y="32145"/>
                  </a:lnTo>
                  <a:lnTo>
                    <a:pt x="180009" y="31868"/>
                  </a:lnTo>
                  <a:lnTo>
                    <a:pt x="180606" y="31602"/>
                  </a:lnTo>
                  <a:lnTo>
                    <a:pt x="181180" y="31347"/>
                  </a:lnTo>
                  <a:lnTo>
                    <a:pt x="181777" y="31102"/>
                  </a:lnTo>
                  <a:lnTo>
                    <a:pt x="182352" y="30869"/>
                  </a:lnTo>
                  <a:lnTo>
                    <a:pt x="182949" y="30641"/>
                  </a:lnTo>
                  <a:lnTo>
                    <a:pt x="183545" y="30429"/>
                  </a:lnTo>
                  <a:lnTo>
                    <a:pt x="184120" y="30222"/>
                  </a:lnTo>
                  <a:lnTo>
                    <a:pt x="184717" y="30027"/>
                  </a:lnTo>
                  <a:lnTo>
                    <a:pt x="185292" y="29848"/>
                  </a:lnTo>
                  <a:lnTo>
                    <a:pt x="185866" y="29674"/>
                  </a:lnTo>
                  <a:lnTo>
                    <a:pt x="186463" y="29511"/>
                  </a:lnTo>
                  <a:lnTo>
                    <a:pt x="187038" y="29353"/>
                  </a:lnTo>
                  <a:lnTo>
                    <a:pt x="187590" y="29212"/>
                  </a:lnTo>
                  <a:lnTo>
                    <a:pt x="188165" y="29082"/>
                  </a:lnTo>
                  <a:lnTo>
                    <a:pt x="188718" y="28957"/>
                  </a:lnTo>
                  <a:lnTo>
                    <a:pt x="189270" y="28843"/>
                  </a:lnTo>
                  <a:lnTo>
                    <a:pt x="189801" y="28740"/>
                  </a:lnTo>
                  <a:lnTo>
                    <a:pt x="190353" y="28647"/>
                  </a:lnTo>
                  <a:lnTo>
                    <a:pt x="190862" y="28566"/>
                  </a:lnTo>
                  <a:lnTo>
                    <a:pt x="191392" y="28490"/>
                  </a:lnTo>
                  <a:lnTo>
                    <a:pt x="191900" y="28430"/>
                  </a:lnTo>
                  <a:lnTo>
                    <a:pt x="192387" y="28376"/>
                  </a:lnTo>
                  <a:lnTo>
                    <a:pt x="192873" y="28332"/>
                  </a:lnTo>
                  <a:lnTo>
                    <a:pt x="193359" y="28300"/>
                  </a:lnTo>
                  <a:lnTo>
                    <a:pt x="193801" y="28272"/>
                  </a:lnTo>
                  <a:lnTo>
                    <a:pt x="194265" y="28262"/>
                  </a:lnTo>
                  <a:lnTo>
                    <a:pt x="194685" y="28256"/>
                  </a:lnTo>
                  <a:close/>
                  <a:moveTo>
                    <a:pt x="71637" y="58847"/>
                  </a:moveTo>
                  <a:lnTo>
                    <a:pt x="72499" y="58853"/>
                  </a:lnTo>
                  <a:lnTo>
                    <a:pt x="73405" y="58858"/>
                  </a:lnTo>
                  <a:lnTo>
                    <a:pt x="74334" y="58874"/>
                  </a:lnTo>
                  <a:lnTo>
                    <a:pt x="75284" y="58891"/>
                  </a:lnTo>
                  <a:lnTo>
                    <a:pt x="76279" y="58918"/>
                  </a:lnTo>
                  <a:lnTo>
                    <a:pt x="77295" y="58951"/>
                  </a:lnTo>
                  <a:lnTo>
                    <a:pt x="78356" y="58989"/>
                  </a:lnTo>
                  <a:lnTo>
                    <a:pt x="79417" y="59037"/>
                  </a:lnTo>
                  <a:lnTo>
                    <a:pt x="80545" y="59086"/>
                  </a:lnTo>
                  <a:lnTo>
                    <a:pt x="81672" y="59146"/>
                  </a:lnTo>
                  <a:lnTo>
                    <a:pt x="82843" y="59211"/>
                  </a:lnTo>
                  <a:lnTo>
                    <a:pt x="84037" y="59282"/>
                  </a:lnTo>
                  <a:lnTo>
                    <a:pt x="85253" y="59363"/>
                  </a:lnTo>
                  <a:lnTo>
                    <a:pt x="86512" y="59450"/>
                  </a:lnTo>
                  <a:lnTo>
                    <a:pt x="87794" y="59543"/>
                  </a:lnTo>
                  <a:lnTo>
                    <a:pt x="89099" y="59646"/>
                  </a:lnTo>
                  <a:lnTo>
                    <a:pt x="90403" y="59754"/>
                  </a:lnTo>
                  <a:lnTo>
                    <a:pt x="91729" y="59868"/>
                  </a:lnTo>
                  <a:lnTo>
                    <a:pt x="93077" y="59993"/>
                  </a:lnTo>
                  <a:lnTo>
                    <a:pt x="94425" y="60129"/>
                  </a:lnTo>
                  <a:lnTo>
                    <a:pt x="95774" y="60270"/>
                  </a:lnTo>
                  <a:lnTo>
                    <a:pt x="97144" y="60417"/>
                  </a:lnTo>
                  <a:lnTo>
                    <a:pt x="98515" y="60569"/>
                  </a:lnTo>
                  <a:lnTo>
                    <a:pt x="99885" y="60732"/>
                  </a:lnTo>
                  <a:lnTo>
                    <a:pt x="101277" y="60906"/>
                  </a:lnTo>
                  <a:lnTo>
                    <a:pt x="102670" y="61080"/>
                  </a:lnTo>
                  <a:lnTo>
                    <a:pt x="104085" y="61264"/>
                  </a:lnTo>
                  <a:lnTo>
                    <a:pt x="105477" y="61455"/>
                  </a:lnTo>
                  <a:lnTo>
                    <a:pt x="106892" y="61650"/>
                  </a:lnTo>
                  <a:lnTo>
                    <a:pt x="108306" y="61851"/>
                  </a:lnTo>
                  <a:lnTo>
                    <a:pt x="109743" y="62057"/>
                  </a:lnTo>
                  <a:lnTo>
                    <a:pt x="111180" y="62275"/>
                  </a:lnTo>
                  <a:lnTo>
                    <a:pt x="112594" y="62492"/>
                  </a:lnTo>
                  <a:lnTo>
                    <a:pt x="114031" y="62715"/>
                  </a:lnTo>
                  <a:lnTo>
                    <a:pt x="115490" y="62948"/>
                  </a:lnTo>
                  <a:lnTo>
                    <a:pt x="116926" y="63182"/>
                  </a:lnTo>
                  <a:lnTo>
                    <a:pt x="118363" y="63421"/>
                  </a:lnTo>
                  <a:lnTo>
                    <a:pt x="119822" y="63665"/>
                  </a:lnTo>
                  <a:lnTo>
                    <a:pt x="121259" y="63915"/>
                  </a:lnTo>
                  <a:lnTo>
                    <a:pt x="122717" y="64170"/>
                  </a:lnTo>
                  <a:lnTo>
                    <a:pt x="125613" y="64686"/>
                  </a:lnTo>
                  <a:lnTo>
                    <a:pt x="128509" y="65219"/>
                  </a:lnTo>
                  <a:lnTo>
                    <a:pt x="131382" y="65767"/>
                  </a:lnTo>
                  <a:lnTo>
                    <a:pt x="134277" y="66327"/>
                  </a:lnTo>
                  <a:lnTo>
                    <a:pt x="137129" y="66897"/>
                  </a:lnTo>
                  <a:lnTo>
                    <a:pt x="139980" y="67478"/>
                  </a:lnTo>
                  <a:lnTo>
                    <a:pt x="142809" y="68065"/>
                  </a:lnTo>
                  <a:lnTo>
                    <a:pt x="145616" y="68657"/>
                  </a:lnTo>
                  <a:lnTo>
                    <a:pt x="148401" y="69254"/>
                  </a:lnTo>
                  <a:lnTo>
                    <a:pt x="151142" y="69857"/>
                  </a:lnTo>
                  <a:lnTo>
                    <a:pt x="153861" y="70460"/>
                  </a:lnTo>
                  <a:lnTo>
                    <a:pt x="156535" y="71069"/>
                  </a:lnTo>
                  <a:lnTo>
                    <a:pt x="159166" y="71672"/>
                  </a:lnTo>
                  <a:lnTo>
                    <a:pt x="161752" y="72269"/>
                  </a:lnTo>
                  <a:lnTo>
                    <a:pt x="164271" y="72866"/>
                  </a:lnTo>
                  <a:lnTo>
                    <a:pt x="166769" y="73459"/>
                  </a:lnTo>
                  <a:lnTo>
                    <a:pt x="169178" y="74045"/>
                  </a:lnTo>
                  <a:lnTo>
                    <a:pt x="171543" y="74621"/>
                  </a:lnTo>
                  <a:lnTo>
                    <a:pt x="173842" y="75191"/>
                  </a:lnTo>
                  <a:lnTo>
                    <a:pt x="176075" y="75745"/>
                  </a:lnTo>
                  <a:lnTo>
                    <a:pt x="84457" y="60906"/>
                  </a:lnTo>
                  <a:lnTo>
                    <a:pt x="84302" y="60884"/>
                  </a:lnTo>
                  <a:lnTo>
                    <a:pt x="84147" y="60868"/>
                  </a:lnTo>
                  <a:lnTo>
                    <a:pt x="83993" y="60857"/>
                  </a:lnTo>
                  <a:lnTo>
                    <a:pt x="83816" y="60846"/>
                  </a:lnTo>
                  <a:lnTo>
                    <a:pt x="83661" y="60841"/>
                  </a:lnTo>
                  <a:lnTo>
                    <a:pt x="83330" y="60841"/>
                  </a:lnTo>
                  <a:lnTo>
                    <a:pt x="83175" y="60846"/>
                  </a:lnTo>
                  <a:lnTo>
                    <a:pt x="83020" y="60857"/>
                  </a:lnTo>
                  <a:lnTo>
                    <a:pt x="82865" y="60868"/>
                  </a:lnTo>
                  <a:lnTo>
                    <a:pt x="82733" y="60890"/>
                  </a:lnTo>
                  <a:lnTo>
                    <a:pt x="82578" y="60906"/>
                  </a:lnTo>
                  <a:lnTo>
                    <a:pt x="82445" y="60933"/>
                  </a:lnTo>
                  <a:lnTo>
                    <a:pt x="82335" y="60960"/>
                  </a:lnTo>
                  <a:lnTo>
                    <a:pt x="82224" y="60993"/>
                  </a:lnTo>
                  <a:lnTo>
                    <a:pt x="82114" y="61025"/>
                  </a:lnTo>
                  <a:lnTo>
                    <a:pt x="82026" y="61063"/>
                  </a:lnTo>
                  <a:lnTo>
                    <a:pt x="81959" y="61101"/>
                  </a:lnTo>
                  <a:lnTo>
                    <a:pt x="81893" y="61139"/>
                  </a:lnTo>
                  <a:lnTo>
                    <a:pt x="81871" y="61178"/>
                  </a:lnTo>
                  <a:lnTo>
                    <a:pt x="81849" y="61216"/>
                  </a:lnTo>
                  <a:lnTo>
                    <a:pt x="81827" y="61259"/>
                  </a:lnTo>
                  <a:lnTo>
                    <a:pt x="81849" y="61297"/>
                  </a:lnTo>
                  <a:lnTo>
                    <a:pt x="81871" y="61335"/>
                  </a:lnTo>
                  <a:lnTo>
                    <a:pt x="81915" y="61373"/>
                  </a:lnTo>
                  <a:lnTo>
                    <a:pt x="81959" y="61411"/>
                  </a:lnTo>
                  <a:lnTo>
                    <a:pt x="82026" y="61449"/>
                  </a:lnTo>
                  <a:lnTo>
                    <a:pt x="82114" y="61482"/>
                  </a:lnTo>
                  <a:lnTo>
                    <a:pt x="82224" y="61514"/>
                  </a:lnTo>
                  <a:lnTo>
                    <a:pt x="82335" y="61547"/>
                  </a:lnTo>
                  <a:lnTo>
                    <a:pt x="82445" y="61574"/>
                  </a:lnTo>
                  <a:lnTo>
                    <a:pt x="82600" y="61601"/>
                  </a:lnTo>
                  <a:lnTo>
                    <a:pt x="186574" y="78439"/>
                  </a:lnTo>
                  <a:lnTo>
                    <a:pt x="189359" y="79173"/>
                  </a:lnTo>
                  <a:lnTo>
                    <a:pt x="191856" y="79841"/>
                  </a:lnTo>
                  <a:lnTo>
                    <a:pt x="194089" y="80444"/>
                  </a:lnTo>
                  <a:lnTo>
                    <a:pt x="196034" y="80976"/>
                  </a:lnTo>
                  <a:lnTo>
                    <a:pt x="196034" y="80976"/>
                  </a:lnTo>
                  <a:lnTo>
                    <a:pt x="190751" y="80433"/>
                  </a:lnTo>
                  <a:lnTo>
                    <a:pt x="185601" y="79895"/>
                  </a:lnTo>
                  <a:lnTo>
                    <a:pt x="180584" y="79363"/>
                  </a:lnTo>
                  <a:lnTo>
                    <a:pt x="175699" y="78841"/>
                  </a:lnTo>
                  <a:lnTo>
                    <a:pt x="170947" y="78320"/>
                  </a:lnTo>
                  <a:lnTo>
                    <a:pt x="166305" y="77809"/>
                  </a:lnTo>
                  <a:lnTo>
                    <a:pt x="161774" y="77304"/>
                  </a:lnTo>
                  <a:lnTo>
                    <a:pt x="157397" y="76804"/>
                  </a:lnTo>
                  <a:lnTo>
                    <a:pt x="153109" y="76316"/>
                  </a:lnTo>
                  <a:lnTo>
                    <a:pt x="148954" y="75832"/>
                  </a:lnTo>
                  <a:lnTo>
                    <a:pt x="144909" y="75354"/>
                  </a:lnTo>
                  <a:lnTo>
                    <a:pt x="140997" y="74882"/>
                  </a:lnTo>
                  <a:lnTo>
                    <a:pt x="137173" y="74415"/>
                  </a:lnTo>
                  <a:lnTo>
                    <a:pt x="133482" y="73958"/>
                  </a:lnTo>
                  <a:lnTo>
                    <a:pt x="129901" y="73507"/>
                  </a:lnTo>
                  <a:lnTo>
                    <a:pt x="126431" y="73062"/>
                  </a:lnTo>
                  <a:lnTo>
                    <a:pt x="123049" y="72622"/>
                  </a:lnTo>
                  <a:lnTo>
                    <a:pt x="119800" y="72193"/>
                  </a:lnTo>
                  <a:lnTo>
                    <a:pt x="116639" y="71769"/>
                  </a:lnTo>
                  <a:lnTo>
                    <a:pt x="113589" y="71351"/>
                  </a:lnTo>
                  <a:lnTo>
                    <a:pt x="110649" y="70938"/>
                  </a:lnTo>
                  <a:lnTo>
                    <a:pt x="107798" y="70536"/>
                  </a:lnTo>
                  <a:lnTo>
                    <a:pt x="105057" y="70140"/>
                  </a:lnTo>
                  <a:lnTo>
                    <a:pt x="102405" y="69749"/>
                  </a:lnTo>
                  <a:lnTo>
                    <a:pt x="99863" y="69363"/>
                  </a:lnTo>
                  <a:lnTo>
                    <a:pt x="97409" y="68988"/>
                  </a:lnTo>
                  <a:lnTo>
                    <a:pt x="95044" y="68619"/>
                  </a:lnTo>
                  <a:lnTo>
                    <a:pt x="92790" y="68255"/>
                  </a:lnTo>
                  <a:lnTo>
                    <a:pt x="90624" y="67896"/>
                  </a:lnTo>
                  <a:lnTo>
                    <a:pt x="88524" y="67549"/>
                  </a:lnTo>
                  <a:lnTo>
                    <a:pt x="86535" y="67207"/>
                  </a:lnTo>
                  <a:lnTo>
                    <a:pt x="84634" y="66870"/>
                  </a:lnTo>
                  <a:lnTo>
                    <a:pt x="82799" y="66544"/>
                  </a:lnTo>
                  <a:lnTo>
                    <a:pt x="81075" y="66218"/>
                  </a:lnTo>
                  <a:lnTo>
                    <a:pt x="79417" y="65903"/>
                  </a:lnTo>
                  <a:lnTo>
                    <a:pt x="77848" y="65599"/>
                  </a:lnTo>
                  <a:lnTo>
                    <a:pt x="76345" y="65295"/>
                  </a:lnTo>
                  <a:lnTo>
                    <a:pt x="74930" y="65001"/>
                  </a:lnTo>
                  <a:lnTo>
                    <a:pt x="73604" y="64719"/>
                  </a:lnTo>
                  <a:lnTo>
                    <a:pt x="72344" y="64437"/>
                  </a:lnTo>
                  <a:lnTo>
                    <a:pt x="71151" y="64165"/>
                  </a:lnTo>
                  <a:lnTo>
                    <a:pt x="70046" y="63899"/>
                  </a:lnTo>
                  <a:lnTo>
                    <a:pt x="68985" y="63638"/>
                  </a:lnTo>
                  <a:lnTo>
                    <a:pt x="68012" y="63388"/>
                  </a:lnTo>
                  <a:lnTo>
                    <a:pt x="67128" y="63144"/>
                  </a:lnTo>
                  <a:lnTo>
                    <a:pt x="66288" y="62905"/>
                  </a:lnTo>
                  <a:lnTo>
                    <a:pt x="65514" y="62677"/>
                  </a:lnTo>
                  <a:lnTo>
                    <a:pt x="64807" y="62454"/>
                  </a:lnTo>
                  <a:lnTo>
                    <a:pt x="64166" y="62237"/>
                  </a:lnTo>
                  <a:lnTo>
                    <a:pt x="63591" y="62030"/>
                  </a:lnTo>
                  <a:lnTo>
                    <a:pt x="63061" y="61829"/>
                  </a:lnTo>
                  <a:lnTo>
                    <a:pt x="62619" y="61634"/>
                  </a:lnTo>
                  <a:lnTo>
                    <a:pt x="62199" y="61444"/>
                  </a:lnTo>
                  <a:lnTo>
                    <a:pt x="61867" y="61264"/>
                  </a:lnTo>
                  <a:lnTo>
                    <a:pt x="61558" y="61091"/>
                  </a:lnTo>
                  <a:lnTo>
                    <a:pt x="61315" y="60928"/>
                  </a:lnTo>
                  <a:lnTo>
                    <a:pt x="61138" y="60770"/>
                  </a:lnTo>
                  <a:lnTo>
                    <a:pt x="61005" y="60618"/>
                  </a:lnTo>
                  <a:lnTo>
                    <a:pt x="60917" y="60471"/>
                  </a:lnTo>
                  <a:lnTo>
                    <a:pt x="60873" y="60336"/>
                  </a:lnTo>
                  <a:lnTo>
                    <a:pt x="60873" y="60211"/>
                  </a:lnTo>
                  <a:lnTo>
                    <a:pt x="60917" y="60086"/>
                  </a:lnTo>
                  <a:lnTo>
                    <a:pt x="61028" y="59972"/>
                  </a:lnTo>
                  <a:lnTo>
                    <a:pt x="61160" y="59863"/>
                  </a:lnTo>
                  <a:lnTo>
                    <a:pt x="61249" y="59809"/>
                  </a:lnTo>
                  <a:lnTo>
                    <a:pt x="61359" y="59749"/>
                  </a:lnTo>
                  <a:lnTo>
                    <a:pt x="61492" y="59695"/>
                  </a:lnTo>
                  <a:lnTo>
                    <a:pt x="61624" y="59646"/>
                  </a:lnTo>
                  <a:lnTo>
                    <a:pt x="61779" y="59591"/>
                  </a:lnTo>
                  <a:lnTo>
                    <a:pt x="61956" y="59543"/>
                  </a:lnTo>
                  <a:lnTo>
                    <a:pt x="62133" y="59494"/>
                  </a:lnTo>
                  <a:lnTo>
                    <a:pt x="62354" y="59445"/>
                  </a:lnTo>
                  <a:lnTo>
                    <a:pt x="62553" y="59401"/>
                  </a:lnTo>
                  <a:lnTo>
                    <a:pt x="62796" y="59358"/>
                  </a:lnTo>
                  <a:lnTo>
                    <a:pt x="63039" y="59314"/>
                  </a:lnTo>
                  <a:lnTo>
                    <a:pt x="63304" y="59271"/>
                  </a:lnTo>
                  <a:lnTo>
                    <a:pt x="63879" y="59195"/>
                  </a:lnTo>
                  <a:lnTo>
                    <a:pt x="64520" y="59124"/>
                  </a:lnTo>
                  <a:lnTo>
                    <a:pt x="65205" y="59065"/>
                  </a:lnTo>
                  <a:lnTo>
                    <a:pt x="65957" y="59005"/>
                  </a:lnTo>
                  <a:lnTo>
                    <a:pt x="66752" y="58961"/>
                  </a:lnTo>
                  <a:lnTo>
                    <a:pt x="67614" y="58918"/>
                  </a:lnTo>
                  <a:lnTo>
                    <a:pt x="68543" y="58891"/>
                  </a:lnTo>
                  <a:lnTo>
                    <a:pt x="69515" y="58864"/>
                  </a:lnTo>
                  <a:lnTo>
                    <a:pt x="70554" y="58853"/>
                  </a:lnTo>
                  <a:lnTo>
                    <a:pt x="71637" y="58847"/>
                  </a:lnTo>
                  <a:close/>
                  <a:moveTo>
                    <a:pt x="242252" y="52585"/>
                  </a:moveTo>
                  <a:lnTo>
                    <a:pt x="242627" y="52590"/>
                  </a:lnTo>
                  <a:lnTo>
                    <a:pt x="242981" y="52601"/>
                  </a:lnTo>
                  <a:lnTo>
                    <a:pt x="243335" y="52623"/>
                  </a:lnTo>
                  <a:lnTo>
                    <a:pt x="243688" y="52650"/>
                  </a:lnTo>
                  <a:lnTo>
                    <a:pt x="244108" y="52693"/>
                  </a:lnTo>
                  <a:lnTo>
                    <a:pt x="244528" y="52753"/>
                  </a:lnTo>
                  <a:lnTo>
                    <a:pt x="244926" y="52824"/>
                  </a:lnTo>
                  <a:lnTo>
                    <a:pt x="245324" y="52905"/>
                  </a:lnTo>
                  <a:lnTo>
                    <a:pt x="245722" y="53003"/>
                  </a:lnTo>
                  <a:lnTo>
                    <a:pt x="246097" y="53117"/>
                  </a:lnTo>
                  <a:lnTo>
                    <a:pt x="246473" y="53236"/>
                  </a:lnTo>
                  <a:lnTo>
                    <a:pt x="246849" y="53378"/>
                  </a:lnTo>
                  <a:lnTo>
                    <a:pt x="247203" y="53530"/>
                  </a:lnTo>
                  <a:lnTo>
                    <a:pt x="247534" y="53698"/>
                  </a:lnTo>
                  <a:lnTo>
                    <a:pt x="247866" y="53883"/>
                  </a:lnTo>
                  <a:lnTo>
                    <a:pt x="248175" y="54078"/>
                  </a:lnTo>
                  <a:lnTo>
                    <a:pt x="248462" y="54290"/>
                  </a:lnTo>
                  <a:lnTo>
                    <a:pt x="248750" y="54518"/>
                  </a:lnTo>
                  <a:lnTo>
                    <a:pt x="249015" y="54763"/>
                  </a:lnTo>
                  <a:lnTo>
                    <a:pt x="249258" y="55023"/>
                  </a:lnTo>
                  <a:lnTo>
                    <a:pt x="249479" y="55300"/>
                  </a:lnTo>
                  <a:lnTo>
                    <a:pt x="249678" y="55594"/>
                  </a:lnTo>
                  <a:lnTo>
                    <a:pt x="249855" y="55903"/>
                  </a:lnTo>
                  <a:lnTo>
                    <a:pt x="250010" y="56235"/>
                  </a:lnTo>
                  <a:lnTo>
                    <a:pt x="250164" y="56577"/>
                  </a:lnTo>
                  <a:lnTo>
                    <a:pt x="250275" y="56941"/>
                  </a:lnTo>
                  <a:lnTo>
                    <a:pt x="250363" y="57321"/>
                  </a:lnTo>
                  <a:lnTo>
                    <a:pt x="250408" y="57723"/>
                  </a:lnTo>
                  <a:lnTo>
                    <a:pt x="250452" y="58136"/>
                  </a:lnTo>
                  <a:lnTo>
                    <a:pt x="250452" y="58576"/>
                  </a:lnTo>
                  <a:lnTo>
                    <a:pt x="250430" y="59027"/>
                  </a:lnTo>
                  <a:lnTo>
                    <a:pt x="250385" y="59505"/>
                  </a:lnTo>
                  <a:lnTo>
                    <a:pt x="250297" y="59999"/>
                  </a:lnTo>
                  <a:lnTo>
                    <a:pt x="250187" y="60509"/>
                  </a:lnTo>
                  <a:lnTo>
                    <a:pt x="250032" y="61042"/>
                  </a:lnTo>
                  <a:lnTo>
                    <a:pt x="249855" y="61596"/>
                  </a:lnTo>
                  <a:lnTo>
                    <a:pt x="249634" y="62172"/>
                  </a:lnTo>
                  <a:lnTo>
                    <a:pt x="249369" y="62764"/>
                  </a:lnTo>
                  <a:lnTo>
                    <a:pt x="249081" y="63383"/>
                  </a:lnTo>
                  <a:lnTo>
                    <a:pt x="248750" y="64018"/>
                  </a:lnTo>
                  <a:lnTo>
                    <a:pt x="248374" y="64676"/>
                  </a:lnTo>
                  <a:lnTo>
                    <a:pt x="247976" y="65354"/>
                  </a:lnTo>
                  <a:lnTo>
                    <a:pt x="247534" y="66061"/>
                  </a:lnTo>
                  <a:lnTo>
                    <a:pt x="247026" y="66783"/>
                  </a:lnTo>
                  <a:lnTo>
                    <a:pt x="246495" y="67533"/>
                  </a:lnTo>
                  <a:lnTo>
                    <a:pt x="245921" y="68298"/>
                  </a:lnTo>
                  <a:lnTo>
                    <a:pt x="245302" y="69091"/>
                  </a:lnTo>
                  <a:lnTo>
                    <a:pt x="244639" y="69912"/>
                  </a:lnTo>
                  <a:lnTo>
                    <a:pt x="243931" y="70748"/>
                  </a:lnTo>
                  <a:lnTo>
                    <a:pt x="243158" y="71612"/>
                  </a:lnTo>
                  <a:lnTo>
                    <a:pt x="242340" y="72503"/>
                  </a:lnTo>
                  <a:lnTo>
                    <a:pt x="241500" y="73410"/>
                  </a:lnTo>
                  <a:lnTo>
                    <a:pt x="240572" y="74349"/>
                  </a:lnTo>
                  <a:lnTo>
                    <a:pt x="239621" y="75311"/>
                  </a:lnTo>
                  <a:lnTo>
                    <a:pt x="238604" y="76294"/>
                  </a:lnTo>
                  <a:lnTo>
                    <a:pt x="237544" y="77310"/>
                  </a:lnTo>
                  <a:lnTo>
                    <a:pt x="236416" y="78347"/>
                  </a:lnTo>
                  <a:lnTo>
                    <a:pt x="235245" y="79406"/>
                  </a:lnTo>
                  <a:lnTo>
                    <a:pt x="234007" y="80498"/>
                  </a:lnTo>
                  <a:lnTo>
                    <a:pt x="232725" y="81611"/>
                  </a:lnTo>
                  <a:lnTo>
                    <a:pt x="231377" y="82758"/>
                  </a:lnTo>
                  <a:lnTo>
                    <a:pt x="229962" y="83925"/>
                  </a:lnTo>
                  <a:lnTo>
                    <a:pt x="228503" y="85120"/>
                  </a:lnTo>
                  <a:lnTo>
                    <a:pt x="226956" y="86342"/>
                  </a:lnTo>
                  <a:lnTo>
                    <a:pt x="225365" y="87597"/>
                  </a:lnTo>
                  <a:lnTo>
                    <a:pt x="223729" y="88874"/>
                  </a:lnTo>
                  <a:lnTo>
                    <a:pt x="222005" y="90183"/>
                  </a:lnTo>
                  <a:lnTo>
                    <a:pt x="220215" y="91519"/>
                  </a:lnTo>
                  <a:lnTo>
                    <a:pt x="219861" y="90813"/>
                  </a:lnTo>
                  <a:lnTo>
                    <a:pt x="219463" y="90003"/>
                  </a:lnTo>
                  <a:lnTo>
                    <a:pt x="219043" y="89102"/>
                  </a:lnTo>
                  <a:lnTo>
                    <a:pt x="218623" y="88108"/>
                  </a:lnTo>
                  <a:lnTo>
                    <a:pt x="234980" y="57766"/>
                  </a:lnTo>
                  <a:lnTo>
                    <a:pt x="234980" y="57723"/>
                  </a:lnTo>
                  <a:lnTo>
                    <a:pt x="234980" y="57685"/>
                  </a:lnTo>
                  <a:lnTo>
                    <a:pt x="234957" y="57641"/>
                  </a:lnTo>
                  <a:lnTo>
                    <a:pt x="234935" y="57603"/>
                  </a:lnTo>
                  <a:lnTo>
                    <a:pt x="234869" y="57565"/>
                  </a:lnTo>
                  <a:lnTo>
                    <a:pt x="234803" y="57527"/>
                  </a:lnTo>
                  <a:lnTo>
                    <a:pt x="234736" y="57495"/>
                  </a:lnTo>
                  <a:lnTo>
                    <a:pt x="234648" y="57457"/>
                  </a:lnTo>
                  <a:lnTo>
                    <a:pt x="234537" y="57430"/>
                  </a:lnTo>
                  <a:lnTo>
                    <a:pt x="234427" y="57403"/>
                  </a:lnTo>
                  <a:lnTo>
                    <a:pt x="234294" y="57375"/>
                  </a:lnTo>
                  <a:lnTo>
                    <a:pt x="234162" y="57354"/>
                  </a:lnTo>
                  <a:lnTo>
                    <a:pt x="234007" y="57337"/>
                  </a:lnTo>
                  <a:lnTo>
                    <a:pt x="233852" y="57321"/>
                  </a:lnTo>
                  <a:lnTo>
                    <a:pt x="233698" y="57310"/>
                  </a:lnTo>
                  <a:lnTo>
                    <a:pt x="233521" y="57299"/>
                  </a:lnTo>
                  <a:lnTo>
                    <a:pt x="233167" y="57299"/>
                  </a:lnTo>
                  <a:lnTo>
                    <a:pt x="232990" y="57305"/>
                  </a:lnTo>
                  <a:lnTo>
                    <a:pt x="232836" y="57316"/>
                  </a:lnTo>
                  <a:lnTo>
                    <a:pt x="232681" y="57326"/>
                  </a:lnTo>
                  <a:lnTo>
                    <a:pt x="232526" y="57343"/>
                  </a:lnTo>
                  <a:lnTo>
                    <a:pt x="232393" y="57359"/>
                  </a:lnTo>
                  <a:lnTo>
                    <a:pt x="232261" y="57386"/>
                  </a:lnTo>
                  <a:lnTo>
                    <a:pt x="232128" y="57408"/>
                  </a:lnTo>
                  <a:lnTo>
                    <a:pt x="232018" y="57441"/>
                  </a:lnTo>
                  <a:lnTo>
                    <a:pt x="231929" y="57468"/>
                  </a:lnTo>
                  <a:lnTo>
                    <a:pt x="231841" y="57500"/>
                  </a:lnTo>
                  <a:lnTo>
                    <a:pt x="231775" y="57538"/>
                  </a:lnTo>
                  <a:lnTo>
                    <a:pt x="231708" y="57576"/>
                  </a:lnTo>
                  <a:lnTo>
                    <a:pt x="231664" y="57614"/>
                  </a:lnTo>
                  <a:lnTo>
                    <a:pt x="231620" y="57658"/>
                  </a:lnTo>
                  <a:lnTo>
                    <a:pt x="217209" y="84392"/>
                  </a:lnTo>
                  <a:lnTo>
                    <a:pt x="216965" y="83616"/>
                  </a:lnTo>
                  <a:lnTo>
                    <a:pt x="216722" y="82817"/>
                  </a:lnTo>
                  <a:lnTo>
                    <a:pt x="216501" y="81997"/>
                  </a:lnTo>
                  <a:lnTo>
                    <a:pt x="216280" y="81166"/>
                  </a:lnTo>
                  <a:lnTo>
                    <a:pt x="216103" y="80319"/>
                  </a:lnTo>
                  <a:lnTo>
                    <a:pt x="215927" y="79455"/>
                  </a:lnTo>
                  <a:lnTo>
                    <a:pt x="215772" y="78581"/>
                  </a:lnTo>
                  <a:lnTo>
                    <a:pt x="215639" y="77701"/>
                  </a:lnTo>
                  <a:lnTo>
                    <a:pt x="215529" y="76804"/>
                  </a:lnTo>
                  <a:lnTo>
                    <a:pt x="215440" y="75908"/>
                  </a:lnTo>
                  <a:lnTo>
                    <a:pt x="215396" y="75001"/>
                  </a:lnTo>
                  <a:lnTo>
                    <a:pt x="215374" y="74094"/>
                  </a:lnTo>
                  <a:lnTo>
                    <a:pt x="215396" y="73187"/>
                  </a:lnTo>
                  <a:lnTo>
                    <a:pt x="215440" y="72274"/>
                  </a:lnTo>
                  <a:lnTo>
                    <a:pt x="215529" y="71367"/>
                  </a:lnTo>
                  <a:lnTo>
                    <a:pt x="215639" y="70460"/>
                  </a:lnTo>
                  <a:lnTo>
                    <a:pt x="215816" y="69559"/>
                  </a:lnTo>
                  <a:lnTo>
                    <a:pt x="216037" y="68662"/>
                  </a:lnTo>
                  <a:lnTo>
                    <a:pt x="216280" y="67777"/>
                  </a:lnTo>
                  <a:lnTo>
                    <a:pt x="216590" y="66897"/>
                  </a:lnTo>
                  <a:lnTo>
                    <a:pt x="216767" y="66463"/>
                  </a:lnTo>
                  <a:lnTo>
                    <a:pt x="216943" y="66028"/>
                  </a:lnTo>
                  <a:lnTo>
                    <a:pt x="217142" y="65604"/>
                  </a:lnTo>
                  <a:lnTo>
                    <a:pt x="217341" y="65175"/>
                  </a:lnTo>
                  <a:lnTo>
                    <a:pt x="217562" y="64757"/>
                  </a:lnTo>
                  <a:lnTo>
                    <a:pt x="217805" y="64339"/>
                  </a:lnTo>
                  <a:lnTo>
                    <a:pt x="218049" y="63921"/>
                  </a:lnTo>
                  <a:lnTo>
                    <a:pt x="218314" y="63513"/>
                  </a:lnTo>
                  <a:lnTo>
                    <a:pt x="218601" y="63106"/>
                  </a:lnTo>
                  <a:lnTo>
                    <a:pt x="218888" y="62704"/>
                  </a:lnTo>
                  <a:lnTo>
                    <a:pt x="219198" y="62313"/>
                  </a:lnTo>
                  <a:lnTo>
                    <a:pt x="219529" y="61922"/>
                  </a:lnTo>
                  <a:lnTo>
                    <a:pt x="219861" y="61536"/>
                  </a:lnTo>
                  <a:lnTo>
                    <a:pt x="220215" y="61150"/>
                  </a:lnTo>
                  <a:lnTo>
                    <a:pt x="220590" y="60776"/>
                  </a:lnTo>
                  <a:lnTo>
                    <a:pt x="220988" y="60412"/>
                  </a:lnTo>
                  <a:lnTo>
                    <a:pt x="221386" y="60048"/>
                  </a:lnTo>
                  <a:lnTo>
                    <a:pt x="221806" y="59689"/>
                  </a:lnTo>
                  <a:lnTo>
                    <a:pt x="222248" y="59342"/>
                  </a:lnTo>
                  <a:lnTo>
                    <a:pt x="222690" y="58994"/>
                  </a:lnTo>
                  <a:lnTo>
                    <a:pt x="223176" y="58657"/>
                  </a:lnTo>
                  <a:lnTo>
                    <a:pt x="223663" y="58331"/>
                  </a:lnTo>
                  <a:lnTo>
                    <a:pt x="224171" y="58005"/>
                  </a:lnTo>
                  <a:lnTo>
                    <a:pt x="224702" y="57690"/>
                  </a:lnTo>
                  <a:lnTo>
                    <a:pt x="225254" y="57375"/>
                  </a:lnTo>
                  <a:lnTo>
                    <a:pt x="225829" y="57066"/>
                  </a:lnTo>
                  <a:lnTo>
                    <a:pt x="226404" y="56767"/>
                  </a:lnTo>
                  <a:lnTo>
                    <a:pt x="226978" y="56479"/>
                  </a:lnTo>
                  <a:lnTo>
                    <a:pt x="227575" y="56202"/>
                  </a:lnTo>
                  <a:lnTo>
                    <a:pt x="228150" y="55936"/>
                  </a:lnTo>
                  <a:lnTo>
                    <a:pt x="228724" y="55681"/>
                  </a:lnTo>
                  <a:lnTo>
                    <a:pt x="229321" y="55431"/>
                  </a:lnTo>
                  <a:lnTo>
                    <a:pt x="229918" y="55197"/>
                  </a:lnTo>
                  <a:lnTo>
                    <a:pt x="230493" y="54975"/>
                  </a:lnTo>
                  <a:lnTo>
                    <a:pt x="231089" y="54757"/>
                  </a:lnTo>
                  <a:lnTo>
                    <a:pt x="231686" y="54556"/>
                  </a:lnTo>
                  <a:lnTo>
                    <a:pt x="232261" y="54361"/>
                  </a:lnTo>
                  <a:lnTo>
                    <a:pt x="232836" y="54176"/>
                  </a:lnTo>
                  <a:lnTo>
                    <a:pt x="233432" y="54002"/>
                  </a:lnTo>
                  <a:lnTo>
                    <a:pt x="234007" y="53839"/>
                  </a:lnTo>
                  <a:lnTo>
                    <a:pt x="234582" y="53687"/>
                  </a:lnTo>
                  <a:lnTo>
                    <a:pt x="235156" y="53546"/>
                  </a:lnTo>
                  <a:lnTo>
                    <a:pt x="235709" y="53410"/>
                  </a:lnTo>
                  <a:lnTo>
                    <a:pt x="236262" y="53291"/>
                  </a:lnTo>
                  <a:lnTo>
                    <a:pt x="236814" y="53177"/>
                  </a:lnTo>
                  <a:lnTo>
                    <a:pt x="237367" y="53073"/>
                  </a:lnTo>
                  <a:lnTo>
                    <a:pt x="237897" y="52981"/>
                  </a:lnTo>
                  <a:lnTo>
                    <a:pt x="238428" y="52894"/>
                  </a:lnTo>
                  <a:lnTo>
                    <a:pt x="238936" y="52824"/>
                  </a:lnTo>
                  <a:lnTo>
                    <a:pt x="239444" y="52758"/>
                  </a:lnTo>
                  <a:lnTo>
                    <a:pt x="239931" y="52704"/>
                  </a:lnTo>
                  <a:lnTo>
                    <a:pt x="240417" y="52661"/>
                  </a:lnTo>
                  <a:lnTo>
                    <a:pt x="240903" y="52628"/>
                  </a:lnTo>
                  <a:lnTo>
                    <a:pt x="241367" y="52606"/>
                  </a:lnTo>
                  <a:lnTo>
                    <a:pt x="241809" y="52590"/>
                  </a:lnTo>
                  <a:lnTo>
                    <a:pt x="242252" y="52585"/>
                  </a:lnTo>
                  <a:close/>
                  <a:moveTo>
                    <a:pt x="95973" y="78548"/>
                  </a:moveTo>
                  <a:lnTo>
                    <a:pt x="96835" y="78553"/>
                  </a:lnTo>
                  <a:lnTo>
                    <a:pt x="97741" y="78559"/>
                  </a:lnTo>
                  <a:lnTo>
                    <a:pt x="98669" y="78575"/>
                  </a:lnTo>
                  <a:lnTo>
                    <a:pt x="99620" y="78597"/>
                  </a:lnTo>
                  <a:lnTo>
                    <a:pt x="100614" y="78619"/>
                  </a:lnTo>
                  <a:lnTo>
                    <a:pt x="101631" y="78651"/>
                  </a:lnTo>
                  <a:lnTo>
                    <a:pt x="102692" y="78695"/>
                  </a:lnTo>
                  <a:lnTo>
                    <a:pt x="103775" y="78738"/>
                  </a:lnTo>
                  <a:lnTo>
                    <a:pt x="104880" y="78787"/>
                  </a:lnTo>
                  <a:lnTo>
                    <a:pt x="106007" y="78847"/>
                  </a:lnTo>
                  <a:lnTo>
                    <a:pt x="107179" y="78912"/>
                  </a:lnTo>
                  <a:lnTo>
                    <a:pt x="108373" y="78983"/>
                  </a:lnTo>
                  <a:lnTo>
                    <a:pt x="109588" y="79064"/>
                  </a:lnTo>
                  <a:lnTo>
                    <a:pt x="110848" y="79151"/>
                  </a:lnTo>
                  <a:lnTo>
                    <a:pt x="112130" y="79243"/>
                  </a:lnTo>
                  <a:lnTo>
                    <a:pt x="113434" y="79346"/>
                  </a:lnTo>
                  <a:lnTo>
                    <a:pt x="114738" y="79455"/>
                  </a:lnTo>
                  <a:lnTo>
                    <a:pt x="116064" y="79575"/>
                  </a:lnTo>
                  <a:lnTo>
                    <a:pt x="117413" y="79694"/>
                  </a:lnTo>
                  <a:lnTo>
                    <a:pt x="118761" y="79830"/>
                  </a:lnTo>
                  <a:lnTo>
                    <a:pt x="120109" y="79971"/>
                  </a:lnTo>
                  <a:lnTo>
                    <a:pt x="121480" y="80118"/>
                  </a:lnTo>
                  <a:lnTo>
                    <a:pt x="122850" y="80275"/>
                  </a:lnTo>
                  <a:lnTo>
                    <a:pt x="124220" y="80438"/>
                  </a:lnTo>
                  <a:lnTo>
                    <a:pt x="125613" y="80607"/>
                  </a:lnTo>
                  <a:lnTo>
                    <a:pt x="127005" y="80780"/>
                  </a:lnTo>
                  <a:lnTo>
                    <a:pt x="128420" y="80965"/>
                  </a:lnTo>
                  <a:lnTo>
                    <a:pt x="129813" y="81155"/>
                  </a:lnTo>
                  <a:lnTo>
                    <a:pt x="131227" y="81351"/>
                  </a:lnTo>
                  <a:lnTo>
                    <a:pt x="132664" y="81552"/>
                  </a:lnTo>
                  <a:lnTo>
                    <a:pt x="134079" y="81764"/>
                  </a:lnTo>
                  <a:lnTo>
                    <a:pt x="135515" y="81975"/>
                  </a:lnTo>
                  <a:lnTo>
                    <a:pt x="136952" y="82193"/>
                  </a:lnTo>
                  <a:lnTo>
                    <a:pt x="138389" y="82421"/>
                  </a:lnTo>
                  <a:lnTo>
                    <a:pt x="139825" y="82649"/>
                  </a:lnTo>
                  <a:lnTo>
                    <a:pt x="141262" y="82882"/>
                  </a:lnTo>
                  <a:lnTo>
                    <a:pt x="142699" y="83127"/>
                  </a:lnTo>
                  <a:lnTo>
                    <a:pt x="144158" y="83371"/>
                  </a:lnTo>
                  <a:lnTo>
                    <a:pt x="145594" y="83616"/>
                  </a:lnTo>
                  <a:lnTo>
                    <a:pt x="147053" y="83871"/>
                  </a:lnTo>
                  <a:lnTo>
                    <a:pt x="149949" y="84392"/>
                  </a:lnTo>
                  <a:lnTo>
                    <a:pt x="152844" y="84925"/>
                  </a:lnTo>
                  <a:lnTo>
                    <a:pt x="155740" y="85473"/>
                  </a:lnTo>
                  <a:lnTo>
                    <a:pt x="158613" y="86033"/>
                  </a:lnTo>
                  <a:lnTo>
                    <a:pt x="161486" y="86603"/>
                  </a:lnTo>
                  <a:lnTo>
                    <a:pt x="164338" y="87179"/>
                  </a:lnTo>
                  <a:lnTo>
                    <a:pt x="167167" y="87771"/>
                  </a:lnTo>
                  <a:lnTo>
                    <a:pt x="169974" y="88363"/>
                  </a:lnTo>
                  <a:lnTo>
                    <a:pt x="172759" y="88961"/>
                  </a:lnTo>
                  <a:lnTo>
                    <a:pt x="175500" y="89563"/>
                  </a:lnTo>
                  <a:lnTo>
                    <a:pt x="178196" y="90166"/>
                  </a:lnTo>
                  <a:lnTo>
                    <a:pt x="180871" y="90769"/>
                  </a:lnTo>
                  <a:lnTo>
                    <a:pt x="183501" y="91372"/>
                  </a:lnTo>
                  <a:lnTo>
                    <a:pt x="186087" y="91975"/>
                  </a:lnTo>
                  <a:lnTo>
                    <a:pt x="188629" y="92573"/>
                  </a:lnTo>
                  <a:lnTo>
                    <a:pt x="191105" y="93165"/>
                  </a:lnTo>
                  <a:lnTo>
                    <a:pt x="193536" y="93751"/>
                  </a:lnTo>
                  <a:lnTo>
                    <a:pt x="195901" y="94327"/>
                  </a:lnTo>
                  <a:lnTo>
                    <a:pt x="198200" y="94892"/>
                  </a:lnTo>
                  <a:lnTo>
                    <a:pt x="200432" y="95451"/>
                  </a:lnTo>
                  <a:lnTo>
                    <a:pt x="108792" y="80607"/>
                  </a:lnTo>
                  <a:lnTo>
                    <a:pt x="108638" y="80590"/>
                  </a:lnTo>
                  <a:lnTo>
                    <a:pt x="108483" y="80569"/>
                  </a:lnTo>
                  <a:lnTo>
                    <a:pt x="108328" y="80558"/>
                  </a:lnTo>
                  <a:lnTo>
                    <a:pt x="108174" y="80547"/>
                  </a:lnTo>
                  <a:lnTo>
                    <a:pt x="107997" y="80541"/>
                  </a:lnTo>
                  <a:lnTo>
                    <a:pt x="107687" y="80541"/>
                  </a:lnTo>
                  <a:lnTo>
                    <a:pt x="107510" y="80552"/>
                  </a:lnTo>
                  <a:lnTo>
                    <a:pt x="107356" y="80558"/>
                  </a:lnTo>
                  <a:lnTo>
                    <a:pt x="107201" y="80574"/>
                  </a:lnTo>
                  <a:lnTo>
                    <a:pt x="107068" y="80590"/>
                  </a:lnTo>
                  <a:lnTo>
                    <a:pt x="106914" y="80612"/>
                  </a:lnTo>
                  <a:lnTo>
                    <a:pt x="106781" y="80634"/>
                  </a:lnTo>
                  <a:lnTo>
                    <a:pt x="106671" y="80661"/>
                  </a:lnTo>
                  <a:lnTo>
                    <a:pt x="106560" y="80694"/>
                  </a:lnTo>
                  <a:lnTo>
                    <a:pt x="106450" y="80726"/>
                  </a:lnTo>
                  <a:lnTo>
                    <a:pt x="106361" y="80764"/>
                  </a:lnTo>
                  <a:lnTo>
                    <a:pt x="106295" y="80802"/>
                  </a:lnTo>
                  <a:lnTo>
                    <a:pt x="106228" y="80840"/>
                  </a:lnTo>
                  <a:lnTo>
                    <a:pt x="106206" y="80878"/>
                  </a:lnTo>
                  <a:lnTo>
                    <a:pt x="106184" y="80922"/>
                  </a:lnTo>
                  <a:lnTo>
                    <a:pt x="106162" y="80960"/>
                  </a:lnTo>
                  <a:lnTo>
                    <a:pt x="106184" y="80998"/>
                  </a:lnTo>
                  <a:lnTo>
                    <a:pt x="106206" y="81041"/>
                  </a:lnTo>
                  <a:lnTo>
                    <a:pt x="106251" y="81079"/>
                  </a:lnTo>
                  <a:lnTo>
                    <a:pt x="106295" y="81117"/>
                  </a:lnTo>
                  <a:lnTo>
                    <a:pt x="106361" y="81150"/>
                  </a:lnTo>
                  <a:lnTo>
                    <a:pt x="106450" y="81188"/>
                  </a:lnTo>
                  <a:lnTo>
                    <a:pt x="106560" y="81220"/>
                  </a:lnTo>
                  <a:lnTo>
                    <a:pt x="106671" y="81248"/>
                  </a:lnTo>
                  <a:lnTo>
                    <a:pt x="106781" y="81275"/>
                  </a:lnTo>
                  <a:lnTo>
                    <a:pt x="106936" y="81302"/>
                  </a:lnTo>
                  <a:lnTo>
                    <a:pt x="210931" y="98145"/>
                  </a:lnTo>
                  <a:lnTo>
                    <a:pt x="213694" y="98873"/>
                  </a:lnTo>
                  <a:lnTo>
                    <a:pt x="216192" y="99547"/>
                  </a:lnTo>
                  <a:lnTo>
                    <a:pt x="218424" y="100150"/>
                  </a:lnTo>
                  <a:lnTo>
                    <a:pt x="220369" y="100677"/>
                  </a:lnTo>
                  <a:lnTo>
                    <a:pt x="220369" y="100677"/>
                  </a:lnTo>
                  <a:lnTo>
                    <a:pt x="215087" y="100133"/>
                  </a:lnTo>
                  <a:lnTo>
                    <a:pt x="209937" y="99596"/>
                  </a:lnTo>
                  <a:lnTo>
                    <a:pt x="204919" y="99063"/>
                  </a:lnTo>
                  <a:lnTo>
                    <a:pt x="200034" y="98542"/>
                  </a:lnTo>
                  <a:lnTo>
                    <a:pt x="195282" y="98021"/>
                  </a:lnTo>
                  <a:lnTo>
                    <a:pt x="190641" y="97510"/>
                  </a:lnTo>
                  <a:lnTo>
                    <a:pt x="186109" y="97005"/>
                  </a:lnTo>
                  <a:lnTo>
                    <a:pt x="181733" y="96511"/>
                  </a:lnTo>
                  <a:lnTo>
                    <a:pt x="177445" y="96016"/>
                  </a:lnTo>
                  <a:lnTo>
                    <a:pt x="173290" y="95533"/>
                  </a:lnTo>
                  <a:lnTo>
                    <a:pt x="169245" y="95055"/>
                  </a:lnTo>
                  <a:lnTo>
                    <a:pt x="165332" y="94582"/>
                  </a:lnTo>
                  <a:lnTo>
                    <a:pt x="161509" y="94115"/>
                  </a:lnTo>
                  <a:lnTo>
                    <a:pt x="157817" y="93659"/>
                  </a:lnTo>
                  <a:lnTo>
                    <a:pt x="154237" y="93208"/>
                  </a:lnTo>
                  <a:lnTo>
                    <a:pt x="150766" y="92763"/>
                  </a:lnTo>
                  <a:lnTo>
                    <a:pt x="147385" y="92323"/>
                  </a:lnTo>
                  <a:lnTo>
                    <a:pt x="144135" y="91894"/>
                  </a:lnTo>
                  <a:lnTo>
                    <a:pt x="140975" y="91470"/>
                  </a:lnTo>
                  <a:lnTo>
                    <a:pt x="137924" y="91052"/>
                  </a:lnTo>
                  <a:lnTo>
                    <a:pt x="134985" y="90639"/>
                  </a:lnTo>
                  <a:lnTo>
                    <a:pt x="132133" y="90237"/>
                  </a:lnTo>
                  <a:lnTo>
                    <a:pt x="129393" y="89840"/>
                  </a:lnTo>
                  <a:lnTo>
                    <a:pt x="126740" y="89449"/>
                  </a:lnTo>
                  <a:lnTo>
                    <a:pt x="124198" y="89064"/>
                  </a:lnTo>
                  <a:lnTo>
                    <a:pt x="121745" y="88689"/>
                  </a:lnTo>
                  <a:lnTo>
                    <a:pt x="119380" y="88320"/>
                  </a:lnTo>
                  <a:lnTo>
                    <a:pt x="117125" y="87956"/>
                  </a:lnTo>
                  <a:lnTo>
                    <a:pt x="114959" y="87597"/>
                  </a:lnTo>
                  <a:lnTo>
                    <a:pt x="112859" y="87250"/>
                  </a:lnTo>
                  <a:lnTo>
                    <a:pt x="110870" y="86907"/>
                  </a:lnTo>
                  <a:lnTo>
                    <a:pt x="108969" y="86571"/>
                  </a:lnTo>
                  <a:lnTo>
                    <a:pt x="107135" y="86245"/>
                  </a:lnTo>
                  <a:lnTo>
                    <a:pt x="105411" y="85924"/>
                  </a:lnTo>
                  <a:lnTo>
                    <a:pt x="103753" y="85609"/>
                  </a:lnTo>
                  <a:lnTo>
                    <a:pt x="102184" y="85300"/>
                  </a:lnTo>
                  <a:lnTo>
                    <a:pt x="100681" y="85001"/>
                  </a:lnTo>
                  <a:lnTo>
                    <a:pt x="99266" y="84708"/>
                  </a:lnTo>
                  <a:lnTo>
                    <a:pt x="97940" y="84420"/>
                  </a:lnTo>
                  <a:lnTo>
                    <a:pt x="96680" y="84137"/>
                  </a:lnTo>
                  <a:lnTo>
                    <a:pt x="95486" y="83866"/>
                  </a:lnTo>
                  <a:lnTo>
                    <a:pt x="94381" y="83599"/>
                  </a:lnTo>
                  <a:lnTo>
                    <a:pt x="93320" y="83344"/>
                  </a:lnTo>
                  <a:lnTo>
                    <a:pt x="92348" y="83089"/>
                  </a:lnTo>
                  <a:lnTo>
                    <a:pt x="91464" y="82844"/>
                  </a:lnTo>
                  <a:lnTo>
                    <a:pt x="90624" y="82611"/>
                  </a:lnTo>
                  <a:lnTo>
                    <a:pt x="89850" y="82377"/>
                  </a:lnTo>
                  <a:lnTo>
                    <a:pt x="89143" y="82155"/>
                  </a:lnTo>
                  <a:lnTo>
                    <a:pt x="88502" y="81943"/>
                  </a:lnTo>
                  <a:lnTo>
                    <a:pt x="87927" y="81731"/>
                  </a:lnTo>
                  <a:lnTo>
                    <a:pt x="87397" y="81530"/>
                  </a:lnTo>
                  <a:lnTo>
                    <a:pt x="86932" y="81334"/>
                  </a:lnTo>
                  <a:lnTo>
                    <a:pt x="86535" y="81150"/>
                  </a:lnTo>
                  <a:lnTo>
                    <a:pt x="86203" y="80971"/>
                  </a:lnTo>
                  <a:lnTo>
                    <a:pt x="85894" y="80797"/>
                  </a:lnTo>
                  <a:lnTo>
                    <a:pt x="85650" y="80628"/>
                  </a:lnTo>
                  <a:lnTo>
                    <a:pt x="85474" y="80471"/>
                  </a:lnTo>
                  <a:lnTo>
                    <a:pt x="85341" y="80319"/>
                  </a:lnTo>
                  <a:lnTo>
                    <a:pt x="85253" y="80178"/>
                  </a:lnTo>
                  <a:lnTo>
                    <a:pt x="85208" y="80042"/>
                  </a:lnTo>
                  <a:lnTo>
                    <a:pt x="85208" y="79911"/>
                  </a:lnTo>
                  <a:lnTo>
                    <a:pt x="85253" y="79786"/>
                  </a:lnTo>
                  <a:lnTo>
                    <a:pt x="85341" y="79672"/>
                  </a:lnTo>
                  <a:lnTo>
                    <a:pt x="85474" y="79569"/>
                  </a:lnTo>
                  <a:lnTo>
                    <a:pt x="85584" y="79509"/>
                  </a:lnTo>
                  <a:lnTo>
                    <a:pt x="85695" y="79455"/>
                  </a:lnTo>
                  <a:lnTo>
                    <a:pt x="85805" y="79401"/>
                  </a:lnTo>
                  <a:lnTo>
                    <a:pt x="85960" y="79346"/>
                  </a:lnTo>
                  <a:lnTo>
                    <a:pt x="86115" y="79292"/>
                  </a:lnTo>
                  <a:lnTo>
                    <a:pt x="86291" y="79243"/>
                  </a:lnTo>
                  <a:lnTo>
                    <a:pt x="86468" y="79194"/>
                  </a:lnTo>
                  <a:lnTo>
                    <a:pt x="86667" y="79151"/>
                  </a:lnTo>
                  <a:lnTo>
                    <a:pt x="86888" y="79102"/>
                  </a:lnTo>
                  <a:lnTo>
                    <a:pt x="87131" y="79059"/>
                  </a:lnTo>
                  <a:lnTo>
                    <a:pt x="87375" y="79015"/>
                  </a:lnTo>
                  <a:lnTo>
                    <a:pt x="87640" y="78977"/>
                  </a:lnTo>
                  <a:lnTo>
                    <a:pt x="88214" y="78896"/>
                  </a:lnTo>
                  <a:lnTo>
                    <a:pt x="88855" y="78825"/>
                  </a:lnTo>
                  <a:lnTo>
                    <a:pt x="89541" y="78765"/>
                  </a:lnTo>
                  <a:lnTo>
                    <a:pt x="90292" y="78711"/>
                  </a:lnTo>
                  <a:lnTo>
                    <a:pt x="91088" y="78662"/>
                  </a:lnTo>
                  <a:lnTo>
                    <a:pt x="91950" y="78624"/>
                  </a:lnTo>
                  <a:lnTo>
                    <a:pt x="92878" y="78591"/>
                  </a:lnTo>
                  <a:lnTo>
                    <a:pt x="93851" y="78570"/>
                  </a:lnTo>
                  <a:lnTo>
                    <a:pt x="94890" y="78553"/>
                  </a:lnTo>
                  <a:lnTo>
                    <a:pt x="95973" y="78548"/>
                  </a:lnTo>
                  <a:close/>
                  <a:moveTo>
                    <a:pt x="144555" y="1"/>
                  </a:moveTo>
                  <a:lnTo>
                    <a:pt x="144113" y="6"/>
                  </a:lnTo>
                  <a:lnTo>
                    <a:pt x="143671" y="11"/>
                  </a:lnTo>
                  <a:lnTo>
                    <a:pt x="143229" y="28"/>
                  </a:lnTo>
                  <a:lnTo>
                    <a:pt x="142809" y="44"/>
                  </a:lnTo>
                  <a:lnTo>
                    <a:pt x="142389" y="66"/>
                  </a:lnTo>
                  <a:lnTo>
                    <a:pt x="141969" y="98"/>
                  </a:lnTo>
                  <a:lnTo>
                    <a:pt x="141571" y="131"/>
                  </a:lnTo>
                  <a:lnTo>
                    <a:pt x="141174" y="169"/>
                  </a:lnTo>
                  <a:lnTo>
                    <a:pt x="140798" y="212"/>
                  </a:lnTo>
                  <a:lnTo>
                    <a:pt x="140422" y="256"/>
                  </a:lnTo>
                  <a:lnTo>
                    <a:pt x="140046" y="310"/>
                  </a:lnTo>
                  <a:lnTo>
                    <a:pt x="139715" y="365"/>
                  </a:lnTo>
                  <a:lnTo>
                    <a:pt x="139361" y="424"/>
                  </a:lnTo>
                  <a:lnTo>
                    <a:pt x="139030" y="489"/>
                  </a:lnTo>
                  <a:lnTo>
                    <a:pt x="138720" y="555"/>
                  </a:lnTo>
                  <a:lnTo>
                    <a:pt x="138411" y="625"/>
                  </a:lnTo>
                  <a:lnTo>
                    <a:pt x="138123" y="701"/>
                  </a:lnTo>
                  <a:lnTo>
                    <a:pt x="137858" y="777"/>
                  </a:lnTo>
                  <a:lnTo>
                    <a:pt x="137593" y="859"/>
                  </a:lnTo>
                  <a:lnTo>
                    <a:pt x="137350" y="940"/>
                  </a:lnTo>
                  <a:lnTo>
                    <a:pt x="137129" y="1027"/>
                  </a:lnTo>
                  <a:lnTo>
                    <a:pt x="136930" y="1120"/>
                  </a:lnTo>
                  <a:lnTo>
                    <a:pt x="136731" y="1212"/>
                  </a:lnTo>
                  <a:lnTo>
                    <a:pt x="136554" y="1304"/>
                  </a:lnTo>
                  <a:lnTo>
                    <a:pt x="136399" y="1402"/>
                  </a:lnTo>
                  <a:lnTo>
                    <a:pt x="136267" y="1500"/>
                  </a:lnTo>
                  <a:lnTo>
                    <a:pt x="136156" y="1603"/>
                  </a:lnTo>
                  <a:lnTo>
                    <a:pt x="136046" y="1706"/>
                  </a:lnTo>
                  <a:lnTo>
                    <a:pt x="135979" y="1809"/>
                  </a:lnTo>
                  <a:lnTo>
                    <a:pt x="135913" y="1918"/>
                  </a:lnTo>
                  <a:lnTo>
                    <a:pt x="135891" y="2027"/>
                  </a:lnTo>
                  <a:lnTo>
                    <a:pt x="135869" y="2135"/>
                  </a:lnTo>
                  <a:lnTo>
                    <a:pt x="135891" y="2276"/>
                  </a:lnTo>
                  <a:lnTo>
                    <a:pt x="135957" y="2412"/>
                  </a:lnTo>
                  <a:lnTo>
                    <a:pt x="136046" y="2548"/>
                  </a:lnTo>
                  <a:lnTo>
                    <a:pt x="136156" y="2678"/>
                  </a:lnTo>
                  <a:lnTo>
                    <a:pt x="136311" y="2809"/>
                  </a:lnTo>
                  <a:lnTo>
                    <a:pt x="136510" y="2934"/>
                  </a:lnTo>
                  <a:lnTo>
                    <a:pt x="136731" y="3059"/>
                  </a:lnTo>
                  <a:lnTo>
                    <a:pt x="136974" y="3173"/>
                  </a:lnTo>
                  <a:lnTo>
                    <a:pt x="137261" y="3287"/>
                  </a:lnTo>
                  <a:lnTo>
                    <a:pt x="137549" y="3395"/>
                  </a:lnTo>
                  <a:lnTo>
                    <a:pt x="137880" y="3499"/>
                  </a:lnTo>
                  <a:lnTo>
                    <a:pt x="138234" y="3596"/>
                  </a:lnTo>
                  <a:lnTo>
                    <a:pt x="138610" y="3689"/>
                  </a:lnTo>
                  <a:lnTo>
                    <a:pt x="139008" y="3776"/>
                  </a:lnTo>
                  <a:lnTo>
                    <a:pt x="139427" y="3857"/>
                  </a:lnTo>
                  <a:lnTo>
                    <a:pt x="139870" y="3933"/>
                  </a:lnTo>
                  <a:lnTo>
                    <a:pt x="139118" y="4384"/>
                  </a:lnTo>
                  <a:lnTo>
                    <a:pt x="138322" y="4889"/>
                  </a:lnTo>
                  <a:lnTo>
                    <a:pt x="137460" y="5443"/>
                  </a:lnTo>
                  <a:lnTo>
                    <a:pt x="136576" y="6041"/>
                  </a:lnTo>
                  <a:lnTo>
                    <a:pt x="136223" y="6035"/>
                  </a:lnTo>
                  <a:lnTo>
                    <a:pt x="135427" y="6035"/>
                  </a:lnTo>
                  <a:lnTo>
                    <a:pt x="134985" y="6046"/>
                  </a:lnTo>
                  <a:lnTo>
                    <a:pt x="134565" y="6057"/>
                  </a:lnTo>
                  <a:lnTo>
                    <a:pt x="134123" y="6079"/>
                  </a:lnTo>
                  <a:lnTo>
                    <a:pt x="133703" y="6100"/>
                  </a:lnTo>
                  <a:lnTo>
                    <a:pt x="133305" y="6133"/>
                  </a:lnTo>
                  <a:lnTo>
                    <a:pt x="132885" y="6166"/>
                  </a:lnTo>
                  <a:lnTo>
                    <a:pt x="132487" y="6204"/>
                  </a:lnTo>
                  <a:lnTo>
                    <a:pt x="132111" y="6247"/>
                  </a:lnTo>
                  <a:lnTo>
                    <a:pt x="131736" y="6290"/>
                  </a:lnTo>
                  <a:lnTo>
                    <a:pt x="131382" y="6345"/>
                  </a:lnTo>
                  <a:lnTo>
                    <a:pt x="131028" y="6399"/>
                  </a:lnTo>
                  <a:lnTo>
                    <a:pt x="130675" y="6459"/>
                  </a:lnTo>
                  <a:lnTo>
                    <a:pt x="130343" y="6524"/>
                  </a:lnTo>
                  <a:lnTo>
                    <a:pt x="130034" y="6589"/>
                  </a:lnTo>
                  <a:lnTo>
                    <a:pt x="129746" y="6660"/>
                  </a:lnTo>
                  <a:lnTo>
                    <a:pt x="129459" y="6736"/>
                  </a:lnTo>
                  <a:lnTo>
                    <a:pt x="129172" y="6812"/>
                  </a:lnTo>
                  <a:lnTo>
                    <a:pt x="128928" y="6893"/>
                  </a:lnTo>
                  <a:lnTo>
                    <a:pt x="128685" y="6975"/>
                  </a:lnTo>
                  <a:lnTo>
                    <a:pt x="128442" y="7062"/>
                  </a:lnTo>
                  <a:lnTo>
                    <a:pt x="128243" y="7154"/>
                  </a:lnTo>
                  <a:lnTo>
                    <a:pt x="128044" y="7241"/>
                  </a:lnTo>
                  <a:lnTo>
                    <a:pt x="127868" y="7339"/>
                  </a:lnTo>
                  <a:lnTo>
                    <a:pt x="127713" y="7437"/>
                  </a:lnTo>
                  <a:lnTo>
                    <a:pt x="127580" y="7534"/>
                  </a:lnTo>
                  <a:lnTo>
                    <a:pt x="127470" y="7638"/>
                  </a:lnTo>
                  <a:lnTo>
                    <a:pt x="127381" y="7741"/>
                  </a:lnTo>
                  <a:lnTo>
                    <a:pt x="127293" y="7844"/>
                  </a:lnTo>
                  <a:lnTo>
                    <a:pt x="127249" y="7953"/>
                  </a:lnTo>
                  <a:lnTo>
                    <a:pt x="127204" y="8061"/>
                  </a:lnTo>
                  <a:lnTo>
                    <a:pt x="127204" y="8170"/>
                  </a:lnTo>
                  <a:lnTo>
                    <a:pt x="127204" y="8316"/>
                  </a:lnTo>
                  <a:lnTo>
                    <a:pt x="127271" y="8463"/>
                  </a:lnTo>
                  <a:lnTo>
                    <a:pt x="127381" y="8604"/>
                  </a:lnTo>
                  <a:lnTo>
                    <a:pt x="127514" y="8746"/>
                  </a:lnTo>
                  <a:lnTo>
                    <a:pt x="127691" y="8881"/>
                  </a:lnTo>
                  <a:lnTo>
                    <a:pt x="127890" y="9012"/>
                  </a:lnTo>
                  <a:lnTo>
                    <a:pt x="128133" y="9137"/>
                  </a:lnTo>
                  <a:lnTo>
                    <a:pt x="128420" y="9262"/>
                  </a:lnTo>
                  <a:lnTo>
                    <a:pt x="128730" y="9376"/>
                  </a:lnTo>
                  <a:lnTo>
                    <a:pt x="129061" y="9490"/>
                  </a:lnTo>
                  <a:lnTo>
                    <a:pt x="129415" y="9593"/>
                  </a:lnTo>
                  <a:lnTo>
                    <a:pt x="129813" y="9696"/>
                  </a:lnTo>
                  <a:lnTo>
                    <a:pt x="130233" y="9788"/>
                  </a:lnTo>
                  <a:lnTo>
                    <a:pt x="130675" y="9875"/>
                  </a:lnTo>
                  <a:lnTo>
                    <a:pt x="131139" y="9957"/>
                  </a:lnTo>
                  <a:lnTo>
                    <a:pt x="131625" y="10027"/>
                  </a:lnTo>
                  <a:lnTo>
                    <a:pt x="130807" y="10810"/>
                  </a:lnTo>
                  <a:lnTo>
                    <a:pt x="130012" y="11624"/>
                  </a:lnTo>
                  <a:lnTo>
                    <a:pt x="129636" y="12043"/>
                  </a:lnTo>
                  <a:lnTo>
                    <a:pt x="129238" y="12472"/>
                  </a:lnTo>
                  <a:lnTo>
                    <a:pt x="128862" y="12906"/>
                  </a:lnTo>
                  <a:lnTo>
                    <a:pt x="128486" y="13352"/>
                  </a:lnTo>
                  <a:lnTo>
                    <a:pt x="127845" y="13335"/>
                  </a:lnTo>
                  <a:lnTo>
                    <a:pt x="127204" y="13330"/>
                  </a:lnTo>
                  <a:lnTo>
                    <a:pt x="126740" y="13330"/>
                  </a:lnTo>
                  <a:lnTo>
                    <a:pt x="126298" y="13341"/>
                  </a:lnTo>
                  <a:lnTo>
                    <a:pt x="125878" y="13352"/>
                  </a:lnTo>
                  <a:lnTo>
                    <a:pt x="125436" y="13373"/>
                  </a:lnTo>
                  <a:lnTo>
                    <a:pt x="125016" y="13395"/>
                  </a:lnTo>
                  <a:lnTo>
                    <a:pt x="124618" y="13422"/>
                  </a:lnTo>
                  <a:lnTo>
                    <a:pt x="124198" y="13460"/>
                  </a:lnTo>
                  <a:lnTo>
                    <a:pt x="123823" y="13498"/>
                  </a:lnTo>
                  <a:lnTo>
                    <a:pt x="123425" y="13536"/>
                  </a:lnTo>
                  <a:lnTo>
                    <a:pt x="123049" y="13585"/>
                  </a:lnTo>
                  <a:lnTo>
                    <a:pt x="122695" y="13640"/>
                  </a:lnTo>
                  <a:lnTo>
                    <a:pt x="122342" y="13694"/>
                  </a:lnTo>
                  <a:lnTo>
                    <a:pt x="121988" y="13754"/>
                  </a:lnTo>
                  <a:lnTo>
                    <a:pt x="121679" y="13813"/>
                  </a:lnTo>
                  <a:lnTo>
                    <a:pt x="121347" y="13884"/>
                  </a:lnTo>
                  <a:lnTo>
                    <a:pt x="121060" y="13955"/>
                  </a:lnTo>
                  <a:lnTo>
                    <a:pt x="120772" y="14025"/>
                  </a:lnTo>
                  <a:lnTo>
                    <a:pt x="120485" y="14107"/>
                  </a:lnTo>
                  <a:lnTo>
                    <a:pt x="120242" y="14188"/>
                  </a:lnTo>
                  <a:lnTo>
                    <a:pt x="119999" y="14270"/>
                  </a:lnTo>
                  <a:lnTo>
                    <a:pt x="119778" y="14356"/>
                  </a:lnTo>
                  <a:lnTo>
                    <a:pt x="119557" y="14443"/>
                  </a:lnTo>
                  <a:lnTo>
                    <a:pt x="119358" y="14536"/>
                  </a:lnTo>
                  <a:lnTo>
                    <a:pt x="119203" y="14634"/>
                  </a:lnTo>
                  <a:lnTo>
                    <a:pt x="119048" y="14726"/>
                  </a:lnTo>
                  <a:lnTo>
                    <a:pt x="118894" y="14829"/>
                  </a:lnTo>
                  <a:lnTo>
                    <a:pt x="118783" y="14927"/>
                  </a:lnTo>
                  <a:lnTo>
                    <a:pt x="118695" y="15030"/>
                  </a:lnTo>
                  <a:lnTo>
                    <a:pt x="118606" y="15139"/>
                  </a:lnTo>
                  <a:lnTo>
                    <a:pt x="118562" y="15242"/>
                  </a:lnTo>
                  <a:lnTo>
                    <a:pt x="118518" y="15350"/>
                  </a:lnTo>
                  <a:lnTo>
                    <a:pt x="118518" y="15465"/>
                  </a:lnTo>
                  <a:lnTo>
                    <a:pt x="118518" y="15562"/>
                  </a:lnTo>
                  <a:lnTo>
                    <a:pt x="118540" y="15655"/>
                  </a:lnTo>
                  <a:lnTo>
                    <a:pt x="118584" y="15752"/>
                  </a:lnTo>
                  <a:lnTo>
                    <a:pt x="118650" y="15845"/>
                  </a:lnTo>
                  <a:lnTo>
                    <a:pt x="118739" y="15937"/>
                  </a:lnTo>
                  <a:lnTo>
                    <a:pt x="118827" y="16029"/>
                  </a:lnTo>
                  <a:lnTo>
                    <a:pt x="118938" y="16122"/>
                  </a:lnTo>
                  <a:lnTo>
                    <a:pt x="119048" y="16209"/>
                  </a:lnTo>
                  <a:lnTo>
                    <a:pt x="119203" y="16296"/>
                  </a:lnTo>
                  <a:lnTo>
                    <a:pt x="119358" y="16377"/>
                  </a:lnTo>
                  <a:lnTo>
                    <a:pt x="119513" y="16464"/>
                  </a:lnTo>
                  <a:lnTo>
                    <a:pt x="119711" y="16540"/>
                  </a:lnTo>
                  <a:lnTo>
                    <a:pt x="119910" y="16622"/>
                  </a:lnTo>
                  <a:lnTo>
                    <a:pt x="120109" y="16698"/>
                  </a:lnTo>
                  <a:lnTo>
                    <a:pt x="120330" y="16768"/>
                  </a:lnTo>
                  <a:lnTo>
                    <a:pt x="120573" y="16839"/>
                  </a:lnTo>
                  <a:lnTo>
                    <a:pt x="120817" y="16909"/>
                  </a:lnTo>
                  <a:lnTo>
                    <a:pt x="121060" y="16975"/>
                  </a:lnTo>
                  <a:lnTo>
                    <a:pt x="121347" y="17040"/>
                  </a:lnTo>
                  <a:lnTo>
                    <a:pt x="121612" y="17099"/>
                  </a:lnTo>
                  <a:lnTo>
                    <a:pt x="121900" y="17154"/>
                  </a:lnTo>
                  <a:lnTo>
                    <a:pt x="122209" y="17208"/>
                  </a:lnTo>
                  <a:lnTo>
                    <a:pt x="122519" y="17262"/>
                  </a:lnTo>
                  <a:lnTo>
                    <a:pt x="122828" y="17306"/>
                  </a:lnTo>
                  <a:lnTo>
                    <a:pt x="123160" y="17355"/>
                  </a:lnTo>
                  <a:lnTo>
                    <a:pt x="123491" y="17393"/>
                  </a:lnTo>
                  <a:lnTo>
                    <a:pt x="123845" y="17431"/>
                  </a:lnTo>
                  <a:lnTo>
                    <a:pt x="124198" y="17463"/>
                  </a:lnTo>
                  <a:lnTo>
                    <a:pt x="124552" y="17496"/>
                  </a:lnTo>
                  <a:lnTo>
                    <a:pt x="124928" y="17523"/>
                  </a:lnTo>
                  <a:lnTo>
                    <a:pt x="125304" y="17545"/>
                  </a:lnTo>
                  <a:lnTo>
                    <a:pt x="125679" y="17561"/>
                  </a:lnTo>
                  <a:lnTo>
                    <a:pt x="125414" y="18061"/>
                  </a:lnTo>
                  <a:lnTo>
                    <a:pt x="125171" y="18566"/>
                  </a:lnTo>
                  <a:lnTo>
                    <a:pt x="124950" y="19082"/>
                  </a:lnTo>
                  <a:lnTo>
                    <a:pt x="124729" y="19603"/>
                  </a:lnTo>
                  <a:lnTo>
                    <a:pt x="124530" y="20130"/>
                  </a:lnTo>
                  <a:lnTo>
                    <a:pt x="124331" y="20663"/>
                  </a:lnTo>
                  <a:lnTo>
                    <a:pt x="124176" y="21206"/>
                  </a:lnTo>
                  <a:lnTo>
                    <a:pt x="123999" y="21754"/>
                  </a:lnTo>
                  <a:lnTo>
                    <a:pt x="123867" y="22308"/>
                  </a:lnTo>
                  <a:lnTo>
                    <a:pt x="123756" y="22868"/>
                  </a:lnTo>
                  <a:lnTo>
                    <a:pt x="123646" y="23438"/>
                  </a:lnTo>
                  <a:lnTo>
                    <a:pt x="123557" y="24014"/>
                  </a:lnTo>
                  <a:lnTo>
                    <a:pt x="123491" y="24595"/>
                  </a:lnTo>
                  <a:lnTo>
                    <a:pt x="123447" y="25187"/>
                  </a:lnTo>
                  <a:lnTo>
                    <a:pt x="123403" y="25785"/>
                  </a:lnTo>
                  <a:lnTo>
                    <a:pt x="123403" y="26388"/>
                  </a:lnTo>
                  <a:lnTo>
                    <a:pt x="123403" y="26996"/>
                  </a:lnTo>
                  <a:lnTo>
                    <a:pt x="123447" y="27610"/>
                  </a:lnTo>
                  <a:lnTo>
                    <a:pt x="123491" y="28234"/>
                  </a:lnTo>
                  <a:lnTo>
                    <a:pt x="123579" y="28859"/>
                  </a:lnTo>
                  <a:lnTo>
                    <a:pt x="123690" y="29495"/>
                  </a:lnTo>
                  <a:lnTo>
                    <a:pt x="123801" y="30136"/>
                  </a:lnTo>
                  <a:lnTo>
                    <a:pt x="123955" y="30787"/>
                  </a:lnTo>
                  <a:lnTo>
                    <a:pt x="124132" y="31439"/>
                  </a:lnTo>
                  <a:lnTo>
                    <a:pt x="124331" y="32102"/>
                  </a:lnTo>
                  <a:lnTo>
                    <a:pt x="124552" y="32764"/>
                  </a:lnTo>
                  <a:lnTo>
                    <a:pt x="124795" y="33438"/>
                  </a:lnTo>
                  <a:lnTo>
                    <a:pt x="125083" y="34117"/>
                  </a:lnTo>
                  <a:lnTo>
                    <a:pt x="125392" y="34801"/>
                  </a:lnTo>
                  <a:lnTo>
                    <a:pt x="125724" y="35497"/>
                  </a:lnTo>
                  <a:lnTo>
                    <a:pt x="126077" y="36192"/>
                  </a:lnTo>
                  <a:lnTo>
                    <a:pt x="126475" y="36893"/>
                  </a:lnTo>
                  <a:lnTo>
                    <a:pt x="124928" y="35866"/>
                  </a:lnTo>
                  <a:lnTo>
                    <a:pt x="123403" y="34861"/>
                  </a:lnTo>
                  <a:lnTo>
                    <a:pt x="121878" y="33872"/>
                  </a:lnTo>
                  <a:lnTo>
                    <a:pt x="120375" y="32911"/>
                  </a:lnTo>
                  <a:lnTo>
                    <a:pt x="118894" y="31971"/>
                  </a:lnTo>
                  <a:lnTo>
                    <a:pt x="117413" y="31048"/>
                  </a:lnTo>
                  <a:lnTo>
                    <a:pt x="115932" y="30146"/>
                  </a:lnTo>
                  <a:lnTo>
                    <a:pt x="114473" y="29272"/>
                  </a:lnTo>
                  <a:lnTo>
                    <a:pt x="113036" y="28414"/>
                  </a:lnTo>
                  <a:lnTo>
                    <a:pt x="111600" y="27577"/>
                  </a:lnTo>
                  <a:lnTo>
                    <a:pt x="110185" y="26762"/>
                  </a:lnTo>
                  <a:lnTo>
                    <a:pt x="108770" y="25964"/>
                  </a:lnTo>
                  <a:lnTo>
                    <a:pt x="107400" y="25187"/>
                  </a:lnTo>
                  <a:lnTo>
                    <a:pt x="106007" y="24432"/>
                  </a:lnTo>
                  <a:lnTo>
                    <a:pt x="104637" y="23699"/>
                  </a:lnTo>
                  <a:lnTo>
                    <a:pt x="103289" y="22982"/>
                  </a:lnTo>
                  <a:lnTo>
                    <a:pt x="101963" y="22287"/>
                  </a:lnTo>
                  <a:lnTo>
                    <a:pt x="100636" y="21608"/>
                  </a:lnTo>
                  <a:lnTo>
                    <a:pt x="99332" y="20951"/>
                  </a:lnTo>
                  <a:lnTo>
                    <a:pt x="98028" y="20315"/>
                  </a:lnTo>
                  <a:lnTo>
                    <a:pt x="96746" y="19696"/>
                  </a:lnTo>
                  <a:lnTo>
                    <a:pt x="95486" y="19093"/>
                  </a:lnTo>
                  <a:lnTo>
                    <a:pt x="94226" y="18512"/>
                  </a:lnTo>
                  <a:lnTo>
                    <a:pt x="92989" y="17947"/>
                  </a:lnTo>
                  <a:lnTo>
                    <a:pt x="91773" y="17398"/>
                  </a:lnTo>
                  <a:lnTo>
                    <a:pt x="90557" y="16871"/>
                  </a:lnTo>
                  <a:lnTo>
                    <a:pt x="89364" y="16361"/>
                  </a:lnTo>
                  <a:lnTo>
                    <a:pt x="88192" y="15872"/>
                  </a:lnTo>
                  <a:lnTo>
                    <a:pt x="87043" y="15399"/>
                  </a:lnTo>
                  <a:lnTo>
                    <a:pt x="85894" y="14938"/>
                  </a:lnTo>
                  <a:lnTo>
                    <a:pt x="84744" y="14498"/>
                  </a:lnTo>
                  <a:lnTo>
                    <a:pt x="83639" y="14079"/>
                  </a:lnTo>
                  <a:lnTo>
                    <a:pt x="82534" y="13672"/>
                  </a:lnTo>
                  <a:lnTo>
                    <a:pt x="81451" y="13281"/>
                  </a:lnTo>
                  <a:lnTo>
                    <a:pt x="80390" y="12912"/>
                  </a:lnTo>
                  <a:lnTo>
                    <a:pt x="79329" y="12553"/>
                  </a:lnTo>
                  <a:lnTo>
                    <a:pt x="78290" y="12216"/>
                  </a:lnTo>
                  <a:lnTo>
                    <a:pt x="77273" y="11891"/>
                  </a:lnTo>
                  <a:lnTo>
                    <a:pt x="76279" y="11581"/>
                  </a:lnTo>
                  <a:lnTo>
                    <a:pt x="75284" y="11293"/>
                  </a:lnTo>
                  <a:lnTo>
                    <a:pt x="74312" y="11016"/>
                  </a:lnTo>
                  <a:lnTo>
                    <a:pt x="73361" y="10755"/>
                  </a:lnTo>
                  <a:lnTo>
                    <a:pt x="72411" y="10505"/>
                  </a:lnTo>
                  <a:lnTo>
                    <a:pt x="71504" y="10277"/>
                  </a:lnTo>
                  <a:lnTo>
                    <a:pt x="70598" y="10060"/>
                  </a:lnTo>
                  <a:lnTo>
                    <a:pt x="69714" y="9859"/>
                  </a:lnTo>
                  <a:lnTo>
                    <a:pt x="68852" y="9674"/>
                  </a:lnTo>
                  <a:lnTo>
                    <a:pt x="67990" y="9501"/>
                  </a:lnTo>
                  <a:lnTo>
                    <a:pt x="67150" y="9343"/>
                  </a:lnTo>
                  <a:lnTo>
                    <a:pt x="66332" y="9202"/>
                  </a:lnTo>
                  <a:lnTo>
                    <a:pt x="65537" y="9071"/>
                  </a:lnTo>
                  <a:lnTo>
                    <a:pt x="64763" y="8957"/>
                  </a:lnTo>
                  <a:lnTo>
                    <a:pt x="64011" y="8854"/>
                  </a:lnTo>
                  <a:lnTo>
                    <a:pt x="63260" y="8762"/>
                  </a:lnTo>
                  <a:lnTo>
                    <a:pt x="62531" y="8686"/>
                  </a:lnTo>
                  <a:lnTo>
                    <a:pt x="61823" y="8626"/>
                  </a:lnTo>
                  <a:lnTo>
                    <a:pt x="61138" y="8577"/>
                  </a:lnTo>
                  <a:lnTo>
                    <a:pt x="60475" y="8539"/>
                  </a:lnTo>
                  <a:lnTo>
                    <a:pt x="59812" y="8517"/>
                  </a:lnTo>
                  <a:lnTo>
                    <a:pt x="59193" y="8507"/>
                  </a:lnTo>
                  <a:lnTo>
                    <a:pt x="58574" y="8507"/>
                  </a:lnTo>
                  <a:lnTo>
                    <a:pt x="57977" y="8517"/>
                  </a:lnTo>
                  <a:lnTo>
                    <a:pt x="57403" y="8545"/>
                  </a:lnTo>
                  <a:lnTo>
                    <a:pt x="56850" y="8577"/>
                  </a:lnTo>
                  <a:lnTo>
                    <a:pt x="56541" y="8604"/>
                  </a:lnTo>
                  <a:lnTo>
                    <a:pt x="56231" y="8632"/>
                  </a:lnTo>
                  <a:lnTo>
                    <a:pt x="55944" y="8664"/>
                  </a:lnTo>
                  <a:lnTo>
                    <a:pt x="55656" y="8697"/>
                  </a:lnTo>
                  <a:lnTo>
                    <a:pt x="55391" y="8735"/>
                  </a:lnTo>
                  <a:lnTo>
                    <a:pt x="55126" y="8778"/>
                  </a:lnTo>
                  <a:lnTo>
                    <a:pt x="54861" y="8822"/>
                  </a:lnTo>
                  <a:lnTo>
                    <a:pt x="54595" y="8865"/>
                  </a:lnTo>
                  <a:lnTo>
                    <a:pt x="54352" y="8919"/>
                  </a:lnTo>
                  <a:lnTo>
                    <a:pt x="54109" y="8968"/>
                  </a:lnTo>
                  <a:lnTo>
                    <a:pt x="53888" y="9028"/>
                  </a:lnTo>
                  <a:lnTo>
                    <a:pt x="53667" y="9088"/>
                  </a:lnTo>
                  <a:lnTo>
                    <a:pt x="53446" y="9148"/>
                  </a:lnTo>
                  <a:lnTo>
                    <a:pt x="53225" y="9213"/>
                  </a:lnTo>
                  <a:lnTo>
                    <a:pt x="52827" y="9354"/>
                  </a:lnTo>
                  <a:lnTo>
                    <a:pt x="52474" y="9501"/>
                  </a:lnTo>
                  <a:lnTo>
                    <a:pt x="52142" y="9664"/>
                  </a:lnTo>
                  <a:lnTo>
                    <a:pt x="51833" y="9832"/>
                  </a:lnTo>
                  <a:lnTo>
                    <a:pt x="51545" y="10017"/>
                  </a:lnTo>
                  <a:lnTo>
                    <a:pt x="51302" y="10207"/>
                  </a:lnTo>
                  <a:lnTo>
                    <a:pt x="51081" y="10408"/>
                  </a:lnTo>
                  <a:lnTo>
                    <a:pt x="50904" y="10625"/>
                  </a:lnTo>
                  <a:lnTo>
                    <a:pt x="50750" y="10842"/>
                  </a:lnTo>
                  <a:lnTo>
                    <a:pt x="50617" y="11076"/>
                  </a:lnTo>
                  <a:lnTo>
                    <a:pt x="50528" y="11315"/>
                  </a:lnTo>
                  <a:lnTo>
                    <a:pt x="50484" y="11565"/>
                  </a:lnTo>
                  <a:lnTo>
                    <a:pt x="50440" y="11825"/>
                  </a:lnTo>
                  <a:lnTo>
                    <a:pt x="50462" y="12091"/>
                  </a:lnTo>
                  <a:lnTo>
                    <a:pt x="50484" y="12369"/>
                  </a:lnTo>
                  <a:lnTo>
                    <a:pt x="50551" y="12651"/>
                  </a:lnTo>
                  <a:lnTo>
                    <a:pt x="50661" y="12944"/>
                  </a:lnTo>
                  <a:lnTo>
                    <a:pt x="50794" y="13243"/>
                  </a:lnTo>
                  <a:lnTo>
                    <a:pt x="50948" y="13547"/>
                  </a:lnTo>
                  <a:lnTo>
                    <a:pt x="51147" y="13862"/>
                  </a:lnTo>
                  <a:lnTo>
                    <a:pt x="51368" y="14183"/>
                  </a:lnTo>
                  <a:lnTo>
                    <a:pt x="51634" y="14509"/>
                  </a:lnTo>
                  <a:lnTo>
                    <a:pt x="51943" y="14845"/>
                  </a:lnTo>
                  <a:lnTo>
                    <a:pt x="52275" y="15182"/>
                  </a:lnTo>
                  <a:lnTo>
                    <a:pt x="52628" y="15530"/>
                  </a:lnTo>
                  <a:lnTo>
                    <a:pt x="52894" y="15769"/>
                  </a:lnTo>
                  <a:lnTo>
                    <a:pt x="53181" y="16008"/>
                  </a:lnTo>
                  <a:lnTo>
                    <a:pt x="53490" y="16252"/>
                  </a:lnTo>
                  <a:lnTo>
                    <a:pt x="53800" y="16497"/>
                  </a:lnTo>
                  <a:lnTo>
                    <a:pt x="54131" y="16741"/>
                  </a:lnTo>
                  <a:lnTo>
                    <a:pt x="54507" y="16985"/>
                  </a:lnTo>
                  <a:lnTo>
                    <a:pt x="54861" y="17230"/>
                  </a:lnTo>
                  <a:lnTo>
                    <a:pt x="55259" y="17480"/>
                  </a:lnTo>
                  <a:lnTo>
                    <a:pt x="56098" y="17985"/>
                  </a:lnTo>
                  <a:lnTo>
                    <a:pt x="56983" y="18490"/>
                  </a:lnTo>
                  <a:lnTo>
                    <a:pt x="57933" y="19001"/>
                  </a:lnTo>
                  <a:lnTo>
                    <a:pt x="58950" y="19511"/>
                  </a:lnTo>
                  <a:lnTo>
                    <a:pt x="60011" y="20027"/>
                  </a:lnTo>
                  <a:lnTo>
                    <a:pt x="61138" y="20549"/>
                  </a:lnTo>
                  <a:lnTo>
                    <a:pt x="62309" y="21070"/>
                  </a:lnTo>
                  <a:lnTo>
                    <a:pt x="63525" y="21597"/>
                  </a:lnTo>
                  <a:lnTo>
                    <a:pt x="64785" y="22118"/>
                  </a:lnTo>
                  <a:lnTo>
                    <a:pt x="66089" y="22645"/>
                  </a:lnTo>
                  <a:lnTo>
                    <a:pt x="67437" y="23178"/>
                  </a:lnTo>
                  <a:lnTo>
                    <a:pt x="68830" y="23704"/>
                  </a:lnTo>
                  <a:lnTo>
                    <a:pt x="70245" y="24231"/>
                  </a:lnTo>
                  <a:lnTo>
                    <a:pt x="71703" y="24758"/>
                  </a:lnTo>
                  <a:lnTo>
                    <a:pt x="73184" y="25285"/>
                  </a:lnTo>
                  <a:lnTo>
                    <a:pt x="74687" y="25812"/>
                  </a:lnTo>
                  <a:lnTo>
                    <a:pt x="76212" y="26333"/>
                  </a:lnTo>
                  <a:lnTo>
                    <a:pt x="77760" y="26855"/>
                  </a:lnTo>
                  <a:lnTo>
                    <a:pt x="79351" y="27371"/>
                  </a:lnTo>
                  <a:lnTo>
                    <a:pt x="80942" y="27887"/>
                  </a:lnTo>
                  <a:lnTo>
                    <a:pt x="82534" y="28397"/>
                  </a:lnTo>
                  <a:lnTo>
                    <a:pt x="84147" y="28903"/>
                  </a:lnTo>
                  <a:lnTo>
                    <a:pt x="85783" y="29408"/>
                  </a:lnTo>
                  <a:lnTo>
                    <a:pt x="87419" y="29907"/>
                  </a:lnTo>
                  <a:lnTo>
                    <a:pt x="89054" y="30402"/>
                  </a:lnTo>
                  <a:lnTo>
                    <a:pt x="90690" y="30885"/>
                  </a:lnTo>
                  <a:lnTo>
                    <a:pt x="92326" y="31368"/>
                  </a:lnTo>
                  <a:lnTo>
                    <a:pt x="93961" y="31841"/>
                  </a:lnTo>
                  <a:lnTo>
                    <a:pt x="95597" y="32308"/>
                  </a:lnTo>
                  <a:lnTo>
                    <a:pt x="97210" y="32770"/>
                  </a:lnTo>
                  <a:lnTo>
                    <a:pt x="100415" y="33666"/>
                  </a:lnTo>
                  <a:lnTo>
                    <a:pt x="103554" y="34530"/>
                  </a:lnTo>
                  <a:lnTo>
                    <a:pt x="106604" y="35350"/>
                  </a:lnTo>
                  <a:lnTo>
                    <a:pt x="109566" y="36132"/>
                  </a:lnTo>
                  <a:lnTo>
                    <a:pt x="112373" y="36871"/>
                  </a:lnTo>
                  <a:lnTo>
                    <a:pt x="115048" y="37561"/>
                  </a:lnTo>
                  <a:lnTo>
                    <a:pt x="117545" y="38196"/>
                  </a:lnTo>
                  <a:lnTo>
                    <a:pt x="119866" y="38777"/>
                  </a:lnTo>
                  <a:lnTo>
                    <a:pt x="121966" y="39299"/>
                  </a:lnTo>
                  <a:lnTo>
                    <a:pt x="123845" y="39760"/>
                  </a:lnTo>
                  <a:lnTo>
                    <a:pt x="125480" y="40157"/>
                  </a:lnTo>
                  <a:lnTo>
                    <a:pt x="127912" y="40738"/>
                  </a:lnTo>
                  <a:lnTo>
                    <a:pt x="129083" y="41015"/>
                  </a:lnTo>
                  <a:lnTo>
                    <a:pt x="129194" y="41037"/>
                  </a:lnTo>
                  <a:lnTo>
                    <a:pt x="129326" y="41064"/>
                  </a:lnTo>
                  <a:lnTo>
                    <a:pt x="129879" y="41732"/>
                  </a:lnTo>
                  <a:lnTo>
                    <a:pt x="130454" y="42406"/>
                  </a:lnTo>
                  <a:lnTo>
                    <a:pt x="131050" y="43085"/>
                  </a:lnTo>
                  <a:lnTo>
                    <a:pt x="131669" y="43764"/>
                  </a:lnTo>
                  <a:lnTo>
                    <a:pt x="132332" y="44453"/>
                  </a:lnTo>
                  <a:lnTo>
                    <a:pt x="132995" y="45143"/>
                  </a:lnTo>
                  <a:lnTo>
                    <a:pt x="133725" y="45844"/>
                  </a:lnTo>
                  <a:lnTo>
                    <a:pt x="134454" y="46545"/>
                  </a:lnTo>
                  <a:lnTo>
                    <a:pt x="135228" y="47251"/>
                  </a:lnTo>
                  <a:lnTo>
                    <a:pt x="136024" y="47957"/>
                  </a:lnTo>
                  <a:lnTo>
                    <a:pt x="136864" y="48674"/>
                  </a:lnTo>
                  <a:lnTo>
                    <a:pt x="137726" y="49391"/>
                  </a:lnTo>
                  <a:lnTo>
                    <a:pt x="138610" y="50113"/>
                  </a:lnTo>
                  <a:lnTo>
                    <a:pt x="139538" y="50841"/>
                  </a:lnTo>
                  <a:lnTo>
                    <a:pt x="140511" y="51574"/>
                  </a:lnTo>
                  <a:lnTo>
                    <a:pt x="141505" y="52308"/>
                  </a:lnTo>
                  <a:lnTo>
                    <a:pt x="138145" y="51390"/>
                  </a:lnTo>
                  <a:lnTo>
                    <a:pt x="136156" y="50852"/>
                  </a:lnTo>
                  <a:lnTo>
                    <a:pt x="133990" y="50271"/>
                  </a:lnTo>
                  <a:lnTo>
                    <a:pt x="131625" y="49641"/>
                  </a:lnTo>
                  <a:lnTo>
                    <a:pt x="129083" y="48978"/>
                  </a:lnTo>
                  <a:lnTo>
                    <a:pt x="126387" y="48277"/>
                  </a:lnTo>
                  <a:lnTo>
                    <a:pt x="123535" y="47549"/>
                  </a:lnTo>
                  <a:lnTo>
                    <a:pt x="120529" y="46789"/>
                  </a:lnTo>
                  <a:lnTo>
                    <a:pt x="117391" y="46007"/>
                  </a:lnTo>
                  <a:lnTo>
                    <a:pt x="114119" y="45203"/>
                  </a:lnTo>
                  <a:lnTo>
                    <a:pt x="110738" y="44388"/>
                  </a:lnTo>
                  <a:lnTo>
                    <a:pt x="107245" y="43557"/>
                  </a:lnTo>
                  <a:lnTo>
                    <a:pt x="103642" y="42721"/>
                  </a:lnTo>
                  <a:lnTo>
                    <a:pt x="99951" y="41879"/>
                  </a:lnTo>
                  <a:lnTo>
                    <a:pt x="98072" y="41461"/>
                  </a:lnTo>
                  <a:lnTo>
                    <a:pt x="96194" y="41037"/>
                  </a:lnTo>
                  <a:lnTo>
                    <a:pt x="94271" y="40619"/>
                  </a:lnTo>
                  <a:lnTo>
                    <a:pt x="92348" y="40200"/>
                  </a:lnTo>
                  <a:lnTo>
                    <a:pt x="90403" y="39782"/>
                  </a:lnTo>
                  <a:lnTo>
                    <a:pt x="88458" y="39369"/>
                  </a:lnTo>
                  <a:lnTo>
                    <a:pt x="86490" y="38957"/>
                  </a:lnTo>
                  <a:lnTo>
                    <a:pt x="84501" y="38549"/>
                  </a:lnTo>
                  <a:lnTo>
                    <a:pt x="82512" y="38142"/>
                  </a:lnTo>
                  <a:lnTo>
                    <a:pt x="80500" y="37740"/>
                  </a:lnTo>
                  <a:lnTo>
                    <a:pt x="78489" y="37343"/>
                  </a:lnTo>
                  <a:lnTo>
                    <a:pt x="76478" y="36952"/>
                  </a:lnTo>
                  <a:lnTo>
                    <a:pt x="74444" y="36567"/>
                  </a:lnTo>
                  <a:lnTo>
                    <a:pt x="72433" y="36192"/>
                  </a:lnTo>
                  <a:lnTo>
                    <a:pt x="70399" y="35817"/>
                  </a:lnTo>
                  <a:lnTo>
                    <a:pt x="68366" y="35453"/>
                  </a:lnTo>
                  <a:lnTo>
                    <a:pt x="66310" y="35095"/>
                  </a:lnTo>
                  <a:lnTo>
                    <a:pt x="64277" y="34742"/>
                  </a:lnTo>
                  <a:lnTo>
                    <a:pt x="62243" y="34399"/>
                  </a:lnTo>
                  <a:lnTo>
                    <a:pt x="60210" y="34068"/>
                  </a:lnTo>
                  <a:lnTo>
                    <a:pt x="58176" y="33748"/>
                  </a:lnTo>
                  <a:lnTo>
                    <a:pt x="56165" y="33433"/>
                  </a:lnTo>
                  <a:lnTo>
                    <a:pt x="54131" y="33128"/>
                  </a:lnTo>
                  <a:lnTo>
                    <a:pt x="52120" y="32835"/>
                  </a:lnTo>
                  <a:lnTo>
                    <a:pt x="50109" y="32558"/>
                  </a:lnTo>
                  <a:lnTo>
                    <a:pt x="48119" y="32286"/>
                  </a:lnTo>
                  <a:lnTo>
                    <a:pt x="46130" y="32031"/>
                  </a:lnTo>
                  <a:lnTo>
                    <a:pt x="44163" y="31787"/>
                  </a:lnTo>
                  <a:lnTo>
                    <a:pt x="42196" y="31559"/>
                  </a:lnTo>
                  <a:lnTo>
                    <a:pt x="40251" y="31341"/>
                  </a:lnTo>
                  <a:lnTo>
                    <a:pt x="38328" y="31135"/>
                  </a:lnTo>
                  <a:lnTo>
                    <a:pt x="36405" y="30950"/>
                  </a:lnTo>
                  <a:lnTo>
                    <a:pt x="34504" y="30776"/>
                  </a:lnTo>
                  <a:lnTo>
                    <a:pt x="33553" y="30695"/>
                  </a:lnTo>
                  <a:lnTo>
                    <a:pt x="32625" y="30619"/>
                  </a:lnTo>
                  <a:lnTo>
                    <a:pt x="31056" y="30499"/>
                  </a:lnTo>
                  <a:lnTo>
                    <a:pt x="29508" y="30385"/>
                  </a:lnTo>
                  <a:lnTo>
                    <a:pt x="27983" y="30288"/>
                  </a:lnTo>
                  <a:lnTo>
                    <a:pt x="26502" y="30195"/>
                  </a:lnTo>
                  <a:lnTo>
                    <a:pt x="25044" y="30108"/>
                  </a:lnTo>
                  <a:lnTo>
                    <a:pt x="23607" y="30038"/>
                  </a:lnTo>
                  <a:lnTo>
                    <a:pt x="22214" y="29973"/>
                  </a:lnTo>
                  <a:lnTo>
                    <a:pt x="20844" y="29918"/>
                  </a:lnTo>
                  <a:lnTo>
                    <a:pt x="19518" y="29869"/>
                  </a:lnTo>
                  <a:lnTo>
                    <a:pt x="18214" y="29837"/>
                  </a:lnTo>
                  <a:lnTo>
                    <a:pt x="16954" y="29810"/>
                  </a:lnTo>
                  <a:lnTo>
                    <a:pt x="15738" y="29788"/>
                  </a:lnTo>
                  <a:lnTo>
                    <a:pt x="14545" y="29782"/>
                  </a:lnTo>
                  <a:lnTo>
                    <a:pt x="13395" y="29782"/>
                  </a:lnTo>
                  <a:lnTo>
                    <a:pt x="12290" y="29793"/>
                  </a:lnTo>
                  <a:lnTo>
                    <a:pt x="11207" y="29810"/>
                  </a:lnTo>
                  <a:lnTo>
                    <a:pt x="10190" y="29837"/>
                  </a:lnTo>
                  <a:lnTo>
                    <a:pt x="9196" y="29875"/>
                  </a:lnTo>
                  <a:lnTo>
                    <a:pt x="8245" y="29924"/>
                  </a:lnTo>
                  <a:lnTo>
                    <a:pt x="7361" y="29978"/>
                  </a:lnTo>
                  <a:lnTo>
                    <a:pt x="6499" y="30043"/>
                  </a:lnTo>
                  <a:lnTo>
                    <a:pt x="5703" y="30114"/>
                  </a:lnTo>
                  <a:lnTo>
                    <a:pt x="5305" y="30157"/>
                  </a:lnTo>
                  <a:lnTo>
                    <a:pt x="4952" y="30201"/>
                  </a:lnTo>
                  <a:lnTo>
                    <a:pt x="4576" y="30244"/>
                  </a:lnTo>
                  <a:lnTo>
                    <a:pt x="4244" y="30288"/>
                  </a:lnTo>
                  <a:lnTo>
                    <a:pt x="3891" y="30342"/>
                  </a:lnTo>
                  <a:lnTo>
                    <a:pt x="3581" y="30391"/>
                  </a:lnTo>
                  <a:lnTo>
                    <a:pt x="3272" y="30445"/>
                  </a:lnTo>
                  <a:lnTo>
                    <a:pt x="2962" y="30499"/>
                  </a:lnTo>
                  <a:lnTo>
                    <a:pt x="2697" y="30559"/>
                  </a:lnTo>
                  <a:lnTo>
                    <a:pt x="2410" y="30619"/>
                  </a:lnTo>
                  <a:lnTo>
                    <a:pt x="2167" y="30679"/>
                  </a:lnTo>
                  <a:lnTo>
                    <a:pt x="1924" y="30744"/>
                  </a:lnTo>
                  <a:lnTo>
                    <a:pt x="1680" y="30814"/>
                  </a:lnTo>
                  <a:lnTo>
                    <a:pt x="1459" y="30880"/>
                  </a:lnTo>
                  <a:lnTo>
                    <a:pt x="1260" y="30956"/>
                  </a:lnTo>
                  <a:lnTo>
                    <a:pt x="1084" y="31026"/>
                  </a:lnTo>
                  <a:lnTo>
                    <a:pt x="907" y="31102"/>
                  </a:lnTo>
                  <a:lnTo>
                    <a:pt x="752" y="31178"/>
                  </a:lnTo>
                  <a:lnTo>
                    <a:pt x="597" y="31260"/>
                  </a:lnTo>
                  <a:lnTo>
                    <a:pt x="465" y="31341"/>
                  </a:lnTo>
                  <a:lnTo>
                    <a:pt x="354" y="31423"/>
                  </a:lnTo>
                  <a:lnTo>
                    <a:pt x="266" y="31504"/>
                  </a:lnTo>
                  <a:lnTo>
                    <a:pt x="177" y="31586"/>
                  </a:lnTo>
                  <a:lnTo>
                    <a:pt x="111" y="31673"/>
                  </a:lnTo>
                  <a:lnTo>
                    <a:pt x="67" y="31760"/>
                  </a:lnTo>
                  <a:lnTo>
                    <a:pt x="23" y="31846"/>
                  </a:lnTo>
                  <a:lnTo>
                    <a:pt x="1" y="31933"/>
                  </a:lnTo>
                  <a:lnTo>
                    <a:pt x="1" y="32026"/>
                  </a:lnTo>
                  <a:lnTo>
                    <a:pt x="1" y="32118"/>
                  </a:lnTo>
                  <a:lnTo>
                    <a:pt x="45" y="32216"/>
                  </a:lnTo>
                  <a:lnTo>
                    <a:pt x="67" y="32308"/>
                  </a:lnTo>
                  <a:lnTo>
                    <a:pt x="133" y="32406"/>
                  </a:lnTo>
                  <a:lnTo>
                    <a:pt x="200" y="32509"/>
                  </a:lnTo>
                  <a:lnTo>
                    <a:pt x="288" y="32607"/>
                  </a:lnTo>
                  <a:lnTo>
                    <a:pt x="398" y="32710"/>
                  </a:lnTo>
                  <a:lnTo>
                    <a:pt x="531" y="32813"/>
                  </a:lnTo>
                  <a:lnTo>
                    <a:pt x="664" y="32922"/>
                  </a:lnTo>
                  <a:lnTo>
                    <a:pt x="818" y="33031"/>
                  </a:lnTo>
                  <a:lnTo>
                    <a:pt x="1172" y="33248"/>
                  </a:lnTo>
                  <a:lnTo>
                    <a:pt x="1592" y="33476"/>
                  </a:lnTo>
                  <a:lnTo>
                    <a:pt x="2078" y="33710"/>
                  </a:lnTo>
                  <a:lnTo>
                    <a:pt x="2653" y="33954"/>
                  </a:lnTo>
                  <a:lnTo>
                    <a:pt x="3272" y="34198"/>
                  </a:lnTo>
                  <a:lnTo>
                    <a:pt x="3979" y="34448"/>
                  </a:lnTo>
                  <a:lnTo>
                    <a:pt x="4753" y="34709"/>
                  </a:lnTo>
                  <a:lnTo>
                    <a:pt x="5593" y="34975"/>
                  </a:lnTo>
                  <a:lnTo>
                    <a:pt x="6521" y="35247"/>
                  </a:lnTo>
                  <a:lnTo>
                    <a:pt x="7516" y="35529"/>
                  </a:lnTo>
                  <a:lnTo>
                    <a:pt x="8577" y="35812"/>
                  </a:lnTo>
                  <a:lnTo>
                    <a:pt x="9726" y="36105"/>
                  </a:lnTo>
                  <a:lnTo>
                    <a:pt x="10942" y="36398"/>
                  </a:lnTo>
                  <a:lnTo>
                    <a:pt x="12246" y="36702"/>
                  </a:lnTo>
                  <a:lnTo>
                    <a:pt x="13616" y="37012"/>
                  </a:lnTo>
                  <a:lnTo>
                    <a:pt x="15075" y="37327"/>
                  </a:lnTo>
                  <a:lnTo>
                    <a:pt x="16622" y="37653"/>
                  </a:lnTo>
                  <a:lnTo>
                    <a:pt x="18236" y="37979"/>
                  </a:lnTo>
                  <a:lnTo>
                    <a:pt x="19938" y="38316"/>
                  </a:lnTo>
                  <a:lnTo>
                    <a:pt x="21728" y="38652"/>
                  </a:lnTo>
                  <a:lnTo>
                    <a:pt x="23607" y="39000"/>
                  </a:lnTo>
                  <a:lnTo>
                    <a:pt x="25552" y="39353"/>
                  </a:lnTo>
                  <a:lnTo>
                    <a:pt x="27607" y="39712"/>
                  </a:lnTo>
                  <a:lnTo>
                    <a:pt x="29729" y="40075"/>
                  </a:lnTo>
                  <a:lnTo>
                    <a:pt x="31962" y="40445"/>
                  </a:lnTo>
                  <a:lnTo>
                    <a:pt x="34261" y="40820"/>
                  </a:lnTo>
                  <a:lnTo>
                    <a:pt x="36648" y="41205"/>
                  </a:lnTo>
                  <a:lnTo>
                    <a:pt x="39145" y="41591"/>
                  </a:lnTo>
                  <a:lnTo>
                    <a:pt x="41731" y="41987"/>
                  </a:lnTo>
                  <a:lnTo>
                    <a:pt x="44384" y="42384"/>
                  </a:lnTo>
                  <a:lnTo>
                    <a:pt x="47169" y="42791"/>
                  </a:lnTo>
                  <a:lnTo>
                    <a:pt x="50020" y="43204"/>
                  </a:lnTo>
                  <a:lnTo>
                    <a:pt x="52982" y="43617"/>
                  </a:lnTo>
                  <a:lnTo>
                    <a:pt x="56032" y="44041"/>
                  </a:lnTo>
                  <a:lnTo>
                    <a:pt x="59171" y="44470"/>
                  </a:lnTo>
                  <a:lnTo>
                    <a:pt x="62420" y="44904"/>
                  </a:lnTo>
                  <a:lnTo>
                    <a:pt x="65758" y="45344"/>
                  </a:lnTo>
                  <a:lnTo>
                    <a:pt x="69206" y="45790"/>
                  </a:lnTo>
                  <a:lnTo>
                    <a:pt x="72742" y="46240"/>
                  </a:lnTo>
                  <a:lnTo>
                    <a:pt x="76389" y="46697"/>
                  </a:lnTo>
                  <a:lnTo>
                    <a:pt x="80147" y="47158"/>
                  </a:lnTo>
                  <a:lnTo>
                    <a:pt x="83993" y="47625"/>
                  </a:lnTo>
                  <a:lnTo>
                    <a:pt x="87949" y="48098"/>
                  </a:lnTo>
                  <a:lnTo>
                    <a:pt x="92016" y="48576"/>
                  </a:lnTo>
                  <a:lnTo>
                    <a:pt x="96194" y="49059"/>
                  </a:lnTo>
                  <a:lnTo>
                    <a:pt x="100460" y="49548"/>
                  </a:lnTo>
                  <a:lnTo>
                    <a:pt x="104858" y="50043"/>
                  </a:lnTo>
                  <a:lnTo>
                    <a:pt x="109345" y="50542"/>
                  </a:lnTo>
                  <a:lnTo>
                    <a:pt x="113943" y="51047"/>
                  </a:lnTo>
                  <a:lnTo>
                    <a:pt x="118650" y="51558"/>
                  </a:lnTo>
                  <a:lnTo>
                    <a:pt x="123491" y="52074"/>
                  </a:lnTo>
                  <a:lnTo>
                    <a:pt x="128420" y="52590"/>
                  </a:lnTo>
                  <a:lnTo>
                    <a:pt x="133482" y="53117"/>
                  </a:lnTo>
                  <a:lnTo>
                    <a:pt x="138632" y="53649"/>
                  </a:lnTo>
                  <a:lnTo>
                    <a:pt x="143914" y="54187"/>
                  </a:lnTo>
                  <a:lnTo>
                    <a:pt x="144180" y="54203"/>
                  </a:lnTo>
                  <a:lnTo>
                    <a:pt x="145440" y="55051"/>
                  </a:lnTo>
                  <a:lnTo>
                    <a:pt x="146744" y="55903"/>
                  </a:lnTo>
                  <a:lnTo>
                    <a:pt x="148070" y="56762"/>
                  </a:lnTo>
                  <a:lnTo>
                    <a:pt x="149462" y="57625"/>
                  </a:lnTo>
                  <a:lnTo>
                    <a:pt x="150899" y="58494"/>
                  </a:lnTo>
                  <a:lnTo>
                    <a:pt x="152380" y="59369"/>
                  </a:lnTo>
                  <a:lnTo>
                    <a:pt x="153927" y="60243"/>
                  </a:lnTo>
                  <a:lnTo>
                    <a:pt x="155496" y="61129"/>
                  </a:lnTo>
                  <a:lnTo>
                    <a:pt x="157110" y="62014"/>
                  </a:lnTo>
                  <a:lnTo>
                    <a:pt x="158790" y="62910"/>
                  </a:lnTo>
                  <a:lnTo>
                    <a:pt x="160514" y="63806"/>
                  </a:lnTo>
                  <a:lnTo>
                    <a:pt x="162282" y="64708"/>
                  </a:lnTo>
                  <a:lnTo>
                    <a:pt x="164117" y="65621"/>
                  </a:lnTo>
                  <a:lnTo>
                    <a:pt x="165996" y="66533"/>
                  </a:lnTo>
                  <a:lnTo>
                    <a:pt x="167918" y="67446"/>
                  </a:lnTo>
                  <a:lnTo>
                    <a:pt x="169886" y="68369"/>
                  </a:lnTo>
                  <a:lnTo>
                    <a:pt x="170306" y="69070"/>
                  </a:lnTo>
                  <a:lnTo>
                    <a:pt x="170372" y="69140"/>
                  </a:lnTo>
                  <a:lnTo>
                    <a:pt x="170482" y="69206"/>
                  </a:lnTo>
                  <a:lnTo>
                    <a:pt x="170637" y="69260"/>
                  </a:lnTo>
                  <a:lnTo>
                    <a:pt x="170814" y="69309"/>
                  </a:lnTo>
                  <a:lnTo>
                    <a:pt x="171035" y="69352"/>
                  </a:lnTo>
                  <a:lnTo>
                    <a:pt x="171278" y="69385"/>
                  </a:lnTo>
                  <a:lnTo>
                    <a:pt x="171543" y="69406"/>
                  </a:lnTo>
                  <a:lnTo>
                    <a:pt x="171831" y="69423"/>
                  </a:lnTo>
                  <a:lnTo>
                    <a:pt x="171985" y="69423"/>
                  </a:lnTo>
                  <a:lnTo>
                    <a:pt x="172207" y="69417"/>
                  </a:lnTo>
                  <a:lnTo>
                    <a:pt x="173599" y="70047"/>
                  </a:lnTo>
                  <a:lnTo>
                    <a:pt x="175036" y="70678"/>
                  </a:lnTo>
                  <a:lnTo>
                    <a:pt x="176495" y="71313"/>
                  </a:lnTo>
                  <a:lnTo>
                    <a:pt x="177975" y="71949"/>
                  </a:lnTo>
                  <a:lnTo>
                    <a:pt x="179478" y="72584"/>
                  </a:lnTo>
                  <a:lnTo>
                    <a:pt x="181026" y="73225"/>
                  </a:lnTo>
                  <a:lnTo>
                    <a:pt x="182573" y="73866"/>
                  </a:lnTo>
                  <a:lnTo>
                    <a:pt x="184164" y="74512"/>
                  </a:lnTo>
                  <a:lnTo>
                    <a:pt x="185756" y="75164"/>
                  </a:lnTo>
                  <a:lnTo>
                    <a:pt x="187347" y="75821"/>
                  </a:lnTo>
                  <a:lnTo>
                    <a:pt x="188894" y="76479"/>
                  </a:lnTo>
                  <a:lnTo>
                    <a:pt x="190420" y="77141"/>
                  </a:lnTo>
                  <a:lnTo>
                    <a:pt x="191923" y="77798"/>
                  </a:lnTo>
                  <a:lnTo>
                    <a:pt x="193381" y="78461"/>
                  </a:lnTo>
                  <a:lnTo>
                    <a:pt x="194840" y="79124"/>
                  </a:lnTo>
                  <a:lnTo>
                    <a:pt x="196255" y="79786"/>
                  </a:lnTo>
                  <a:lnTo>
                    <a:pt x="196255" y="79786"/>
                  </a:lnTo>
                  <a:lnTo>
                    <a:pt x="194442" y="79292"/>
                  </a:lnTo>
                  <a:lnTo>
                    <a:pt x="192453" y="78754"/>
                  </a:lnTo>
                  <a:lnTo>
                    <a:pt x="190287" y="78179"/>
                  </a:lnTo>
                  <a:lnTo>
                    <a:pt x="187966" y="77570"/>
                  </a:lnTo>
                  <a:lnTo>
                    <a:pt x="185491" y="76924"/>
                  </a:lnTo>
                  <a:lnTo>
                    <a:pt x="182860" y="76250"/>
                  </a:lnTo>
                  <a:lnTo>
                    <a:pt x="180119" y="75544"/>
                  </a:lnTo>
                  <a:lnTo>
                    <a:pt x="177224" y="74822"/>
                  </a:lnTo>
                  <a:lnTo>
                    <a:pt x="174218" y="74078"/>
                  </a:lnTo>
                  <a:lnTo>
                    <a:pt x="171101" y="73312"/>
                  </a:lnTo>
                  <a:lnTo>
                    <a:pt x="167896" y="72541"/>
                  </a:lnTo>
                  <a:lnTo>
                    <a:pt x="164559" y="71753"/>
                  </a:lnTo>
                  <a:lnTo>
                    <a:pt x="161155" y="70960"/>
                  </a:lnTo>
                  <a:lnTo>
                    <a:pt x="157663" y="70162"/>
                  </a:lnTo>
                  <a:lnTo>
                    <a:pt x="154104" y="69363"/>
                  </a:lnTo>
                  <a:lnTo>
                    <a:pt x="152292" y="68967"/>
                  </a:lnTo>
                  <a:lnTo>
                    <a:pt x="150479" y="68570"/>
                  </a:lnTo>
                  <a:lnTo>
                    <a:pt x="148645" y="68174"/>
                  </a:lnTo>
                  <a:lnTo>
                    <a:pt x="146788" y="67777"/>
                  </a:lnTo>
                  <a:lnTo>
                    <a:pt x="144931" y="67386"/>
                  </a:lnTo>
                  <a:lnTo>
                    <a:pt x="143075" y="67000"/>
                  </a:lnTo>
                  <a:lnTo>
                    <a:pt x="141174" y="66615"/>
                  </a:lnTo>
                  <a:lnTo>
                    <a:pt x="139295" y="66229"/>
                  </a:lnTo>
                  <a:lnTo>
                    <a:pt x="137394" y="65854"/>
                  </a:lnTo>
                  <a:lnTo>
                    <a:pt x="135493" y="65479"/>
                  </a:lnTo>
                  <a:lnTo>
                    <a:pt x="133570" y="65110"/>
                  </a:lnTo>
                  <a:lnTo>
                    <a:pt x="131647" y="64746"/>
                  </a:lnTo>
                  <a:lnTo>
                    <a:pt x="129724" y="64388"/>
                  </a:lnTo>
                  <a:lnTo>
                    <a:pt x="127801" y="64035"/>
                  </a:lnTo>
                  <a:lnTo>
                    <a:pt x="125878" y="63687"/>
                  </a:lnTo>
                  <a:lnTo>
                    <a:pt x="123955" y="63350"/>
                  </a:lnTo>
                  <a:lnTo>
                    <a:pt x="122010" y="63019"/>
                  </a:lnTo>
                  <a:lnTo>
                    <a:pt x="120087" y="62693"/>
                  </a:lnTo>
                  <a:lnTo>
                    <a:pt x="118164" y="62372"/>
                  </a:lnTo>
                  <a:lnTo>
                    <a:pt x="116241" y="62068"/>
                  </a:lnTo>
                  <a:lnTo>
                    <a:pt x="114318" y="61764"/>
                  </a:lnTo>
                  <a:lnTo>
                    <a:pt x="112395" y="61476"/>
                  </a:lnTo>
                  <a:lnTo>
                    <a:pt x="110494" y="61194"/>
                  </a:lnTo>
                  <a:lnTo>
                    <a:pt x="108594" y="60922"/>
                  </a:lnTo>
                  <a:lnTo>
                    <a:pt x="106693" y="60662"/>
                  </a:lnTo>
                  <a:lnTo>
                    <a:pt x="104792" y="60412"/>
                  </a:lnTo>
                  <a:lnTo>
                    <a:pt x="102935" y="60178"/>
                  </a:lnTo>
                  <a:lnTo>
                    <a:pt x="101056" y="59950"/>
                  </a:lnTo>
                  <a:lnTo>
                    <a:pt x="99200" y="59733"/>
                  </a:lnTo>
                  <a:lnTo>
                    <a:pt x="97365" y="59532"/>
                  </a:lnTo>
                  <a:lnTo>
                    <a:pt x="95531" y="59342"/>
                  </a:lnTo>
                  <a:lnTo>
                    <a:pt x="93718" y="59168"/>
                  </a:lnTo>
                  <a:lnTo>
                    <a:pt x="91928" y="59005"/>
                  </a:lnTo>
                  <a:lnTo>
                    <a:pt x="90137" y="58858"/>
                  </a:lnTo>
                  <a:lnTo>
                    <a:pt x="88568" y="58733"/>
                  </a:lnTo>
                  <a:lnTo>
                    <a:pt x="87021" y="58625"/>
                  </a:lnTo>
                  <a:lnTo>
                    <a:pt x="85518" y="58521"/>
                  </a:lnTo>
                  <a:lnTo>
                    <a:pt x="84015" y="58429"/>
                  </a:lnTo>
                  <a:lnTo>
                    <a:pt x="82556" y="58348"/>
                  </a:lnTo>
                  <a:lnTo>
                    <a:pt x="81141" y="58272"/>
                  </a:lnTo>
                  <a:lnTo>
                    <a:pt x="79727" y="58206"/>
                  </a:lnTo>
                  <a:lnTo>
                    <a:pt x="78379" y="58152"/>
                  </a:lnTo>
                  <a:lnTo>
                    <a:pt x="77030" y="58109"/>
                  </a:lnTo>
                  <a:lnTo>
                    <a:pt x="75748" y="58071"/>
                  </a:lnTo>
                  <a:lnTo>
                    <a:pt x="74466" y="58043"/>
                  </a:lnTo>
                  <a:lnTo>
                    <a:pt x="73251" y="58027"/>
                  </a:lnTo>
                  <a:lnTo>
                    <a:pt x="72057" y="58016"/>
                  </a:lnTo>
                  <a:lnTo>
                    <a:pt x="70908" y="58016"/>
                  </a:lnTo>
                  <a:lnTo>
                    <a:pt x="69802" y="58027"/>
                  </a:lnTo>
                  <a:lnTo>
                    <a:pt x="68719" y="58049"/>
                  </a:lnTo>
                  <a:lnTo>
                    <a:pt x="67703" y="58076"/>
                  </a:lnTo>
                  <a:lnTo>
                    <a:pt x="66708" y="58114"/>
                  </a:lnTo>
                  <a:lnTo>
                    <a:pt x="65780" y="58158"/>
                  </a:lnTo>
                  <a:lnTo>
                    <a:pt x="64873" y="58212"/>
                  </a:lnTo>
                  <a:lnTo>
                    <a:pt x="64034" y="58277"/>
                  </a:lnTo>
                  <a:lnTo>
                    <a:pt x="63216" y="58353"/>
                  </a:lnTo>
                  <a:lnTo>
                    <a:pt x="62840" y="58391"/>
                  </a:lnTo>
                  <a:lnTo>
                    <a:pt x="62464" y="58435"/>
                  </a:lnTo>
                  <a:lnTo>
                    <a:pt x="62111" y="58478"/>
                  </a:lnTo>
                  <a:lnTo>
                    <a:pt x="61757" y="58527"/>
                  </a:lnTo>
                  <a:lnTo>
                    <a:pt x="61425" y="58576"/>
                  </a:lnTo>
                  <a:lnTo>
                    <a:pt x="61094" y="58625"/>
                  </a:lnTo>
                  <a:lnTo>
                    <a:pt x="60784" y="58679"/>
                  </a:lnTo>
                  <a:lnTo>
                    <a:pt x="60497" y="58733"/>
                  </a:lnTo>
                  <a:lnTo>
                    <a:pt x="60210" y="58793"/>
                  </a:lnTo>
                  <a:lnTo>
                    <a:pt x="59944" y="58853"/>
                  </a:lnTo>
                  <a:lnTo>
                    <a:pt x="59679" y="58918"/>
                  </a:lnTo>
                  <a:lnTo>
                    <a:pt x="59436" y="58983"/>
                  </a:lnTo>
                  <a:lnTo>
                    <a:pt x="59215" y="59048"/>
                  </a:lnTo>
                  <a:lnTo>
                    <a:pt x="58994" y="59119"/>
                  </a:lnTo>
                  <a:lnTo>
                    <a:pt x="58795" y="59190"/>
                  </a:lnTo>
                  <a:lnTo>
                    <a:pt x="58596" y="59260"/>
                  </a:lnTo>
                  <a:lnTo>
                    <a:pt x="58419" y="59336"/>
                  </a:lnTo>
                  <a:lnTo>
                    <a:pt x="58265" y="59418"/>
                  </a:lnTo>
                  <a:lnTo>
                    <a:pt x="58110" y="59499"/>
                  </a:lnTo>
                  <a:lnTo>
                    <a:pt x="57977" y="59581"/>
                  </a:lnTo>
                  <a:lnTo>
                    <a:pt x="57867" y="59657"/>
                  </a:lnTo>
                  <a:lnTo>
                    <a:pt x="57778" y="59738"/>
                  </a:lnTo>
                  <a:lnTo>
                    <a:pt x="57690" y="59825"/>
                  </a:lnTo>
                  <a:lnTo>
                    <a:pt x="57624" y="59907"/>
                  </a:lnTo>
                  <a:lnTo>
                    <a:pt x="57579" y="59993"/>
                  </a:lnTo>
                  <a:lnTo>
                    <a:pt x="57535" y="60080"/>
                  </a:lnTo>
                  <a:lnTo>
                    <a:pt x="57535" y="60173"/>
                  </a:lnTo>
                  <a:lnTo>
                    <a:pt x="57513" y="60260"/>
                  </a:lnTo>
                  <a:lnTo>
                    <a:pt x="57535" y="60357"/>
                  </a:lnTo>
                  <a:lnTo>
                    <a:pt x="57557" y="60450"/>
                  </a:lnTo>
                  <a:lnTo>
                    <a:pt x="57602" y="60547"/>
                  </a:lnTo>
                  <a:lnTo>
                    <a:pt x="57646" y="60645"/>
                  </a:lnTo>
                  <a:lnTo>
                    <a:pt x="57734" y="60743"/>
                  </a:lnTo>
                  <a:lnTo>
                    <a:pt x="57823" y="60846"/>
                  </a:lnTo>
                  <a:lnTo>
                    <a:pt x="57911" y="60949"/>
                  </a:lnTo>
                  <a:lnTo>
                    <a:pt x="58044" y="61053"/>
                  </a:lnTo>
                  <a:lnTo>
                    <a:pt x="58176" y="61156"/>
                  </a:lnTo>
                  <a:lnTo>
                    <a:pt x="58331" y="61264"/>
                  </a:lnTo>
                  <a:lnTo>
                    <a:pt x="58685" y="61487"/>
                  </a:lnTo>
                  <a:lnTo>
                    <a:pt x="59105" y="61715"/>
                  </a:lnTo>
                  <a:lnTo>
                    <a:pt x="59613" y="61949"/>
                  </a:lnTo>
                  <a:lnTo>
                    <a:pt x="60165" y="62188"/>
                  </a:lnTo>
                  <a:lnTo>
                    <a:pt x="60806" y="62432"/>
                  </a:lnTo>
                  <a:lnTo>
                    <a:pt x="61492" y="62688"/>
                  </a:lnTo>
                  <a:lnTo>
                    <a:pt x="62265" y="62948"/>
                  </a:lnTo>
                  <a:lnTo>
                    <a:pt x="63127" y="63214"/>
                  </a:lnTo>
                  <a:lnTo>
                    <a:pt x="64034" y="63486"/>
                  </a:lnTo>
                  <a:lnTo>
                    <a:pt x="65028" y="63763"/>
                  </a:lnTo>
                  <a:lnTo>
                    <a:pt x="66089" y="64045"/>
                  </a:lnTo>
                  <a:lnTo>
                    <a:pt x="67239" y="64339"/>
                  </a:lnTo>
                  <a:lnTo>
                    <a:pt x="68476" y="64637"/>
                  </a:lnTo>
                  <a:lnTo>
                    <a:pt x="69758" y="64942"/>
                  </a:lnTo>
                  <a:lnTo>
                    <a:pt x="71151" y="65251"/>
                  </a:lnTo>
                  <a:lnTo>
                    <a:pt x="72610" y="65566"/>
                  </a:lnTo>
                  <a:lnTo>
                    <a:pt x="74135" y="65887"/>
                  </a:lnTo>
                  <a:lnTo>
                    <a:pt x="75770" y="66218"/>
                  </a:lnTo>
                  <a:lnTo>
                    <a:pt x="77472" y="66549"/>
                  </a:lnTo>
                  <a:lnTo>
                    <a:pt x="79263" y="66892"/>
                  </a:lnTo>
                  <a:lnTo>
                    <a:pt x="81119" y="67239"/>
                  </a:lnTo>
                  <a:lnTo>
                    <a:pt x="83086" y="67587"/>
                  </a:lnTo>
                  <a:lnTo>
                    <a:pt x="85120" y="67945"/>
                  </a:lnTo>
                  <a:lnTo>
                    <a:pt x="87264" y="68309"/>
                  </a:lnTo>
                  <a:lnTo>
                    <a:pt x="89474" y="68684"/>
                  </a:lnTo>
                  <a:lnTo>
                    <a:pt x="91773" y="69059"/>
                  </a:lnTo>
                  <a:lnTo>
                    <a:pt x="94182" y="69439"/>
                  </a:lnTo>
                  <a:lnTo>
                    <a:pt x="96658" y="69830"/>
                  </a:lnTo>
                  <a:lnTo>
                    <a:pt x="99244" y="70221"/>
                  </a:lnTo>
                  <a:lnTo>
                    <a:pt x="101918" y="70623"/>
                  </a:lnTo>
                  <a:lnTo>
                    <a:pt x="104681" y="71025"/>
                  </a:lnTo>
                  <a:lnTo>
                    <a:pt x="107533" y="71438"/>
                  </a:lnTo>
                  <a:lnTo>
                    <a:pt x="110494" y="71856"/>
                  </a:lnTo>
                  <a:lnTo>
                    <a:pt x="113545" y="72280"/>
                  </a:lnTo>
                  <a:lnTo>
                    <a:pt x="116683" y="72704"/>
                  </a:lnTo>
                  <a:lnTo>
                    <a:pt x="119932" y="73138"/>
                  </a:lnTo>
                  <a:lnTo>
                    <a:pt x="123270" y="73578"/>
                  </a:lnTo>
                  <a:lnTo>
                    <a:pt x="126718" y="74023"/>
                  </a:lnTo>
                  <a:lnTo>
                    <a:pt x="130277" y="74474"/>
                  </a:lnTo>
                  <a:lnTo>
                    <a:pt x="133924" y="74931"/>
                  </a:lnTo>
                  <a:lnTo>
                    <a:pt x="137659" y="75392"/>
                  </a:lnTo>
                  <a:lnTo>
                    <a:pt x="141527" y="75859"/>
                  </a:lnTo>
                  <a:lnTo>
                    <a:pt x="145484" y="76332"/>
                  </a:lnTo>
                  <a:lnTo>
                    <a:pt x="149551" y="76810"/>
                  </a:lnTo>
                  <a:lnTo>
                    <a:pt x="153706" y="77293"/>
                  </a:lnTo>
                  <a:lnTo>
                    <a:pt x="157994" y="77782"/>
                  </a:lnTo>
                  <a:lnTo>
                    <a:pt x="162371" y="78276"/>
                  </a:lnTo>
                  <a:lnTo>
                    <a:pt x="166858" y="78776"/>
                  </a:lnTo>
                  <a:lnTo>
                    <a:pt x="171455" y="79281"/>
                  </a:lnTo>
                  <a:lnTo>
                    <a:pt x="176185" y="79792"/>
                  </a:lnTo>
                  <a:lnTo>
                    <a:pt x="181004" y="80308"/>
                  </a:lnTo>
                  <a:lnTo>
                    <a:pt x="185933" y="80829"/>
                  </a:lnTo>
                  <a:lnTo>
                    <a:pt x="190994" y="81356"/>
                  </a:lnTo>
                  <a:lnTo>
                    <a:pt x="196166" y="81888"/>
                  </a:lnTo>
                  <a:lnTo>
                    <a:pt x="201427" y="82421"/>
                  </a:lnTo>
                  <a:lnTo>
                    <a:pt x="201604" y="82437"/>
                  </a:lnTo>
                  <a:lnTo>
                    <a:pt x="202731" y="83024"/>
                  </a:lnTo>
                  <a:lnTo>
                    <a:pt x="203836" y="83616"/>
                  </a:lnTo>
                  <a:lnTo>
                    <a:pt x="204919" y="84208"/>
                  </a:lnTo>
                  <a:lnTo>
                    <a:pt x="205980" y="84794"/>
                  </a:lnTo>
                  <a:lnTo>
                    <a:pt x="207019" y="85386"/>
                  </a:lnTo>
                  <a:lnTo>
                    <a:pt x="208036" y="85979"/>
                  </a:lnTo>
                  <a:lnTo>
                    <a:pt x="209030" y="86576"/>
                  </a:lnTo>
                  <a:lnTo>
                    <a:pt x="210003" y="87168"/>
                  </a:lnTo>
                  <a:lnTo>
                    <a:pt x="210953" y="87760"/>
                  </a:lnTo>
                  <a:lnTo>
                    <a:pt x="211904" y="88358"/>
                  </a:lnTo>
                  <a:lnTo>
                    <a:pt x="212810" y="88955"/>
                  </a:lnTo>
                  <a:lnTo>
                    <a:pt x="213694" y="89553"/>
                  </a:lnTo>
                  <a:lnTo>
                    <a:pt x="214556" y="90145"/>
                  </a:lnTo>
                  <a:lnTo>
                    <a:pt x="215396" y="90748"/>
                  </a:lnTo>
                  <a:lnTo>
                    <a:pt x="216214" y="91345"/>
                  </a:lnTo>
                  <a:lnTo>
                    <a:pt x="217032" y="91943"/>
                  </a:lnTo>
                  <a:lnTo>
                    <a:pt x="217584" y="92931"/>
                  </a:lnTo>
                  <a:lnTo>
                    <a:pt x="217850" y="93404"/>
                  </a:lnTo>
                  <a:lnTo>
                    <a:pt x="217916" y="93469"/>
                  </a:lnTo>
                  <a:lnTo>
                    <a:pt x="218026" y="93529"/>
                  </a:lnTo>
                  <a:lnTo>
                    <a:pt x="218181" y="93583"/>
                  </a:lnTo>
                  <a:lnTo>
                    <a:pt x="218336" y="93637"/>
                  </a:lnTo>
                  <a:lnTo>
                    <a:pt x="218557" y="93675"/>
                  </a:lnTo>
                  <a:lnTo>
                    <a:pt x="218778" y="93708"/>
                  </a:lnTo>
                  <a:lnTo>
                    <a:pt x="219021" y="93735"/>
                  </a:lnTo>
                  <a:lnTo>
                    <a:pt x="219308" y="93751"/>
                  </a:lnTo>
                  <a:lnTo>
                    <a:pt x="220391" y="94669"/>
                  </a:lnTo>
                  <a:lnTo>
                    <a:pt x="221408" y="95587"/>
                  </a:lnTo>
                  <a:lnTo>
                    <a:pt x="222381" y="96511"/>
                  </a:lnTo>
                  <a:lnTo>
                    <a:pt x="223309" y="97434"/>
                  </a:lnTo>
                  <a:lnTo>
                    <a:pt x="224193" y="98357"/>
                  </a:lnTo>
                  <a:lnTo>
                    <a:pt x="225011" y="99281"/>
                  </a:lnTo>
                  <a:lnTo>
                    <a:pt x="225785" y="100204"/>
                  </a:lnTo>
                  <a:lnTo>
                    <a:pt x="226514" y="101133"/>
                  </a:lnTo>
                  <a:lnTo>
                    <a:pt x="224171" y="100476"/>
                  </a:lnTo>
                  <a:lnTo>
                    <a:pt x="222602" y="100041"/>
                  </a:lnTo>
                  <a:lnTo>
                    <a:pt x="220767" y="99536"/>
                  </a:lnTo>
                  <a:lnTo>
                    <a:pt x="218690" y="98977"/>
                  </a:lnTo>
                  <a:lnTo>
                    <a:pt x="216391" y="98352"/>
                  </a:lnTo>
                  <a:lnTo>
                    <a:pt x="213871" y="97684"/>
                  </a:lnTo>
                  <a:lnTo>
                    <a:pt x="211130" y="96967"/>
                  </a:lnTo>
                  <a:lnTo>
                    <a:pt x="208213" y="96206"/>
                  </a:lnTo>
                  <a:lnTo>
                    <a:pt x="205096" y="95408"/>
                  </a:lnTo>
                  <a:lnTo>
                    <a:pt x="201803" y="94582"/>
                  </a:lnTo>
                  <a:lnTo>
                    <a:pt x="198355" y="93730"/>
                  </a:lnTo>
                  <a:lnTo>
                    <a:pt x="194774" y="92850"/>
                  </a:lnTo>
                  <a:lnTo>
                    <a:pt x="191038" y="91959"/>
                  </a:lnTo>
                  <a:lnTo>
                    <a:pt x="189138" y="91508"/>
                  </a:lnTo>
                  <a:lnTo>
                    <a:pt x="187192" y="91052"/>
                  </a:lnTo>
                  <a:lnTo>
                    <a:pt x="185225" y="90595"/>
                  </a:lnTo>
                  <a:lnTo>
                    <a:pt x="183236" y="90139"/>
                  </a:lnTo>
                  <a:lnTo>
                    <a:pt x="181203" y="89683"/>
                  </a:lnTo>
                  <a:lnTo>
                    <a:pt x="179169" y="89227"/>
                  </a:lnTo>
                  <a:lnTo>
                    <a:pt x="177091" y="88770"/>
                  </a:lnTo>
                  <a:lnTo>
                    <a:pt x="175014" y="88314"/>
                  </a:lnTo>
                  <a:lnTo>
                    <a:pt x="172914" y="87858"/>
                  </a:lnTo>
                  <a:lnTo>
                    <a:pt x="170792" y="87407"/>
                  </a:lnTo>
                  <a:lnTo>
                    <a:pt x="168648" y="86962"/>
                  </a:lnTo>
                  <a:lnTo>
                    <a:pt x="166504" y="86516"/>
                  </a:lnTo>
                  <a:lnTo>
                    <a:pt x="164338" y="86076"/>
                  </a:lnTo>
                  <a:lnTo>
                    <a:pt x="162150" y="85642"/>
                  </a:lnTo>
                  <a:lnTo>
                    <a:pt x="159983" y="85213"/>
                  </a:lnTo>
                  <a:lnTo>
                    <a:pt x="157773" y="84789"/>
                  </a:lnTo>
                  <a:lnTo>
                    <a:pt x="155585" y="84371"/>
                  </a:lnTo>
                  <a:lnTo>
                    <a:pt x="153375" y="83963"/>
                  </a:lnTo>
                  <a:lnTo>
                    <a:pt x="151164" y="83561"/>
                  </a:lnTo>
                  <a:lnTo>
                    <a:pt x="148954" y="83165"/>
                  </a:lnTo>
                  <a:lnTo>
                    <a:pt x="146744" y="82785"/>
                  </a:lnTo>
                  <a:lnTo>
                    <a:pt x="144533" y="82410"/>
                  </a:lnTo>
                  <a:lnTo>
                    <a:pt x="142323" y="82046"/>
                  </a:lnTo>
                  <a:lnTo>
                    <a:pt x="140113" y="81693"/>
                  </a:lnTo>
                  <a:lnTo>
                    <a:pt x="137902" y="81356"/>
                  </a:lnTo>
                  <a:lnTo>
                    <a:pt x="135714" y="81025"/>
                  </a:lnTo>
                  <a:lnTo>
                    <a:pt x="133526" y="80710"/>
                  </a:lnTo>
                  <a:lnTo>
                    <a:pt x="131360" y="80411"/>
                  </a:lnTo>
                  <a:lnTo>
                    <a:pt x="129194" y="80123"/>
                  </a:lnTo>
                  <a:lnTo>
                    <a:pt x="127028" y="79852"/>
                  </a:lnTo>
                  <a:lnTo>
                    <a:pt x="124906" y="79591"/>
                  </a:lnTo>
                  <a:lnTo>
                    <a:pt x="123823" y="79471"/>
                  </a:lnTo>
                  <a:lnTo>
                    <a:pt x="122762" y="79352"/>
                  </a:lnTo>
                  <a:lnTo>
                    <a:pt x="121723" y="79238"/>
                  </a:lnTo>
                  <a:lnTo>
                    <a:pt x="120662" y="79124"/>
                  </a:lnTo>
                  <a:lnTo>
                    <a:pt x="119623" y="79021"/>
                  </a:lnTo>
                  <a:lnTo>
                    <a:pt x="118584" y="78917"/>
                  </a:lnTo>
                  <a:lnTo>
                    <a:pt x="117545" y="78820"/>
                  </a:lnTo>
                  <a:lnTo>
                    <a:pt x="116506" y="78727"/>
                  </a:lnTo>
                  <a:lnTo>
                    <a:pt x="115490" y="78640"/>
                  </a:lnTo>
                  <a:lnTo>
                    <a:pt x="114473" y="78559"/>
                  </a:lnTo>
                  <a:lnTo>
                    <a:pt x="112904" y="78434"/>
                  </a:lnTo>
                  <a:lnTo>
                    <a:pt x="111356" y="78325"/>
                  </a:lnTo>
                  <a:lnTo>
                    <a:pt x="109853" y="78222"/>
                  </a:lnTo>
                  <a:lnTo>
                    <a:pt x="108350" y="78130"/>
                  </a:lnTo>
                  <a:lnTo>
                    <a:pt x="106892" y="78048"/>
                  </a:lnTo>
                  <a:lnTo>
                    <a:pt x="105477" y="77972"/>
                  </a:lnTo>
                  <a:lnTo>
                    <a:pt x="104062" y="77907"/>
                  </a:lnTo>
                  <a:lnTo>
                    <a:pt x="102714" y="77853"/>
                  </a:lnTo>
                  <a:lnTo>
                    <a:pt x="101366" y="77809"/>
                  </a:lnTo>
                  <a:lnTo>
                    <a:pt x="100084" y="77771"/>
                  </a:lnTo>
                  <a:lnTo>
                    <a:pt x="98824" y="77744"/>
                  </a:lnTo>
                  <a:lnTo>
                    <a:pt x="97586" y="77728"/>
                  </a:lnTo>
                  <a:lnTo>
                    <a:pt x="96393" y="77717"/>
                  </a:lnTo>
                  <a:lnTo>
                    <a:pt x="95243" y="77717"/>
                  </a:lnTo>
                  <a:lnTo>
                    <a:pt x="94138" y="77728"/>
                  </a:lnTo>
                  <a:lnTo>
                    <a:pt x="93077" y="77750"/>
                  </a:lnTo>
                  <a:lnTo>
                    <a:pt x="92038" y="77777"/>
                  </a:lnTo>
                  <a:lnTo>
                    <a:pt x="91044" y="77815"/>
                  </a:lnTo>
                  <a:lnTo>
                    <a:pt x="90115" y="77858"/>
                  </a:lnTo>
                  <a:lnTo>
                    <a:pt x="89209" y="77918"/>
                  </a:lnTo>
                  <a:lnTo>
                    <a:pt x="88369" y="77978"/>
                  </a:lnTo>
                  <a:lnTo>
                    <a:pt x="87551" y="78054"/>
                  </a:lnTo>
                  <a:lnTo>
                    <a:pt x="87176" y="78092"/>
                  </a:lnTo>
                  <a:lnTo>
                    <a:pt x="86800" y="78135"/>
                  </a:lnTo>
                  <a:lnTo>
                    <a:pt x="86446" y="78179"/>
                  </a:lnTo>
                  <a:lnTo>
                    <a:pt x="86093" y="78228"/>
                  </a:lnTo>
                  <a:lnTo>
                    <a:pt x="85761" y="78276"/>
                  </a:lnTo>
                  <a:lnTo>
                    <a:pt x="85429" y="78325"/>
                  </a:lnTo>
                  <a:lnTo>
                    <a:pt x="85120" y="78380"/>
                  </a:lnTo>
                  <a:lnTo>
                    <a:pt x="84833" y="78439"/>
                  </a:lnTo>
                  <a:lnTo>
                    <a:pt x="84545" y="78494"/>
                  </a:lnTo>
                  <a:lnTo>
                    <a:pt x="84280" y="78553"/>
                  </a:lnTo>
                  <a:lnTo>
                    <a:pt x="84015" y="78619"/>
                  </a:lnTo>
                  <a:lnTo>
                    <a:pt x="83772" y="78684"/>
                  </a:lnTo>
                  <a:lnTo>
                    <a:pt x="83551" y="78749"/>
                  </a:lnTo>
                  <a:lnTo>
                    <a:pt x="83330" y="78820"/>
                  </a:lnTo>
                  <a:lnTo>
                    <a:pt x="83131" y="78890"/>
                  </a:lnTo>
                  <a:lnTo>
                    <a:pt x="82932" y="78966"/>
                  </a:lnTo>
                  <a:lnTo>
                    <a:pt x="82755" y="79042"/>
                  </a:lnTo>
                  <a:lnTo>
                    <a:pt x="82600" y="79118"/>
                  </a:lnTo>
                  <a:lnTo>
                    <a:pt x="82445" y="79200"/>
                  </a:lnTo>
                  <a:lnTo>
                    <a:pt x="82313" y="79281"/>
                  </a:lnTo>
                  <a:lnTo>
                    <a:pt x="82202" y="79357"/>
                  </a:lnTo>
                  <a:lnTo>
                    <a:pt x="82114" y="79439"/>
                  </a:lnTo>
                  <a:lnTo>
                    <a:pt x="82048" y="79526"/>
                  </a:lnTo>
                  <a:lnTo>
                    <a:pt x="81981" y="79607"/>
                  </a:lnTo>
                  <a:lnTo>
                    <a:pt x="81915" y="79694"/>
                  </a:lnTo>
                  <a:lnTo>
                    <a:pt x="81893" y="79781"/>
                  </a:lnTo>
                  <a:lnTo>
                    <a:pt x="81871" y="79873"/>
                  </a:lnTo>
                  <a:lnTo>
                    <a:pt x="81849" y="79966"/>
                  </a:lnTo>
                  <a:lnTo>
                    <a:pt x="81871" y="80058"/>
                  </a:lnTo>
                  <a:lnTo>
                    <a:pt x="81893" y="80150"/>
                  </a:lnTo>
                  <a:lnTo>
                    <a:pt x="81937" y="80248"/>
                  </a:lnTo>
                  <a:lnTo>
                    <a:pt x="81981" y="80346"/>
                  </a:lnTo>
                  <a:lnTo>
                    <a:pt x="82070" y="80444"/>
                  </a:lnTo>
                  <a:lnTo>
                    <a:pt x="82158" y="80547"/>
                  </a:lnTo>
                  <a:lnTo>
                    <a:pt x="82269" y="80650"/>
                  </a:lnTo>
                  <a:lnTo>
                    <a:pt x="82379" y="80753"/>
                  </a:lnTo>
                  <a:lnTo>
                    <a:pt x="82512" y="80862"/>
                  </a:lnTo>
                  <a:lnTo>
                    <a:pt x="82667" y="80965"/>
                  </a:lnTo>
                  <a:lnTo>
                    <a:pt x="83020" y="81188"/>
                  </a:lnTo>
                  <a:lnTo>
                    <a:pt x="83440" y="81416"/>
                  </a:lnTo>
                  <a:lnTo>
                    <a:pt x="83949" y="81649"/>
                  </a:lnTo>
                  <a:lnTo>
                    <a:pt x="84501" y="81888"/>
                  </a:lnTo>
                  <a:lnTo>
                    <a:pt x="85142" y="82138"/>
                  </a:lnTo>
                  <a:lnTo>
                    <a:pt x="85827" y="82388"/>
                  </a:lnTo>
                  <a:lnTo>
                    <a:pt x="86601" y="82649"/>
                  </a:lnTo>
                  <a:lnTo>
                    <a:pt x="87463" y="82915"/>
                  </a:lnTo>
                  <a:lnTo>
                    <a:pt x="88369" y="83187"/>
                  </a:lnTo>
                  <a:lnTo>
                    <a:pt x="89364" y="83464"/>
                  </a:lnTo>
                  <a:lnTo>
                    <a:pt x="90447" y="83752"/>
                  </a:lnTo>
                  <a:lnTo>
                    <a:pt x="91574" y="84039"/>
                  </a:lnTo>
                  <a:lnTo>
                    <a:pt x="92812" y="84338"/>
                  </a:lnTo>
                  <a:lnTo>
                    <a:pt x="94094" y="84642"/>
                  </a:lnTo>
                  <a:lnTo>
                    <a:pt x="95486" y="84952"/>
                  </a:lnTo>
                  <a:lnTo>
                    <a:pt x="96945" y="85267"/>
                  </a:lnTo>
                  <a:lnTo>
                    <a:pt x="98470" y="85587"/>
                  </a:lnTo>
                  <a:lnTo>
                    <a:pt x="100106" y="85919"/>
                  </a:lnTo>
                  <a:lnTo>
                    <a:pt x="101808" y="86250"/>
                  </a:lnTo>
                  <a:lnTo>
                    <a:pt x="103598" y="86592"/>
                  </a:lnTo>
                  <a:lnTo>
                    <a:pt x="105455" y="86940"/>
                  </a:lnTo>
                  <a:lnTo>
                    <a:pt x="107422" y="87293"/>
                  </a:lnTo>
                  <a:lnTo>
                    <a:pt x="109456" y="87651"/>
                  </a:lnTo>
                  <a:lnTo>
                    <a:pt x="111600" y="88015"/>
                  </a:lnTo>
                  <a:lnTo>
                    <a:pt x="113810" y="88385"/>
                  </a:lnTo>
                  <a:lnTo>
                    <a:pt x="116109" y="88760"/>
                  </a:lnTo>
                  <a:lnTo>
                    <a:pt x="118518" y="89140"/>
                  </a:lnTo>
                  <a:lnTo>
                    <a:pt x="120993" y="89531"/>
                  </a:lnTo>
                  <a:lnTo>
                    <a:pt x="123579" y="89922"/>
                  </a:lnTo>
                  <a:lnTo>
                    <a:pt x="126254" y="90324"/>
                  </a:lnTo>
                  <a:lnTo>
                    <a:pt x="129017" y="90731"/>
                  </a:lnTo>
                  <a:lnTo>
                    <a:pt x="131868" y="91139"/>
                  </a:lnTo>
                  <a:lnTo>
                    <a:pt x="134830" y="91557"/>
                  </a:lnTo>
                  <a:lnTo>
                    <a:pt x="137880" y="91981"/>
                  </a:lnTo>
                  <a:lnTo>
                    <a:pt x="141019" y="92410"/>
                  </a:lnTo>
                  <a:lnTo>
                    <a:pt x="144268" y="92844"/>
                  </a:lnTo>
                  <a:lnTo>
                    <a:pt x="147628" y="93279"/>
                  </a:lnTo>
                  <a:lnTo>
                    <a:pt x="151054" y="93724"/>
                  </a:lnTo>
                  <a:lnTo>
                    <a:pt x="154612" y="94175"/>
                  </a:lnTo>
                  <a:lnTo>
                    <a:pt x="158259" y="94631"/>
                  </a:lnTo>
                  <a:lnTo>
                    <a:pt x="161995" y="95093"/>
                  </a:lnTo>
                  <a:lnTo>
                    <a:pt x="165863" y="95560"/>
                  </a:lnTo>
                  <a:lnTo>
                    <a:pt x="169819" y="96033"/>
                  </a:lnTo>
                  <a:lnTo>
                    <a:pt x="173886" y="96511"/>
                  </a:lnTo>
                  <a:lnTo>
                    <a:pt x="178042" y="96994"/>
                  </a:lnTo>
                  <a:lnTo>
                    <a:pt x="182330" y="97488"/>
                  </a:lnTo>
                  <a:lnTo>
                    <a:pt x="186706" y="97983"/>
                  </a:lnTo>
                  <a:lnTo>
                    <a:pt x="191193" y="98482"/>
                  </a:lnTo>
                  <a:lnTo>
                    <a:pt x="195813" y="98982"/>
                  </a:lnTo>
                  <a:lnTo>
                    <a:pt x="200521" y="99493"/>
                  </a:lnTo>
                  <a:lnTo>
                    <a:pt x="205339" y="100009"/>
                  </a:lnTo>
                  <a:lnTo>
                    <a:pt x="210268" y="100530"/>
                  </a:lnTo>
                  <a:lnTo>
                    <a:pt x="215330" y="101057"/>
                  </a:lnTo>
                  <a:lnTo>
                    <a:pt x="220502" y="101589"/>
                  </a:lnTo>
                  <a:lnTo>
                    <a:pt x="225785" y="102127"/>
                  </a:lnTo>
                  <a:lnTo>
                    <a:pt x="225939" y="102138"/>
                  </a:lnTo>
                  <a:lnTo>
                    <a:pt x="226094" y="102149"/>
                  </a:lnTo>
                  <a:lnTo>
                    <a:pt x="226249" y="102154"/>
                  </a:lnTo>
                  <a:lnTo>
                    <a:pt x="226625" y="102154"/>
                  </a:lnTo>
                  <a:lnTo>
                    <a:pt x="226823" y="102143"/>
                  </a:lnTo>
                  <a:lnTo>
                    <a:pt x="227022" y="102127"/>
                  </a:lnTo>
                  <a:lnTo>
                    <a:pt x="227199" y="102105"/>
                  </a:lnTo>
                  <a:lnTo>
                    <a:pt x="227796" y="102985"/>
                  </a:lnTo>
                  <a:lnTo>
                    <a:pt x="228326" y="103865"/>
                  </a:lnTo>
                  <a:lnTo>
                    <a:pt x="228349" y="103903"/>
                  </a:lnTo>
                  <a:lnTo>
                    <a:pt x="228393" y="103941"/>
                  </a:lnTo>
                  <a:lnTo>
                    <a:pt x="228459" y="103974"/>
                  </a:lnTo>
                  <a:lnTo>
                    <a:pt x="228525" y="104006"/>
                  </a:lnTo>
                  <a:lnTo>
                    <a:pt x="228592" y="104039"/>
                  </a:lnTo>
                  <a:lnTo>
                    <a:pt x="228680" y="104071"/>
                  </a:lnTo>
                  <a:lnTo>
                    <a:pt x="228901" y="104120"/>
                  </a:lnTo>
                  <a:lnTo>
                    <a:pt x="229144" y="104164"/>
                  </a:lnTo>
                  <a:lnTo>
                    <a:pt x="229410" y="104196"/>
                  </a:lnTo>
                  <a:lnTo>
                    <a:pt x="229542" y="104207"/>
                  </a:lnTo>
                  <a:lnTo>
                    <a:pt x="229697" y="104213"/>
                  </a:lnTo>
                  <a:lnTo>
                    <a:pt x="229852" y="104218"/>
                  </a:lnTo>
                  <a:lnTo>
                    <a:pt x="230006" y="104224"/>
                  </a:lnTo>
                  <a:lnTo>
                    <a:pt x="230227" y="104218"/>
                  </a:lnTo>
                  <a:lnTo>
                    <a:pt x="230404" y="104207"/>
                  </a:lnTo>
                  <a:lnTo>
                    <a:pt x="230559" y="104196"/>
                  </a:lnTo>
                  <a:lnTo>
                    <a:pt x="230714" y="104180"/>
                  </a:lnTo>
                  <a:lnTo>
                    <a:pt x="230868" y="104164"/>
                  </a:lnTo>
                  <a:lnTo>
                    <a:pt x="231001" y="104142"/>
                  </a:lnTo>
                  <a:lnTo>
                    <a:pt x="231134" y="104115"/>
                  </a:lnTo>
                  <a:lnTo>
                    <a:pt x="231244" y="104088"/>
                  </a:lnTo>
                  <a:lnTo>
                    <a:pt x="231333" y="104055"/>
                  </a:lnTo>
                  <a:lnTo>
                    <a:pt x="231443" y="104023"/>
                  </a:lnTo>
                  <a:lnTo>
                    <a:pt x="231509" y="103990"/>
                  </a:lnTo>
                  <a:lnTo>
                    <a:pt x="231576" y="103952"/>
                  </a:lnTo>
                  <a:lnTo>
                    <a:pt x="231620" y="103914"/>
                  </a:lnTo>
                  <a:lnTo>
                    <a:pt x="231664" y="103876"/>
                  </a:lnTo>
                  <a:lnTo>
                    <a:pt x="231686" y="103832"/>
                  </a:lnTo>
                  <a:lnTo>
                    <a:pt x="231686" y="103789"/>
                  </a:lnTo>
                  <a:lnTo>
                    <a:pt x="231664" y="103751"/>
                  </a:lnTo>
                  <a:lnTo>
                    <a:pt x="231244" y="103072"/>
                  </a:lnTo>
                  <a:lnTo>
                    <a:pt x="230824" y="102393"/>
                  </a:lnTo>
                  <a:lnTo>
                    <a:pt x="230360" y="101714"/>
                  </a:lnTo>
                  <a:lnTo>
                    <a:pt x="229852" y="101035"/>
                  </a:lnTo>
                  <a:lnTo>
                    <a:pt x="229343" y="100362"/>
                  </a:lnTo>
                  <a:lnTo>
                    <a:pt x="228791" y="99683"/>
                  </a:lnTo>
                  <a:lnTo>
                    <a:pt x="228216" y="99009"/>
                  </a:lnTo>
                  <a:lnTo>
                    <a:pt x="227619" y="98330"/>
                  </a:lnTo>
                  <a:lnTo>
                    <a:pt x="227000" y="97657"/>
                  </a:lnTo>
                  <a:lnTo>
                    <a:pt x="226337" y="96983"/>
                  </a:lnTo>
                  <a:lnTo>
                    <a:pt x="225652" y="96310"/>
                  </a:lnTo>
                  <a:lnTo>
                    <a:pt x="224945" y="95636"/>
                  </a:lnTo>
                  <a:lnTo>
                    <a:pt x="224215" y="94963"/>
                  </a:lnTo>
                  <a:lnTo>
                    <a:pt x="223442" y="94289"/>
                  </a:lnTo>
                  <a:lnTo>
                    <a:pt x="222668" y="93621"/>
                  </a:lnTo>
                  <a:lnTo>
                    <a:pt x="221850" y="92947"/>
                  </a:lnTo>
                  <a:lnTo>
                    <a:pt x="223619" y="91633"/>
                  </a:lnTo>
                  <a:lnTo>
                    <a:pt x="225343" y="90346"/>
                  </a:lnTo>
                  <a:lnTo>
                    <a:pt x="227000" y="89080"/>
                  </a:lnTo>
                  <a:lnTo>
                    <a:pt x="228592" y="87836"/>
                  </a:lnTo>
                  <a:lnTo>
                    <a:pt x="230139" y="86619"/>
                  </a:lnTo>
                  <a:lnTo>
                    <a:pt x="231642" y="85425"/>
                  </a:lnTo>
                  <a:lnTo>
                    <a:pt x="233079" y="84257"/>
                  </a:lnTo>
                  <a:lnTo>
                    <a:pt x="234449" y="83111"/>
                  </a:lnTo>
                  <a:lnTo>
                    <a:pt x="235775" y="81986"/>
                  </a:lnTo>
                  <a:lnTo>
                    <a:pt x="237057" y="80889"/>
                  </a:lnTo>
                  <a:lnTo>
                    <a:pt x="238273" y="79814"/>
                  </a:lnTo>
                  <a:lnTo>
                    <a:pt x="239444" y="78760"/>
                  </a:lnTo>
                  <a:lnTo>
                    <a:pt x="240550" y="77728"/>
                  </a:lnTo>
                  <a:lnTo>
                    <a:pt x="241611" y="76718"/>
                  </a:lnTo>
                  <a:lnTo>
                    <a:pt x="242627" y="75734"/>
                  </a:lnTo>
                  <a:lnTo>
                    <a:pt x="243600" y="74773"/>
                  </a:lnTo>
                  <a:lnTo>
                    <a:pt x="244506" y="73828"/>
                  </a:lnTo>
                  <a:lnTo>
                    <a:pt x="245390" y="72910"/>
                  </a:lnTo>
                  <a:lnTo>
                    <a:pt x="246208" y="72014"/>
                  </a:lnTo>
                  <a:lnTo>
                    <a:pt x="246982" y="71139"/>
                  </a:lnTo>
                  <a:lnTo>
                    <a:pt x="247711" y="70286"/>
                  </a:lnTo>
                  <a:lnTo>
                    <a:pt x="248396" y="69450"/>
                  </a:lnTo>
                  <a:lnTo>
                    <a:pt x="249037" y="68641"/>
                  </a:lnTo>
                  <a:lnTo>
                    <a:pt x="249634" y="67848"/>
                  </a:lnTo>
                  <a:lnTo>
                    <a:pt x="250187" y="67082"/>
                  </a:lnTo>
                  <a:lnTo>
                    <a:pt x="250695" y="66332"/>
                  </a:lnTo>
                  <a:lnTo>
                    <a:pt x="251159" y="65604"/>
                  </a:lnTo>
                  <a:lnTo>
                    <a:pt x="251579" y="64898"/>
                  </a:lnTo>
                  <a:lnTo>
                    <a:pt x="251955" y="64214"/>
                  </a:lnTo>
                  <a:lnTo>
                    <a:pt x="252308" y="63546"/>
                  </a:lnTo>
                  <a:lnTo>
                    <a:pt x="252618" y="62899"/>
                  </a:lnTo>
                  <a:lnTo>
                    <a:pt x="252883" y="62275"/>
                  </a:lnTo>
                  <a:lnTo>
                    <a:pt x="253104" y="61666"/>
                  </a:lnTo>
                  <a:lnTo>
                    <a:pt x="253303" y="61080"/>
                  </a:lnTo>
                  <a:lnTo>
                    <a:pt x="253458" y="60515"/>
                  </a:lnTo>
                  <a:lnTo>
                    <a:pt x="253568" y="59966"/>
                  </a:lnTo>
                  <a:lnTo>
                    <a:pt x="253657" y="59434"/>
                  </a:lnTo>
                  <a:lnTo>
                    <a:pt x="253701" y="58929"/>
                  </a:lnTo>
                  <a:lnTo>
                    <a:pt x="253701" y="58435"/>
                  </a:lnTo>
                  <a:lnTo>
                    <a:pt x="253679" y="57962"/>
                  </a:lnTo>
                  <a:lnTo>
                    <a:pt x="253635" y="57511"/>
                  </a:lnTo>
                  <a:lnTo>
                    <a:pt x="253546" y="57077"/>
                  </a:lnTo>
                  <a:lnTo>
                    <a:pt x="253436" y="56658"/>
                  </a:lnTo>
                  <a:lnTo>
                    <a:pt x="253281" y="56262"/>
                  </a:lnTo>
                  <a:lnTo>
                    <a:pt x="253104" y="55882"/>
                  </a:lnTo>
                  <a:lnTo>
                    <a:pt x="252905" y="55518"/>
                  </a:lnTo>
                  <a:lnTo>
                    <a:pt x="252662" y="55170"/>
                  </a:lnTo>
                  <a:lnTo>
                    <a:pt x="252397" y="54844"/>
                  </a:lnTo>
                  <a:lnTo>
                    <a:pt x="252110" y="54535"/>
                  </a:lnTo>
                  <a:lnTo>
                    <a:pt x="251778" y="54241"/>
                  </a:lnTo>
                  <a:lnTo>
                    <a:pt x="251446" y="53964"/>
                  </a:lnTo>
                  <a:lnTo>
                    <a:pt x="251071" y="53709"/>
                  </a:lnTo>
                  <a:lnTo>
                    <a:pt x="250673" y="53465"/>
                  </a:lnTo>
                  <a:lnTo>
                    <a:pt x="250253" y="53242"/>
                  </a:lnTo>
                  <a:lnTo>
                    <a:pt x="249811" y="53030"/>
                  </a:lnTo>
                  <a:lnTo>
                    <a:pt x="249590" y="52932"/>
                  </a:lnTo>
                  <a:lnTo>
                    <a:pt x="249347" y="52840"/>
                  </a:lnTo>
                  <a:lnTo>
                    <a:pt x="249103" y="52748"/>
                  </a:lnTo>
                  <a:lnTo>
                    <a:pt x="248860" y="52666"/>
                  </a:lnTo>
                  <a:lnTo>
                    <a:pt x="248617" y="52579"/>
                  </a:lnTo>
                  <a:lnTo>
                    <a:pt x="248352" y="52503"/>
                  </a:lnTo>
                  <a:lnTo>
                    <a:pt x="248087" y="52427"/>
                  </a:lnTo>
                  <a:lnTo>
                    <a:pt x="247822" y="52362"/>
                  </a:lnTo>
                  <a:lnTo>
                    <a:pt x="247556" y="52291"/>
                  </a:lnTo>
                  <a:lnTo>
                    <a:pt x="247269" y="52232"/>
                  </a:lnTo>
                  <a:lnTo>
                    <a:pt x="246982" y="52172"/>
                  </a:lnTo>
                  <a:lnTo>
                    <a:pt x="246694" y="52117"/>
                  </a:lnTo>
                  <a:lnTo>
                    <a:pt x="246407" y="52069"/>
                  </a:lnTo>
                  <a:lnTo>
                    <a:pt x="246120" y="52020"/>
                  </a:lnTo>
                  <a:lnTo>
                    <a:pt x="245810" y="51976"/>
                  </a:lnTo>
                  <a:lnTo>
                    <a:pt x="245501" y="51938"/>
                  </a:lnTo>
                  <a:lnTo>
                    <a:pt x="245191" y="51906"/>
                  </a:lnTo>
                  <a:lnTo>
                    <a:pt x="244882" y="51873"/>
                  </a:lnTo>
                  <a:lnTo>
                    <a:pt x="244528" y="51846"/>
                  </a:lnTo>
                  <a:lnTo>
                    <a:pt x="244197" y="51819"/>
                  </a:lnTo>
                  <a:lnTo>
                    <a:pt x="243843" y="51797"/>
                  </a:lnTo>
                  <a:lnTo>
                    <a:pt x="243489" y="51781"/>
                  </a:lnTo>
                  <a:lnTo>
                    <a:pt x="243136" y="51764"/>
                  </a:lnTo>
                  <a:lnTo>
                    <a:pt x="242782" y="51759"/>
                  </a:lnTo>
                  <a:lnTo>
                    <a:pt x="242428" y="51754"/>
                  </a:lnTo>
                  <a:lnTo>
                    <a:pt x="242075" y="51748"/>
                  </a:lnTo>
                  <a:lnTo>
                    <a:pt x="241721" y="51754"/>
                  </a:lnTo>
                  <a:lnTo>
                    <a:pt x="241345" y="51759"/>
                  </a:lnTo>
                  <a:lnTo>
                    <a:pt x="240992" y="51770"/>
                  </a:lnTo>
                  <a:lnTo>
                    <a:pt x="240638" y="51786"/>
                  </a:lnTo>
                  <a:lnTo>
                    <a:pt x="240262" y="51802"/>
                  </a:lnTo>
                  <a:lnTo>
                    <a:pt x="239886" y="51824"/>
                  </a:lnTo>
                  <a:lnTo>
                    <a:pt x="239533" y="51851"/>
                  </a:lnTo>
                  <a:lnTo>
                    <a:pt x="239157" y="51884"/>
                  </a:lnTo>
                  <a:lnTo>
                    <a:pt x="238781" y="51917"/>
                  </a:lnTo>
                  <a:lnTo>
                    <a:pt x="238406" y="51955"/>
                  </a:lnTo>
                  <a:lnTo>
                    <a:pt x="238030" y="51993"/>
                  </a:lnTo>
                  <a:lnTo>
                    <a:pt x="237654" y="52041"/>
                  </a:lnTo>
                  <a:lnTo>
                    <a:pt x="236903" y="52139"/>
                  </a:lnTo>
                  <a:lnTo>
                    <a:pt x="236151" y="52259"/>
                  </a:lnTo>
                  <a:lnTo>
                    <a:pt x="235377" y="52389"/>
                  </a:lnTo>
                  <a:lnTo>
                    <a:pt x="234626" y="52530"/>
                  </a:lnTo>
                  <a:lnTo>
                    <a:pt x="233874" y="52688"/>
                  </a:lnTo>
                  <a:lnTo>
                    <a:pt x="233101" y="52862"/>
                  </a:lnTo>
                  <a:lnTo>
                    <a:pt x="232349" y="53052"/>
                  </a:lnTo>
                  <a:lnTo>
                    <a:pt x="231598" y="53247"/>
                  </a:lnTo>
                  <a:lnTo>
                    <a:pt x="230846" y="53465"/>
                  </a:lnTo>
                  <a:lnTo>
                    <a:pt x="230095" y="53687"/>
                  </a:lnTo>
                  <a:lnTo>
                    <a:pt x="229343" y="53926"/>
                  </a:lnTo>
                  <a:lnTo>
                    <a:pt x="228592" y="54182"/>
                  </a:lnTo>
                  <a:lnTo>
                    <a:pt x="227862" y="54448"/>
                  </a:lnTo>
                  <a:lnTo>
                    <a:pt x="227133" y="54725"/>
                  </a:lnTo>
                  <a:lnTo>
                    <a:pt x="226404" y="55013"/>
                  </a:lnTo>
                  <a:lnTo>
                    <a:pt x="225696" y="55317"/>
                  </a:lnTo>
                  <a:lnTo>
                    <a:pt x="224989" y="55626"/>
                  </a:lnTo>
                  <a:lnTo>
                    <a:pt x="224282" y="55952"/>
                  </a:lnTo>
                  <a:lnTo>
                    <a:pt x="223596" y="56289"/>
                  </a:lnTo>
                  <a:lnTo>
                    <a:pt x="222911" y="56637"/>
                  </a:lnTo>
                  <a:lnTo>
                    <a:pt x="222248" y="57001"/>
                  </a:lnTo>
                  <a:lnTo>
                    <a:pt x="221585" y="57370"/>
                  </a:lnTo>
                  <a:lnTo>
                    <a:pt x="220966" y="57750"/>
                  </a:lnTo>
                  <a:lnTo>
                    <a:pt x="220347" y="58136"/>
                  </a:lnTo>
                  <a:lnTo>
                    <a:pt x="219773" y="58538"/>
                  </a:lnTo>
                  <a:lnTo>
                    <a:pt x="219220" y="58945"/>
                  </a:lnTo>
                  <a:lnTo>
                    <a:pt x="218690" y="59363"/>
                  </a:lnTo>
                  <a:lnTo>
                    <a:pt x="218159" y="59787"/>
                  </a:lnTo>
                  <a:lnTo>
                    <a:pt x="217673" y="60222"/>
                  </a:lnTo>
                  <a:lnTo>
                    <a:pt x="217231" y="60662"/>
                  </a:lnTo>
                  <a:lnTo>
                    <a:pt x="216789" y="61112"/>
                  </a:lnTo>
                  <a:lnTo>
                    <a:pt x="216369" y="61569"/>
                  </a:lnTo>
                  <a:lnTo>
                    <a:pt x="215971" y="62030"/>
                  </a:lnTo>
                  <a:lnTo>
                    <a:pt x="215595" y="62497"/>
                  </a:lnTo>
                  <a:lnTo>
                    <a:pt x="215241" y="62975"/>
                  </a:lnTo>
                  <a:lnTo>
                    <a:pt x="214910" y="63459"/>
                  </a:lnTo>
                  <a:lnTo>
                    <a:pt x="214578" y="63942"/>
                  </a:lnTo>
                  <a:lnTo>
                    <a:pt x="214291" y="64437"/>
                  </a:lnTo>
                  <a:lnTo>
                    <a:pt x="214026" y="64936"/>
                  </a:lnTo>
                  <a:lnTo>
                    <a:pt x="213760" y="65436"/>
                  </a:lnTo>
                  <a:lnTo>
                    <a:pt x="213517" y="65947"/>
                  </a:lnTo>
                  <a:lnTo>
                    <a:pt x="213318" y="66457"/>
                  </a:lnTo>
                  <a:lnTo>
                    <a:pt x="213097" y="66968"/>
                  </a:lnTo>
                  <a:lnTo>
                    <a:pt x="212921" y="67489"/>
                  </a:lnTo>
                  <a:lnTo>
                    <a:pt x="212766" y="68011"/>
                  </a:lnTo>
                  <a:lnTo>
                    <a:pt x="212611" y="68532"/>
                  </a:lnTo>
                  <a:lnTo>
                    <a:pt x="212479" y="69059"/>
                  </a:lnTo>
                  <a:lnTo>
                    <a:pt x="212346" y="69591"/>
                  </a:lnTo>
                  <a:lnTo>
                    <a:pt x="212235" y="70118"/>
                  </a:lnTo>
                  <a:lnTo>
                    <a:pt x="212147" y="70650"/>
                  </a:lnTo>
                  <a:lnTo>
                    <a:pt x="212081" y="71183"/>
                  </a:lnTo>
                  <a:lnTo>
                    <a:pt x="212014" y="71720"/>
                  </a:lnTo>
                  <a:lnTo>
                    <a:pt x="211926" y="72790"/>
                  </a:lnTo>
                  <a:lnTo>
                    <a:pt x="211904" y="73860"/>
                  </a:lnTo>
                  <a:lnTo>
                    <a:pt x="211926" y="74925"/>
                  </a:lnTo>
                  <a:lnTo>
                    <a:pt x="211970" y="75984"/>
                  </a:lnTo>
                  <a:lnTo>
                    <a:pt x="212081" y="77043"/>
                  </a:lnTo>
                  <a:lnTo>
                    <a:pt x="212213" y="78086"/>
                  </a:lnTo>
                  <a:lnTo>
                    <a:pt x="212368" y="79113"/>
                  </a:lnTo>
                  <a:lnTo>
                    <a:pt x="212567" y="80129"/>
                  </a:lnTo>
                  <a:lnTo>
                    <a:pt x="212810" y="81128"/>
                  </a:lnTo>
                  <a:lnTo>
                    <a:pt x="213053" y="82106"/>
                  </a:lnTo>
                  <a:lnTo>
                    <a:pt x="213318" y="83056"/>
                  </a:lnTo>
                  <a:lnTo>
                    <a:pt x="213606" y="83985"/>
                  </a:lnTo>
                  <a:lnTo>
                    <a:pt x="213915" y="84887"/>
                  </a:lnTo>
                  <a:lnTo>
                    <a:pt x="214225" y="85756"/>
                  </a:lnTo>
                  <a:lnTo>
                    <a:pt x="214534" y="86592"/>
                  </a:lnTo>
                  <a:lnTo>
                    <a:pt x="214866" y="87391"/>
                  </a:lnTo>
                  <a:lnTo>
                    <a:pt x="215175" y="88157"/>
                  </a:lnTo>
                  <a:lnTo>
                    <a:pt x="213783" y="87260"/>
                  </a:lnTo>
                  <a:lnTo>
                    <a:pt x="212346" y="86370"/>
                  </a:lnTo>
                  <a:lnTo>
                    <a:pt x="210843" y="85479"/>
                  </a:lnTo>
                  <a:lnTo>
                    <a:pt x="209296" y="84593"/>
                  </a:lnTo>
                  <a:lnTo>
                    <a:pt x="207704" y="83708"/>
                  </a:lnTo>
                  <a:lnTo>
                    <a:pt x="206069" y="82823"/>
                  </a:lnTo>
                  <a:lnTo>
                    <a:pt x="204389" y="81937"/>
                  </a:lnTo>
                  <a:lnTo>
                    <a:pt x="202643" y="81057"/>
                  </a:lnTo>
                  <a:lnTo>
                    <a:pt x="200852" y="80178"/>
                  </a:lnTo>
                  <a:lnTo>
                    <a:pt x="199018" y="79303"/>
                  </a:lnTo>
                  <a:lnTo>
                    <a:pt x="197139" y="78429"/>
                  </a:lnTo>
                  <a:lnTo>
                    <a:pt x="195216" y="77554"/>
                  </a:lnTo>
                  <a:lnTo>
                    <a:pt x="193249" y="76685"/>
                  </a:lnTo>
                  <a:lnTo>
                    <a:pt x="191237" y="75810"/>
                  </a:lnTo>
                  <a:lnTo>
                    <a:pt x="189160" y="74947"/>
                  </a:lnTo>
                  <a:lnTo>
                    <a:pt x="187038" y="74083"/>
                  </a:lnTo>
                  <a:lnTo>
                    <a:pt x="185336" y="73393"/>
                  </a:lnTo>
                  <a:lnTo>
                    <a:pt x="183678" y="72704"/>
                  </a:lnTo>
                  <a:lnTo>
                    <a:pt x="182042" y="72019"/>
                  </a:lnTo>
                  <a:lnTo>
                    <a:pt x="180429" y="71335"/>
                  </a:lnTo>
                  <a:lnTo>
                    <a:pt x="178860" y="70650"/>
                  </a:lnTo>
                  <a:lnTo>
                    <a:pt x="177290" y="69977"/>
                  </a:lnTo>
                  <a:lnTo>
                    <a:pt x="175765" y="69298"/>
                  </a:lnTo>
                  <a:lnTo>
                    <a:pt x="174284" y="68624"/>
                  </a:lnTo>
                  <a:lnTo>
                    <a:pt x="176052" y="67310"/>
                  </a:lnTo>
                  <a:lnTo>
                    <a:pt x="177777" y="66023"/>
                  </a:lnTo>
                  <a:lnTo>
                    <a:pt x="179434" y="64757"/>
                  </a:lnTo>
                  <a:lnTo>
                    <a:pt x="181048" y="63513"/>
                  </a:lnTo>
                  <a:lnTo>
                    <a:pt x="182595" y="62296"/>
                  </a:lnTo>
                  <a:lnTo>
                    <a:pt x="184076" y="61101"/>
                  </a:lnTo>
                  <a:lnTo>
                    <a:pt x="185513" y="59934"/>
                  </a:lnTo>
                  <a:lnTo>
                    <a:pt x="186883" y="58788"/>
                  </a:lnTo>
                  <a:lnTo>
                    <a:pt x="188209" y="57663"/>
                  </a:lnTo>
                  <a:lnTo>
                    <a:pt x="189491" y="56566"/>
                  </a:lnTo>
                  <a:lnTo>
                    <a:pt x="190707" y="55485"/>
                  </a:lnTo>
                  <a:lnTo>
                    <a:pt x="191878" y="54431"/>
                  </a:lnTo>
                  <a:lnTo>
                    <a:pt x="193006" y="53399"/>
                  </a:lnTo>
                  <a:lnTo>
                    <a:pt x="194067" y="52394"/>
                  </a:lnTo>
                  <a:lnTo>
                    <a:pt x="195083" y="51406"/>
                  </a:lnTo>
                  <a:lnTo>
                    <a:pt x="196056" y="50445"/>
                  </a:lnTo>
                  <a:lnTo>
                    <a:pt x="196962" y="49505"/>
                  </a:lnTo>
                  <a:lnTo>
                    <a:pt x="197824" y="48581"/>
                  </a:lnTo>
                  <a:lnTo>
                    <a:pt x="198664" y="47685"/>
                  </a:lnTo>
                  <a:lnTo>
                    <a:pt x="199438" y="46811"/>
                  </a:lnTo>
                  <a:lnTo>
                    <a:pt x="200167" y="45958"/>
                  </a:lnTo>
                  <a:lnTo>
                    <a:pt x="200852" y="45121"/>
                  </a:lnTo>
                  <a:lnTo>
                    <a:pt x="201493" y="44312"/>
                  </a:lnTo>
                  <a:lnTo>
                    <a:pt x="202068" y="43525"/>
                  </a:lnTo>
                  <a:lnTo>
                    <a:pt x="202620" y="42753"/>
                  </a:lnTo>
                  <a:lnTo>
                    <a:pt x="203129" y="42004"/>
                  </a:lnTo>
                  <a:lnTo>
                    <a:pt x="203615" y="41276"/>
                  </a:lnTo>
                  <a:lnTo>
                    <a:pt x="204035" y="40570"/>
                  </a:lnTo>
                  <a:lnTo>
                    <a:pt x="204411" y="39885"/>
                  </a:lnTo>
                  <a:lnTo>
                    <a:pt x="204764" y="39217"/>
                  </a:lnTo>
                  <a:lnTo>
                    <a:pt x="205074" y="38571"/>
                  </a:lnTo>
                  <a:lnTo>
                    <a:pt x="205339" y="37946"/>
                  </a:lnTo>
                  <a:lnTo>
                    <a:pt x="205560" y="37338"/>
                  </a:lnTo>
                  <a:lnTo>
                    <a:pt x="205759" y="36751"/>
                  </a:lnTo>
                  <a:lnTo>
                    <a:pt x="205892" y="36181"/>
                  </a:lnTo>
                  <a:lnTo>
                    <a:pt x="206024" y="35638"/>
                  </a:lnTo>
                  <a:lnTo>
                    <a:pt x="206091" y="35105"/>
                  </a:lnTo>
                  <a:lnTo>
                    <a:pt x="206157" y="34595"/>
                  </a:lnTo>
                  <a:lnTo>
                    <a:pt x="206157" y="34106"/>
                  </a:lnTo>
                  <a:lnTo>
                    <a:pt x="206135" y="33634"/>
                  </a:lnTo>
                  <a:lnTo>
                    <a:pt x="206091" y="33177"/>
                  </a:lnTo>
                  <a:lnTo>
                    <a:pt x="206002" y="32743"/>
                  </a:lnTo>
                  <a:lnTo>
                    <a:pt x="205892" y="32330"/>
                  </a:lnTo>
                  <a:lnTo>
                    <a:pt x="205737" y="31928"/>
                  </a:lnTo>
                  <a:lnTo>
                    <a:pt x="205560" y="31548"/>
                  </a:lnTo>
                  <a:lnTo>
                    <a:pt x="205361" y="31184"/>
                  </a:lnTo>
                  <a:lnTo>
                    <a:pt x="205118" y="30842"/>
                  </a:lnTo>
                  <a:lnTo>
                    <a:pt x="204853" y="30516"/>
                  </a:lnTo>
                  <a:lnTo>
                    <a:pt x="204566" y="30206"/>
                  </a:lnTo>
                  <a:lnTo>
                    <a:pt x="204234" y="29913"/>
                  </a:lnTo>
                  <a:lnTo>
                    <a:pt x="203902" y="29636"/>
                  </a:lnTo>
                  <a:lnTo>
                    <a:pt x="203527" y="29375"/>
                  </a:lnTo>
                  <a:lnTo>
                    <a:pt x="203129" y="29136"/>
                  </a:lnTo>
                  <a:lnTo>
                    <a:pt x="202709" y="28908"/>
                  </a:lnTo>
                  <a:lnTo>
                    <a:pt x="202267" y="28702"/>
                  </a:lnTo>
                  <a:lnTo>
                    <a:pt x="202046" y="28604"/>
                  </a:lnTo>
                  <a:lnTo>
                    <a:pt x="201803" y="28511"/>
                  </a:lnTo>
                  <a:lnTo>
                    <a:pt x="201560" y="28419"/>
                  </a:lnTo>
                  <a:lnTo>
                    <a:pt x="201316" y="28332"/>
                  </a:lnTo>
                  <a:lnTo>
                    <a:pt x="201073" y="28251"/>
                  </a:lnTo>
                  <a:lnTo>
                    <a:pt x="200808" y="28175"/>
                  </a:lnTo>
                  <a:lnTo>
                    <a:pt x="200543" y="28099"/>
                  </a:lnTo>
                  <a:lnTo>
                    <a:pt x="200278" y="28028"/>
                  </a:lnTo>
                  <a:lnTo>
                    <a:pt x="200012" y="27963"/>
                  </a:lnTo>
                  <a:lnTo>
                    <a:pt x="199725" y="27903"/>
                  </a:lnTo>
                  <a:lnTo>
                    <a:pt x="199438" y="27843"/>
                  </a:lnTo>
                  <a:lnTo>
                    <a:pt x="199150" y="27789"/>
                  </a:lnTo>
                  <a:lnTo>
                    <a:pt x="198863" y="27735"/>
                  </a:lnTo>
                  <a:lnTo>
                    <a:pt x="198576" y="27691"/>
                  </a:lnTo>
                  <a:lnTo>
                    <a:pt x="198266" y="27648"/>
                  </a:lnTo>
                  <a:lnTo>
                    <a:pt x="197957" y="27610"/>
                  </a:lnTo>
                  <a:lnTo>
                    <a:pt x="197647" y="27572"/>
                  </a:lnTo>
                  <a:lnTo>
                    <a:pt x="197338" y="27545"/>
                  </a:lnTo>
                  <a:lnTo>
                    <a:pt x="197006" y="27512"/>
                  </a:lnTo>
                  <a:lnTo>
                    <a:pt x="196653" y="27485"/>
                  </a:lnTo>
                  <a:lnTo>
                    <a:pt x="196299" y="27463"/>
                  </a:lnTo>
                  <a:lnTo>
                    <a:pt x="195967" y="27447"/>
                  </a:lnTo>
                  <a:lnTo>
                    <a:pt x="195614" y="27436"/>
                  </a:lnTo>
                  <a:lnTo>
                    <a:pt x="195260" y="27425"/>
                  </a:lnTo>
                  <a:lnTo>
                    <a:pt x="194906" y="27420"/>
                  </a:lnTo>
                  <a:lnTo>
                    <a:pt x="194199" y="27420"/>
                  </a:lnTo>
                  <a:lnTo>
                    <a:pt x="193823" y="27431"/>
                  </a:lnTo>
                  <a:lnTo>
                    <a:pt x="193470" y="27441"/>
                  </a:lnTo>
                  <a:lnTo>
                    <a:pt x="193094" y="27452"/>
                  </a:lnTo>
                  <a:lnTo>
                    <a:pt x="192740" y="27474"/>
                  </a:lnTo>
                  <a:lnTo>
                    <a:pt x="192365" y="27496"/>
                  </a:lnTo>
                  <a:lnTo>
                    <a:pt x="192011" y="27523"/>
                  </a:lnTo>
                  <a:lnTo>
                    <a:pt x="191635" y="27550"/>
                  </a:lnTo>
                  <a:lnTo>
                    <a:pt x="191259" y="27583"/>
                  </a:lnTo>
                  <a:lnTo>
                    <a:pt x="190884" y="27621"/>
                  </a:lnTo>
                  <a:lnTo>
                    <a:pt x="190508" y="27664"/>
                  </a:lnTo>
                  <a:lnTo>
                    <a:pt x="190132" y="27708"/>
                  </a:lnTo>
                  <a:lnTo>
                    <a:pt x="189381" y="27811"/>
                  </a:lnTo>
                  <a:lnTo>
                    <a:pt x="188629" y="27925"/>
                  </a:lnTo>
                  <a:lnTo>
                    <a:pt x="187878" y="28055"/>
                  </a:lnTo>
                  <a:lnTo>
                    <a:pt x="187104" y="28202"/>
                  </a:lnTo>
                  <a:lnTo>
                    <a:pt x="186353" y="28359"/>
                  </a:lnTo>
                  <a:lnTo>
                    <a:pt x="185579" y="28533"/>
                  </a:lnTo>
                  <a:lnTo>
                    <a:pt x="184827" y="28718"/>
                  </a:lnTo>
                  <a:lnTo>
                    <a:pt x="184076" y="28919"/>
                  </a:lnTo>
                  <a:lnTo>
                    <a:pt x="183302" y="29131"/>
                  </a:lnTo>
                  <a:lnTo>
                    <a:pt x="182551" y="29359"/>
                  </a:lnTo>
                  <a:lnTo>
                    <a:pt x="181799" y="29598"/>
                  </a:lnTo>
                  <a:lnTo>
                    <a:pt x="181070" y="29848"/>
                  </a:lnTo>
                  <a:lnTo>
                    <a:pt x="180318" y="30114"/>
                  </a:lnTo>
                  <a:lnTo>
                    <a:pt x="179589" y="30391"/>
                  </a:lnTo>
                  <a:lnTo>
                    <a:pt x="178860" y="30679"/>
                  </a:lnTo>
                  <a:lnTo>
                    <a:pt x="178152" y="30983"/>
                  </a:lnTo>
                  <a:lnTo>
                    <a:pt x="177445" y="31298"/>
                  </a:lnTo>
                  <a:lnTo>
                    <a:pt x="176738" y="31624"/>
                  </a:lnTo>
                  <a:lnTo>
                    <a:pt x="176052" y="31961"/>
                  </a:lnTo>
                  <a:lnTo>
                    <a:pt x="175367" y="32308"/>
                  </a:lnTo>
                  <a:lnTo>
                    <a:pt x="174704" y="32667"/>
                  </a:lnTo>
                  <a:lnTo>
                    <a:pt x="174041" y="33036"/>
                  </a:lnTo>
                  <a:lnTo>
                    <a:pt x="173356" y="33454"/>
                  </a:lnTo>
                  <a:lnTo>
                    <a:pt x="172693" y="33883"/>
                  </a:lnTo>
                  <a:lnTo>
                    <a:pt x="172052" y="34329"/>
                  </a:lnTo>
                  <a:lnTo>
                    <a:pt x="171455" y="34780"/>
                  </a:lnTo>
                  <a:lnTo>
                    <a:pt x="170880" y="35241"/>
                  </a:lnTo>
                  <a:lnTo>
                    <a:pt x="170328" y="35714"/>
                  </a:lnTo>
                  <a:lnTo>
                    <a:pt x="169797" y="36197"/>
                  </a:lnTo>
                  <a:lnTo>
                    <a:pt x="169311" y="36692"/>
                  </a:lnTo>
                  <a:lnTo>
                    <a:pt x="168847" y="37191"/>
                  </a:lnTo>
                  <a:lnTo>
                    <a:pt x="168405" y="37696"/>
                  </a:lnTo>
                  <a:lnTo>
                    <a:pt x="168007" y="38218"/>
                  </a:lnTo>
                  <a:lnTo>
                    <a:pt x="167609" y="38739"/>
                  </a:lnTo>
                  <a:lnTo>
                    <a:pt x="167255" y="39272"/>
                  </a:lnTo>
                  <a:lnTo>
                    <a:pt x="166924" y="39809"/>
                  </a:lnTo>
                  <a:lnTo>
                    <a:pt x="166614" y="40352"/>
                  </a:lnTo>
                  <a:lnTo>
                    <a:pt x="166305" y="40907"/>
                  </a:lnTo>
                  <a:lnTo>
                    <a:pt x="166040" y="41461"/>
                  </a:lnTo>
                  <a:lnTo>
                    <a:pt x="165797" y="42020"/>
                  </a:lnTo>
                  <a:lnTo>
                    <a:pt x="165576" y="42590"/>
                  </a:lnTo>
                  <a:lnTo>
                    <a:pt x="165377" y="43161"/>
                  </a:lnTo>
                  <a:lnTo>
                    <a:pt x="165200" y="43731"/>
                  </a:lnTo>
                  <a:lnTo>
                    <a:pt x="165023" y="44307"/>
                  </a:lnTo>
                  <a:lnTo>
                    <a:pt x="164890" y="44888"/>
                  </a:lnTo>
                  <a:lnTo>
                    <a:pt x="164758" y="45469"/>
                  </a:lnTo>
                  <a:lnTo>
                    <a:pt x="164647" y="46056"/>
                  </a:lnTo>
                  <a:lnTo>
                    <a:pt x="164559" y="46642"/>
                  </a:lnTo>
                  <a:lnTo>
                    <a:pt x="164492" y="47229"/>
                  </a:lnTo>
                  <a:lnTo>
                    <a:pt x="164426" y="47816"/>
                  </a:lnTo>
                  <a:lnTo>
                    <a:pt x="164382" y="48408"/>
                  </a:lnTo>
                  <a:lnTo>
                    <a:pt x="164360" y="48994"/>
                  </a:lnTo>
                  <a:lnTo>
                    <a:pt x="164360" y="49581"/>
                  </a:lnTo>
                  <a:lnTo>
                    <a:pt x="164360" y="50168"/>
                  </a:lnTo>
                  <a:lnTo>
                    <a:pt x="164382" y="50754"/>
                  </a:lnTo>
                  <a:lnTo>
                    <a:pt x="164404" y="51341"/>
                  </a:lnTo>
                  <a:lnTo>
                    <a:pt x="164492" y="52503"/>
                  </a:lnTo>
                  <a:lnTo>
                    <a:pt x="164647" y="53649"/>
                  </a:lnTo>
                  <a:lnTo>
                    <a:pt x="164824" y="54784"/>
                  </a:lnTo>
                  <a:lnTo>
                    <a:pt x="165045" y="55903"/>
                  </a:lnTo>
                  <a:lnTo>
                    <a:pt x="165310" y="56995"/>
                  </a:lnTo>
                  <a:lnTo>
                    <a:pt x="165576" y="58065"/>
                  </a:lnTo>
                  <a:lnTo>
                    <a:pt x="165885" y="59103"/>
                  </a:lnTo>
                  <a:lnTo>
                    <a:pt x="166217" y="60113"/>
                  </a:lnTo>
                  <a:lnTo>
                    <a:pt x="166548" y="61085"/>
                  </a:lnTo>
                  <a:lnTo>
                    <a:pt x="166902" y="62014"/>
                  </a:lnTo>
                  <a:lnTo>
                    <a:pt x="167255" y="62905"/>
                  </a:lnTo>
                  <a:lnTo>
                    <a:pt x="167609" y="63752"/>
                  </a:lnTo>
                  <a:lnTo>
                    <a:pt x="167963" y="64551"/>
                  </a:lnTo>
                  <a:lnTo>
                    <a:pt x="168294" y="65289"/>
                  </a:lnTo>
                  <a:lnTo>
                    <a:pt x="168626" y="65979"/>
                  </a:lnTo>
                  <a:lnTo>
                    <a:pt x="166990" y="65175"/>
                  </a:lnTo>
                  <a:lnTo>
                    <a:pt x="165377" y="64371"/>
                  </a:lnTo>
                  <a:lnTo>
                    <a:pt x="163807" y="63578"/>
                  </a:lnTo>
                  <a:lnTo>
                    <a:pt x="162282" y="62785"/>
                  </a:lnTo>
                  <a:lnTo>
                    <a:pt x="160779" y="61992"/>
                  </a:lnTo>
                  <a:lnTo>
                    <a:pt x="159320" y="61210"/>
                  </a:lnTo>
                  <a:lnTo>
                    <a:pt x="157906" y="60428"/>
                  </a:lnTo>
                  <a:lnTo>
                    <a:pt x="156535" y="59651"/>
                  </a:lnTo>
                  <a:lnTo>
                    <a:pt x="155209" y="58874"/>
                  </a:lnTo>
                  <a:lnTo>
                    <a:pt x="153905" y="58109"/>
                  </a:lnTo>
                  <a:lnTo>
                    <a:pt x="152623" y="57343"/>
                  </a:lnTo>
                  <a:lnTo>
                    <a:pt x="151407" y="56582"/>
                  </a:lnTo>
                  <a:lnTo>
                    <a:pt x="150214" y="55822"/>
                  </a:lnTo>
                  <a:lnTo>
                    <a:pt x="149042" y="55072"/>
                  </a:lnTo>
                  <a:lnTo>
                    <a:pt x="147915" y="54323"/>
                  </a:lnTo>
                  <a:lnTo>
                    <a:pt x="146832" y="53579"/>
                  </a:lnTo>
                  <a:lnTo>
                    <a:pt x="145771" y="52834"/>
                  </a:lnTo>
                  <a:lnTo>
                    <a:pt x="144754" y="52101"/>
                  </a:lnTo>
                  <a:lnTo>
                    <a:pt x="143760" y="51368"/>
                  </a:lnTo>
                  <a:lnTo>
                    <a:pt x="142809" y="50640"/>
                  </a:lnTo>
                  <a:lnTo>
                    <a:pt x="141881" y="49918"/>
                  </a:lnTo>
                  <a:lnTo>
                    <a:pt x="140997" y="49195"/>
                  </a:lnTo>
                  <a:lnTo>
                    <a:pt x="140135" y="48484"/>
                  </a:lnTo>
                  <a:lnTo>
                    <a:pt x="139295" y="47772"/>
                  </a:lnTo>
                  <a:lnTo>
                    <a:pt x="138499" y="47066"/>
                  </a:lnTo>
                  <a:lnTo>
                    <a:pt x="137726" y="46365"/>
                  </a:lnTo>
                  <a:lnTo>
                    <a:pt x="136996" y="45670"/>
                  </a:lnTo>
                  <a:lnTo>
                    <a:pt x="136289" y="44975"/>
                  </a:lnTo>
                  <a:lnTo>
                    <a:pt x="135604" y="44290"/>
                  </a:lnTo>
                  <a:lnTo>
                    <a:pt x="134941" y="43606"/>
                  </a:lnTo>
                  <a:lnTo>
                    <a:pt x="134322" y="42927"/>
                  </a:lnTo>
                  <a:lnTo>
                    <a:pt x="133725" y="42254"/>
                  </a:lnTo>
                  <a:lnTo>
                    <a:pt x="133857" y="42226"/>
                  </a:lnTo>
                  <a:lnTo>
                    <a:pt x="133990" y="42194"/>
                  </a:lnTo>
                  <a:lnTo>
                    <a:pt x="134101" y="42156"/>
                  </a:lnTo>
                  <a:lnTo>
                    <a:pt x="134189" y="42118"/>
                  </a:lnTo>
                  <a:lnTo>
                    <a:pt x="136930" y="40885"/>
                  </a:lnTo>
                  <a:lnTo>
                    <a:pt x="139604" y="39674"/>
                  </a:lnTo>
                  <a:lnTo>
                    <a:pt x="142190" y="38489"/>
                  </a:lnTo>
                  <a:lnTo>
                    <a:pt x="144688" y="37322"/>
                  </a:lnTo>
                  <a:lnTo>
                    <a:pt x="147141" y="36176"/>
                  </a:lnTo>
                  <a:lnTo>
                    <a:pt x="149507" y="35051"/>
                  </a:lnTo>
                  <a:lnTo>
                    <a:pt x="151783" y="33949"/>
                  </a:lnTo>
                  <a:lnTo>
                    <a:pt x="154016" y="32862"/>
                  </a:lnTo>
                  <a:lnTo>
                    <a:pt x="156160" y="31803"/>
                  </a:lnTo>
                  <a:lnTo>
                    <a:pt x="158237" y="30760"/>
                  </a:lnTo>
                  <a:lnTo>
                    <a:pt x="160249" y="29744"/>
                  </a:lnTo>
                  <a:lnTo>
                    <a:pt x="162172" y="28745"/>
                  </a:lnTo>
                  <a:lnTo>
                    <a:pt x="164050" y="27762"/>
                  </a:lnTo>
                  <a:lnTo>
                    <a:pt x="165863" y="26806"/>
                  </a:lnTo>
                  <a:lnTo>
                    <a:pt x="167587" y="25866"/>
                  </a:lnTo>
                  <a:lnTo>
                    <a:pt x="169267" y="24948"/>
                  </a:lnTo>
                  <a:lnTo>
                    <a:pt x="170880" y="24052"/>
                  </a:lnTo>
                  <a:lnTo>
                    <a:pt x="172405" y="23172"/>
                  </a:lnTo>
                  <a:lnTo>
                    <a:pt x="173886" y="22314"/>
                  </a:lnTo>
                  <a:lnTo>
                    <a:pt x="175301" y="21477"/>
                  </a:lnTo>
                  <a:lnTo>
                    <a:pt x="176671" y="20657"/>
                  </a:lnTo>
                  <a:lnTo>
                    <a:pt x="177953" y="19859"/>
                  </a:lnTo>
                  <a:lnTo>
                    <a:pt x="179191" y="19077"/>
                  </a:lnTo>
                  <a:lnTo>
                    <a:pt x="180363" y="18316"/>
                  </a:lnTo>
                  <a:lnTo>
                    <a:pt x="181490" y="17577"/>
                  </a:lnTo>
                  <a:lnTo>
                    <a:pt x="182529" y="16850"/>
                  </a:lnTo>
                  <a:lnTo>
                    <a:pt x="183545" y="16149"/>
                  </a:lnTo>
                  <a:lnTo>
                    <a:pt x="184474" y="15459"/>
                  </a:lnTo>
                  <a:lnTo>
                    <a:pt x="185380" y="14796"/>
                  </a:lnTo>
                  <a:lnTo>
                    <a:pt x="186198" y="14145"/>
                  </a:lnTo>
                  <a:lnTo>
                    <a:pt x="186994" y="13515"/>
                  </a:lnTo>
                  <a:lnTo>
                    <a:pt x="187701" y="12901"/>
                  </a:lnTo>
                  <a:lnTo>
                    <a:pt x="188386" y="12309"/>
                  </a:lnTo>
                  <a:lnTo>
                    <a:pt x="189005" y="11733"/>
                  </a:lnTo>
                  <a:lnTo>
                    <a:pt x="189580" y="11174"/>
                  </a:lnTo>
                  <a:lnTo>
                    <a:pt x="190088" y="10630"/>
                  </a:lnTo>
                  <a:lnTo>
                    <a:pt x="190574" y="10109"/>
                  </a:lnTo>
                  <a:lnTo>
                    <a:pt x="190994" y="9604"/>
                  </a:lnTo>
                  <a:lnTo>
                    <a:pt x="191370" y="9115"/>
                  </a:lnTo>
                  <a:lnTo>
                    <a:pt x="191702" y="8642"/>
                  </a:lnTo>
                  <a:lnTo>
                    <a:pt x="191967" y="8192"/>
                  </a:lnTo>
                  <a:lnTo>
                    <a:pt x="192210" y="7752"/>
                  </a:lnTo>
                  <a:lnTo>
                    <a:pt x="192409" y="7333"/>
                  </a:lnTo>
                  <a:lnTo>
                    <a:pt x="192541" y="6931"/>
                  </a:lnTo>
                  <a:lnTo>
                    <a:pt x="192652" y="6546"/>
                  </a:lnTo>
                  <a:lnTo>
                    <a:pt x="192718" y="6176"/>
                  </a:lnTo>
                  <a:lnTo>
                    <a:pt x="192740" y="5823"/>
                  </a:lnTo>
                  <a:lnTo>
                    <a:pt x="192718" y="5481"/>
                  </a:lnTo>
                  <a:lnTo>
                    <a:pt x="192652" y="5161"/>
                  </a:lnTo>
                  <a:lnTo>
                    <a:pt x="192541" y="4857"/>
                  </a:lnTo>
                  <a:lnTo>
                    <a:pt x="192409" y="4569"/>
                  </a:lnTo>
                  <a:lnTo>
                    <a:pt x="192232" y="4292"/>
                  </a:lnTo>
                  <a:lnTo>
                    <a:pt x="192011" y="4036"/>
                  </a:lnTo>
                  <a:lnTo>
                    <a:pt x="191768" y="3792"/>
                  </a:lnTo>
                  <a:lnTo>
                    <a:pt x="191480" y="3569"/>
                  </a:lnTo>
                  <a:lnTo>
                    <a:pt x="191326" y="3461"/>
                  </a:lnTo>
                  <a:lnTo>
                    <a:pt x="191149" y="3357"/>
                  </a:lnTo>
                  <a:lnTo>
                    <a:pt x="190994" y="3254"/>
                  </a:lnTo>
                  <a:lnTo>
                    <a:pt x="190795" y="3162"/>
                  </a:lnTo>
                  <a:lnTo>
                    <a:pt x="190618" y="3069"/>
                  </a:lnTo>
                  <a:lnTo>
                    <a:pt x="190420" y="2977"/>
                  </a:lnTo>
                  <a:lnTo>
                    <a:pt x="190221" y="2896"/>
                  </a:lnTo>
                  <a:lnTo>
                    <a:pt x="190000" y="2814"/>
                  </a:lnTo>
                  <a:lnTo>
                    <a:pt x="189779" y="2733"/>
                  </a:lnTo>
                  <a:lnTo>
                    <a:pt x="189535" y="2662"/>
                  </a:lnTo>
                  <a:lnTo>
                    <a:pt x="189314" y="2591"/>
                  </a:lnTo>
                  <a:lnTo>
                    <a:pt x="189071" y="2526"/>
                  </a:lnTo>
                  <a:lnTo>
                    <a:pt x="188806" y="2461"/>
                  </a:lnTo>
                  <a:lnTo>
                    <a:pt x="188541" y="2401"/>
                  </a:lnTo>
                  <a:lnTo>
                    <a:pt x="188276" y="2347"/>
                  </a:lnTo>
                  <a:lnTo>
                    <a:pt x="188010" y="2293"/>
                  </a:lnTo>
                  <a:lnTo>
                    <a:pt x="187723" y="2244"/>
                  </a:lnTo>
                  <a:lnTo>
                    <a:pt x="187436" y="2200"/>
                  </a:lnTo>
                  <a:lnTo>
                    <a:pt x="187126" y="2157"/>
                  </a:lnTo>
                  <a:lnTo>
                    <a:pt x="186817" y="2119"/>
                  </a:lnTo>
                  <a:lnTo>
                    <a:pt x="186485" y="2081"/>
                  </a:lnTo>
                  <a:lnTo>
                    <a:pt x="186154" y="2048"/>
                  </a:lnTo>
                  <a:lnTo>
                    <a:pt x="185822" y="2021"/>
                  </a:lnTo>
                  <a:lnTo>
                    <a:pt x="185491" y="1999"/>
                  </a:lnTo>
                  <a:lnTo>
                    <a:pt x="185137" y="1978"/>
                  </a:lnTo>
                  <a:lnTo>
                    <a:pt x="184783" y="1961"/>
                  </a:lnTo>
                  <a:lnTo>
                    <a:pt x="184430" y="1945"/>
                  </a:lnTo>
                  <a:lnTo>
                    <a:pt x="184076" y="1940"/>
                  </a:lnTo>
                  <a:lnTo>
                    <a:pt x="183700" y="1934"/>
                  </a:lnTo>
                  <a:lnTo>
                    <a:pt x="182971" y="1934"/>
                  </a:lnTo>
                  <a:lnTo>
                    <a:pt x="182595" y="1940"/>
                  </a:lnTo>
                  <a:lnTo>
                    <a:pt x="182197" y="1951"/>
                  </a:lnTo>
                  <a:lnTo>
                    <a:pt x="181821" y="1961"/>
                  </a:lnTo>
                  <a:lnTo>
                    <a:pt x="181424" y="1983"/>
                  </a:lnTo>
                  <a:lnTo>
                    <a:pt x="181026" y="1999"/>
                  </a:lnTo>
                  <a:lnTo>
                    <a:pt x="180628" y="2027"/>
                  </a:lnTo>
                  <a:lnTo>
                    <a:pt x="180230" y="2054"/>
                  </a:lnTo>
                  <a:lnTo>
                    <a:pt x="179412" y="2119"/>
                  </a:lnTo>
                  <a:lnTo>
                    <a:pt x="178594" y="2200"/>
                  </a:lnTo>
                  <a:lnTo>
                    <a:pt x="177754" y="2298"/>
                  </a:lnTo>
                  <a:lnTo>
                    <a:pt x="176892" y="2407"/>
                  </a:lnTo>
                  <a:lnTo>
                    <a:pt x="176030" y="2532"/>
                  </a:lnTo>
                  <a:lnTo>
                    <a:pt x="175168" y="2668"/>
                  </a:lnTo>
                  <a:lnTo>
                    <a:pt x="174284" y="2820"/>
                  </a:lnTo>
                  <a:lnTo>
                    <a:pt x="173400" y="2983"/>
                  </a:lnTo>
                  <a:lnTo>
                    <a:pt x="172494" y="3156"/>
                  </a:lnTo>
                  <a:lnTo>
                    <a:pt x="171588" y="3346"/>
                  </a:lnTo>
                  <a:lnTo>
                    <a:pt x="170681" y="3553"/>
                  </a:lnTo>
                  <a:lnTo>
                    <a:pt x="169775" y="3770"/>
                  </a:lnTo>
                  <a:lnTo>
                    <a:pt x="168847" y="3998"/>
                  </a:lnTo>
                  <a:lnTo>
                    <a:pt x="167941" y="4237"/>
                  </a:lnTo>
                  <a:lnTo>
                    <a:pt x="167012" y="4493"/>
                  </a:lnTo>
                  <a:lnTo>
                    <a:pt x="166084" y="4759"/>
                  </a:lnTo>
                  <a:lnTo>
                    <a:pt x="165156" y="5036"/>
                  </a:lnTo>
                  <a:lnTo>
                    <a:pt x="164249" y="5324"/>
                  </a:lnTo>
                  <a:lnTo>
                    <a:pt x="163321" y="5628"/>
                  </a:lnTo>
                  <a:lnTo>
                    <a:pt x="162415" y="5943"/>
                  </a:lnTo>
                  <a:lnTo>
                    <a:pt x="161486" y="6269"/>
                  </a:lnTo>
                  <a:lnTo>
                    <a:pt x="160580" y="6606"/>
                  </a:lnTo>
                  <a:lnTo>
                    <a:pt x="159563" y="6997"/>
                  </a:lnTo>
                  <a:lnTo>
                    <a:pt x="158569" y="7404"/>
                  </a:lnTo>
                  <a:lnTo>
                    <a:pt x="157596" y="7822"/>
                  </a:lnTo>
                  <a:lnTo>
                    <a:pt x="156668" y="8257"/>
                  </a:lnTo>
                  <a:lnTo>
                    <a:pt x="155740" y="8702"/>
                  </a:lnTo>
                  <a:lnTo>
                    <a:pt x="154833" y="9158"/>
                  </a:lnTo>
                  <a:lnTo>
                    <a:pt x="153971" y="9626"/>
                  </a:lnTo>
                  <a:lnTo>
                    <a:pt x="153109" y="10103"/>
                  </a:lnTo>
                  <a:lnTo>
                    <a:pt x="152269" y="10592"/>
                  </a:lnTo>
                  <a:lnTo>
                    <a:pt x="151452" y="11092"/>
                  </a:lnTo>
                  <a:lnTo>
                    <a:pt x="150656" y="11597"/>
                  </a:lnTo>
                  <a:lnTo>
                    <a:pt x="149882" y="12119"/>
                  </a:lnTo>
                  <a:lnTo>
                    <a:pt x="149131" y="12640"/>
                  </a:lnTo>
                  <a:lnTo>
                    <a:pt x="148401" y="13178"/>
                  </a:lnTo>
                  <a:lnTo>
                    <a:pt x="147694" y="13716"/>
                  </a:lnTo>
                  <a:lnTo>
                    <a:pt x="147009" y="14264"/>
                  </a:lnTo>
                  <a:lnTo>
                    <a:pt x="146324" y="14818"/>
                  </a:lnTo>
                  <a:lnTo>
                    <a:pt x="145683" y="15378"/>
                  </a:lnTo>
                  <a:lnTo>
                    <a:pt x="145042" y="15948"/>
                  </a:lnTo>
                  <a:lnTo>
                    <a:pt x="144423" y="16518"/>
                  </a:lnTo>
                  <a:lnTo>
                    <a:pt x="143826" y="17094"/>
                  </a:lnTo>
                  <a:lnTo>
                    <a:pt x="143251" y="17675"/>
                  </a:lnTo>
                  <a:lnTo>
                    <a:pt x="142677" y="18256"/>
                  </a:lnTo>
                  <a:lnTo>
                    <a:pt x="142124" y="18843"/>
                  </a:lnTo>
                  <a:lnTo>
                    <a:pt x="141616" y="19435"/>
                  </a:lnTo>
                  <a:lnTo>
                    <a:pt x="141085" y="20027"/>
                  </a:lnTo>
                  <a:lnTo>
                    <a:pt x="140599" y="20619"/>
                  </a:lnTo>
                  <a:lnTo>
                    <a:pt x="140113" y="21211"/>
                  </a:lnTo>
                  <a:lnTo>
                    <a:pt x="139649" y="21809"/>
                  </a:lnTo>
                  <a:lnTo>
                    <a:pt x="139206" y="22401"/>
                  </a:lnTo>
                  <a:lnTo>
                    <a:pt x="138786" y="22998"/>
                  </a:lnTo>
                  <a:lnTo>
                    <a:pt x="138367" y="23596"/>
                  </a:lnTo>
                  <a:lnTo>
                    <a:pt x="137947" y="24188"/>
                  </a:lnTo>
                  <a:lnTo>
                    <a:pt x="137571" y="24780"/>
                  </a:lnTo>
                  <a:lnTo>
                    <a:pt x="136841" y="25953"/>
                  </a:lnTo>
                  <a:lnTo>
                    <a:pt x="136156" y="27121"/>
                  </a:lnTo>
                  <a:lnTo>
                    <a:pt x="135537" y="28267"/>
                  </a:lnTo>
                  <a:lnTo>
                    <a:pt x="134963" y="29397"/>
                  </a:lnTo>
                  <a:lnTo>
                    <a:pt x="134454" y="30499"/>
                  </a:lnTo>
                  <a:lnTo>
                    <a:pt x="133968" y="31580"/>
                  </a:lnTo>
                  <a:lnTo>
                    <a:pt x="133548" y="32623"/>
                  </a:lnTo>
                  <a:lnTo>
                    <a:pt x="133150" y="33634"/>
                  </a:lnTo>
                  <a:lnTo>
                    <a:pt x="132819" y="34606"/>
                  </a:lnTo>
                  <a:lnTo>
                    <a:pt x="132509" y="35535"/>
                  </a:lnTo>
                  <a:lnTo>
                    <a:pt x="132244" y="36415"/>
                  </a:lnTo>
                  <a:lnTo>
                    <a:pt x="132001" y="37246"/>
                  </a:lnTo>
                  <a:lnTo>
                    <a:pt x="131802" y="38022"/>
                  </a:lnTo>
                  <a:lnTo>
                    <a:pt x="131625" y="38739"/>
                  </a:lnTo>
                  <a:lnTo>
                    <a:pt x="131470" y="39391"/>
                  </a:lnTo>
                  <a:lnTo>
                    <a:pt x="130918" y="38587"/>
                  </a:lnTo>
                  <a:lnTo>
                    <a:pt x="130387" y="37789"/>
                  </a:lnTo>
                  <a:lnTo>
                    <a:pt x="129901" y="37001"/>
                  </a:lnTo>
                  <a:lnTo>
                    <a:pt x="129459" y="36214"/>
                  </a:lnTo>
                  <a:lnTo>
                    <a:pt x="129061" y="35442"/>
                  </a:lnTo>
                  <a:lnTo>
                    <a:pt x="128685" y="34671"/>
                  </a:lnTo>
                  <a:lnTo>
                    <a:pt x="128354" y="33911"/>
                  </a:lnTo>
                  <a:lnTo>
                    <a:pt x="128044" y="33161"/>
                  </a:lnTo>
                  <a:lnTo>
                    <a:pt x="127779" y="32411"/>
                  </a:lnTo>
                  <a:lnTo>
                    <a:pt x="127536" y="31678"/>
                  </a:lnTo>
                  <a:lnTo>
                    <a:pt x="127337" y="30945"/>
                  </a:lnTo>
                  <a:lnTo>
                    <a:pt x="127160" y="30228"/>
                  </a:lnTo>
                  <a:lnTo>
                    <a:pt x="127005" y="29511"/>
                  </a:lnTo>
                  <a:lnTo>
                    <a:pt x="126895" y="28805"/>
                  </a:lnTo>
                  <a:lnTo>
                    <a:pt x="126807" y="28109"/>
                  </a:lnTo>
                  <a:lnTo>
                    <a:pt x="126762" y="27420"/>
                  </a:lnTo>
                  <a:lnTo>
                    <a:pt x="126718" y="26741"/>
                  </a:lnTo>
                  <a:lnTo>
                    <a:pt x="126718" y="26067"/>
                  </a:lnTo>
                  <a:lnTo>
                    <a:pt x="126740" y="25405"/>
                  </a:lnTo>
                  <a:lnTo>
                    <a:pt x="126784" y="24747"/>
                  </a:lnTo>
                  <a:lnTo>
                    <a:pt x="126873" y="24101"/>
                  </a:lnTo>
                  <a:lnTo>
                    <a:pt x="126961" y="23460"/>
                  </a:lnTo>
                  <a:lnTo>
                    <a:pt x="127072" y="22830"/>
                  </a:lnTo>
                  <a:lnTo>
                    <a:pt x="127227" y="22211"/>
                  </a:lnTo>
                  <a:lnTo>
                    <a:pt x="127381" y="21597"/>
                  </a:lnTo>
                  <a:lnTo>
                    <a:pt x="127558" y="20989"/>
                  </a:lnTo>
                  <a:lnTo>
                    <a:pt x="127757" y="20397"/>
                  </a:lnTo>
                  <a:lnTo>
                    <a:pt x="127978" y="19810"/>
                  </a:lnTo>
                  <a:lnTo>
                    <a:pt x="128221" y="19229"/>
                  </a:lnTo>
                  <a:lnTo>
                    <a:pt x="128464" y="18658"/>
                  </a:lnTo>
                  <a:lnTo>
                    <a:pt x="128752" y="18099"/>
                  </a:lnTo>
                  <a:lnTo>
                    <a:pt x="129039" y="17545"/>
                  </a:lnTo>
                  <a:lnTo>
                    <a:pt x="129393" y="17529"/>
                  </a:lnTo>
                  <a:lnTo>
                    <a:pt x="129746" y="17501"/>
                  </a:lnTo>
                  <a:lnTo>
                    <a:pt x="130100" y="17474"/>
                  </a:lnTo>
                  <a:lnTo>
                    <a:pt x="130454" y="17442"/>
                  </a:lnTo>
                  <a:lnTo>
                    <a:pt x="130785" y="17404"/>
                  </a:lnTo>
                  <a:lnTo>
                    <a:pt x="131117" y="17366"/>
                  </a:lnTo>
                  <a:lnTo>
                    <a:pt x="131448" y="17322"/>
                  </a:lnTo>
                  <a:lnTo>
                    <a:pt x="131758" y="17279"/>
                  </a:lnTo>
                  <a:lnTo>
                    <a:pt x="132067" y="17230"/>
                  </a:lnTo>
                  <a:lnTo>
                    <a:pt x="132354" y="17176"/>
                  </a:lnTo>
                  <a:lnTo>
                    <a:pt x="132642" y="17121"/>
                  </a:lnTo>
                  <a:lnTo>
                    <a:pt x="132907" y="17067"/>
                  </a:lnTo>
                  <a:lnTo>
                    <a:pt x="133194" y="17007"/>
                  </a:lnTo>
                  <a:lnTo>
                    <a:pt x="133438" y="16942"/>
                  </a:lnTo>
                  <a:lnTo>
                    <a:pt x="133681" y="16877"/>
                  </a:lnTo>
                  <a:lnTo>
                    <a:pt x="133924" y="16812"/>
                  </a:lnTo>
                  <a:lnTo>
                    <a:pt x="134145" y="16741"/>
                  </a:lnTo>
                  <a:lnTo>
                    <a:pt x="134366" y="16670"/>
                  </a:lnTo>
                  <a:lnTo>
                    <a:pt x="134565" y="16594"/>
                  </a:lnTo>
                  <a:lnTo>
                    <a:pt x="134742" y="16518"/>
                  </a:lnTo>
                  <a:lnTo>
                    <a:pt x="134918" y="16437"/>
                  </a:lnTo>
                  <a:lnTo>
                    <a:pt x="135073" y="16355"/>
                  </a:lnTo>
                  <a:lnTo>
                    <a:pt x="135228" y="16274"/>
                  </a:lnTo>
                  <a:lnTo>
                    <a:pt x="135360" y="16192"/>
                  </a:lnTo>
                  <a:lnTo>
                    <a:pt x="135471" y="16105"/>
                  </a:lnTo>
                  <a:lnTo>
                    <a:pt x="135582" y="16019"/>
                  </a:lnTo>
                  <a:lnTo>
                    <a:pt x="135670" y="15926"/>
                  </a:lnTo>
                  <a:lnTo>
                    <a:pt x="135736" y="15839"/>
                  </a:lnTo>
                  <a:lnTo>
                    <a:pt x="135803" y="15747"/>
                  </a:lnTo>
                  <a:lnTo>
                    <a:pt x="135847" y="15649"/>
                  </a:lnTo>
                  <a:lnTo>
                    <a:pt x="135869" y="15557"/>
                  </a:lnTo>
                  <a:lnTo>
                    <a:pt x="135869" y="15465"/>
                  </a:lnTo>
                  <a:lnTo>
                    <a:pt x="135847" y="15318"/>
                  </a:lnTo>
                  <a:lnTo>
                    <a:pt x="135803" y="15177"/>
                  </a:lnTo>
                  <a:lnTo>
                    <a:pt x="135714" y="15035"/>
                  </a:lnTo>
                  <a:lnTo>
                    <a:pt x="135582" y="14900"/>
                  </a:lnTo>
                  <a:lnTo>
                    <a:pt x="135405" y="14769"/>
                  </a:lnTo>
                  <a:lnTo>
                    <a:pt x="135206" y="14639"/>
                  </a:lnTo>
                  <a:lnTo>
                    <a:pt x="134985" y="14514"/>
                  </a:lnTo>
                  <a:lnTo>
                    <a:pt x="134719" y="14395"/>
                  </a:lnTo>
                  <a:lnTo>
                    <a:pt x="134432" y="14280"/>
                  </a:lnTo>
                  <a:lnTo>
                    <a:pt x="134101" y="14172"/>
                  </a:lnTo>
                  <a:lnTo>
                    <a:pt x="133747" y="14063"/>
                  </a:lnTo>
                  <a:lnTo>
                    <a:pt x="133393" y="13965"/>
                  </a:lnTo>
                  <a:lnTo>
                    <a:pt x="132995" y="13873"/>
                  </a:lnTo>
                  <a:lnTo>
                    <a:pt x="132575" y="13786"/>
                  </a:lnTo>
                  <a:lnTo>
                    <a:pt x="132133" y="13705"/>
                  </a:lnTo>
                  <a:lnTo>
                    <a:pt x="131669" y="13634"/>
                  </a:lnTo>
                  <a:lnTo>
                    <a:pt x="132023" y="13183"/>
                  </a:lnTo>
                  <a:lnTo>
                    <a:pt x="132399" y="12743"/>
                  </a:lnTo>
                  <a:lnTo>
                    <a:pt x="132797" y="12314"/>
                  </a:lnTo>
                  <a:lnTo>
                    <a:pt x="133172" y="11891"/>
                  </a:lnTo>
                  <a:lnTo>
                    <a:pt x="133968" y="11070"/>
                  </a:lnTo>
                  <a:lnTo>
                    <a:pt x="134786" y="10283"/>
                  </a:lnTo>
                  <a:lnTo>
                    <a:pt x="135338" y="10299"/>
                  </a:lnTo>
                  <a:lnTo>
                    <a:pt x="135869" y="10304"/>
                  </a:lnTo>
                  <a:lnTo>
                    <a:pt x="136333" y="10299"/>
                  </a:lnTo>
                  <a:lnTo>
                    <a:pt x="136775" y="10294"/>
                  </a:lnTo>
                  <a:lnTo>
                    <a:pt x="137195" y="10277"/>
                  </a:lnTo>
                  <a:lnTo>
                    <a:pt x="137637" y="10261"/>
                  </a:lnTo>
                  <a:lnTo>
                    <a:pt x="138057" y="10234"/>
                  </a:lnTo>
                  <a:lnTo>
                    <a:pt x="138455" y="10207"/>
                  </a:lnTo>
                  <a:lnTo>
                    <a:pt x="138853" y="10174"/>
                  </a:lnTo>
                  <a:lnTo>
                    <a:pt x="139251" y="10136"/>
                  </a:lnTo>
                  <a:lnTo>
                    <a:pt x="139649" y="10093"/>
                  </a:lnTo>
                  <a:lnTo>
                    <a:pt x="140024" y="10044"/>
                  </a:lnTo>
                  <a:lnTo>
                    <a:pt x="140378" y="9995"/>
                  </a:lnTo>
                  <a:lnTo>
                    <a:pt x="140732" y="9941"/>
                  </a:lnTo>
                  <a:lnTo>
                    <a:pt x="141063" y="9881"/>
                  </a:lnTo>
                  <a:lnTo>
                    <a:pt x="141395" y="9816"/>
                  </a:lnTo>
                  <a:lnTo>
                    <a:pt x="141704" y="9750"/>
                  </a:lnTo>
                  <a:lnTo>
                    <a:pt x="142014" y="9680"/>
                  </a:lnTo>
                  <a:lnTo>
                    <a:pt x="142301" y="9604"/>
                  </a:lnTo>
                  <a:lnTo>
                    <a:pt x="142566" y="9528"/>
                  </a:lnTo>
                  <a:lnTo>
                    <a:pt x="142831" y="9446"/>
                  </a:lnTo>
                  <a:lnTo>
                    <a:pt x="143075" y="9359"/>
                  </a:lnTo>
                  <a:lnTo>
                    <a:pt x="143296" y="9272"/>
                  </a:lnTo>
                  <a:lnTo>
                    <a:pt x="143517" y="9186"/>
                  </a:lnTo>
                  <a:lnTo>
                    <a:pt x="143693" y="9093"/>
                  </a:lnTo>
                  <a:lnTo>
                    <a:pt x="143870" y="9001"/>
                  </a:lnTo>
                  <a:lnTo>
                    <a:pt x="144025" y="8903"/>
                  </a:lnTo>
                  <a:lnTo>
                    <a:pt x="144180" y="8805"/>
                  </a:lnTo>
                  <a:lnTo>
                    <a:pt x="144290" y="8702"/>
                  </a:lnTo>
                  <a:lnTo>
                    <a:pt x="144379" y="8599"/>
                  </a:lnTo>
                  <a:lnTo>
                    <a:pt x="144467" y="8496"/>
                  </a:lnTo>
                  <a:lnTo>
                    <a:pt x="144511" y="8387"/>
                  </a:lnTo>
                  <a:lnTo>
                    <a:pt x="144555" y="8278"/>
                  </a:lnTo>
                  <a:lnTo>
                    <a:pt x="144555" y="8170"/>
                  </a:lnTo>
                  <a:lnTo>
                    <a:pt x="144533" y="8012"/>
                  </a:lnTo>
                  <a:lnTo>
                    <a:pt x="144467" y="7860"/>
                  </a:lnTo>
                  <a:lnTo>
                    <a:pt x="144356" y="7714"/>
                  </a:lnTo>
                  <a:lnTo>
                    <a:pt x="144224" y="7572"/>
                  </a:lnTo>
                  <a:lnTo>
                    <a:pt x="144025" y="7431"/>
                  </a:lnTo>
                  <a:lnTo>
                    <a:pt x="143804" y="7295"/>
                  </a:lnTo>
                  <a:lnTo>
                    <a:pt x="143539" y="7165"/>
                  </a:lnTo>
                  <a:lnTo>
                    <a:pt x="143251" y="7040"/>
                  </a:lnTo>
                  <a:lnTo>
                    <a:pt x="142920" y="6921"/>
                  </a:lnTo>
                  <a:lnTo>
                    <a:pt x="142544" y="6806"/>
                  </a:lnTo>
                  <a:lnTo>
                    <a:pt x="142168" y="6698"/>
                  </a:lnTo>
                  <a:lnTo>
                    <a:pt x="141748" y="6595"/>
                  </a:lnTo>
                  <a:lnTo>
                    <a:pt x="141284" y="6502"/>
                  </a:lnTo>
                  <a:lnTo>
                    <a:pt x="140820" y="6415"/>
                  </a:lnTo>
                  <a:lnTo>
                    <a:pt x="140334" y="6334"/>
                  </a:lnTo>
                  <a:lnTo>
                    <a:pt x="139803" y="6269"/>
                  </a:lnTo>
                  <a:lnTo>
                    <a:pt x="140665" y="5688"/>
                  </a:lnTo>
                  <a:lnTo>
                    <a:pt x="141483" y="5155"/>
                  </a:lnTo>
                  <a:lnTo>
                    <a:pt x="142279" y="4672"/>
                  </a:lnTo>
                  <a:lnTo>
                    <a:pt x="143008" y="4232"/>
                  </a:lnTo>
                  <a:lnTo>
                    <a:pt x="143384" y="4248"/>
                  </a:lnTo>
                  <a:lnTo>
                    <a:pt x="143782" y="4259"/>
                  </a:lnTo>
                  <a:lnTo>
                    <a:pt x="144158" y="4264"/>
                  </a:lnTo>
                  <a:lnTo>
                    <a:pt x="144555" y="4270"/>
                  </a:lnTo>
                  <a:lnTo>
                    <a:pt x="144997" y="4264"/>
                  </a:lnTo>
                  <a:lnTo>
                    <a:pt x="145440" y="4259"/>
                  </a:lnTo>
                  <a:lnTo>
                    <a:pt x="145882" y="4243"/>
                  </a:lnTo>
                  <a:lnTo>
                    <a:pt x="146302" y="4226"/>
                  </a:lnTo>
                  <a:lnTo>
                    <a:pt x="146722" y="4199"/>
                  </a:lnTo>
                  <a:lnTo>
                    <a:pt x="147141" y="4172"/>
                  </a:lnTo>
                  <a:lnTo>
                    <a:pt x="147539" y="4140"/>
                  </a:lnTo>
                  <a:lnTo>
                    <a:pt x="147937" y="4102"/>
                  </a:lnTo>
                  <a:lnTo>
                    <a:pt x="148335" y="4058"/>
                  </a:lnTo>
                  <a:lnTo>
                    <a:pt x="148689" y="4009"/>
                  </a:lnTo>
                  <a:lnTo>
                    <a:pt x="149064" y="3960"/>
                  </a:lnTo>
                  <a:lnTo>
                    <a:pt x="149418" y="3906"/>
                  </a:lnTo>
                  <a:lnTo>
                    <a:pt x="149750" y="3846"/>
                  </a:lnTo>
                  <a:lnTo>
                    <a:pt x="150081" y="3781"/>
                  </a:lnTo>
                  <a:lnTo>
                    <a:pt x="150391" y="3716"/>
                  </a:lnTo>
                  <a:lnTo>
                    <a:pt x="150700" y="3645"/>
                  </a:lnTo>
                  <a:lnTo>
                    <a:pt x="150987" y="3569"/>
                  </a:lnTo>
                  <a:lnTo>
                    <a:pt x="151253" y="3493"/>
                  </a:lnTo>
                  <a:lnTo>
                    <a:pt x="151518" y="3412"/>
                  </a:lnTo>
                  <a:lnTo>
                    <a:pt x="151761" y="3325"/>
                  </a:lnTo>
                  <a:lnTo>
                    <a:pt x="151982" y="3243"/>
                  </a:lnTo>
                  <a:lnTo>
                    <a:pt x="152203" y="3151"/>
                  </a:lnTo>
                  <a:lnTo>
                    <a:pt x="152380" y="3059"/>
                  </a:lnTo>
                  <a:lnTo>
                    <a:pt x="152557" y="2966"/>
                  </a:lnTo>
                  <a:lnTo>
                    <a:pt x="152711" y="2869"/>
                  </a:lnTo>
                  <a:lnTo>
                    <a:pt x="152844" y="2771"/>
                  </a:lnTo>
                  <a:lnTo>
                    <a:pt x="152977" y="2668"/>
                  </a:lnTo>
                  <a:lnTo>
                    <a:pt x="153065" y="2564"/>
                  </a:lnTo>
                  <a:lnTo>
                    <a:pt x="153131" y="2461"/>
                  </a:lnTo>
                  <a:lnTo>
                    <a:pt x="153198" y="2353"/>
                  </a:lnTo>
                  <a:lnTo>
                    <a:pt x="153242" y="2244"/>
                  </a:lnTo>
                  <a:lnTo>
                    <a:pt x="153242" y="2135"/>
                  </a:lnTo>
                  <a:lnTo>
                    <a:pt x="153242" y="2027"/>
                  </a:lnTo>
                  <a:lnTo>
                    <a:pt x="153198" y="1918"/>
                  </a:lnTo>
                  <a:lnTo>
                    <a:pt x="153131" y="1809"/>
                  </a:lnTo>
                  <a:lnTo>
                    <a:pt x="153065" y="1706"/>
                  </a:lnTo>
                  <a:lnTo>
                    <a:pt x="152977" y="1603"/>
                  </a:lnTo>
                  <a:lnTo>
                    <a:pt x="152844" y="1500"/>
                  </a:lnTo>
                  <a:lnTo>
                    <a:pt x="152711" y="1402"/>
                  </a:lnTo>
                  <a:lnTo>
                    <a:pt x="152557" y="1304"/>
                  </a:lnTo>
                  <a:lnTo>
                    <a:pt x="152380" y="1212"/>
                  </a:lnTo>
                  <a:lnTo>
                    <a:pt x="152203" y="1120"/>
                  </a:lnTo>
                  <a:lnTo>
                    <a:pt x="151982" y="1027"/>
                  </a:lnTo>
                  <a:lnTo>
                    <a:pt x="151761" y="940"/>
                  </a:lnTo>
                  <a:lnTo>
                    <a:pt x="151518" y="859"/>
                  </a:lnTo>
                  <a:lnTo>
                    <a:pt x="151253" y="777"/>
                  </a:lnTo>
                  <a:lnTo>
                    <a:pt x="150987" y="701"/>
                  </a:lnTo>
                  <a:lnTo>
                    <a:pt x="150700" y="625"/>
                  </a:lnTo>
                  <a:lnTo>
                    <a:pt x="150391" y="555"/>
                  </a:lnTo>
                  <a:lnTo>
                    <a:pt x="150081" y="489"/>
                  </a:lnTo>
                  <a:lnTo>
                    <a:pt x="149750" y="424"/>
                  </a:lnTo>
                  <a:lnTo>
                    <a:pt x="149418" y="365"/>
                  </a:lnTo>
                  <a:lnTo>
                    <a:pt x="149064" y="310"/>
                  </a:lnTo>
                  <a:lnTo>
                    <a:pt x="148689" y="256"/>
                  </a:lnTo>
                  <a:lnTo>
                    <a:pt x="148335" y="212"/>
                  </a:lnTo>
                  <a:lnTo>
                    <a:pt x="147937" y="169"/>
                  </a:lnTo>
                  <a:lnTo>
                    <a:pt x="147539" y="131"/>
                  </a:lnTo>
                  <a:lnTo>
                    <a:pt x="147141" y="98"/>
                  </a:lnTo>
                  <a:lnTo>
                    <a:pt x="146722" y="66"/>
                  </a:lnTo>
                  <a:lnTo>
                    <a:pt x="146302" y="44"/>
                  </a:lnTo>
                  <a:lnTo>
                    <a:pt x="145882" y="28"/>
                  </a:lnTo>
                  <a:lnTo>
                    <a:pt x="145440" y="11"/>
                  </a:lnTo>
                  <a:lnTo>
                    <a:pt x="144997" y="6"/>
                  </a:lnTo>
                  <a:lnTo>
                    <a:pt x="14455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6"/>
            <p:cNvSpPr/>
            <p:nvPr/>
          </p:nvSpPr>
          <p:spPr>
            <a:xfrm flipH="1">
              <a:off x="8897715" y="3367449"/>
              <a:ext cx="14334" cy="15670"/>
            </a:xfrm>
            <a:custGeom>
              <a:avLst/>
              <a:gdLst/>
              <a:ahLst/>
              <a:cxnLst/>
              <a:rect l="l" t="t" r="r" b="b"/>
              <a:pathLst>
                <a:path w="17375" h="4264" extrusionOk="0">
                  <a:moveTo>
                    <a:pt x="8245" y="0"/>
                  </a:moveTo>
                  <a:lnTo>
                    <a:pt x="7803" y="11"/>
                  </a:lnTo>
                  <a:lnTo>
                    <a:pt x="7361" y="22"/>
                  </a:lnTo>
                  <a:lnTo>
                    <a:pt x="6941" y="43"/>
                  </a:lnTo>
                  <a:lnTo>
                    <a:pt x="6521" y="65"/>
                  </a:lnTo>
                  <a:lnTo>
                    <a:pt x="6101" y="92"/>
                  </a:lnTo>
                  <a:lnTo>
                    <a:pt x="5704" y="130"/>
                  </a:lnTo>
                  <a:lnTo>
                    <a:pt x="5306" y="168"/>
                  </a:lnTo>
                  <a:lnTo>
                    <a:pt x="4930" y="206"/>
                  </a:lnTo>
                  <a:lnTo>
                    <a:pt x="4554" y="255"/>
                  </a:lnTo>
                  <a:lnTo>
                    <a:pt x="4178" y="310"/>
                  </a:lnTo>
                  <a:lnTo>
                    <a:pt x="3825" y="364"/>
                  </a:lnTo>
                  <a:lnTo>
                    <a:pt x="3493" y="424"/>
                  </a:lnTo>
                  <a:lnTo>
                    <a:pt x="3162" y="483"/>
                  </a:lnTo>
                  <a:lnTo>
                    <a:pt x="2852" y="554"/>
                  </a:lnTo>
                  <a:lnTo>
                    <a:pt x="2543" y="625"/>
                  </a:lnTo>
                  <a:lnTo>
                    <a:pt x="2255" y="695"/>
                  </a:lnTo>
                  <a:lnTo>
                    <a:pt x="1990" y="777"/>
                  </a:lnTo>
                  <a:lnTo>
                    <a:pt x="1725" y="858"/>
                  </a:lnTo>
                  <a:lnTo>
                    <a:pt x="1482" y="940"/>
                  </a:lnTo>
                  <a:lnTo>
                    <a:pt x="1261" y="1027"/>
                  </a:lnTo>
                  <a:lnTo>
                    <a:pt x="1040" y="1113"/>
                  </a:lnTo>
                  <a:lnTo>
                    <a:pt x="863" y="1206"/>
                  </a:lnTo>
                  <a:lnTo>
                    <a:pt x="686" y="1304"/>
                  </a:lnTo>
                  <a:lnTo>
                    <a:pt x="531" y="1396"/>
                  </a:lnTo>
                  <a:lnTo>
                    <a:pt x="399" y="1499"/>
                  </a:lnTo>
                  <a:lnTo>
                    <a:pt x="266" y="1597"/>
                  </a:lnTo>
                  <a:lnTo>
                    <a:pt x="178" y="1700"/>
                  </a:lnTo>
                  <a:lnTo>
                    <a:pt x="111" y="1809"/>
                  </a:lnTo>
                  <a:lnTo>
                    <a:pt x="45" y="1912"/>
                  </a:lnTo>
                  <a:lnTo>
                    <a:pt x="23" y="2021"/>
                  </a:lnTo>
                  <a:lnTo>
                    <a:pt x="1" y="2135"/>
                  </a:lnTo>
                  <a:lnTo>
                    <a:pt x="23" y="2243"/>
                  </a:lnTo>
                  <a:lnTo>
                    <a:pt x="45" y="2352"/>
                  </a:lnTo>
                  <a:lnTo>
                    <a:pt x="111" y="2455"/>
                  </a:lnTo>
                  <a:lnTo>
                    <a:pt x="178" y="2564"/>
                  </a:lnTo>
                  <a:lnTo>
                    <a:pt x="266" y="2667"/>
                  </a:lnTo>
                  <a:lnTo>
                    <a:pt x="399" y="2765"/>
                  </a:lnTo>
                  <a:lnTo>
                    <a:pt x="531" y="2868"/>
                  </a:lnTo>
                  <a:lnTo>
                    <a:pt x="686" y="2960"/>
                  </a:lnTo>
                  <a:lnTo>
                    <a:pt x="863" y="3058"/>
                  </a:lnTo>
                  <a:lnTo>
                    <a:pt x="1040" y="3150"/>
                  </a:lnTo>
                  <a:lnTo>
                    <a:pt x="1261" y="3237"/>
                  </a:lnTo>
                  <a:lnTo>
                    <a:pt x="1482" y="3324"/>
                  </a:lnTo>
                  <a:lnTo>
                    <a:pt x="1725" y="3411"/>
                  </a:lnTo>
                  <a:lnTo>
                    <a:pt x="1990" y="3487"/>
                  </a:lnTo>
                  <a:lnTo>
                    <a:pt x="2255" y="3569"/>
                  </a:lnTo>
                  <a:lnTo>
                    <a:pt x="2543" y="3639"/>
                  </a:lnTo>
                  <a:lnTo>
                    <a:pt x="2852" y="3710"/>
                  </a:lnTo>
                  <a:lnTo>
                    <a:pt x="3162" y="3780"/>
                  </a:lnTo>
                  <a:lnTo>
                    <a:pt x="3493" y="3840"/>
                  </a:lnTo>
                  <a:lnTo>
                    <a:pt x="3825" y="3900"/>
                  </a:lnTo>
                  <a:lnTo>
                    <a:pt x="4178" y="3960"/>
                  </a:lnTo>
                  <a:lnTo>
                    <a:pt x="4554" y="4009"/>
                  </a:lnTo>
                  <a:lnTo>
                    <a:pt x="4930" y="4057"/>
                  </a:lnTo>
                  <a:lnTo>
                    <a:pt x="5306" y="4101"/>
                  </a:lnTo>
                  <a:lnTo>
                    <a:pt x="5704" y="4139"/>
                  </a:lnTo>
                  <a:lnTo>
                    <a:pt x="6101" y="4172"/>
                  </a:lnTo>
                  <a:lnTo>
                    <a:pt x="6521" y="4199"/>
                  </a:lnTo>
                  <a:lnTo>
                    <a:pt x="6941" y="4220"/>
                  </a:lnTo>
                  <a:lnTo>
                    <a:pt x="7361" y="4242"/>
                  </a:lnTo>
                  <a:lnTo>
                    <a:pt x="7803" y="4253"/>
                  </a:lnTo>
                  <a:lnTo>
                    <a:pt x="8245" y="4264"/>
                  </a:lnTo>
                  <a:lnTo>
                    <a:pt x="9130" y="4264"/>
                  </a:lnTo>
                  <a:lnTo>
                    <a:pt x="9572" y="4253"/>
                  </a:lnTo>
                  <a:lnTo>
                    <a:pt x="10014" y="4242"/>
                  </a:lnTo>
                  <a:lnTo>
                    <a:pt x="10434" y="4220"/>
                  </a:lnTo>
                  <a:lnTo>
                    <a:pt x="10854" y="4199"/>
                  </a:lnTo>
                  <a:lnTo>
                    <a:pt x="11274" y="4172"/>
                  </a:lnTo>
                  <a:lnTo>
                    <a:pt x="11671" y="4139"/>
                  </a:lnTo>
                  <a:lnTo>
                    <a:pt x="12069" y="4101"/>
                  </a:lnTo>
                  <a:lnTo>
                    <a:pt x="12445" y="4057"/>
                  </a:lnTo>
                  <a:lnTo>
                    <a:pt x="12821" y="4009"/>
                  </a:lnTo>
                  <a:lnTo>
                    <a:pt x="13197" y="3960"/>
                  </a:lnTo>
                  <a:lnTo>
                    <a:pt x="13550" y="3900"/>
                  </a:lnTo>
                  <a:lnTo>
                    <a:pt x="13882" y="3840"/>
                  </a:lnTo>
                  <a:lnTo>
                    <a:pt x="14213" y="3780"/>
                  </a:lnTo>
                  <a:lnTo>
                    <a:pt x="14523" y="3710"/>
                  </a:lnTo>
                  <a:lnTo>
                    <a:pt x="14832" y="3639"/>
                  </a:lnTo>
                  <a:lnTo>
                    <a:pt x="15120" y="3569"/>
                  </a:lnTo>
                  <a:lnTo>
                    <a:pt x="15385" y="3487"/>
                  </a:lnTo>
                  <a:lnTo>
                    <a:pt x="15650" y="3411"/>
                  </a:lnTo>
                  <a:lnTo>
                    <a:pt x="15893" y="3324"/>
                  </a:lnTo>
                  <a:lnTo>
                    <a:pt x="16114" y="3237"/>
                  </a:lnTo>
                  <a:lnTo>
                    <a:pt x="16313" y="3150"/>
                  </a:lnTo>
                  <a:lnTo>
                    <a:pt x="16512" y="3058"/>
                  </a:lnTo>
                  <a:lnTo>
                    <a:pt x="16689" y="2960"/>
                  </a:lnTo>
                  <a:lnTo>
                    <a:pt x="16844" y="2868"/>
                  </a:lnTo>
                  <a:lnTo>
                    <a:pt x="16976" y="2765"/>
                  </a:lnTo>
                  <a:lnTo>
                    <a:pt x="17087" y="2667"/>
                  </a:lnTo>
                  <a:lnTo>
                    <a:pt x="17197" y="2564"/>
                  </a:lnTo>
                  <a:lnTo>
                    <a:pt x="17264" y="2455"/>
                  </a:lnTo>
                  <a:lnTo>
                    <a:pt x="17330" y="2352"/>
                  </a:lnTo>
                  <a:lnTo>
                    <a:pt x="17352" y="2243"/>
                  </a:lnTo>
                  <a:lnTo>
                    <a:pt x="17374" y="2135"/>
                  </a:lnTo>
                  <a:lnTo>
                    <a:pt x="17352" y="2021"/>
                  </a:lnTo>
                  <a:lnTo>
                    <a:pt x="17330" y="1912"/>
                  </a:lnTo>
                  <a:lnTo>
                    <a:pt x="17264" y="1809"/>
                  </a:lnTo>
                  <a:lnTo>
                    <a:pt x="17197" y="1700"/>
                  </a:lnTo>
                  <a:lnTo>
                    <a:pt x="17087" y="1597"/>
                  </a:lnTo>
                  <a:lnTo>
                    <a:pt x="16976" y="1499"/>
                  </a:lnTo>
                  <a:lnTo>
                    <a:pt x="16844" y="1396"/>
                  </a:lnTo>
                  <a:lnTo>
                    <a:pt x="16689" y="1304"/>
                  </a:lnTo>
                  <a:lnTo>
                    <a:pt x="16512" y="1206"/>
                  </a:lnTo>
                  <a:lnTo>
                    <a:pt x="16313" y="1113"/>
                  </a:lnTo>
                  <a:lnTo>
                    <a:pt x="16114" y="1027"/>
                  </a:lnTo>
                  <a:lnTo>
                    <a:pt x="15893" y="940"/>
                  </a:lnTo>
                  <a:lnTo>
                    <a:pt x="15650" y="858"/>
                  </a:lnTo>
                  <a:lnTo>
                    <a:pt x="15385" y="777"/>
                  </a:lnTo>
                  <a:lnTo>
                    <a:pt x="15120" y="695"/>
                  </a:lnTo>
                  <a:lnTo>
                    <a:pt x="14832" y="625"/>
                  </a:lnTo>
                  <a:lnTo>
                    <a:pt x="14523" y="554"/>
                  </a:lnTo>
                  <a:lnTo>
                    <a:pt x="14213" y="483"/>
                  </a:lnTo>
                  <a:lnTo>
                    <a:pt x="13882" y="424"/>
                  </a:lnTo>
                  <a:lnTo>
                    <a:pt x="13550" y="364"/>
                  </a:lnTo>
                  <a:lnTo>
                    <a:pt x="13197" y="310"/>
                  </a:lnTo>
                  <a:lnTo>
                    <a:pt x="12821" y="255"/>
                  </a:lnTo>
                  <a:lnTo>
                    <a:pt x="12445" y="206"/>
                  </a:lnTo>
                  <a:lnTo>
                    <a:pt x="12069" y="168"/>
                  </a:lnTo>
                  <a:lnTo>
                    <a:pt x="11671" y="130"/>
                  </a:lnTo>
                  <a:lnTo>
                    <a:pt x="11274" y="92"/>
                  </a:lnTo>
                  <a:lnTo>
                    <a:pt x="10854" y="65"/>
                  </a:lnTo>
                  <a:lnTo>
                    <a:pt x="10434" y="43"/>
                  </a:lnTo>
                  <a:lnTo>
                    <a:pt x="10014" y="22"/>
                  </a:lnTo>
                  <a:lnTo>
                    <a:pt x="9572" y="11"/>
                  </a:lnTo>
                  <a:lnTo>
                    <a:pt x="913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80" name="Google Shape;180;p36"/>
          <p:cNvSpPr txBox="1">
            <a:spLocks noGrp="1"/>
          </p:cNvSpPr>
          <p:nvPr>
            <p:ph type="title"/>
          </p:nvPr>
        </p:nvSpPr>
        <p:spPr>
          <a:xfrm>
            <a:off x="0" y="2826209"/>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latin typeface="+mj-lt"/>
              </a:rPr>
              <a:t>Giới</a:t>
            </a:r>
            <a:r>
              <a:rPr lang="en-US" dirty="0">
                <a:latin typeface="+mj-lt"/>
              </a:rPr>
              <a:t> </a:t>
            </a:r>
            <a:r>
              <a:rPr lang="en-US" dirty="0" err="1">
                <a:latin typeface="+mj-lt"/>
              </a:rPr>
              <a:t>thiệu</a:t>
            </a:r>
            <a:r>
              <a:rPr lang="en-US" dirty="0">
                <a:latin typeface="+mj-lt"/>
              </a:rPr>
              <a:t> </a:t>
            </a:r>
            <a:r>
              <a:rPr lang="en-US" dirty="0" err="1">
                <a:latin typeface="+mj-lt"/>
              </a:rPr>
              <a:t>về</a:t>
            </a:r>
            <a:r>
              <a:rPr lang="en-US" dirty="0">
                <a:latin typeface="+mj-lt"/>
              </a:rPr>
              <a:t> </a:t>
            </a:r>
            <a:r>
              <a:rPr lang="en-US" dirty="0" err="1">
                <a:latin typeface="+mj-lt"/>
              </a:rPr>
              <a:t>kiến</a:t>
            </a:r>
            <a:r>
              <a:rPr lang="en-US" dirty="0">
                <a:latin typeface="+mj-lt"/>
              </a:rPr>
              <a:t> </a:t>
            </a:r>
            <a:r>
              <a:rPr lang="en-US" dirty="0" err="1">
                <a:latin typeface="+mj-lt"/>
              </a:rPr>
              <a:t>trúc</a:t>
            </a:r>
            <a:r>
              <a:rPr lang="en-US" dirty="0">
                <a:latin typeface="+mj-lt"/>
              </a:rPr>
              <a:t> </a:t>
            </a:r>
            <a:r>
              <a:rPr lang="en-US" dirty="0" err="1">
                <a:latin typeface="+mj-lt"/>
              </a:rPr>
              <a:t>đa</a:t>
            </a:r>
            <a:r>
              <a:rPr lang="en-US" dirty="0">
                <a:latin typeface="+mj-lt"/>
              </a:rPr>
              <a:t> </a:t>
            </a:r>
            <a:r>
              <a:rPr lang="en-US" dirty="0" err="1">
                <a:latin typeface="+mj-lt"/>
              </a:rPr>
              <a:t>tầng</a:t>
            </a:r>
            <a:endParaRPr dirty="0">
              <a:latin typeface="+mj-lt"/>
            </a:endParaRPr>
          </a:p>
        </p:txBody>
      </p:sp>
      <p:sp>
        <p:nvSpPr>
          <p:cNvPr id="182" name="Google Shape;182;p36"/>
          <p:cNvSpPr txBox="1">
            <a:spLocks noGrp="1"/>
          </p:cNvSpPr>
          <p:nvPr>
            <p:ph type="title" idx="3"/>
          </p:nvPr>
        </p:nvSpPr>
        <p:spPr>
          <a:xfrm>
            <a:off x="2482479" y="2826209"/>
            <a:ext cx="2597677"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latin typeface="+mj-lt"/>
              </a:rPr>
              <a:t>Mô</a:t>
            </a:r>
            <a:r>
              <a:rPr lang="en-US" dirty="0">
                <a:latin typeface="+mj-lt"/>
              </a:rPr>
              <a:t> </a:t>
            </a:r>
            <a:r>
              <a:rPr lang="en-US" dirty="0" err="1">
                <a:latin typeface="+mj-lt"/>
              </a:rPr>
              <a:t>hình</a:t>
            </a:r>
            <a:r>
              <a:rPr lang="en-US" dirty="0">
                <a:latin typeface="+mj-lt"/>
              </a:rPr>
              <a:t> 3-tier</a:t>
            </a:r>
            <a:endParaRPr dirty="0">
              <a:latin typeface="+mj-lt"/>
            </a:endParaRPr>
          </a:p>
        </p:txBody>
      </p:sp>
      <p:sp>
        <p:nvSpPr>
          <p:cNvPr id="184" name="Google Shape;184;p36"/>
          <p:cNvSpPr txBox="1">
            <a:spLocks noGrp="1"/>
          </p:cNvSpPr>
          <p:nvPr>
            <p:ph type="title" idx="6"/>
          </p:nvPr>
        </p:nvSpPr>
        <p:spPr>
          <a:xfrm>
            <a:off x="4967871" y="2826209"/>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latin typeface="+mj-lt"/>
              </a:rPr>
              <a:t>So </a:t>
            </a:r>
            <a:r>
              <a:rPr lang="en-US" dirty="0" err="1">
                <a:latin typeface="+mj-lt"/>
              </a:rPr>
              <a:t>sánh</a:t>
            </a:r>
            <a:r>
              <a:rPr lang="en-US" dirty="0">
                <a:latin typeface="+mj-lt"/>
              </a:rPr>
              <a:t> 3-tier </a:t>
            </a:r>
            <a:r>
              <a:rPr lang="en-US" dirty="0" err="1">
                <a:latin typeface="+mj-lt"/>
              </a:rPr>
              <a:t>và</a:t>
            </a:r>
            <a:r>
              <a:rPr lang="en-US" dirty="0">
                <a:latin typeface="+mj-lt"/>
              </a:rPr>
              <a:t> </a:t>
            </a:r>
            <a:r>
              <a:rPr lang="en-US" dirty="0" err="1">
                <a:latin typeface="+mj-lt"/>
              </a:rPr>
              <a:t>kiến</a:t>
            </a:r>
            <a:r>
              <a:rPr lang="en-US" dirty="0">
                <a:latin typeface="+mj-lt"/>
              </a:rPr>
              <a:t> </a:t>
            </a:r>
            <a:r>
              <a:rPr lang="en-US" dirty="0" err="1">
                <a:latin typeface="+mj-lt"/>
              </a:rPr>
              <a:t>trúc</a:t>
            </a:r>
            <a:r>
              <a:rPr lang="en-US" dirty="0">
                <a:latin typeface="+mj-lt"/>
              </a:rPr>
              <a:t> </a:t>
            </a:r>
            <a:r>
              <a:rPr lang="en-US" dirty="0" err="1">
                <a:latin typeface="+mj-lt"/>
              </a:rPr>
              <a:t>khác</a:t>
            </a:r>
            <a:endParaRPr dirty="0">
              <a:latin typeface="+mj-lt"/>
            </a:endParaRPr>
          </a:p>
        </p:txBody>
      </p:sp>
      <p:sp>
        <p:nvSpPr>
          <p:cNvPr id="186" name="Google Shape;186;p36"/>
          <p:cNvSpPr/>
          <p:nvPr/>
        </p:nvSpPr>
        <p:spPr>
          <a:xfrm>
            <a:off x="682350" y="1407346"/>
            <a:ext cx="971700" cy="971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187" name="Google Shape;187;p36"/>
          <p:cNvSpPr/>
          <p:nvPr/>
        </p:nvSpPr>
        <p:spPr>
          <a:xfrm>
            <a:off x="3280028" y="1422147"/>
            <a:ext cx="971700" cy="971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188" name="Google Shape;188;p36"/>
          <p:cNvSpPr/>
          <p:nvPr/>
        </p:nvSpPr>
        <p:spPr>
          <a:xfrm>
            <a:off x="5650221" y="1407346"/>
            <a:ext cx="971700" cy="971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cxnSp>
        <p:nvCxnSpPr>
          <p:cNvPr id="189" name="Google Shape;189;p36"/>
          <p:cNvCxnSpPr>
            <a:cxnSpLocks/>
            <a:stCxn id="186" idx="4"/>
            <a:endCxn id="180" idx="0"/>
          </p:cNvCxnSpPr>
          <p:nvPr/>
        </p:nvCxnSpPr>
        <p:spPr>
          <a:xfrm>
            <a:off x="1168200" y="2379046"/>
            <a:ext cx="0" cy="447300"/>
          </a:xfrm>
          <a:prstGeom prst="straightConnector1">
            <a:avLst/>
          </a:prstGeom>
          <a:noFill/>
          <a:ln w="19050" cap="flat" cmpd="sng">
            <a:solidFill>
              <a:schemeClr val="lt2"/>
            </a:solidFill>
            <a:prstDash val="solid"/>
            <a:round/>
            <a:headEnd type="none" w="med" len="med"/>
            <a:tailEnd type="none" w="med" len="med"/>
          </a:ln>
        </p:spPr>
      </p:cxnSp>
      <p:cxnSp>
        <p:nvCxnSpPr>
          <p:cNvPr id="190" name="Google Shape;190;p36"/>
          <p:cNvCxnSpPr>
            <a:cxnSpLocks/>
            <a:stCxn id="187" idx="4"/>
            <a:endCxn id="182" idx="0"/>
          </p:cNvCxnSpPr>
          <p:nvPr/>
        </p:nvCxnSpPr>
        <p:spPr>
          <a:xfrm>
            <a:off x="3765878" y="2393847"/>
            <a:ext cx="15440" cy="432362"/>
          </a:xfrm>
          <a:prstGeom prst="straightConnector1">
            <a:avLst/>
          </a:prstGeom>
          <a:noFill/>
          <a:ln w="19050" cap="flat" cmpd="sng">
            <a:solidFill>
              <a:schemeClr val="lt2"/>
            </a:solidFill>
            <a:prstDash val="solid"/>
            <a:round/>
            <a:headEnd type="none" w="med" len="med"/>
            <a:tailEnd type="none" w="med" len="med"/>
          </a:ln>
        </p:spPr>
      </p:cxnSp>
      <p:cxnSp>
        <p:nvCxnSpPr>
          <p:cNvPr id="191" name="Google Shape;191;p36"/>
          <p:cNvCxnSpPr>
            <a:stCxn id="188" idx="4"/>
            <a:endCxn id="184" idx="0"/>
          </p:cNvCxnSpPr>
          <p:nvPr/>
        </p:nvCxnSpPr>
        <p:spPr>
          <a:xfrm>
            <a:off x="6136071" y="2379046"/>
            <a:ext cx="0" cy="447300"/>
          </a:xfrm>
          <a:prstGeom prst="straightConnector1">
            <a:avLst/>
          </a:prstGeom>
          <a:noFill/>
          <a:ln w="19050" cap="flat" cmpd="sng">
            <a:solidFill>
              <a:schemeClr val="lt2"/>
            </a:solidFill>
            <a:prstDash val="solid"/>
            <a:round/>
            <a:headEnd type="none" w="med" len="med"/>
            <a:tailEnd type="none" w="med" len="med"/>
          </a:ln>
        </p:spPr>
      </p:cxnSp>
      <p:sp>
        <p:nvSpPr>
          <p:cNvPr id="192" name="Google Shape;192;p36"/>
          <p:cNvSpPr txBox="1">
            <a:spLocks noGrp="1"/>
          </p:cNvSpPr>
          <p:nvPr>
            <p:ph type="title" idx="2"/>
          </p:nvPr>
        </p:nvSpPr>
        <p:spPr>
          <a:xfrm>
            <a:off x="0" y="1611297"/>
            <a:ext cx="2336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j-lt"/>
              </a:rPr>
              <a:t>01</a:t>
            </a:r>
            <a:endParaRPr dirty="0">
              <a:latin typeface="+mj-lt"/>
            </a:endParaRPr>
          </a:p>
        </p:txBody>
      </p:sp>
      <p:sp>
        <p:nvSpPr>
          <p:cNvPr id="193" name="Google Shape;193;p36"/>
          <p:cNvSpPr txBox="1">
            <a:spLocks noGrp="1"/>
          </p:cNvSpPr>
          <p:nvPr>
            <p:ph type="title" idx="4"/>
          </p:nvPr>
        </p:nvSpPr>
        <p:spPr>
          <a:xfrm>
            <a:off x="2699196" y="1611297"/>
            <a:ext cx="2071394"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j-lt"/>
              </a:rPr>
              <a:t>02</a:t>
            </a:r>
            <a:endParaRPr dirty="0">
              <a:latin typeface="+mj-lt"/>
            </a:endParaRPr>
          </a:p>
        </p:txBody>
      </p:sp>
      <p:sp>
        <p:nvSpPr>
          <p:cNvPr id="194" name="Google Shape;194;p36"/>
          <p:cNvSpPr txBox="1">
            <a:spLocks noGrp="1"/>
          </p:cNvSpPr>
          <p:nvPr>
            <p:ph type="title" idx="7"/>
          </p:nvPr>
        </p:nvSpPr>
        <p:spPr>
          <a:xfrm>
            <a:off x="4967871" y="1611297"/>
            <a:ext cx="2336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j-lt"/>
              </a:rPr>
              <a:t>03</a:t>
            </a:r>
            <a:endParaRPr>
              <a:latin typeface="+mj-lt"/>
            </a:endParaRPr>
          </a:p>
        </p:txBody>
      </p:sp>
      <p:sp>
        <p:nvSpPr>
          <p:cNvPr id="32" name="Google Shape;184;p36">
            <a:extLst>
              <a:ext uri="{FF2B5EF4-FFF2-40B4-BE49-F238E27FC236}">
                <a16:creationId xmlns:a16="http://schemas.microsoft.com/office/drawing/2014/main" id="{3D8DF8B3-0653-492C-A146-14BE925E690E}"/>
              </a:ext>
            </a:extLst>
          </p:cNvPr>
          <p:cNvSpPr txBox="1">
            <a:spLocks/>
          </p:cNvSpPr>
          <p:nvPr/>
        </p:nvSpPr>
        <p:spPr>
          <a:xfrm>
            <a:off x="7079700" y="2826209"/>
            <a:ext cx="23364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oiret One"/>
              <a:buNone/>
              <a:defRPr sz="2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US" dirty="0">
                <a:latin typeface="+mj-lt"/>
              </a:rPr>
              <a:t>Demo</a:t>
            </a:r>
          </a:p>
        </p:txBody>
      </p:sp>
      <p:sp>
        <p:nvSpPr>
          <p:cNvPr id="33" name="Google Shape;188;p36">
            <a:extLst>
              <a:ext uri="{FF2B5EF4-FFF2-40B4-BE49-F238E27FC236}">
                <a16:creationId xmlns:a16="http://schemas.microsoft.com/office/drawing/2014/main" id="{CFD22A91-D506-4E88-826F-F90FEA67FFCD}"/>
              </a:ext>
            </a:extLst>
          </p:cNvPr>
          <p:cNvSpPr/>
          <p:nvPr/>
        </p:nvSpPr>
        <p:spPr>
          <a:xfrm>
            <a:off x="7762050" y="1407346"/>
            <a:ext cx="971700" cy="971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cxnSp>
        <p:nvCxnSpPr>
          <p:cNvPr id="34" name="Google Shape;191;p36">
            <a:extLst>
              <a:ext uri="{FF2B5EF4-FFF2-40B4-BE49-F238E27FC236}">
                <a16:creationId xmlns:a16="http://schemas.microsoft.com/office/drawing/2014/main" id="{9CAD76DD-8531-4BB2-A836-C48A1264BDB3}"/>
              </a:ext>
            </a:extLst>
          </p:cNvPr>
          <p:cNvCxnSpPr>
            <a:stCxn id="33" idx="4"/>
            <a:endCxn id="32" idx="0"/>
          </p:cNvCxnSpPr>
          <p:nvPr/>
        </p:nvCxnSpPr>
        <p:spPr>
          <a:xfrm>
            <a:off x="8247900" y="2379046"/>
            <a:ext cx="0" cy="447300"/>
          </a:xfrm>
          <a:prstGeom prst="straightConnector1">
            <a:avLst/>
          </a:prstGeom>
          <a:noFill/>
          <a:ln w="19050" cap="flat" cmpd="sng">
            <a:solidFill>
              <a:schemeClr val="lt2"/>
            </a:solidFill>
            <a:prstDash val="solid"/>
            <a:round/>
            <a:headEnd type="none" w="med" len="med"/>
            <a:tailEnd type="none" w="med" len="med"/>
          </a:ln>
        </p:spPr>
      </p:cxnSp>
      <p:sp>
        <p:nvSpPr>
          <p:cNvPr id="35" name="Google Shape;194;p36">
            <a:extLst>
              <a:ext uri="{FF2B5EF4-FFF2-40B4-BE49-F238E27FC236}">
                <a16:creationId xmlns:a16="http://schemas.microsoft.com/office/drawing/2014/main" id="{CB3711D2-1341-481A-831D-8139951778C0}"/>
              </a:ext>
            </a:extLst>
          </p:cNvPr>
          <p:cNvSpPr txBox="1">
            <a:spLocks/>
          </p:cNvSpPr>
          <p:nvPr/>
        </p:nvSpPr>
        <p:spPr>
          <a:xfrm>
            <a:off x="7079700" y="1611297"/>
            <a:ext cx="2336400" cy="59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oiret One"/>
              <a:buNone/>
              <a:defRPr sz="3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latin typeface="+mj-lt"/>
              </a:rPr>
              <a:t>04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0"/>
                                        </p:tgtEl>
                                        <p:attrNameLst>
                                          <p:attrName>style.visibility</p:attrName>
                                        </p:attrNameLst>
                                      </p:cBhvr>
                                      <p:to>
                                        <p:strVal val="visible"/>
                                      </p:to>
                                    </p:set>
                                    <p:anim calcmode="lin" valueType="num">
                                      <p:cBhvr additive="base">
                                        <p:cTn id="7" dur="500" fill="hold"/>
                                        <p:tgtEl>
                                          <p:spTgt spid="180"/>
                                        </p:tgtEl>
                                        <p:attrNameLst>
                                          <p:attrName>ppt_x</p:attrName>
                                        </p:attrNameLst>
                                      </p:cBhvr>
                                      <p:tavLst>
                                        <p:tav tm="0">
                                          <p:val>
                                            <p:strVal val="#ppt_x"/>
                                          </p:val>
                                        </p:tav>
                                        <p:tav tm="100000">
                                          <p:val>
                                            <p:strVal val="#ppt_x"/>
                                          </p:val>
                                        </p:tav>
                                      </p:tavLst>
                                    </p:anim>
                                    <p:anim calcmode="lin" valueType="num">
                                      <p:cBhvr additive="base">
                                        <p:cTn id="8" dur="500" fill="hold"/>
                                        <p:tgtEl>
                                          <p:spTgt spid="18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82"/>
                                        </p:tgtEl>
                                        <p:attrNameLst>
                                          <p:attrName>style.visibility</p:attrName>
                                        </p:attrNameLst>
                                      </p:cBhvr>
                                      <p:to>
                                        <p:strVal val="visible"/>
                                      </p:to>
                                    </p:set>
                                    <p:anim calcmode="lin" valueType="num">
                                      <p:cBhvr additive="base">
                                        <p:cTn id="11" dur="500" fill="hold"/>
                                        <p:tgtEl>
                                          <p:spTgt spid="182"/>
                                        </p:tgtEl>
                                        <p:attrNameLst>
                                          <p:attrName>ppt_x</p:attrName>
                                        </p:attrNameLst>
                                      </p:cBhvr>
                                      <p:tavLst>
                                        <p:tav tm="0">
                                          <p:val>
                                            <p:strVal val="#ppt_x"/>
                                          </p:val>
                                        </p:tav>
                                        <p:tav tm="100000">
                                          <p:val>
                                            <p:strVal val="#ppt_x"/>
                                          </p:val>
                                        </p:tav>
                                      </p:tavLst>
                                    </p:anim>
                                    <p:anim calcmode="lin" valueType="num">
                                      <p:cBhvr additive="base">
                                        <p:cTn id="12" dur="500" fill="hold"/>
                                        <p:tgtEl>
                                          <p:spTgt spid="18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84"/>
                                        </p:tgtEl>
                                        <p:attrNameLst>
                                          <p:attrName>style.visibility</p:attrName>
                                        </p:attrNameLst>
                                      </p:cBhvr>
                                      <p:to>
                                        <p:strVal val="visible"/>
                                      </p:to>
                                    </p:set>
                                    <p:anim calcmode="lin" valueType="num">
                                      <p:cBhvr additive="base">
                                        <p:cTn id="15" dur="500" fill="hold"/>
                                        <p:tgtEl>
                                          <p:spTgt spid="184"/>
                                        </p:tgtEl>
                                        <p:attrNameLst>
                                          <p:attrName>ppt_x</p:attrName>
                                        </p:attrNameLst>
                                      </p:cBhvr>
                                      <p:tavLst>
                                        <p:tav tm="0">
                                          <p:val>
                                            <p:strVal val="#ppt_x"/>
                                          </p:val>
                                        </p:tav>
                                        <p:tav tm="100000">
                                          <p:val>
                                            <p:strVal val="#ppt_x"/>
                                          </p:val>
                                        </p:tav>
                                      </p:tavLst>
                                    </p:anim>
                                    <p:anim calcmode="lin" valueType="num">
                                      <p:cBhvr additive="base">
                                        <p:cTn id="16" dur="500" fill="hold"/>
                                        <p:tgtEl>
                                          <p:spTgt spid="18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6"/>
                                        </p:tgtEl>
                                        <p:attrNameLst>
                                          <p:attrName>style.visibility</p:attrName>
                                        </p:attrNameLst>
                                      </p:cBhvr>
                                      <p:to>
                                        <p:strVal val="visible"/>
                                      </p:to>
                                    </p:set>
                                    <p:anim calcmode="lin" valueType="num">
                                      <p:cBhvr additive="base">
                                        <p:cTn id="19" dur="500" fill="hold"/>
                                        <p:tgtEl>
                                          <p:spTgt spid="186"/>
                                        </p:tgtEl>
                                        <p:attrNameLst>
                                          <p:attrName>ppt_x</p:attrName>
                                        </p:attrNameLst>
                                      </p:cBhvr>
                                      <p:tavLst>
                                        <p:tav tm="0">
                                          <p:val>
                                            <p:strVal val="#ppt_x"/>
                                          </p:val>
                                        </p:tav>
                                        <p:tav tm="100000">
                                          <p:val>
                                            <p:strVal val="#ppt_x"/>
                                          </p:val>
                                        </p:tav>
                                      </p:tavLst>
                                    </p:anim>
                                    <p:anim calcmode="lin" valueType="num">
                                      <p:cBhvr additive="base">
                                        <p:cTn id="20" dur="500" fill="hold"/>
                                        <p:tgtEl>
                                          <p:spTgt spid="18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87"/>
                                        </p:tgtEl>
                                        <p:attrNameLst>
                                          <p:attrName>style.visibility</p:attrName>
                                        </p:attrNameLst>
                                      </p:cBhvr>
                                      <p:to>
                                        <p:strVal val="visible"/>
                                      </p:to>
                                    </p:set>
                                    <p:anim calcmode="lin" valueType="num">
                                      <p:cBhvr additive="base">
                                        <p:cTn id="23" dur="500" fill="hold"/>
                                        <p:tgtEl>
                                          <p:spTgt spid="187"/>
                                        </p:tgtEl>
                                        <p:attrNameLst>
                                          <p:attrName>ppt_x</p:attrName>
                                        </p:attrNameLst>
                                      </p:cBhvr>
                                      <p:tavLst>
                                        <p:tav tm="0">
                                          <p:val>
                                            <p:strVal val="#ppt_x"/>
                                          </p:val>
                                        </p:tav>
                                        <p:tav tm="100000">
                                          <p:val>
                                            <p:strVal val="#ppt_x"/>
                                          </p:val>
                                        </p:tav>
                                      </p:tavLst>
                                    </p:anim>
                                    <p:anim calcmode="lin" valueType="num">
                                      <p:cBhvr additive="base">
                                        <p:cTn id="24" dur="500" fill="hold"/>
                                        <p:tgtEl>
                                          <p:spTgt spid="18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88"/>
                                        </p:tgtEl>
                                        <p:attrNameLst>
                                          <p:attrName>style.visibility</p:attrName>
                                        </p:attrNameLst>
                                      </p:cBhvr>
                                      <p:to>
                                        <p:strVal val="visible"/>
                                      </p:to>
                                    </p:set>
                                    <p:anim calcmode="lin" valueType="num">
                                      <p:cBhvr additive="base">
                                        <p:cTn id="27" dur="500" fill="hold"/>
                                        <p:tgtEl>
                                          <p:spTgt spid="188"/>
                                        </p:tgtEl>
                                        <p:attrNameLst>
                                          <p:attrName>ppt_x</p:attrName>
                                        </p:attrNameLst>
                                      </p:cBhvr>
                                      <p:tavLst>
                                        <p:tav tm="0">
                                          <p:val>
                                            <p:strVal val="#ppt_x"/>
                                          </p:val>
                                        </p:tav>
                                        <p:tav tm="100000">
                                          <p:val>
                                            <p:strVal val="#ppt_x"/>
                                          </p:val>
                                        </p:tav>
                                      </p:tavLst>
                                    </p:anim>
                                    <p:anim calcmode="lin" valueType="num">
                                      <p:cBhvr additive="base">
                                        <p:cTn id="28" dur="500" fill="hold"/>
                                        <p:tgtEl>
                                          <p:spTgt spid="188"/>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89"/>
                                        </p:tgtEl>
                                        <p:attrNameLst>
                                          <p:attrName>style.visibility</p:attrName>
                                        </p:attrNameLst>
                                      </p:cBhvr>
                                      <p:to>
                                        <p:strVal val="visible"/>
                                      </p:to>
                                    </p:set>
                                    <p:anim calcmode="lin" valueType="num">
                                      <p:cBhvr additive="base">
                                        <p:cTn id="31" dur="500" fill="hold"/>
                                        <p:tgtEl>
                                          <p:spTgt spid="189"/>
                                        </p:tgtEl>
                                        <p:attrNameLst>
                                          <p:attrName>ppt_x</p:attrName>
                                        </p:attrNameLst>
                                      </p:cBhvr>
                                      <p:tavLst>
                                        <p:tav tm="0">
                                          <p:val>
                                            <p:strVal val="#ppt_x"/>
                                          </p:val>
                                        </p:tav>
                                        <p:tav tm="100000">
                                          <p:val>
                                            <p:strVal val="#ppt_x"/>
                                          </p:val>
                                        </p:tav>
                                      </p:tavLst>
                                    </p:anim>
                                    <p:anim calcmode="lin" valueType="num">
                                      <p:cBhvr additive="base">
                                        <p:cTn id="32" dur="500" fill="hold"/>
                                        <p:tgtEl>
                                          <p:spTgt spid="189"/>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90"/>
                                        </p:tgtEl>
                                        <p:attrNameLst>
                                          <p:attrName>style.visibility</p:attrName>
                                        </p:attrNameLst>
                                      </p:cBhvr>
                                      <p:to>
                                        <p:strVal val="visible"/>
                                      </p:to>
                                    </p:set>
                                    <p:anim calcmode="lin" valueType="num">
                                      <p:cBhvr additive="base">
                                        <p:cTn id="35" dur="500" fill="hold"/>
                                        <p:tgtEl>
                                          <p:spTgt spid="190"/>
                                        </p:tgtEl>
                                        <p:attrNameLst>
                                          <p:attrName>ppt_x</p:attrName>
                                        </p:attrNameLst>
                                      </p:cBhvr>
                                      <p:tavLst>
                                        <p:tav tm="0">
                                          <p:val>
                                            <p:strVal val="#ppt_x"/>
                                          </p:val>
                                        </p:tav>
                                        <p:tav tm="100000">
                                          <p:val>
                                            <p:strVal val="#ppt_x"/>
                                          </p:val>
                                        </p:tav>
                                      </p:tavLst>
                                    </p:anim>
                                    <p:anim calcmode="lin" valueType="num">
                                      <p:cBhvr additive="base">
                                        <p:cTn id="36" dur="500" fill="hold"/>
                                        <p:tgtEl>
                                          <p:spTgt spid="190"/>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91"/>
                                        </p:tgtEl>
                                        <p:attrNameLst>
                                          <p:attrName>style.visibility</p:attrName>
                                        </p:attrNameLst>
                                      </p:cBhvr>
                                      <p:to>
                                        <p:strVal val="visible"/>
                                      </p:to>
                                    </p:set>
                                    <p:anim calcmode="lin" valueType="num">
                                      <p:cBhvr additive="base">
                                        <p:cTn id="39" dur="500" fill="hold"/>
                                        <p:tgtEl>
                                          <p:spTgt spid="191"/>
                                        </p:tgtEl>
                                        <p:attrNameLst>
                                          <p:attrName>ppt_x</p:attrName>
                                        </p:attrNameLst>
                                      </p:cBhvr>
                                      <p:tavLst>
                                        <p:tav tm="0">
                                          <p:val>
                                            <p:strVal val="#ppt_x"/>
                                          </p:val>
                                        </p:tav>
                                        <p:tav tm="100000">
                                          <p:val>
                                            <p:strVal val="#ppt_x"/>
                                          </p:val>
                                        </p:tav>
                                      </p:tavLst>
                                    </p:anim>
                                    <p:anim calcmode="lin" valueType="num">
                                      <p:cBhvr additive="base">
                                        <p:cTn id="40" dur="500" fill="hold"/>
                                        <p:tgtEl>
                                          <p:spTgt spid="191"/>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92"/>
                                        </p:tgtEl>
                                        <p:attrNameLst>
                                          <p:attrName>style.visibility</p:attrName>
                                        </p:attrNameLst>
                                      </p:cBhvr>
                                      <p:to>
                                        <p:strVal val="visible"/>
                                      </p:to>
                                    </p:set>
                                    <p:anim calcmode="lin" valueType="num">
                                      <p:cBhvr additive="base">
                                        <p:cTn id="43" dur="500" fill="hold"/>
                                        <p:tgtEl>
                                          <p:spTgt spid="192"/>
                                        </p:tgtEl>
                                        <p:attrNameLst>
                                          <p:attrName>ppt_x</p:attrName>
                                        </p:attrNameLst>
                                      </p:cBhvr>
                                      <p:tavLst>
                                        <p:tav tm="0">
                                          <p:val>
                                            <p:strVal val="#ppt_x"/>
                                          </p:val>
                                        </p:tav>
                                        <p:tav tm="100000">
                                          <p:val>
                                            <p:strVal val="#ppt_x"/>
                                          </p:val>
                                        </p:tav>
                                      </p:tavLst>
                                    </p:anim>
                                    <p:anim calcmode="lin" valueType="num">
                                      <p:cBhvr additive="base">
                                        <p:cTn id="44" dur="500" fill="hold"/>
                                        <p:tgtEl>
                                          <p:spTgt spid="192"/>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93"/>
                                        </p:tgtEl>
                                        <p:attrNameLst>
                                          <p:attrName>style.visibility</p:attrName>
                                        </p:attrNameLst>
                                      </p:cBhvr>
                                      <p:to>
                                        <p:strVal val="visible"/>
                                      </p:to>
                                    </p:set>
                                    <p:anim calcmode="lin" valueType="num">
                                      <p:cBhvr additive="base">
                                        <p:cTn id="47" dur="500" fill="hold"/>
                                        <p:tgtEl>
                                          <p:spTgt spid="193"/>
                                        </p:tgtEl>
                                        <p:attrNameLst>
                                          <p:attrName>ppt_x</p:attrName>
                                        </p:attrNameLst>
                                      </p:cBhvr>
                                      <p:tavLst>
                                        <p:tav tm="0">
                                          <p:val>
                                            <p:strVal val="#ppt_x"/>
                                          </p:val>
                                        </p:tav>
                                        <p:tav tm="100000">
                                          <p:val>
                                            <p:strVal val="#ppt_x"/>
                                          </p:val>
                                        </p:tav>
                                      </p:tavLst>
                                    </p:anim>
                                    <p:anim calcmode="lin" valueType="num">
                                      <p:cBhvr additive="base">
                                        <p:cTn id="48" dur="500" fill="hold"/>
                                        <p:tgtEl>
                                          <p:spTgt spid="19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94"/>
                                        </p:tgtEl>
                                        <p:attrNameLst>
                                          <p:attrName>style.visibility</p:attrName>
                                        </p:attrNameLst>
                                      </p:cBhvr>
                                      <p:to>
                                        <p:strVal val="visible"/>
                                      </p:to>
                                    </p:set>
                                    <p:anim calcmode="lin" valueType="num">
                                      <p:cBhvr additive="base">
                                        <p:cTn id="51" dur="500" fill="hold"/>
                                        <p:tgtEl>
                                          <p:spTgt spid="194"/>
                                        </p:tgtEl>
                                        <p:attrNameLst>
                                          <p:attrName>ppt_x</p:attrName>
                                        </p:attrNameLst>
                                      </p:cBhvr>
                                      <p:tavLst>
                                        <p:tav tm="0">
                                          <p:val>
                                            <p:strVal val="#ppt_x"/>
                                          </p:val>
                                        </p:tav>
                                        <p:tav tm="100000">
                                          <p:val>
                                            <p:strVal val="#ppt_x"/>
                                          </p:val>
                                        </p:tav>
                                      </p:tavLst>
                                    </p:anim>
                                    <p:anim calcmode="lin" valueType="num">
                                      <p:cBhvr additive="base">
                                        <p:cTn id="52" dur="500" fill="hold"/>
                                        <p:tgtEl>
                                          <p:spTgt spid="194"/>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32"/>
                                        </p:tgtEl>
                                        <p:attrNameLst>
                                          <p:attrName>style.visibility</p:attrName>
                                        </p:attrNameLst>
                                      </p:cBhvr>
                                      <p:to>
                                        <p:strVal val="visible"/>
                                      </p:to>
                                    </p:set>
                                    <p:anim calcmode="lin" valueType="num">
                                      <p:cBhvr additive="base">
                                        <p:cTn id="55" dur="500" fill="hold"/>
                                        <p:tgtEl>
                                          <p:spTgt spid="32"/>
                                        </p:tgtEl>
                                        <p:attrNameLst>
                                          <p:attrName>ppt_x</p:attrName>
                                        </p:attrNameLst>
                                      </p:cBhvr>
                                      <p:tavLst>
                                        <p:tav tm="0">
                                          <p:val>
                                            <p:strVal val="#ppt_x"/>
                                          </p:val>
                                        </p:tav>
                                        <p:tav tm="100000">
                                          <p:val>
                                            <p:strVal val="#ppt_x"/>
                                          </p:val>
                                        </p:tav>
                                      </p:tavLst>
                                    </p:anim>
                                    <p:anim calcmode="lin" valueType="num">
                                      <p:cBhvr additive="base">
                                        <p:cTn id="56" dur="500" fill="hold"/>
                                        <p:tgtEl>
                                          <p:spTgt spid="32"/>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33"/>
                                        </p:tgtEl>
                                        <p:attrNameLst>
                                          <p:attrName>style.visibility</p:attrName>
                                        </p:attrNameLst>
                                      </p:cBhvr>
                                      <p:to>
                                        <p:strVal val="visible"/>
                                      </p:to>
                                    </p:set>
                                    <p:anim calcmode="lin" valueType="num">
                                      <p:cBhvr additive="base">
                                        <p:cTn id="59" dur="500" fill="hold"/>
                                        <p:tgtEl>
                                          <p:spTgt spid="33"/>
                                        </p:tgtEl>
                                        <p:attrNameLst>
                                          <p:attrName>ppt_x</p:attrName>
                                        </p:attrNameLst>
                                      </p:cBhvr>
                                      <p:tavLst>
                                        <p:tav tm="0">
                                          <p:val>
                                            <p:strVal val="#ppt_x"/>
                                          </p:val>
                                        </p:tav>
                                        <p:tav tm="100000">
                                          <p:val>
                                            <p:strVal val="#ppt_x"/>
                                          </p:val>
                                        </p:tav>
                                      </p:tavLst>
                                    </p:anim>
                                    <p:anim calcmode="lin" valueType="num">
                                      <p:cBhvr additive="base">
                                        <p:cTn id="60" dur="500" fill="hold"/>
                                        <p:tgtEl>
                                          <p:spTgt spid="33"/>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34"/>
                                        </p:tgtEl>
                                        <p:attrNameLst>
                                          <p:attrName>style.visibility</p:attrName>
                                        </p:attrNameLst>
                                      </p:cBhvr>
                                      <p:to>
                                        <p:strVal val="visible"/>
                                      </p:to>
                                    </p:set>
                                    <p:anim calcmode="lin" valueType="num">
                                      <p:cBhvr additive="base">
                                        <p:cTn id="63" dur="500" fill="hold"/>
                                        <p:tgtEl>
                                          <p:spTgt spid="34"/>
                                        </p:tgtEl>
                                        <p:attrNameLst>
                                          <p:attrName>ppt_x</p:attrName>
                                        </p:attrNameLst>
                                      </p:cBhvr>
                                      <p:tavLst>
                                        <p:tav tm="0">
                                          <p:val>
                                            <p:strVal val="#ppt_x"/>
                                          </p:val>
                                        </p:tav>
                                        <p:tav tm="100000">
                                          <p:val>
                                            <p:strVal val="#ppt_x"/>
                                          </p:val>
                                        </p:tav>
                                      </p:tavLst>
                                    </p:anim>
                                    <p:anim calcmode="lin" valueType="num">
                                      <p:cBhvr additive="base">
                                        <p:cTn id="64" dur="500" fill="hold"/>
                                        <p:tgtEl>
                                          <p:spTgt spid="34"/>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35"/>
                                        </p:tgtEl>
                                        <p:attrNameLst>
                                          <p:attrName>style.visibility</p:attrName>
                                        </p:attrNameLst>
                                      </p:cBhvr>
                                      <p:to>
                                        <p:strVal val="visible"/>
                                      </p:to>
                                    </p:set>
                                    <p:anim calcmode="lin" valueType="num">
                                      <p:cBhvr additive="base">
                                        <p:cTn id="67" dur="500" fill="hold"/>
                                        <p:tgtEl>
                                          <p:spTgt spid="35"/>
                                        </p:tgtEl>
                                        <p:attrNameLst>
                                          <p:attrName>ppt_x</p:attrName>
                                        </p:attrNameLst>
                                      </p:cBhvr>
                                      <p:tavLst>
                                        <p:tav tm="0">
                                          <p:val>
                                            <p:strVal val="#ppt_x"/>
                                          </p:val>
                                        </p:tav>
                                        <p:tav tm="100000">
                                          <p:val>
                                            <p:strVal val="#ppt_x"/>
                                          </p:val>
                                        </p:tav>
                                      </p:tavLst>
                                    </p:anim>
                                    <p:anim calcmode="lin" valueType="num">
                                      <p:cBhvr additive="base">
                                        <p:cTn id="6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p:bldP spid="182" grpId="0"/>
      <p:bldP spid="184" grpId="0"/>
      <p:bldP spid="186" grpId="0" animBg="1"/>
      <p:bldP spid="187" grpId="0" animBg="1"/>
      <p:bldP spid="188" grpId="0" animBg="1"/>
      <p:bldP spid="192" grpId="0"/>
      <p:bldP spid="193" grpId="0"/>
      <p:bldP spid="194" grpId="0"/>
      <p:bldP spid="32" grpId="0"/>
      <p:bldP spid="33" grpId="0" animBg="1"/>
      <p:bldP spid="3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78"/>
        <p:cNvGrpSpPr/>
        <p:nvPr/>
      </p:nvGrpSpPr>
      <p:grpSpPr>
        <a:xfrm>
          <a:off x="0" y="0"/>
          <a:ext cx="0" cy="0"/>
          <a:chOff x="0" y="0"/>
          <a:chExt cx="0" cy="0"/>
        </a:xfrm>
      </p:grpSpPr>
      <p:sp>
        <p:nvSpPr>
          <p:cNvPr id="1179" name="Google Shape;1179;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180" name="Google Shape;1180;p67"/>
          <p:cNvSpPr txBox="1"/>
          <p:nvPr/>
        </p:nvSpPr>
        <p:spPr>
          <a:xfrm>
            <a:off x="720000" y="1074800"/>
            <a:ext cx="6576000" cy="645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r>
              <a:rPr lang="en" sz="1600">
                <a:solidFill>
                  <a:schemeClr val="lt2"/>
                </a:solidFill>
                <a:latin typeface="Oxygen"/>
                <a:ea typeface="Oxygen"/>
                <a:cs typeface="Oxygen"/>
                <a:sym typeface="Oxygen"/>
              </a:rPr>
              <a:t>Did you like the resources on this template? Get them for free at our other websites</a:t>
            </a:r>
            <a:endParaRPr sz="1600">
              <a:solidFill>
                <a:schemeClr val="lt2"/>
              </a:solidFill>
              <a:latin typeface="Oxygen"/>
              <a:ea typeface="Oxygen"/>
              <a:cs typeface="Oxygen"/>
              <a:sym typeface="Oxygen"/>
            </a:endParaRPr>
          </a:p>
        </p:txBody>
      </p:sp>
      <p:sp>
        <p:nvSpPr>
          <p:cNvPr id="1181" name="Google Shape;1181;p67"/>
          <p:cNvSpPr txBox="1"/>
          <p:nvPr/>
        </p:nvSpPr>
        <p:spPr>
          <a:xfrm>
            <a:off x="5018300" y="2240600"/>
            <a:ext cx="3405600" cy="21729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120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3">
                  <a:extLst>
                    <a:ext uri="{A12FA001-AC4F-418D-AE19-62706E023703}">
                      <ahyp:hlinkClr xmlns:ahyp="http://schemas.microsoft.com/office/drawing/2018/hyperlinkcolor" val="tx"/>
                    </a:ext>
                  </a:extLst>
                </a:hlinkClick>
              </a:rPr>
              <a:t>Painted business card template</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4">
                  <a:extLst>
                    <a:ext uri="{A12FA001-AC4F-418D-AE19-62706E023703}">
                      <ahyp:hlinkClr xmlns:ahyp="http://schemas.microsoft.com/office/drawing/2018/hyperlinkcolor" val="tx"/>
                    </a:ext>
                  </a:extLst>
                </a:hlinkClick>
              </a:rPr>
              <a:t>Instagram hand drawn floral stories highlights</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5">
                  <a:extLst>
                    <a:ext uri="{A12FA001-AC4F-418D-AE19-62706E023703}">
                      <ahyp:hlinkClr xmlns:ahyp="http://schemas.microsoft.com/office/drawing/2018/hyperlinkcolor" val="tx"/>
                    </a:ext>
                  </a:extLst>
                </a:hlinkClick>
              </a:rPr>
              <a:t>Instagram hand drawn floral stories highlights</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6">
                  <a:extLst>
                    <a:ext uri="{A12FA001-AC4F-418D-AE19-62706E023703}">
                      <ahyp:hlinkClr xmlns:ahyp="http://schemas.microsoft.com/office/drawing/2018/hyperlinkcolor" val="tx"/>
                    </a:ext>
                  </a:extLst>
                </a:hlinkClick>
              </a:rPr>
              <a:t>Instagram hand drawn floral stories highlights</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7">
                  <a:extLst>
                    <a:ext uri="{A12FA001-AC4F-418D-AE19-62706E023703}">
                      <ahyp:hlinkClr xmlns:ahyp="http://schemas.microsoft.com/office/drawing/2018/hyperlinkcolor" val="tx"/>
                    </a:ext>
                  </a:extLst>
                </a:hlinkClick>
              </a:rPr>
              <a:t>Floral instagram highlights for social media online websites</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0" lvl="0" indent="0" algn="l" rtl="0">
              <a:spcBef>
                <a:spcPts val="1200"/>
              </a:spcBef>
              <a:spcAft>
                <a:spcPts val="1200"/>
              </a:spcAft>
              <a:buNone/>
            </a:pPr>
            <a:endParaRPr>
              <a:solidFill>
                <a:schemeClr val="lt2"/>
              </a:solidFill>
              <a:latin typeface="Oxygen"/>
              <a:ea typeface="Oxygen"/>
              <a:cs typeface="Oxygen"/>
              <a:sym typeface="Oxygen"/>
            </a:endParaRPr>
          </a:p>
        </p:txBody>
      </p:sp>
      <p:sp>
        <p:nvSpPr>
          <p:cNvPr id="1182" name="Google Shape;1182;p67"/>
          <p:cNvSpPr txBox="1"/>
          <p:nvPr/>
        </p:nvSpPr>
        <p:spPr>
          <a:xfrm>
            <a:off x="720000" y="2240575"/>
            <a:ext cx="3852000" cy="21729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120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8">
                  <a:extLst>
                    <a:ext uri="{A12FA001-AC4F-418D-AE19-62706E023703}">
                      <ahyp:hlinkClr xmlns:ahyp="http://schemas.microsoft.com/office/drawing/2018/hyperlinkcolor" val="tx"/>
                    </a:ext>
                  </a:extLst>
                </a:hlinkClick>
              </a:rPr>
              <a:t>Portrait of a woman with her eyes covered by a man</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9">
                  <a:extLst>
                    <a:ext uri="{A12FA001-AC4F-418D-AE19-62706E023703}">
                      <ahyp:hlinkClr xmlns:ahyp="http://schemas.microsoft.com/office/drawing/2018/hyperlinkcolor" val="tx"/>
                    </a:ext>
                  </a:extLst>
                </a:hlinkClick>
              </a:rPr>
              <a:t>Portrait of a man with kaleidoscope effect</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10">
                  <a:extLst>
                    <a:ext uri="{A12FA001-AC4F-418D-AE19-62706E023703}">
                      <ahyp:hlinkClr xmlns:ahyp="http://schemas.microsoft.com/office/drawing/2018/hyperlinkcolor" val="tx"/>
                    </a:ext>
                  </a:extLst>
                </a:hlinkClick>
              </a:rPr>
              <a:t>Smiling female worker talking on the phone</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317500" algn="l" rtl="0">
              <a:lnSpc>
                <a:spcPct val="100000"/>
              </a:lnSpc>
              <a:spcBef>
                <a:spcPts val="0"/>
              </a:spcBef>
              <a:spcAft>
                <a:spcPts val="0"/>
              </a:spcAft>
              <a:buClr>
                <a:schemeClr val="lt2"/>
              </a:buClr>
              <a:buSzPts val="1400"/>
              <a:buFont typeface="Oxygen"/>
              <a:buChar char="●"/>
            </a:pPr>
            <a:r>
              <a:rPr lang="en">
                <a:solidFill>
                  <a:schemeClr val="lt2"/>
                </a:solidFill>
                <a:uFill>
                  <a:noFill/>
                </a:uFill>
                <a:latin typeface="Oxygen"/>
                <a:ea typeface="Oxygen"/>
                <a:cs typeface="Oxygen"/>
                <a:sym typeface="Oxygen"/>
                <a:hlinkClick r:id="rId11">
                  <a:extLst>
                    <a:ext uri="{A12FA001-AC4F-418D-AE19-62706E023703}">
                      <ahyp:hlinkClr xmlns:ahyp="http://schemas.microsoft.com/office/drawing/2018/hyperlinkcolor" val="tx"/>
                    </a:ext>
                  </a:extLst>
                </a:hlinkClick>
              </a:rPr>
              <a:t>Business woman posing</a:t>
            </a:r>
            <a:r>
              <a:rPr lang="en">
                <a:solidFill>
                  <a:schemeClr val="lt2"/>
                </a:solidFill>
                <a:latin typeface="Oxygen"/>
                <a:ea typeface="Oxygen"/>
                <a:cs typeface="Oxygen"/>
                <a:sym typeface="Oxygen"/>
              </a:rPr>
              <a:t>.</a:t>
            </a:r>
            <a:endParaRPr>
              <a:solidFill>
                <a:schemeClr val="lt2"/>
              </a:solidFill>
              <a:latin typeface="Oxygen"/>
              <a:ea typeface="Oxygen"/>
              <a:cs typeface="Oxygen"/>
              <a:sym typeface="Oxygen"/>
            </a:endParaRPr>
          </a:p>
          <a:p>
            <a:pPr marL="457200" lvl="0" indent="0" algn="l" rtl="0">
              <a:lnSpc>
                <a:spcPct val="100000"/>
              </a:lnSpc>
              <a:spcBef>
                <a:spcPts val="1200"/>
              </a:spcBef>
              <a:spcAft>
                <a:spcPts val="1200"/>
              </a:spcAft>
              <a:buNone/>
            </a:pPr>
            <a:endParaRPr>
              <a:solidFill>
                <a:schemeClr val="lt2"/>
              </a:solidFill>
              <a:latin typeface="Oxygen"/>
              <a:ea typeface="Oxygen"/>
              <a:cs typeface="Oxygen"/>
              <a:sym typeface="Oxygen"/>
            </a:endParaRPr>
          </a:p>
        </p:txBody>
      </p:sp>
      <p:sp>
        <p:nvSpPr>
          <p:cNvPr id="1183" name="Google Shape;1183;p67"/>
          <p:cNvSpPr txBox="1"/>
          <p:nvPr/>
        </p:nvSpPr>
        <p:spPr>
          <a:xfrm>
            <a:off x="5018300" y="1777175"/>
            <a:ext cx="3270000" cy="30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Clr>
                <a:srgbClr val="000000"/>
              </a:buClr>
              <a:buSzPts val="1100"/>
              <a:buFont typeface="Arial"/>
              <a:buNone/>
            </a:pPr>
            <a:r>
              <a:rPr lang="en" sz="2000" b="1">
                <a:solidFill>
                  <a:schemeClr val="dk1"/>
                </a:solidFill>
                <a:latin typeface="Poiret One"/>
                <a:ea typeface="Poiret One"/>
                <a:cs typeface="Poiret One"/>
                <a:sym typeface="Poiret One"/>
              </a:rPr>
              <a:t>VECTORS</a:t>
            </a:r>
            <a:endParaRPr sz="2000" b="1">
              <a:solidFill>
                <a:schemeClr val="dk1"/>
              </a:solidFill>
              <a:latin typeface="Poiret One"/>
              <a:ea typeface="Poiret One"/>
              <a:cs typeface="Poiret One"/>
              <a:sym typeface="Poiret One"/>
            </a:endParaRPr>
          </a:p>
        </p:txBody>
      </p:sp>
      <p:sp>
        <p:nvSpPr>
          <p:cNvPr id="1184" name="Google Shape;1184;p67"/>
          <p:cNvSpPr txBox="1"/>
          <p:nvPr/>
        </p:nvSpPr>
        <p:spPr>
          <a:xfrm>
            <a:off x="720000" y="1777175"/>
            <a:ext cx="3270000" cy="30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None/>
            </a:pPr>
            <a:r>
              <a:rPr lang="en" sz="2000" b="1">
                <a:solidFill>
                  <a:schemeClr val="dk1"/>
                </a:solidFill>
                <a:latin typeface="Poiret One"/>
                <a:ea typeface="Poiret One"/>
                <a:cs typeface="Poiret One"/>
                <a:sym typeface="Poiret One"/>
              </a:rPr>
              <a:t>PHOTOS</a:t>
            </a:r>
            <a:endParaRPr sz="2000" b="1">
              <a:solidFill>
                <a:schemeClr val="dk1"/>
              </a:solidFill>
              <a:latin typeface="Poiret One"/>
              <a:ea typeface="Poiret One"/>
              <a:cs typeface="Poiret One"/>
              <a:sym typeface="Poiret One"/>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88"/>
        <p:cNvGrpSpPr/>
        <p:nvPr/>
      </p:nvGrpSpPr>
      <p:grpSpPr>
        <a:xfrm>
          <a:off x="0" y="0"/>
          <a:ext cx="0" cy="0"/>
          <a:chOff x="0" y="0"/>
          <a:chExt cx="0" cy="0"/>
        </a:xfrm>
      </p:grpSpPr>
      <p:sp>
        <p:nvSpPr>
          <p:cNvPr id="1189" name="Google Shape;1189;p68"/>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190" name="Google Shape;1190;p68"/>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191" name="Google Shape;1191;p6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5"/>
        <p:cNvGrpSpPr/>
        <p:nvPr/>
      </p:nvGrpSpPr>
      <p:grpSpPr>
        <a:xfrm>
          <a:off x="0" y="0"/>
          <a:ext cx="0" cy="0"/>
          <a:chOff x="0" y="0"/>
          <a:chExt cx="0" cy="0"/>
        </a:xfrm>
      </p:grpSpPr>
      <p:sp>
        <p:nvSpPr>
          <p:cNvPr id="1196" name="Google Shape;1196;p69"/>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197" name="Google Shape;1197;p69"/>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198" name="Google Shape;1198;p69"/>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2"/>
        <p:cNvGrpSpPr/>
        <p:nvPr/>
      </p:nvGrpSpPr>
      <p:grpSpPr>
        <a:xfrm>
          <a:off x="0" y="0"/>
          <a:ext cx="0" cy="0"/>
          <a:chOff x="0" y="0"/>
          <a:chExt cx="0" cy="0"/>
        </a:xfrm>
      </p:grpSpPr>
      <p:sp>
        <p:nvSpPr>
          <p:cNvPr id="1203" name="Google Shape;1203;p7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04" name="Google Shape;1204;p7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05" name="Google Shape;1205;p7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Poiret One </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https://fonts.google.com/specimen/Poiret+One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Oxygen Regular</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https://fonts.google.com/specimen/Oxygen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206" name="Google Shape;1206;p70"/>
          <p:cNvGrpSpPr/>
          <p:nvPr/>
        </p:nvGrpSpPr>
        <p:grpSpPr>
          <a:xfrm>
            <a:off x="2583563" y="3498875"/>
            <a:ext cx="3976875" cy="754200"/>
            <a:chOff x="2052655" y="3498875"/>
            <a:chExt cx="3976875" cy="754200"/>
          </a:xfrm>
        </p:grpSpPr>
        <p:sp>
          <p:nvSpPr>
            <p:cNvPr id="1207" name="Google Shape;1207;p70"/>
            <p:cNvSpPr/>
            <p:nvPr/>
          </p:nvSpPr>
          <p:spPr>
            <a:xfrm>
              <a:off x="3114480" y="3498875"/>
              <a:ext cx="791400" cy="754200"/>
            </a:xfrm>
            <a:prstGeom prst="roundRect">
              <a:avLst>
                <a:gd name="adj" fmla="val 16667"/>
              </a:avLst>
            </a:prstGeom>
            <a:solidFill>
              <a:srgbClr val="F2E1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0"/>
            <p:cNvSpPr/>
            <p:nvPr/>
          </p:nvSpPr>
          <p:spPr>
            <a:xfrm>
              <a:off x="4176300" y="3498875"/>
              <a:ext cx="791400" cy="754200"/>
            </a:xfrm>
            <a:prstGeom prst="roundRect">
              <a:avLst>
                <a:gd name="adj" fmla="val 16667"/>
              </a:avLst>
            </a:prstGeom>
            <a:solidFill>
              <a:srgbClr val="5959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0"/>
            <p:cNvSpPr/>
            <p:nvPr/>
          </p:nvSpPr>
          <p:spPr>
            <a:xfrm>
              <a:off x="5238120" y="3498875"/>
              <a:ext cx="791400" cy="754200"/>
            </a:xfrm>
            <a:prstGeom prst="roundRect">
              <a:avLst>
                <a:gd name="adj" fmla="val 16667"/>
              </a:avLst>
            </a:prstGeom>
            <a:solidFill>
              <a:srgbClr val="B089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0"/>
            <p:cNvSpPr/>
            <p:nvPr/>
          </p:nvSpPr>
          <p:spPr>
            <a:xfrm>
              <a:off x="2052655" y="3498875"/>
              <a:ext cx="791400" cy="754200"/>
            </a:xfrm>
            <a:prstGeom prst="roundRect">
              <a:avLst>
                <a:gd name="adj" fmla="val 16667"/>
              </a:avLst>
            </a:prstGeom>
            <a:solidFill>
              <a:srgbClr val="6D5B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0"/>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f2e1d8</a:t>
              </a:r>
              <a:endParaRPr sz="1000">
                <a:solidFill>
                  <a:srgbClr val="FFFFFF"/>
                </a:solidFill>
              </a:endParaRPr>
            </a:p>
          </p:txBody>
        </p:sp>
        <p:sp>
          <p:nvSpPr>
            <p:cNvPr id="1212" name="Google Shape;1212;p70"/>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595959</a:t>
              </a:r>
              <a:endParaRPr sz="1000">
                <a:solidFill>
                  <a:srgbClr val="FFFFFF"/>
                </a:solidFill>
              </a:endParaRPr>
            </a:p>
          </p:txBody>
        </p:sp>
        <p:sp>
          <p:nvSpPr>
            <p:cNvPr id="1213" name="Google Shape;1213;p70"/>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b08980</a:t>
              </a:r>
              <a:endParaRPr sz="1000">
                <a:solidFill>
                  <a:srgbClr val="FFFFFF"/>
                </a:solidFill>
              </a:endParaRPr>
            </a:p>
          </p:txBody>
        </p:sp>
        <p:sp>
          <p:nvSpPr>
            <p:cNvPr id="1214" name="Google Shape;1214;p70"/>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6d5b57</a:t>
              </a:r>
              <a:endParaRPr sz="1000">
                <a:solidFill>
                  <a:srgbClr val="FFFFFF"/>
                </a:solidFil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8"/>
        <p:cNvGrpSpPr/>
        <p:nvPr/>
      </p:nvGrpSpPr>
      <p:grpSpPr>
        <a:xfrm>
          <a:off x="0" y="0"/>
          <a:ext cx="0" cy="0"/>
          <a:chOff x="0" y="0"/>
          <a:chExt cx="0" cy="0"/>
        </a:xfrm>
      </p:grpSpPr>
      <p:sp>
        <p:nvSpPr>
          <p:cNvPr id="1219" name="Google Shape;1219;p71"/>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1220" name="Google Shape;1220;p71"/>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221" name="Google Shape;1221;p71"/>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222" name="Google Shape;1222;p71"/>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223" name="Google Shape;1223;p71"/>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224" name="Google Shape;1224;p71"/>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225" name="Google Shape;1225;p71"/>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226" name="Google Shape;1226;p71"/>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227" name="Google Shape;1227;p71"/>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228" name="Google Shape;1228;p71"/>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229" name="Google Shape;1229;p71"/>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230" name="Google Shape;1230;p71"/>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4"/>
        <p:cNvGrpSpPr/>
        <p:nvPr/>
      </p:nvGrpSpPr>
      <p:grpSpPr>
        <a:xfrm>
          <a:off x="0" y="0"/>
          <a:ext cx="0" cy="0"/>
          <a:chOff x="0" y="0"/>
          <a:chExt cx="0" cy="0"/>
        </a:xfrm>
      </p:grpSpPr>
      <p:sp>
        <p:nvSpPr>
          <p:cNvPr id="1235" name="Google Shape;1235;p72"/>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236" name="Google Shape;1236;p72"/>
          <p:cNvGrpSpPr/>
          <p:nvPr/>
        </p:nvGrpSpPr>
        <p:grpSpPr>
          <a:xfrm>
            <a:off x="5156078" y="3085736"/>
            <a:ext cx="474294" cy="551291"/>
            <a:chOff x="4727025" y="1332775"/>
            <a:chExt cx="59900" cy="69625"/>
          </a:xfrm>
        </p:grpSpPr>
        <p:sp>
          <p:nvSpPr>
            <p:cNvPr id="1237" name="Google Shape;1237;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72"/>
          <p:cNvGrpSpPr/>
          <p:nvPr/>
        </p:nvGrpSpPr>
        <p:grpSpPr>
          <a:xfrm>
            <a:off x="5769734" y="2314340"/>
            <a:ext cx="555653" cy="557031"/>
            <a:chOff x="4820425" y="1329900"/>
            <a:chExt cx="70175" cy="70350"/>
          </a:xfrm>
        </p:grpSpPr>
        <p:sp>
          <p:nvSpPr>
            <p:cNvPr id="1240" name="Google Shape;1240;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72"/>
          <p:cNvGrpSpPr/>
          <p:nvPr/>
        </p:nvGrpSpPr>
        <p:grpSpPr>
          <a:xfrm>
            <a:off x="6396103" y="2318845"/>
            <a:ext cx="582574" cy="533871"/>
            <a:chOff x="4903200" y="1331525"/>
            <a:chExt cx="73575" cy="67425"/>
          </a:xfrm>
        </p:grpSpPr>
        <p:sp>
          <p:nvSpPr>
            <p:cNvPr id="1245" name="Google Shape;1245;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72"/>
          <p:cNvGrpSpPr/>
          <p:nvPr/>
        </p:nvGrpSpPr>
        <p:grpSpPr>
          <a:xfrm>
            <a:off x="5755581" y="3078709"/>
            <a:ext cx="583960" cy="565345"/>
            <a:chOff x="4815575" y="1416800"/>
            <a:chExt cx="73750" cy="71400"/>
          </a:xfrm>
        </p:grpSpPr>
        <p:sp>
          <p:nvSpPr>
            <p:cNvPr id="1248" name="Google Shape;1248;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72"/>
          <p:cNvGrpSpPr/>
          <p:nvPr/>
        </p:nvGrpSpPr>
        <p:grpSpPr>
          <a:xfrm>
            <a:off x="6390362" y="3108896"/>
            <a:ext cx="589898" cy="504970"/>
            <a:chOff x="4902475" y="1418875"/>
            <a:chExt cx="74500" cy="63775"/>
          </a:xfrm>
        </p:grpSpPr>
        <p:sp>
          <p:nvSpPr>
            <p:cNvPr id="1252" name="Google Shape;1252;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72"/>
          <p:cNvGrpSpPr/>
          <p:nvPr/>
        </p:nvGrpSpPr>
        <p:grpSpPr>
          <a:xfrm>
            <a:off x="5765577" y="3826000"/>
            <a:ext cx="563967" cy="567127"/>
            <a:chOff x="4818100" y="1507675"/>
            <a:chExt cx="71225" cy="71625"/>
          </a:xfrm>
        </p:grpSpPr>
        <p:sp>
          <p:nvSpPr>
            <p:cNvPr id="1255" name="Google Shape;1255;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72"/>
          <p:cNvGrpSpPr/>
          <p:nvPr/>
        </p:nvGrpSpPr>
        <p:grpSpPr>
          <a:xfrm>
            <a:off x="5079075" y="3829461"/>
            <a:ext cx="628301" cy="588505"/>
            <a:chOff x="4721450" y="1509475"/>
            <a:chExt cx="79350" cy="74325"/>
          </a:xfrm>
        </p:grpSpPr>
        <p:sp>
          <p:nvSpPr>
            <p:cNvPr id="1260" name="Google Shape;1260;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72"/>
          <p:cNvGrpSpPr/>
          <p:nvPr/>
        </p:nvGrpSpPr>
        <p:grpSpPr>
          <a:xfrm>
            <a:off x="6424608" y="3814027"/>
            <a:ext cx="557038" cy="562772"/>
            <a:chOff x="4906800" y="1507500"/>
            <a:chExt cx="70350" cy="71075"/>
          </a:xfrm>
        </p:grpSpPr>
        <p:sp>
          <p:nvSpPr>
            <p:cNvPr id="1265" name="Google Shape;1265;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72"/>
          <p:cNvGrpSpPr/>
          <p:nvPr/>
        </p:nvGrpSpPr>
        <p:grpSpPr>
          <a:xfrm>
            <a:off x="4462216" y="2340963"/>
            <a:ext cx="517934" cy="517934"/>
            <a:chOff x="3736598" y="2170606"/>
            <a:chExt cx="404889" cy="404889"/>
          </a:xfrm>
        </p:grpSpPr>
        <p:sp>
          <p:nvSpPr>
            <p:cNvPr id="1271" name="Google Shape;1271;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72"/>
          <p:cNvGrpSpPr/>
          <p:nvPr/>
        </p:nvGrpSpPr>
        <p:grpSpPr>
          <a:xfrm>
            <a:off x="3729277" y="2341061"/>
            <a:ext cx="586986" cy="517740"/>
            <a:chOff x="3161917" y="2170682"/>
            <a:chExt cx="458870" cy="404737"/>
          </a:xfrm>
        </p:grpSpPr>
        <p:sp>
          <p:nvSpPr>
            <p:cNvPr id="1276" name="Google Shape;1276;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72"/>
          <p:cNvGrpSpPr/>
          <p:nvPr/>
        </p:nvGrpSpPr>
        <p:grpSpPr>
          <a:xfrm>
            <a:off x="3752299" y="3102400"/>
            <a:ext cx="540943" cy="517963"/>
            <a:chOff x="3179914" y="2889488"/>
            <a:chExt cx="422876" cy="404911"/>
          </a:xfrm>
        </p:grpSpPr>
        <p:sp>
          <p:nvSpPr>
            <p:cNvPr id="1280" name="Google Shape;1280;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72"/>
          <p:cNvGrpSpPr/>
          <p:nvPr/>
        </p:nvGrpSpPr>
        <p:grpSpPr>
          <a:xfrm>
            <a:off x="4453093" y="3102358"/>
            <a:ext cx="536180" cy="518047"/>
            <a:chOff x="3729467" y="2889422"/>
            <a:chExt cx="419153" cy="404977"/>
          </a:xfrm>
        </p:grpSpPr>
        <p:sp>
          <p:nvSpPr>
            <p:cNvPr id="1287" name="Google Shape;1287;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72"/>
          <p:cNvGrpSpPr/>
          <p:nvPr/>
        </p:nvGrpSpPr>
        <p:grpSpPr>
          <a:xfrm>
            <a:off x="1990126" y="3445787"/>
            <a:ext cx="965351" cy="134611"/>
            <a:chOff x="4411970" y="2962952"/>
            <a:chExt cx="706544" cy="104212"/>
          </a:xfrm>
        </p:grpSpPr>
        <p:sp>
          <p:nvSpPr>
            <p:cNvPr id="1295" name="Google Shape;1295;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72"/>
          <p:cNvGrpSpPr/>
          <p:nvPr/>
        </p:nvGrpSpPr>
        <p:grpSpPr>
          <a:xfrm>
            <a:off x="1990126" y="3041077"/>
            <a:ext cx="960158" cy="289172"/>
            <a:chOff x="4411970" y="2726085"/>
            <a:chExt cx="643107" cy="193659"/>
          </a:xfrm>
        </p:grpSpPr>
        <p:sp>
          <p:nvSpPr>
            <p:cNvPr id="1300" name="Google Shape;1300;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72"/>
          <p:cNvGrpSpPr/>
          <p:nvPr/>
        </p:nvGrpSpPr>
        <p:grpSpPr>
          <a:xfrm>
            <a:off x="998624" y="3295400"/>
            <a:ext cx="811503" cy="252584"/>
            <a:chOff x="4411970" y="4340222"/>
            <a:chExt cx="779467" cy="242683"/>
          </a:xfrm>
        </p:grpSpPr>
        <p:sp>
          <p:nvSpPr>
            <p:cNvPr id="1304" name="Google Shape;1304;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72"/>
          <p:cNvGrpSpPr/>
          <p:nvPr/>
        </p:nvGrpSpPr>
        <p:grpSpPr>
          <a:xfrm>
            <a:off x="1990126" y="2709308"/>
            <a:ext cx="965160" cy="216230"/>
            <a:chOff x="4411970" y="2468674"/>
            <a:chExt cx="747317" cy="167425"/>
          </a:xfrm>
        </p:grpSpPr>
        <p:sp>
          <p:nvSpPr>
            <p:cNvPr id="1308" name="Google Shape;1308;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 name="Google Shape;1310;p7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 name="Google Shape;1311;p72"/>
          <p:cNvGrpSpPr/>
          <p:nvPr/>
        </p:nvGrpSpPr>
        <p:grpSpPr>
          <a:xfrm>
            <a:off x="997692" y="2334687"/>
            <a:ext cx="1959041" cy="208784"/>
            <a:chOff x="6336019" y="3733725"/>
            <a:chExt cx="2566206" cy="351310"/>
          </a:xfrm>
        </p:grpSpPr>
        <p:sp>
          <p:nvSpPr>
            <p:cNvPr id="1312" name="Google Shape;1312;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72"/>
          <p:cNvGrpSpPr/>
          <p:nvPr/>
        </p:nvGrpSpPr>
        <p:grpSpPr>
          <a:xfrm>
            <a:off x="1990126" y="3950602"/>
            <a:ext cx="946551" cy="153200"/>
            <a:chOff x="4404545" y="3301592"/>
            <a:chExt cx="782403" cy="129272"/>
          </a:xfrm>
        </p:grpSpPr>
        <p:sp>
          <p:nvSpPr>
            <p:cNvPr id="1317" name="Google Shape;1317;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72"/>
          <p:cNvGrpSpPr/>
          <p:nvPr/>
        </p:nvGrpSpPr>
        <p:grpSpPr>
          <a:xfrm>
            <a:off x="1990126" y="3695937"/>
            <a:ext cx="962257" cy="139127"/>
            <a:chOff x="4411970" y="3131459"/>
            <a:chExt cx="710520" cy="117397"/>
          </a:xfrm>
        </p:grpSpPr>
        <p:sp>
          <p:nvSpPr>
            <p:cNvPr id="1320" name="Google Shape;1320;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 name="Google Shape;1322;p7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 name="Google Shape;1323;p72"/>
          <p:cNvGrpSpPr/>
          <p:nvPr/>
        </p:nvGrpSpPr>
        <p:grpSpPr>
          <a:xfrm>
            <a:off x="990271" y="3621603"/>
            <a:ext cx="823838" cy="458988"/>
            <a:chOff x="4411970" y="1801825"/>
            <a:chExt cx="734586" cy="409262"/>
          </a:xfrm>
        </p:grpSpPr>
        <p:sp>
          <p:nvSpPr>
            <p:cNvPr id="1324" name="Google Shape;1324;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72"/>
          <p:cNvGrpSpPr/>
          <p:nvPr/>
        </p:nvGrpSpPr>
        <p:grpSpPr>
          <a:xfrm>
            <a:off x="3095243" y="2339173"/>
            <a:ext cx="521514" cy="521514"/>
            <a:chOff x="5681300" y="2527788"/>
            <a:chExt cx="805800" cy="805800"/>
          </a:xfrm>
        </p:grpSpPr>
        <p:sp>
          <p:nvSpPr>
            <p:cNvPr id="1327" name="Google Shape;1327;p7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72"/>
          <p:cNvGrpSpPr/>
          <p:nvPr/>
        </p:nvGrpSpPr>
        <p:grpSpPr>
          <a:xfrm>
            <a:off x="3089483" y="3094865"/>
            <a:ext cx="533033" cy="533033"/>
            <a:chOff x="4049800" y="640400"/>
            <a:chExt cx="858900" cy="858900"/>
          </a:xfrm>
        </p:grpSpPr>
        <p:sp>
          <p:nvSpPr>
            <p:cNvPr id="1330" name="Google Shape;1330;p7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72"/>
          <p:cNvGrpSpPr/>
          <p:nvPr/>
        </p:nvGrpSpPr>
        <p:grpSpPr>
          <a:xfrm>
            <a:off x="3014966" y="3772543"/>
            <a:ext cx="682068" cy="682068"/>
            <a:chOff x="5080188" y="927900"/>
            <a:chExt cx="961200" cy="961200"/>
          </a:xfrm>
        </p:grpSpPr>
        <p:sp>
          <p:nvSpPr>
            <p:cNvPr id="1333" name="Google Shape;1333;p7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72"/>
          <p:cNvGrpSpPr/>
          <p:nvPr/>
        </p:nvGrpSpPr>
        <p:grpSpPr>
          <a:xfrm>
            <a:off x="4478465" y="3869234"/>
            <a:ext cx="505650" cy="504006"/>
            <a:chOff x="6039282" y="1042577"/>
            <a:chExt cx="734315" cy="731929"/>
          </a:xfrm>
        </p:grpSpPr>
        <p:sp>
          <p:nvSpPr>
            <p:cNvPr id="1342" name="Google Shape;1342;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72"/>
          <p:cNvGrpSpPr/>
          <p:nvPr/>
        </p:nvGrpSpPr>
        <p:grpSpPr>
          <a:xfrm>
            <a:off x="5091067" y="2298862"/>
            <a:ext cx="567744" cy="602136"/>
            <a:chOff x="1825800" y="1651625"/>
            <a:chExt cx="539989" cy="571775"/>
          </a:xfrm>
        </p:grpSpPr>
        <p:sp>
          <p:nvSpPr>
            <p:cNvPr id="1364" name="Google Shape;1364;p7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72"/>
          <p:cNvGrpSpPr/>
          <p:nvPr/>
        </p:nvGrpSpPr>
        <p:grpSpPr>
          <a:xfrm>
            <a:off x="3765995" y="3855579"/>
            <a:ext cx="508123" cy="507955"/>
            <a:chOff x="1897577" y="2802432"/>
            <a:chExt cx="492176" cy="492014"/>
          </a:xfrm>
        </p:grpSpPr>
        <p:sp>
          <p:nvSpPr>
            <p:cNvPr id="1369" name="Google Shape;1369;p7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 name="Google Shape;1381;p72"/>
          <p:cNvGrpSpPr/>
          <p:nvPr/>
        </p:nvGrpSpPr>
        <p:grpSpPr>
          <a:xfrm>
            <a:off x="997525" y="4169123"/>
            <a:ext cx="809227" cy="200842"/>
            <a:chOff x="2013045" y="4813233"/>
            <a:chExt cx="921986" cy="228854"/>
          </a:xfrm>
        </p:grpSpPr>
        <p:sp>
          <p:nvSpPr>
            <p:cNvPr id="1382" name="Google Shape;1382;p7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 name="Google Shape;1384;p72"/>
          <p:cNvGrpSpPr/>
          <p:nvPr/>
        </p:nvGrpSpPr>
        <p:grpSpPr>
          <a:xfrm>
            <a:off x="1005985" y="2656004"/>
            <a:ext cx="792421" cy="269941"/>
            <a:chOff x="1046767" y="4756633"/>
            <a:chExt cx="859646" cy="292841"/>
          </a:xfrm>
        </p:grpSpPr>
        <p:sp>
          <p:nvSpPr>
            <p:cNvPr id="1385" name="Google Shape;1385;p7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7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72"/>
          <p:cNvGrpSpPr/>
          <p:nvPr/>
        </p:nvGrpSpPr>
        <p:grpSpPr>
          <a:xfrm>
            <a:off x="7141841" y="2550562"/>
            <a:ext cx="166473" cy="141497"/>
            <a:chOff x="4660325" y="1866850"/>
            <a:chExt cx="68350" cy="58100"/>
          </a:xfrm>
        </p:grpSpPr>
        <p:sp>
          <p:nvSpPr>
            <p:cNvPr id="1393" name="Google Shape;1393;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72"/>
          <p:cNvGrpSpPr/>
          <p:nvPr/>
        </p:nvGrpSpPr>
        <p:grpSpPr>
          <a:xfrm>
            <a:off x="7451186" y="2576286"/>
            <a:ext cx="162515" cy="90049"/>
            <a:chOff x="4791775" y="1877500"/>
            <a:chExt cx="66725" cy="36975"/>
          </a:xfrm>
        </p:grpSpPr>
        <p:sp>
          <p:nvSpPr>
            <p:cNvPr id="1396" name="Google Shape;1396;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72"/>
          <p:cNvGrpSpPr/>
          <p:nvPr/>
        </p:nvGrpSpPr>
        <p:grpSpPr>
          <a:xfrm>
            <a:off x="7772899" y="2576286"/>
            <a:ext cx="144979" cy="90049"/>
            <a:chOff x="4923925" y="1877500"/>
            <a:chExt cx="59525" cy="36975"/>
          </a:xfrm>
        </p:grpSpPr>
        <p:sp>
          <p:nvSpPr>
            <p:cNvPr id="1399" name="Google Shape;1399;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72"/>
          <p:cNvGrpSpPr/>
          <p:nvPr/>
        </p:nvGrpSpPr>
        <p:grpSpPr>
          <a:xfrm>
            <a:off x="8067390" y="2558477"/>
            <a:ext cx="141447" cy="125667"/>
            <a:chOff x="5058450" y="1870100"/>
            <a:chExt cx="58075" cy="51600"/>
          </a:xfrm>
        </p:grpSpPr>
        <p:sp>
          <p:nvSpPr>
            <p:cNvPr id="1402" name="Google Shape;1402;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72"/>
          <p:cNvGrpSpPr/>
          <p:nvPr/>
        </p:nvGrpSpPr>
        <p:grpSpPr>
          <a:xfrm>
            <a:off x="7481905" y="2980885"/>
            <a:ext cx="101077" cy="107645"/>
            <a:chOff x="4811425" y="2065025"/>
            <a:chExt cx="41500" cy="44200"/>
          </a:xfrm>
        </p:grpSpPr>
        <p:sp>
          <p:nvSpPr>
            <p:cNvPr id="1405" name="Google Shape;1405;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72"/>
          <p:cNvGrpSpPr/>
          <p:nvPr/>
        </p:nvGrpSpPr>
        <p:grpSpPr>
          <a:xfrm>
            <a:off x="7774342" y="2981098"/>
            <a:ext cx="120867" cy="107218"/>
            <a:chOff x="4929875" y="2065025"/>
            <a:chExt cx="49625" cy="44025"/>
          </a:xfrm>
        </p:grpSpPr>
        <p:sp>
          <p:nvSpPr>
            <p:cNvPr id="1408" name="Google Shape;1408;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72"/>
          <p:cNvGrpSpPr/>
          <p:nvPr/>
        </p:nvGrpSpPr>
        <p:grpSpPr>
          <a:xfrm>
            <a:off x="8103011" y="2984112"/>
            <a:ext cx="70206" cy="101191"/>
            <a:chOff x="5083925" y="2066350"/>
            <a:chExt cx="28825" cy="41550"/>
          </a:xfrm>
        </p:grpSpPr>
        <p:sp>
          <p:nvSpPr>
            <p:cNvPr id="1411" name="Google Shape;1411;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72"/>
          <p:cNvGrpSpPr/>
          <p:nvPr/>
        </p:nvGrpSpPr>
        <p:grpSpPr>
          <a:xfrm>
            <a:off x="7134565" y="2999759"/>
            <a:ext cx="181026" cy="69896"/>
            <a:chOff x="4659775" y="2072775"/>
            <a:chExt cx="74325" cy="28700"/>
          </a:xfrm>
        </p:grpSpPr>
        <p:sp>
          <p:nvSpPr>
            <p:cNvPr id="1414" name="Google Shape;1414;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72"/>
          <p:cNvGrpSpPr/>
          <p:nvPr/>
        </p:nvGrpSpPr>
        <p:grpSpPr>
          <a:xfrm>
            <a:off x="8054421" y="2790324"/>
            <a:ext cx="167387" cy="89197"/>
            <a:chOff x="4662475" y="1976500"/>
            <a:chExt cx="68725" cy="36625"/>
          </a:xfrm>
        </p:grpSpPr>
        <p:sp>
          <p:nvSpPr>
            <p:cNvPr id="1418" name="Google Shape;1418;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72"/>
          <p:cNvGrpSpPr/>
          <p:nvPr/>
        </p:nvGrpSpPr>
        <p:grpSpPr>
          <a:xfrm>
            <a:off x="7751326" y="2793764"/>
            <a:ext cx="166899" cy="82317"/>
            <a:chOff x="4920150" y="1977875"/>
            <a:chExt cx="68525" cy="33800"/>
          </a:xfrm>
        </p:grpSpPr>
        <p:sp>
          <p:nvSpPr>
            <p:cNvPr id="1422" name="Google Shape;1422;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72"/>
          <p:cNvGrpSpPr/>
          <p:nvPr/>
        </p:nvGrpSpPr>
        <p:grpSpPr>
          <a:xfrm>
            <a:off x="7162483" y="3197682"/>
            <a:ext cx="125190" cy="127859"/>
            <a:chOff x="4676550" y="2160575"/>
            <a:chExt cx="51400" cy="52500"/>
          </a:xfrm>
        </p:grpSpPr>
        <p:sp>
          <p:nvSpPr>
            <p:cNvPr id="1426" name="Google Shape;1426;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72"/>
          <p:cNvGrpSpPr/>
          <p:nvPr/>
        </p:nvGrpSpPr>
        <p:grpSpPr>
          <a:xfrm>
            <a:off x="7459741" y="3204714"/>
            <a:ext cx="145405" cy="113794"/>
            <a:chOff x="4768325" y="2163475"/>
            <a:chExt cx="59700" cy="46725"/>
          </a:xfrm>
        </p:grpSpPr>
        <p:sp>
          <p:nvSpPr>
            <p:cNvPr id="1430" name="Google Shape;1430;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 name="Google Shape;1432;p7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 name="Google Shape;1438;p72"/>
          <p:cNvGrpSpPr/>
          <p:nvPr/>
        </p:nvGrpSpPr>
        <p:grpSpPr>
          <a:xfrm>
            <a:off x="7476059" y="3459808"/>
            <a:ext cx="112768" cy="106853"/>
            <a:chOff x="4768575" y="2253950"/>
            <a:chExt cx="46300" cy="43875"/>
          </a:xfrm>
        </p:grpSpPr>
        <p:sp>
          <p:nvSpPr>
            <p:cNvPr id="1439" name="Google Shape;1439;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72"/>
          <p:cNvGrpSpPr/>
          <p:nvPr/>
        </p:nvGrpSpPr>
        <p:grpSpPr>
          <a:xfrm>
            <a:off x="7775682" y="3948834"/>
            <a:ext cx="118187" cy="146246"/>
            <a:chOff x="4960900" y="2433225"/>
            <a:chExt cx="48525" cy="60050"/>
          </a:xfrm>
        </p:grpSpPr>
        <p:sp>
          <p:nvSpPr>
            <p:cNvPr id="1442" name="Google Shape;1442;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72"/>
          <p:cNvGrpSpPr/>
          <p:nvPr/>
        </p:nvGrpSpPr>
        <p:grpSpPr>
          <a:xfrm>
            <a:off x="7464247" y="4212895"/>
            <a:ext cx="136394" cy="143810"/>
            <a:chOff x="4854075" y="2527625"/>
            <a:chExt cx="56000" cy="59050"/>
          </a:xfrm>
        </p:grpSpPr>
        <p:sp>
          <p:nvSpPr>
            <p:cNvPr id="1445" name="Google Shape;1445;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 name="Google Shape;1447;p7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 name="Google Shape;1450;p72"/>
          <p:cNvGrpSpPr/>
          <p:nvPr/>
        </p:nvGrpSpPr>
        <p:grpSpPr>
          <a:xfrm>
            <a:off x="8088458" y="3676639"/>
            <a:ext cx="99312" cy="160797"/>
            <a:chOff x="5059700" y="2334775"/>
            <a:chExt cx="40775" cy="66025"/>
          </a:xfrm>
        </p:grpSpPr>
        <p:sp>
          <p:nvSpPr>
            <p:cNvPr id="1451" name="Google Shape;1451;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72"/>
          <p:cNvGrpSpPr/>
          <p:nvPr/>
        </p:nvGrpSpPr>
        <p:grpSpPr>
          <a:xfrm>
            <a:off x="8045622" y="3941771"/>
            <a:ext cx="184984" cy="160371"/>
            <a:chOff x="5037700" y="2430325"/>
            <a:chExt cx="75950" cy="65850"/>
          </a:xfrm>
        </p:grpSpPr>
        <p:sp>
          <p:nvSpPr>
            <p:cNvPr id="1461" name="Google Shape;1461;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72"/>
          <p:cNvGrpSpPr/>
          <p:nvPr/>
        </p:nvGrpSpPr>
        <p:grpSpPr>
          <a:xfrm>
            <a:off x="7465128" y="3708223"/>
            <a:ext cx="173014" cy="97629"/>
            <a:chOff x="4756975" y="2341800"/>
            <a:chExt cx="91975" cy="51925"/>
          </a:xfrm>
        </p:grpSpPr>
        <p:sp>
          <p:nvSpPr>
            <p:cNvPr id="1464" name="Google Shape;1464;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72"/>
          <p:cNvGrpSpPr/>
          <p:nvPr/>
        </p:nvGrpSpPr>
        <p:grpSpPr>
          <a:xfrm>
            <a:off x="7732065" y="4196920"/>
            <a:ext cx="212497" cy="175761"/>
            <a:chOff x="4943575" y="2516350"/>
            <a:chExt cx="98675" cy="81700"/>
          </a:xfrm>
        </p:grpSpPr>
        <p:sp>
          <p:nvSpPr>
            <p:cNvPr id="1485" name="Google Shape;1485;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 name="Google Shape;1563;p7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71"/>
        <p:cNvGrpSpPr/>
        <p:nvPr/>
      </p:nvGrpSpPr>
      <p:grpSpPr>
        <a:xfrm>
          <a:off x="0" y="0"/>
          <a:ext cx="0" cy="0"/>
          <a:chOff x="0" y="0"/>
          <a:chExt cx="0" cy="0"/>
        </a:xfrm>
      </p:grpSpPr>
      <p:grpSp>
        <p:nvGrpSpPr>
          <p:cNvPr id="1572" name="Google Shape;1572;p73"/>
          <p:cNvGrpSpPr/>
          <p:nvPr/>
        </p:nvGrpSpPr>
        <p:grpSpPr>
          <a:xfrm>
            <a:off x="3642951" y="1176740"/>
            <a:ext cx="2078182" cy="1366558"/>
            <a:chOff x="235800" y="830650"/>
            <a:chExt cx="6978450" cy="4588844"/>
          </a:xfrm>
        </p:grpSpPr>
        <p:sp>
          <p:nvSpPr>
            <p:cNvPr id="1573" name="Google Shape;1573;p7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73"/>
          <p:cNvGrpSpPr/>
          <p:nvPr/>
        </p:nvGrpSpPr>
        <p:grpSpPr>
          <a:xfrm>
            <a:off x="749629" y="2988892"/>
            <a:ext cx="2622876" cy="1333540"/>
            <a:chOff x="238125" y="1038125"/>
            <a:chExt cx="7146800" cy="3633625"/>
          </a:xfrm>
        </p:grpSpPr>
        <p:sp>
          <p:nvSpPr>
            <p:cNvPr id="1580" name="Google Shape;1580;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2" name="Google Shape;3152;p73"/>
          <p:cNvGrpSpPr/>
          <p:nvPr/>
        </p:nvGrpSpPr>
        <p:grpSpPr>
          <a:xfrm>
            <a:off x="5961311" y="1231136"/>
            <a:ext cx="2435960" cy="1297725"/>
            <a:chOff x="233350" y="949250"/>
            <a:chExt cx="7137300" cy="3802300"/>
          </a:xfrm>
        </p:grpSpPr>
        <p:sp>
          <p:nvSpPr>
            <p:cNvPr id="3153" name="Google Shape;3153;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 name="Google Shape;3204;p73"/>
          <p:cNvGrpSpPr/>
          <p:nvPr/>
        </p:nvGrpSpPr>
        <p:grpSpPr>
          <a:xfrm>
            <a:off x="7714435" y="3194726"/>
            <a:ext cx="104231" cy="320340"/>
            <a:chOff x="7564426" y="3224343"/>
            <a:chExt cx="119985" cy="368801"/>
          </a:xfrm>
        </p:grpSpPr>
        <p:sp>
          <p:nvSpPr>
            <p:cNvPr id="3205" name="Google Shape;3205;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 name="Google Shape;3207;p73"/>
          <p:cNvGrpSpPr/>
          <p:nvPr/>
        </p:nvGrpSpPr>
        <p:grpSpPr>
          <a:xfrm>
            <a:off x="7413923" y="3188827"/>
            <a:ext cx="189489" cy="332132"/>
            <a:chOff x="8370831" y="3202002"/>
            <a:chExt cx="218129" cy="382376"/>
          </a:xfrm>
        </p:grpSpPr>
        <p:sp>
          <p:nvSpPr>
            <p:cNvPr id="3208" name="Google Shape;3208;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73"/>
          <p:cNvGrpSpPr/>
          <p:nvPr/>
        </p:nvGrpSpPr>
        <p:grpSpPr>
          <a:xfrm>
            <a:off x="8137312" y="3599959"/>
            <a:ext cx="309429" cy="267000"/>
            <a:chOff x="6742064" y="3750480"/>
            <a:chExt cx="399315" cy="344560"/>
          </a:xfrm>
        </p:grpSpPr>
        <p:sp>
          <p:nvSpPr>
            <p:cNvPr id="3211" name="Google Shape;3211;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3" name="Google Shape;3213;p73"/>
          <p:cNvGrpSpPr/>
          <p:nvPr/>
        </p:nvGrpSpPr>
        <p:grpSpPr>
          <a:xfrm>
            <a:off x="7676331" y="3951006"/>
            <a:ext cx="180437" cy="281608"/>
            <a:chOff x="7248525" y="3739696"/>
            <a:chExt cx="230531" cy="359790"/>
          </a:xfrm>
        </p:grpSpPr>
        <p:sp>
          <p:nvSpPr>
            <p:cNvPr id="3214" name="Google Shape;3214;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73"/>
          <p:cNvGrpSpPr/>
          <p:nvPr/>
        </p:nvGrpSpPr>
        <p:grpSpPr>
          <a:xfrm>
            <a:off x="7922251" y="3594231"/>
            <a:ext cx="162896" cy="278710"/>
            <a:chOff x="7601242" y="3729267"/>
            <a:chExt cx="222566" cy="380803"/>
          </a:xfrm>
        </p:grpSpPr>
        <p:sp>
          <p:nvSpPr>
            <p:cNvPr id="3217" name="Google Shape;3217;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9" name="Google Shape;3219;p7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0" name="Google Shape;3220;p73"/>
          <p:cNvGrpSpPr/>
          <p:nvPr/>
        </p:nvGrpSpPr>
        <p:grpSpPr>
          <a:xfrm>
            <a:off x="7411896" y="3595371"/>
            <a:ext cx="193543" cy="275990"/>
            <a:chOff x="8304647" y="3738687"/>
            <a:chExt cx="225076" cy="320956"/>
          </a:xfrm>
        </p:grpSpPr>
        <p:sp>
          <p:nvSpPr>
            <p:cNvPr id="3221" name="Google Shape;3221;p7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4" name="Google Shape;3224;p73"/>
          <p:cNvGrpSpPr/>
          <p:nvPr/>
        </p:nvGrpSpPr>
        <p:grpSpPr>
          <a:xfrm>
            <a:off x="7684389" y="3595371"/>
            <a:ext cx="178492" cy="275990"/>
            <a:chOff x="8615101" y="3738687"/>
            <a:chExt cx="207573" cy="320956"/>
          </a:xfrm>
        </p:grpSpPr>
        <p:sp>
          <p:nvSpPr>
            <p:cNvPr id="3225" name="Google Shape;3225;p7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8" name="Google Shape;3228;p7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9" name="Google Shape;3229;p73"/>
          <p:cNvGrpSpPr/>
          <p:nvPr/>
        </p:nvGrpSpPr>
        <p:grpSpPr>
          <a:xfrm>
            <a:off x="7909920" y="3998032"/>
            <a:ext cx="187557" cy="187557"/>
            <a:chOff x="8565775" y="671075"/>
            <a:chExt cx="441000" cy="441000"/>
          </a:xfrm>
        </p:grpSpPr>
        <p:sp>
          <p:nvSpPr>
            <p:cNvPr id="3230" name="Google Shape;3230;p7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2" name="Google Shape;3232;p7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4" name="Google Shape;3234;p73"/>
          <p:cNvGrpSpPr/>
          <p:nvPr/>
        </p:nvGrpSpPr>
        <p:grpSpPr>
          <a:xfrm>
            <a:off x="6064392" y="3070557"/>
            <a:ext cx="587865" cy="517731"/>
            <a:chOff x="6000718" y="3070557"/>
            <a:chExt cx="587865" cy="517731"/>
          </a:xfrm>
        </p:grpSpPr>
        <p:sp>
          <p:nvSpPr>
            <p:cNvPr id="3235" name="Google Shape;3235;p7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73"/>
          <p:cNvGrpSpPr/>
          <p:nvPr/>
        </p:nvGrpSpPr>
        <p:grpSpPr>
          <a:xfrm>
            <a:off x="6079197" y="3714217"/>
            <a:ext cx="557665" cy="516387"/>
            <a:chOff x="6015523" y="3714217"/>
            <a:chExt cx="557665" cy="516387"/>
          </a:xfrm>
        </p:grpSpPr>
        <p:grpSp>
          <p:nvGrpSpPr>
            <p:cNvPr id="3246" name="Google Shape;3246;p73"/>
            <p:cNvGrpSpPr/>
            <p:nvPr/>
          </p:nvGrpSpPr>
          <p:grpSpPr>
            <a:xfrm>
              <a:off x="6036094" y="3716980"/>
              <a:ext cx="529822" cy="510480"/>
              <a:chOff x="3148311" y="-545634"/>
              <a:chExt cx="1006118" cy="969572"/>
            </a:xfrm>
          </p:grpSpPr>
          <p:sp>
            <p:nvSpPr>
              <p:cNvPr id="3247" name="Google Shape;3247;p7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7" name="Google Shape;3257;p7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8" name="Google Shape;3258;p73"/>
          <p:cNvGrpSpPr/>
          <p:nvPr/>
        </p:nvGrpSpPr>
        <p:grpSpPr>
          <a:xfrm>
            <a:off x="6707979" y="3073628"/>
            <a:ext cx="576302" cy="511871"/>
            <a:chOff x="6644304" y="3073628"/>
            <a:chExt cx="576302" cy="511871"/>
          </a:xfrm>
        </p:grpSpPr>
        <p:grpSp>
          <p:nvGrpSpPr>
            <p:cNvPr id="3259" name="Google Shape;3259;p73"/>
            <p:cNvGrpSpPr/>
            <p:nvPr/>
          </p:nvGrpSpPr>
          <p:grpSpPr>
            <a:xfrm>
              <a:off x="6712169" y="3073651"/>
              <a:ext cx="481611" cy="506713"/>
              <a:chOff x="1833536" y="-546641"/>
              <a:chExt cx="914567" cy="962419"/>
            </a:xfrm>
          </p:grpSpPr>
          <p:grpSp>
            <p:nvGrpSpPr>
              <p:cNvPr id="3260" name="Google Shape;3260;p73"/>
              <p:cNvGrpSpPr/>
              <p:nvPr/>
            </p:nvGrpSpPr>
            <p:grpSpPr>
              <a:xfrm>
                <a:off x="1833536" y="-524249"/>
                <a:ext cx="914567" cy="940027"/>
                <a:chOff x="1833536" y="-524249"/>
                <a:chExt cx="914567" cy="940027"/>
              </a:xfrm>
            </p:grpSpPr>
            <p:sp>
              <p:nvSpPr>
                <p:cNvPr id="3261" name="Google Shape;3261;p7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6" name="Google Shape;3266;p7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0" name="Google Shape;3270;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73"/>
          <p:cNvGrpSpPr/>
          <p:nvPr/>
        </p:nvGrpSpPr>
        <p:grpSpPr>
          <a:xfrm>
            <a:off x="6715725" y="3714143"/>
            <a:ext cx="560636" cy="516497"/>
            <a:chOff x="6652051" y="3714143"/>
            <a:chExt cx="560636" cy="516497"/>
          </a:xfrm>
        </p:grpSpPr>
        <p:grpSp>
          <p:nvGrpSpPr>
            <p:cNvPr id="3272" name="Google Shape;3272;p73"/>
            <p:cNvGrpSpPr/>
            <p:nvPr/>
          </p:nvGrpSpPr>
          <p:grpSpPr>
            <a:xfrm>
              <a:off x="6669657" y="3716715"/>
              <a:ext cx="466768" cy="464314"/>
              <a:chOff x="3139766" y="765669"/>
              <a:chExt cx="886380" cy="881888"/>
            </a:xfrm>
          </p:grpSpPr>
          <p:grpSp>
            <p:nvGrpSpPr>
              <p:cNvPr id="3273" name="Google Shape;3273;p73"/>
              <p:cNvGrpSpPr/>
              <p:nvPr/>
            </p:nvGrpSpPr>
            <p:grpSpPr>
              <a:xfrm>
                <a:off x="3139766" y="765669"/>
                <a:ext cx="886380" cy="881888"/>
                <a:chOff x="3139766" y="765669"/>
                <a:chExt cx="886380" cy="881888"/>
              </a:xfrm>
            </p:grpSpPr>
            <p:sp>
              <p:nvSpPr>
                <p:cNvPr id="3274" name="Google Shape;3274;p7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3" name="Google Shape;3283;p7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7" name="Google Shape;3287;p7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73"/>
          <p:cNvGrpSpPr/>
          <p:nvPr/>
        </p:nvGrpSpPr>
        <p:grpSpPr>
          <a:xfrm>
            <a:off x="625184" y="1201451"/>
            <a:ext cx="2665073" cy="1317140"/>
            <a:chOff x="793334" y="1192826"/>
            <a:chExt cx="2665073" cy="1317140"/>
          </a:xfrm>
        </p:grpSpPr>
        <p:sp>
          <p:nvSpPr>
            <p:cNvPr id="3289" name="Google Shape;3289;p7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825739" y="1956777"/>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73"/>
          <p:cNvGrpSpPr/>
          <p:nvPr/>
        </p:nvGrpSpPr>
        <p:grpSpPr>
          <a:xfrm>
            <a:off x="3597785" y="3065882"/>
            <a:ext cx="2241344" cy="1330656"/>
            <a:chOff x="3597785" y="3065882"/>
            <a:chExt cx="2241344" cy="1330656"/>
          </a:xfrm>
        </p:grpSpPr>
        <p:grpSp>
          <p:nvGrpSpPr>
            <p:cNvPr id="7257" name="Google Shape;7257;p73"/>
            <p:cNvGrpSpPr/>
            <p:nvPr/>
          </p:nvGrpSpPr>
          <p:grpSpPr>
            <a:xfrm>
              <a:off x="5296908" y="3937355"/>
              <a:ext cx="143198" cy="32380"/>
              <a:chOff x="5296908" y="3937355"/>
              <a:chExt cx="143198" cy="32380"/>
            </a:xfrm>
          </p:grpSpPr>
          <p:sp>
            <p:nvSpPr>
              <p:cNvPr id="7258" name="Google Shape;7258;p7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9" name="Google Shape;7259;p73"/>
              <p:cNvGrpSpPr/>
              <p:nvPr/>
            </p:nvGrpSpPr>
            <p:grpSpPr>
              <a:xfrm>
                <a:off x="5402331" y="3937355"/>
                <a:ext cx="37776" cy="32380"/>
                <a:chOff x="5402331" y="3937355"/>
                <a:chExt cx="37776" cy="32380"/>
              </a:xfrm>
            </p:grpSpPr>
            <p:sp>
              <p:nvSpPr>
                <p:cNvPr id="7260" name="Google Shape;7260;p7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73"/>
              <p:cNvGrpSpPr/>
              <p:nvPr/>
            </p:nvGrpSpPr>
            <p:grpSpPr>
              <a:xfrm>
                <a:off x="5296908" y="3937355"/>
                <a:ext cx="37783" cy="32380"/>
                <a:chOff x="5296908" y="3937355"/>
                <a:chExt cx="37783" cy="32380"/>
              </a:xfrm>
            </p:grpSpPr>
            <p:sp>
              <p:nvSpPr>
                <p:cNvPr id="7263" name="Google Shape;7263;p7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65" name="Google Shape;7265;p73"/>
            <p:cNvGrpSpPr/>
            <p:nvPr/>
          </p:nvGrpSpPr>
          <p:grpSpPr>
            <a:xfrm>
              <a:off x="4724163" y="3119631"/>
              <a:ext cx="120838" cy="84218"/>
              <a:chOff x="4724163" y="3119631"/>
              <a:chExt cx="120838" cy="84218"/>
            </a:xfrm>
          </p:grpSpPr>
          <p:grpSp>
            <p:nvGrpSpPr>
              <p:cNvPr id="7266" name="Google Shape;7266;p73"/>
              <p:cNvGrpSpPr/>
              <p:nvPr/>
            </p:nvGrpSpPr>
            <p:grpSpPr>
              <a:xfrm>
                <a:off x="4746712" y="3132773"/>
                <a:ext cx="86869" cy="56424"/>
                <a:chOff x="4746712" y="3132773"/>
                <a:chExt cx="86869" cy="56424"/>
              </a:xfrm>
            </p:grpSpPr>
            <p:sp>
              <p:nvSpPr>
                <p:cNvPr id="7267" name="Google Shape;7267;p7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73"/>
              <p:cNvGrpSpPr/>
              <p:nvPr/>
            </p:nvGrpSpPr>
            <p:grpSpPr>
              <a:xfrm>
                <a:off x="4773634" y="3143336"/>
                <a:ext cx="37776" cy="32451"/>
                <a:chOff x="4773634" y="3143336"/>
                <a:chExt cx="37776" cy="32451"/>
              </a:xfrm>
            </p:grpSpPr>
            <p:sp>
              <p:nvSpPr>
                <p:cNvPr id="7270" name="Google Shape;7270;p7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73"/>
              <p:cNvGrpSpPr/>
              <p:nvPr/>
            </p:nvGrpSpPr>
            <p:grpSpPr>
              <a:xfrm>
                <a:off x="4724163" y="3131248"/>
                <a:ext cx="37776" cy="32459"/>
                <a:chOff x="4724163" y="3131248"/>
                <a:chExt cx="37776" cy="32459"/>
              </a:xfrm>
            </p:grpSpPr>
            <p:sp>
              <p:nvSpPr>
                <p:cNvPr id="7273" name="Google Shape;7273;p7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73"/>
              <p:cNvGrpSpPr/>
              <p:nvPr/>
            </p:nvGrpSpPr>
            <p:grpSpPr>
              <a:xfrm>
                <a:off x="4755081" y="3176054"/>
                <a:ext cx="32357" cy="27795"/>
                <a:chOff x="4755081" y="3176054"/>
                <a:chExt cx="32357" cy="27795"/>
              </a:xfrm>
            </p:grpSpPr>
            <p:sp>
              <p:nvSpPr>
                <p:cNvPr id="7276" name="Google Shape;7276;p7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73"/>
              <p:cNvGrpSpPr/>
              <p:nvPr/>
            </p:nvGrpSpPr>
            <p:grpSpPr>
              <a:xfrm>
                <a:off x="4812550" y="3119631"/>
                <a:ext cx="32451" cy="27803"/>
                <a:chOff x="4812550" y="3119631"/>
                <a:chExt cx="32451" cy="27803"/>
              </a:xfrm>
            </p:grpSpPr>
            <p:sp>
              <p:nvSpPr>
                <p:cNvPr id="7279" name="Google Shape;7279;p7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1" name="Google Shape;7281;p73"/>
            <p:cNvGrpSpPr/>
            <p:nvPr/>
          </p:nvGrpSpPr>
          <p:grpSpPr>
            <a:xfrm>
              <a:off x="5382826" y="4027197"/>
              <a:ext cx="268967" cy="250422"/>
              <a:chOff x="5382826" y="4027197"/>
              <a:chExt cx="268967" cy="250422"/>
            </a:xfrm>
          </p:grpSpPr>
          <p:grpSp>
            <p:nvGrpSpPr>
              <p:cNvPr id="7282" name="Google Shape;7282;p73"/>
              <p:cNvGrpSpPr/>
              <p:nvPr/>
            </p:nvGrpSpPr>
            <p:grpSpPr>
              <a:xfrm>
                <a:off x="5405280" y="4042510"/>
                <a:ext cx="237570" cy="218647"/>
                <a:chOff x="5405280" y="4042510"/>
                <a:chExt cx="237570" cy="218647"/>
              </a:xfrm>
            </p:grpSpPr>
            <p:sp>
              <p:nvSpPr>
                <p:cNvPr id="7283" name="Google Shape;7283;p7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73"/>
              <p:cNvGrpSpPr/>
              <p:nvPr/>
            </p:nvGrpSpPr>
            <p:grpSpPr>
              <a:xfrm>
                <a:off x="5382826" y="4125549"/>
                <a:ext cx="37776" cy="32380"/>
                <a:chOff x="5382826" y="4125549"/>
                <a:chExt cx="37776" cy="32380"/>
              </a:xfrm>
            </p:grpSpPr>
            <p:sp>
              <p:nvSpPr>
                <p:cNvPr id="7290" name="Google Shape;7290;p7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73"/>
              <p:cNvGrpSpPr/>
              <p:nvPr/>
            </p:nvGrpSpPr>
            <p:grpSpPr>
              <a:xfrm>
                <a:off x="5475680" y="4195587"/>
                <a:ext cx="37783" cy="32364"/>
                <a:chOff x="5475680" y="4195587"/>
                <a:chExt cx="37783" cy="32364"/>
              </a:xfrm>
            </p:grpSpPr>
            <p:sp>
              <p:nvSpPr>
                <p:cNvPr id="7293" name="Google Shape;7293;p7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73"/>
              <p:cNvGrpSpPr/>
              <p:nvPr/>
            </p:nvGrpSpPr>
            <p:grpSpPr>
              <a:xfrm>
                <a:off x="5532575" y="4027197"/>
                <a:ext cx="33308" cy="32262"/>
                <a:chOff x="5532575" y="4027197"/>
                <a:chExt cx="33308" cy="32262"/>
              </a:xfrm>
            </p:grpSpPr>
            <p:sp>
              <p:nvSpPr>
                <p:cNvPr id="7296" name="Google Shape;7296;p7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73"/>
              <p:cNvGrpSpPr/>
              <p:nvPr/>
            </p:nvGrpSpPr>
            <p:grpSpPr>
              <a:xfrm>
                <a:off x="5590706" y="4245348"/>
                <a:ext cx="33497" cy="32270"/>
                <a:chOff x="5590706" y="4245348"/>
                <a:chExt cx="33497" cy="32270"/>
              </a:xfrm>
            </p:grpSpPr>
            <p:sp>
              <p:nvSpPr>
                <p:cNvPr id="7299" name="Google Shape;7299;p7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73"/>
              <p:cNvGrpSpPr/>
              <p:nvPr/>
            </p:nvGrpSpPr>
            <p:grpSpPr>
              <a:xfrm>
                <a:off x="5618681" y="4109677"/>
                <a:ext cx="33112" cy="32357"/>
                <a:chOff x="5618681" y="4109677"/>
                <a:chExt cx="33112" cy="32357"/>
              </a:xfrm>
            </p:grpSpPr>
            <p:sp>
              <p:nvSpPr>
                <p:cNvPr id="7302" name="Google Shape;7302;p7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73"/>
              <p:cNvGrpSpPr/>
              <p:nvPr/>
            </p:nvGrpSpPr>
            <p:grpSpPr>
              <a:xfrm>
                <a:off x="5479298" y="4128262"/>
                <a:ext cx="31405" cy="26906"/>
                <a:chOff x="5479298" y="4128262"/>
                <a:chExt cx="31405" cy="26906"/>
              </a:xfrm>
            </p:grpSpPr>
            <p:sp>
              <p:nvSpPr>
                <p:cNvPr id="7305" name="Google Shape;7305;p7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73"/>
              <p:cNvGrpSpPr/>
              <p:nvPr/>
            </p:nvGrpSpPr>
            <p:grpSpPr>
              <a:xfrm>
                <a:off x="5582903" y="4180116"/>
                <a:ext cx="31499" cy="26898"/>
                <a:chOff x="5582903" y="4180116"/>
                <a:chExt cx="31499" cy="26898"/>
              </a:xfrm>
            </p:grpSpPr>
            <p:sp>
              <p:nvSpPr>
                <p:cNvPr id="7308" name="Google Shape;7308;p7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10" name="Google Shape;7310;p73"/>
            <p:cNvGrpSpPr/>
            <p:nvPr/>
          </p:nvGrpSpPr>
          <p:grpSpPr>
            <a:xfrm>
              <a:off x="3977681" y="3230323"/>
              <a:ext cx="94584" cy="84085"/>
              <a:chOff x="3977681" y="3230323"/>
              <a:chExt cx="94584" cy="84085"/>
            </a:xfrm>
          </p:grpSpPr>
          <p:grpSp>
            <p:nvGrpSpPr>
              <p:cNvPr id="7311" name="Google Shape;7311;p73"/>
              <p:cNvGrpSpPr/>
              <p:nvPr/>
            </p:nvGrpSpPr>
            <p:grpSpPr>
              <a:xfrm>
                <a:off x="4000135" y="3243041"/>
                <a:ext cx="59570" cy="57186"/>
                <a:chOff x="4000135" y="3243041"/>
                <a:chExt cx="59570" cy="57186"/>
              </a:xfrm>
            </p:grpSpPr>
            <p:sp>
              <p:nvSpPr>
                <p:cNvPr id="7312" name="Google Shape;7312;p7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73"/>
              <p:cNvGrpSpPr/>
              <p:nvPr/>
            </p:nvGrpSpPr>
            <p:grpSpPr>
              <a:xfrm>
                <a:off x="3977681" y="3245872"/>
                <a:ext cx="37783" cy="32380"/>
                <a:chOff x="3977681" y="3245872"/>
                <a:chExt cx="37783" cy="32380"/>
              </a:xfrm>
            </p:grpSpPr>
            <p:sp>
              <p:nvSpPr>
                <p:cNvPr id="7316" name="Google Shape;7316;p7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73"/>
              <p:cNvGrpSpPr/>
              <p:nvPr/>
            </p:nvGrpSpPr>
            <p:grpSpPr>
              <a:xfrm>
                <a:off x="4040860" y="3262672"/>
                <a:ext cx="31405" cy="27001"/>
                <a:chOff x="4040860" y="3262672"/>
                <a:chExt cx="31405" cy="27001"/>
              </a:xfrm>
            </p:grpSpPr>
            <p:sp>
              <p:nvSpPr>
                <p:cNvPr id="7319" name="Google Shape;7319;p7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3"/>
              <p:cNvGrpSpPr/>
              <p:nvPr/>
            </p:nvGrpSpPr>
            <p:grpSpPr>
              <a:xfrm>
                <a:off x="4021072" y="3230323"/>
                <a:ext cx="31397" cy="26906"/>
                <a:chOff x="4021072" y="3230323"/>
                <a:chExt cx="31397" cy="26906"/>
              </a:xfrm>
            </p:grpSpPr>
            <p:sp>
              <p:nvSpPr>
                <p:cNvPr id="7322" name="Google Shape;7322;p7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73"/>
              <p:cNvGrpSpPr/>
              <p:nvPr/>
            </p:nvGrpSpPr>
            <p:grpSpPr>
              <a:xfrm>
                <a:off x="4001472" y="3287462"/>
                <a:ext cx="31499" cy="26945"/>
                <a:chOff x="4001472" y="3287462"/>
                <a:chExt cx="31499" cy="26945"/>
              </a:xfrm>
            </p:grpSpPr>
            <p:sp>
              <p:nvSpPr>
                <p:cNvPr id="7325" name="Google Shape;7325;p7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27" name="Google Shape;7327;p73"/>
            <p:cNvGrpSpPr/>
            <p:nvPr/>
          </p:nvGrpSpPr>
          <p:grpSpPr>
            <a:xfrm>
              <a:off x="4084715" y="3258865"/>
              <a:ext cx="184961" cy="137268"/>
              <a:chOff x="4084715" y="3258865"/>
              <a:chExt cx="184961" cy="137268"/>
            </a:xfrm>
          </p:grpSpPr>
          <p:grpSp>
            <p:nvGrpSpPr>
              <p:cNvPr id="7328" name="Google Shape;7328;p73"/>
              <p:cNvGrpSpPr/>
              <p:nvPr/>
            </p:nvGrpSpPr>
            <p:grpSpPr>
              <a:xfrm>
                <a:off x="4107453" y="3271583"/>
                <a:ext cx="153470" cy="110275"/>
                <a:chOff x="4107453" y="3271583"/>
                <a:chExt cx="153470" cy="110275"/>
              </a:xfrm>
            </p:grpSpPr>
            <p:sp>
              <p:nvSpPr>
                <p:cNvPr id="7329" name="Google Shape;7329;p7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73"/>
              <p:cNvGrpSpPr/>
              <p:nvPr/>
            </p:nvGrpSpPr>
            <p:grpSpPr>
              <a:xfrm>
                <a:off x="4136947" y="3258865"/>
                <a:ext cx="31499" cy="27001"/>
                <a:chOff x="4136947" y="3258865"/>
                <a:chExt cx="31499" cy="27001"/>
              </a:xfrm>
            </p:grpSpPr>
            <p:sp>
              <p:nvSpPr>
                <p:cNvPr id="7334" name="Google Shape;7334;p7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73"/>
              <p:cNvGrpSpPr/>
              <p:nvPr/>
            </p:nvGrpSpPr>
            <p:grpSpPr>
              <a:xfrm>
                <a:off x="4084715" y="3266478"/>
                <a:ext cx="31468" cy="26898"/>
                <a:chOff x="4084715" y="3266478"/>
                <a:chExt cx="31468" cy="26898"/>
              </a:xfrm>
            </p:grpSpPr>
            <p:sp>
              <p:nvSpPr>
                <p:cNvPr id="7337" name="Google Shape;7337;p7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73"/>
              <p:cNvGrpSpPr/>
              <p:nvPr/>
            </p:nvGrpSpPr>
            <p:grpSpPr>
              <a:xfrm>
                <a:off x="4159213" y="3279849"/>
                <a:ext cx="31405" cy="26945"/>
                <a:chOff x="4159213" y="3279849"/>
                <a:chExt cx="31405" cy="26945"/>
              </a:xfrm>
            </p:grpSpPr>
            <p:sp>
              <p:nvSpPr>
                <p:cNvPr id="7340" name="Google Shape;7340;p7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73"/>
              <p:cNvGrpSpPr/>
              <p:nvPr/>
            </p:nvGrpSpPr>
            <p:grpSpPr>
              <a:xfrm>
                <a:off x="4201550" y="3266502"/>
                <a:ext cx="31405" cy="26883"/>
                <a:chOff x="4201550" y="3266502"/>
                <a:chExt cx="31405" cy="26883"/>
              </a:xfrm>
            </p:grpSpPr>
            <p:sp>
              <p:nvSpPr>
                <p:cNvPr id="7343" name="Google Shape;7343;p7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3"/>
              <p:cNvGrpSpPr/>
              <p:nvPr/>
            </p:nvGrpSpPr>
            <p:grpSpPr>
              <a:xfrm>
                <a:off x="4201550" y="3338278"/>
                <a:ext cx="31405" cy="26930"/>
                <a:chOff x="4201550" y="3338278"/>
                <a:chExt cx="31405" cy="26930"/>
              </a:xfrm>
            </p:grpSpPr>
            <p:sp>
              <p:nvSpPr>
                <p:cNvPr id="7346" name="Google Shape;7346;p7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73"/>
              <p:cNvGrpSpPr/>
              <p:nvPr/>
            </p:nvGrpSpPr>
            <p:grpSpPr>
              <a:xfrm>
                <a:off x="4238272" y="3369132"/>
                <a:ext cx="31405" cy="27001"/>
                <a:chOff x="4238272" y="3369132"/>
                <a:chExt cx="31405" cy="27001"/>
              </a:xfrm>
            </p:grpSpPr>
            <p:sp>
              <p:nvSpPr>
                <p:cNvPr id="7349" name="Google Shape;7349;p7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51" name="Google Shape;7351;p73"/>
            <p:cNvGrpSpPr/>
            <p:nvPr/>
          </p:nvGrpSpPr>
          <p:grpSpPr>
            <a:xfrm>
              <a:off x="4068639" y="3200169"/>
              <a:ext cx="77643" cy="37272"/>
              <a:chOff x="4068639" y="3200169"/>
              <a:chExt cx="77643" cy="37272"/>
            </a:xfrm>
          </p:grpSpPr>
          <p:sp>
            <p:nvSpPr>
              <p:cNvPr id="7352" name="Google Shape;7352;p7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3" name="Google Shape;7353;p73"/>
              <p:cNvGrpSpPr/>
              <p:nvPr/>
            </p:nvGrpSpPr>
            <p:grpSpPr>
              <a:xfrm>
                <a:off x="4114878" y="3200169"/>
                <a:ext cx="31405" cy="26993"/>
                <a:chOff x="4114878" y="3200169"/>
                <a:chExt cx="31405" cy="26993"/>
              </a:xfrm>
            </p:grpSpPr>
            <p:sp>
              <p:nvSpPr>
                <p:cNvPr id="7354" name="Google Shape;7354;p7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73"/>
              <p:cNvGrpSpPr/>
              <p:nvPr/>
            </p:nvGrpSpPr>
            <p:grpSpPr>
              <a:xfrm>
                <a:off x="4068639" y="3210535"/>
                <a:ext cx="31499" cy="26906"/>
                <a:chOff x="4068639" y="3210535"/>
                <a:chExt cx="31499" cy="26906"/>
              </a:xfrm>
            </p:grpSpPr>
            <p:sp>
              <p:nvSpPr>
                <p:cNvPr id="7357" name="Google Shape;7357;p7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59" name="Google Shape;7359;p73"/>
            <p:cNvGrpSpPr/>
            <p:nvPr/>
          </p:nvGrpSpPr>
          <p:grpSpPr>
            <a:xfrm>
              <a:off x="3869702" y="3066935"/>
              <a:ext cx="382664" cy="190294"/>
              <a:chOff x="3869702" y="3066935"/>
              <a:chExt cx="382664" cy="190294"/>
            </a:xfrm>
          </p:grpSpPr>
          <p:grpSp>
            <p:nvGrpSpPr>
              <p:cNvPr id="7360" name="Google Shape;7360;p73"/>
              <p:cNvGrpSpPr/>
              <p:nvPr/>
            </p:nvGrpSpPr>
            <p:grpSpPr>
              <a:xfrm>
                <a:off x="3888633" y="3082351"/>
                <a:ext cx="351172" cy="160698"/>
                <a:chOff x="3888633" y="3082351"/>
                <a:chExt cx="351172" cy="160698"/>
              </a:xfrm>
            </p:grpSpPr>
            <p:sp>
              <p:nvSpPr>
                <p:cNvPr id="7361" name="Google Shape;7361;p7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73"/>
              <p:cNvGrpSpPr/>
              <p:nvPr/>
            </p:nvGrpSpPr>
            <p:grpSpPr>
              <a:xfrm>
                <a:off x="4143703" y="3066935"/>
                <a:ext cx="37783" cy="32357"/>
                <a:chOff x="4143703" y="3066935"/>
                <a:chExt cx="37783" cy="32357"/>
              </a:xfrm>
            </p:grpSpPr>
            <p:sp>
              <p:nvSpPr>
                <p:cNvPr id="7368" name="Google Shape;7368;p7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73"/>
              <p:cNvGrpSpPr/>
              <p:nvPr/>
            </p:nvGrpSpPr>
            <p:grpSpPr>
              <a:xfrm>
                <a:off x="4044565" y="3103563"/>
                <a:ext cx="37783" cy="32451"/>
                <a:chOff x="4044565" y="3103563"/>
                <a:chExt cx="37783" cy="32451"/>
              </a:xfrm>
            </p:grpSpPr>
            <p:sp>
              <p:nvSpPr>
                <p:cNvPr id="7371" name="Google Shape;7371;p7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73"/>
              <p:cNvGrpSpPr/>
              <p:nvPr/>
            </p:nvGrpSpPr>
            <p:grpSpPr>
              <a:xfrm>
                <a:off x="4017454" y="3188237"/>
                <a:ext cx="37776" cy="32357"/>
                <a:chOff x="4017454" y="3188237"/>
                <a:chExt cx="37776" cy="32357"/>
              </a:xfrm>
            </p:grpSpPr>
            <p:sp>
              <p:nvSpPr>
                <p:cNvPr id="7374" name="Google Shape;7374;p7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73"/>
              <p:cNvGrpSpPr/>
              <p:nvPr/>
            </p:nvGrpSpPr>
            <p:grpSpPr>
              <a:xfrm>
                <a:off x="3921548" y="3157509"/>
                <a:ext cx="37783" cy="32357"/>
                <a:chOff x="3921548" y="3157509"/>
                <a:chExt cx="37783" cy="32357"/>
              </a:xfrm>
            </p:grpSpPr>
            <p:sp>
              <p:nvSpPr>
                <p:cNvPr id="7377" name="Google Shape;7377;p7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73"/>
              <p:cNvGrpSpPr/>
              <p:nvPr/>
            </p:nvGrpSpPr>
            <p:grpSpPr>
              <a:xfrm>
                <a:off x="3939056" y="3211620"/>
                <a:ext cx="37783" cy="32380"/>
                <a:chOff x="3939056" y="3211620"/>
                <a:chExt cx="37783" cy="32380"/>
              </a:xfrm>
            </p:grpSpPr>
            <p:sp>
              <p:nvSpPr>
                <p:cNvPr id="7380" name="Google Shape;7380;p7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73"/>
              <p:cNvGrpSpPr/>
              <p:nvPr/>
            </p:nvGrpSpPr>
            <p:grpSpPr>
              <a:xfrm>
                <a:off x="4176240" y="3136965"/>
                <a:ext cx="31405" cy="26930"/>
                <a:chOff x="4176240" y="3136965"/>
                <a:chExt cx="31405" cy="26930"/>
              </a:xfrm>
            </p:grpSpPr>
            <p:sp>
              <p:nvSpPr>
                <p:cNvPr id="7383" name="Google Shape;7383;p7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73"/>
              <p:cNvGrpSpPr/>
              <p:nvPr/>
            </p:nvGrpSpPr>
            <p:grpSpPr>
              <a:xfrm>
                <a:off x="4133148" y="3152593"/>
                <a:ext cx="31499" cy="27001"/>
                <a:chOff x="4133148" y="3152593"/>
                <a:chExt cx="31499" cy="27001"/>
              </a:xfrm>
            </p:grpSpPr>
            <p:sp>
              <p:nvSpPr>
                <p:cNvPr id="7386" name="Google Shape;7386;p7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73"/>
              <p:cNvGrpSpPr/>
              <p:nvPr/>
            </p:nvGrpSpPr>
            <p:grpSpPr>
              <a:xfrm>
                <a:off x="4220866" y="3073534"/>
                <a:ext cx="31499" cy="26898"/>
                <a:chOff x="4220866" y="3073534"/>
                <a:chExt cx="31499" cy="26898"/>
              </a:xfrm>
            </p:grpSpPr>
            <p:sp>
              <p:nvSpPr>
                <p:cNvPr id="7389" name="Google Shape;7389;p7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73"/>
              <p:cNvGrpSpPr/>
              <p:nvPr/>
            </p:nvGrpSpPr>
            <p:grpSpPr>
              <a:xfrm>
                <a:off x="3869702" y="3230323"/>
                <a:ext cx="31499" cy="26906"/>
                <a:chOff x="3869702" y="3230323"/>
                <a:chExt cx="31499" cy="26906"/>
              </a:xfrm>
            </p:grpSpPr>
            <p:sp>
              <p:nvSpPr>
                <p:cNvPr id="7392" name="Google Shape;7392;p7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4" name="Google Shape;7394;p73"/>
            <p:cNvGrpSpPr/>
            <p:nvPr/>
          </p:nvGrpSpPr>
          <p:grpSpPr>
            <a:xfrm>
              <a:off x="4271383" y="3065882"/>
              <a:ext cx="304556" cy="341663"/>
              <a:chOff x="4271383" y="3065882"/>
              <a:chExt cx="304556" cy="341663"/>
            </a:xfrm>
          </p:grpSpPr>
          <p:grpSp>
            <p:nvGrpSpPr>
              <p:cNvPr id="7395" name="Google Shape;7395;p73"/>
              <p:cNvGrpSpPr/>
              <p:nvPr/>
            </p:nvGrpSpPr>
            <p:grpSpPr>
              <a:xfrm>
                <a:off x="4293838" y="3078639"/>
                <a:ext cx="269353" cy="311973"/>
                <a:chOff x="4293838" y="3078639"/>
                <a:chExt cx="269353" cy="311973"/>
              </a:xfrm>
            </p:grpSpPr>
            <p:sp>
              <p:nvSpPr>
                <p:cNvPr id="7396" name="Google Shape;7396;p7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73"/>
              <p:cNvGrpSpPr/>
              <p:nvPr/>
            </p:nvGrpSpPr>
            <p:grpSpPr>
              <a:xfrm>
                <a:off x="4538164" y="3342061"/>
                <a:ext cx="37776" cy="32380"/>
                <a:chOff x="4538164" y="3342061"/>
                <a:chExt cx="37776" cy="32380"/>
              </a:xfrm>
            </p:grpSpPr>
            <p:sp>
              <p:nvSpPr>
                <p:cNvPr id="7414" name="Google Shape;7414;p7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73"/>
              <p:cNvGrpSpPr/>
              <p:nvPr/>
            </p:nvGrpSpPr>
            <p:grpSpPr>
              <a:xfrm>
                <a:off x="4271383" y="3194742"/>
                <a:ext cx="37783" cy="32420"/>
                <a:chOff x="4271383" y="3194742"/>
                <a:chExt cx="37783" cy="32420"/>
              </a:xfrm>
            </p:grpSpPr>
            <p:sp>
              <p:nvSpPr>
                <p:cNvPr id="7417" name="Google Shape;7417;p7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73"/>
              <p:cNvGrpSpPr/>
              <p:nvPr/>
            </p:nvGrpSpPr>
            <p:grpSpPr>
              <a:xfrm>
                <a:off x="4284416" y="3084058"/>
                <a:ext cx="37783" cy="32357"/>
                <a:chOff x="4284416" y="3084058"/>
                <a:chExt cx="37783" cy="32357"/>
              </a:xfrm>
            </p:grpSpPr>
            <p:sp>
              <p:nvSpPr>
                <p:cNvPr id="7420" name="Google Shape;7420;p7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73"/>
              <p:cNvGrpSpPr/>
              <p:nvPr/>
            </p:nvGrpSpPr>
            <p:grpSpPr>
              <a:xfrm>
                <a:off x="4478697" y="3297561"/>
                <a:ext cx="37776" cy="32451"/>
                <a:chOff x="4478697" y="3297561"/>
                <a:chExt cx="37776" cy="32451"/>
              </a:xfrm>
            </p:grpSpPr>
            <p:sp>
              <p:nvSpPr>
                <p:cNvPr id="7423" name="Google Shape;7423;p7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3"/>
              <p:cNvGrpSpPr/>
              <p:nvPr/>
            </p:nvGrpSpPr>
            <p:grpSpPr>
              <a:xfrm>
                <a:off x="4411813" y="3331711"/>
                <a:ext cx="37776" cy="32451"/>
                <a:chOff x="4411813" y="3331711"/>
                <a:chExt cx="37776" cy="32451"/>
              </a:xfrm>
            </p:grpSpPr>
            <p:sp>
              <p:nvSpPr>
                <p:cNvPr id="7426" name="Google Shape;7426;p7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73"/>
              <p:cNvGrpSpPr/>
              <p:nvPr/>
            </p:nvGrpSpPr>
            <p:grpSpPr>
              <a:xfrm>
                <a:off x="4337984" y="3375188"/>
                <a:ext cx="37776" cy="32357"/>
                <a:chOff x="4337984" y="3375188"/>
                <a:chExt cx="37776" cy="32357"/>
              </a:xfrm>
            </p:grpSpPr>
            <p:sp>
              <p:nvSpPr>
                <p:cNvPr id="7429" name="Google Shape;7429;p7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73"/>
              <p:cNvGrpSpPr/>
              <p:nvPr/>
            </p:nvGrpSpPr>
            <p:grpSpPr>
              <a:xfrm>
                <a:off x="4494867" y="3090530"/>
                <a:ext cx="37878" cy="32451"/>
                <a:chOff x="4494867" y="3090530"/>
                <a:chExt cx="37878" cy="32451"/>
              </a:xfrm>
            </p:grpSpPr>
            <p:sp>
              <p:nvSpPr>
                <p:cNvPr id="7432" name="Google Shape;7432;p7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73"/>
              <p:cNvGrpSpPr/>
              <p:nvPr/>
            </p:nvGrpSpPr>
            <p:grpSpPr>
              <a:xfrm>
                <a:off x="4525124" y="3207774"/>
                <a:ext cx="37783" cy="32420"/>
                <a:chOff x="4525124" y="3207774"/>
                <a:chExt cx="37783" cy="32420"/>
              </a:xfrm>
            </p:grpSpPr>
            <p:sp>
              <p:nvSpPr>
                <p:cNvPr id="7435" name="Google Shape;7435;p7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73"/>
              <p:cNvGrpSpPr/>
              <p:nvPr/>
            </p:nvGrpSpPr>
            <p:grpSpPr>
              <a:xfrm>
                <a:off x="4440544" y="3176479"/>
                <a:ext cx="31499" cy="26898"/>
                <a:chOff x="4440544" y="3176479"/>
                <a:chExt cx="31499" cy="26898"/>
              </a:xfrm>
            </p:grpSpPr>
            <p:sp>
              <p:nvSpPr>
                <p:cNvPr id="7438" name="Google Shape;7438;p7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73"/>
              <p:cNvGrpSpPr/>
              <p:nvPr/>
            </p:nvGrpSpPr>
            <p:grpSpPr>
              <a:xfrm>
                <a:off x="4350545" y="3156400"/>
                <a:ext cx="31405" cy="27001"/>
                <a:chOff x="4350545" y="3156400"/>
                <a:chExt cx="31405" cy="27001"/>
              </a:xfrm>
            </p:grpSpPr>
            <p:sp>
              <p:nvSpPr>
                <p:cNvPr id="7441" name="Google Shape;7441;p7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73"/>
              <p:cNvGrpSpPr/>
              <p:nvPr/>
            </p:nvGrpSpPr>
            <p:grpSpPr>
              <a:xfrm>
                <a:off x="4376703" y="3255058"/>
                <a:ext cx="31405" cy="27001"/>
                <a:chOff x="4376703" y="3255058"/>
                <a:chExt cx="31405" cy="27001"/>
              </a:xfrm>
            </p:grpSpPr>
            <p:sp>
              <p:nvSpPr>
                <p:cNvPr id="7444" name="Google Shape;7444;p7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73"/>
              <p:cNvGrpSpPr/>
              <p:nvPr/>
            </p:nvGrpSpPr>
            <p:grpSpPr>
              <a:xfrm>
                <a:off x="4331322" y="3283656"/>
                <a:ext cx="31405" cy="26945"/>
                <a:chOff x="4331322" y="3283656"/>
                <a:chExt cx="31405" cy="26945"/>
              </a:xfrm>
            </p:grpSpPr>
            <p:sp>
              <p:nvSpPr>
                <p:cNvPr id="7447" name="Google Shape;7447;p7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73"/>
              <p:cNvGrpSpPr/>
              <p:nvPr/>
            </p:nvGrpSpPr>
            <p:grpSpPr>
              <a:xfrm>
                <a:off x="4380510" y="3065882"/>
                <a:ext cx="31405" cy="26938"/>
                <a:chOff x="4380510" y="3065882"/>
                <a:chExt cx="31405" cy="26938"/>
              </a:xfrm>
            </p:grpSpPr>
            <p:sp>
              <p:nvSpPr>
                <p:cNvPr id="7450" name="Google Shape;7450;p7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52" name="Google Shape;7452;p73"/>
            <p:cNvGrpSpPr/>
            <p:nvPr/>
          </p:nvGrpSpPr>
          <p:grpSpPr>
            <a:xfrm>
              <a:off x="4558998" y="3188237"/>
              <a:ext cx="1280131" cy="1052746"/>
              <a:chOff x="4558998" y="3188237"/>
              <a:chExt cx="1280131" cy="1052746"/>
            </a:xfrm>
          </p:grpSpPr>
          <p:sp>
            <p:nvSpPr>
              <p:cNvPr id="7453" name="Google Shape;7453;p7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4" name="Google Shape;7454;p73"/>
              <p:cNvGrpSpPr/>
              <p:nvPr/>
            </p:nvGrpSpPr>
            <p:grpSpPr>
              <a:xfrm>
                <a:off x="4579164" y="3203653"/>
                <a:ext cx="1244833" cy="1020397"/>
                <a:chOff x="4579164" y="3203653"/>
                <a:chExt cx="1244833" cy="1020397"/>
              </a:xfrm>
            </p:grpSpPr>
            <p:sp>
              <p:nvSpPr>
                <p:cNvPr id="7455" name="Google Shape;7455;p7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7" name="Google Shape;7457;p73"/>
                <p:cNvGrpSpPr/>
                <p:nvPr/>
              </p:nvGrpSpPr>
              <p:grpSpPr>
                <a:xfrm>
                  <a:off x="4579164" y="3203653"/>
                  <a:ext cx="1244833" cy="1020397"/>
                  <a:chOff x="4579164" y="3203653"/>
                  <a:chExt cx="1244833" cy="1020397"/>
                </a:xfrm>
              </p:grpSpPr>
              <p:sp>
                <p:nvSpPr>
                  <p:cNvPr id="7458" name="Google Shape;7458;p7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0" name="Google Shape;7460;p73"/>
                  <p:cNvGrpSpPr/>
                  <p:nvPr/>
                </p:nvGrpSpPr>
                <p:grpSpPr>
                  <a:xfrm>
                    <a:off x="4579164" y="3203653"/>
                    <a:ext cx="1244833" cy="1020397"/>
                    <a:chOff x="4579164" y="3203653"/>
                    <a:chExt cx="1244833" cy="1020397"/>
                  </a:xfrm>
                </p:grpSpPr>
                <p:sp>
                  <p:nvSpPr>
                    <p:cNvPr id="7461" name="Google Shape;7461;p7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9" name="Google Shape;7469;p73"/>
                    <p:cNvGrpSpPr/>
                    <p:nvPr/>
                  </p:nvGrpSpPr>
                  <p:grpSpPr>
                    <a:xfrm>
                      <a:off x="4579164" y="3203653"/>
                      <a:ext cx="1244833" cy="1020397"/>
                      <a:chOff x="4579164" y="3203653"/>
                      <a:chExt cx="1244833" cy="1020397"/>
                    </a:xfrm>
                  </p:grpSpPr>
                  <p:sp>
                    <p:nvSpPr>
                      <p:cNvPr id="7470" name="Google Shape;7470;p7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4" name="Google Shape;7484;p73"/>
                      <p:cNvGrpSpPr/>
                      <p:nvPr/>
                    </p:nvGrpSpPr>
                    <p:grpSpPr>
                      <a:xfrm>
                        <a:off x="4579164" y="3203653"/>
                        <a:ext cx="1244833" cy="1020397"/>
                        <a:chOff x="4579164" y="3203653"/>
                        <a:chExt cx="1244833" cy="1020397"/>
                      </a:xfrm>
                    </p:grpSpPr>
                    <p:sp>
                      <p:nvSpPr>
                        <p:cNvPr id="7485" name="Google Shape;7485;p7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9" name="Google Shape;7509;p73"/>
                        <p:cNvGrpSpPr/>
                        <p:nvPr/>
                      </p:nvGrpSpPr>
                      <p:grpSpPr>
                        <a:xfrm>
                          <a:off x="4579164" y="3203653"/>
                          <a:ext cx="1244833" cy="1020397"/>
                          <a:chOff x="4579164" y="3203653"/>
                          <a:chExt cx="1244833" cy="1020397"/>
                        </a:xfrm>
                      </p:grpSpPr>
                      <p:sp>
                        <p:nvSpPr>
                          <p:cNvPr id="7510" name="Google Shape;7510;p7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1" name="Google Shape;7511;p73"/>
                          <p:cNvGrpSpPr/>
                          <p:nvPr/>
                        </p:nvGrpSpPr>
                        <p:grpSpPr>
                          <a:xfrm>
                            <a:off x="4579164" y="3203653"/>
                            <a:ext cx="1244833" cy="1020397"/>
                            <a:chOff x="4579164" y="3203653"/>
                            <a:chExt cx="1244833" cy="1020397"/>
                          </a:xfrm>
                        </p:grpSpPr>
                        <p:sp>
                          <p:nvSpPr>
                            <p:cNvPr id="7512" name="Google Shape;7512;p7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9" name="Google Shape;7519;p73"/>
                            <p:cNvGrpSpPr/>
                            <p:nvPr/>
                          </p:nvGrpSpPr>
                          <p:grpSpPr>
                            <a:xfrm>
                              <a:off x="4579164" y="3203653"/>
                              <a:ext cx="1244833" cy="1020397"/>
                              <a:chOff x="4579164" y="3203653"/>
                              <a:chExt cx="1244833" cy="1020397"/>
                            </a:xfrm>
                          </p:grpSpPr>
                          <p:sp>
                            <p:nvSpPr>
                              <p:cNvPr id="7520" name="Google Shape;7520;p7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3" name="Google Shape;7533;p73"/>
                              <p:cNvGrpSpPr/>
                              <p:nvPr/>
                            </p:nvGrpSpPr>
                            <p:grpSpPr>
                              <a:xfrm>
                                <a:off x="4579164" y="3203653"/>
                                <a:ext cx="1244833" cy="1020397"/>
                                <a:chOff x="4579164" y="3203653"/>
                                <a:chExt cx="1244833" cy="1020397"/>
                              </a:xfrm>
                            </p:grpSpPr>
                            <p:sp>
                              <p:nvSpPr>
                                <p:cNvPr id="7534" name="Google Shape;7534;p7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1" name="Google Shape;7541;p73"/>
                                <p:cNvGrpSpPr/>
                                <p:nvPr/>
                              </p:nvGrpSpPr>
                              <p:grpSpPr>
                                <a:xfrm>
                                  <a:off x="4579164" y="3203653"/>
                                  <a:ext cx="1244833" cy="1020397"/>
                                  <a:chOff x="4579164" y="3203653"/>
                                  <a:chExt cx="1244833" cy="1020397"/>
                                </a:xfrm>
                              </p:grpSpPr>
                              <p:sp>
                                <p:nvSpPr>
                                  <p:cNvPr id="7542" name="Google Shape;7542;p7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7" name="Google Shape;7547;p73"/>
                                  <p:cNvGrpSpPr/>
                                  <p:nvPr/>
                                </p:nvGrpSpPr>
                                <p:grpSpPr>
                                  <a:xfrm>
                                    <a:off x="4579164" y="3203653"/>
                                    <a:ext cx="1244833" cy="1020397"/>
                                    <a:chOff x="4579164" y="3203653"/>
                                    <a:chExt cx="1244833" cy="1020397"/>
                                  </a:xfrm>
                                </p:grpSpPr>
                                <p:sp>
                                  <p:nvSpPr>
                                    <p:cNvPr id="7548" name="Google Shape;7548;p7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552" name="Google Shape;7552;p7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555" name="Google Shape;7555;p7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556" name="Google Shape;7556;p73"/>
              <p:cNvGrpSpPr/>
              <p:nvPr/>
            </p:nvGrpSpPr>
            <p:grpSpPr>
              <a:xfrm>
                <a:off x="4595437" y="3598775"/>
                <a:ext cx="37776" cy="32451"/>
                <a:chOff x="4595437" y="3598775"/>
                <a:chExt cx="37776" cy="32451"/>
              </a:xfrm>
            </p:grpSpPr>
            <p:sp>
              <p:nvSpPr>
                <p:cNvPr id="7557" name="Google Shape;7557;p7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73"/>
              <p:cNvGrpSpPr/>
              <p:nvPr/>
            </p:nvGrpSpPr>
            <p:grpSpPr>
              <a:xfrm>
                <a:off x="4641864" y="3524443"/>
                <a:ext cx="37776" cy="32380"/>
                <a:chOff x="4641864" y="3524443"/>
                <a:chExt cx="37776" cy="32380"/>
              </a:xfrm>
            </p:grpSpPr>
            <p:sp>
              <p:nvSpPr>
                <p:cNvPr id="7560" name="Google Shape;7560;p7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73"/>
              <p:cNvGrpSpPr/>
              <p:nvPr/>
            </p:nvGrpSpPr>
            <p:grpSpPr>
              <a:xfrm>
                <a:off x="4648431" y="3893901"/>
                <a:ext cx="37776" cy="32357"/>
                <a:chOff x="4648431" y="3893901"/>
                <a:chExt cx="37776" cy="32357"/>
              </a:xfrm>
            </p:grpSpPr>
            <p:sp>
              <p:nvSpPr>
                <p:cNvPr id="7563" name="Google Shape;7563;p7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73"/>
              <p:cNvGrpSpPr/>
              <p:nvPr/>
            </p:nvGrpSpPr>
            <p:grpSpPr>
              <a:xfrm>
                <a:off x="4567752" y="3722908"/>
                <a:ext cx="37870" cy="32380"/>
                <a:chOff x="4567752" y="3722908"/>
                <a:chExt cx="37870" cy="32380"/>
              </a:xfrm>
            </p:grpSpPr>
            <p:sp>
              <p:nvSpPr>
                <p:cNvPr id="7566" name="Google Shape;7566;p7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73"/>
              <p:cNvGrpSpPr/>
              <p:nvPr/>
            </p:nvGrpSpPr>
            <p:grpSpPr>
              <a:xfrm>
                <a:off x="4617506" y="3652052"/>
                <a:ext cx="37783" cy="32357"/>
                <a:chOff x="4617506" y="3652052"/>
                <a:chExt cx="37783" cy="32357"/>
              </a:xfrm>
            </p:grpSpPr>
            <p:sp>
              <p:nvSpPr>
                <p:cNvPr id="7569" name="Google Shape;7569;p7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73"/>
              <p:cNvGrpSpPr/>
              <p:nvPr/>
            </p:nvGrpSpPr>
            <p:grpSpPr>
              <a:xfrm>
                <a:off x="4739005" y="3554149"/>
                <a:ext cx="37870" cy="32357"/>
                <a:chOff x="4739005" y="3554149"/>
                <a:chExt cx="37870" cy="32357"/>
              </a:xfrm>
            </p:grpSpPr>
            <p:sp>
              <p:nvSpPr>
                <p:cNvPr id="7572" name="Google Shape;7572;p7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73"/>
              <p:cNvGrpSpPr/>
              <p:nvPr/>
            </p:nvGrpSpPr>
            <p:grpSpPr>
              <a:xfrm>
                <a:off x="4806557" y="3630258"/>
                <a:ext cx="37776" cy="32364"/>
                <a:chOff x="4806557" y="3630258"/>
                <a:chExt cx="37776" cy="32364"/>
              </a:xfrm>
            </p:grpSpPr>
            <p:sp>
              <p:nvSpPr>
                <p:cNvPr id="7575" name="Google Shape;7575;p7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73"/>
              <p:cNvGrpSpPr/>
              <p:nvPr/>
            </p:nvGrpSpPr>
            <p:grpSpPr>
              <a:xfrm>
                <a:off x="4737007" y="4004357"/>
                <a:ext cx="37870" cy="32357"/>
                <a:chOff x="4737007" y="4004357"/>
                <a:chExt cx="37870" cy="32357"/>
              </a:xfrm>
            </p:grpSpPr>
            <p:sp>
              <p:nvSpPr>
                <p:cNvPr id="7578" name="Google Shape;7578;p7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73"/>
              <p:cNvGrpSpPr/>
              <p:nvPr/>
            </p:nvGrpSpPr>
            <p:grpSpPr>
              <a:xfrm>
                <a:off x="4773634" y="4208627"/>
                <a:ext cx="37776" cy="32357"/>
                <a:chOff x="4773634" y="4208627"/>
                <a:chExt cx="37776" cy="32357"/>
              </a:xfrm>
            </p:grpSpPr>
            <p:sp>
              <p:nvSpPr>
                <p:cNvPr id="7581" name="Google Shape;7581;p7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73"/>
              <p:cNvGrpSpPr/>
              <p:nvPr/>
            </p:nvGrpSpPr>
            <p:grpSpPr>
              <a:xfrm>
                <a:off x="4888282" y="4074764"/>
                <a:ext cx="37776" cy="32451"/>
                <a:chOff x="4888282" y="4074764"/>
                <a:chExt cx="37776" cy="32451"/>
              </a:xfrm>
            </p:grpSpPr>
            <p:sp>
              <p:nvSpPr>
                <p:cNvPr id="7584" name="Google Shape;7584;p7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73"/>
              <p:cNvGrpSpPr/>
              <p:nvPr/>
            </p:nvGrpSpPr>
            <p:grpSpPr>
              <a:xfrm>
                <a:off x="4901315" y="3804271"/>
                <a:ext cx="37776" cy="32364"/>
                <a:chOff x="4901315" y="3804271"/>
                <a:chExt cx="37776" cy="32364"/>
              </a:xfrm>
            </p:grpSpPr>
            <p:sp>
              <p:nvSpPr>
                <p:cNvPr id="7587" name="Google Shape;7587;p7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73"/>
              <p:cNvGrpSpPr/>
              <p:nvPr/>
            </p:nvGrpSpPr>
            <p:grpSpPr>
              <a:xfrm>
                <a:off x="4866394" y="3715035"/>
                <a:ext cx="37846" cy="32357"/>
                <a:chOff x="4866394" y="3715035"/>
                <a:chExt cx="37846" cy="32357"/>
              </a:xfrm>
            </p:grpSpPr>
            <p:sp>
              <p:nvSpPr>
                <p:cNvPr id="7590" name="Google Shape;7590;p7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73"/>
              <p:cNvGrpSpPr/>
              <p:nvPr/>
            </p:nvGrpSpPr>
            <p:grpSpPr>
              <a:xfrm>
                <a:off x="4979233" y="3839798"/>
                <a:ext cx="37878" cy="32420"/>
                <a:chOff x="4979233" y="3839798"/>
                <a:chExt cx="37878" cy="32420"/>
              </a:xfrm>
            </p:grpSpPr>
            <p:sp>
              <p:nvSpPr>
                <p:cNvPr id="7593" name="Google Shape;7593;p7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3"/>
              <p:cNvGrpSpPr/>
              <p:nvPr/>
            </p:nvGrpSpPr>
            <p:grpSpPr>
              <a:xfrm>
                <a:off x="4790662" y="3679147"/>
                <a:ext cx="37783" cy="32380"/>
                <a:chOff x="4790662" y="3679147"/>
                <a:chExt cx="37783" cy="32380"/>
              </a:xfrm>
            </p:grpSpPr>
            <p:sp>
              <p:nvSpPr>
                <p:cNvPr id="7596" name="Google Shape;7596;p7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73"/>
              <p:cNvGrpSpPr/>
              <p:nvPr/>
            </p:nvGrpSpPr>
            <p:grpSpPr>
              <a:xfrm>
                <a:off x="4857263" y="3557861"/>
                <a:ext cx="37776" cy="32357"/>
                <a:chOff x="4857263" y="3557861"/>
                <a:chExt cx="37776" cy="32357"/>
              </a:xfrm>
            </p:grpSpPr>
            <p:sp>
              <p:nvSpPr>
                <p:cNvPr id="7599" name="Google Shape;7599;p7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73"/>
              <p:cNvGrpSpPr/>
              <p:nvPr/>
            </p:nvGrpSpPr>
            <p:grpSpPr>
              <a:xfrm>
                <a:off x="4883902" y="3648033"/>
                <a:ext cx="37783" cy="32380"/>
                <a:chOff x="4883902" y="3648033"/>
                <a:chExt cx="37783" cy="32380"/>
              </a:xfrm>
            </p:grpSpPr>
            <p:sp>
              <p:nvSpPr>
                <p:cNvPr id="7602" name="Google Shape;7602;p7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73"/>
              <p:cNvGrpSpPr/>
              <p:nvPr/>
            </p:nvGrpSpPr>
            <p:grpSpPr>
              <a:xfrm>
                <a:off x="4907780" y="3347220"/>
                <a:ext cx="37878" cy="32357"/>
                <a:chOff x="4907780" y="3347220"/>
                <a:chExt cx="37878" cy="32357"/>
              </a:xfrm>
            </p:grpSpPr>
            <p:sp>
              <p:nvSpPr>
                <p:cNvPr id="7605" name="Google Shape;7605;p7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3"/>
              <p:cNvGrpSpPr/>
              <p:nvPr/>
            </p:nvGrpSpPr>
            <p:grpSpPr>
              <a:xfrm>
                <a:off x="5065048" y="3738150"/>
                <a:ext cx="37783" cy="32364"/>
                <a:chOff x="5065048" y="3738150"/>
                <a:chExt cx="37783" cy="32364"/>
              </a:xfrm>
            </p:grpSpPr>
            <p:sp>
              <p:nvSpPr>
                <p:cNvPr id="7608" name="Google Shape;7608;p7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73"/>
              <p:cNvGrpSpPr/>
              <p:nvPr/>
            </p:nvGrpSpPr>
            <p:grpSpPr>
              <a:xfrm>
                <a:off x="5071616" y="3284615"/>
                <a:ext cx="37783" cy="32357"/>
                <a:chOff x="5071616" y="3284615"/>
                <a:chExt cx="37783" cy="32357"/>
              </a:xfrm>
            </p:grpSpPr>
            <p:sp>
              <p:nvSpPr>
                <p:cNvPr id="7611" name="Google Shape;7611;p7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73"/>
              <p:cNvGrpSpPr/>
              <p:nvPr/>
            </p:nvGrpSpPr>
            <p:grpSpPr>
              <a:xfrm>
                <a:off x="5389291" y="3759921"/>
                <a:ext cx="37783" cy="32380"/>
                <a:chOff x="5389291" y="3759921"/>
                <a:chExt cx="37783" cy="32380"/>
              </a:xfrm>
            </p:grpSpPr>
            <p:sp>
              <p:nvSpPr>
                <p:cNvPr id="7614" name="Google Shape;7614;p7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73"/>
              <p:cNvGrpSpPr/>
              <p:nvPr/>
            </p:nvGrpSpPr>
            <p:grpSpPr>
              <a:xfrm>
                <a:off x="5431534" y="3632932"/>
                <a:ext cx="37878" cy="32451"/>
                <a:chOff x="5431534" y="3632932"/>
                <a:chExt cx="37878" cy="32451"/>
              </a:xfrm>
            </p:grpSpPr>
            <p:sp>
              <p:nvSpPr>
                <p:cNvPr id="7617" name="Google Shape;7617;p7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73"/>
              <p:cNvGrpSpPr/>
              <p:nvPr/>
            </p:nvGrpSpPr>
            <p:grpSpPr>
              <a:xfrm>
                <a:off x="5540755" y="3544829"/>
                <a:ext cx="37783" cy="32357"/>
                <a:chOff x="5540755" y="3544829"/>
                <a:chExt cx="37783" cy="32357"/>
              </a:xfrm>
            </p:grpSpPr>
            <p:sp>
              <p:nvSpPr>
                <p:cNvPr id="7620" name="Google Shape;7620;p7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73"/>
              <p:cNvGrpSpPr/>
              <p:nvPr/>
            </p:nvGrpSpPr>
            <p:grpSpPr>
              <a:xfrm>
                <a:off x="5579293" y="3412107"/>
                <a:ext cx="37776" cy="32357"/>
                <a:chOff x="5579293" y="3412107"/>
                <a:chExt cx="37776" cy="32357"/>
              </a:xfrm>
            </p:grpSpPr>
            <p:sp>
              <p:nvSpPr>
                <p:cNvPr id="7623" name="Google Shape;7623;p7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3"/>
              <p:cNvGrpSpPr/>
              <p:nvPr/>
            </p:nvGrpSpPr>
            <p:grpSpPr>
              <a:xfrm>
                <a:off x="5801346" y="3284615"/>
                <a:ext cx="37783" cy="32357"/>
                <a:chOff x="5801346" y="3284615"/>
                <a:chExt cx="37783" cy="32357"/>
              </a:xfrm>
            </p:grpSpPr>
            <p:sp>
              <p:nvSpPr>
                <p:cNvPr id="7626" name="Google Shape;7626;p7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3"/>
              <p:cNvGrpSpPr/>
              <p:nvPr/>
            </p:nvGrpSpPr>
            <p:grpSpPr>
              <a:xfrm>
                <a:off x="5763578" y="3399067"/>
                <a:ext cx="37776" cy="32364"/>
                <a:chOff x="5763578" y="3399067"/>
                <a:chExt cx="37776" cy="32364"/>
              </a:xfrm>
            </p:grpSpPr>
            <p:sp>
              <p:nvSpPr>
                <p:cNvPr id="7629" name="Google Shape;7629;p7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3"/>
              <p:cNvGrpSpPr/>
              <p:nvPr/>
            </p:nvGrpSpPr>
            <p:grpSpPr>
              <a:xfrm>
                <a:off x="5395858" y="3230952"/>
                <a:ext cx="37776" cy="32364"/>
                <a:chOff x="5395858" y="3230952"/>
                <a:chExt cx="37776" cy="32364"/>
              </a:xfrm>
            </p:grpSpPr>
            <p:sp>
              <p:nvSpPr>
                <p:cNvPr id="7632" name="Google Shape;7632;p7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73"/>
              <p:cNvGrpSpPr/>
              <p:nvPr/>
            </p:nvGrpSpPr>
            <p:grpSpPr>
              <a:xfrm>
                <a:off x="5264088" y="3188237"/>
                <a:ext cx="37776" cy="32357"/>
                <a:chOff x="5264088" y="3188237"/>
                <a:chExt cx="37776" cy="32357"/>
              </a:xfrm>
            </p:grpSpPr>
            <p:sp>
              <p:nvSpPr>
                <p:cNvPr id="7635" name="Google Shape;7635;p7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73"/>
              <p:cNvGrpSpPr/>
              <p:nvPr/>
            </p:nvGrpSpPr>
            <p:grpSpPr>
              <a:xfrm>
                <a:off x="5585758" y="3237425"/>
                <a:ext cx="37878" cy="32357"/>
                <a:chOff x="5585758" y="3237425"/>
                <a:chExt cx="37878" cy="32357"/>
              </a:xfrm>
            </p:grpSpPr>
            <p:sp>
              <p:nvSpPr>
                <p:cNvPr id="7638" name="Google Shape;7638;p7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73"/>
              <p:cNvGrpSpPr/>
              <p:nvPr/>
            </p:nvGrpSpPr>
            <p:grpSpPr>
              <a:xfrm>
                <a:off x="4874196" y="3291088"/>
                <a:ext cx="37878" cy="32451"/>
                <a:chOff x="4874196" y="3291088"/>
                <a:chExt cx="37878" cy="32451"/>
              </a:xfrm>
            </p:grpSpPr>
            <p:sp>
              <p:nvSpPr>
                <p:cNvPr id="7641" name="Google Shape;7641;p7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73"/>
              <p:cNvGrpSpPr/>
              <p:nvPr/>
            </p:nvGrpSpPr>
            <p:grpSpPr>
              <a:xfrm>
                <a:off x="5197770" y="3785466"/>
                <a:ext cx="37783" cy="32427"/>
                <a:chOff x="5197770" y="3785466"/>
                <a:chExt cx="37783" cy="32427"/>
              </a:xfrm>
            </p:grpSpPr>
            <p:sp>
              <p:nvSpPr>
                <p:cNvPr id="7644" name="Google Shape;7644;p7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73"/>
              <p:cNvGrpSpPr/>
              <p:nvPr/>
            </p:nvGrpSpPr>
            <p:grpSpPr>
              <a:xfrm>
                <a:off x="5177699" y="3492117"/>
                <a:ext cx="37776" cy="32357"/>
                <a:chOff x="5177699" y="3492117"/>
                <a:chExt cx="37776" cy="32357"/>
              </a:xfrm>
            </p:grpSpPr>
            <p:sp>
              <p:nvSpPr>
                <p:cNvPr id="7647" name="Google Shape;7647;p7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73"/>
              <p:cNvGrpSpPr/>
              <p:nvPr/>
            </p:nvGrpSpPr>
            <p:grpSpPr>
              <a:xfrm>
                <a:off x="5349431" y="3622346"/>
                <a:ext cx="37870" cy="32380"/>
                <a:chOff x="5349431" y="3622346"/>
                <a:chExt cx="37870" cy="32380"/>
              </a:xfrm>
            </p:grpSpPr>
            <p:sp>
              <p:nvSpPr>
                <p:cNvPr id="7650" name="Google Shape;7650;p7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73"/>
              <p:cNvGrpSpPr/>
              <p:nvPr/>
            </p:nvGrpSpPr>
            <p:grpSpPr>
              <a:xfrm>
                <a:off x="5068855" y="3563980"/>
                <a:ext cx="53954" cy="46223"/>
                <a:chOff x="5068855" y="3563980"/>
                <a:chExt cx="53954" cy="46223"/>
              </a:xfrm>
            </p:grpSpPr>
            <p:sp>
              <p:nvSpPr>
                <p:cNvPr id="7653" name="Google Shape;7653;p7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73"/>
              <p:cNvGrpSpPr/>
              <p:nvPr/>
            </p:nvGrpSpPr>
            <p:grpSpPr>
              <a:xfrm>
                <a:off x="5037654" y="3392507"/>
                <a:ext cx="37870" cy="32451"/>
                <a:chOff x="5037654" y="3392507"/>
                <a:chExt cx="37870" cy="32451"/>
              </a:xfrm>
            </p:grpSpPr>
            <p:sp>
              <p:nvSpPr>
                <p:cNvPr id="7656" name="Google Shape;7656;p7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73"/>
              <p:cNvGrpSpPr/>
              <p:nvPr/>
            </p:nvGrpSpPr>
            <p:grpSpPr>
              <a:xfrm>
                <a:off x="5456560" y="3368629"/>
                <a:ext cx="37870" cy="32451"/>
                <a:chOff x="5456560" y="3368629"/>
                <a:chExt cx="37870" cy="32451"/>
              </a:xfrm>
            </p:grpSpPr>
            <p:sp>
              <p:nvSpPr>
                <p:cNvPr id="7659" name="Google Shape;7659;p7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3"/>
              <p:cNvGrpSpPr/>
              <p:nvPr/>
            </p:nvGrpSpPr>
            <p:grpSpPr>
              <a:xfrm>
                <a:off x="4755749" y="3501516"/>
                <a:ext cx="46246" cy="39608"/>
                <a:chOff x="4755749" y="3501516"/>
                <a:chExt cx="46246" cy="39608"/>
              </a:xfrm>
            </p:grpSpPr>
            <p:sp>
              <p:nvSpPr>
                <p:cNvPr id="7662" name="Google Shape;7662;p7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73"/>
              <p:cNvGrpSpPr/>
              <p:nvPr/>
            </p:nvGrpSpPr>
            <p:grpSpPr>
              <a:xfrm>
                <a:off x="4681346" y="3485582"/>
                <a:ext cx="37783" cy="32427"/>
                <a:chOff x="4681346" y="3485582"/>
                <a:chExt cx="37783" cy="32427"/>
              </a:xfrm>
            </p:grpSpPr>
            <p:sp>
              <p:nvSpPr>
                <p:cNvPr id="7665" name="Google Shape;7665;p7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73"/>
              <p:cNvGrpSpPr/>
              <p:nvPr/>
            </p:nvGrpSpPr>
            <p:grpSpPr>
              <a:xfrm>
                <a:off x="4767067" y="3291088"/>
                <a:ext cx="37878" cy="32451"/>
                <a:chOff x="4767067" y="3291088"/>
                <a:chExt cx="37878" cy="32451"/>
              </a:xfrm>
            </p:grpSpPr>
            <p:sp>
              <p:nvSpPr>
                <p:cNvPr id="7668" name="Google Shape;7668;p7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73"/>
              <p:cNvGrpSpPr/>
              <p:nvPr/>
            </p:nvGrpSpPr>
            <p:grpSpPr>
              <a:xfrm>
                <a:off x="4687819" y="3405539"/>
                <a:ext cx="37776" cy="32451"/>
                <a:chOff x="4687819" y="3405539"/>
                <a:chExt cx="37776" cy="32451"/>
              </a:xfrm>
            </p:grpSpPr>
            <p:sp>
              <p:nvSpPr>
                <p:cNvPr id="7671" name="Google Shape;7671;p7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73"/>
              <p:cNvGrpSpPr/>
              <p:nvPr/>
            </p:nvGrpSpPr>
            <p:grpSpPr>
              <a:xfrm>
                <a:off x="4923101" y="3444809"/>
                <a:ext cx="52813" cy="45318"/>
                <a:chOff x="4923101" y="3444809"/>
                <a:chExt cx="52813" cy="45318"/>
              </a:xfrm>
            </p:grpSpPr>
            <p:sp>
              <p:nvSpPr>
                <p:cNvPr id="7674" name="Google Shape;7674;p7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73"/>
              <p:cNvGrpSpPr/>
              <p:nvPr/>
            </p:nvGrpSpPr>
            <p:grpSpPr>
              <a:xfrm>
                <a:off x="4846040" y="3654750"/>
                <a:ext cx="31405" cy="26993"/>
                <a:chOff x="4846040" y="3654750"/>
                <a:chExt cx="31405" cy="26993"/>
              </a:xfrm>
            </p:grpSpPr>
            <p:sp>
              <p:nvSpPr>
                <p:cNvPr id="7677" name="Google Shape;7677;p7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73"/>
              <p:cNvGrpSpPr/>
              <p:nvPr/>
            </p:nvGrpSpPr>
            <p:grpSpPr>
              <a:xfrm>
                <a:off x="4925673" y="3691700"/>
                <a:ext cx="40253" cy="34472"/>
                <a:chOff x="4925673" y="3691700"/>
                <a:chExt cx="40253" cy="34472"/>
              </a:xfrm>
            </p:grpSpPr>
            <p:sp>
              <p:nvSpPr>
                <p:cNvPr id="7680" name="Google Shape;7680;p7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73"/>
              <p:cNvGrpSpPr/>
              <p:nvPr/>
            </p:nvGrpSpPr>
            <p:grpSpPr>
              <a:xfrm>
                <a:off x="4894653" y="3740848"/>
                <a:ext cx="31405" cy="26906"/>
                <a:chOff x="4894653" y="3740848"/>
                <a:chExt cx="31405" cy="26906"/>
              </a:xfrm>
            </p:grpSpPr>
            <p:sp>
              <p:nvSpPr>
                <p:cNvPr id="7683" name="Google Shape;7683;p7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73"/>
              <p:cNvGrpSpPr/>
              <p:nvPr/>
            </p:nvGrpSpPr>
            <p:grpSpPr>
              <a:xfrm>
                <a:off x="4962300" y="3696348"/>
                <a:ext cx="38255" cy="32773"/>
                <a:chOff x="4962300" y="3696348"/>
                <a:chExt cx="38255" cy="32773"/>
              </a:xfrm>
            </p:grpSpPr>
            <p:sp>
              <p:nvSpPr>
                <p:cNvPr id="7686" name="Google Shape;7686;p7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73"/>
              <p:cNvGrpSpPr/>
              <p:nvPr/>
            </p:nvGrpSpPr>
            <p:grpSpPr>
              <a:xfrm>
                <a:off x="4980185" y="3743349"/>
                <a:ext cx="31499" cy="26969"/>
                <a:chOff x="4980185" y="3743349"/>
                <a:chExt cx="31499" cy="26969"/>
              </a:xfrm>
            </p:grpSpPr>
            <p:sp>
              <p:nvSpPr>
                <p:cNvPr id="7689" name="Google Shape;7689;p7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73"/>
              <p:cNvGrpSpPr/>
              <p:nvPr/>
            </p:nvGrpSpPr>
            <p:grpSpPr>
              <a:xfrm>
                <a:off x="5013768" y="3734312"/>
                <a:ext cx="31499" cy="26969"/>
                <a:chOff x="5013768" y="3734312"/>
                <a:chExt cx="31499" cy="26969"/>
              </a:xfrm>
            </p:grpSpPr>
            <p:sp>
              <p:nvSpPr>
                <p:cNvPr id="7692" name="Google Shape;7692;p7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73"/>
              <p:cNvGrpSpPr/>
              <p:nvPr/>
            </p:nvGrpSpPr>
            <p:grpSpPr>
              <a:xfrm>
                <a:off x="5036703" y="3764545"/>
                <a:ext cx="31499" cy="26898"/>
                <a:chOff x="5036703" y="3764545"/>
                <a:chExt cx="31499" cy="26898"/>
              </a:xfrm>
            </p:grpSpPr>
            <p:sp>
              <p:nvSpPr>
                <p:cNvPr id="7695" name="Google Shape;7695;p7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3"/>
              <p:cNvGrpSpPr/>
              <p:nvPr/>
            </p:nvGrpSpPr>
            <p:grpSpPr>
              <a:xfrm>
                <a:off x="4953546" y="3768352"/>
                <a:ext cx="31405" cy="26898"/>
                <a:chOff x="4953546" y="3768352"/>
                <a:chExt cx="31405" cy="26898"/>
              </a:xfrm>
            </p:grpSpPr>
            <p:sp>
              <p:nvSpPr>
                <p:cNvPr id="7698" name="Google Shape;7698;p7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73"/>
              <p:cNvGrpSpPr/>
              <p:nvPr/>
            </p:nvGrpSpPr>
            <p:grpSpPr>
              <a:xfrm>
                <a:off x="4964770" y="3814016"/>
                <a:ext cx="31499" cy="26993"/>
                <a:chOff x="4964770" y="3814016"/>
                <a:chExt cx="31499" cy="26993"/>
              </a:xfrm>
            </p:grpSpPr>
            <p:sp>
              <p:nvSpPr>
                <p:cNvPr id="7701" name="Google Shape;7701;p7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3"/>
              <p:cNvGrpSpPr/>
              <p:nvPr/>
            </p:nvGrpSpPr>
            <p:grpSpPr>
              <a:xfrm>
                <a:off x="4923290" y="3800504"/>
                <a:ext cx="31468" cy="26898"/>
                <a:chOff x="4923290" y="3800504"/>
                <a:chExt cx="31468" cy="26898"/>
              </a:xfrm>
            </p:grpSpPr>
            <p:sp>
              <p:nvSpPr>
                <p:cNvPr id="7704" name="Google Shape;7704;p7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73"/>
              <p:cNvGrpSpPr/>
              <p:nvPr/>
            </p:nvGrpSpPr>
            <p:grpSpPr>
              <a:xfrm>
                <a:off x="5108534" y="3650943"/>
                <a:ext cx="31405" cy="26993"/>
                <a:chOff x="5108534" y="3650943"/>
                <a:chExt cx="31405" cy="26993"/>
              </a:xfrm>
            </p:grpSpPr>
            <p:sp>
              <p:nvSpPr>
                <p:cNvPr id="7707" name="Google Shape;7707;p7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73"/>
              <p:cNvGrpSpPr/>
              <p:nvPr/>
            </p:nvGrpSpPr>
            <p:grpSpPr>
              <a:xfrm>
                <a:off x="5119380" y="3760739"/>
                <a:ext cx="31499" cy="26993"/>
                <a:chOff x="5119380" y="3760739"/>
                <a:chExt cx="31499" cy="26993"/>
              </a:xfrm>
            </p:grpSpPr>
            <p:sp>
              <p:nvSpPr>
                <p:cNvPr id="7710" name="Google Shape;7710;p7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3"/>
              <p:cNvGrpSpPr/>
              <p:nvPr/>
            </p:nvGrpSpPr>
            <p:grpSpPr>
              <a:xfrm>
                <a:off x="5119380" y="3788235"/>
                <a:ext cx="31499" cy="26993"/>
                <a:chOff x="5119380" y="3788235"/>
                <a:chExt cx="31499" cy="26993"/>
              </a:xfrm>
            </p:grpSpPr>
            <p:sp>
              <p:nvSpPr>
                <p:cNvPr id="7713" name="Google Shape;7713;p7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73"/>
              <p:cNvGrpSpPr/>
              <p:nvPr/>
            </p:nvGrpSpPr>
            <p:grpSpPr>
              <a:xfrm>
                <a:off x="5158005" y="3875284"/>
                <a:ext cx="31405" cy="27001"/>
                <a:chOff x="5158005" y="3875284"/>
                <a:chExt cx="31405" cy="27001"/>
              </a:xfrm>
            </p:grpSpPr>
            <p:sp>
              <p:nvSpPr>
                <p:cNvPr id="7716" name="Google Shape;7716;p7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3"/>
              <p:cNvGrpSpPr/>
              <p:nvPr/>
            </p:nvGrpSpPr>
            <p:grpSpPr>
              <a:xfrm>
                <a:off x="5233163" y="3764545"/>
                <a:ext cx="31499" cy="26898"/>
                <a:chOff x="5233163" y="3764545"/>
                <a:chExt cx="31499" cy="26898"/>
              </a:xfrm>
            </p:grpSpPr>
            <p:sp>
              <p:nvSpPr>
                <p:cNvPr id="7719" name="Google Shape;7719;p7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3"/>
              <p:cNvGrpSpPr/>
              <p:nvPr/>
            </p:nvGrpSpPr>
            <p:grpSpPr>
              <a:xfrm>
                <a:off x="5276168" y="3805545"/>
                <a:ext cx="31499" cy="26906"/>
                <a:chOff x="5276168" y="3805545"/>
                <a:chExt cx="31499" cy="26906"/>
              </a:xfrm>
            </p:grpSpPr>
            <p:sp>
              <p:nvSpPr>
                <p:cNvPr id="7722" name="Google Shape;7722;p7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3"/>
              <p:cNvGrpSpPr/>
              <p:nvPr/>
            </p:nvGrpSpPr>
            <p:grpSpPr>
              <a:xfrm>
                <a:off x="5294053" y="3851933"/>
                <a:ext cx="31405" cy="26945"/>
                <a:chOff x="5294053" y="3851933"/>
                <a:chExt cx="31405" cy="26945"/>
              </a:xfrm>
            </p:grpSpPr>
            <p:sp>
              <p:nvSpPr>
                <p:cNvPr id="7725" name="Google Shape;7725;p7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3"/>
              <p:cNvGrpSpPr/>
              <p:nvPr/>
            </p:nvGrpSpPr>
            <p:grpSpPr>
              <a:xfrm>
                <a:off x="5341723" y="3851902"/>
                <a:ext cx="31405" cy="26977"/>
                <a:chOff x="5341723" y="3851902"/>
                <a:chExt cx="31405" cy="26977"/>
              </a:xfrm>
            </p:grpSpPr>
            <p:sp>
              <p:nvSpPr>
                <p:cNvPr id="7728" name="Google Shape;7728;p7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3"/>
              <p:cNvGrpSpPr/>
              <p:nvPr/>
            </p:nvGrpSpPr>
            <p:grpSpPr>
              <a:xfrm>
                <a:off x="5054871" y="3507855"/>
                <a:ext cx="31405" cy="26993"/>
                <a:chOff x="5054871" y="3507855"/>
                <a:chExt cx="31405" cy="26993"/>
              </a:xfrm>
            </p:grpSpPr>
            <p:sp>
              <p:nvSpPr>
                <p:cNvPr id="7731" name="Google Shape;7731;p7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73"/>
              <p:cNvGrpSpPr/>
              <p:nvPr/>
            </p:nvGrpSpPr>
            <p:grpSpPr>
              <a:xfrm>
                <a:off x="4876579" y="3675325"/>
                <a:ext cx="31405" cy="26969"/>
                <a:chOff x="4876579" y="3675325"/>
                <a:chExt cx="31405" cy="26969"/>
              </a:xfrm>
            </p:grpSpPr>
            <p:sp>
              <p:nvSpPr>
                <p:cNvPr id="7734" name="Google Shape;7734;p7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73"/>
              <p:cNvGrpSpPr/>
              <p:nvPr/>
            </p:nvGrpSpPr>
            <p:grpSpPr>
              <a:xfrm>
                <a:off x="4842233" y="3688333"/>
                <a:ext cx="31405" cy="26993"/>
                <a:chOff x="4842233" y="3688333"/>
                <a:chExt cx="31405" cy="26993"/>
              </a:xfrm>
            </p:grpSpPr>
            <p:sp>
              <p:nvSpPr>
                <p:cNvPr id="7737" name="Google Shape;7737;p7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73"/>
              <p:cNvGrpSpPr/>
              <p:nvPr/>
            </p:nvGrpSpPr>
            <p:grpSpPr>
              <a:xfrm>
                <a:off x="5187876" y="3608032"/>
                <a:ext cx="31405" cy="27001"/>
                <a:chOff x="5187876" y="3608032"/>
                <a:chExt cx="31405" cy="27001"/>
              </a:xfrm>
            </p:grpSpPr>
            <p:sp>
              <p:nvSpPr>
                <p:cNvPr id="7740" name="Google Shape;7740;p7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2" name="Google Shape;7742;p7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4" name="Google Shape;7744;p73"/>
              <p:cNvGrpSpPr/>
              <p:nvPr/>
            </p:nvGrpSpPr>
            <p:grpSpPr>
              <a:xfrm>
                <a:off x="5269224" y="3304167"/>
                <a:ext cx="40253" cy="34402"/>
                <a:chOff x="5269224" y="3304167"/>
                <a:chExt cx="40253" cy="34402"/>
              </a:xfrm>
            </p:grpSpPr>
            <p:sp>
              <p:nvSpPr>
                <p:cNvPr id="7745" name="Google Shape;7745;p7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3"/>
              <p:cNvGrpSpPr/>
              <p:nvPr/>
            </p:nvGrpSpPr>
            <p:grpSpPr>
              <a:xfrm>
                <a:off x="5327354" y="3476615"/>
                <a:ext cx="49864" cy="42723"/>
                <a:chOff x="5327354" y="3476615"/>
                <a:chExt cx="49864" cy="42723"/>
              </a:xfrm>
            </p:grpSpPr>
            <p:sp>
              <p:nvSpPr>
                <p:cNvPr id="7748" name="Google Shape;7748;p7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0" name="Google Shape;7750;p7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2" name="Google Shape;7752;p73"/>
              <p:cNvGrpSpPr/>
              <p:nvPr/>
            </p:nvGrpSpPr>
            <p:grpSpPr>
              <a:xfrm>
                <a:off x="5341723" y="3775957"/>
                <a:ext cx="31405" cy="26898"/>
                <a:chOff x="5341723" y="3775957"/>
                <a:chExt cx="31405" cy="26898"/>
              </a:xfrm>
            </p:grpSpPr>
            <p:sp>
              <p:nvSpPr>
                <p:cNvPr id="7753" name="Google Shape;7753;p7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3"/>
              <p:cNvGrpSpPr/>
              <p:nvPr/>
            </p:nvGrpSpPr>
            <p:grpSpPr>
              <a:xfrm>
                <a:off x="5439053" y="3699274"/>
                <a:ext cx="31405" cy="26898"/>
                <a:chOff x="5439053" y="3699274"/>
                <a:chExt cx="31405" cy="26898"/>
              </a:xfrm>
            </p:grpSpPr>
            <p:sp>
              <p:nvSpPr>
                <p:cNvPr id="7756" name="Google Shape;7756;p7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3"/>
              <p:cNvGrpSpPr/>
              <p:nvPr/>
            </p:nvGrpSpPr>
            <p:grpSpPr>
              <a:xfrm>
                <a:off x="5412414" y="3622307"/>
                <a:ext cx="31499" cy="26993"/>
                <a:chOff x="5412414" y="3622307"/>
                <a:chExt cx="31499" cy="26993"/>
              </a:xfrm>
            </p:grpSpPr>
            <p:sp>
              <p:nvSpPr>
                <p:cNvPr id="7759" name="Google Shape;7759;p7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73"/>
              <p:cNvGrpSpPr/>
              <p:nvPr/>
            </p:nvGrpSpPr>
            <p:grpSpPr>
              <a:xfrm>
                <a:off x="5476254" y="3473949"/>
                <a:ext cx="26835" cy="26930"/>
                <a:chOff x="5476254" y="3473949"/>
                <a:chExt cx="26835" cy="26930"/>
              </a:xfrm>
            </p:grpSpPr>
            <p:sp>
              <p:nvSpPr>
                <p:cNvPr id="7762" name="Google Shape;7762;p7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3"/>
              <p:cNvGrpSpPr/>
              <p:nvPr/>
            </p:nvGrpSpPr>
            <p:grpSpPr>
              <a:xfrm>
                <a:off x="5564547" y="3481594"/>
                <a:ext cx="31397" cy="26898"/>
                <a:chOff x="5564547" y="3481594"/>
                <a:chExt cx="31397" cy="26898"/>
              </a:xfrm>
            </p:grpSpPr>
            <p:sp>
              <p:nvSpPr>
                <p:cNvPr id="7765" name="Google Shape;7765;p7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73"/>
              <p:cNvGrpSpPr/>
              <p:nvPr/>
            </p:nvGrpSpPr>
            <p:grpSpPr>
              <a:xfrm>
                <a:off x="5534101" y="3470174"/>
                <a:ext cx="31397" cy="26906"/>
                <a:chOff x="5534101" y="3470174"/>
                <a:chExt cx="31397" cy="26906"/>
              </a:xfrm>
            </p:grpSpPr>
            <p:sp>
              <p:nvSpPr>
                <p:cNvPr id="7768" name="Google Shape;7768;p7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3"/>
              <p:cNvGrpSpPr/>
              <p:nvPr/>
            </p:nvGrpSpPr>
            <p:grpSpPr>
              <a:xfrm>
                <a:off x="5610879" y="3314486"/>
                <a:ext cx="31499" cy="26938"/>
                <a:chOff x="5610879" y="3314486"/>
                <a:chExt cx="31499" cy="26938"/>
              </a:xfrm>
            </p:grpSpPr>
            <p:sp>
              <p:nvSpPr>
                <p:cNvPr id="7771" name="Google Shape;7771;p7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73"/>
              <p:cNvGrpSpPr/>
              <p:nvPr/>
            </p:nvGrpSpPr>
            <p:grpSpPr>
              <a:xfrm>
                <a:off x="4834525" y="3501382"/>
                <a:ext cx="31499" cy="26898"/>
                <a:chOff x="4834525" y="3501382"/>
                <a:chExt cx="31499" cy="26898"/>
              </a:xfrm>
            </p:grpSpPr>
            <p:sp>
              <p:nvSpPr>
                <p:cNvPr id="7774" name="Google Shape;7774;p7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73"/>
              <p:cNvGrpSpPr/>
              <p:nvPr/>
            </p:nvGrpSpPr>
            <p:grpSpPr>
              <a:xfrm>
                <a:off x="4898460" y="3580158"/>
                <a:ext cx="31405" cy="26898"/>
                <a:chOff x="4898460" y="3580158"/>
                <a:chExt cx="31405" cy="26898"/>
              </a:xfrm>
            </p:grpSpPr>
            <p:sp>
              <p:nvSpPr>
                <p:cNvPr id="7777" name="Google Shape;7777;p7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73"/>
              <p:cNvGrpSpPr/>
              <p:nvPr/>
            </p:nvGrpSpPr>
            <p:grpSpPr>
              <a:xfrm>
                <a:off x="4882667" y="3608032"/>
                <a:ext cx="31499" cy="27001"/>
                <a:chOff x="4882667" y="3608032"/>
                <a:chExt cx="31499" cy="27001"/>
              </a:xfrm>
            </p:grpSpPr>
            <p:sp>
              <p:nvSpPr>
                <p:cNvPr id="7780" name="Google Shape;7780;p7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73"/>
              <p:cNvGrpSpPr/>
              <p:nvPr/>
            </p:nvGrpSpPr>
            <p:grpSpPr>
              <a:xfrm>
                <a:off x="4843373" y="3631407"/>
                <a:ext cx="16273" cy="16186"/>
                <a:chOff x="4843373" y="3631407"/>
                <a:chExt cx="16273" cy="16186"/>
              </a:xfrm>
            </p:grpSpPr>
            <p:sp>
              <p:nvSpPr>
                <p:cNvPr id="7783" name="Google Shape;7783;p7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3"/>
              <p:cNvGrpSpPr/>
              <p:nvPr/>
            </p:nvGrpSpPr>
            <p:grpSpPr>
              <a:xfrm>
                <a:off x="4727773" y="3591578"/>
                <a:ext cx="31499" cy="26898"/>
                <a:chOff x="4727773" y="3591578"/>
                <a:chExt cx="31499" cy="26898"/>
              </a:xfrm>
            </p:grpSpPr>
            <p:sp>
              <p:nvSpPr>
                <p:cNvPr id="7786" name="Google Shape;7786;p7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8" name="Google Shape;7788;p7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0" name="Google Shape;7790;p73"/>
              <p:cNvGrpSpPr/>
              <p:nvPr/>
            </p:nvGrpSpPr>
            <p:grpSpPr>
              <a:xfrm>
                <a:off x="4609421" y="3577398"/>
                <a:ext cx="31499" cy="27001"/>
                <a:chOff x="4609421" y="3577398"/>
                <a:chExt cx="31499" cy="27001"/>
              </a:xfrm>
            </p:grpSpPr>
            <p:sp>
              <p:nvSpPr>
                <p:cNvPr id="7791" name="Google Shape;7791;p7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73"/>
              <p:cNvGrpSpPr/>
              <p:nvPr/>
            </p:nvGrpSpPr>
            <p:grpSpPr>
              <a:xfrm>
                <a:off x="4649289" y="3577398"/>
                <a:ext cx="31499" cy="27001"/>
                <a:chOff x="4649289" y="3577398"/>
                <a:chExt cx="31499" cy="27001"/>
              </a:xfrm>
            </p:grpSpPr>
            <p:sp>
              <p:nvSpPr>
                <p:cNvPr id="7794" name="Google Shape;7794;p7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3"/>
              <p:cNvGrpSpPr/>
              <p:nvPr/>
            </p:nvGrpSpPr>
            <p:grpSpPr>
              <a:xfrm>
                <a:off x="4605614" y="3639523"/>
                <a:ext cx="31499" cy="26906"/>
                <a:chOff x="4605614" y="3639523"/>
                <a:chExt cx="31499" cy="26906"/>
              </a:xfrm>
            </p:grpSpPr>
            <p:sp>
              <p:nvSpPr>
                <p:cNvPr id="7797" name="Google Shape;7797;p7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73"/>
              <p:cNvGrpSpPr/>
              <p:nvPr/>
            </p:nvGrpSpPr>
            <p:grpSpPr>
              <a:xfrm>
                <a:off x="4785149" y="3618846"/>
                <a:ext cx="26930" cy="26843"/>
                <a:chOff x="4785149" y="3618846"/>
                <a:chExt cx="26930" cy="26843"/>
              </a:xfrm>
            </p:grpSpPr>
            <p:sp>
              <p:nvSpPr>
                <p:cNvPr id="7800" name="Google Shape;7800;p7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73"/>
              <p:cNvGrpSpPr/>
              <p:nvPr/>
            </p:nvGrpSpPr>
            <p:grpSpPr>
              <a:xfrm>
                <a:off x="4810167" y="3601567"/>
                <a:ext cx="31405" cy="26898"/>
                <a:chOff x="4810167" y="3601567"/>
                <a:chExt cx="31405" cy="26898"/>
              </a:xfrm>
            </p:grpSpPr>
            <p:sp>
              <p:nvSpPr>
                <p:cNvPr id="7803" name="Google Shape;7803;p7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3"/>
              <p:cNvGrpSpPr/>
              <p:nvPr/>
            </p:nvGrpSpPr>
            <p:grpSpPr>
              <a:xfrm>
                <a:off x="4831002" y="3373230"/>
                <a:ext cx="31405" cy="26898"/>
                <a:chOff x="4831002" y="3373230"/>
                <a:chExt cx="31405" cy="26898"/>
              </a:xfrm>
            </p:grpSpPr>
            <p:sp>
              <p:nvSpPr>
                <p:cNvPr id="7806" name="Google Shape;7806;p7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73"/>
              <p:cNvGrpSpPr/>
              <p:nvPr/>
            </p:nvGrpSpPr>
            <p:grpSpPr>
              <a:xfrm>
                <a:off x="4719311" y="3355054"/>
                <a:ext cx="31499" cy="27001"/>
                <a:chOff x="4719311" y="3355054"/>
                <a:chExt cx="31499" cy="27001"/>
              </a:xfrm>
            </p:grpSpPr>
            <p:sp>
              <p:nvSpPr>
                <p:cNvPr id="7809" name="Google Shape;7809;p7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73"/>
              <p:cNvGrpSpPr/>
              <p:nvPr/>
            </p:nvGrpSpPr>
            <p:grpSpPr>
              <a:xfrm>
                <a:off x="4798755" y="3450260"/>
                <a:ext cx="26930" cy="26930"/>
                <a:chOff x="4798755" y="3450260"/>
                <a:chExt cx="26930" cy="26930"/>
              </a:xfrm>
            </p:grpSpPr>
            <p:sp>
              <p:nvSpPr>
                <p:cNvPr id="7812" name="Google Shape;7812;p7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73"/>
              <p:cNvGrpSpPr/>
              <p:nvPr/>
            </p:nvGrpSpPr>
            <p:grpSpPr>
              <a:xfrm>
                <a:off x="4645576" y="3467555"/>
                <a:ext cx="31405" cy="26953"/>
                <a:chOff x="4645576" y="3467555"/>
                <a:chExt cx="31405" cy="26953"/>
              </a:xfrm>
            </p:grpSpPr>
            <p:sp>
              <p:nvSpPr>
                <p:cNvPr id="7815" name="Google Shape;7815;p7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73"/>
              <p:cNvGrpSpPr/>
              <p:nvPr/>
            </p:nvGrpSpPr>
            <p:grpSpPr>
              <a:xfrm>
                <a:off x="4687631" y="3583965"/>
                <a:ext cx="31499" cy="26898"/>
                <a:chOff x="4687631" y="3583965"/>
                <a:chExt cx="31499" cy="26898"/>
              </a:xfrm>
            </p:grpSpPr>
            <p:sp>
              <p:nvSpPr>
                <p:cNvPr id="7818" name="Google Shape;7818;p7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73"/>
              <p:cNvGrpSpPr/>
              <p:nvPr/>
            </p:nvGrpSpPr>
            <p:grpSpPr>
              <a:xfrm>
                <a:off x="4719311" y="3471314"/>
                <a:ext cx="31499" cy="27001"/>
                <a:chOff x="4719311" y="3471314"/>
                <a:chExt cx="31499" cy="27001"/>
              </a:xfrm>
            </p:grpSpPr>
            <p:sp>
              <p:nvSpPr>
                <p:cNvPr id="7821" name="Google Shape;7821;p7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73"/>
              <p:cNvGrpSpPr/>
              <p:nvPr/>
            </p:nvGrpSpPr>
            <p:grpSpPr>
              <a:xfrm>
                <a:off x="4719311" y="3434404"/>
                <a:ext cx="31499" cy="26898"/>
                <a:chOff x="4719311" y="3434404"/>
                <a:chExt cx="31499" cy="26898"/>
              </a:xfrm>
            </p:grpSpPr>
            <p:sp>
              <p:nvSpPr>
                <p:cNvPr id="7824" name="Google Shape;7824;p7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73"/>
              <p:cNvGrpSpPr/>
              <p:nvPr/>
            </p:nvGrpSpPr>
            <p:grpSpPr>
              <a:xfrm>
                <a:off x="4768876" y="3401772"/>
                <a:ext cx="31499" cy="26898"/>
                <a:chOff x="4768876" y="3401772"/>
                <a:chExt cx="31499" cy="26898"/>
              </a:xfrm>
            </p:grpSpPr>
            <p:sp>
              <p:nvSpPr>
                <p:cNvPr id="7827" name="Google Shape;7827;p7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73"/>
              <p:cNvGrpSpPr/>
              <p:nvPr/>
            </p:nvGrpSpPr>
            <p:grpSpPr>
              <a:xfrm>
                <a:off x="4762214" y="3471377"/>
                <a:ext cx="26938" cy="26938"/>
                <a:chOff x="4762214" y="3471377"/>
                <a:chExt cx="26938" cy="26938"/>
              </a:xfrm>
            </p:grpSpPr>
            <p:sp>
              <p:nvSpPr>
                <p:cNvPr id="7830" name="Google Shape;7830;p7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73"/>
              <p:cNvGrpSpPr/>
              <p:nvPr/>
            </p:nvGrpSpPr>
            <p:grpSpPr>
              <a:xfrm>
                <a:off x="4790473" y="3344782"/>
                <a:ext cx="31405" cy="26898"/>
                <a:chOff x="4790473" y="3344782"/>
                <a:chExt cx="31405" cy="26898"/>
              </a:xfrm>
            </p:grpSpPr>
            <p:sp>
              <p:nvSpPr>
                <p:cNvPr id="7833" name="Google Shape;7833;p7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73"/>
              <p:cNvGrpSpPr/>
              <p:nvPr/>
            </p:nvGrpSpPr>
            <p:grpSpPr>
              <a:xfrm>
                <a:off x="4823774" y="3950733"/>
                <a:ext cx="37398" cy="32034"/>
                <a:chOff x="4823774" y="3950733"/>
                <a:chExt cx="37398" cy="32034"/>
              </a:xfrm>
            </p:grpSpPr>
            <p:sp>
              <p:nvSpPr>
                <p:cNvPr id="7836" name="Google Shape;7836;p7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73"/>
              <p:cNvGrpSpPr/>
              <p:nvPr/>
            </p:nvGrpSpPr>
            <p:grpSpPr>
              <a:xfrm>
                <a:off x="4823396" y="4110566"/>
                <a:ext cx="31405" cy="26906"/>
                <a:chOff x="4823396" y="4110566"/>
                <a:chExt cx="31405" cy="26906"/>
              </a:xfrm>
            </p:grpSpPr>
            <p:sp>
              <p:nvSpPr>
                <p:cNvPr id="7839" name="Google Shape;7839;p7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73"/>
              <p:cNvGrpSpPr/>
              <p:nvPr/>
            </p:nvGrpSpPr>
            <p:grpSpPr>
              <a:xfrm>
                <a:off x="4838332" y="3821150"/>
                <a:ext cx="31499" cy="26898"/>
                <a:chOff x="4838332" y="3821150"/>
                <a:chExt cx="31499" cy="26898"/>
              </a:xfrm>
            </p:grpSpPr>
            <p:sp>
              <p:nvSpPr>
                <p:cNvPr id="7842" name="Google Shape;7842;p7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73"/>
              <p:cNvGrpSpPr/>
              <p:nvPr/>
            </p:nvGrpSpPr>
            <p:grpSpPr>
              <a:xfrm>
                <a:off x="4661275" y="3815007"/>
                <a:ext cx="36824" cy="31523"/>
                <a:chOff x="4661275" y="3815007"/>
                <a:chExt cx="36824" cy="31523"/>
              </a:xfrm>
            </p:grpSpPr>
            <p:sp>
              <p:nvSpPr>
                <p:cNvPr id="7845" name="Google Shape;7845;p7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73"/>
              <p:cNvGrpSpPr/>
              <p:nvPr/>
            </p:nvGrpSpPr>
            <p:grpSpPr>
              <a:xfrm>
                <a:off x="4558998" y="3851037"/>
                <a:ext cx="33591" cy="28699"/>
                <a:chOff x="4558998" y="3851037"/>
                <a:chExt cx="33591" cy="28699"/>
              </a:xfrm>
            </p:grpSpPr>
            <p:sp>
              <p:nvSpPr>
                <p:cNvPr id="7848" name="Google Shape;7848;p7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73"/>
              <p:cNvGrpSpPr/>
              <p:nvPr/>
            </p:nvGrpSpPr>
            <p:grpSpPr>
              <a:xfrm>
                <a:off x="4696762" y="3638587"/>
                <a:ext cx="33591" cy="28794"/>
                <a:chOff x="4696762" y="3638587"/>
                <a:chExt cx="33591" cy="28794"/>
              </a:xfrm>
            </p:grpSpPr>
            <p:sp>
              <p:nvSpPr>
                <p:cNvPr id="7851" name="Google Shape;7851;p7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73"/>
              <p:cNvGrpSpPr/>
              <p:nvPr/>
            </p:nvGrpSpPr>
            <p:grpSpPr>
              <a:xfrm>
                <a:off x="4929479" y="3939140"/>
                <a:ext cx="33497" cy="28692"/>
                <a:chOff x="4929479" y="3939140"/>
                <a:chExt cx="33497" cy="28692"/>
              </a:xfrm>
            </p:grpSpPr>
            <p:sp>
              <p:nvSpPr>
                <p:cNvPr id="7854" name="Google Shape;7854;p7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73"/>
              <p:cNvGrpSpPr/>
              <p:nvPr/>
            </p:nvGrpSpPr>
            <p:grpSpPr>
              <a:xfrm>
                <a:off x="4907119" y="3986039"/>
                <a:ext cx="33497" cy="28699"/>
                <a:chOff x="4907119" y="3986039"/>
                <a:chExt cx="33497" cy="28699"/>
              </a:xfrm>
            </p:grpSpPr>
            <p:sp>
              <p:nvSpPr>
                <p:cNvPr id="7857" name="Google Shape;7857;p7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73"/>
              <p:cNvGrpSpPr/>
              <p:nvPr/>
            </p:nvGrpSpPr>
            <p:grpSpPr>
              <a:xfrm>
                <a:off x="4911783" y="4048102"/>
                <a:ext cx="33591" cy="28762"/>
                <a:chOff x="4911783" y="4048102"/>
                <a:chExt cx="33591" cy="28762"/>
              </a:xfrm>
            </p:grpSpPr>
            <p:sp>
              <p:nvSpPr>
                <p:cNvPr id="7860" name="Google Shape;7860;p7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2" name="Google Shape;7862;p7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4" name="Google Shape;7864;p73"/>
              <p:cNvGrpSpPr/>
              <p:nvPr/>
            </p:nvGrpSpPr>
            <p:grpSpPr>
              <a:xfrm>
                <a:off x="4762623" y="3837847"/>
                <a:ext cx="42416" cy="36273"/>
                <a:chOff x="4762623" y="3837847"/>
                <a:chExt cx="42416" cy="36273"/>
              </a:xfrm>
            </p:grpSpPr>
            <p:sp>
              <p:nvSpPr>
                <p:cNvPr id="7865" name="Google Shape;7865;p7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3"/>
              <p:cNvGrpSpPr/>
              <p:nvPr/>
            </p:nvGrpSpPr>
            <p:grpSpPr>
              <a:xfrm>
                <a:off x="4746044" y="4104966"/>
                <a:ext cx="33497" cy="28699"/>
                <a:chOff x="4746044" y="4104966"/>
                <a:chExt cx="33497" cy="28699"/>
              </a:xfrm>
            </p:grpSpPr>
            <p:sp>
              <p:nvSpPr>
                <p:cNvPr id="7868" name="Google Shape;7868;p7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3"/>
              <p:cNvGrpSpPr/>
              <p:nvPr/>
            </p:nvGrpSpPr>
            <p:grpSpPr>
              <a:xfrm>
                <a:off x="4859646" y="4162554"/>
                <a:ext cx="33591" cy="28762"/>
                <a:chOff x="4859646" y="4162554"/>
                <a:chExt cx="33591" cy="28762"/>
              </a:xfrm>
            </p:grpSpPr>
            <p:sp>
              <p:nvSpPr>
                <p:cNvPr id="7871" name="Google Shape;7871;p7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3" name="Google Shape;7873;p73"/>
            <p:cNvGrpSpPr/>
            <p:nvPr/>
          </p:nvGrpSpPr>
          <p:grpSpPr>
            <a:xfrm>
              <a:off x="3597785" y="3274438"/>
              <a:ext cx="855610" cy="1122100"/>
              <a:chOff x="3597785" y="3274438"/>
              <a:chExt cx="855610" cy="1122100"/>
            </a:xfrm>
          </p:grpSpPr>
          <p:grpSp>
            <p:nvGrpSpPr>
              <p:cNvPr id="7874" name="Google Shape;7874;p73"/>
              <p:cNvGrpSpPr/>
              <p:nvPr/>
            </p:nvGrpSpPr>
            <p:grpSpPr>
              <a:xfrm>
                <a:off x="3617857" y="3284717"/>
                <a:ext cx="826785" cy="1099165"/>
                <a:chOff x="3617857" y="3284717"/>
                <a:chExt cx="826785" cy="1099165"/>
              </a:xfrm>
            </p:grpSpPr>
            <p:sp>
              <p:nvSpPr>
                <p:cNvPr id="7875" name="Google Shape;7875;p7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3"/>
              <p:cNvGrpSpPr/>
              <p:nvPr/>
            </p:nvGrpSpPr>
            <p:grpSpPr>
              <a:xfrm>
                <a:off x="4180904" y="4251758"/>
                <a:ext cx="37783" cy="32420"/>
                <a:chOff x="4180904" y="4251758"/>
                <a:chExt cx="37783" cy="32420"/>
              </a:xfrm>
            </p:grpSpPr>
            <p:sp>
              <p:nvSpPr>
                <p:cNvPr id="7932" name="Google Shape;7932;p7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73"/>
              <p:cNvGrpSpPr/>
              <p:nvPr/>
            </p:nvGrpSpPr>
            <p:grpSpPr>
              <a:xfrm>
                <a:off x="4201644" y="4081324"/>
                <a:ext cx="37783" cy="32364"/>
                <a:chOff x="4201644" y="4081324"/>
                <a:chExt cx="37783" cy="32364"/>
              </a:xfrm>
            </p:grpSpPr>
            <p:sp>
              <p:nvSpPr>
                <p:cNvPr id="7935" name="Google Shape;7935;p7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73"/>
              <p:cNvGrpSpPr/>
              <p:nvPr/>
            </p:nvGrpSpPr>
            <p:grpSpPr>
              <a:xfrm>
                <a:off x="4284416" y="3887428"/>
                <a:ext cx="37783" cy="32451"/>
                <a:chOff x="4284416" y="3887428"/>
                <a:chExt cx="37783" cy="32451"/>
              </a:xfrm>
            </p:grpSpPr>
            <p:sp>
              <p:nvSpPr>
                <p:cNvPr id="7938" name="Google Shape;7938;p7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73"/>
              <p:cNvGrpSpPr/>
              <p:nvPr/>
            </p:nvGrpSpPr>
            <p:grpSpPr>
              <a:xfrm>
                <a:off x="4223721" y="3860404"/>
                <a:ext cx="37870" cy="32364"/>
                <a:chOff x="4223721" y="3860404"/>
                <a:chExt cx="37870" cy="32364"/>
              </a:xfrm>
            </p:grpSpPr>
            <p:sp>
              <p:nvSpPr>
                <p:cNvPr id="7941" name="Google Shape;7941;p7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73"/>
              <p:cNvGrpSpPr/>
              <p:nvPr/>
            </p:nvGrpSpPr>
            <p:grpSpPr>
              <a:xfrm>
                <a:off x="4104889" y="3699242"/>
                <a:ext cx="37776" cy="32357"/>
                <a:chOff x="4104889" y="3699242"/>
                <a:chExt cx="37776" cy="32357"/>
              </a:xfrm>
            </p:grpSpPr>
            <p:sp>
              <p:nvSpPr>
                <p:cNvPr id="7944" name="Google Shape;7944;p7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3"/>
              <p:cNvGrpSpPr/>
              <p:nvPr/>
            </p:nvGrpSpPr>
            <p:grpSpPr>
              <a:xfrm>
                <a:off x="4143608" y="3475121"/>
                <a:ext cx="37878" cy="32420"/>
                <a:chOff x="4143608" y="3475121"/>
                <a:chExt cx="37878" cy="32420"/>
              </a:xfrm>
            </p:grpSpPr>
            <p:sp>
              <p:nvSpPr>
                <p:cNvPr id="7947" name="Google Shape;7947;p7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73"/>
              <p:cNvGrpSpPr/>
              <p:nvPr/>
            </p:nvGrpSpPr>
            <p:grpSpPr>
              <a:xfrm>
                <a:off x="4217248" y="3570893"/>
                <a:ext cx="37776" cy="32364"/>
                <a:chOff x="4217248" y="3570893"/>
                <a:chExt cx="37776" cy="32364"/>
              </a:xfrm>
            </p:grpSpPr>
            <p:sp>
              <p:nvSpPr>
                <p:cNvPr id="7950" name="Google Shape;7950;p7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73"/>
              <p:cNvGrpSpPr/>
              <p:nvPr/>
            </p:nvGrpSpPr>
            <p:grpSpPr>
              <a:xfrm>
                <a:off x="4255307" y="3431612"/>
                <a:ext cx="37776" cy="32451"/>
                <a:chOff x="4255307" y="3431612"/>
                <a:chExt cx="37776" cy="32451"/>
              </a:xfrm>
            </p:grpSpPr>
            <p:sp>
              <p:nvSpPr>
                <p:cNvPr id="7953" name="Google Shape;7953;p7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73"/>
              <p:cNvGrpSpPr/>
              <p:nvPr/>
            </p:nvGrpSpPr>
            <p:grpSpPr>
              <a:xfrm>
                <a:off x="3853052" y="3577398"/>
                <a:ext cx="37776" cy="32420"/>
                <a:chOff x="3853052" y="3577398"/>
                <a:chExt cx="37776" cy="32420"/>
              </a:xfrm>
            </p:grpSpPr>
            <p:sp>
              <p:nvSpPr>
                <p:cNvPr id="7956" name="Google Shape;7956;p7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73"/>
              <p:cNvGrpSpPr/>
              <p:nvPr/>
            </p:nvGrpSpPr>
            <p:grpSpPr>
              <a:xfrm>
                <a:off x="4039908" y="3412107"/>
                <a:ext cx="37776" cy="32357"/>
                <a:chOff x="4039908" y="3412107"/>
                <a:chExt cx="37776" cy="32357"/>
              </a:xfrm>
            </p:grpSpPr>
            <p:sp>
              <p:nvSpPr>
                <p:cNvPr id="7959" name="Google Shape;7959;p7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73"/>
              <p:cNvGrpSpPr/>
              <p:nvPr/>
            </p:nvGrpSpPr>
            <p:grpSpPr>
              <a:xfrm>
                <a:off x="4017360" y="3342061"/>
                <a:ext cx="37870" cy="32380"/>
                <a:chOff x="4017360" y="3342061"/>
                <a:chExt cx="37870" cy="32380"/>
              </a:xfrm>
            </p:grpSpPr>
            <p:sp>
              <p:nvSpPr>
                <p:cNvPr id="7962" name="Google Shape;7962;p7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4" name="Google Shape;7964;p7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6" name="Google Shape;7966;p73"/>
              <p:cNvGrpSpPr/>
              <p:nvPr/>
            </p:nvGrpSpPr>
            <p:grpSpPr>
              <a:xfrm>
                <a:off x="3750870" y="3418650"/>
                <a:ext cx="37776" cy="32380"/>
                <a:chOff x="3750870" y="3418650"/>
                <a:chExt cx="37776" cy="32380"/>
              </a:xfrm>
            </p:grpSpPr>
            <p:sp>
              <p:nvSpPr>
                <p:cNvPr id="7967" name="Google Shape;7967;p7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73"/>
              <p:cNvGrpSpPr/>
              <p:nvPr/>
            </p:nvGrpSpPr>
            <p:grpSpPr>
              <a:xfrm>
                <a:off x="3632509" y="3274438"/>
                <a:ext cx="37783" cy="32357"/>
                <a:chOff x="3632509" y="3274438"/>
                <a:chExt cx="37783" cy="32357"/>
              </a:xfrm>
            </p:grpSpPr>
            <p:sp>
              <p:nvSpPr>
                <p:cNvPr id="7970" name="Google Shape;7970;p7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3"/>
              <p:cNvGrpSpPr/>
              <p:nvPr/>
            </p:nvGrpSpPr>
            <p:grpSpPr>
              <a:xfrm>
                <a:off x="3906424" y="3297561"/>
                <a:ext cx="37776" cy="32451"/>
                <a:chOff x="3906424" y="3297561"/>
                <a:chExt cx="37776" cy="32451"/>
              </a:xfrm>
            </p:grpSpPr>
            <p:sp>
              <p:nvSpPr>
                <p:cNvPr id="7973" name="Google Shape;7973;p7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73"/>
              <p:cNvGrpSpPr/>
              <p:nvPr/>
            </p:nvGrpSpPr>
            <p:grpSpPr>
              <a:xfrm>
                <a:off x="3866084" y="3412107"/>
                <a:ext cx="37776" cy="32357"/>
                <a:chOff x="3866084" y="3412107"/>
                <a:chExt cx="37776" cy="32357"/>
              </a:xfrm>
            </p:grpSpPr>
            <p:sp>
              <p:nvSpPr>
                <p:cNvPr id="7976" name="Google Shape;7976;p7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73"/>
              <p:cNvGrpSpPr/>
              <p:nvPr/>
            </p:nvGrpSpPr>
            <p:grpSpPr>
              <a:xfrm>
                <a:off x="4023919" y="3766409"/>
                <a:ext cx="37783" cy="32357"/>
                <a:chOff x="4023919" y="3766409"/>
                <a:chExt cx="37783" cy="32357"/>
              </a:xfrm>
            </p:grpSpPr>
            <p:sp>
              <p:nvSpPr>
                <p:cNvPr id="7979" name="Google Shape;7979;p7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73"/>
              <p:cNvGrpSpPr/>
              <p:nvPr/>
            </p:nvGrpSpPr>
            <p:grpSpPr>
              <a:xfrm>
                <a:off x="3973882" y="3779449"/>
                <a:ext cx="37776" cy="32357"/>
                <a:chOff x="3973882" y="3779449"/>
                <a:chExt cx="37776" cy="32357"/>
              </a:xfrm>
            </p:grpSpPr>
            <p:sp>
              <p:nvSpPr>
                <p:cNvPr id="7982" name="Google Shape;7982;p7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3"/>
              <p:cNvGrpSpPr/>
              <p:nvPr/>
            </p:nvGrpSpPr>
            <p:grpSpPr>
              <a:xfrm>
                <a:off x="4073398" y="3838028"/>
                <a:ext cx="37776" cy="32380"/>
                <a:chOff x="4073398" y="3838028"/>
                <a:chExt cx="37776" cy="32380"/>
              </a:xfrm>
            </p:grpSpPr>
            <p:sp>
              <p:nvSpPr>
                <p:cNvPr id="7985" name="Google Shape;7985;p7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7" name="Google Shape;7987;p73"/>
              <p:cNvGrpSpPr/>
              <p:nvPr/>
            </p:nvGrpSpPr>
            <p:grpSpPr>
              <a:xfrm>
                <a:off x="4342672" y="4144496"/>
                <a:ext cx="37752" cy="32364"/>
                <a:chOff x="4342672" y="4144496"/>
                <a:chExt cx="37752" cy="32364"/>
              </a:xfrm>
            </p:grpSpPr>
            <p:sp>
              <p:nvSpPr>
                <p:cNvPr id="7988" name="Google Shape;7988;p7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73"/>
              <p:cNvGrpSpPr/>
              <p:nvPr/>
            </p:nvGrpSpPr>
            <p:grpSpPr>
              <a:xfrm>
                <a:off x="4406386" y="4056872"/>
                <a:ext cx="37783" cy="32364"/>
                <a:chOff x="4406386" y="4056872"/>
                <a:chExt cx="37783" cy="32364"/>
              </a:xfrm>
            </p:grpSpPr>
            <p:sp>
              <p:nvSpPr>
                <p:cNvPr id="7991" name="Google Shape;7991;p7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73"/>
              <p:cNvGrpSpPr/>
              <p:nvPr/>
            </p:nvGrpSpPr>
            <p:grpSpPr>
              <a:xfrm>
                <a:off x="4284416" y="4245254"/>
                <a:ext cx="37783" cy="32357"/>
                <a:chOff x="4284416" y="4245254"/>
                <a:chExt cx="37783" cy="32357"/>
              </a:xfrm>
            </p:grpSpPr>
            <p:sp>
              <p:nvSpPr>
                <p:cNvPr id="7994" name="Google Shape;7994;p7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73"/>
              <p:cNvGrpSpPr/>
              <p:nvPr/>
            </p:nvGrpSpPr>
            <p:grpSpPr>
              <a:xfrm>
                <a:off x="4219057" y="4331258"/>
                <a:ext cx="37776" cy="32364"/>
                <a:chOff x="4219057" y="4331258"/>
                <a:chExt cx="37776" cy="32364"/>
              </a:xfrm>
            </p:grpSpPr>
            <p:sp>
              <p:nvSpPr>
                <p:cNvPr id="7997" name="Google Shape;7997;p7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73"/>
              <p:cNvGrpSpPr/>
              <p:nvPr/>
            </p:nvGrpSpPr>
            <p:grpSpPr>
              <a:xfrm>
                <a:off x="4204122" y="4141688"/>
                <a:ext cx="33497" cy="28699"/>
                <a:chOff x="4204122" y="4141688"/>
                <a:chExt cx="33497" cy="28699"/>
              </a:xfrm>
            </p:grpSpPr>
            <p:sp>
              <p:nvSpPr>
                <p:cNvPr id="8000" name="Google Shape;8000;p7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73"/>
              <p:cNvGrpSpPr/>
              <p:nvPr/>
            </p:nvGrpSpPr>
            <p:grpSpPr>
              <a:xfrm>
                <a:off x="4301546" y="4003869"/>
                <a:ext cx="38916" cy="33324"/>
                <a:chOff x="4301546" y="4003869"/>
                <a:chExt cx="38916" cy="33324"/>
              </a:xfrm>
            </p:grpSpPr>
            <p:sp>
              <p:nvSpPr>
                <p:cNvPr id="8003" name="Google Shape;8003;p7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73"/>
              <p:cNvGrpSpPr/>
              <p:nvPr/>
            </p:nvGrpSpPr>
            <p:grpSpPr>
              <a:xfrm>
                <a:off x="4210681" y="3924669"/>
                <a:ext cx="36549" cy="31366"/>
                <a:chOff x="4210681" y="3924669"/>
                <a:chExt cx="36549" cy="31366"/>
              </a:xfrm>
            </p:grpSpPr>
            <p:sp>
              <p:nvSpPr>
                <p:cNvPr id="8006" name="Google Shape;8006;p7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3"/>
              <p:cNvGrpSpPr/>
              <p:nvPr/>
            </p:nvGrpSpPr>
            <p:grpSpPr>
              <a:xfrm>
                <a:off x="3987771" y="3628874"/>
                <a:ext cx="31499" cy="26993"/>
                <a:chOff x="3987771" y="3628874"/>
                <a:chExt cx="31499" cy="26993"/>
              </a:xfrm>
            </p:grpSpPr>
            <p:sp>
              <p:nvSpPr>
                <p:cNvPr id="8009" name="Google Shape;8009;p7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73"/>
              <p:cNvGrpSpPr/>
              <p:nvPr/>
            </p:nvGrpSpPr>
            <p:grpSpPr>
              <a:xfrm>
                <a:off x="4087382" y="3775674"/>
                <a:ext cx="31405" cy="26898"/>
                <a:chOff x="4087382" y="3775674"/>
                <a:chExt cx="31405" cy="26898"/>
              </a:xfrm>
            </p:grpSpPr>
            <p:sp>
              <p:nvSpPr>
                <p:cNvPr id="8012" name="Google Shape;8012;p7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3"/>
              <p:cNvGrpSpPr/>
              <p:nvPr/>
            </p:nvGrpSpPr>
            <p:grpSpPr>
              <a:xfrm>
                <a:off x="4118873" y="3856637"/>
                <a:ext cx="31405" cy="26906"/>
                <a:chOff x="4118873" y="3856637"/>
                <a:chExt cx="31405" cy="26906"/>
              </a:xfrm>
            </p:grpSpPr>
            <p:sp>
              <p:nvSpPr>
                <p:cNvPr id="8015" name="Google Shape;8015;p7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3"/>
              <p:cNvGrpSpPr/>
              <p:nvPr/>
            </p:nvGrpSpPr>
            <p:grpSpPr>
              <a:xfrm>
                <a:off x="4168541" y="3639523"/>
                <a:ext cx="31499" cy="26906"/>
                <a:chOff x="4168541" y="3639523"/>
                <a:chExt cx="31499" cy="26906"/>
              </a:xfrm>
            </p:grpSpPr>
            <p:sp>
              <p:nvSpPr>
                <p:cNvPr id="8018" name="Google Shape;8018;p7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73"/>
              <p:cNvGrpSpPr/>
              <p:nvPr/>
            </p:nvGrpSpPr>
            <p:grpSpPr>
              <a:xfrm>
                <a:off x="3965789" y="3393545"/>
                <a:ext cx="31405" cy="26945"/>
                <a:chOff x="3965789" y="3393545"/>
                <a:chExt cx="31405" cy="26945"/>
              </a:xfrm>
            </p:grpSpPr>
            <p:sp>
              <p:nvSpPr>
                <p:cNvPr id="8021" name="Google Shape;8021;p7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73"/>
              <p:cNvGrpSpPr/>
              <p:nvPr/>
            </p:nvGrpSpPr>
            <p:grpSpPr>
              <a:xfrm>
                <a:off x="3925166" y="3491008"/>
                <a:ext cx="31405" cy="27001"/>
                <a:chOff x="3925166" y="3491008"/>
                <a:chExt cx="31405" cy="27001"/>
              </a:xfrm>
            </p:grpSpPr>
            <p:sp>
              <p:nvSpPr>
                <p:cNvPr id="8024" name="Google Shape;8024;p7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3"/>
              <p:cNvGrpSpPr/>
              <p:nvPr/>
            </p:nvGrpSpPr>
            <p:grpSpPr>
              <a:xfrm>
                <a:off x="3682845" y="3340976"/>
                <a:ext cx="31397" cy="26898"/>
                <a:chOff x="3682845" y="3340976"/>
                <a:chExt cx="31397" cy="26898"/>
              </a:xfrm>
            </p:grpSpPr>
            <p:sp>
              <p:nvSpPr>
                <p:cNvPr id="8027" name="Google Shape;8027;p7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3"/>
              <p:cNvGrpSpPr/>
              <p:nvPr/>
            </p:nvGrpSpPr>
            <p:grpSpPr>
              <a:xfrm>
                <a:off x="3795393" y="3353725"/>
                <a:ext cx="31499" cy="26993"/>
                <a:chOff x="3795393" y="3353725"/>
                <a:chExt cx="31499" cy="26993"/>
              </a:xfrm>
            </p:grpSpPr>
            <p:sp>
              <p:nvSpPr>
                <p:cNvPr id="8030" name="Google Shape;8030;p7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3"/>
              <p:cNvGrpSpPr/>
              <p:nvPr/>
            </p:nvGrpSpPr>
            <p:grpSpPr>
              <a:xfrm>
                <a:off x="4176909" y="4363221"/>
                <a:ext cx="38924" cy="33316"/>
                <a:chOff x="4176909" y="4363221"/>
                <a:chExt cx="38924" cy="33316"/>
              </a:xfrm>
            </p:grpSpPr>
            <p:sp>
              <p:nvSpPr>
                <p:cNvPr id="8033" name="Google Shape;8033;p7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3"/>
              <p:cNvGrpSpPr/>
              <p:nvPr/>
            </p:nvGrpSpPr>
            <p:grpSpPr>
              <a:xfrm>
                <a:off x="4226191" y="4007660"/>
                <a:ext cx="33560" cy="28770"/>
                <a:chOff x="4226191" y="4007660"/>
                <a:chExt cx="33560" cy="28770"/>
              </a:xfrm>
            </p:grpSpPr>
            <p:sp>
              <p:nvSpPr>
                <p:cNvPr id="8036" name="Google Shape;8036;p7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3"/>
              <p:cNvGrpSpPr/>
              <p:nvPr/>
            </p:nvGrpSpPr>
            <p:grpSpPr>
              <a:xfrm>
                <a:off x="3597785" y="3377045"/>
                <a:ext cx="33591" cy="28699"/>
                <a:chOff x="3597785" y="3377045"/>
                <a:chExt cx="33591" cy="28699"/>
              </a:xfrm>
            </p:grpSpPr>
            <p:sp>
              <p:nvSpPr>
                <p:cNvPr id="8039" name="Google Shape;8039;p7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3"/>
              <p:cNvGrpSpPr/>
              <p:nvPr/>
            </p:nvGrpSpPr>
            <p:grpSpPr>
              <a:xfrm>
                <a:off x="3887870" y="3669796"/>
                <a:ext cx="33591" cy="28692"/>
                <a:chOff x="3887870" y="3669796"/>
                <a:chExt cx="33591" cy="28692"/>
              </a:xfrm>
            </p:grpSpPr>
            <p:sp>
              <p:nvSpPr>
                <p:cNvPr id="8042" name="Google Shape;8042;p7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73"/>
              <p:cNvGrpSpPr/>
              <p:nvPr/>
            </p:nvGrpSpPr>
            <p:grpSpPr>
              <a:xfrm>
                <a:off x="3818320" y="3481625"/>
                <a:ext cx="33497" cy="28770"/>
                <a:chOff x="3818320" y="3481625"/>
                <a:chExt cx="33497" cy="28770"/>
              </a:xfrm>
            </p:grpSpPr>
            <p:sp>
              <p:nvSpPr>
                <p:cNvPr id="8045" name="Google Shape;8045;p7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73"/>
              <p:cNvGrpSpPr/>
              <p:nvPr/>
            </p:nvGrpSpPr>
            <p:grpSpPr>
              <a:xfrm>
                <a:off x="4278139" y="4120948"/>
                <a:ext cx="37492" cy="32129"/>
                <a:chOff x="4278139" y="4120948"/>
                <a:chExt cx="37492" cy="32129"/>
              </a:xfrm>
            </p:grpSpPr>
            <p:sp>
              <p:nvSpPr>
                <p:cNvPr id="8048" name="Google Shape;8048;p7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73"/>
              <p:cNvGrpSpPr/>
              <p:nvPr/>
            </p:nvGrpSpPr>
            <p:grpSpPr>
              <a:xfrm>
                <a:off x="4419898" y="3977388"/>
                <a:ext cx="33497" cy="28692"/>
                <a:chOff x="4419898" y="3977388"/>
                <a:chExt cx="33497" cy="28692"/>
              </a:xfrm>
            </p:grpSpPr>
            <p:sp>
              <p:nvSpPr>
                <p:cNvPr id="8051" name="Google Shape;8051;p7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73"/>
              <p:cNvGrpSpPr/>
              <p:nvPr/>
            </p:nvGrpSpPr>
            <p:grpSpPr>
              <a:xfrm>
                <a:off x="4158930" y="4034684"/>
                <a:ext cx="33497" cy="28762"/>
                <a:chOff x="4158930" y="4034684"/>
                <a:chExt cx="33497" cy="28762"/>
              </a:xfrm>
            </p:grpSpPr>
            <p:sp>
              <p:nvSpPr>
                <p:cNvPr id="8054" name="Google Shape;8054;p7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3"/>
              <p:cNvGrpSpPr/>
              <p:nvPr/>
            </p:nvGrpSpPr>
            <p:grpSpPr>
              <a:xfrm>
                <a:off x="4134949" y="3957049"/>
                <a:ext cx="33497" cy="28770"/>
                <a:chOff x="4134949" y="3957049"/>
                <a:chExt cx="33497" cy="28770"/>
              </a:xfrm>
            </p:grpSpPr>
            <p:sp>
              <p:nvSpPr>
                <p:cNvPr id="8057" name="Google Shape;8057;p7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3"/>
              <p:cNvGrpSpPr/>
              <p:nvPr/>
            </p:nvGrpSpPr>
            <p:grpSpPr>
              <a:xfrm>
                <a:off x="4193653" y="4184403"/>
                <a:ext cx="43580" cy="37264"/>
                <a:chOff x="4193653" y="4184403"/>
                <a:chExt cx="43580" cy="37264"/>
              </a:xfrm>
            </p:grpSpPr>
            <p:sp>
              <p:nvSpPr>
                <p:cNvPr id="8060" name="Google Shape;8060;p7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73"/>
              <p:cNvGrpSpPr/>
              <p:nvPr/>
            </p:nvGrpSpPr>
            <p:grpSpPr>
              <a:xfrm>
                <a:off x="4343600" y="3943844"/>
                <a:ext cx="43580" cy="37312"/>
                <a:chOff x="4343600" y="3943844"/>
                <a:chExt cx="43580" cy="37312"/>
              </a:xfrm>
            </p:grpSpPr>
            <p:sp>
              <p:nvSpPr>
                <p:cNvPr id="8063" name="Google Shape;8063;p7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3"/>
              <p:cNvGrpSpPr/>
              <p:nvPr/>
            </p:nvGrpSpPr>
            <p:grpSpPr>
              <a:xfrm>
                <a:off x="4172339" y="3381693"/>
                <a:ext cx="31499" cy="27001"/>
                <a:chOff x="4172339" y="3381693"/>
                <a:chExt cx="31499" cy="27001"/>
              </a:xfrm>
            </p:grpSpPr>
            <p:sp>
              <p:nvSpPr>
                <p:cNvPr id="8066" name="Google Shape;8066;p7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071"/>
        <p:cNvGrpSpPr/>
        <p:nvPr/>
      </p:nvGrpSpPr>
      <p:grpSpPr>
        <a:xfrm>
          <a:off x="0" y="0"/>
          <a:ext cx="0" cy="0"/>
          <a:chOff x="0" y="0"/>
          <a:chExt cx="0" cy="0"/>
        </a:xfrm>
      </p:grpSpPr>
      <p:grpSp>
        <p:nvGrpSpPr>
          <p:cNvPr id="8072" name="Google Shape;8072;p74"/>
          <p:cNvGrpSpPr/>
          <p:nvPr/>
        </p:nvGrpSpPr>
        <p:grpSpPr>
          <a:xfrm>
            <a:off x="2126623" y="3607908"/>
            <a:ext cx="1102891" cy="760337"/>
            <a:chOff x="4967783" y="2151471"/>
            <a:chExt cx="3920692" cy="2702940"/>
          </a:xfrm>
        </p:grpSpPr>
        <p:grpSp>
          <p:nvGrpSpPr>
            <p:cNvPr id="8073" name="Google Shape;8073;p74"/>
            <p:cNvGrpSpPr/>
            <p:nvPr/>
          </p:nvGrpSpPr>
          <p:grpSpPr>
            <a:xfrm>
              <a:off x="5045709" y="2252109"/>
              <a:ext cx="3761071" cy="2501708"/>
              <a:chOff x="2691784" y="1805334"/>
              <a:chExt cx="3761071" cy="2501708"/>
            </a:xfrm>
          </p:grpSpPr>
          <p:sp>
            <p:nvSpPr>
              <p:cNvPr id="8074" name="Google Shape;8074;p7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4"/>
            <p:cNvGrpSpPr/>
            <p:nvPr/>
          </p:nvGrpSpPr>
          <p:grpSpPr>
            <a:xfrm>
              <a:off x="4967783" y="2151471"/>
              <a:ext cx="3920692" cy="2702940"/>
              <a:chOff x="2613858" y="1704696"/>
              <a:chExt cx="3920692" cy="2702940"/>
            </a:xfrm>
          </p:grpSpPr>
          <p:sp>
            <p:nvSpPr>
              <p:cNvPr id="8082" name="Google Shape;8082;p7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7" name="Google Shape;8087;p74"/>
          <p:cNvGrpSpPr/>
          <p:nvPr/>
        </p:nvGrpSpPr>
        <p:grpSpPr>
          <a:xfrm>
            <a:off x="3530532" y="1496185"/>
            <a:ext cx="1561911" cy="708580"/>
            <a:chOff x="3530532" y="1496185"/>
            <a:chExt cx="1561911" cy="708580"/>
          </a:xfrm>
        </p:grpSpPr>
        <p:grpSp>
          <p:nvGrpSpPr>
            <p:cNvPr id="8088" name="Google Shape;8088;p74"/>
            <p:cNvGrpSpPr/>
            <p:nvPr/>
          </p:nvGrpSpPr>
          <p:grpSpPr>
            <a:xfrm>
              <a:off x="3720318" y="1857562"/>
              <a:ext cx="1372125" cy="54"/>
              <a:chOff x="3720318" y="1857562"/>
              <a:chExt cx="1372125" cy="54"/>
            </a:xfrm>
          </p:grpSpPr>
          <p:cxnSp>
            <p:nvCxnSpPr>
              <p:cNvPr id="8089" name="Google Shape;8089;p74"/>
              <p:cNvCxnSpPr>
                <a:endCxn id="809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91" name="Google Shape;8091;p7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92" name="Google Shape;8092;p7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93" name="Google Shape;8093;p74"/>
              <p:cNvCxnSpPr>
                <a:stCxn id="809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094" name="Google Shape;8094;p74"/>
            <p:cNvGrpSpPr/>
            <p:nvPr/>
          </p:nvGrpSpPr>
          <p:grpSpPr>
            <a:xfrm>
              <a:off x="3567462" y="1496185"/>
              <a:ext cx="286500" cy="272914"/>
              <a:chOff x="3567462" y="1496185"/>
              <a:chExt cx="286500" cy="272914"/>
            </a:xfrm>
          </p:grpSpPr>
          <p:cxnSp>
            <p:nvCxnSpPr>
              <p:cNvPr id="8095" name="Google Shape;8095;p7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96" name="Google Shape;8096;p7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7" name="Google Shape;8097;p7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9" name="Google Shape;8099;p74"/>
            <p:cNvGrpSpPr/>
            <p:nvPr/>
          </p:nvGrpSpPr>
          <p:grpSpPr>
            <a:xfrm>
              <a:off x="3929014" y="1960574"/>
              <a:ext cx="286500" cy="242342"/>
              <a:chOff x="3929014" y="1960574"/>
              <a:chExt cx="286500" cy="242342"/>
            </a:xfrm>
          </p:grpSpPr>
          <p:cxnSp>
            <p:nvCxnSpPr>
              <p:cNvPr id="8100" name="Google Shape;8100;p7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101" name="Google Shape;8101;p7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74"/>
            <p:cNvGrpSpPr/>
            <p:nvPr/>
          </p:nvGrpSpPr>
          <p:grpSpPr>
            <a:xfrm>
              <a:off x="4290828" y="1496185"/>
              <a:ext cx="286500" cy="272914"/>
              <a:chOff x="4290828" y="1496185"/>
              <a:chExt cx="286500" cy="272914"/>
            </a:xfrm>
          </p:grpSpPr>
          <p:cxnSp>
            <p:nvCxnSpPr>
              <p:cNvPr id="8103" name="Google Shape;8103;p7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04" name="Google Shape;8104;p7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5" name="Google Shape;8105;p7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6" name="Google Shape;8106;p74"/>
            <p:cNvGrpSpPr/>
            <p:nvPr/>
          </p:nvGrpSpPr>
          <p:grpSpPr>
            <a:xfrm>
              <a:off x="4657726" y="1959674"/>
              <a:ext cx="286500" cy="245092"/>
              <a:chOff x="4657726" y="1959674"/>
              <a:chExt cx="286500" cy="245092"/>
            </a:xfrm>
          </p:grpSpPr>
          <p:cxnSp>
            <p:nvCxnSpPr>
              <p:cNvPr id="8107" name="Google Shape;8107;p7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108" name="Google Shape;8108;p7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09" name="Google Shape;8109;p74"/>
          <p:cNvGrpSpPr/>
          <p:nvPr/>
        </p:nvGrpSpPr>
        <p:grpSpPr>
          <a:xfrm>
            <a:off x="3512551" y="2358282"/>
            <a:ext cx="1597032" cy="378649"/>
            <a:chOff x="3512551" y="2358282"/>
            <a:chExt cx="1597032" cy="378649"/>
          </a:xfrm>
        </p:grpSpPr>
        <p:grpSp>
          <p:nvGrpSpPr>
            <p:cNvPr id="8110" name="Google Shape;8110;p74"/>
            <p:cNvGrpSpPr/>
            <p:nvPr/>
          </p:nvGrpSpPr>
          <p:grpSpPr>
            <a:xfrm>
              <a:off x="3738198" y="2553002"/>
              <a:ext cx="1145834" cy="117"/>
              <a:chOff x="3738198" y="2553002"/>
              <a:chExt cx="1145834" cy="117"/>
            </a:xfrm>
          </p:grpSpPr>
          <p:cxnSp>
            <p:nvCxnSpPr>
              <p:cNvPr id="8111" name="Google Shape;8111;p7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12" name="Google Shape;8112;p7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13" name="Google Shape;8113;p74"/>
              <p:cNvCxnSpPr>
                <a:stCxn id="8114" idx="6"/>
                <a:endCxn id="811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116" name="Google Shape;8116;p74"/>
            <p:cNvGrpSpPr/>
            <p:nvPr/>
          </p:nvGrpSpPr>
          <p:grpSpPr>
            <a:xfrm>
              <a:off x="3969644" y="2440153"/>
              <a:ext cx="225900" cy="296779"/>
              <a:chOff x="3969644" y="2440153"/>
              <a:chExt cx="225900" cy="296779"/>
            </a:xfrm>
          </p:grpSpPr>
          <p:cxnSp>
            <p:nvCxnSpPr>
              <p:cNvPr id="8117" name="Google Shape;8117;p7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115" name="Google Shape;8115;p7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4"/>
            <p:cNvGrpSpPr/>
            <p:nvPr/>
          </p:nvGrpSpPr>
          <p:grpSpPr>
            <a:xfrm>
              <a:off x="4426818" y="2358282"/>
              <a:ext cx="225600" cy="307471"/>
              <a:chOff x="4426818" y="2358282"/>
              <a:chExt cx="225600" cy="307471"/>
            </a:xfrm>
          </p:grpSpPr>
          <p:cxnSp>
            <p:nvCxnSpPr>
              <p:cNvPr id="8120" name="Google Shape;8120;p74"/>
              <p:cNvCxnSpPr>
                <a:stCxn id="812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122" name="Google Shape;8122;p7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74"/>
            <p:cNvGrpSpPr/>
            <p:nvPr/>
          </p:nvGrpSpPr>
          <p:grpSpPr>
            <a:xfrm>
              <a:off x="4883984" y="2440153"/>
              <a:ext cx="225600" cy="296479"/>
              <a:chOff x="4883984" y="2440153"/>
              <a:chExt cx="225600" cy="296479"/>
            </a:xfrm>
          </p:grpSpPr>
          <p:cxnSp>
            <p:nvCxnSpPr>
              <p:cNvPr id="8124" name="Google Shape;8124;p7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125" name="Google Shape;8125;p7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74"/>
            <p:cNvGrpSpPr/>
            <p:nvPr/>
          </p:nvGrpSpPr>
          <p:grpSpPr>
            <a:xfrm>
              <a:off x="3512551" y="2437558"/>
              <a:ext cx="225647" cy="228426"/>
              <a:chOff x="2182679" y="2283114"/>
              <a:chExt cx="792300" cy="802058"/>
            </a:xfrm>
          </p:grpSpPr>
          <p:cxnSp>
            <p:nvCxnSpPr>
              <p:cNvPr id="8128" name="Google Shape;8128;p74"/>
              <p:cNvCxnSpPr>
                <a:stCxn id="8129" idx="0"/>
              </p:cNvCxnSpPr>
              <p:nvPr/>
            </p:nvCxnSpPr>
            <p:spPr>
              <a:xfrm rot="10800000">
                <a:off x="2578961" y="2283114"/>
                <a:ext cx="0" cy="110700"/>
              </a:xfrm>
              <a:prstGeom prst="straightConnector1">
                <a:avLst/>
              </a:prstGeom>
              <a:noFill/>
              <a:ln w="9525" cap="flat" cmpd="sng">
                <a:solidFill>
                  <a:srgbClr val="435D74"/>
                </a:solidFill>
                <a:prstDash val="solid"/>
                <a:round/>
                <a:headEnd type="none" w="med" len="med"/>
                <a:tailEnd type="none" w="med" len="med"/>
              </a:ln>
            </p:spPr>
          </p:cxnSp>
          <p:sp>
            <p:nvSpPr>
              <p:cNvPr id="8114" name="Google Shape;8114;p7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0" name="Google Shape;8130;p74"/>
          <p:cNvGrpSpPr/>
          <p:nvPr/>
        </p:nvGrpSpPr>
        <p:grpSpPr>
          <a:xfrm>
            <a:off x="6872633" y="1182079"/>
            <a:ext cx="1559809" cy="722610"/>
            <a:chOff x="634175" y="2986275"/>
            <a:chExt cx="3147949" cy="1458344"/>
          </a:xfrm>
        </p:grpSpPr>
        <p:cxnSp>
          <p:nvCxnSpPr>
            <p:cNvPr id="8131" name="Google Shape;8131;p74"/>
            <p:cNvCxnSpPr>
              <a:stCxn id="8132" idx="4"/>
              <a:endCxn id="813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134" name="Google Shape;8134;p74"/>
            <p:cNvCxnSpPr>
              <a:stCxn id="8133" idx="0"/>
              <a:endCxn id="813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136" name="Google Shape;8136;p74"/>
            <p:cNvCxnSpPr>
              <a:stCxn id="8135" idx="4"/>
              <a:endCxn id="813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138" name="Google Shape;8138;p74"/>
            <p:cNvCxnSpPr>
              <a:stCxn id="8137" idx="0"/>
              <a:endCxn id="813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139" name="Google Shape;8139;p7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5" name="Google Shape;8135;p7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2" name="Google Shape;8132;p7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7" name="Google Shape;8137;p7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3" name="Google Shape;8133;p7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140" name="Google Shape;8140;p74"/>
          <p:cNvGrpSpPr/>
          <p:nvPr/>
        </p:nvGrpSpPr>
        <p:grpSpPr>
          <a:xfrm>
            <a:off x="3526424" y="2891987"/>
            <a:ext cx="1570719" cy="294123"/>
            <a:chOff x="998425" y="1182125"/>
            <a:chExt cx="1065400" cy="199500"/>
          </a:xfrm>
        </p:grpSpPr>
        <p:sp>
          <p:nvSpPr>
            <p:cNvPr id="8141" name="Google Shape;8141;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4"/>
          <p:cNvGrpSpPr/>
          <p:nvPr/>
        </p:nvGrpSpPr>
        <p:grpSpPr>
          <a:xfrm>
            <a:off x="6869680" y="2009474"/>
            <a:ext cx="1565716" cy="366729"/>
            <a:chOff x="1247650" y="2075423"/>
            <a:chExt cx="6648477" cy="1557238"/>
          </a:xfrm>
        </p:grpSpPr>
        <p:sp>
          <p:nvSpPr>
            <p:cNvPr id="8147" name="Google Shape;8147;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4"/>
          <p:cNvGrpSpPr/>
          <p:nvPr/>
        </p:nvGrpSpPr>
        <p:grpSpPr>
          <a:xfrm>
            <a:off x="6853992" y="3158289"/>
            <a:ext cx="1597061" cy="663440"/>
            <a:chOff x="6796238" y="3158297"/>
            <a:chExt cx="1630319" cy="677257"/>
          </a:xfrm>
        </p:grpSpPr>
        <p:cxnSp>
          <p:nvCxnSpPr>
            <p:cNvPr id="8154" name="Google Shape;8154;p7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55" name="Google Shape;8155;p7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56" name="Google Shape;8156;p7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157" name="Google Shape;8157;p7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158" name="Google Shape;8158;p74"/>
            <p:cNvGrpSpPr/>
            <p:nvPr/>
          </p:nvGrpSpPr>
          <p:grpSpPr>
            <a:xfrm>
              <a:off x="6796238" y="3311904"/>
              <a:ext cx="1630319" cy="377697"/>
              <a:chOff x="6796238" y="3311904"/>
              <a:chExt cx="1630319" cy="377697"/>
            </a:xfrm>
          </p:grpSpPr>
          <p:sp>
            <p:nvSpPr>
              <p:cNvPr id="8159" name="Google Shape;8159;p7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2" name="Google Shape;8162;p74"/>
          <p:cNvGrpSpPr/>
          <p:nvPr/>
        </p:nvGrpSpPr>
        <p:grpSpPr>
          <a:xfrm>
            <a:off x="5375130" y="1179681"/>
            <a:ext cx="1368606" cy="1593805"/>
            <a:chOff x="1839112" y="2209163"/>
            <a:chExt cx="1918159" cy="2233784"/>
          </a:xfrm>
        </p:grpSpPr>
        <p:sp>
          <p:nvSpPr>
            <p:cNvPr id="8163" name="Google Shape;8163;p7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6" name="Google Shape;8166;p74"/>
            <p:cNvCxnSpPr>
              <a:stCxn id="8163" idx="6"/>
              <a:endCxn id="816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67" name="Google Shape;8167;p74"/>
            <p:cNvCxnSpPr>
              <a:stCxn id="8164" idx="4"/>
              <a:endCxn id="816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169" name="Google Shape;8169;p74"/>
            <p:cNvCxnSpPr>
              <a:stCxn id="8168" idx="6"/>
              <a:endCxn id="816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70" name="Google Shape;8170;p74"/>
            <p:cNvCxnSpPr>
              <a:stCxn id="8165" idx="4"/>
              <a:endCxn id="817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168" name="Google Shape;8168;p7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3" name="Google Shape;8173;p74"/>
            <p:cNvCxnSpPr>
              <a:endCxn id="817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174" name="Google Shape;8174;p74"/>
          <p:cNvGrpSpPr/>
          <p:nvPr/>
        </p:nvGrpSpPr>
        <p:grpSpPr>
          <a:xfrm>
            <a:off x="3507503" y="1185917"/>
            <a:ext cx="1637968" cy="154942"/>
            <a:chOff x="238125" y="2506075"/>
            <a:chExt cx="7115411" cy="673075"/>
          </a:xfrm>
        </p:grpSpPr>
        <p:sp>
          <p:nvSpPr>
            <p:cNvPr id="8175" name="Google Shape;8175;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74"/>
          <p:cNvGrpSpPr/>
          <p:nvPr/>
        </p:nvGrpSpPr>
        <p:grpSpPr>
          <a:xfrm>
            <a:off x="746187" y="1507514"/>
            <a:ext cx="2476762" cy="91743"/>
            <a:chOff x="1464850" y="436376"/>
            <a:chExt cx="6001362" cy="222300"/>
          </a:xfrm>
        </p:grpSpPr>
        <p:sp>
          <p:nvSpPr>
            <p:cNvPr id="8181" name="Google Shape;8181;p7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86" name="Google Shape;8186;p7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87" name="Google Shape;8187;p7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88" name="Google Shape;8188;p7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89" name="Google Shape;8189;p7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190" name="Google Shape;8190;p74"/>
          <p:cNvGrpSpPr/>
          <p:nvPr/>
        </p:nvGrpSpPr>
        <p:grpSpPr>
          <a:xfrm>
            <a:off x="732455" y="2742980"/>
            <a:ext cx="1452710" cy="651923"/>
            <a:chOff x="803162" y="2667727"/>
            <a:chExt cx="1411906" cy="633611"/>
          </a:xfrm>
        </p:grpSpPr>
        <p:cxnSp>
          <p:nvCxnSpPr>
            <p:cNvPr id="8191" name="Google Shape;8191;p74"/>
            <p:cNvCxnSpPr>
              <a:stCxn id="8192" idx="2"/>
              <a:endCxn id="819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94" name="Google Shape;8194;p74"/>
            <p:cNvCxnSpPr>
              <a:stCxn id="8195" idx="0"/>
              <a:endCxn id="819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96" name="Google Shape;8196;p74"/>
            <p:cNvCxnSpPr>
              <a:stCxn id="8195" idx="2"/>
              <a:endCxn id="819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98" name="Google Shape;8198;p74"/>
            <p:cNvCxnSpPr>
              <a:stCxn id="8199" idx="0"/>
              <a:endCxn id="819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00" name="Google Shape;8200;p74"/>
            <p:cNvCxnSpPr>
              <a:stCxn id="8193" idx="2"/>
              <a:endCxn id="820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02" name="Google Shape;8202;p74"/>
            <p:cNvCxnSpPr>
              <a:stCxn id="8203" idx="0"/>
              <a:endCxn id="819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99" name="Google Shape;8199;p7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7" name="Google Shape;8197;p7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3" name="Google Shape;8203;p7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1" name="Google Shape;8201;p7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3" name="Google Shape;8193;p7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5" name="Google Shape;8195;p7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2" name="Google Shape;8192;p7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204" name="Google Shape;8204;p74"/>
          <p:cNvGrpSpPr/>
          <p:nvPr/>
        </p:nvGrpSpPr>
        <p:grpSpPr>
          <a:xfrm>
            <a:off x="732456" y="1178518"/>
            <a:ext cx="2518541" cy="209309"/>
            <a:chOff x="803163" y="1111966"/>
            <a:chExt cx="2447800" cy="203430"/>
          </a:xfrm>
        </p:grpSpPr>
        <p:grpSp>
          <p:nvGrpSpPr>
            <p:cNvPr id="8205" name="Google Shape;8205;p74"/>
            <p:cNvGrpSpPr/>
            <p:nvPr/>
          </p:nvGrpSpPr>
          <p:grpSpPr>
            <a:xfrm>
              <a:off x="1958180" y="1111966"/>
              <a:ext cx="588019" cy="121396"/>
              <a:chOff x="4808316" y="2800065"/>
              <a:chExt cx="1999386" cy="412910"/>
            </a:xfrm>
          </p:grpSpPr>
          <p:sp>
            <p:nvSpPr>
              <p:cNvPr id="8206" name="Google Shape;8206;p7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7" name="Google Shape;8207;p74"/>
              <p:cNvGrpSpPr/>
              <p:nvPr/>
            </p:nvGrpSpPr>
            <p:grpSpPr>
              <a:xfrm>
                <a:off x="4808316" y="2800065"/>
                <a:ext cx="92400" cy="411825"/>
                <a:chOff x="845575" y="2563700"/>
                <a:chExt cx="92400" cy="411825"/>
              </a:xfrm>
            </p:grpSpPr>
            <p:cxnSp>
              <p:nvCxnSpPr>
                <p:cNvPr id="8208" name="Google Shape;8208;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09" name="Google Shape;8209;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210" name="Google Shape;8210;p7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211" name="Google Shape;8211;p7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2" name="Google Shape;8212;p74"/>
            <p:cNvGrpSpPr/>
            <p:nvPr/>
          </p:nvGrpSpPr>
          <p:grpSpPr>
            <a:xfrm>
              <a:off x="803163" y="1111974"/>
              <a:ext cx="591158" cy="121545"/>
              <a:chOff x="803163" y="1111974"/>
              <a:chExt cx="591158" cy="121545"/>
            </a:xfrm>
          </p:grpSpPr>
          <p:grpSp>
            <p:nvGrpSpPr>
              <p:cNvPr id="8213" name="Google Shape;8213;p74"/>
              <p:cNvGrpSpPr/>
              <p:nvPr/>
            </p:nvGrpSpPr>
            <p:grpSpPr>
              <a:xfrm>
                <a:off x="803163" y="1111974"/>
                <a:ext cx="27175" cy="121077"/>
                <a:chOff x="845575" y="2563700"/>
                <a:chExt cx="92400" cy="411825"/>
              </a:xfrm>
            </p:grpSpPr>
            <p:cxnSp>
              <p:nvCxnSpPr>
                <p:cNvPr id="8214" name="Google Shape;8214;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15" name="Google Shape;8215;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6" name="Google Shape;8216;p7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74"/>
            <p:cNvGrpSpPr/>
            <p:nvPr/>
          </p:nvGrpSpPr>
          <p:grpSpPr>
            <a:xfrm>
              <a:off x="1381910" y="1194219"/>
              <a:ext cx="588341" cy="121177"/>
              <a:chOff x="1381910" y="1194219"/>
              <a:chExt cx="588341" cy="121177"/>
            </a:xfrm>
          </p:grpSpPr>
          <p:grpSp>
            <p:nvGrpSpPr>
              <p:cNvPr id="8218" name="Google Shape;8218;p74"/>
              <p:cNvGrpSpPr/>
              <p:nvPr/>
            </p:nvGrpSpPr>
            <p:grpSpPr>
              <a:xfrm rot="10800000">
                <a:off x="1381910" y="1194319"/>
                <a:ext cx="27175" cy="121077"/>
                <a:chOff x="2070100" y="2563700"/>
                <a:chExt cx="92400" cy="411825"/>
              </a:xfrm>
            </p:grpSpPr>
            <p:cxnSp>
              <p:nvCxnSpPr>
                <p:cNvPr id="8219" name="Google Shape;8219;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20" name="Google Shape;8220;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1" name="Google Shape;8221;p7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4"/>
            <p:cNvGrpSpPr/>
            <p:nvPr/>
          </p:nvGrpSpPr>
          <p:grpSpPr>
            <a:xfrm>
              <a:off x="2532079" y="1194219"/>
              <a:ext cx="704927" cy="121177"/>
              <a:chOff x="2532079" y="1194219"/>
              <a:chExt cx="704927" cy="121177"/>
            </a:xfrm>
          </p:grpSpPr>
          <p:grpSp>
            <p:nvGrpSpPr>
              <p:cNvPr id="8223" name="Google Shape;8223;p74"/>
              <p:cNvGrpSpPr/>
              <p:nvPr/>
            </p:nvGrpSpPr>
            <p:grpSpPr>
              <a:xfrm rot="10800000">
                <a:off x="2532079" y="1194319"/>
                <a:ext cx="27175" cy="121077"/>
                <a:chOff x="2070100" y="2563700"/>
                <a:chExt cx="92400" cy="411825"/>
              </a:xfrm>
            </p:grpSpPr>
            <p:cxnSp>
              <p:nvCxnSpPr>
                <p:cNvPr id="8224" name="Google Shape;8224;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25" name="Google Shape;8225;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7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7" name="Google Shape;8227;p74"/>
          <p:cNvGrpSpPr/>
          <p:nvPr/>
        </p:nvGrpSpPr>
        <p:grpSpPr>
          <a:xfrm>
            <a:off x="3525467" y="3875150"/>
            <a:ext cx="1567778" cy="491677"/>
            <a:chOff x="5194708" y="3484366"/>
            <a:chExt cx="3148148" cy="987304"/>
          </a:xfrm>
        </p:grpSpPr>
        <p:grpSp>
          <p:nvGrpSpPr>
            <p:cNvPr id="8228" name="Google Shape;8228;p74"/>
            <p:cNvGrpSpPr/>
            <p:nvPr/>
          </p:nvGrpSpPr>
          <p:grpSpPr>
            <a:xfrm>
              <a:off x="7531521" y="3484366"/>
              <a:ext cx="811335" cy="987304"/>
              <a:chOff x="3379425" y="1617275"/>
              <a:chExt cx="1090650" cy="1327200"/>
            </a:xfrm>
          </p:grpSpPr>
          <p:sp>
            <p:nvSpPr>
              <p:cNvPr id="8229" name="Google Shape;8229;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74"/>
            <p:cNvGrpSpPr/>
            <p:nvPr/>
          </p:nvGrpSpPr>
          <p:grpSpPr>
            <a:xfrm>
              <a:off x="6752546" y="3484366"/>
              <a:ext cx="811428" cy="987304"/>
              <a:chOff x="2332275" y="1617275"/>
              <a:chExt cx="1090775" cy="1327200"/>
            </a:xfrm>
          </p:grpSpPr>
          <p:sp>
            <p:nvSpPr>
              <p:cNvPr id="8233" name="Google Shape;8233;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74"/>
            <p:cNvGrpSpPr/>
            <p:nvPr/>
          </p:nvGrpSpPr>
          <p:grpSpPr>
            <a:xfrm>
              <a:off x="5973664" y="3484366"/>
              <a:ext cx="811335" cy="987304"/>
              <a:chOff x="1285250" y="1617275"/>
              <a:chExt cx="1090650" cy="1327200"/>
            </a:xfrm>
          </p:grpSpPr>
          <p:sp>
            <p:nvSpPr>
              <p:cNvPr id="8237" name="Google Shape;8237;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74"/>
            <p:cNvGrpSpPr/>
            <p:nvPr/>
          </p:nvGrpSpPr>
          <p:grpSpPr>
            <a:xfrm>
              <a:off x="5194708" y="3484366"/>
              <a:ext cx="811409" cy="987304"/>
              <a:chOff x="238125" y="1617275"/>
              <a:chExt cx="1090750" cy="1327200"/>
            </a:xfrm>
          </p:grpSpPr>
          <p:sp>
            <p:nvSpPr>
              <p:cNvPr id="8241" name="Google Shape;8241;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4" name="Google Shape;8244;p74"/>
          <p:cNvGrpSpPr/>
          <p:nvPr/>
        </p:nvGrpSpPr>
        <p:grpSpPr>
          <a:xfrm>
            <a:off x="3486076" y="3355561"/>
            <a:ext cx="1616964" cy="346256"/>
            <a:chOff x="1808063" y="4294338"/>
            <a:chExt cx="3370782" cy="721817"/>
          </a:xfrm>
        </p:grpSpPr>
        <p:sp>
          <p:nvSpPr>
            <p:cNvPr id="8245" name="Google Shape;8245;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74"/>
          <p:cNvGrpSpPr/>
          <p:nvPr/>
        </p:nvGrpSpPr>
        <p:grpSpPr>
          <a:xfrm>
            <a:off x="764288" y="3641590"/>
            <a:ext cx="1295882" cy="646587"/>
            <a:chOff x="834100" y="3642869"/>
            <a:chExt cx="1259483" cy="628426"/>
          </a:xfrm>
        </p:grpSpPr>
        <p:sp>
          <p:nvSpPr>
            <p:cNvPr id="8256" name="Google Shape;8256;p7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1" name="Google Shape;8281;p74"/>
            <p:cNvGrpSpPr/>
            <p:nvPr/>
          </p:nvGrpSpPr>
          <p:grpSpPr>
            <a:xfrm>
              <a:off x="1360364" y="3847835"/>
              <a:ext cx="208119" cy="224359"/>
              <a:chOff x="1360769" y="3847100"/>
              <a:chExt cx="208119" cy="224359"/>
            </a:xfrm>
          </p:grpSpPr>
          <p:sp>
            <p:nvSpPr>
              <p:cNvPr id="8282" name="Google Shape;8282;p7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2" name="Google Shape;8302;p7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4"/>
          <p:cNvGrpSpPr/>
          <p:nvPr/>
        </p:nvGrpSpPr>
        <p:grpSpPr>
          <a:xfrm rot="5400000">
            <a:off x="5977401" y="3438087"/>
            <a:ext cx="164064" cy="1414916"/>
            <a:chOff x="4428249" y="1369375"/>
            <a:chExt cx="36905" cy="429569"/>
          </a:xfrm>
        </p:grpSpPr>
        <p:sp>
          <p:nvSpPr>
            <p:cNvPr id="8317" name="Google Shape;8317;p7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74"/>
          <p:cNvGrpSpPr/>
          <p:nvPr/>
        </p:nvGrpSpPr>
        <p:grpSpPr>
          <a:xfrm rot="10800000" flipH="1">
            <a:off x="5349830" y="3026630"/>
            <a:ext cx="1419207" cy="24808"/>
            <a:chOff x="219558" y="4738465"/>
            <a:chExt cx="5852400" cy="102300"/>
          </a:xfrm>
        </p:grpSpPr>
        <p:cxnSp>
          <p:nvCxnSpPr>
            <p:cNvPr id="8350" name="Google Shape;8350;p7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351" name="Google Shape;8351;p7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74"/>
          <p:cNvGrpSpPr/>
          <p:nvPr/>
        </p:nvGrpSpPr>
        <p:grpSpPr>
          <a:xfrm>
            <a:off x="5361148" y="3399694"/>
            <a:ext cx="1396570" cy="385016"/>
            <a:chOff x="5286284" y="2966544"/>
            <a:chExt cx="1396570" cy="385016"/>
          </a:xfrm>
        </p:grpSpPr>
        <p:cxnSp>
          <p:nvCxnSpPr>
            <p:cNvPr id="8357" name="Google Shape;8357;p7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358" name="Google Shape;8358;p7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359" name="Google Shape;8359;p74"/>
            <p:cNvGrpSpPr/>
            <p:nvPr/>
          </p:nvGrpSpPr>
          <p:grpSpPr>
            <a:xfrm>
              <a:off x="5287688" y="3173364"/>
              <a:ext cx="1395166" cy="74100"/>
              <a:chOff x="5287688" y="3173364"/>
              <a:chExt cx="1395166" cy="74100"/>
            </a:xfrm>
          </p:grpSpPr>
          <p:cxnSp>
            <p:nvCxnSpPr>
              <p:cNvPr id="8360" name="Google Shape;8360;p7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361" name="Google Shape;8361;p7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362" name="Google Shape;8362;p7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3" name="Google Shape;8363;p7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4" name="Google Shape;8364;p7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5" name="Google Shape;8365;p7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6" name="Google Shape;8366;p7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7" name="Google Shape;8367;p7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368" name="Google Shape;8368;p7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369" name="Google Shape;8369;p74"/>
          <p:cNvGrpSpPr/>
          <p:nvPr/>
        </p:nvGrpSpPr>
        <p:grpSpPr>
          <a:xfrm>
            <a:off x="2047214" y="1818470"/>
            <a:ext cx="1182276" cy="662027"/>
            <a:chOff x="2029517" y="1732295"/>
            <a:chExt cx="1149068" cy="643432"/>
          </a:xfrm>
        </p:grpSpPr>
        <p:grpSp>
          <p:nvGrpSpPr>
            <p:cNvPr id="8370" name="Google Shape;8370;p74"/>
            <p:cNvGrpSpPr/>
            <p:nvPr/>
          </p:nvGrpSpPr>
          <p:grpSpPr>
            <a:xfrm>
              <a:off x="2708660" y="1746937"/>
              <a:ext cx="455427" cy="244429"/>
              <a:chOff x="2700693" y="1746937"/>
              <a:chExt cx="455427" cy="244429"/>
            </a:xfrm>
          </p:grpSpPr>
          <p:grpSp>
            <p:nvGrpSpPr>
              <p:cNvPr id="8371" name="Google Shape;8371;p74"/>
              <p:cNvGrpSpPr/>
              <p:nvPr/>
            </p:nvGrpSpPr>
            <p:grpSpPr>
              <a:xfrm>
                <a:off x="2905682" y="1782817"/>
                <a:ext cx="250438" cy="208549"/>
                <a:chOff x="2905682" y="1782817"/>
                <a:chExt cx="250438" cy="208549"/>
              </a:xfrm>
            </p:grpSpPr>
            <p:cxnSp>
              <p:nvCxnSpPr>
                <p:cNvPr id="8372" name="Google Shape;8372;p7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73" name="Google Shape;8373;p7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74"/>
              <p:cNvGrpSpPr/>
              <p:nvPr/>
            </p:nvGrpSpPr>
            <p:grpSpPr>
              <a:xfrm>
                <a:off x="2700693" y="1746937"/>
                <a:ext cx="449967" cy="72374"/>
                <a:chOff x="2700693" y="1746937"/>
                <a:chExt cx="449967" cy="72374"/>
              </a:xfrm>
            </p:grpSpPr>
            <p:cxnSp>
              <p:nvCxnSpPr>
                <p:cNvPr id="8375" name="Google Shape;8375;p7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76" name="Google Shape;8376;p7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7" name="Google Shape;8377;p74"/>
            <p:cNvGrpSpPr/>
            <p:nvPr/>
          </p:nvGrpSpPr>
          <p:grpSpPr>
            <a:xfrm>
              <a:off x="2029517" y="1732295"/>
              <a:ext cx="1149068" cy="643432"/>
              <a:chOff x="2029517" y="1732295"/>
              <a:chExt cx="1149068" cy="643432"/>
            </a:xfrm>
          </p:grpSpPr>
          <p:grpSp>
            <p:nvGrpSpPr>
              <p:cNvPr id="8378" name="Google Shape;8378;p74"/>
              <p:cNvGrpSpPr/>
              <p:nvPr/>
            </p:nvGrpSpPr>
            <p:grpSpPr>
              <a:xfrm>
                <a:off x="2703618" y="2103152"/>
                <a:ext cx="474966" cy="260017"/>
                <a:chOff x="2703618" y="2103152"/>
                <a:chExt cx="474966" cy="260017"/>
              </a:xfrm>
            </p:grpSpPr>
            <p:grpSp>
              <p:nvGrpSpPr>
                <p:cNvPr id="8379" name="Google Shape;8379;p74"/>
                <p:cNvGrpSpPr/>
                <p:nvPr/>
              </p:nvGrpSpPr>
              <p:grpSpPr>
                <a:xfrm>
                  <a:off x="2703618" y="2290640"/>
                  <a:ext cx="450291" cy="72529"/>
                  <a:chOff x="2703618" y="2290640"/>
                  <a:chExt cx="450291" cy="72529"/>
                </a:xfrm>
              </p:grpSpPr>
              <p:cxnSp>
                <p:nvCxnSpPr>
                  <p:cNvPr id="8380" name="Google Shape;8380;p7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81" name="Google Shape;8381;p7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74"/>
                <p:cNvGrpSpPr/>
                <p:nvPr/>
              </p:nvGrpSpPr>
              <p:grpSpPr>
                <a:xfrm>
                  <a:off x="2908607" y="2103152"/>
                  <a:ext cx="269977" cy="223538"/>
                  <a:chOff x="2908607" y="2103152"/>
                  <a:chExt cx="269977" cy="223538"/>
                </a:xfrm>
              </p:grpSpPr>
              <p:cxnSp>
                <p:nvCxnSpPr>
                  <p:cNvPr id="8383" name="Google Shape;8383;p7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84" name="Google Shape;8384;p7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5" name="Google Shape;8385;p74"/>
              <p:cNvGrpSpPr/>
              <p:nvPr/>
            </p:nvGrpSpPr>
            <p:grpSpPr>
              <a:xfrm>
                <a:off x="2029517" y="1732295"/>
                <a:ext cx="685827" cy="643432"/>
                <a:chOff x="2029517" y="1732295"/>
                <a:chExt cx="685827" cy="643432"/>
              </a:xfrm>
            </p:grpSpPr>
            <p:sp>
              <p:nvSpPr>
                <p:cNvPr id="8386" name="Google Shape;8386;p7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7" name="Google Shape;8387;p74"/>
                <p:cNvGrpSpPr/>
                <p:nvPr/>
              </p:nvGrpSpPr>
              <p:grpSpPr>
                <a:xfrm>
                  <a:off x="2158948" y="1732295"/>
                  <a:ext cx="556396" cy="333108"/>
                  <a:chOff x="2158948" y="1732295"/>
                  <a:chExt cx="556396" cy="333108"/>
                </a:xfrm>
              </p:grpSpPr>
              <p:cxnSp>
                <p:nvCxnSpPr>
                  <p:cNvPr id="8388" name="Google Shape;8388;p7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89" name="Google Shape;8389;p7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74"/>
                <p:cNvGrpSpPr/>
                <p:nvPr/>
              </p:nvGrpSpPr>
              <p:grpSpPr>
                <a:xfrm>
                  <a:off x="2159908" y="2065057"/>
                  <a:ext cx="550884" cy="310670"/>
                  <a:chOff x="2159908" y="2065057"/>
                  <a:chExt cx="550884" cy="310670"/>
                </a:xfrm>
              </p:grpSpPr>
              <p:cxnSp>
                <p:nvCxnSpPr>
                  <p:cNvPr id="8391" name="Google Shape;8391;p7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92" name="Google Shape;8392;p7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393" name="Google Shape;8393;p74"/>
          <p:cNvGrpSpPr/>
          <p:nvPr/>
        </p:nvGrpSpPr>
        <p:grpSpPr>
          <a:xfrm>
            <a:off x="732462" y="1766083"/>
            <a:ext cx="962651" cy="810058"/>
            <a:chOff x="844912" y="1681380"/>
            <a:chExt cx="935611" cy="787305"/>
          </a:xfrm>
        </p:grpSpPr>
        <p:grpSp>
          <p:nvGrpSpPr>
            <p:cNvPr id="8394" name="Google Shape;8394;p74"/>
            <p:cNvGrpSpPr/>
            <p:nvPr/>
          </p:nvGrpSpPr>
          <p:grpSpPr>
            <a:xfrm>
              <a:off x="844912" y="1819635"/>
              <a:ext cx="329836" cy="510016"/>
              <a:chOff x="844912" y="1819635"/>
              <a:chExt cx="329836" cy="510016"/>
            </a:xfrm>
          </p:grpSpPr>
          <p:sp>
            <p:nvSpPr>
              <p:cNvPr id="8395" name="Google Shape;8395;p7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4"/>
            <p:cNvGrpSpPr/>
            <p:nvPr/>
          </p:nvGrpSpPr>
          <p:grpSpPr>
            <a:xfrm>
              <a:off x="1284601" y="2158168"/>
              <a:ext cx="495923" cy="310517"/>
              <a:chOff x="1284601" y="2158168"/>
              <a:chExt cx="495923" cy="310517"/>
            </a:xfrm>
          </p:grpSpPr>
          <p:sp>
            <p:nvSpPr>
              <p:cNvPr id="8402" name="Google Shape;8402;p7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3" name="Google Shape;8403;p74"/>
              <p:cNvGrpSpPr/>
              <p:nvPr/>
            </p:nvGrpSpPr>
            <p:grpSpPr>
              <a:xfrm>
                <a:off x="1507666" y="2158168"/>
                <a:ext cx="272858" cy="310517"/>
                <a:chOff x="1507666" y="2158168"/>
                <a:chExt cx="272858" cy="310517"/>
              </a:xfrm>
            </p:grpSpPr>
            <p:grpSp>
              <p:nvGrpSpPr>
                <p:cNvPr id="8404" name="Google Shape;8404;p74"/>
                <p:cNvGrpSpPr/>
                <p:nvPr/>
              </p:nvGrpSpPr>
              <p:grpSpPr>
                <a:xfrm>
                  <a:off x="1507666" y="2176104"/>
                  <a:ext cx="166395" cy="273149"/>
                  <a:chOff x="1507666" y="2176104"/>
                  <a:chExt cx="166395" cy="273149"/>
                </a:xfrm>
              </p:grpSpPr>
              <p:sp>
                <p:nvSpPr>
                  <p:cNvPr id="8405" name="Google Shape;8405;p7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2" name="Google Shape;8412;p7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4" name="Google Shape;8414;p74"/>
            <p:cNvGrpSpPr/>
            <p:nvPr/>
          </p:nvGrpSpPr>
          <p:grpSpPr>
            <a:xfrm>
              <a:off x="1284601" y="1681380"/>
              <a:ext cx="495923" cy="310517"/>
              <a:chOff x="1284601" y="1681380"/>
              <a:chExt cx="495923" cy="310517"/>
            </a:xfrm>
          </p:grpSpPr>
          <p:sp>
            <p:nvSpPr>
              <p:cNvPr id="8415" name="Google Shape;8415;p7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6" name="Google Shape;8416;p74"/>
              <p:cNvGrpSpPr/>
              <p:nvPr/>
            </p:nvGrpSpPr>
            <p:grpSpPr>
              <a:xfrm>
                <a:off x="1507666" y="1681380"/>
                <a:ext cx="272858" cy="310517"/>
                <a:chOff x="1507666" y="1681380"/>
                <a:chExt cx="272858" cy="310517"/>
              </a:xfrm>
            </p:grpSpPr>
            <p:grpSp>
              <p:nvGrpSpPr>
                <p:cNvPr id="8417" name="Google Shape;8417;p74"/>
                <p:cNvGrpSpPr/>
                <p:nvPr/>
              </p:nvGrpSpPr>
              <p:grpSpPr>
                <a:xfrm>
                  <a:off x="1507666" y="1700120"/>
                  <a:ext cx="166395" cy="272984"/>
                  <a:chOff x="1507666" y="1700120"/>
                  <a:chExt cx="166395" cy="272984"/>
                </a:xfrm>
              </p:grpSpPr>
              <p:sp>
                <p:nvSpPr>
                  <p:cNvPr id="8418" name="Google Shape;8418;p7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5" name="Google Shape;8425;p7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27" name="Google Shape;8427;p74"/>
          <p:cNvGrpSpPr/>
          <p:nvPr/>
        </p:nvGrpSpPr>
        <p:grpSpPr>
          <a:xfrm>
            <a:off x="6841403" y="2533512"/>
            <a:ext cx="1622269" cy="552443"/>
            <a:chOff x="6894650" y="2574740"/>
            <a:chExt cx="1445100" cy="492111"/>
          </a:xfrm>
        </p:grpSpPr>
        <p:sp>
          <p:nvSpPr>
            <p:cNvPr id="8428" name="Google Shape;8428;p7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33" name="Google Shape;8433;p7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434" name="Google Shape;8434;p74"/>
          <p:cNvGrpSpPr/>
          <p:nvPr/>
        </p:nvGrpSpPr>
        <p:grpSpPr>
          <a:xfrm>
            <a:off x="6860946" y="3907768"/>
            <a:ext cx="1583206" cy="475705"/>
            <a:chOff x="6953919" y="3907920"/>
            <a:chExt cx="1377300" cy="475705"/>
          </a:xfrm>
        </p:grpSpPr>
        <p:cxnSp>
          <p:nvCxnSpPr>
            <p:cNvPr id="8435" name="Google Shape;8435;p7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436" name="Google Shape;8436;p7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437" name="Google Shape;8437;p7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438" name="Google Shape;8438;p7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439" name="Google Shape;8439;p7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440" name="Google Shape;8440;p74"/>
          <p:cNvGrpSpPr/>
          <p:nvPr/>
        </p:nvGrpSpPr>
        <p:grpSpPr>
          <a:xfrm>
            <a:off x="2364534" y="2668913"/>
            <a:ext cx="836286" cy="824529"/>
            <a:chOff x="2389399" y="2595741"/>
            <a:chExt cx="812796" cy="801369"/>
          </a:xfrm>
        </p:grpSpPr>
        <p:grpSp>
          <p:nvGrpSpPr>
            <p:cNvPr id="8441" name="Google Shape;8441;p74"/>
            <p:cNvGrpSpPr/>
            <p:nvPr/>
          </p:nvGrpSpPr>
          <p:grpSpPr>
            <a:xfrm>
              <a:off x="2492145" y="2881565"/>
              <a:ext cx="607300" cy="229751"/>
              <a:chOff x="2492145" y="2881565"/>
              <a:chExt cx="607300" cy="229751"/>
            </a:xfrm>
          </p:grpSpPr>
          <p:sp>
            <p:nvSpPr>
              <p:cNvPr id="8442" name="Google Shape;8442;p7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4"/>
            <p:cNvGrpSpPr/>
            <p:nvPr/>
          </p:nvGrpSpPr>
          <p:grpSpPr>
            <a:xfrm>
              <a:off x="2389399" y="2595741"/>
              <a:ext cx="812796" cy="296825"/>
              <a:chOff x="2389399" y="2595741"/>
              <a:chExt cx="812796" cy="296825"/>
            </a:xfrm>
          </p:grpSpPr>
          <p:grpSp>
            <p:nvGrpSpPr>
              <p:cNvPr id="8446" name="Google Shape;8446;p74"/>
              <p:cNvGrpSpPr/>
              <p:nvPr/>
            </p:nvGrpSpPr>
            <p:grpSpPr>
              <a:xfrm>
                <a:off x="2389399" y="2595741"/>
                <a:ext cx="363638" cy="296825"/>
                <a:chOff x="2389399" y="2595741"/>
                <a:chExt cx="363638" cy="296825"/>
              </a:xfrm>
            </p:grpSpPr>
            <p:grpSp>
              <p:nvGrpSpPr>
                <p:cNvPr id="8447" name="Google Shape;8447;p74"/>
                <p:cNvGrpSpPr/>
                <p:nvPr/>
              </p:nvGrpSpPr>
              <p:grpSpPr>
                <a:xfrm>
                  <a:off x="2493852" y="2794333"/>
                  <a:ext cx="259185" cy="98232"/>
                  <a:chOff x="2493852" y="2794333"/>
                  <a:chExt cx="259185" cy="98232"/>
                </a:xfrm>
              </p:grpSpPr>
              <p:sp>
                <p:nvSpPr>
                  <p:cNvPr id="8448" name="Google Shape;8448;p7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4"/>
                <p:cNvGrpSpPr/>
                <p:nvPr/>
              </p:nvGrpSpPr>
              <p:grpSpPr>
                <a:xfrm>
                  <a:off x="2389399" y="2595741"/>
                  <a:ext cx="224343" cy="182054"/>
                  <a:chOff x="2389399" y="2595741"/>
                  <a:chExt cx="224343" cy="182054"/>
                </a:xfrm>
              </p:grpSpPr>
              <p:sp>
                <p:nvSpPr>
                  <p:cNvPr id="8452" name="Google Shape;8452;p7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4" name="Google Shape;8454;p74"/>
              <p:cNvGrpSpPr/>
              <p:nvPr/>
            </p:nvGrpSpPr>
            <p:grpSpPr>
              <a:xfrm>
                <a:off x="2683630" y="2595741"/>
                <a:ext cx="224334" cy="296825"/>
                <a:chOff x="2683630" y="2595741"/>
                <a:chExt cx="224334" cy="296825"/>
              </a:xfrm>
            </p:grpSpPr>
            <p:grpSp>
              <p:nvGrpSpPr>
                <p:cNvPr id="8455" name="Google Shape;8455;p74"/>
                <p:cNvGrpSpPr/>
                <p:nvPr/>
              </p:nvGrpSpPr>
              <p:grpSpPr>
                <a:xfrm>
                  <a:off x="2788083" y="2794333"/>
                  <a:ext cx="15356" cy="98232"/>
                  <a:chOff x="2788083" y="2794333"/>
                  <a:chExt cx="15356" cy="98232"/>
                </a:xfrm>
              </p:grpSpPr>
              <p:sp>
                <p:nvSpPr>
                  <p:cNvPr id="8456" name="Google Shape;8456;p7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74"/>
                <p:cNvGrpSpPr/>
                <p:nvPr/>
              </p:nvGrpSpPr>
              <p:grpSpPr>
                <a:xfrm>
                  <a:off x="2683630" y="2595741"/>
                  <a:ext cx="224334" cy="182054"/>
                  <a:chOff x="2683630" y="2595741"/>
                  <a:chExt cx="224334" cy="182054"/>
                </a:xfrm>
              </p:grpSpPr>
              <p:sp>
                <p:nvSpPr>
                  <p:cNvPr id="8460" name="Google Shape;8460;p7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2" name="Google Shape;8462;p74"/>
              <p:cNvGrpSpPr/>
              <p:nvPr/>
            </p:nvGrpSpPr>
            <p:grpSpPr>
              <a:xfrm>
                <a:off x="2838475" y="2595741"/>
                <a:ext cx="363719" cy="296825"/>
                <a:chOff x="2838475" y="2595741"/>
                <a:chExt cx="363719" cy="296825"/>
              </a:xfrm>
            </p:grpSpPr>
            <p:grpSp>
              <p:nvGrpSpPr>
                <p:cNvPr id="8463" name="Google Shape;8463;p74"/>
                <p:cNvGrpSpPr/>
                <p:nvPr/>
              </p:nvGrpSpPr>
              <p:grpSpPr>
                <a:xfrm>
                  <a:off x="2838475" y="2794333"/>
                  <a:ext cx="259185" cy="98232"/>
                  <a:chOff x="2838475" y="2794333"/>
                  <a:chExt cx="259185" cy="98232"/>
                </a:xfrm>
              </p:grpSpPr>
              <p:sp>
                <p:nvSpPr>
                  <p:cNvPr id="8464" name="Google Shape;8464;p7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4"/>
                <p:cNvGrpSpPr/>
                <p:nvPr/>
              </p:nvGrpSpPr>
              <p:grpSpPr>
                <a:xfrm>
                  <a:off x="2977852" y="2595741"/>
                  <a:ext cx="224343" cy="182054"/>
                  <a:chOff x="2977852" y="2595741"/>
                  <a:chExt cx="224343" cy="182054"/>
                </a:xfrm>
              </p:grpSpPr>
              <p:sp>
                <p:nvSpPr>
                  <p:cNvPr id="8468" name="Google Shape;8468;p7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70" name="Google Shape;8470;p74"/>
            <p:cNvGrpSpPr/>
            <p:nvPr/>
          </p:nvGrpSpPr>
          <p:grpSpPr>
            <a:xfrm>
              <a:off x="2389399" y="3100241"/>
              <a:ext cx="812796" cy="296869"/>
              <a:chOff x="2389399" y="3100241"/>
              <a:chExt cx="812796" cy="296869"/>
            </a:xfrm>
          </p:grpSpPr>
          <p:grpSp>
            <p:nvGrpSpPr>
              <p:cNvPr id="8471" name="Google Shape;8471;p74"/>
              <p:cNvGrpSpPr/>
              <p:nvPr/>
            </p:nvGrpSpPr>
            <p:grpSpPr>
              <a:xfrm>
                <a:off x="2683630" y="3100241"/>
                <a:ext cx="224334" cy="296869"/>
                <a:chOff x="2683630" y="3100241"/>
                <a:chExt cx="224334" cy="296869"/>
              </a:xfrm>
            </p:grpSpPr>
            <p:grpSp>
              <p:nvGrpSpPr>
                <p:cNvPr id="8472" name="Google Shape;8472;p74"/>
                <p:cNvGrpSpPr/>
                <p:nvPr/>
              </p:nvGrpSpPr>
              <p:grpSpPr>
                <a:xfrm>
                  <a:off x="2788083" y="3100241"/>
                  <a:ext cx="15356" cy="98237"/>
                  <a:chOff x="2788083" y="3100241"/>
                  <a:chExt cx="15356" cy="98237"/>
                </a:xfrm>
              </p:grpSpPr>
              <p:sp>
                <p:nvSpPr>
                  <p:cNvPr id="8473" name="Google Shape;8473;p7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4"/>
                <p:cNvGrpSpPr/>
                <p:nvPr/>
              </p:nvGrpSpPr>
              <p:grpSpPr>
                <a:xfrm>
                  <a:off x="2683630" y="3215065"/>
                  <a:ext cx="224334" cy="182045"/>
                  <a:chOff x="2683630" y="3215065"/>
                  <a:chExt cx="224334" cy="182045"/>
                </a:xfrm>
              </p:grpSpPr>
              <p:sp>
                <p:nvSpPr>
                  <p:cNvPr id="8477" name="Google Shape;8477;p7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9" name="Google Shape;8479;p74"/>
              <p:cNvGrpSpPr/>
              <p:nvPr/>
            </p:nvGrpSpPr>
            <p:grpSpPr>
              <a:xfrm>
                <a:off x="2389399" y="3100241"/>
                <a:ext cx="363638" cy="296869"/>
                <a:chOff x="2389399" y="3100241"/>
                <a:chExt cx="363638" cy="296869"/>
              </a:xfrm>
            </p:grpSpPr>
            <p:grpSp>
              <p:nvGrpSpPr>
                <p:cNvPr id="8480" name="Google Shape;8480;p74"/>
                <p:cNvGrpSpPr/>
                <p:nvPr/>
              </p:nvGrpSpPr>
              <p:grpSpPr>
                <a:xfrm>
                  <a:off x="2493852" y="3100241"/>
                  <a:ext cx="259185" cy="98237"/>
                  <a:chOff x="2493852" y="3100241"/>
                  <a:chExt cx="259185" cy="98237"/>
                </a:xfrm>
              </p:grpSpPr>
              <p:sp>
                <p:nvSpPr>
                  <p:cNvPr id="8481" name="Google Shape;8481;p7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4"/>
                <p:cNvGrpSpPr/>
                <p:nvPr/>
              </p:nvGrpSpPr>
              <p:grpSpPr>
                <a:xfrm>
                  <a:off x="2389399" y="3215065"/>
                  <a:ext cx="224343" cy="182045"/>
                  <a:chOff x="2389399" y="3215065"/>
                  <a:chExt cx="224343" cy="182045"/>
                </a:xfrm>
              </p:grpSpPr>
              <p:sp>
                <p:nvSpPr>
                  <p:cNvPr id="8485" name="Google Shape;8485;p7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7" name="Google Shape;8487;p74"/>
              <p:cNvGrpSpPr/>
              <p:nvPr/>
            </p:nvGrpSpPr>
            <p:grpSpPr>
              <a:xfrm>
                <a:off x="2838475" y="3100241"/>
                <a:ext cx="363719" cy="296869"/>
                <a:chOff x="2838475" y="3100241"/>
                <a:chExt cx="363719" cy="296869"/>
              </a:xfrm>
            </p:grpSpPr>
            <p:grpSp>
              <p:nvGrpSpPr>
                <p:cNvPr id="8488" name="Google Shape;8488;p74"/>
                <p:cNvGrpSpPr/>
                <p:nvPr/>
              </p:nvGrpSpPr>
              <p:grpSpPr>
                <a:xfrm>
                  <a:off x="2838475" y="3100241"/>
                  <a:ext cx="259185" cy="98237"/>
                  <a:chOff x="2838475" y="3100241"/>
                  <a:chExt cx="259185" cy="98237"/>
                </a:xfrm>
              </p:grpSpPr>
              <p:sp>
                <p:nvSpPr>
                  <p:cNvPr id="8489" name="Google Shape;8489;p7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74"/>
                <p:cNvGrpSpPr/>
                <p:nvPr/>
              </p:nvGrpSpPr>
              <p:grpSpPr>
                <a:xfrm>
                  <a:off x="2977852" y="3215065"/>
                  <a:ext cx="224343" cy="182045"/>
                  <a:chOff x="2977852" y="3215065"/>
                  <a:chExt cx="224343" cy="182045"/>
                </a:xfrm>
              </p:grpSpPr>
              <p:sp>
                <p:nvSpPr>
                  <p:cNvPr id="8493" name="Google Shape;8493;p7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498"/>
        <p:cNvGrpSpPr/>
        <p:nvPr/>
      </p:nvGrpSpPr>
      <p:grpSpPr>
        <a:xfrm>
          <a:off x="0" y="0"/>
          <a:ext cx="0" cy="0"/>
          <a:chOff x="0" y="0"/>
          <a:chExt cx="0" cy="0"/>
        </a:xfrm>
      </p:grpSpPr>
      <p:grpSp>
        <p:nvGrpSpPr>
          <p:cNvPr id="8499" name="Google Shape;8499;p75"/>
          <p:cNvGrpSpPr/>
          <p:nvPr/>
        </p:nvGrpSpPr>
        <p:grpSpPr>
          <a:xfrm>
            <a:off x="718875" y="3363288"/>
            <a:ext cx="2390414" cy="1024800"/>
            <a:chOff x="728925" y="3296613"/>
            <a:chExt cx="2390414" cy="1024800"/>
          </a:xfrm>
        </p:grpSpPr>
        <p:grpSp>
          <p:nvGrpSpPr>
            <p:cNvPr id="8500" name="Google Shape;8500;p75"/>
            <p:cNvGrpSpPr/>
            <p:nvPr/>
          </p:nvGrpSpPr>
          <p:grpSpPr>
            <a:xfrm>
              <a:off x="728925" y="3619800"/>
              <a:ext cx="2390414" cy="500893"/>
              <a:chOff x="728925" y="3619800"/>
              <a:chExt cx="2390414" cy="500893"/>
            </a:xfrm>
          </p:grpSpPr>
          <p:sp>
            <p:nvSpPr>
              <p:cNvPr id="8501" name="Google Shape;8501;p7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2" name="Google Shape;8502;p7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03" name="Google Shape;8503;p75"/>
            <p:cNvGrpSpPr/>
            <p:nvPr/>
          </p:nvGrpSpPr>
          <p:grpSpPr>
            <a:xfrm>
              <a:off x="1348050" y="3296613"/>
              <a:ext cx="1706152" cy="1024800"/>
              <a:chOff x="1348050" y="3296613"/>
              <a:chExt cx="1706152" cy="1024800"/>
            </a:xfrm>
          </p:grpSpPr>
          <p:sp>
            <p:nvSpPr>
              <p:cNvPr id="8504" name="Google Shape;8504;p7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5" name="Google Shape;8505;p7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6" name="Google Shape;8506;p7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7" name="Google Shape;8507;p7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8" name="Google Shape;8508;p7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09" name="Google Shape;8509;p75"/>
            <p:cNvGrpSpPr/>
            <p:nvPr/>
          </p:nvGrpSpPr>
          <p:grpSpPr>
            <a:xfrm>
              <a:off x="1455707" y="3654858"/>
              <a:ext cx="1491150" cy="417657"/>
              <a:chOff x="1455707" y="3654858"/>
              <a:chExt cx="1491150" cy="417657"/>
            </a:xfrm>
          </p:grpSpPr>
          <p:sp>
            <p:nvSpPr>
              <p:cNvPr id="8510" name="Google Shape;8510;p7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30" name="Google Shape;8530;p75"/>
          <p:cNvGraphicFramePr/>
          <p:nvPr/>
        </p:nvGraphicFramePr>
        <p:xfrm>
          <a:off x="5954575" y="2361200"/>
          <a:ext cx="3000000" cy="3000000"/>
        </p:xfrm>
        <a:graphic>
          <a:graphicData uri="http://schemas.openxmlformats.org/drawingml/2006/table">
            <a:tbl>
              <a:tblPr>
                <a:noFill/>
                <a:tableStyleId>{5867E6D8-3BA9-4633-BEC4-2CED12F7F9B5}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531" name="Google Shape;8531;p75"/>
          <p:cNvGrpSpPr/>
          <p:nvPr/>
        </p:nvGrpSpPr>
        <p:grpSpPr>
          <a:xfrm>
            <a:off x="727251" y="1188964"/>
            <a:ext cx="2396505" cy="976502"/>
            <a:chOff x="749309" y="1112739"/>
            <a:chExt cx="2371603" cy="976502"/>
          </a:xfrm>
        </p:grpSpPr>
        <p:grpSp>
          <p:nvGrpSpPr>
            <p:cNvPr id="8532" name="Google Shape;8532;p75"/>
            <p:cNvGrpSpPr/>
            <p:nvPr/>
          </p:nvGrpSpPr>
          <p:grpSpPr>
            <a:xfrm>
              <a:off x="1092126" y="1112739"/>
              <a:ext cx="2028786" cy="975464"/>
              <a:chOff x="1092126" y="1112739"/>
              <a:chExt cx="2028786" cy="975464"/>
            </a:xfrm>
          </p:grpSpPr>
          <p:sp>
            <p:nvSpPr>
              <p:cNvPr id="8533" name="Google Shape;8533;p7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75"/>
            <p:cNvGrpSpPr/>
            <p:nvPr/>
          </p:nvGrpSpPr>
          <p:grpSpPr>
            <a:xfrm>
              <a:off x="749309" y="1112739"/>
              <a:ext cx="314700" cy="975464"/>
              <a:chOff x="749309" y="1112739"/>
              <a:chExt cx="314700" cy="975464"/>
            </a:xfrm>
          </p:grpSpPr>
          <p:sp>
            <p:nvSpPr>
              <p:cNvPr id="8558" name="Google Shape;8558;p7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2" name="Google Shape;8562;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566" name="Google Shape;8566;p75"/>
          <p:cNvGraphicFramePr/>
          <p:nvPr/>
        </p:nvGraphicFramePr>
        <p:xfrm>
          <a:off x="5954600" y="1188950"/>
          <a:ext cx="3000000" cy="3000000"/>
        </p:xfrm>
        <a:graphic>
          <a:graphicData uri="http://schemas.openxmlformats.org/drawingml/2006/table">
            <a:tbl>
              <a:tblPr>
                <a:noFill/>
                <a:tableStyleId>{5867E6D8-3BA9-4633-BEC4-2CED12F7F9B5}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567" name="Google Shape;8567;p75"/>
          <p:cNvGraphicFramePr/>
          <p:nvPr/>
        </p:nvGraphicFramePr>
        <p:xfrm>
          <a:off x="3375463" y="2361200"/>
          <a:ext cx="3000000" cy="3000000"/>
        </p:xfrm>
        <a:graphic>
          <a:graphicData uri="http://schemas.openxmlformats.org/drawingml/2006/table">
            <a:tbl>
              <a:tblPr>
                <a:noFill/>
                <a:tableStyleId>{5867E6D8-3BA9-4633-BEC4-2CED12F7F9B5}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68" name="Google Shape;8568;p75"/>
          <p:cNvGrpSpPr/>
          <p:nvPr/>
        </p:nvGrpSpPr>
        <p:grpSpPr>
          <a:xfrm>
            <a:off x="3377449" y="3352160"/>
            <a:ext cx="2363377" cy="1047062"/>
            <a:chOff x="3358399" y="3285485"/>
            <a:chExt cx="2363377" cy="1047062"/>
          </a:xfrm>
        </p:grpSpPr>
        <p:grpSp>
          <p:nvGrpSpPr>
            <p:cNvPr id="8569" name="Google Shape;8569;p75"/>
            <p:cNvGrpSpPr/>
            <p:nvPr/>
          </p:nvGrpSpPr>
          <p:grpSpPr>
            <a:xfrm>
              <a:off x="3358412" y="3285485"/>
              <a:ext cx="2363244" cy="139500"/>
              <a:chOff x="3358412" y="3285485"/>
              <a:chExt cx="2363244" cy="139500"/>
            </a:xfrm>
          </p:grpSpPr>
          <p:sp>
            <p:nvSpPr>
              <p:cNvPr id="8570" name="Google Shape;8570;p7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75"/>
            <p:cNvGrpSpPr/>
            <p:nvPr/>
          </p:nvGrpSpPr>
          <p:grpSpPr>
            <a:xfrm>
              <a:off x="3358412" y="3466996"/>
              <a:ext cx="2363244" cy="139500"/>
              <a:chOff x="3358412" y="3466996"/>
              <a:chExt cx="2363244" cy="139500"/>
            </a:xfrm>
          </p:grpSpPr>
          <p:sp>
            <p:nvSpPr>
              <p:cNvPr id="8576" name="Google Shape;8576;p7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75"/>
            <p:cNvGrpSpPr/>
            <p:nvPr/>
          </p:nvGrpSpPr>
          <p:grpSpPr>
            <a:xfrm>
              <a:off x="3358412" y="3648507"/>
              <a:ext cx="2363244" cy="139500"/>
              <a:chOff x="3358412" y="3648507"/>
              <a:chExt cx="2363244" cy="139500"/>
            </a:xfrm>
          </p:grpSpPr>
          <p:sp>
            <p:nvSpPr>
              <p:cNvPr id="8582" name="Google Shape;8582;p7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75"/>
            <p:cNvGrpSpPr/>
            <p:nvPr/>
          </p:nvGrpSpPr>
          <p:grpSpPr>
            <a:xfrm>
              <a:off x="3358412" y="3830018"/>
              <a:ext cx="2363244" cy="139500"/>
              <a:chOff x="3358412" y="3830018"/>
              <a:chExt cx="2363244" cy="139500"/>
            </a:xfrm>
          </p:grpSpPr>
          <p:sp>
            <p:nvSpPr>
              <p:cNvPr id="8588" name="Google Shape;8588;p7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75"/>
            <p:cNvGrpSpPr/>
            <p:nvPr/>
          </p:nvGrpSpPr>
          <p:grpSpPr>
            <a:xfrm>
              <a:off x="3358399" y="4011514"/>
              <a:ext cx="2363377" cy="139537"/>
              <a:chOff x="3294800" y="4134603"/>
              <a:chExt cx="2638876" cy="152400"/>
            </a:xfrm>
          </p:grpSpPr>
          <p:sp>
            <p:nvSpPr>
              <p:cNvPr id="8594" name="Google Shape;8594;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75"/>
            <p:cNvGrpSpPr/>
            <p:nvPr/>
          </p:nvGrpSpPr>
          <p:grpSpPr>
            <a:xfrm>
              <a:off x="3358399" y="4193010"/>
              <a:ext cx="2363377" cy="139537"/>
              <a:chOff x="3294800" y="4134603"/>
              <a:chExt cx="2638876" cy="152400"/>
            </a:xfrm>
          </p:grpSpPr>
          <p:sp>
            <p:nvSpPr>
              <p:cNvPr id="8600" name="Google Shape;8600;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05" name="Google Shape;8605;p75"/>
          <p:cNvGraphicFramePr/>
          <p:nvPr/>
        </p:nvGraphicFramePr>
        <p:xfrm>
          <a:off x="728250" y="2361200"/>
          <a:ext cx="3000000" cy="3000000"/>
        </p:xfrm>
        <a:graphic>
          <a:graphicData uri="http://schemas.openxmlformats.org/drawingml/2006/table">
            <a:tbl>
              <a:tblPr>
                <a:noFill/>
                <a:tableStyleId>{5867E6D8-3BA9-4633-BEC4-2CED12F7F9B5}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06" name="Google Shape;8606;p75"/>
          <p:cNvGrpSpPr/>
          <p:nvPr/>
        </p:nvGrpSpPr>
        <p:grpSpPr>
          <a:xfrm>
            <a:off x="4177919" y="2765014"/>
            <a:ext cx="1302095" cy="60959"/>
            <a:chOff x="3558802" y="4011427"/>
            <a:chExt cx="1866000" cy="111300"/>
          </a:xfrm>
        </p:grpSpPr>
        <p:sp>
          <p:nvSpPr>
            <p:cNvPr id="8607" name="Google Shape;8607;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75"/>
          <p:cNvGrpSpPr/>
          <p:nvPr/>
        </p:nvGrpSpPr>
        <p:grpSpPr>
          <a:xfrm>
            <a:off x="4723407" y="3047174"/>
            <a:ext cx="914340" cy="60959"/>
            <a:chOff x="3558802" y="4011427"/>
            <a:chExt cx="1866000" cy="111300"/>
          </a:xfrm>
        </p:grpSpPr>
        <p:sp>
          <p:nvSpPr>
            <p:cNvPr id="8610" name="Google Shape;8610;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75"/>
          <p:cNvGrpSpPr/>
          <p:nvPr/>
        </p:nvGrpSpPr>
        <p:grpSpPr>
          <a:xfrm>
            <a:off x="5926924" y="3381697"/>
            <a:ext cx="2519825" cy="1001454"/>
            <a:chOff x="1906114" y="789980"/>
            <a:chExt cx="1487676" cy="606868"/>
          </a:xfrm>
        </p:grpSpPr>
        <p:cxnSp>
          <p:nvCxnSpPr>
            <p:cNvPr id="8613" name="Google Shape;8613;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14" name="Google Shape;8614;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15" name="Google Shape;8615;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616" name="Google Shape;8616;p7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617" name="Google Shape;8617;p7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618" name="Google Shape;8618;p7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619" name="Google Shape;8619;p7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620" name="Google Shape;8620;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627" name="Google Shape;8627;p7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628" name="Google Shape;8628;p7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629" name="Google Shape;8629;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75"/>
          <p:cNvGrpSpPr/>
          <p:nvPr/>
        </p:nvGrpSpPr>
        <p:grpSpPr>
          <a:xfrm>
            <a:off x="3372612" y="1159008"/>
            <a:ext cx="2363393" cy="1005865"/>
            <a:chOff x="3292400" y="1193188"/>
            <a:chExt cx="2615240" cy="1131075"/>
          </a:xfrm>
        </p:grpSpPr>
        <p:sp>
          <p:nvSpPr>
            <p:cNvPr id="8631" name="Google Shape;8631;p7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2" name="Google Shape;8632;p7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3" name="Google Shape;8633;p7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634" name="Google Shape;8634;p7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635" name="Google Shape;8635;p7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636" name="Google Shape;8636;p7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637" name="Google Shape;8637;p7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638" name="Google Shape;8638;p7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639" name="Google Shape;8639;p7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640" name="Google Shape;8640;p7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641" name="Google Shape;8641;p7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42" name="Google Shape;8642;p7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643" name="Google Shape;8643;p7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44" name="Google Shape;8644;p7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645" name="Google Shape;8645;p75"/>
            <p:cNvGrpSpPr/>
            <p:nvPr/>
          </p:nvGrpSpPr>
          <p:grpSpPr>
            <a:xfrm>
              <a:off x="3748438" y="1378608"/>
              <a:ext cx="2159202" cy="903971"/>
              <a:chOff x="1683525" y="2179850"/>
              <a:chExt cx="4519050" cy="2134525"/>
            </a:xfrm>
          </p:grpSpPr>
          <p:sp>
            <p:nvSpPr>
              <p:cNvPr id="8646" name="Google Shape;8646;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7" name="Google Shape;8647;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8" name="Google Shape;8648;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9" name="Google Shape;8649;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0" name="Google Shape;8650;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1" name="Google Shape;8651;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2" name="Google Shape;8652;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3" name="Google Shape;8653;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4" name="Google Shape;8654;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5" name="Google Shape;8655;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6" name="Google Shape;8656;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7" name="Google Shape;8657;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661"/>
        <p:cNvGrpSpPr/>
        <p:nvPr/>
      </p:nvGrpSpPr>
      <p:grpSpPr>
        <a:xfrm>
          <a:off x="0" y="0"/>
          <a:ext cx="0" cy="0"/>
          <a:chOff x="0" y="0"/>
          <a:chExt cx="0" cy="0"/>
        </a:xfrm>
      </p:grpSpPr>
      <p:grpSp>
        <p:nvGrpSpPr>
          <p:cNvPr id="8662" name="Google Shape;8662;p76"/>
          <p:cNvGrpSpPr/>
          <p:nvPr/>
        </p:nvGrpSpPr>
        <p:grpSpPr>
          <a:xfrm>
            <a:off x="4814684" y="1191441"/>
            <a:ext cx="745431" cy="718863"/>
            <a:chOff x="4249973" y="1201875"/>
            <a:chExt cx="1958568" cy="1888762"/>
          </a:xfrm>
        </p:grpSpPr>
        <p:sp>
          <p:nvSpPr>
            <p:cNvPr id="8663" name="Google Shape;8663;p7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4" name="Google Shape;8664;p76"/>
            <p:cNvGrpSpPr/>
            <p:nvPr/>
          </p:nvGrpSpPr>
          <p:grpSpPr>
            <a:xfrm>
              <a:off x="5853086" y="1789142"/>
              <a:ext cx="355454" cy="1048099"/>
              <a:chOff x="5576108" y="2016725"/>
              <a:chExt cx="565200" cy="1666560"/>
            </a:xfrm>
          </p:grpSpPr>
          <p:sp>
            <p:nvSpPr>
              <p:cNvPr id="8665" name="Google Shape;8665;p7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66" name="Google Shape;8666;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76"/>
            <p:cNvGrpSpPr/>
            <p:nvPr/>
          </p:nvGrpSpPr>
          <p:grpSpPr>
            <a:xfrm>
              <a:off x="4869455" y="2691676"/>
              <a:ext cx="1013897" cy="398961"/>
              <a:chOff x="4012057" y="3451825"/>
              <a:chExt cx="1612175" cy="634379"/>
            </a:xfrm>
          </p:grpSpPr>
          <p:sp>
            <p:nvSpPr>
              <p:cNvPr id="8668" name="Google Shape;8668;p7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69" name="Google Shape;8669;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76"/>
            <p:cNvGrpSpPr/>
            <p:nvPr/>
          </p:nvGrpSpPr>
          <p:grpSpPr>
            <a:xfrm>
              <a:off x="4276937" y="2155961"/>
              <a:ext cx="651965" cy="891358"/>
              <a:chOff x="3069908" y="2599997"/>
              <a:chExt cx="1036675" cy="1417328"/>
            </a:xfrm>
          </p:grpSpPr>
          <p:sp>
            <p:nvSpPr>
              <p:cNvPr id="8671" name="Google Shape;8671;p7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72" name="Google Shape;8672;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76"/>
            <p:cNvGrpSpPr/>
            <p:nvPr/>
          </p:nvGrpSpPr>
          <p:grpSpPr>
            <a:xfrm>
              <a:off x="5054918" y="1201875"/>
              <a:ext cx="999548" cy="602711"/>
              <a:chOff x="4306958" y="1082925"/>
              <a:chExt cx="1589359" cy="958358"/>
            </a:xfrm>
          </p:grpSpPr>
          <p:sp>
            <p:nvSpPr>
              <p:cNvPr id="8674" name="Google Shape;8674;p7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75" name="Google Shape;8675;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76"/>
            <p:cNvGrpSpPr/>
            <p:nvPr/>
          </p:nvGrpSpPr>
          <p:grpSpPr>
            <a:xfrm>
              <a:off x="4249973" y="1303451"/>
              <a:ext cx="799317" cy="841334"/>
              <a:chOff x="3027033" y="1244439"/>
              <a:chExt cx="1270977" cy="1337786"/>
            </a:xfrm>
          </p:grpSpPr>
          <p:sp>
            <p:nvSpPr>
              <p:cNvPr id="8677" name="Google Shape;8677;p7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78" name="Google Shape;8678;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9" name="Google Shape;8679;p76"/>
          <p:cNvGrpSpPr/>
          <p:nvPr/>
        </p:nvGrpSpPr>
        <p:grpSpPr>
          <a:xfrm>
            <a:off x="731057" y="2069890"/>
            <a:ext cx="761767" cy="729896"/>
            <a:chOff x="2657744" y="2337745"/>
            <a:chExt cx="832987" cy="798137"/>
          </a:xfrm>
        </p:grpSpPr>
        <p:sp>
          <p:nvSpPr>
            <p:cNvPr id="8680" name="Google Shape;8680;p7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76"/>
          <p:cNvGrpSpPr/>
          <p:nvPr/>
        </p:nvGrpSpPr>
        <p:grpSpPr>
          <a:xfrm>
            <a:off x="3242022" y="2073097"/>
            <a:ext cx="685569" cy="723586"/>
            <a:chOff x="3398134" y="2057755"/>
            <a:chExt cx="704087" cy="743130"/>
          </a:xfrm>
        </p:grpSpPr>
        <p:grpSp>
          <p:nvGrpSpPr>
            <p:cNvPr id="8687" name="Google Shape;8687;p76"/>
            <p:cNvGrpSpPr/>
            <p:nvPr/>
          </p:nvGrpSpPr>
          <p:grpSpPr>
            <a:xfrm>
              <a:off x="3398134" y="2290183"/>
              <a:ext cx="315300" cy="219900"/>
              <a:chOff x="3398134" y="2290183"/>
              <a:chExt cx="315300" cy="219900"/>
            </a:xfrm>
          </p:grpSpPr>
          <p:sp>
            <p:nvSpPr>
              <p:cNvPr id="8688" name="Google Shape;8688;p7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89" name="Google Shape;8689;p76"/>
              <p:cNvCxnSpPr>
                <a:stCxn id="868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690" name="Google Shape;8690;p76"/>
            <p:cNvGrpSpPr/>
            <p:nvPr/>
          </p:nvGrpSpPr>
          <p:grpSpPr>
            <a:xfrm>
              <a:off x="3547823" y="2467358"/>
              <a:ext cx="219900" cy="333527"/>
              <a:chOff x="3547823" y="2467358"/>
              <a:chExt cx="219900" cy="333527"/>
            </a:xfrm>
          </p:grpSpPr>
          <p:sp>
            <p:nvSpPr>
              <p:cNvPr id="8691" name="Google Shape;8691;p7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2" name="Google Shape;8692;p7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693" name="Google Shape;8693;p76"/>
            <p:cNvGrpSpPr/>
            <p:nvPr/>
          </p:nvGrpSpPr>
          <p:grpSpPr>
            <a:xfrm>
              <a:off x="3734138" y="2467358"/>
              <a:ext cx="219900" cy="333527"/>
              <a:chOff x="3734138" y="2467358"/>
              <a:chExt cx="219900" cy="333527"/>
            </a:xfrm>
          </p:grpSpPr>
          <p:sp>
            <p:nvSpPr>
              <p:cNvPr id="8694" name="Google Shape;8694;p7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5" name="Google Shape;8695;p7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696" name="Google Shape;8696;p76"/>
            <p:cNvGrpSpPr/>
            <p:nvPr/>
          </p:nvGrpSpPr>
          <p:grpSpPr>
            <a:xfrm>
              <a:off x="3787560" y="2288011"/>
              <a:ext cx="314661" cy="219900"/>
              <a:chOff x="3787560" y="2288011"/>
              <a:chExt cx="314661" cy="219900"/>
            </a:xfrm>
          </p:grpSpPr>
          <p:sp>
            <p:nvSpPr>
              <p:cNvPr id="8697" name="Google Shape;8697;p7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8" name="Google Shape;8698;p7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99" name="Google Shape;8699;p76"/>
            <p:cNvGrpSpPr/>
            <p:nvPr/>
          </p:nvGrpSpPr>
          <p:grpSpPr>
            <a:xfrm>
              <a:off x="3637290" y="2057755"/>
              <a:ext cx="219900" cy="335499"/>
              <a:chOff x="3637290" y="2057755"/>
              <a:chExt cx="219900" cy="335499"/>
            </a:xfrm>
          </p:grpSpPr>
          <p:sp>
            <p:nvSpPr>
              <p:cNvPr id="8700" name="Google Shape;8700;p7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701" name="Google Shape;8701;p7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702" name="Google Shape;8702;p76"/>
          <p:cNvGrpSpPr/>
          <p:nvPr/>
        </p:nvGrpSpPr>
        <p:grpSpPr>
          <a:xfrm>
            <a:off x="4917244" y="2079792"/>
            <a:ext cx="710153" cy="710153"/>
            <a:chOff x="5007123" y="2079403"/>
            <a:chExt cx="687600" cy="687600"/>
          </a:xfrm>
        </p:grpSpPr>
        <p:sp>
          <p:nvSpPr>
            <p:cNvPr id="8703" name="Google Shape;8703;p7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76"/>
          <p:cNvGrpSpPr/>
          <p:nvPr/>
        </p:nvGrpSpPr>
        <p:grpSpPr>
          <a:xfrm>
            <a:off x="5726681" y="2074299"/>
            <a:ext cx="720998" cy="721183"/>
            <a:chOff x="5797446" y="2063053"/>
            <a:chExt cx="698100" cy="698280"/>
          </a:xfrm>
        </p:grpSpPr>
        <p:sp>
          <p:nvSpPr>
            <p:cNvPr id="8708" name="Google Shape;8708;p7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6"/>
          <p:cNvGrpSpPr/>
          <p:nvPr/>
        </p:nvGrpSpPr>
        <p:grpSpPr>
          <a:xfrm>
            <a:off x="8171828" y="3719904"/>
            <a:ext cx="280585" cy="673164"/>
            <a:chOff x="8075075" y="3754290"/>
            <a:chExt cx="255612" cy="613194"/>
          </a:xfrm>
        </p:grpSpPr>
        <p:grpSp>
          <p:nvGrpSpPr>
            <p:cNvPr id="8713" name="Google Shape;8713;p76"/>
            <p:cNvGrpSpPr/>
            <p:nvPr/>
          </p:nvGrpSpPr>
          <p:grpSpPr>
            <a:xfrm>
              <a:off x="8075075" y="3754290"/>
              <a:ext cx="255612" cy="613194"/>
              <a:chOff x="8075075" y="3754290"/>
              <a:chExt cx="255612" cy="613194"/>
            </a:xfrm>
          </p:grpSpPr>
          <p:sp>
            <p:nvSpPr>
              <p:cNvPr id="8714" name="Google Shape;8714;p7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6" name="Google Shape;8716;p7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76"/>
          <p:cNvGrpSpPr/>
          <p:nvPr/>
        </p:nvGrpSpPr>
        <p:grpSpPr>
          <a:xfrm>
            <a:off x="5288887" y="3708700"/>
            <a:ext cx="470352" cy="683745"/>
            <a:chOff x="1697726" y="3244179"/>
            <a:chExt cx="788124" cy="1146069"/>
          </a:xfrm>
        </p:grpSpPr>
        <p:sp>
          <p:nvSpPr>
            <p:cNvPr id="8718" name="Google Shape;8718;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7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76"/>
          <p:cNvGrpSpPr/>
          <p:nvPr/>
        </p:nvGrpSpPr>
        <p:grpSpPr>
          <a:xfrm>
            <a:off x="5910037" y="3719902"/>
            <a:ext cx="293891" cy="293845"/>
            <a:chOff x="6134814" y="3754290"/>
            <a:chExt cx="293891" cy="293845"/>
          </a:xfrm>
        </p:grpSpPr>
        <p:sp>
          <p:nvSpPr>
            <p:cNvPr id="8722" name="Google Shape;8722;p7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76"/>
          <p:cNvGrpSpPr/>
          <p:nvPr/>
        </p:nvGrpSpPr>
        <p:grpSpPr>
          <a:xfrm>
            <a:off x="5910037" y="4098574"/>
            <a:ext cx="293891" cy="293891"/>
            <a:chOff x="6134814" y="4086186"/>
            <a:chExt cx="293891" cy="293891"/>
          </a:xfrm>
        </p:grpSpPr>
        <p:sp>
          <p:nvSpPr>
            <p:cNvPr id="8725" name="Google Shape;8725;p7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7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9" name="Google Shape;8729;p76"/>
          <p:cNvGrpSpPr/>
          <p:nvPr/>
        </p:nvGrpSpPr>
        <p:grpSpPr>
          <a:xfrm>
            <a:off x="7835013" y="2927266"/>
            <a:ext cx="622883" cy="621944"/>
            <a:chOff x="1187048" y="238125"/>
            <a:chExt cx="5256397" cy="5248476"/>
          </a:xfrm>
        </p:grpSpPr>
        <p:sp>
          <p:nvSpPr>
            <p:cNvPr id="8730" name="Google Shape;8730;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76"/>
          <p:cNvGrpSpPr/>
          <p:nvPr/>
        </p:nvGrpSpPr>
        <p:grpSpPr>
          <a:xfrm>
            <a:off x="2292118" y="2936875"/>
            <a:ext cx="1310987" cy="612407"/>
            <a:chOff x="238125" y="1188750"/>
            <a:chExt cx="7140450" cy="3335550"/>
          </a:xfrm>
        </p:grpSpPr>
        <p:sp>
          <p:nvSpPr>
            <p:cNvPr id="8735" name="Google Shape;8735;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76"/>
          <p:cNvGrpSpPr/>
          <p:nvPr/>
        </p:nvGrpSpPr>
        <p:grpSpPr>
          <a:xfrm>
            <a:off x="6617990" y="2927430"/>
            <a:ext cx="1110299" cy="621702"/>
            <a:chOff x="238125" y="1335475"/>
            <a:chExt cx="5418735" cy="3034175"/>
          </a:xfrm>
        </p:grpSpPr>
        <p:sp>
          <p:nvSpPr>
            <p:cNvPr id="8741" name="Google Shape;8741;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76"/>
          <p:cNvGrpSpPr/>
          <p:nvPr/>
        </p:nvGrpSpPr>
        <p:grpSpPr>
          <a:xfrm>
            <a:off x="5435649" y="2924327"/>
            <a:ext cx="1074451" cy="627181"/>
            <a:chOff x="5359127" y="2910889"/>
            <a:chExt cx="1097723" cy="640831"/>
          </a:xfrm>
        </p:grpSpPr>
        <p:grpSp>
          <p:nvGrpSpPr>
            <p:cNvPr id="8745" name="Google Shape;8745;p76"/>
            <p:cNvGrpSpPr/>
            <p:nvPr/>
          </p:nvGrpSpPr>
          <p:grpSpPr>
            <a:xfrm>
              <a:off x="5929791" y="3263088"/>
              <a:ext cx="527060" cy="287097"/>
              <a:chOff x="5929791" y="3263088"/>
              <a:chExt cx="527060" cy="287097"/>
            </a:xfrm>
          </p:grpSpPr>
          <p:sp>
            <p:nvSpPr>
              <p:cNvPr id="8746" name="Google Shape;8746;p7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47" name="Google Shape;8747;p7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48" name="Google Shape;8748;p76"/>
            <p:cNvGrpSpPr/>
            <p:nvPr/>
          </p:nvGrpSpPr>
          <p:grpSpPr>
            <a:xfrm>
              <a:off x="5359127" y="3263089"/>
              <a:ext cx="526428" cy="288631"/>
              <a:chOff x="5359127" y="3263089"/>
              <a:chExt cx="526428" cy="288631"/>
            </a:xfrm>
          </p:grpSpPr>
          <p:sp>
            <p:nvSpPr>
              <p:cNvPr id="8749" name="Google Shape;8749;p7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50" name="Google Shape;8750;p7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51" name="Google Shape;8751;p76"/>
            <p:cNvGrpSpPr/>
            <p:nvPr/>
          </p:nvGrpSpPr>
          <p:grpSpPr>
            <a:xfrm>
              <a:off x="5551525" y="2910889"/>
              <a:ext cx="520901" cy="610283"/>
              <a:chOff x="5551525" y="2910889"/>
              <a:chExt cx="520901" cy="610283"/>
            </a:xfrm>
          </p:grpSpPr>
          <p:sp>
            <p:nvSpPr>
              <p:cNvPr id="8752" name="Google Shape;8752;p7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53" name="Google Shape;8753;p7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54" name="Google Shape;8754;p76"/>
            <p:cNvGrpSpPr/>
            <p:nvPr/>
          </p:nvGrpSpPr>
          <p:grpSpPr>
            <a:xfrm>
              <a:off x="5743962" y="2919100"/>
              <a:ext cx="623674" cy="284502"/>
              <a:chOff x="5743962" y="2919100"/>
              <a:chExt cx="623674" cy="284502"/>
            </a:xfrm>
          </p:grpSpPr>
          <p:sp>
            <p:nvSpPr>
              <p:cNvPr id="8755" name="Google Shape;8755;p7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56" name="Google Shape;8756;p7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757" name="Google Shape;8757;p76"/>
          <p:cNvGrpSpPr/>
          <p:nvPr/>
        </p:nvGrpSpPr>
        <p:grpSpPr>
          <a:xfrm>
            <a:off x="7586863" y="2075038"/>
            <a:ext cx="874976" cy="719600"/>
            <a:chOff x="7608988" y="2093194"/>
            <a:chExt cx="817276" cy="672147"/>
          </a:xfrm>
        </p:grpSpPr>
        <p:cxnSp>
          <p:nvCxnSpPr>
            <p:cNvPr id="8758" name="Google Shape;8758;p7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59" name="Google Shape;8759;p7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60" name="Google Shape;8760;p7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61" name="Google Shape;8761;p7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62" name="Google Shape;8762;p7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763" name="Google Shape;8763;p7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764" name="Google Shape;8764;p76"/>
            <p:cNvGrpSpPr/>
            <p:nvPr/>
          </p:nvGrpSpPr>
          <p:grpSpPr>
            <a:xfrm>
              <a:off x="7721175" y="2093194"/>
              <a:ext cx="599587" cy="623846"/>
              <a:chOff x="7721175" y="2093194"/>
              <a:chExt cx="599587" cy="623846"/>
            </a:xfrm>
          </p:grpSpPr>
          <p:grpSp>
            <p:nvGrpSpPr>
              <p:cNvPr id="8765" name="Google Shape;8765;p76"/>
              <p:cNvGrpSpPr/>
              <p:nvPr/>
            </p:nvGrpSpPr>
            <p:grpSpPr>
              <a:xfrm>
                <a:off x="7721175" y="2093194"/>
                <a:ext cx="291605" cy="623846"/>
                <a:chOff x="9405575" y="2061418"/>
                <a:chExt cx="291605" cy="623846"/>
              </a:xfrm>
            </p:grpSpPr>
            <p:sp>
              <p:nvSpPr>
                <p:cNvPr id="8766" name="Google Shape;8766;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76"/>
              <p:cNvGrpSpPr/>
              <p:nvPr/>
            </p:nvGrpSpPr>
            <p:grpSpPr>
              <a:xfrm flipH="1">
                <a:off x="8029157" y="2093194"/>
                <a:ext cx="291605" cy="623846"/>
                <a:chOff x="9405575" y="2061418"/>
                <a:chExt cx="291605" cy="623846"/>
              </a:xfrm>
            </p:grpSpPr>
            <p:sp>
              <p:nvSpPr>
                <p:cNvPr id="8774" name="Google Shape;8774;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81" name="Google Shape;8781;p76"/>
          <p:cNvGrpSpPr/>
          <p:nvPr/>
        </p:nvGrpSpPr>
        <p:grpSpPr>
          <a:xfrm>
            <a:off x="4031299" y="1191441"/>
            <a:ext cx="712557" cy="785901"/>
            <a:chOff x="4206459" y="1191441"/>
            <a:chExt cx="712557" cy="785901"/>
          </a:xfrm>
        </p:grpSpPr>
        <p:sp>
          <p:nvSpPr>
            <p:cNvPr id="8782" name="Google Shape;8782;p7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6" name="Google Shape;8786;p76"/>
            <p:cNvGrpSpPr/>
            <p:nvPr/>
          </p:nvGrpSpPr>
          <p:grpSpPr>
            <a:xfrm>
              <a:off x="4644280" y="1290523"/>
              <a:ext cx="143716" cy="29463"/>
              <a:chOff x="4644280" y="1290523"/>
              <a:chExt cx="143716" cy="29463"/>
            </a:xfrm>
          </p:grpSpPr>
          <p:sp>
            <p:nvSpPr>
              <p:cNvPr id="8787" name="Google Shape;8787;p7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6"/>
            <p:cNvGrpSpPr/>
            <p:nvPr/>
          </p:nvGrpSpPr>
          <p:grpSpPr>
            <a:xfrm>
              <a:off x="4356567" y="1191441"/>
              <a:ext cx="143690" cy="29488"/>
              <a:chOff x="4356567" y="1191441"/>
              <a:chExt cx="143690" cy="29488"/>
            </a:xfrm>
          </p:grpSpPr>
          <p:sp>
            <p:nvSpPr>
              <p:cNvPr id="8792" name="Google Shape;8792;p7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76"/>
            <p:cNvGrpSpPr/>
            <p:nvPr/>
          </p:nvGrpSpPr>
          <p:grpSpPr>
            <a:xfrm>
              <a:off x="4339009" y="1863727"/>
              <a:ext cx="143703" cy="29476"/>
              <a:chOff x="4339009" y="1863727"/>
              <a:chExt cx="143703" cy="29476"/>
            </a:xfrm>
          </p:grpSpPr>
          <p:sp>
            <p:nvSpPr>
              <p:cNvPr id="8797" name="Google Shape;8797;p7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76"/>
            <p:cNvGrpSpPr/>
            <p:nvPr/>
          </p:nvGrpSpPr>
          <p:grpSpPr>
            <a:xfrm>
              <a:off x="4206459" y="1607315"/>
              <a:ext cx="29539" cy="142899"/>
              <a:chOff x="4206459" y="1607315"/>
              <a:chExt cx="29539" cy="142899"/>
            </a:xfrm>
          </p:grpSpPr>
          <p:sp>
            <p:nvSpPr>
              <p:cNvPr id="8802" name="Google Shape;8802;p7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7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0" name="Google Shape;8810;p76"/>
            <p:cNvGrpSpPr/>
            <p:nvPr/>
          </p:nvGrpSpPr>
          <p:grpSpPr>
            <a:xfrm>
              <a:off x="4889463" y="1423737"/>
              <a:ext cx="29552" cy="142899"/>
              <a:chOff x="4889463" y="1423737"/>
              <a:chExt cx="29552" cy="142899"/>
            </a:xfrm>
          </p:grpSpPr>
          <p:sp>
            <p:nvSpPr>
              <p:cNvPr id="8811" name="Google Shape;8811;p7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6"/>
            <p:cNvGrpSpPr/>
            <p:nvPr/>
          </p:nvGrpSpPr>
          <p:grpSpPr>
            <a:xfrm>
              <a:off x="4771663" y="1876896"/>
              <a:ext cx="108651" cy="100447"/>
              <a:chOff x="4771663" y="1876896"/>
              <a:chExt cx="108651" cy="100447"/>
            </a:xfrm>
          </p:grpSpPr>
          <p:sp>
            <p:nvSpPr>
              <p:cNvPr id="8816" name="Google Shape;8816;p7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0" name="Google Shape;8820;p76"/>
          <p:cNvGrpSpPr/>
          <p:nvPr/>
        </p:nvGrpSpPr>
        <p:grpSpPr>
          <a:xfrm>
            <a:off x="4026774" y="2074664"/>
            <a:ext cx="791287" cy="720350"/>
            <a:chOff x="267375" y="1071875"/>
            <a:chExt cx="470500" cy="428550"/>
          </a:xfrm>
        </p:grpSpPr>
        <p:sp>
          <p:nvSpPr>
            <p:cNvPr id="8821" name="Google Shape;8821;p7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76"/>
          <p:cNvGrpSpPr/>
          <p:nvPr/>
        </p:nvGrpSpPr>
        <p:grpSpPr>
          <a:xfrm>
            <a:off x="727269" y="3719294"/>
            <a:ext cx="1408444" cy="673166"/>
            <a:chOff x="712664" y="3693287"/>
            <a:chExt cx="1460738" cy="698160"/>
          </a:xfrm>
        </p:grpSpPr>
        <p:grpSp>
          <p:nvGrpSpPr>
            <p:cNvPr id="8830" name="Google Shape;8830;p76"/>
            <p:cNvGrpSpPr/>
            <p:nvPr/>
          </p:nvGrpSpPr>
          <p:grpSpPr>
            <a:xfrm>
              <a:off x="1380079" y="4133090"/>
              <a:ext cx="234048" cy="258099"/>
              <a:chOff x="1380079" y="4133090"/>
              <a:chExt cx="234048" cy="258099"/>
            </a:xfrm>
          </p:grpSpPr>
          <p:sp>
            <p:nvSpPr>
              <p:cNvPr id="8831" name="Google Shape;8831;p7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6"/>
            <p:cNvGrpSpPr/>
            <p:nvPr/>
          </p:nvGrpSpPr>
          <p:grpSpPr>
            <a:xfrm>
              <a:off x="884610" y="3864082"/>
              <a:ext cx="1118566" cy="527275"/>
              <a:chOff x="890961" y="3865463"/>
              <a:chExt cx="1115221" cy="525698"/>
            </a:xfrm>
          </p:grpSpPr>
          <p:sp>
            <p:nvSpPr>
              <p:cNvPr id="8835" name="Google Shape;8835;p7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76"/>
            <p:cNvGrpSpPr/>
            <p:nvPr/>
          </p:nvGrpSpPr>
          <p:grpSpPr>
            <a:xfrm>
              <a:off x="712664" y="3693287"/>
              <a:ext cx="1460738" cy="698160"/>
              <a:chOff x="712664" y="3693025"/>
              <a:chExt cx="1460738" cy="698160"/>
            </a:xfrm>
          </p:grpSpPr>
          <p:sp>
            <p:nvSpPr>
              <p:cNvPr id="8839" name="Google Shape;8839;p7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5" name="Google Shape;8845;p76"/>
          <p:cNvGrpSpPr/>
          <p:nvPr/>
        </p:nvGrpSpPr>
        <p:grpSpPr>
          <a:xfrm>
            <a:off x="3164985" y="1191441"/>
            <a:ext cx="795485" cy="738831"/>
            <a:chOff x="3348603" y="1236445"/>
            <a:chExt cx="749256" cy="695894"/>
          </a:xfrm>
        </p:grpSpPr>
        <p:grpSp>
          <p:nvGrpSpPr>
            <p:cNvPr id="8846" name="Google Shape;8846;p76"/>
            <p:cNvGrpSpPr/>
            <p:nvPr/>
          </p:nvGrpSpPr>
          <p:grpSpPr>
            <a:xfrm>
              <a:off x="3583779" y="1236445"/>
              <a:ext cx="293795" cy="285811"/>
              <a:chOff x="3750225" y="1774000"/>
              <a:chExt cx="149575" cy="145525"/>
            </a:xfrm>
          </p:grpSpPr>
          <p:sp>
            <p:nvSpPr>
              <p:cNvPr id="8847" name="Google Shape;8847;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76"/>
            <p:cNvGrpSpPr/>
            <p:nvPr/>
          </p:nvGrpSpPr>
          <p:grpSpPr>
            <a:xfrm>
              <a:off x="3775534" y="1462599"/>
              <a:ext cx="322325" cy="285958"/>
              <a:chOff x="3847850" y="1889150"/>
              <a:chExt cx="164100" cy="145600"/>
            </a:xfrm>
          </p:grpSpPr>
          <p:sp>
            <p:nvSpPr>
              <p:cNvPr id="8850" name="Google Shape;8850;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76"/>
            <p:cNvGrpSpPr/>
            <p:nvPr/>
          </p:nvGrpSpPr>
          <p:grpSpPr>
            <a:xfrm>
              <a:off x="3545329" y="1646528"/>
              <a:ext cx="293746" cy="285811"/>
              <a:chOff x="3730650" y="1982800"/>
              <a:chExt cx="149550" cy="145525"/>
            </a:xfrm>
          </p:grpSpPr>
          <p:sp>
            <p:nvSpPr>
              <p:cNvPr id="8853" name="Google Shape;8853;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76"/>
            <p:cNvGrpSpPr/>
            <p:nvPr/>
          </p:nvGrpSpPr>
          <p:grpSpPr>
            <a:xfrm>
              <a:off x="3348603" y="1415046"/>
              <a:ext cx="294384" cy="284387"/>
              <a:chOff x="3630494" y="1864938"/>
              <a:chExt cx="149875" cy="144800"/>
            </a:xfrm>
          </p:grpSpPr>
          <p:sp>
            <p:nvSpPr>
              <p:cNvPr id="8856" name="Google Shape;8856;p7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8" name="Google Shape;8858;p76"/>
          <p:cNvGrpSpPr/>
          <p:nvPr/>
        </p:nvGrpSpPr>
        <p:grpSpPr>
          <a:xfrm>
            <a:off x="2286512" y="3714337"/>
            <a:ext cx="1324924" cy="678083"/>
            <a:chOff x="2413923" y="3711366"/>
            <a:chExt cx="1374117" cy="703260"/>
          </a:xfrm>
        </p:grpSpPr>
        <p:grpSp>
          <p:nvGrpSpPr>
            <p:cNvPr id="8859" name="Google Shape;8859;p76"/>
            <p:cNvGrpSpPr/>
            <p:nvPr/>
          </p:nvGrpSpPr>
          <p:grpSpPr>
            <a:xfrm>
              <a:off x="2413923" y="3711366"/>
              <a:ext cx="1374117" cy="703260"/>
              <a:chOff x="2413923" y="3711366"/>
              <a:chExt cx="1374117" cy="703260"/>
            </a:xfrm>
          </p:grpSpPr>
          <p:sp>
            <p:nvSpPr>
              <p:cNvPr id="8860" name="Google Shape;8860;p7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1" name="Google Shape;8861;p76"/>
              <p:cNvGrpSpPr/>
              <p:nvPr/>
            </p:nvGrpSpPr>
            <p:grpSpPr>
              <a:xfrm>
                <a:off x="2600284" y="3808654"/>
                <a:ext cx="234506" cy="138009"/>
                <a:chOff x="2600284" y="3808654"/>
                <a:chExt cx="234506" cy="138009"/>
              </a:xfrm>
            </p:grpSpPr>
            <p:sp>
              <p:nvSpPr>
                <p:cNvPr id="8862" name="Google Shape;8862;p7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3" name="Google Shape;8863;p7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64" name="Google Shape;8864;p76"/>
              <p:cNvGrpSpPr/>
              <p:nvPr/>
            </p:nvGrpSpPr>
            <p:grpSpPr>
              <a:xfrm>
                <a:off x="3359659" y="3805664"/>
                <a:ext cx="232294" cy="141000"/>
                <a:chOff x="3359659" y="3805664"/>
                <a:chExt cx="232294" cy="141000"/>
              </a:xfrm>
            </p:grpSpPr>
            <p:sp>
              <p:nvSpPr>
                <p:cNvPr id="8865" name="Google Shape;8865;p7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6" name="Google Shape;8866;p7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67" name="Google Shape;8867;p76"/>
              <p:cNvGrpSpPr/>
              <p:nvPr/>
            </p:nvGrpSpPr>
            <p:grpSpPr>
              <a:xfrm>
                <a:off x="3067316" y="3711366"/>
                <a:ext cx="66900" cy="166809"/>
                <a:chOff x="3067316" y="3711366"/>
                <a:chExt cx="66900" cy="166809"/>
              </a:xfrm>
            </p:grpSpPr>
            <p:sp>
              <p:nvSpPr>
                <p:cNvPr id="8868" name="Google Shape;8868;p7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9" name="Google Shape;8869;p7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70" name="Google Shape;8870;p76"/>
              <p:cNvGrpSpPr/>
              <p:nvPr/>
            </p:nvGrpSpPr>
            <p:grpSpPr>
              <a:xfrm>
                <a:off x="2413923" y="4058666"/>
                <a:ext cx="224119" cy="66900"/>
                <a:chOff x="2413923" y="4058666"/>
                <a:chExt cx="224119" cy="66900"/>
              </a:xfrm>
            </p:grpSpPr>
            <p:sp>
              <p:nvSpPr>
                <p:cNvPr id="8871" name="Google Shape;8871;p7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2" name="Google Shape;8872;p7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73" name="Google Shape;8873;p76"/>
              <p:cNvGrpSpPr/>
              <p:nvPr/>
            </p:nvGrpSpPr>
            <p:grpSpPr>
              <a:xfrm>
                <a:off x="3564643" y="4058666"/>
                <a:ext cx="223397" cy="66900"/>
                <a:chOff x="3564643" y="4058666"/>
                <a:chExt cx="223397" cy="66900"/>
              </a:xfrm>
            </p:grpSpPr>
            <p:sp>
              <p:nvSpPr>
                <p:cNvPr id="8874" name="Google Shape;8874;p7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5" name="Google Shape;8875;p7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876" name="Google Shape;8876;p76"/>
            <p:cNvGrpSpPr/>
            <p:nvPr/>
          </p:nvGrpSpPr>
          <p:grpSpPr>
            <a:xfrm>
              <a:off x="2633353" y="3965763"/>
              <a:ext cx="933975" cy="445687"/>
              <a:chOff x="2633353" y="3965763"/>
              <a:chExt cx="933975" cy="445687"/>
            </a:xfrm>
          </p:grpSpPr>
          <p:sp>
            <p:nvSpPr>
              <p:cNvPr id="8877" name="Google Shape;8877;p7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9" name="Google Shape;8879;p76"/>
          <p:cNvGrpSpPr/>
          <p:nvPr/>
        </p:nvGrpSpPr>
        <p:grpSpPr>
          <a:xfrm>
            <a:off x="6410784" y="1264884"/>
            <a:ext cx="1131087" cy="587383"/>
            <a:chOff x="238125" y="999450"/>
            <a:chExt cx="7140700" cy="3708225"/>
          </a:xfrm>
        </p:grpSpPr>
        <p:sp>
          <p:nvSpPr>
            <p:cNvPr id="8880" name="Google Shape;8880;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76"/>
          <p:cNvGrpSpPr/>
          <p:nvPr/>
        </p:nvGrpSpPr>
        <p:grpSpPr>
          <a:xfrm>
            <a:off x="3762234" y="3714379"/>
            <a:ext cx="1375854" cy="678131"/>
            <a:chOff x="3913765" y="3641905"/>
            <a:chExt cx="1522805" cy="750560"/>
          </a:xfrm>
        </p:grpSpPr>
        <p:grpSp>
          <p:nvGrpSpPr>
            <p:cNvPr id="8890" name="Google Shape;8890;p76"/>
            <p:cNvGrpSpPr/>
            <p:nvPr/>
          </p:nvGrpSpPr>
          <p:grpSpPr>
            <a:xfrm>
              <a:off x="3913765" y="3997002"/>
              <a:ext cx="1522805" cy="395463"/>
              <a:chOff x="3913765" y="3997002"/>
              <a:chExt cx="1522805" cy="395463"/>
            </a:xfrm>
          </p:grpSpPr>
          <p:grpSp>
            <p:nvGrpSpPr>
              <p:cNvPr id="8891" name="Google Shape;8891;p76"/>
              <p:cNvGrpSpPr/>
              <p:nvPr/>
            </p:nvGrpSpPr>
            <p:grpSpPr>
              <a:xfrm>
                <a:off x="3913765" y="4138659"/>
                <a:ext cx="507602" cy="253806"/>
                <a:chOff x="3913765" y="4138659"/>
                <a:chExt cx="507602" cy="253806"/>
              </a:xfrm>
            </p:grpSpPr>
            <p:sp>
              <p:nvSpPr>
                <p:cNvPr id="8892" name="Google Shape;8892;p7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894" name="Google Shape;8894;p76"/>
              <p:cNvGrpSpPr/>
              <p:nvPr/>
            </p:nvGrpSpPr>
            <p:grpSpPr>
              <a:xfrm>
                <a:off x="4421361" y="3997002"/>
                <a:ext cx="507618" cy="395463"/>
                <a:chOff x="4421361" y="3997002"/>
                <a:chExt cx="507618" cy="395463"/>
              </a:xfrm>
            </p:grpSpPr>
            <p:sp>
              <p:nvSpPr>
                <p:cNvPr id="8895" name="Google Shape;8895;p7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76"/>
              <p:cNvGrpSpPr/>
              <p:nvPr/>
            </p:nvGrpSpPr>
            <p:grpSpPr>
              <a:xfrm>
                <a:off x="4928973" y="4189418"/>
                <a:ext cx="507596" cy="203047"/>
                <a:chOff x="4928973" y="4189418"/>
                <a:chExt cx="507596" cy="203047"/>
              </a:xfrm>
            </p:grpSpPr>
            <p:sp>
              <p:nvSpPr>
                <p:cNvPr id="8898" name="Google Shape;8898;p7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0" name="Google Shape;8900;p76"/>
            <p:cNvGrpSpPr/>
            <p:nvPr/>
          </p:nvGrpSpPr>
          <p:grpSpPr>
            <a:xfrm>
              <a:off x="4482186" y="3641905"/>
              <a:ext cx="397605" cy="349784"/>
              <a:chOff x="2906375" y="1159725"/>
              <a:chExt cx="1860575" cy="1636800"/>
            </a:xfrm>
          </p:grpSpPr>
          <p:sp>
            <p:nvSpPr>
              <p:cNvPr id="8901" name="Google Shape;8901;p7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5" name="Google Shape;8905;p76"/>
          <p:cNvGrpSpPr/>
          <p:nvPr/>
        </p:nvGrpSpPr>
        <p:grpSpPr>
          <a:xfrm>
            <a:off x="6546943" y="2074305"/>
            <a:ext cx="940737" cy="721067"/>
            <a:chOff x="6599718" y="2068734"/>
            <a:chExt cx="940737" cy="721067"/>
          </a:xfrm>
        </p:grpSpPr>
        <p:sp>
          <p:nvSpPr>
            <p:cNvPr id="8906" name="Google Shape;8906;p7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2" name="Google Shape;8912;p76"/>
            <p:cNvGrpSpPr/>
            <p:nvPr/>
          </p:nvGrpSpPr>
          <p:grpSpPr>
            <a:xfrm>
              <a:off x="6836957" y="2068734"/>
              <a:ext cx="461892" cy="721067"/>
              <a:chOff x="6836957" y="2068734"/>
              <a:chExt cx="461892" cy="721067"/>
            </a:xfrm>
          </p:grpSpPr>
          <p:sp>
            <p:nvSpPr>
              <p:cNvPr id="8913" name="Google Shape;8913;p7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9" name="Google Shape;8919;p76"/>
              <p:cNvGrpSpPr/>
              <p:nvPr/>
            </p:nvGrpSpPr>
            <p:grpSpPr>
              <a:xfrm>
                <a:off x="6836957" y="2068734"/>
                <a:ext cx="461892" cy="721067"/>
                <a:chOff x="6836957" y="2068734"/>
                <a:chExt cx="461892" cy="721067"/>
              </a:xfrm>
            </p:grpSpPr>
            <p:sp>
              <p:nvSpPr>
                <p:cNvPr id="8920" name="Google Shape;8920;p7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27" name="Google Shape;8927;p76"/>
          <p:cNvGrpSpPr/>
          <p:nvPr/>
        </p:nvGrpSpPr>
        <p:grpSpPr>
          <a:xfrm>
            <a:off x="2430262" y="2078652"/>
            <a:ext cx="712577" cy="712374"/>
            <a:chOff x="2559249" y="2069323"/>
            <a:chExt cx="685566" cy="685634"/>
          </a:xfrm>
        </p:grpSpPr>
        <p:sp>
          <p:nvSpPr>
            <p:cNvPr id="8928" name="Google Shape;8928;p7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76"/>
          <p:cNvGrpSpPr/>
          <p:nvPr/>
        </p:nvGrpSpPr>
        <p:grpSpPr>
          <a:xfrm>
            <a:off x="7612699" y="1191441"/>
            <a:ext cx="845645" cy="711911"/>
            <a:chOff x="951975" y="315800"/>
            <a:chExt cx="5860325" cy="4933550"/>
          </a:xfrm>
        </p:grpSpPr>
        <p:sp>
          <p:nvSpPr>
            <p:cNvPr id="8942" name="Google Shape;8942;p7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76"/>
          <p:cNvGrpSpPr/>
          <p:nvPr/>
        </p:nvGrpSpPr>
        <p:grpSpPr>
          <a:xfrm>
            <a:off x="3709828" y="2927550"/>
            <a:ext cx="1617932" cy="621724"/>
            <a:chOff x="3862800" y="3038525"/>
            <a:chExt cx="1329006" cy="510698"/>
          </a:xfrm>
        </p:grpSpPr>
        <p:sp>
          <p:nvSpPr>
            <p:cNvPr id="8951" name="Google Shape;8951;p7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3" name="Google Shape;8953;p76"/>
            <p:cNvGrpSpPr/>
            <p:nvPr/>
          </p:nvGrpSpPr>
          <p:grpSpPr>
            <a:xfrm>
              <a:off x="3967075" y="3040337"/>
              <a:ext cx="1019927" cy="402126"/>
              <a:chOff x="3967075" y="3040337"/>
              <a:chExt cx="1019927" cy="402126"/>
            </a:xfrm>
          </p:grpSpPr>
          <p:sp>
            <p:nvSpPr>
              <p:cNvPr id="8954" name="Google Shape;8954;p7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76"/>
            <p:cNvGrpSpPr/>
            <p:nvPr/>
          </p:nvGrpSpPr>
          <p:grpSpPr>
            <a:xfrm>
              <a:off x="4186700" y="3040337"/>
              <a:ext cx="390475" cy="183289"/>
              <a:chOff x="4186700" y="3040337"/>
              <a:chExt cx="390475" cy="183289"/>
            </a:xfrm>
          </p:grpSpPr>
          <p:sp>
            <p:nvSpPr>
              <p:cNvPr id="8957" name="Google Shape;8957;p7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76"/>
            <p:cNvGrpSpPr/>
            <p:nvPr/>
          </p:nvGrpSpPr>
          <p:grpSpPr>
            <a:xfrm>
              <a:off x="4073727" y="3040337"/>
              <a:ext cx="697794" cy="296263"/>
              <a:chOff x="4073727" y="3040337"/>
              <a:chExt cx="697794" cy="296263"/>
            </a:xfrm>
          </p:grpSpPr>
          <p:sp>
            <p:nvSpPr>
              <p:cNvPr id="8960" name="Google Shape;8960;p7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76"/>
            <p:cNvGrpSpPr/>
            <p:nvPr/>
          </p:nvGrpSpPr>
          <p:grpSpPr>
            <a:xfrm>
              <a:off x="3862800" y="3038525"/>
              <a:ext cx="1329006" cy="510698"/>
              <a:chOff x="3862800" y="3038525"/>
              <a:chExt cx="1329006" cy="510698"/>
            </a:xfrm>
          </p:grpSpPr>
          <p:sp>
            <p:nvSpPr>
              <p:cNvPr id="8963" name="Google Shape;8963;p7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5" name="Google Shape;8965;p76"/>
          <p:cNvGrpSpPr/>
          <p:nvPr/>
        </p:nvGrpSpPr>
        <p:grpSpPr>
          <a:xfrm>
            <a:off x="718150" y="1191441"/>
            <a:ext cx="883205" cy="775176"/>
            <a:chOff x="649648" y="271400"/>
            <a:chExt cx="6215377" cy="5455143"/>
          </a:xfrm>
        </p:grpSpPr>
        <p:sp>
          <p:nvSpPr>
            <p:cNvPr id="8966" name="Google Shape;8966;p7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76"/>
          <p:cNvGrpSpPr/>
          <p:nvPr/>
        </p:nvGrpSpPr>
        <p:grpSpPr>
          <a:xfrm>
            <a:off x="2326452" y="1191441"/>
            <a:ext cx="767704" cy="815489"/>
            <a:chOff x="2499700" y="1135950"/>
            <a:chExt cx="732402" cy="777990"/>
          </a:xfrm>
        </p:grpSpPr>
        <p:grpSp>
          <p:nvGrpSpPr>
            <p:cNvPr id="8979" name="Google Shape;8979;p76"/>
            <p:cNvGrpSpPr/>
            <p:nvPr/>
          </p:nvGrpSpPr>
          <p:grpSpPr>
            <a:xfrm>
              <a:off x="2499700" y="1135950"/>
              <a:ext cx="732402" cy="694705"/>
              <a:chOff x="2499700" y="1135950"/>
              <a:chExt cx="732402" cy="694705"/>
            </a:xfrm>
          </p:grpSpPr>
          <p:sp>
            <p:nvSpPr>
              <p:cNvPr id="8980" name="Google Shape;8980;p7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6"/>
            <p:cNvGrpSpPr/>
            <p:nvPr/>
          </p:nvGrpSpPr>
          <p:grpSpPr>
            <a:xfrm>
              <a:off x="2517909" y="1188726"/>
              <a:ext cx="702702" cy="725214"/>
              <a:chOff x="2517909" y="1188726"/>
              <a:chExt cx="702702" cy="725214"/>
            </a:xfrm>
          </p:grpSpPr>
          <p:sp>
            <p:nvSpPr>
              <p:cNvPr id="9008" name="Google Shape;9008;p7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3" name="Google Shape;9013;p76"/>
          <p:cNvGrpSpPr/>
          <p:nvPr/>
        </p:nvGrpSpPr>
        <p:grpSpPr>
          <a:xfrm>
            <a:off x="1672184" y="1191441"/>
            <a:ext cx="583439" cy="870229"/>
            <a:chOff x="1716825" y="1121550"/>
            <a:chExt cx="622800" cy="928938"/>
          </a:xfrm>
        </p:grpSpPr>
        <p:grpSp>
          <p:nvGrpSpPr>
            <p:cNvPr id="9014" name="Google Shape;9014;p76"/>
            <p:cNvGrpSpPr/>
            <p:nvPr/>
          </p:nvGrpSpPr>
          <p:grpSpPr>
            <a:xfrm>
              <a:off x="1716825" y="1121550"/>
              <a:ext cx="622800" cy="928938"/>
              <a:chOff x="1716825" y="1121550"/>
              <a:chExt cx="622800" cy="928938"/>
            </a:xfrm>
          </p:grpSpPr>
          <p:cxnSp>
            <p:nvCxnSpPr>
              <p:cNvPr id="9015" name="Google Shape;9015;p7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016" name="Google Shape;9016;p7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76"/>
            <p:cNvGrpSpPr/>
            <p:nvPr/>
          </p:nvGrpSpPr>
          <p:grpSpPr>
            <a:xfrm>
              <a:off x="1768050" y="1172775"/>
              <a:ext cx="520200" cy="832000"/>
              <a:chOff x="1768050" y="1172775"/>
              <a:chExt cx="520200" cy="832000"/>
            </a:xfrm>
          </p:grpSpPr>
          <p:cxnSp>
            <p:nvCxnSpPr>
              <p:cNvPr id="9018" name="Google Shape;9018;p7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019" name="Google Shape;9019;p7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76"/>
            <p:cNvGrpSpPr/>
            <p:nvPr/>
          </p:nvGrpSpPr>
          <p:grpSpPr>
            <a:xfrm>
              <a:off x="1820100" y="1225475"/>
              <a:ext cx="416400" cy="729575"/>
              <a:chOff x="1820100" y="1225475"/>
              <a:chExt cx="416400" cy="729575"/>
            </a:xfrm>
          </p:grpSpPr>
          <p:cxnSp>
            <p:nvCxnSpPr>
              <p:cNvPr id="9021" name="Google Shape;9021;p7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022" name="Google Shape;9022;p7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76"/>
            <p:cNvGrpSpPr/>
            <p:nvPr/>
          </p:nvGrpSpPr>
          <p:grpSpPr>
            <a:xfrm>
              <a:off x="1874250" y="1278825"/>
              <a:ext cx="308100" cy="605275"/>
              <a:chOff x="1874250" y="1278825"/>
              <a:chExt cx="308100" cy="605275"/>
            </a:xfrm>
          </p:grpSpPr>
          <p:cxnSp>
            <p:nvCxnSpPr>
              <p:cNvPr id="9024" name="Google Shape;9024;p7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025" name="Google Shape;9025;p7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6" name="Google Shape;9026;p7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76"/>
          <p:cNvGrpSpPr/>
          <p:nvPr/>
        </p:nvGrpSpPr>
        <p:grpSpPr>
          <a:xfrm>
            <a:off x="1592007" y="2077763"/>
            <a:ext cx="739072" cy="714152"/>
            <a:chOff x="4334725" y="1355875"/>
            <a:chExt cx="3106650" cy="3001900"/>
          </a:xfrm>
        </p:grpSpPr>
        <p:grpSp>
          <p:nvGrpSpPr>
            <p:cNvPr id="9028" name="Google Shape;9028;p76"/>
            <p:cNvGrpSpPr/>
            <p:nvPr/>
          </p:nvGrpSpPr>
          <p:grpSpPr>
            <a:xfrm>
              <a:off x="4516050" y="1724875"/>
              <a:ext cx="2693725" cy="2632900"/>
              <a:chOff x="4516050" y="1724875"/>
              <a:chExt cx="2693725" cy="2632900"/>
            </a:xfrm>
          </p:grpSpPr>
          <p:sp>
            <p:nvSpPr>
              <p:cNvPr id="9029" name="Google Shape;9029;p7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6"/>
            <p:cNvGrpSpPr/>
            <p:nvPr/>
          </p:nvGrpSpPr>
          <p:grpSpPr>
            <a:xfrm>
              <a:off x="4334725" y="1355875"/>
              <a:ext cx="3106650" cy="2709650"/>
              <a:chOff x="4334725" y="1355875"/>
              <a:chExt cx="3106650" cy="2709650"/>
            </a:xfrm>
          </p:grpSpPr>
          <p:sp>
            <p:nvSpPr>
              <p:cNvPr id="9033" name="Google Shape;9033;p7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6" name="Google Shape;9036;p76"/>
          <p:cNvGrpSpPr/>
          <p:nvPr/>
        </p:nvGrpSpPr>
        <p:grpSpPr>
          <a:xfrm>
            <a:off x="7708956" y="3708534"/>
            <a:ext cx="312074" cy="684173"/>
            <a:chOff x="7645573" y="3754300"/>
            <a:chExt cx="293855" cy="644170"/>
          </a:xfrm>
        </p:grpSpPr>
        <p:sp>
          <p:nvSpPr>
            <p:cNvPr id="9037" name="Google Shape;9037;p7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76"/>
          <p:cNvGrpSpPr/>
          <p:nvPr/>
        </p:nvGrpSpPr>
        <p:grpSpPr>
          <a:xfrm>
            <a:off x="5630944" y="1191441"/>
            <a:ext cx="709011" cy="739359"/>
            <a:chOff x="5830645" y="1256617"/>
            <a:chExt cx="530340" cy="553040"/>
          </a:xfrm>
        </p:grpSpPr>
        <p:grpSp>
          <p:nvGrpSpPr>
            <p:cNvPr id="9040" name="Google Shape;9040;p76"/>
            <p:cNvGrpSpPr/>
            <p:nvPr/>
          </p:nvGrpSpPr>
          <p:grpSpPr>
            <a:xfrm>
              <a:off x="5830645" y="1256617"/>
              <a:ext cx="259743" cy="269909"/>
              <a:chOff x="5830645" y="1256617"/>
              <a:chExt cx="259743" cy="269909"/>
            </a:xfrm>
          </p:grpSpPr>
          <p:sp>
            <p:nvSpPr>
              <p:cNvPr id="9041" name="Google Shape;9041;p7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76"/>
            <p:cNvGrpSpPr/>
            <p:nvPr/>
          </p:nvGrpSpPr>
          <p:grpSpPr>
            <a:xfrm>
              <a:off x="6101293" y="1256617"/>
              <a:ext cx="259692" cy="269909"/>
              <a:chOff x="6101293" y="1256617"/>
              <a:chExt cx="259692" cy="269909"/>
            </a:xfrm>
          </p:grpSpPr>
          <p:sp>
            <p:nvSpPr>
              <p:cNvPr id="9044" name="Google Shape;9044;p7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76"/>
            <p:cNvGrpSpPr/>
            <p:nvPr/>
          </p:nvGrpSpPr>
          <p:grpSpPr>
            <a:xfrm>
              <a:off x="5830645" y="1539749"/>
              <a:ext cx="259692" cy="269909"/>
              <a:chOff x="5830645" y="1539749"/>
              <a:chExt cx="259692" cy="269909"/>
            </a:xfrm>
          </p:grpSpPr>
          <p:sp>
            <p:nvSpPr>
              <p:cNvPr id="9047" name="Google Shape;9047;p7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76"/>
            <p:cNvGrpSpPr/>
            <p:nvPr/>
          </p:nvGrpSpPr>
          <p:grpSpPr>
            <a:xfrm>
              <a:off x="6101293" y="1539749"/>
              <a:ext cx="259692" cy="269909"/>
              <a:chOff x="6101293" y="1539749"/>
              <a:chExt cx="259692" cy="269909"/>
            </a:xfrm>
          </p:grpSpPr>
          <p:sp>
            <p:nvSpPr>
              <p:cNvPr id="9050" name="Google Shape;9050;p7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2" name="Google Shape;9052;p7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76"/>
          <p:cNvGrpSpPr/>
          <p:nvPr/>
        </p:nvGrpSpPr>
        <p:grpSpPr>
          <a:xfrm>
            <a:off x="732438" y="2927557"/>
            <a:ext cx="1452955" cy="621360"/>
            <a:chOff x="732422" y="2990152"/>
            <a:chExt cx="1337773" cy="572102"/>
          </a:xfrm>
        </p:grpSpPr>
        <p:sp>
          <p:nvSpPr>
            <p:cNvPr id="9054" name="Google Shape;9054;p7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40"/>
          <p:cNvSpPr txBox="1">
            <a:spLocks noGrp="1"/>
          </p:cNvSpPr>
          <p:nvPr>
            <p:ph type="title"/>
          </p:nvPr>
        </p:nvSpPr>
        <p:spPr>
          <a:xfrm>
            <a:off x="5139007" y="2887201"/>
            <a:ext cx="3285000" cy="297224"/>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err="1">
                <a:latin typeface="+mj-lt"/>
              </a:rPr>
              <a:t>Giới</a:t>
            </a:r>
            <a:r>
              <a:rPr lang="en-US" dirty="0">
                <a:latin typeface="+mj-lt"/>
              </a:rPr>
              <a:t> </a:t>
            </a:r>
            <a:r>
              <a:rPr lang="en-US" dirty="0" err="1">
                <a:latin typeface="+mj-lt"/>
              </a:rPr>
              <a:t>thiệu</a:t>
            </a:r>
            <a:r>
              <a:rPr lang="en-US" dirty="0">
                <a:latin typeface="+mj-lt"/>
              </a:rPr>
              <a:t> </a:t>
            </a:r>
            <a:r>
              <a:rPr lang="en-US" dirty="0" err="1">
                <a:latin typeface="+mj-lt"/>
              </a:rPr>
              <a:t>về</a:t>
            </a:r>
            <a:r>
              <a:rPr lang="en-US" dirty="0">
                <a:latin typeface="+mj-lt"/>
              </a:rPr>
              <a:t> </a:t>
            </a:r>
            <a:r>
              <a:rPr lang="en-US" dirty="0" err="1">
                <a:latin typeface="+mj-lt"/>
              </a:rPr>
              <a:t>kiến</a:t>
            </a:r>
            <a:r>
              <a:rPr lang="en-US" dirty="0">
                <a:latin typeface="+mj-lt"/>
              </a:rPr>
              <a:t> </a:t>
            </a:r>
            <a:r>
              <a:rPr lang="en-US" dirty="0" err="1">
                <a:latin typeface="+mj-lt"/>
              </a:rPr>
              <a:t>trúc</a:t>
            </a:r>
            <a:r>
              <a:rPr lang="en-US" dirty="0">
                <a:latin typeface="+mj-lt"/>
              </a:rPr>
              <a:t> </a:t>
            </a:r>
            <a:r>
              <a:rPr lang="en-US" dirty="0" err="1">
                <a:latin typeface="+mj-lt"/>
              </a:rPr>
              <a:t>đa</a:t>
            </a:r>
            <a:r>
              <a:rPr lang="en-US" dirty="0">
                <a:latin typeface="+mj-lt"/>
              </a:rPr>
              <a:t> </a:t>
            </a:r>
            <a:r>
              <a:rPr lang="en-US" dirty="0" err="1">
                <a:latin typeface="+mj-lt"/>
              </a:rPr>
              <a:t>tầng</a:t>
            </a:r>
            <a:endParaRPr lang="en-US" dirty="0">
              <a:latin typeface="+mj-lt"/>
            </a:endParaRPr>
          </a:p>
        </p:txBody>
      </p:sp>
      <p:sp>
        <p:nvSpPr>
          <p:cNvPr id="219" name="Google Shape;219;p40"/>
          <p:cNvSpPr txBox="1">
            <a:spLocks noGrp="1"/>
          </p:cNvSpPr>
          <p:nvPr>
            <p:ph type="title" idx="2"/>
          </p:nvPr>
        </p:nvSpPr>
        <p:spPr>
          <a:xfrm>
            <a:off x="5066900" y="612450"/>
            <a:ext cx="3285000" cy="1265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latin typeface="+mj-lt"/>
              </a:rPr>
              <a:t>01</a:t>
            </a:r>
            <a:endParaRPr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17"/>
                                        </p:tgtEl>
                                        <p:attrNameLst>
                                          <p:attrName>style.visibility</p:attrName>
                                        </p:attrNameLst>
                                      </p:cBhvr>
                                      <p:to>
                                        <p:strVal val="visible"/>
                                      </p:to>
                                    </p:set>
                                    <p:animEffect transition="in" filter="fade">
                                      <p:cBhvr>
                                        <p:cTn id="7" dur="1000"/>
                                        <p:tgtEl>
                                          <p:spTgt spid="217"/>
                                        </p:tgtEl>
                                      </p:cBhvr>
                                    </p:animEffect>
                                    <p:anim calcmode="lin" valueType="num">
                                      <p:cBhvr>
                                        <p:cTn id="8" dur="1000" fill="hold"/>
                                        <p:tgtEl>
                                          <p:spTgt spid="217"/>
                                        </p:tgtEl>
                                        <p:attrNameLst>
                                          <p:attrName>ppt_x</p:attrName>
                                        </p:attrNameLst>
                                      </p:cBhvr>
                                      <p:tavLst>
                                        <p:tav tm="0">
                                          <p:val>
                                            <p:strVal val="#ppt_x"/>
                                          </p:val>
                                        </p:tav>
                                        <p:tav tm="100000">
                                          <p:val>
                                            <p:strVal val="#ppt_x"/>
                                          </p:val>
                                        </p:tav>
                                      </p:tavLst>
                                    </p:anim>
                                    <p:anim calcmode="lin" valueType="num">
                                      <p:cBhvr>
                                        <p:cTn id="9" dur="1000" fill="hold"/>
                                        <p:tgtEl>
                                          <p:spTgt spid="2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19"/>
                                        </p:tgtEl>
                                        <p:attrNameLst>
                                          <p:attrName>style.visibility</p:attrName>
                                        </p:attrNameLst>
                                      </p:cBhvr>
                                      <p:to>
                                        <p:strVal val="visible"/>
                                      </p:to>
                                    </p:set>
                                    <p:animEffect transition="in" filter="fade">
                                      <p:cBhvr>
                                        <p:cTn id="12" dur="1000"/>
                                        <p:tgtEl>
                                          <p:spTgt spid="219"/>
                                        </p:tgtEl>
                                      </p:cBhvr>
                                    </p:animEffect>
                                    <p:anim calcmode="lin" valueType="num">
                                      <p:cBhvr>
                                        <p:cTn id="13" dur="1000" fill="hold"/>
                                        <p:tgtEl>
                                          <p:spTgt spid="219"/>
                                        </p:tgtEl>
                                        <p:attrNameLst>
                                          <p:attrName>ppt_x</p:attrName>
                                        </p:attrNameLst>
                                      </p:cBhvr>
                                      <p:tavLst>
                                        <p:tav tm="0">
                                          <p:val>
                                            <p:strVal val="#ppt_x"/>
                                          </p:val>
                                        </p:tav>
                                        <p:tav tm="100000">
                                          <p:val>
                                            <p:strVal val="#ppt_x"/>
                                          </p:val>
                                        </p:tav>
                                      </p:tavLst>
                                    </p:anim>
                                    <p:anim calcmode="lin" valueType="num">
                                      <p:cBhvr>
                                        <p:cTn id="14" dur="1000" fill="hold"/>
                                        <p:tgtEl>
                                          <p:spTgt spid="2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7" grpId="0"/>
      <p:bldP spid="21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063"/>
        <p:cNvGrpSpPr/>
        <p:nvPr/>
      </p:nvGrpSpPr>
      <p:grpSpPr>
        <a:xfrm>
          <a:off x="0" y="0"/>
          <a:ext cx="0" cy="0"/>
          <a:chOff x="0" y="0"/>
          <a:chExt cx="0" cy="0"/>
        </a:xfrm>
      </p:grpSpPr>
      <p:grpSp>
        <p:nvGrpSpPr>
          <p:cNvPr id="9064" name="Google Shape;9064;p77"/>
          <p:cNvGrpSpPr/>
          <p:nvPr/>
        </p:nvGrpSpPr>
        <p:grpSpPr>
          <a:xfrm>
            <a:off x="729238" y="1179665"/>
            <a:ext cx="1636117" cy="1526144"/>
            <a:chOff x="729238" y="1179665"/>
            <a:chExt cx="1636117" cy="1526144"/>
          </a:xfrm>
        </p:grpSpPr>
        <p:grpSp>
          <p:nvGrpSpPr>
            <p:cNvPr id="9065" name="Google Shape;9065;p77"/>
            <p:cNvGrpSpPr/>
            <p:nvPr/>
          </p:nvGrpSpPr>
          <p:grpSpPr>
            <a:xfrm>
              <a:off x="729238" y="1179665"/>
              <a:ext cx="80700" cy="1526144"/>
              <a:chOff x="729238" y="1179665"/>
              <a:chExt cx="80700" cy="1526144"/>
            </a:xfrm>
          </p:grpSpPr>
          <p:sp>
            <p:nvSpPr>
              <p:cNvPr id="9066" name="Google Shape;9066;p7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77"/>
            <p:cNvGrpSpPr/>
            <p:nvPr/>
          </p:nvGrpSpPr>
          <p:grpSpPr>
            <a:xfrm>
              <a:off x="903098" y="1179665"/>
              <a:ext cx="80700" cy="1526144"/>
              <a:chOff x="903098" y="1179665"/>
              <a:chExt cx="80700" cy="1526144"/>
            </a:xfrm>
          </p:grpSpPr>
          <p:sp>
            <p:nvSpPr>
              <p:cNvPr id="9077" name="Google Shape;9077;p7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7"/>
            <p:cNvGrpSpPr/>
            <p:nvPr/>
          </p:nvGrpSpPr>
          <p:grpSpPr>
            <a:xfrm>
              <a:off x="1076958" y="1179665"/>
              <a:ext cx="80700" cy="1526144"/>
              <a:chOff x="1076958" y="1179665"/>
              <a:chExt cx="80700" cy="1526144"/>
            </a:xfrm>
          </p:grpSpPr>
          <p:sp>
            <p:nvSpPr>
              <p:cNvPr id="9088" name="Google Shape;9088;p7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7"/>
            <p:cNvGrpSpPr/>
            <p:nvPr/>
          </p:nvGrpSpPr>
          <p:grpSpPr>
            <a:xfrm>
              <a:off x="1247707" y="1179665"/>
              <a:ext cx="80700" cy="1526144"/>
              <a:chOff x="1247707" y="1179665"/>
              <a:chExt cx="80700" cy="1526144"/>
            </a:xfrm>
          </p:grpSpPr>
          <p:sp>
            <p:nvSpPr>
              <p:cNvPr id="9099" name="Google Shape;9099;p7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77"/>
            <p:cNvGrpSpPr/>
            <p:nvPr/>
          </p:nvGrpSpPr>
          <p:grpSpPr>
            <a:xfrm>
              <a:off x="1421567" y="1179665"/>
              <a:ext cx="80700" cy="1526144"/>
              <a:chOff x="1421567" y="1179665"/>
              <a:chExt cx="80700" cy="1526144"/>
            </a:xfrm>
          </p:grpSpPr>
          <p:sp>
            <p:nvSpPr>
              <p:cNvPr id="9110" name="Google Shape;9110;p7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77"/>
            <p:cNvGrpSpPr/>
            <p:nvPr/>
          </p:nvGrpSpPr>
          <p:grpSpPr>
            <a:xfrm>
              <a:off x="1592327" y="1179665"/>
              <a:ext cx="80700" cy="1526144"/>
              <a:chOff x="1592327" y="1179665"/>
              <a:chExt cx="80700" cy="1526144"/>
            </a:xfrm>
          </p:grpSpPr>
          <p:sp>
            <p:nvSpPr>
              <p:cNvPr id="9121" name="Google Shape;9121;p7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77"/>
            <p:cNvGrpSpPr/>
            <p:nvPr/>
          </p:nvGrpSpPr>
          <p:grpSpPr>
            <a:xfrm>
              <a:off x="1766187" y="1179665"/>
              <a:ext cx="80700" cy="1526144"/>
              <a:chOff x="1766187" y="1179665"/>
              <a:chExt cx="80700" cy="1526144"/>
            </a:xfrm>
          </p:grpSpPr>
          <p:sp>
            <p:nvSpPr>
              <p:cNvPr id="9132" name="Google Shape;9132;p7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77"/>
            <p:cNvGrpSpPr/>
            <p:nvPr/>
          </p:nvGrpSpPr>
          <p:grpSpPr>
            <a:xfrm>
              <a:off x="1936935" y="1179665"/>
              <a:ext cx="80700" cy="1526144"/>
              <a:chOff x="1936935" y="1179665"/>
              <a:chExt cx="80700" cy="1526144"/>
            </a:xfrm>
          </p:grpSpPr>
          <p:sp>
            <p:nvSpPr>
              <p:cNvPr id="9143" name="Google Shape;9143;p7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77"/>
            <p:cNvGrpSpPr/>
            <p:nvPr/>
          </p:nvGrpSpPr>
          <p:grpSpPr>
            <a:xfrm>
              <a:off x="2110795" y="1179665"/>
              <a:ext cx="80700" cy="1526144"/>
              <a:chOff x="2110795" y="1179665"/>
              <a:chExt cx="80700" cy="1526144"/>
            </a:xfrm>
          </p:grpSpPr>
          <p:sp>
            <p:nvSpPr>
              <p:cNvPr id="9154" name="Google Shape;9154;p7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77"/>
            <p:cNvGrpSpPr/>
            <p:nvPr/>
          </p:nvGrpSpPr>
          <p:grpSpPr>
            <a:xfrm>
              <a:off x="2284655" y="1179665"/>
              <a:ext cx="80700" cy="1526144"/>
              <a:chOff x="2284655" y="1179665"/>
              <a:chExt cx="80700" cy="1526144"/>
            </a:xfrm>
          </p:grpSpPr>
          <p:sp>
            <p:nvSpPr>
              <p:cNvPr id="9165" name="Google Shape;9165;p7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5" name="Google Shape;9175;p77"/>
          <p:cNvGrpSpPr/>
          <p:nvPr/>
        </p:nvGrpSpPr>
        <p:grpSpPr>
          <a:xfrm>
            <a:off x="2623904" y="1198803"/>
            <a:ext cx="1364248" cy="1102133"/>
            <a:chOff x="2623904" y="1198803"/>
            <a:chExt cx="1364248" cy="1102133"/>
          </a:xfrm>
        </p:grpSpPr>
        <p:grpSp>
          <p:nvGrpSpPr>
            <p:cNvPr id="9176" name="Google Shape;9176;p77"/>
            <p:cNvGrpSpPr/>
            <p:nvPr/>
          </p:nvGrpSpPr>
          <p:grpSpPr>
            <a:xfrm>
              <a:off x="2623907" y="1198803"/>
              <a:ext cx="1364245" cy="273000"/>
              <a:chOff x="2623907" y="1198803"/>
              <a:chExt cx="1364245" cy="273000"/>
            </a:xfrm>
          </p:grpSpPr>
          <p:sp>
            <p:nvSpPr>
              <p:cNvPr id="9177" name="Google Shape;9177;p7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77"/>
            <p:cNvGrpSpPr/>
            <p:nvPr/>
          </p:nvGrpSpPr>
          <p:grpSpPr>
            <a:xfrm>
              <a:off x="2623904" y="1476964"/>
              <a:ext cx="1364245" cy="273000"/>
              <a:chOff x="2623904" y="1476964"/>
              <a:chExt cx="1364245" cy="273000"/>
            </a:xfrm>
          </p:grpSpPr>
          <p:sp>
            <p:nvSpPr>
              <p:cNvPr id="9183" name="Google Shape;9183;p7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7"/>
            <p:cNvGrpSpPr/>
            <p:nvPr/>
          </p:nvGrpSpPr>
          <p:grpSpPr>
            <a:xfrm>
              <a:off x="2623907" y="1749775"/>
              <a:ext cx="1364245" cy="273000"/>
              <a:chOff x="2623907" y="1749775"/>
              <a:chExt cx="1364245" cy="273000"/>
            </a:xfrm>
          </p:grpSpPr>
          <p:sp>
            <p:nvSpPr>
              <p:cNvPr id="9189" name="Google Shape;9189;p7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77"/>
            <p:cNvGrpSpPr/>
            <p:nvPr/>
          </p:nvGrpSpPr>
          <p:grpSpPr>
            <a:xfrm>
              <a:off x="2623904" y="2027936"/>
              <a:ext cx="1364245" cy="273000"/>
              <a:chOff x="2623904" y="2027936"/>
              <a:chExt cx="1364245" cy="273000"/>
            </a:xfrm>
          </p:grpSpPr>
          <p:sp>
            <p:nvSpPr>
              <p:cNvPr id="9195" name="Google Shape;9195;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0" name="Google Shape;9200;p77"/>
          <p:cNvGrpSpPr/>
          <p:nvPr/>
        </p:nvGrpSpPr>
        <p:grpSpPr>
          <a:xfrm>
            <a:off x="2613365" y="2657986"/>
            <a:ext cx="1387541" cy="159124"/>
            <a:chOff x="3200660" y="2180272"/>
            <a:chExt cx="2563824" cy="378237"/>
          </a:xfrm>
        </p:grpSpPr>
        <p:sp>
          <p:nvSpPr>
            <p:cNvPr id="9201" name="Google Shape;9201;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77"/>
          <p:cNvGrpSpPr/>
          <p:nvPr/>
        </p:nvGrpSpPr>
        <p:grpSpPr>
          <a:xfrm>
            <a:off x="2609890" y="2935811"/>
            <a:ext cx="1390502" cy="159625"/>
            <a:chOff x="3530150" y="2790075"/>
            <a:chExt cx="1962600" cy="225300"/>
          </a:xfrm>
        </p:grpSpPr>
        <p:sp>
          <p:nvSpPr>
            <p:cNvPr id="9220" name="Google Shape;9220;p7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7"/>
          <p:cNvGrpSpPr/>
          <p:nvPr/>
        </p:nvGrpSpPr>
        <p:grpSpPr>
          <a:xfrm>
            <a:off x="2610543" y="3214137"/>
            <a:ext cx="1411629" cy="153761"/>
            <a:chOff x="3558802" y="4011427"/>
            <a:chExt cx="1866000" cy="111300"/>
          </a:xfrm>
        </p:grpSpPr>
        <p:sp>
          <p:nvSpPr>
            <p:cNvPr id="9223" name="Google Shape;9223;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77"/>
          <p:cNvGrpSpPr/>
          <p:nvPr/>
        </p:nvGrpSpPr>
        <p:grpSpPr>
          <a:xfrm>
            <a:off x="2610235" y="2419536"/>
            <a:ext cx="1383503" cy="119749"/>
            <a:chOff x="3465975" y="2270276"/>
            <a:chExt cx="1986364" cy="171929"/>
          </a:xfrm>
        </p:grpSpPr>
        <p:sp>
          <p:nvSpPr>
            <p:cNvPr id="9226" name="Google Shape;9226;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77"/>
          <p:cNvGrpSpPr/>
          <p:nvPr/>
        </p:nvGrpSpPr>
        <p:grpSpPr>
          <a:xfrm>
            <a:off x="2621243" y="3783187"/>
            <a:ext cx="1369531" cy="195460"/>
            <a:chOff x="723300" y="4253549"/>
            <a:chExt cx="2276482" cy="324900"/>
          </a:xfrm>
        </p:grpSpPr>
        <p:sp>
          <p:nvSpPr>
            <p:cNvPr id="9235" name="Google Shape;9235;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77"/>
          <p:cNvGrpSpPr/>
          <p:nvPr/>
        </p:nvGrpSpPr>
        <p:grpSpPr>
          <a:xfrm>
            <a:off x="2610803" y="3484367"/>
            <a:ext cx="1389066" cy="180119"/>
            <a:chOff x="705948" y="3788465"/>
            <a:chExt cx="2308953" cy="299400"/>
          </a:xfrm>
        </p:grpSpPr>
        <p:sp>
          <p:nvSpPr>
            <p:cNvPr id="9241" name="Google Shape;9241;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77"/>
          <p:cNvGrpSpPr/>
          <p:nvPr/>
        </p:nvGrpSpPr>
        <p:grpSpPr>
          <a:xfrm>
            <a:off x="2658741" y="4097347"/>
            <a:ext cx="1304609" cy="294074"/>
            <a:chOff x="2658741" y="4097347"/>
            <a:chExt cx="1304609" cy="294074"/>
          </a:xfrm>
        </p:grpSpPr>
        <p:grpSp>
          <p:nvGrpSpPr>
            <p:cNvPr id="9247" name="Google Shape;9247;p77"/>
            <p:cNvGrpSpPr/>
            <p:nvPr/>
          </p:nvGrpSpPr>
          <p:grpSpPr>
            <a:xfrm>
              <a:off x="2658741" y="4097347"/>
              <a:ext cx="118572" cy="294074"/>
              <a:chOff x="3343310" y="4475555"/>
              <a:chExt cx="127717" cy="316753"/>
            </a:xfrm>
          </p:grpSpPr>
          <p:sp>
            <p:nvSpPr>
              <p:cNvPr id="9248" name="Google Shape;9248;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7"/>
            <p:cNvGrpSpPr/>
            <p:nvPr/>
          </p:nvGrpSpPr>
          <p:grpSpPr>
            <a:xfrm>
              <a:off x="3815519" y="4098388"/>
              <a:ext cx="147831" cy="291991"/>
              <a:chOff x="3527539" y="4476677"/>
              <a:chExt cx="159232" cy="314510"/>
            </a:xfrm>
          </p:grpSpPr>
          <p:sp>
            <p:nvSpPr>
              <p:cNvPr id="9251" name="Google Shape;9251;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7"/>
            <p:cNvGrpSpPr/>
            <p:nvPr/>
          </p:nvGrpSpPr>
          <p:grpSpPr>
            <a:xfrm>
              <a:off x="3511696" y="4098388"/>
              <a:ext cx="147831" cy="291991"/>
              <a:chOff x="3527539" y="4476677"/>
              <a:chExt cx="159232" cy="314510"/>
            </a:xfrm>
          </p:grpSpPr>
          <p:sp>
            <p:nvSpPr>
              <p:cNvPr id="9254" name="Google Shape;9254;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77"/>
            <p:cNvGrpSpPr/>
            <p:nvPr/>
          </p:nvGrpSpPr>
          <p:grpSpPr>
            <a:xfrm>
              <a:off x="3207874" y="4098388"/>
              <a:ext cx="147831" cy="291991"/>
              <a:chOff x="3527539" y="4476677"/>
              <a:chExt cx="159232" cy="314510"/>
            </a:xfrm>
          </p:grpSpPr>
          <p:sp>
            <p:nvSpPr>
              <p:cNvPr id="9257" name="Google Shape;9257;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7"/>
            <p:cNvGrpSpPr/>
            <p:nvPr/>
          </p:nvGrpSpPr>
          <p:grpSpPr>
            <a:xfrm>
              <a:off x="2933305" y="4097347"/>
              <a:ext cx="118572" cy="294074"/>
              <a:chOff x="3343310" y="4475555"/>
              <a:chExt cx="127717" cy="316753"/>
            </a:xfrm>
          </p:grpSpPr>
          <p:sp>
            <p:nvSpPr>
              <p:cNvPr id="9260" name="Google Shape;9260;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2" name="Google Shape;9262;p77"/>
          <p:cNvGrpSpPr/>
          <p:nvPr/>
        </p:nvGrpSpPr>
        <p:grpSpPr>
          <a:xfrm>
            <a:off x="4277571" y="2080469"/>
            <a:ext cx="1433821" cy="191501"/>
            <a:chOff x="4273350" y="2080469"/>
            <a:chExt cx="1433821" cy="191501"/>
          </a:xfrm>
        </p:grpSpPr>
        <p:grpSp>
          <p:nvGrpSpPr>
            <p:cNvPr id="9263" name="Google Shape;9263;p77"/>
            <p:cNvGrpSpPr/>
            <p:nvPr/>
          </p:nvGrpSpPr>
          <p:grpSpPr>
            <a:xfrm>
              <a:off x="4273350" y="2080469"/>
              <a:ext cx="1433821" cy="0"/>
              <a:chOff x="5224975" y="2962250"/>
              <a:chExt cx="1544400" cy="0"/>
            </a:xfrm>
          </p:grpSpPr>
          <p:cxnSp>
            <p:nvCxnSpPr>
              <p:cNvPr id="9264" name="Google Shape;9264;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65" name="Google Shape;9265;p7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266" name="Google Shape;9266;p77"/>
            <p:cNvGrpSpPr/>
            <p:nvPr/>
          </p:nvGrpSpPr>
          <p:grpSpPr>
            <a:xfrm>
              <a:off x="4273350" y="2271969"/>
              <a:ext cx="1433821" cy="0"/>
              <a:chOff x="5224975" y="2962250"/>
              <a:chExt cx="1544400" cy="0"/>
            </a:xfrm>
          </p:grpSpPr>
          <p:cxnSp>
            <p:nvCxnSpPr>
              <p:cNvPr id="9267" name="Google Shape;9267;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68" name="Google Shape;9268;p7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269" name="Google Shape;9269;p77"/>
          <p:cNvGrpSpPr/>
          <p:nvPr/>
        </p:nvGrpSpPr>
        <p:grpSpPr>
          <a:xfrm>
            <a:off x="4279126" y="1183036"/>
            <a:ext cx="1430711" cy="743389"/>
            <a:chOff x="5159450" y="1919950"/>
            <a:chExt cx="1541050" cy="862500"/>
          </a:xfrm>
        </p:grpSpPr>
        <p:sp>
          <p:nvSpPr>
            <p:cNvPr id="9270" name="Google Shape;9270;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271" name="Google Shape;9271;p77"/>
            <p:cNvGrpSpPr/>
            <p:nvPr/>
          </p:nvGrpSpPr>
          <p:grpSpPr>
            <a:xfrm>
              <a:off x="5159450" y="1919950"/>
              <a:ext cx="1541050" cy="862500"/>
              <a:chOff x="5159450" y="1919950"/>
              <a:chExt cx="1541050" cy="862500"/>
            </a:xfrm>
          </p:grpSpPr>
          <p:cxnSp>
            <p:nvCxnSpPr>
              <p:cNvPr id="9272" name="Google Shape;9272;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273" name="Google Shape;9273;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274" name="Google Shape;9274;p77"/>
          <p:cNvGrpSpPr/>
          <p:nvPr/>
        </p:nvGrpSpPr>
        <p:grpSpPr>
          <a:xfrm>
            <a:off x="4269239" y="2406364"/>
            <a:ext cx="1450484" cy="1052087"/>
            <a:chOff x="5230575" y="1554475"/>
            <a:chExt cx="2137150" cy="1550150"/>
          </a:xfrm>
        </p:grpSpPr>
        <p:sp>
          <p:nvSpPr>
            <p:cNvPr id="9275" name="Google Shape;9275;p7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77"/>
          <p:cNvGrpSpPr/>
          <p:nvPr/>
        </p:nvGrpSpPr>
        <p:grpSpPr>
          <a:xfrm rot="10800000">
            <a:off x="4285790" y="3498553"/>
            <a:ext cx="1417383" cy="887946"/>
            <a:chOff x="5645403" y="2920021"/>
            <a:chExt cx="2650800" cy="2180614"/>
          </a:xfrm>
        </p:grpSpPr>
        <p:sp>
          <p:nvSpPr>
            <p:cNvPr id="9289" name="Google Shape;9289;p7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0" name="Google Shape;9290;p77"/>
            <p:cNvCxnSpPr>
              <a:stCxn id="928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291" name="Google Shape;9291;p7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2" name="Google Shape;9292;p77"/>
            <p:cNvCxnSpPr>
              <a:endCxn id="929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293" name="Google Shape;9293;p7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4" name="Google Shape;9294;p77"/>
            <p:cNvCxnSpPr>
              <a:stCxn id="929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295" name="Google Shape;9295;p7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6" name="Google Shape;9296;p77"/>
            <p:cNvCxnSpPr>
              <a:endCxn id="929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297" name="Google Shape;9297;p77"/>
          <p:cNvGrpSpPr/>
          <p:nvPr/>
        </p:nvGrpSpPr>
        <p:grpSpPr>
          <a:xfrm>
            <a:off x="7386150" y="2401908"/>
            <a:ext cx="1071743" cy="1021579"/>
            <a:chOff x="7189833" y="2022667"/>
            <a:chExt cx="1251159" cy="1192597"/>
          </a:xfrm>
        </p:grpSpPr>
        <p:sp>
          <p:nvSpPr>
            <p:cNvPr id="9298" name="Google Shape;9298;p7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7"/>
          <p:cNvGrpSpPr/>
          <p:nvPr/>
        </p:nvGrpSpPr>
        <p:grpSpPr>
          <a:xfrm>
            <a:off x="727421" y="2828315"/>
            <a:ext cx="1695374" cy="1560837"/>
            <a:chOff x="727421" y="2828315"/>
            <a:chExt cx="1695374" cy="1560837"/>
          </a:xfrm>
        </p:grpSpPr>
        <p:grpSp>
          <p:nvGrpSpPr>
            <p:cNvPr id="9303" name="Google Shape;9303;p77"/>
            <p:cNvGrpSpPr/>
            <p:nvPr/>
          </p:nvGrpSpPr>
          <p:grpSpPr>
            <a:xfrm>
              <a:off x="819108" y="2882501"/>
              <a:ext cx="103104" cy="1426186"/>
              <a:chOff x="4674013" y="3100904"/>
              <a:chExt cx="122758" cy="1698043"/>
            </a:xfrm>
          </p:grpSpPr>
          <p:sp>
            <p:nvSpPr>
              <p:cNvPr id="9304" name="Google Shape;9304;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7"/>
            <p:cNvGrpSpPr/>
            <p:nvPr/>
          </p:nvGrpSpPr>
          <p:grpSpPr>
            <a:xfrm>
              <a:off x="1062475" y="2882501"/>
              <a:ext cx="103104" cy="1426186"/>
              <a:chOff x="4940438" y="3100904"/>
              <a:chExt cx="122758" cy="1698043"/>
            </a:xfrm>
          </p:grpSpPr>
          <p:sp>
            <p:nvSpPr>
              <p:cNvPr id="9312" name="Google Shape;9312;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77"/>
            <p:cNvGrpSpPr/>
            <p:nvPr/>
          </p:nvGrpSpPr>
          <p:grpSpPr>
            <a:xfrm>
              <a:off x="1299324" y="2882501"/>
              <a:ext cx="103104" cy="1426186"/>
              <a:chOff x="5206863" y="3100904"/>
              <a:chExt cx="122758" cy="1698043"/>
            </a:xfrm>
          </p:grpSpPr>
          <p:sp>
            <p:nvSpPr>
              <p:cNvPr id="9320" name="Google Shape;9320;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7"/>
            <p:cNvGrpSpPr/>
            <p:nvPr/>
          </p:nvGrpSpPr>
          <p:grpSpPr>
            <a:xfrm>
              <a:off x="1786057" y="2882501"/>
              <a:ext cx="103104" cy="1426186"/>
              <a:chOff x="6006138" y="3143629"/>
              <a:chExt cx="122758" cy="1698043"/>
            </a:xfrm>
          </p:grpSpPr>
          <p:sp>
            <p:nvSpPr>
              <p:cNvPr id="9328" name="Google Shape;9328;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77"/>
            <p:cNvGrpSpPr/>
            <p:nvPr/>
          </p:nvGrpSpPr>
          <p:grpSpPr>
            <a:xfrm>
              <a:off x="2029422" y="2882501"/>
              <a:ext cx="103104" cy="1426186"/>
              <a:chOff x="6805413" y="3100904"/>
              <a:chExt cx="122758" cy="1698043"/>
            </a:xfrm>
          </p:grpSpPr>
          <p:sp>
            <p:nvSpPr>
              <p:cNvPr id="9336" name="Google Shape;9336;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77"/>
            <p:cNvGrpSpPr/>
            <p:nvPr/>
          </p:nvGrpSpPr>
          <p:grpSpPr>
            <a:xfrm>
              <a:off x="727421" y="2828315"/>
              <a:ext cx="1695374" cy="1560837"/>
              <a:chOff x="734799" y="2782450"/>
              <a:chExt cx="1571100" cy="1577400"/>
            </a:xfrm>
          </p:grpSpPr>
          <p:cxnSp>
            <p:nvCxnSpPr>
              <p:cNvPr id="9344" name="Google Shape;9344;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345" name="Google Shape;9345;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346" name="Google Shape;9346;p77"/>
            <p:cNvGrpSpPr/>
            <p:nvPr/>
          </p:nvGrpSpPr>
          <p:grpSpPr>
            <a:xfrm>
              <a:off x="2272795" y="2882501"/>
              <a:ext cx="103104" cy="1426186"/>
              <a:chOff x="5206863" y="3100904"/>
              <a:chExt cx="122758" cy="1698043"/>
            </a:xfrm>
          </p:grpSpPr>
          <p:sp>
            <p:nvSpPr>
              <p:cNvPr id="9347" name="Google Shape;9347;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7"/>
            <p:cNvGrpSpPr/>
            <p:nvPr/>
          </p:nvGrpSpPr>
          <p:grpSpPr>
            <a:xfrm>
              <a:off x="1542694" y="2882501"/>
              <a:ext cx="103104" cy="1426186"/>
              <a:chOff x="6006138" y="3143629"/>
              <a:chExt cx="122758" cy="1698043"/>
            </a:xfrm>
          </p:grpSpPr>
          <p:sp>
            <p:nvSpPr>
              <p:cNvPr id="9355" name="Google Shape;9355;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62" name="Google Shape;9362;p77"/>
          <p:cNvGrpSpPr/>
          <p:nvPr/>
        </p:nvGrpSpPr>
        <p:grpSpPr>
          <a:xfrm>
            <a:off x="5936000" y="2405887"/>
            <a:ext cx="1248543" cy="1025319"/>
            <a:chOff x="5183758" y="1210600"/>
            <a:chExt cx="3605380" cy="2960783"/>
          </a:xfrm>
        </p:grpSpPr>
        <p:sp>
          <p:nvSpPr>
            <p:cNvPr id="9363" name="Google Shape;9363;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7" name="Google Shape;9367;p7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368" name="Google Shape;9368;p7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369" name="Google Shape;9369;p7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370" name="Google Shape;9370;p7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371" name="Google Shape;9371;p7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77"/>
          <p:cNvGrpSpPr/>
          <p:nvPr/>
        </p:nvGrpSpPr>
        <p:grpSpPr>
          <a:xfrm>
            <a:off x="5793062" y="3544204"/>
            <a:ext cx="2664831" cy="843440"/>
            <a:chOff x="5916567" y="1099697"/>
            <a:chExt cx="2556683" cy="809211"/>
          </a:xfrm>
        </p:grpSpPr>
        <p:sp>
          <p:nvSpPr>
            <p:cNvPr id="9373" name="Google Shape;9373;p7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7"/>
          <p:cNvGrpSpPr/>
          <p:nvPr/>
        </p:nvGrpSpPr>
        <p:grpSpPr>
          <a:xfrm>
            <a:off x="5900602" y="1193063"/>
            <a:ext cx="1299851" cy="1023338"/>
            <a:chOff x="5900602" y="1193063"/>
            <a:chExt cx="1299851" cy="1023338"/>
          </a:xfrm>
        </p:grpSpPr>
        <p:grpSp>
          <p:nvGrpSpPr>
            <p:cNvPr id="9382" name="Google Shape;9382;p77"/>
            <p:cNvGrpSpPr/>
            <p:nvPr/>
          </p:nvGrpSpPr>
          <p:grpSpPr>
            <a:xfrm>
              <a:off x="6743564" y="1193063"/>
              <a:ext cx="456889" cy="700379"/>
              <a:chOff x="6743564" y="1193063"/>
              <a:chExt cx="456889" cy="700379"/>
            </a:xfrm>
          </p:grpSpPr>
          <p:grpSp>
            <p:nvGrpSpPr>
              <p:cNvPr id="9383" name="Google Shape;9383;p77"/>
              <p:cNvGrpSpPr/>
              <p:nvPr/>
            </p:nvGrpSpPr>
            <p:grpSpPr>
              <a:xfrm>
                <a:off x="6743564" y="1690731"/>
                <a:ext cx="214402" cy="202710"/>
                <a:chOff x="6743564" y="1690731"/>
                <a:chExt cx="214402" cy="202710"/>
              </a:xfrm>
            </p:grpSpPr>
            <p:sp>
              <p:nvSpPr>
                <p:cNvPr id="9384" name="Google Shape;9384;p7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77"/>
              <p:cNvGrpSpPr/>
              <p:nvPr/>
            </p:nvGrpSpPr>
            <p:grpSpPr>
              <a:xfrm>
                <a:off x="6915505" y="1193063"/>
                <a:ext cx="284947" cy="589637"/>
                <a:chOff x="6915505" y="1193063"/>
                <a:chExt cx="284947" cy="589637"/>
              </a:xfrm>
            </p:grpSpPr>
            <p:sp>
              <p:nvSpPr>
                <p:cNvPr id="9387" name="Google Shape;9387;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8" name="Google Shape;9388;p7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389" name="Google Shape;9389;p77"/>
            <p:cNvGrpSpPr/>
            <p:nvPr/>
          </p:nvGrpSpPr>
          <p:grpSpPr>
            <a:xfrm>
              <a:off x="6520337" y="1193063"/>
              <a:ext cx="341815" cy="801589"/>
              <a:chOff x="6520337" y="1193063"/>
              <a:chExt cx="341815" cy="801589"/>
            </a:xfrm>
          </p:grpSpPr>
          <p:grpSp>
            <p:nvGrpSpPr>
              <p:cNvPr id="9390" name="Google Shape;9390;p77"/>
              <p:cNvGrpSpPr/>
              <p:nvPr/>
            </p:nvGrpSpPr>
            <p:grpSpPr>
              <a:xfrm>
                <a:off x="6520337" y="1589527"/>
                <a:ext cx="213950" cy="405125"/>
                <a:chOff x="6520337" y="1589527"/>
                <a:chExt cx="213950" cy="405125"/>
              </a:xfrm>
            </p:grpSpPr>
            <p:sp>
              <p:nvSpPr>
                <p:cNvPr id="9391" name="Google Shape;9391;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77"/>
              <p:cNvGrpSpPr/>
              <p:nvPr/>
            </p:nvGrpSpPr>
            <p:grpSpPr>
              <a:xfrm>
                <a:off x="6577204" y="1193063"/>
                <a:ext cx="284947" cy="453562"/>
                <a:chOff x="6577204" y="1193063"/>
                <a:chExt cx="284947" cy="453562"/>
              </a:xfrm>
            </p:grpSpPr>
            <p:sp>
              <p:nvSpPr>
                <p:cNvPr id="9394" name="Google Shape;9394;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95" name="Google Shape;9395;p7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396" name="Google Shape;9396;p77"/>
            <p:cNvGrpSpPr/>
            <p:nvPr/>
          </p:nvGrpSpPr>
          <p:grpSpPr>
            <a:xfrm>
              <a:off x="6238903" y="1193063"/>
              <a:ext cx="300475" cy="901782"/>
              <a:chOff x="6238903" y="1193063"/>
              <a:chExt cx="300475" cy="901782"/>
            </a:xfrm>
          </p:grpSpPr>
          <p:grpSp>
            <p:nvGrpSpPr>
              <p:cNvPr id="9397" name="Google Shape;9397;p77"/>
              <p:cNvGrpSpPr/>
              <p:nvPr/>
            </p:nvGrpSpPr>
            <p:grpSpPr>
              <a:xfrm>
                <a:off x="6290865" y="1489315"/>
                <a:ext cx="248514" cy="605530"/>
                <a:chOff x="6290865" y="1489315"/>
                <a:chExt cx="248514" cy="605530"/>
              </a:xfrm>
            </p:grpSpPr>
            <p:sp>
              <p:nvSpPr>
                <p:cNvPr id="9398" name="Google Shape;9398;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77"/>
              <p:cNvGrpSpPr/>
              <p:nvPr/>
            </p:nvGrpSpPr>
            <p:grpSpPr>
              <a:xfrm>
                <a:off x="6238903" y="1193063"/>
                <a:ext cx="284947" cy="327512"/>
                <a:chOff x="6238903" y="1193063"/>
                <a:chExt cx="284947" cy="327512"/>
              </a:xfrm>
            </p:grpSpPr>
            <p:sp>
              <p:nvSpPr>
                <p:cNvPr id="9401" name="Google Shape;9401;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2" name="Google Shape;9402;p7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403" name="Google Shape;9403;p77"/>
            <p:cNvGrpSpPr/>
            <p:nvPr/>
          </p:nvGrpSpPr>
          <p:grpSpPr>
            <a:xfrm>
              <a:off x="5900602" y="1193063"/>
              <a:ext cx="444345" cy="1023338"/>
              <a:chOff x="5900602" y="1193063"/>
              <a:chExt cx="444345" cy="1023338"/>
            </a:xfrm>
          </p:grpSpPr>
          <p:grpSp>
            <p:nvGrpSpPr>
              <p:cNvPr id="9404" name="Google Shape;9404;p77"/>
              <p:cNvGrpSpPr/>
              <p:nvPr/>
            </p:nvGrpSpPr>
            <p:grpSpPr>
              <a:xfrm>
                <a:off x="6046501" y="1367785"/>
                <a:ext cx="298446" cy="848616"/>
                <a:chOff x="6046501" y="1367785"/>
                <a:chExt cx="298446" cy="848616"/>
              </a:xfrm>
            </p:grpSpPr>
            <p:sp>
              <p:nvSpPr>
                <p:cNvPr id="9405" name="Google Shape;9405;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77"/>
              <p:cNvGrpSpPr/>
              <p:nvPr/>
            </p:nvGrpSpPr>
            <p:grpSpPr>
              <a:xfrm>
                <a:off x="5900602" y="1193063"/>
                <a:ext cx="284947" cy="182312"/>
                <a:chOff x="5900602" y="1193063"/>
                <a:chExt cx="284947" cy="182312"/>
              </a:xfrm>
            </p:grpSpPr>
            <p:sp>
              <p:nvSpPr>
                <p:cNvPr id="9408" name="Google Shape;9408;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9" name="Google Shape;9409;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410" name="Google Shape;9410;p77"/>
          <p:cNvGrpSpPr/>
          <p:nvPr/>
        </p:nvGrpSpPr>
        <p:grpSpPr>
          <a:xfrm>
            <a:off x="7238484" y="1193208"/>
            <a:ext cx="1219413" cy="1051365"/>
            <a:chOff x="7287122" y="1165658"/>
            <a:chExt cx="1219413" cy="1051365"/>
          </a:xfrm>
        </p:grpSpPr>
        <p:grpSp>
          <p:nvGrpSpPr>
            <p:cNvPr id="9411" name="Google Shape;9411;p77"/>
            <p:cNvGrpSpPr/>
            <p:nvPr/>
          </p:nvGrpSpPr>
          <p:grpSpPr>
            <a:xfrm>
              <a:off x="7287122" y="1969723"/>
              <a:ext cx="1219413" cy="247300"/>
              <a:chOff x="7287122" y="1969723"/>
              <a:chExt cx="1219413" cy="247300"/>
            </a:xfrm>
          </p:grpSpPr>
          <p:sp>
            <p:nvSpPr>
              <p:cNvPr id="9412" name="Google Shape;9412;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3" name="Google Shape;9413;p77"/>
              <p:cNvGrpSpPr/>
              <p:nvPr/>
            </p:nvGrpSpPr>
            <p:grpSpPr>
              <a:xfrm>
                <a:off x="7287122" y="2063892"/>
                <a:ext cx="1151753" cy="73428"/>
                <a:chOff x="7287122" y="2063892"/>
                <a:chExt cx="1151753" cy="73428"/>
              </a:xfrm>
            </p:grpSpPr>
            <p:sp>
              <p:nvSpPr>
                <p:cNvPr id="9414" name="Google Shape;9414;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5" name="Google Shape;9415;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416" name="Google Shape;9416;p77"/>
            <p:cNvGrpSpPr/>
            <p:nvPr/>
          </p:nvGrpSpPr>
          <p:grpSpPr>
            <a:xfrm>
              <a:off x="7287122" y="1712201"/>
              <a:ext cx="1219403" cy="246767"/>
              <a:chOff x="7287122" y="1712201"/>
              <a:chExt cx="1219403" cy="246767"/>
            </a:xfrm>
          </p:grpSpPr>
          <p:sp>
            <p:nvSpPr>
              <p:cNvPr id="9417" name="Google Shape;9417;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8" name="Google Shape;9418;p77"/>
              <p:cNvGrpSpPr/>
              <p:nvPr/>
            </p:nvGrpSpPr>
            <p:grpSpPr>
              <a:xfrm>
                <a:off x="7287122" y="1842861"/>
                <a:ext cx="1005303" cy="73419"/>
                <a:chOff x="7287122" y="1842861"/>
                <a:chExt cx="1005303" cy="73419"/>
              </a:xfrm>
            </p:grpSpPr>
            <p:sp>
              <p:nvSpPr>
                <p:cNvPr id="9419" name="Google Shape;9419;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0" name="Google Shape;9420;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421" name="Google Shape;9421;p77"/>
            <p:cNvGrpSpPr/>
            <p:nvPr/>
          </p:nvGrpSpPr>
          <p:grpSpPr>
            <a:xfrm>
              <a:off x="7287122" y="1447520"/>
              <a:ext cx="1219403" cy="286667"/>
              <a:chOff x="7287122" y="1447520"/>
              <a:chExt cx="1219403" cy="286667"/>
            </a:xfrm>
          </p:grpSpPr>
          <p:sp>
            <p:nvSpPr>
              <p:cNvPr id="9422" name="Google Shape;9422;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3" name="Google Shape;9423;p77"/>
              <p:cNvGrpSpPr/>
              <p:nvPr/>
            </p:nvGrpSpPr>
            <p:grpSpPr>
              <a:xfrm>
                <a:off x="7287122" y="1581977"/>
                <a:ext cx="852803" cy="73428"/>
                <a:chOff x="7287122" y="1581977"/>
                <a:chExt cx="852803" cy="73428"/>
              </a:xfrm>
            </p:grpSpPr>
            <p:sp>
              <p:nvSpPr>
                <p:cNvPr id="9424" name="Google Shape;9424;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5" name="Google Shape;9425;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426" name="Google Shape;9426;p77"/>
            <p:cNvGrpSpPr/>
            <p:nvPr/>
          </p:nvGrpSpPr>
          <p:grpSpPr>
            <a:xfrm>
              <a:off x="7287122" y="1165658"/>
              <a:ext cx="1219403" cy="344253"/>
              <a:chOff x="7287122" y="1165658"/>
              <a:chExt cx="1219403" cy="344253"/>
            </a:xfrm>
          </p:grpSpPr>
          <p:sp>
            <p:nvSpPr>
              <p:cNvPr id="9427" name="Google Shape;9427;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8" name="Google Shape;9428;p77"/>
              <p:cNvGrpSpPr/>
              <p:nvPr/>
            </p:nvGrpSpPr>
            <p:grpSpPr>
              <a:xfrm>
                <a:off x="7287122" y="1341025"/>
                <a:ext cx="695703" cy="73419"/>
                <a:chOff x="7287122" y="1341025"/>
                <a:chExt cx="695703" cy="73419"/>
              </a:xfrm>
            </p:grpSpPr>
            <p:sp>
              <p:nvSpPr>
                <p:cNvPr id="9429" name="Google Shape;9429;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30" name="Google Shape;9430;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34"/>
        <p:cNvGrpSpPr/>
        <p:nvPr/>
      </p:nvGrpSpPr>
      <p:grpSpPr>
        <a:xfrm>
          <a:off x="0" y="0"/>
          <a:ext cx="0" cy="0"/>
          <a:chOff x="0" y="0"/>
          <a:chExt cx="0" cy="0"/>
        </a:xfrm>
      </p:grpSpPr>
      <p:sp>
        <p:nvSpPr>
          <p:cNvPr id="9435" name="Google Shape;9435;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436" name="Google Shape;9436;p7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437" name="Google Shape;9437;p78"/>
          <p:cNvGrpSpPr/>
          <p:nvPr/>
        </p:nvGrpSpPr>
        <p:grpSpPr>
          <a:xfrm>
            <a:off x="866243" y="2291587"/>
            <a:ext cx="415546" cy="355053"/>
            <a:chOff x="866243" y="2291587"/>
            <a:chExt cx="415546" cy="355053"/>
          </a:xfrm>
        </p:grpSpPr>
        <p:sp>
          <p:nvSpPr>
            <p:cNvPr id="9438" name="Google Shape;9438;p7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3" name="Google Shape;9443;p7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4" name="Google Shape;9444;p78"/>
          <p:cNvGrpSpPr/>
          <p:nvPr/>
        </p:nvGrpSpPr>
        <p:grpSpPr>
          <a:xfrm>
            <a:off x="1958520" y="2302574"/>
            <a:ext cx="359213" cy="327807"/>
            <a:chOff x="1958520" y="2302574"/>
            <a:chExt cx="359213" cy="327807"/>
          </a:xfrm>
        </p:grpSpPr>
        <p:sp>
          <p:nvSpPr>
            <p:cNvPr id="9445" name="Google Shape;9445;p7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78"/>
          <p:cNvGrpSpPr/>
          <p:nvPr/>
        </p:nvGrpSpPr>
        <p:grpSpPr>
          <a:xfrm>
            <a:off x="2579882" y="2287427"/>
            <a:ext cx="207582" cy="359594"/>
            <a:chOff x="2656082" y="2287427"/>
            <a:chExt cx="207582" cy="359594"/>
          </a:xfrm>
        </p:grpSpPr>
        <p:sp>
          <p:nvSpPr>
            <p:cNvPr id="9449" name="Google Shape;9449;p7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8"/>
          <p:cNvGrpSpPr/>
          <p:nvPr/>
        </p:nvGrpSpPr>
        <p:grpSpPr>
          <a:xfrm>
            <a:off x="3049653" y="2321468"/>
            <a:ext cx="362991" cy="290018"/>
            <a:chOff x="3049653" y="2321468"/>
            <a:chExt cx="362991" cy="290018"/>
          </a:xfrm>
        </p:grpSpPr>
        <p:sp>
          <p:nvSpPr>
            <p:cNvPr id="9454" name="Google Shape;9454;p7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8"/>
          <p:cNvGrpSpPr/>
          <p:nvPr/>
        </p:nvGrpSpPr>
        <p:grpSpPr>
          <a:xfrm>
            <a:off x="3564243" y="2289904"/>
            <a:ext cx="422342" cy="355243"/>
            <a:chOff x="3564243" y="2289904"/>
            <a:chExt cx="422342" cy="355243"/>
          </a:xfrm>
        </p:grpSpPr>
        <p:sp>
          <p:nvSpPr>
            <p:cNvPr id="9459" name="Google Shape;9459;p7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4" name="Google Shape;9464;p7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5" name="Google Shape;9465;p78"/>
          <p:cNvGrpSpPr/>
          <p:nvPr/>
        </p:nvGrpSpPr>
        <p:grpSpPr>
          <a:xfrm>
            <a:off x="4687894" y="2289713"/>
            <a:ext cx="359594" cy="353909"/>
            <a:chOff x="4687894" y="2289713"/>
            <a:chExt cx="359594" cy="353909"/>
          </a:xfrm>
        </p:grpSpPr>
        <p:sp>
          <p:nvSpPr>
            <p:cNvPr id="9466" name="Google Shape;9466;p7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0" name="Google Shape;9470;p78"/>
          <p:cNvGrpSpPr/>
          <p:nvPr/>
        </p:nvGrpSpPr>
        <p:grpSpPr>
          <a:xfrm>
            <a:off x="6372624" y="2308227"/>
            <a:ext cx="263567" cy="317614"/>
            <a:chOff x="6421399" y="2308227"/>
            <a:chExt cx="263567" cy="317614"/>
          </a:xfrm>
        </p:grpSpPr>
        <p:sp>
          <p:nvSpPr>
            <p:cNvPr id="9471" name="Google Shape;9471;p7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78"/>
          <p:cNvGrpSpPr/>
          <p:nvPr/>
        </p:nvGrpSpPr>
        <p:grpSpPr>
          <a:xfrm>
            <a:off x="6870193" y="2295620"/>
            <a:ext cx="360356" cy="343462"/>
            <a:chOff x="6870193" y="2295620"/>
            <a:chExt cx="360356" cy="343462"/>
          </a:xfrm>
        </p:grpSpPr>
        <p:sp>
          <p:nvSpPr>
            <p:cNvPr id="9476" name="Google Shape;9476;p7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78"/>
          <p:cNvGrpSpPr/>
          <p:nvPr/>
        </p:nvGrpSpPr>
        <p:grpSpPr>
          <a:xfrm>
            <a:off x="7441465" y="2302860"/>
            <a:ext cx="342192" cy="327140"/>
            <a:chOff x="7441465" y="2302860"/>
            <a:chExt cx="342192" cy="327140"/>
          </a:xfrm>
        </p:grpSpPr>
        <p:sp>
          <p:nvSpPr>
            <p:cNvPr id="9479" name="Google Shape;9479;p7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8"/>
          <p:cNvGrpSpPr/>
          <p:nvPr/>
        </p:nvGrpSpPr>
        <p:grpSpPr>
          <a:xfrm>
            <a:off x="7989683" y="2350207"/>
            <a:ext cx="332761" cy="234066"/>
            <a:chOff x="7989683" y="2350207"/>
            <a:chExt cx="332761" cy="234066"/>
          </a:xfrm>
        </p:grpSpPr>
        <p:sp>
          <p:nvSpPr>
            <p:cNvPr id="9482" name="Google Shape;9482;p7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78"/>
          <p:cNvGrpSpPr/>
          <p:nvPr/>
        </p:nvGrpSpPr>
        <p:grpSpPr>
          <a:xfrm>
            <a:off x="5823294" y="2309751"/>
            <a:ext cx="315327" cy="314978"/>
            <a:chOff x="5823294" y="2309751"/>
            <a:chExt cx="315327" cy="314978"/>
          </a:xfrm>
        </p:grpSpPr>
        <p:sp>
          <p:nvSpPr>
            <p:cNvPr id="9489" name="Google Shape;9489;p7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78"/>
          <p:cNvGrpSpPr/>
          <p:nvPr/>
        </p:nvGrpSpPr>
        <p:grpSpPr>
          <a:xfrm>
            <a:off x="2497275" y="2744159"/>
            <a:ext cx="370930" cy="370549"/>
            <a:chOff x="2497275" y="2744159"/>
            <a:chExt cx="370930" cy="370549"/>
          </a:xfrm>
        </p:grpSpPr>
        <p:sp>
          <p:nvSpPr>
            <p:cNvPr id="9507" name="Google Shape;9507;p7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78"/>
          <p:cNvGrpSpPr/>
          <p:nvPr/>
        </p:nvGrpSpPr>
        <p:grpSpPr>
          <a:xfrm>
            <a:off x="860940" y="2746477"/>
            <a:ext cx="371883" cy="365691"/>
            <a:chOff x="860940" y="2746477"/>
            <a:chExt cx="371883" cy="365691"/>
          </a:xfrm>
        </p:grpSpPr>
        <p:sp>
          <p:nvSpPr>
            <p:cNvPr id="9514" name="Google Shape;9514;p7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78"/>
          <p:cNvGrpSpPr/>
          <p:nvPr/>
        </p:nvGrpSpPr>
        <p:grpSpPr>
          <a:xfrm>
            <a:off x="1493849" y="2775533"/>
            <a:ext cx="283985" cy="341080"/>
            <a:chOff x="1493849" y="2775533"/>
            <a:chExt cx="283985" cy="341080"/>
          </a:xfrm>
        </p:grpSpPr>
        <p:sp>
          <p:nvSpPr>
            <p:cNvPr id="9520" name="Google Shape;9520;p7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78"/>
          <p:cNvGrpSpPr/>
          <p:nvPr/>
        </p:nvGrpSpPr>
        <p:grpSpPr>
          <a:xfrm>
            <a:off x="1952836" y="2774422"/>
            <a:ext cx="372835" cy="342573"/>
            <a:chOff x="1952836" y="2774422"/>
            <a:chExt cx="372835" cy="342573"/>
          </a:xfrm>
        </p:grpSpPr>
        <p:sp>
          <p:nvSpPr>
            <p:cNvPr id="9523" name="Google Shape;9523;p7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78"/>
          <p:cNvGrpSpPr/>
          <p:nvPr/>
        </p:nvGrpSpPr>
        <p:grpSpPr>
          <a:xfrm>
            <a:off x="3079916" y="2744477"/>
            <a:ext cx="332729" cy="372518"/>
            <a:chOff x="3079916" y="2744477"/>
            <a:chExt cx="332729" cy="372518"/>
          </a:xfrm>
        </p:grpSpPr>
        <p:sp>
          <p:nvSpPr>
            <p:cNvPr id="9527" name="Google Shape;9527;p7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78"/>
          <p:cNvGrpSpPr/>
          <p:nvPr/>
        </p:nvGrpSpPr>
        <p:grpSpPr>
          <a:xfrm>
            <a:off x="3620576" y="2745525"/>
            <a:ext cx="336889" cy="355592"/>
            <a:chOff x="3620576" y="2745525"/>
            <a:chExt cx="336889" cy="355592"/>
          </a:xfrm>
        </p:grpSpPr>
        <p:sp>
          <p:nvSpPr>
            <p:cNvPr id="9531" name="Google Shape;9531;p7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78"/>
          <p:cNvGrpSpPr/>
          <p:nvPr/>
        </p:nvGrpSpPr>
        <p:grpSpPr>
          <a:xfrm>
            <a:off x="4126815" y="2760704"/>
            <a:ext cx="380393" cy="363118"/>
            <a:chOff x="4126815" y="2760704"/>
            <a:chExt cx="380393" cy="363118"/>
          </a:xfrm>
        </p:grpSpPr>
        <p:sp>
          <p:nvSpPr>
            <p:cNvPr id="9534" name="Google Shape;9534;p7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8"/>
          <p:cNvGrpSpPr/>
          <p:nvPr/>
        </p:nvGrpSpPr>
        <p:grpSpPr>
          <a:xfrm>
            <a:off x="4675986" y="2745684"/>
            <a:ext cx="381346" cy="368644"/>
            <a:chOff x="4675986" y="2745684"/>
            <a:chExt cx="381346" cy="368644"/>
          </a:xfrm>
        </p:grpSpPr>
        <p:sp>
          <p:nvSpPr>
            <p:cNvPr id="9539" name="Google Shape;9539;p7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8"/>
          <p:cNvGrpSpPr/>
          <p:nvPr/>
        </p:nvGrpSpPr>
        <p:grpSpPr>
          <a:xfrm>
            <a:off x="5220616" y="2791061"/>
            <a:ext cx="373185" cy="302466"/>
            <a:chOff x="5220616" y="2791061"/>
            <a:chExt cx="373185" cy="302466"/>
          </a:xfrm>
        </p:grpSpPr>
        <p:sp>
          <p:nvSpPr>
            <p:cNvPr id="9542" name="Google Shape;9542;p7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8"/>
          <p:cNvGrpSpPr/>
          <p:nvPr/>
        </p:nvGrpSpPr>
        <p:grpSpPr>
          <a:xfrm>
            <a:off x="5788661" y="2772517"/>
            <a:ext cx="284366" cy="344097"/>
            <a:chOff x="5864861" y="2772517"/>
            <a:chExt cx="284366" cy="344097"/>
          </a:xfrm>
        </p:grpSpPr>
        <p:sp>
          <p:nvSpPr>
            <p:cNvPr id="9561" name="Google Shape;9561;p7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7" name="Google Shape;9567;p7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8" name="Google Shape;9568;p78"/>
          <p:cNvGrpSpPr/>
          <p:nvPr/>
        </p:nvGrpSpPr>
        <p:grpSpPr>
          <a:xfrm>
            <a:off x="6974158" y="2789537"/>
            <a:ext cx="255247" cy="327458"/>
            <a:chOff x="6974158" y="2789537"/>
            <a:chExt cx="255247" cy="327458"/>
          </a:xfrm>
        </p:grpSpPr>
        <p:sp>
          <p:nvSpPr>
            <p:cNvPr id="9569" name="Google Shape;9569;p7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78"/>
          <p:cNvGrpSpPr/>
          <p:nvPr/>
        </p:nvGrpSpPr>
        <p:grpSpPr>
          <a:xfrm>
            <a:off x="7530697" y="2790299"/>
            <a:ext cx="244291" cy="326314"/>
            <a:chOff x="7530697" y="2790299"/>
            <a:chExt cx="244291" cy="326314"/>
          </a:xfrm>
        </p:grpSpPr>
        <p:sp>
          <p:nvSpPr>
            <p:cNvPr id="9576" name="Google Shape;9576;p7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78"/>
          <p:cNvGrpSpPr/>
          <p:nvPr/>
        </p:nvGrpSpPr>
        <p:grpSpPr>
          <a:xfrm>
            <a:off x="7988191" y="2832248"/>
            <a:ext cx="332348" cy="283985"/>
            <a:chOff x="7988191" y="2832248"/>
            <a:chExt cx="332348" cy="283985"/>
          </a:xfrm>
        </p:grpSpPr>
        <p:sp>
          <p:nvSpPr>
            <p:cNvPr id="9583" name="Google Shape;9583;p7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6" name="Google Shape;9586;p7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7" name="Google Shape;9587;p78"/>
          <p:cNvGrpSpPr/>
          <p:nvPr/>
        </p:nvGrpSpPr>
        <p:grpSpPr>
          <a:xfrm>
            <a:off x="3588440" y="3258368"/>
            <a:ext cx="364484" cy="262423"/>
            <a:chOff x="3588440" y="3258368"/>
            <a:chExt cx="364484" cy="262423"/>
          </a:xfrm>
        </p:grpSpPr>
        <p:sp>
          <p:nvSpPr>
            <p:cNvPr id="9588" name="Google Shape;9588;p7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4" name="Google Shape;9594;p7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5" name="Google Shape;9595;p78"/>
          <p:cNvGrpSpPr/>
          <p:nvPr/>
        </p:nvGrpSpPr>
        <p:grpSpPr>
          <a:xfrm>
            <a:off x="5765817" y="3227724"/>
            <a:ext cx="364865" cy="324822"/>
            <a:chOff x="5765817" y="3227724"/>
            <a:chExt cx="364865" cy="324822"/>
          </a:xfrm>
        </p:grpSpPr>
        <p:sp>
          <p:nvSpPr>
            <p:cNvPr id="9596" name="Google Shape;9596;p7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8"/>
          <p:cNvGrpSpPr/>
          <p:nvPr/>
        </p:nvGrpSpPr>
        <p:grpSpPr>
          <a:xfrm>
            <a:off x="6228583" y="3237664"/>
            <a:ext cx="446539" cy="303895"/>
            <a:chOff x="6228583" y="3237664"/>
            <a:chExt cx="446539" cy="303895"/>
          </a:xfrm>
        </p:grpSpPr>
        <p:sp>
          <p:nvSpPr>
            <p:cNvPr id="9600" name="Google Shape;9600;p7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8"/>
          <p:cNvGrpSpPr/>
          <p:nvPr/>
        </p:nvGrpSpPr>
        <p:grpSpPr>
          <a:xfrm>
            <a:off x="865862" y="3207306"/>
            <a:ext cx="364484" cy="364897"/>
            <a:chOff x="865862" y="3207306"/>
            <a:chExt cx="364484" cy="364897"/>
          </a:xfrm>
        </p:grpSpPr>
        <p:sp>
          <p:nvSpPr>
            <p:cNvPr id="9618" name="Google Shape;9618;p7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78"/>
          <p:cNvGrpSpPr/>
          <p:nvPr/>
        </p:nvGrpSpPr>
        <p:grpSpPr>
          <a:xfrm>
            <a:off x="1404617" y="3226962"/>
            <a:ext cx="370168" cy="325965"/>
            <a:chOff x="1404617" y="3226962"/>
            <a:chExt cx="370168" cy="325965"/>
          </a:xfrm>
        </p:grpSpPr>
        <p:sp>
          <p:nvSpPr>
            <p:cNvPr id="9633" name="Google Shape;9633;p7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78"/>
          <p:cNvGrpSpPr/>
          <p:nvPr/>
        </p:nvGrpSpPr>
        <p:grpSpPr>
          <a:xfrm>
            <a:off x="1954741" y="3212419"/>
            <a:ext cx="366389" cy="354481"/>
            <a:chOff x="1954741" y="3212419"/>
            <a:chExt cx="366389" cy="354481"/>
          </a:xfrm>
        </p:grpSpPr>
        <p:sp>
          <p:nvSpPr>
            <p:cNvPr id="9643" name="Google Shape;9643;p7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78"/>
          <p:cNvGrpSpPr/>
          <p:nvPr/>
        </p:nvGrpSpPr>
        <p:grpSpPr>
          <a:xfrm>
            <a:off x="3043239" y="3215626"/>
            <a:ext cx="366008" cy="348670"/>
            <a:chOff x="3043239" y="3215626"/>
            <a:chExt cx="366008" cy="348670"/>
          </a:xfrm>
        </p:grpSpPr>
        <p:sp>
          <p:nvSpPr>
            <p:cNvPr id="9651" name="Google Shape;9651;p7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78"/>
          <p:cNvGrpSpPr/>
          <p:nvPr/>
        </p:nvGrpSpPr>
        <p:grpSpPr>
          <a:xfrm>
            <a:off x="4218333" y="3184982"/>
            <a:ext cx="209107" cy="383442"/>
            <a:chOff x="4218333" y="3184982"/>
            <a:chExt cx="209107" cy="383442"/>
          </a:xfrm>
        </p:grpSpPr>
        <p:sp>
          <p:nvSpPr>
            <p:cNvPr id="9654" name="Google Shape;9654;p7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6" name="Google Shape;9656;p7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7" name="Google Shape;9657;p78"/>
          <p:cNvGrpSpPr/>
          <p:nvPr/>
        </p:nvGrpSpPr>
        <p:grpSpPr>
          <a:xfrm>
            <a:off x="6896644" y="3216007"/>
            <a:ext cx="322917" cy="347876"/>
            <a:chOff x="6896644" y="3216007"/>
            <a:chExt cx="322917" cy="347876"/>
          </a:xfrm>
        </p:grpSpPr>
        <p:sp>
          <p:nvSpPr>
            <p:cNvPr id="9658" name="Google Shape;9658;p7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8"/>
          <p:cNvGrpSpPr/>
          <p:nvPr/>
        </p:nvGrpSpPr>
        <p:grpSpPr>
          <a:xfrm>
            <a:off x="7429366" y="3223183"/>
            <a:ext cx="334634" cy="333904"/>
            <a:chOff x="7429366" y="3223183"/>
            <a:chExt cx="334634" cy="333904"/>
          </a:xfrm>
        </p:grpSpPr>
        <p:sp>
          <p:nvSpPr>
            <p:cNvPr id="9666" name="Google Shape;9666;p7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8" name="Google Shape;9668;p7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9" name="Google Shape;9669;p78"/>
          <p:cNvGrpSpPr/>
          <p:nvPr/>
        </p:nvGrpSpPr>
        <p:grpSpPr>
          <a:xfrm>
            <a:off x="5216456" y="3725484"/>
            <a:ext cx="356196" cy="265631"/>
            <a:chOff x="5216456" y="3725484"/>
            <a:chExt cx="356196" cy="265631"/>
          </a:xfrm>
        </p:grpSpPr>
        <p:sp>
          <p:nvSpPr>
            <p:cNvPr id="9670" name="Google Shape;9670;p7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78"/>
          <p:cNvGrpSpPr/>
          <p:nvPr/>
        </p:nvGrpSpPr>
        <p:grpSpPr>
          <a:xfrm>
            <a:off x="6849393" y="3733994"/>
            <a:ext cx="355053" cy="248038"/>
            <a:chOff x="6849393" y="3733994"/>
            <a:chExt cx="355053" cy="248038"/>
          </a:xfrm>
        </p:grpSpPr>
        <p:sp>
          <p:nvSpPr>
            <p:cNvPr id="9673" name="Google Shape;9673;p7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78"/>
          <p:cNvGrpSpPr/>
          <p:nvPr/>
        </p:nvGrpSpPr>
        <p:grpSpPr>
          <a:xfrm>
            <a:off x="7918997" y="3714687"/>
            <a:ext cx="392111" cy="280206"/>
            <a:chOff x="7918997" y="3714687"/>
            <a:chExt cx="392111" cy="280206"/>
          </a:xfrm>
        </p:grpSpPr>
        <p:sp>
          <p:nvSpPr>
            <p:cNvPr id="9679" name="Google Shape;9679;p7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4" name="Google Shape;9684;p7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5" name="Google Shape;9685;p78"/>
          <p:cNvGrpSpPr/>
          <p:nvPr/>
        </p:nvGrpSpPr>
        <p:grpSpPr>
          <a:xfrm>
            <a:off x="1408777" y="3680964"/>
            <a:ext cx="357720" cy="355148"/>
            <a:chOff x="1408777" y="3680964"/>
            <a:chExt cx="357720" cy="355148"/>
          </a:xfrm>
        </p:grpSpPr>
        <p:sp>
          <p:nvSpPr>
            <p:cNvPr id="9686" name="Google Shape;9686;p7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78"/>
          <p:cNvGrpSpPr/>
          <p:nvPr/>
        </p:nvGrpSpPr>
        <p:grpSpPr>
          <a:xfrm>
            <a:off x="1952836" y="3680964"/>
            <a:ext cx="357720" cy="355148"/>
            <a:chOff x="1952836" y="3680964"/>
            <a:chExt cx="357720" cy="355148"/>
          </a:xfrm>
        </p:grpSpPr>
        <p:sp>
          <p:nvSpPr>
            <p:cNvPr id="9692" name="Google Shape;9692;p7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8"/>
          <p:cNvGrpSpPr/>
          <p:nvPr/>
        </p:nvGrpSpPr>
        <p:grpSpPr>
          <a:xfrm>
            <a:off x="2496894" y="3680964"/>
            <a:ext cx="357720" cy="355148"/>
            <a:chOff x="2496894" y="3680964"/>
            <a:chExt cx="357720" cy="355148"/>
          </a:xfrm>
        </p:grpSpPr>
        <p:sp>
          <p:nvSpPr>
            <p:cNvPr id="9698" name="Google Shape;9698;p7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3" name="Google Shape;9703;p78"/>
          <p:cNvGrpSpPr/>
          <p:nvPr/>
        </p:nvGrpSpPr>
        <p:grpSpPr>
          <a:xfrm>
            <a:off x="3040984" y="3681059"/>
            <a:ext cx="356164" cy="355815"/>
            <a:chOff x="3040984" y="3681059"/>
            <a:chExt cx="356164" cy="355815"/>
          </a:xfrm>
        </p:grpSpPr>
        <p:sp>
          <p:nvSpPr>
            <p:cNvPr id="9704" name="Google Shape;9704;p7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78"/>
          <p:cNvGrpSpPr/>
          <p:nvPr/>
        </p:nvGrpSpPr>
        <p:grpSpPr>
          <a:xfrm>
            <a:off x="3584280" y="3699191"/>
            <a:ext cx="358069" cy="317995"/>
            <a:chOff x="3584280" y="3699191"/>
            <a:chExt cx="358069" cy="317995"/>
          </a:xfrm>
        </p:grpSpPr>
        <p:sp>
          <p:nvSpPr>
            <p:cNvPr id="9708" name="Google Shape;9708;p7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78"/>
          <p:cNvGrpSpPr/>
          <p:nvPr/>
        </p:nvGrpSpPr>
        <p:grpSpPr>
          <a:xfrm>
            <a:off x="4129482" y="3681059"/>
            <a:ext cx="355402" cy="354291"/>
            <a:chOff x="4129482" y="3681059"/>
            <a:chExt cx="355402" cy="354291"/>
          </a:xfrm>
        </p:grpSpPr>
        <p:sp>
          <p:nvSpPr>
            <p:cNvPr id="9713" name="Google Shape;9713;p7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78"/>
          <p:cNvGrpSpPr/>
          <p:nvPr/>
        </p:nvGrpSpPr>
        <p:grpSpPr>
          <a:xfrm>
            <a:off x="4673540" y="3680297"/>
            <a:ext cx="355434" cy="355815"/>
            <a:chOff x="4673540" y="3680297"/>
            <a:chExt cx="355434" cy="355815"/>
          </a:xfrm>
        </p:grpSpPr>
        <p:sp>
          <p:nvSpPr>
            <p:cNvPr id="9718" name="Google Shape;9718;p7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8"/>
          <p:cNvGrpSpPr/>
          <p:nvPr/>
        </p:nvGrpSpPr>
        <p:grpSpPr>
          <a:xfrm>
            <a:off x="5779408" y="3699191"/>
            <a:ext cx="317645" cy="318757"/>
            <a:chOff x="5779408" y="3699191"/>
            <a:chExt cx="317645" cy="318757"/>
          </a:xfrm>
        </p:grpSpPr>
        <p:sp>
          <p:nvSpPr>
            <p:cNvPr id="9722" name="Google Shape;9722;p7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8"/>
          <p:cNvGrpSpPr/>
          <p:nvPr/>
        </p:nvGrpSpPr>
        <p:grpSpPr>
          <a:xfrm>
            <a:off x="7390435" y="3680868"/>
            <a:ext cx="372073" cy="355243"/>
            <a:chOff x="7390435" y="3680868"/>
            <a:chExt cx="372073" cy="355243"/>
          </a:xfrm>
        </p:grpSpPr>
        <p:sp>
          <p:nvSpPr>
            <p:cNvPr id="9726" name="Google Shape;9726;p7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78"/>
          <p:cNvGrpSpPr/>
          <p:nvPr/>
        </p:nvGrpSpPr>
        <p:grpSpPr>
          <a:xfrm>
            <a:off x="1421638" y="4125629"/>
            <a:ext cx="374709" cy="374010"/>
            <a:chOff x="1421638" y="4125629"/>
            <a:chExt cx="374709" cy="374010"/>
          </a:xfrm>
        </p:grpSpPr>
        <p:sp>
          <p:nvSpPr>
            <p:cNvPr id="9733" name="Google Shape;9733;p7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78"/>
          <p:cNvGrpSpPr/>
          <p:nvPr/>
        </p:nvGrpSpPr>
        <p:grpSpPr>
          <a:xfrm>
            <a:off x="1973254" y="4156304"/>
            <a:ext cx="357720" cy="342192"/>
            <a:chOff x="1973254" y="4156304"/>
            <a:chExt cx="357720" cy="342192"/>
          </a:xfrm>
        </p:grpSpPr>
        <p:sp>
          <p:nvSpPr>
            <p:cNvPr id="9736" name="Google Shape;9736;p7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8"/>
          <p:cNvGrpSpPr/>
          <p:nvPr/>
        </p:nvGrpSpPr>
        <p:grpSpPr>
          <a:xfrm>
            <a:off x="2523759" y="4135505"/>
            <a:ext cx="341049" cy="340318"/>
            <a:chOff x="2523759" y="4135505"/>
            <a:chExt cx="341049" cy="340318"/>
          </a:xfrm>
        </p:grpSpPr>
        <p:sp>
          <p:nvSpPr>
            <p:cNvPr id="9743" name="Google Shape;9743;p7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8"/>
          <p:cNvGrpSpPr/>
          <p:nvPr/>
        </p:nvGrpSpPr>
        <p:grpSpPr>
          <a:xfrm>
            <a:off x="3040603" y="4130360"/>
            <a:ext cx="392079" cy="350353"/>
            <a:chOff x="3040603" y="4130360"/>
            <a:chExt cx="392079" cy="350353"/>
          </a:xfrm>
        </p:grpSpPr>
        <p:sp>
          <p:nvSpPr>
            <p:cNvPr id="9746" name="Google Shape;9746;p7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78"/>
          <p:cNvGrpSpPr/>
          <p:nvPr/>
        </p:nvGrpSpPr>
        <p:grpSpPr>
          <a:xfrm>
            <a:off x="3662144" y="4135505"/>
            <a:ext cx="232955" cy="340318"/>
            <a:chOff x="3662144" y="4135505"/>
            <a:chExt cx="232955" cy="340318"/>
          </a:xfrm>
        </p:grpSpPr>
        <p:sp>
          <p:nvSpPr>
            <p:cNvPr id="9757" name="Google Shape;9757;p7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78"/>
          <p:cNvGrpSpPr/>
          <p:nvPr/>
        </p:nvGrpSpPr>
        <p:grpSpPr>
          <a:xfrm>
            <a:off x="4149138" y="4121151"/>
            <a:ext cx="344065" cy="368644"/>
            <a:chOff x="4149138" y="4121151"/>
            <a:chExt cx="344065" cy="368644"/>
          </a:xfrm>
        </p:grpSpPr>
        <p:sp>
          <p:nvSpPr>
            <p:cNvPr id="9762" name="Google Shape;9762;p7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5" name="Google Shape;9775;p78"/>
          <p:cNvGrpSpPr/>
          <p:nvPr/>
        </p:nvGrpSpPr>
        <p:grpSpPr>
          <a:xfrm>
            <a:off x="5206262" y="4174817"/>
            <a:ext cx="397763" cy="262804"/>
            <a:chOff x="5206262" y="4174817"/>
            <a:chExt cx="397763" cy="262804"/>
          </a:xfrm>
        </p:grpSpPr>
        <p:sp>
          <p:nvSpPr>
            <p:cNvPr id="9776" name="Google Shape;9776;p7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8"/>
          <p:cNvGrpSpPr/>
          <p:nvPr/>
        </p:nvGrpSpPr>
        <p:grpSpPr>
          <a:xfrm>
            <a:off x="5727616" y="4204699"/>
            <a:ext cx="440505" cy="290018"/>
            <a:chOff x="5727616" y="4204699"/>
            <a:chExt cx="440505" cy="290018"/>
          </a:xfrm>
        </p:grpSpPr>
        <p:sp>
          <p:nvSpPr>
            <p:cNvPr id="9784" name="Google Shape;9784;p7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8"/>
          <p:cNvGrpSpPr/>
          <p:nvPr/>
        </p:nvGrpSpPr>
        <p:grpSpPr>
          <a:xfrm>
            <a:off x="6410063" y="4135124"/>
            <a:ext cx="159950" cy="364516"/>
            <a:chOff x="6410063" y="4135124"/>
            <a:chExt cx="159950" cy="364516"/>
          </a:xfrm>
        </p:grpSpPr>
        <p:sp>
          <p:nvSpPr>
            <p:cNvPr id="9793" name="Google Shape;9793;p7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8"/>
          <p:cNvGrpSpPr/>
          <p:nvPr/>
        </p:nvGrpSpPr>
        <p:grpSpPr>
          <a:xfrm>
            <a:off x="6924652" y="4135505"/>
            <a:ext cx="214378" cy="364135"/>
            <a:chOff x="6924652" y="4135505"/>
            <a:chExt cx="214378" cy="364135"/>
          </a:xfrm>
        </p:grpSpPr>
        <p:sp>
          <p:nvSpPr>
            <p:cNvPr id="9798" name="Google Shape;9798;p7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8"/>
          <p:cNvGrpSpPr/>
          <p:nvPr/>
        </p:nvGrpSpPr>
        <p:grpSpPr>
          <a:xfrm>
            <a:off x="7384751" y="4147984"/>
            <a:ext cx="380012" cy="351274"/>
            <a:chOff x="7384751" y="4147984"/>
            <a:chExt cx="380012" cy="351274"/>
          </a:xfrm>
        </p:grpSpPr>
        <p:sp>
          <p:nvSpPr>
            <p:cNvPr id="9803" name="Google Shape;9803;p7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811"/>
        <p:cNvGrpSpPr/>
        <p:nvPr/>
      </p:nvGrpSpPr>
      <p:grpSpPr>
        <a:xfrm>
          <a:off x="0" y="0"/>
          <a:ext cx="0" cy="0"/>
          <a:chOff x="0" y="0"/>
          <a:chExt cx="0" cy="0"/>
        </a:xfrm>
      </p:grpSpPr>
      <p:sp>
        <p:nvSpPr>
          <p:cNvPr id="9812" name="Google Shape;9812;p7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13" name="Google Shape;9813;p7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814" name="Google Shape;9814;p79"/>
          <p:cNvGrpSpPr/>
          <p:nvPr/>
        </p:nvGrpSpPr>
        <p:grpSpPr>
          <a:xfrm>
            <a:off x="1989449" y="4282269"/>
            <a:ext cx="374774" cy="346073"/>
            <a:chOff x="1989449" y="4282269"/>
            <a:chExt cx="374774" cy="346073"/>
          </a:xfrm>
        </p:grpSpPr>
        <p:sp>
          <p:nvSpPr>
            <p:cNvPr id="9815" name="Google Shape;9815;p7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79"/>
          <p:cNvGrpSpPr/>
          <p:nvPr/>
        </p:nvGrpSpPr>
        <p:grpSpPr>
          <a:xfrm>
            <a:off x="2487439" y="4280740"/>
            <a:ext cx="198775" cy="348972"/>
            <a:chOff x="2487439" y="4280740"/>
            <a:chExt cx="198775" cy="348972"/>
          </a:xfrm>
        </p:grpSpPr>
        <p:sp>
          <p:nvSpPr>
            <p:cNvPr id="9821" name="Google Shape;9821;p7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79"/>
          <p:cNvGrpSpPr/>
          <p:nvPr/>
        </p:nvGrpSpPr>
        <p:grpSpPr>
          <a:xfrm>
            <a:off x="2810958" y="4273923"/>
            <a:ext cx="353145" cy="361873"/>
            <a:chOff x="2810958" y="4273923"/>
            <a:chExt cx="353145" cy="361873"/>
          </a:xfrm>
        </p:grpSpPr>
        <p:sp>
          <p:nvSpPr>
            <p:cNvPr id="9826" name="Google Shape;9826;p7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9"/>
          <p:cNvGrpSpPr/>
          <p:nvPr/>
        </p:nvGrpSpPr>
        <p:grpSpPr>
          <a:xfrm>
            <a:off x="6275635" y="4282651"/>
            <a:ext cx="209383" cy="366778"/>
            <a:chOff x="6275635" y="4282651"/>
            <a:chExt cx="209383" cy="366778"/>
          </a:xfrm>
        </p:grpSpPr>
        <p:sp>
          <p:nvSpPr>
            <p:cNvPr id="9834" name="Google Shape;9834;p7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79"/>
          <p:cNvGrpSpPr/>
          <p:nvPr/>
        </p:nvGrpSpPr>
        <p:grpSpPr>
          <a:xfrm>
            <a:off x="6701186" y="4283033"/>
            <a:ext cx="280292" cy="366396"/>
            <a:chOff x="6701186" y="4283033"/>
            <a:chExt cx="280292" cy="366396"/>
          </a:xfrm>
        </p:grpSpPr>
        <p:sp>
          <p:nvSpPr>
            <p:cNvPr id="9837" name="Google Shape;9837;p7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79"/>
          <p:cNvGrpSpPr/>
          <p:nvPr/>
        </p:nvGrpSpPr>
        <p:grpSpPr>
          <a:xfrm>
            <a:off x="2609571" y="3824958"/>
            <a:ext cx="373627" cy="347347"/>
            <a:chOff x="2609571" y="3824958"/>
            <a:chExt cx="373627" cy="347347"/>
          </a:xfrm>
        </p:grpSpPr>
        <p:sp>
          <p:nvSpPr>
            <p:cNvPr id="9840" name="Google Shape;9840;p7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2" name="Google Shape;9842;p7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3" name="Google Shape;9843;p79"/>
          <p:cNvGrpSpPr/>
          <p:nvPr/>
        </p:nvGrpSpPr>
        <p:grpSpPr>
          <a:xfrm>
            <a:off x="916127" y="3807056"/>
            <a:ext cx="221902" cy="380795"/>
            <a:chOff x="916127" y="3807056"/>
            <a:chExt cx="221902" cy="380795"/>
          </a:xfrm>
        </p:grpSpPr>
        <p:sp>
          <p:nvSpPr>
            <p:cNvPr id="9844" name="Google Shape;9844;p7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8" name="Google Shape;9848;p7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0" name="Google Shape;9850;p79"/>
          <p:cNvGrpSpPr/>
          <p:nvPr/>
        </p:nvGrpSpPr>
        <p:grpSpPr>
          <a:xfrm>
            <a:off x="3513010" y="3816134"/>
            <a:ext cx="362223" cy="361108"/>
            <a:chOff x="3513010" y="3816134"/>
            <a:chExt cx="362223" cy="361108"/>
          </a:xfrm>
        </p:grpSpPr>
        <p:sp>
          <p:nvSpPr>
            <p:cNvPr id="9851" name="Google Shape;9851;p7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79"/>
          <p:cNvGrpSpPr/>
          <p:nvPr/>
        </p:nvGrpSpPr>
        <p:grpSpPr>
          <a:xfrm>
            <a:off x="3950316" y="3820307"/>
            <a:ext cx="369805" cy="353782"/>
            <a:chOff x="3950316" y="3820307"/>
            <a:chExt cx="369805" cy="353782"/>
          </a:xfrm>
        </p:grpSpPr>
        <p:sp>
          <p:nvSpPr>
            <p:cNvPr id="9856" name="Google Shape;9856;p7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79"/>
          <p:cNvGrpSpPr/>
          <p:nvPr/>
        </p:nvGrpSpPr>
        <p:grpSpPr>
          <a:xfrm>
            <a:off x="1761909" y="3811961"/>
            <a:ext cx="307974" cy="371716"/>
            <a:chOff x="1761909" y="3811961"/>
            <a:chExt cx="307974" cy="371716"/>
          </a:xfrm>
        </p:grpSpPr>
        <p:sp>
          <p:nvSpPr>
            <p:cNvPr id="9861" name="Google Shape;9861;p7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79"/>
          <p:cNvGrpSpPr/>
          <p:nvPr/>
        </p:nvGrpSpPr>
        <p:grpSpPr>
          <a:xfrm>
            <a:off x="5373342" y="3808935"/>
            <a:ext cx="231395" cy="353145"/>
            <a:chOff x="5373342" y="3808935"/>
            <a:chExt cx="231395" cy="353145"/>
          </a:xfrm>
        </p:grpSpPr>
        <p:sp>
          <p:nvSpPr>
            <p:cNvPr id="9872" name="Google Shape;9872;p7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1" name="Google Shape;9881;p7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2" name="Google Shape;9882;p79"/>
          <p:cNvGrpSpPr/>
          <p:nvPr/>
        </p:nvGrpSpPr>
        <p:grpSpPr>
          <a:xfrm>
            <a:off x="5833775" y="3809445"/>
            <a:ext cx="235185" cy="352253"/>
            <a:chOff x="5833775" y="3809445"/>
            <a:chExt cx="235185" cy="352253"/>
          </a:xfrm>
        </p:grpSpPr>
        <p:sp>
          <p:nvSpPr>
            <p:cNvPr id="9883" name="Google Shape;9883;p7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79"/>
          <p:cNvGrpSpPr/>
          <p:nvPr/>
        </p:nvGrpSpPr>
        <p:grpSpPr>
          <a:xfrm>
            <a:off x="4942472" y="3809318"/>
            <a:ext cx="238976" cy="352762"/>
            <a:chOff x="4942472" y="3809318"/>
            <a:chExt cx="238976" cy="352762"/>
          </a:xfrm>
        </p:grpSpPr>
        <p:sp>
          <p:nvSpPr>
            <p:cNvPr id="9887" name="Google Shape;9887;p7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9"/>
          <p:cNvGrpSpPr/>
          <p:nvPr/>
        </p:nvGrpSpPr>
        <p:grpSpPr>
          <a:xfrm>
            <a:off x="6266525" y="3807788"/>
            <a:ext cx="260223" cy="353527"/>
            <a:chOff x="6266525" y="3807788"/>
            <a:chExt cx="260223" cy="353527"/>
          </a:xfrm>
        </p:grpSpPr>
        <p:sp>
          <p:nvSpPr>
            <p:cNvPr id="9895" name="Google Shape;9895;p7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9" name="Google Shape;9899;p7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0" name="Google Shape;9900;p79"/>
          <p:cNvGrpSpPr/>
          <p:nvPr/>
        </p:nvGrpSpPr>
        <p:grpSpPr>
          <a:xfrm>
            <a:off x="7184363" y="3809604"/>
            <a:ext cx="202184" cy="352762"/>
            <a:chOff x="7184363" y="3809604"/>
            <a:chExt cx="202184" cy="352762"/>
          </a:xfrm>
        </p:grpSpPr>
        <p:sp>
          <p:nvSpPr>
            <p:cNvPr id="9901" name="Google Shape;9901;p7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79"/>
          <p:cNvGrpSpPr/>
          <p:nvPr/>
        </p:nvGrpSpPr>
        <p:grpSpPr>
          <a:xfrm>
            <a:off x="7571624" y="3808935"/>
            <a:ext cx="292047" cy="352762"/>
            <a:chOff x="7571624" y="3808935"/>
            <a:chExt cx="292047" cy="352762"/>
          </a:xfrm>
        </p:grpSpPr>
        <p:sp>
          <p:nvSpPr>
            <p:cNvPr id="9904" name="Google Shape;9904;p7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9"/>
          <p:cNvGrpSpPr/>
          <p:nvPr/>
        </p:nvGrpSpPr>
        <p:grpSpPr>
          <a:xfrm>
            <a:off x="2174559" y="3356116"/>
            <a:ext cx="364135" cy="359930"/>
            <a:chOff x="2174559" y="3356116"/>
            <a:chExt cx="364135" cy="359930"/>
          </a:xfrm>
        </p:grpSpPr>
        <p:sp>
          <p:nvSpPr>
            <p:cNvPr id="9911" name="Google Shape;9911;p7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9"/>
          <p:cNvGrpSpPr/>
          <p:nvPr/>
        </p:nvGrpSpPr>
        <p:grpSpPr>
          <a:xfrm>
            <a:off x="1731934" y="3355639"/>
            <a:ext cx="368371" cy="361554"/>
            <a:chOff x="1731934" y="3355639"/>
            <a:chExt cx="368371" cy="361554"/>
          </a:xfrm>
        </p:grpSpPr>
        <p:sp>
          <p:nvSpPr>
            <p:cNvPr id="9914" name="Google Shape;9914;p7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79"/>
          <p:cNvGrpSpPr/>
          <p:nvPr/>
        </p:nvGrpSpPr>
        <p:grpSpPr>
          <a:xfrm>
            <a:off x="3990517" y="3354173"/>
            <a:ext cx="279559" cy="363402"/>
            <a:chOff x="3990517" y="3354173"/>
            <a:chExt cx="279559" cy="363402"/>
          </a:xfrm>
        </p:grpSpPr>
        <p:sp>
          <p:nvSpPr>
            <p:cNvPr id="9917" name="Google Shape;9917;p7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79"/>
          <p:cNvGrpSpPr/>
          <p:nvPr/>
        </p:nvGrpSpPr>
        <p:grpSpPr>
          <a:xfrm>
            <a:off x="3497847" y="3417374"/>
            <a:ext cx="379680" cy="237606"/>
            <a:chOff x="3497847" y="3417374"/>
            <a:chExt cx="379680" cy="237606"/>
          </a:xfrm>
        </p:grpSpPr>
        <p:sp>
          <p:nvSpPr>
            <p:cNvPr id="9921" name="Google Shape;9921;p7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9"/>
          <p:cNvGrpSpPr/>
          <p:nvPr/>
        </p:nvGrpSpPr>
        <p:grpSpPr>
          <a:xfrm>
            <a:off x="2612597" y="3367075"/>
            <a:ext cx="376271" cy="337982"/>
            <a:chOff x="2612597" y="3367075"/>
            <a:chExt cx="376271" cy="337982"/>
          </a:xfrm>
        </p:grpSpPr>
        <p:sp>
          <p:nvSpPr>
            <p:cNvPr id="9926" name="Google Shape;9926;p7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9"/>
          <p:cNvGrpSpPr/>
          <p:nvPr/>
        </p:nvGrpSpPr>
        <p:grpSpPr>
          <a:xfrm>
            <a:off x="3071914" y="3364431"/>
            <a:ext cx="343652" cy="342505"/>
            <a:chOff x="3071914" y="3364431"/>
            <a:chExt cx="343652" cy="342505"/>
          </a:xfrm>
        </p:grpSpPr>
        <p:sp>
          <p:nvSpPr>
            <p:cNvPr id="9929" name="Google Shape;9929;p7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9"/>
          <p:cNvGrpSpPr/>
          <p:nvPr/>
        </p:nvGrpSpPr>
        <p:grpSpPr>
          <a:xfrm>
            <a:off x="897141" y="3359875"/>
            <a:ext cx="257962" cy="352762"/>
            <a:chOff x="897141" y="3359875"/>
            <a:chExt cx="257962" cy="352762"/>
          </a:xfrm>
        </p:grpSpPr>
        <p:sp>
          <p:nvSpPr>
            <p:cNvPr id="9935" name="Google Shape;9935;p7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79"/>
          <p:cNvGrpSpPr/>
          <p:nvPr/>
        </p:nvGrpSpPr>
        <p:grpSpPr>
          <a:xfrm>
            <a:off x="1333682" y="3344330"/>
            <a:ext cx="271213" cy="383088"/>
            <a:chOff x="1333682" y="3344330"/>
            <a:chExt cx="271213" cy="383088"/>
          </a:xfrm>
        </p:grpSpPr>
        <p:sp>
          <p:nvSpPr>
            <p:cNvPr id="9944" name="Google Shape;9944;p7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79"/>
          <p:cNvGrpSpPr/>
          <p:nvPr/>
        </p:nvGrpSpPr>
        <p:grpSpPr>
          <a:xfrm>
            <a:off x="6664394" y="3346974"/>
            <a:ext cx="353113" cy="351998"/>
            <a:chOff x="6664394" y="3346974"/>
            <a:chExt cx="353113" cy="351998"/>
          </a:xfrm>
        </p:grpSpPr>
        <p:sp>
          <p:nvSpPr>
            <p:cNvPr id="9956" name="Google Shape;9956;p7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79"/>
          <p:cNvGrpSpPr/>
          <p:nvPr/>
        </p:nvGrpSpPr>
        <p:grpSpPr>
          <a:xfrm>
            <a:off x="849741" y="1959307"/>
            <a:ext cx="399398" cy="375443"/>
            <a:chOff x="849741" y="1959307"/>
            <a:chExt cx="399398" cy="375443"/>
          </a:xfrm>
        </p:grpSpPr>
        <p:sp>
          <p:nvSpPr>
            <p:cNvPr id="9962" name="Google Shape;9962;p7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79"/>
          <p:cNvGrpSpPr/>
          <p:nvPr/>
        </p:nvGrpSpPr>
        <p:grpSpPr>
          <a:xfrm>
            <a:off x="1284212" y="1963766"/>
            <a:ext cx="379489" cy="366046"/>
            <a:chOff x="1284212" y="1963766"/>
            <a:chExt cx="379489" cy="366046"/>
          </a:xfrm>
        </p:grpSpPr>
        <p:sp>
          <p:nvSpPr>
            <p:cNvPr id="9965" name="Google Shape;9965;p7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9"/>
          <p:cNvGrpSpPr/>
          <p:nvPr/>
        </p:nvGrpSpPr>
        <p:grpSpPr>
          <a:xfrm>
            <a:off x="3037766" y="1969564"/>
            <a:ext cx="370219" cy="354928"/>
            <a:chOff x="3037766" y="1969564"/>
            <a:chExt cx="370219" cy="354928"/>
          </a:xfrm>
        </p:grpSpPr>
        <p:sp>
          <p:nvSpPr>
            <p:cNvPr id="9968" name="Google Shape;9968;p7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79"/>
          <p:cNvGrpSpPr/>
          <p:nvPr/>
        </p:nvGrpSpPr>
        <p:grpSpPr>
          <a:xfrm>
            <a:off x="3982553" y="1971730"/>
            <a:ext cx="304566" cy="350501"/>
            <a:chOff x="3982553" y="1971730"/>
            <a:chExt cx="304566" cy="350501"/>
          </a:xfrm>
        </p:grpSpPr>
        <p:sp>
          <p:nvSpPr>
            <p:cNvPr id="9973" name="Google Shape;9973;p7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79"/>
          <p:cNvGrpSpPr/>
          <p:nvPr/>
        </p:nvGrpSpPr>
        <p:grpSpPr>
          <a:xfrm>
            <a:off x="2567841" y="1994124"/>
            <a:ext cx="399812" cy="306477"/>
            <a:chOff x="2567841" y="1994124"/>
            <a:chExt cx="399812" cy="306477"/>
          </a:xfrm>
        </p:grpSpPr>
        <p:sp>
          <p:nvSpPr>
            <p:cNvPr id="9976" name="Google Shape;9976;p7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79"/>
          <p:cNvGrpSpPr/>
          <p:nvPr/>
        </p:nvGrpSpPr>
        <p:grpSpPr>
          <a:xfrm>
            <a:off x="2212084" y="1960358"/>
            <a:ext cx="324698" cy="372863"/>
            <a:chOff x="2212084" y="1960358"/>
            <a:chExt cx="324698" cy="372863"/>
          </a:xfrm>
        </p:grpSpPr>
        <p:sp>
          <p:nvSpPr>
            <p:cNvPr id="9980" name="Google Shape;9980;p7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79"/>
          <p:cNvGrpSpPr/>
          <p:nvPr/>
        </p:nvGrpSpPr>
        <p:grpSpPr>
          <a:xfrm>
            <a:off x="1805901" y="1960358"/>
            <a:ext cx="284847" cy="373627"/>
            <a:chOff x="1805901" y="1960358"/>
            <a:chExt cx="284847" cy="373627"/>
          </a:xfrm>
        </p:grpSpPr>
        <p:sp>
          <p:nvSpPr>
            <p:cNvPr id="9984" name="Google Shape;9984;p7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6" name="Google Shape;9986;p7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9" name="Google Shape;9989;p79"/>
          <p:cNvGrpSpPr/>
          <p:nvPr/>
        </p:nvGrpSpPr>
        <p:grpSpPr>
          <a:xfrm>
            <a:off x="6656812" y="2029388"/>
            <a:ext cx="368690" cy="245793"/>
            <a:chOff x="6656812" y="2029388"/>
            <a:chExt cx="368690" cy="245793"/>
          </a:xfrm>
        </p:grpSpPr>
        <p:sp>
          <p:nvSpPr>
            <p:cNvPr id="9990" name="Google Shape;9990;p7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79"/>
          <p:cNvGrpSpPr/>
          <p:nvPr/>
        </p:nvGrpSpPr>
        <p:grpSpPr>
          <a:xfrm>
            <a:off x="4869651" y="2012218"/>
            <a:ext cx="376654" cy="281566"/>
            <a:chOff x="4869651" y="2012218"/>
            <a:chExt cx="376654" cy="281566"/>
          </a:xfrm>
        </p:grpSpPr>
        <p:sp>
          <p:nvSpPr>
            <p:cNvPr id="10001" name="Google Shape;10001;p7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79"/>
          <p:cNvGrpSpPr/>
          <p:nvPr/>
        </p:nvGrpSpPr>
        <p:grpSpPr>
          <a:xfrm>
            <a:off x="5306224" y="2012313"/>
            <a:ext cx="367925" cy="281694"/>
            <a:chOff x="5306224" y="2012313"/>
            <a:chExt cx="367925" cy="281694"/>
          </a:xfrm>
        </p:grpSpPr>
        <p:sp>
          <p:nvSpPr>
            <p:cNvPr id="10006" name="Google Shape;10006;p7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8" name="Google Shape;10008;p7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79"/>
          <p:cNvGrpSpPr/>
          <p:nvPr/>
        </p:nvGrpSpPr>
        <p:grpSpPr>
          <a:xfrm>
            <a:off x="6195998" y="1983102"/>
            <a:ext cx="368308" cy="338746"/>
            <a:chOff x="6195998" y="1983102"/>
            <a:chExt cx="368308" cy="338746"/>
          </a:xfrm>
        </p:grpSpPr>
        <p:sp>
          <p:nvSpPr>
            <p:cNvPr id="10010" name="Google Shape;10010;p7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79"/>
          <p:cNvGrpSpPr/>
          <p:nvPr/>
        </p:nvGrpSpPr>
        <p:grpSpPr>
          <a:xfrm>
            <a:off x="7542031" y="2011835"/>
            <a:ext cx="369072" cy="280037"/>
            <a:chOff x="7542031" y="2011835"/>
            <a:chExt cx="369072" cy="280037"/>
          </a:xfrm>
        </p:grpSpPr>
        <p:sp>
          <p:nvSpPr>
            <p:cNvPr id="10014" name="Google Shape;10014;p7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9"/>
          <p:cNvGrpSpPr/>
          <p:nvPr/>
        </p:nvGrpSpPr>
        <p:grpSpPr>
          <a:xfrm>
            <a:off x="8010427" y="3348503"/>
            <a:ext cx="278795" cy="351615"/>
            <a:chOff x="8010427" y="3348503"/>
            <a:chExt cx="278795" cy="351615"/>
          </a:xfrm>
        </p:grpSpPr>
        <p:sp>
          <p:nvSpPr>
            <p:cNvPr id="10024" name="Google Shape;10024;p7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8" name="Google Shape;10028;p7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9" name="Google Shape;10029;p79"/>
          <p:cNvGrpSpPr/>
          <p:nvPr/>
        </p:nvGrpSpPr>
        <p:grpSpPr>
          <a:xfrm>
            <a:off x="7141900" y="3349204"/>
            <a:ext cx="281057" cy="351010"/>
            <a:chOff x="7141900" y="3349204"/>
            <a:chExt cx="281057" cy="351010"/>
          </a:xfrm>
        </p:grpSpPr>
        <p:sp>
          <p:nvSpPr>
            <p:cNvPr id="10030" name="Google Shape;10030;p7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79"/>
          <p:cNvGrpSpPr/>
          <p:nvPr/>
        </p:nvGrpSpPr>
        <p:grpSpPr>
          <a:xfrm>
            <a:off x="5314188" y="3350032"/>
            <a:ext cx="363752" cy="353113"/>
            <a:chOff x="5314188" y="3350032"/>
            <a:chExt cx="363752" cy="353113"/>
          </a:xfrm>
        </p:grpSpPr>
        <p:sp>
          <p:nvSpPr>
            <p:cNvPr id="10034" name="Google Shape;10034;p7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79"/>
          <p:cNvGrpSpPr/>
          <p:nvPr/>
        </p:nvGrpSpPr>
        <p:grpSpPr>
          <a:xfrm>
            <a:off x="6203579" y="3348981"/>
            <a:ext cx="351615" cy="350373"/>
            <a:chOff x="6203579" y="3348981"/>
            <a:chExt cx="351615" cy="350373"/>
          </a:xfrm>
        </p:grpSpPr>
        <p:sp>
          <p:nvSpPr>
            <p:cNvPr id="10037" name="Google Shape;10037;p7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9"/>
          <p:cNvGrpSpPr/>
          <p:nvPr/>
        </p:nvGrpSpPr>
        <p:grpSpPr>
          <a:xfrm>
            <a:off x="5829984" y="3350032"/>
            <a:ext cx="220755" cy="352348"/>
            <a:chOff x="5829984" y="3350032"/>
            <a:chExt cx="220755" cy="352348"/>
          </a:xfrm>
        </p:grpSpPr>
        <p:sp>
          <p:nvSpPr>
            <p:cNvPr id="10043" name="Google Shape;10043;p7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9"/>
          <p:cNvGrpSpPr/>
          <p:nvPr/>
        </p:nvGrpSpPr>
        <p:grpSpPr>
          <a:xfrm>
            <a:off x="4882170" y="3349841"/>
            <a:ext cx="358464" cy="352316"/>
            <a:chOff x="4882170" y="3349841"/>
            <a:chExt cx="358464" cy="352316"/>
          </a:xfrm>
        </p:grpSpPr>
        <p:sp>
          <p:nvSpPr>
            <p:cNvPr id="10048" name="Google Shape;10048;p7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0" name="Google Shape;10050;p7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2" name="Google Shape;10052;p79"/>
          <p:cNvGrpSpPr/>
          <p:nvPr/>
        </p:nvGrpSpPr>
        <p:grpSpPr>
          <a:xfrm>
            <a:off x="3044965" y="2435220"/>
            <a:ext cx="400194" cy="324316"/>
            <a:chOff x="3044965" y="2435220"/>
            <a:chExt cx="400194" cy="324316"/>
          </a:xfrm>
        </p:grpSpPr>
        <p:sp>
          <p:nvSpPr>
            <p:cNvPr id="10053" name="Google Shape;10053;p7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9"/>
          <p:cNvGrpSpPr/>
          <p:nvPr/>
        </p:nvGrpSpPr>
        <p:grpSpPr>
          <a:xfrm>
            <a:off x="4878379" y="2473892"/>
            <a:ext cx="367161" cy="287523"/>
            <a:chOff x="4878379" y="2473892"/>
            <a:chExt cx="367161" cy="287523"/>
          </a:xfrm>
        </p:grpSpPr>
        <p:sp>
          <p:nvSpPr>
            <p:cNvPr id="10057" name="Google Shape;10057;p7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9"/>
          <p:cNvGrpSpPr/>
          <p:nvPr/>
        </p:nvGrpSpPr>
        <p:grpSpPr>
          <a:xfrm>
            <a:off x="1325719" y="2887689"/>
            <a:ext cx="290581" cy="372481"/>
            <a:chOff x="1325719" y="2887689"/>
            <a:chExt cx="290581" cy="372481"/>
          </a:xfrm>
        </p:grpSpPr>
        <p:sp>
          <p:nvSpPr>
            <p:cNvPr id="10063" name="Google Shape;10063;p7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7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79"/>
          <p:cNvGrpSpPr/>
          <p:nvPr/>
        </p:nvGrpSpPr>
        <p:grpSpPr>
          <a:xfrm>
            <a:off x="3510335" y="2892499"/>
            <a:ext cx="360726" cy="361204"/>
            <a:chOff x="3510335" y="2892499"/>
            <a:chExt cx="360726" cy="361204"/>
          </a:xfrm>
        </p:grpSpPr>
        <p:sp>
          <p:nvSpPr>
            <p:cNvPr id="10067" name="Google Shape;10067;p7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79"/>
          <p:cNvGrpSpPr/>
          <p:nvPr/>
        </p:nvGrpSpPr>
        <p:grpSpPr>
          <a:xfrm>
            <a:off x="3086313" y="2877049"/>
            <a:ext cx="320143" cy="392581"/>
            <a:chOff x="3086313" y="2877049"/>
            <a:chExt cx="320143" cy="392581"/>
          </a:xfrm>
        </p:grpSpPr>
        <p:sp>
          <p:nvSpPr>
            <p:cNvPr id="10073" name="Google Shape;10073;p7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5" name="Google Shape;10085;p7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6" name="Google Shape;10086;p79"/>
          <p:cNvGrpSpPr/>
          <p:nvPr/>
        </p:nvGrpSpPr>
        <p:grpSpPr>
          <a:xfrm>
            <a:off x="861113" y="2885746"/>
            <a:ext cx="333809" cy="373277"/>
            <a:chOff x="861113" y="2885746"/>
            <a:chExt cx="333809" cy="373277"/>
          </a:xfrm>
        </p:grpSpPr>
        <p:sp>
          <p:nvSpPr>
            <p:cNvPr id="10087" name="Google Shape;10087;p7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0" name="Google Shape;10090;p7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2" name="Google Shape;10092;p79"/>
          <p:cNvGrpSpPr/>
          <p:nvPr/>
        </p:nvGrpSpPr>
        <p:grpSpPr>
          <a:xfrm>
            <a:off x="1297654" y="1504481"/>
            <a:ext cx="349354" cy="362223"/>
            <a:chOff x="1297654" y="1504481"/>
            <a:chExt cx="349354" cy="362223"/>
          </a:xfrm>
        </p:grpSpPr>
        <p:sp>
          <p:nvSpPr>
            <p:cNvPr id="10093" name="Google Shape;10093;p7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6" name="Google Shape;10096;p7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7" name="Google Shape;10097;p79"/>
          <p:cNvGrpSpPr/>
          <p:nvPr/>
        </p:nvGrpSpPr>
        <p:grpSpPr>
          <a:xfrm>
            <a:off x="852385" y="1510916"/>
            <a:ext cx="353145" cy="351998"/>
            <a:chOff x="852385" y="1510916"/>
            <a:chExt cx="353145" cy="351998"/>
          </a:xfrm>
        </p:grpSpPr>
        <p:sp>
          <p:nvSpPr>
            <p:cNvPr id="10098" name="Google Shape;10098;p7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79"/>
          <p:cNvGrpSpPr/>
          <p:nvPr/>
        </p:nvGrpSpPr>
        <p:grpSpPr>
          <a:xfrm>
            <a:off x="1745217" y="1515471"/>
            <a:ext cx="343269" cy="342505"/>
            <a:chOff x="1745217" y="1515471"/>
            <a:chExt cx="343269" cy="342505"/>
          </a:xfrm>
        </p:grpSpPr>
        <p:sp>
          <p:nvSpPr>
            <p:cNvPr id="10102" name="Google Shape;10102;p7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6" name="Google Shape;10106;p7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7" name="Google Shape;10107;p79"/>
          <p:cNvGrpSpPr/>
          <p:nvPr/>
        </p:nvGrpSpPr>
        <p:grpSpPr>
          <a:xfrm>
            <a:off x="3042703" y="1529137"/>
            <a:ext cx="411535" cy="315587"/>
            <a:chOff x="3042703" y="1529137"/>
            <a:chExt cx="411535" cy="315587"/>
          </a:xfrm>
        </p:grpSpPr>
        <p:sp>
          <p:nvSpPr>
            <p:cNvPr id="10108" name="Google Shape;10108;p7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79"/>
          <p:cNvGrpSpPr/>
          <p:nvPr/>
        </p:nvGrpSpPr>
        <p:grpSpPr>
          <a:xfrm>
            <a:off x="2629289" y="1544682"/>
            <a:ext cx="350501" cy="284497"/>
            <a:chOff x="2629289" y="1544682"/>
            <a:chExt cx="350501" cy="284497"/>
          </a:xfrm>
        </p:grpSpPr>
        <p:sp>
          <p:nvSpPr>
            <p:cNvPr id="10119" name="Google Shape;10119;p7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9"/>
          <p:cNvGrpSpPr/>
          <p:nvPr/>
        </p:nvGrpSpPr>
        <p:grpSpPr>
          <a:xfrm>
            <a:off x="5305077" y="1502633"/>
            <a:ext cx="367893" cy="365218"/>
            <a:chOff x="5305077" y="1502633"/>
            <a:chExt cx="367893" cy="365218"/>
          </a:xfrm>
        </p:grpSpPr>
        <p:sp>
          <p:nvSpPr>
            <p:cNvPr id="10125" name="Google Shape;10125;p7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79"/>
          <p:cNvGrpSpPr/>
          <p:nvPr/>
        </p:nvGrpSpPr>
        <p:grpSpPr>
          <a:xfrm>
            <a:off x="7100170" y="1500117"/>
            <a:ext cx="368308" cy="367033"/>
            <a:chOff x="7100170" y="1500117"/>
            <a:chExt cx="368308" cy="367033"/>
          </a:xfrm>
        </p:grpSpPr>
        <p:sp>
          <p:nvSpPr>
            <p:cNvPr id="10128" name="Google Shape;10128;p7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1" name="Google Shape;10141;p7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2" name="Google Shape;10142;p79"/>
          <p:cNvGrpSpPr/>
          <p:nvPr/>
        </p:nvGrpSpPr>
        <p:grpSpPr>
          <a:xfrm>
            <a:off x="6649231" y="1500021"/>
            <a:ext cx="390287" cy="367065"/>
            <a:chOff x="6649231" y="1500021"/>
            <a:chExt cx="390287" cy="367065"/>
          </a:xfrm>
        </p:grpSpPr>
        <p:sp>
          <p:nvSpPr>
            <p:cNvPr id="10143" name="Google Shape;10143;p7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79"/>
          <p:cNvGrpSpPr/>
          <p:nvPr/>
        </p:nvGrpSpPr>
        <p:grpSpPr>
          <a:xfrm>
            <a:off x="5746938" y="1543503"/>
            <a:ext cx="387261" cy="280356"/>
            <a:chOff x="5746938" y="1543503"/>
            <a:chExt cx="387261" cy="280356"/>
          </a:xfrm>
        </p:grpSpPr>
        <p:sp>
          <p:nvSpPr>
            <p:cNvPr id="10156" name="Google Shape;10156;p7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9"/>
          <p:cNvGrpSpPr/>
          <p:nvPr/>
        </p:nvGrpSpPr>
        <p:grpSpPr>
          <a:xfrm>
            <a:off x="6196730" y="1525346"/>
            <a:ext cx="369072" cy="317467"/>
            <a:chOff x="6196730" y="1525346"/>
            <a:chExt cx="369072" cy="317467"/>
          </a:xfrm>
        </p:grpSpPr>
        <p:sp>
          <p:nvSpPr>
            <p:cNvPr id="10159" name="Google Shape;10159;p7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9"/>
          <p:cNvGrpSpPr/>
          <p:nvPr/>
        </p:nvGrpSpPr>
        <p:grpSpPr>
          <a:xfrm>
            <a:off x="4940592" y="1500690"/>
            <a:ext cx="246558" cy="367161"/>
            <a:chOff x="4940592" y="1500690"/>
            <a:chExt cx="246558" cy="367161"/>
          </a:xfrm>
        </p:grpSpPr>
        <p:sp>
          <p:nvSpPr>
            <p:cNvPr id="10163" name="Google Shape;10163;p7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79"/>
          <p:cNvGrpSpPr/>
          <p:nvPr/>
        </p:nvGrpSpPr>
        <p:grpSpPr>
          <a:xfrm>
            <a:off x="7964906" y="1499894"/>
            <a:ext cx="380858" cy="367575"/>
            <a:chOff x="7964906" y="1499894"/>
            <a:chExt cx="380858" cy="367575"/>
          </a:xfrm>
        </p:grpSpPr>
        <p:sp>
          <p:nvSpPr>
            <p:cNvPr id="10168" name="Google Shape;10168;p7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1" name="Google Shape;10171;p7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2" name="Google Shape;10172;p79"/>
          <p:cNvGrpSpPr/>
          <p:nvPr/>
        </p:nvGrpSpPr>
        <p:grpSpPr>
          <a:xfrm>
            <a:off x="8007400" y="2902278"/>
            <a:ext cx="285230" cy="355597"/>
            <a:chOff x="8007400" y="2902278"/>
            <a:chExt cx="285230" cy="355597"/>
          </a:xfrm>
        </p:grpSpPr>
        <p:sp>
          <p:nvSpPr>
            <p:cNvPr id="10173" name="Google Shape;10173;p7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9"/>
          <p:cNvGrpSpPr/>
          <p:nvPr/>
        </p:nvGrpSpPr>
        <p:grpSpPr>
          <a:xfrm>
            <a:off x="6219124" y="2902788"/>
            <a:ext cx="318231" cy="355470"/>
            <a:chOff x="6219124" y="2902788"/>
            <a:chExt cx="318231" cy="355470"/>
          </a:xfrm>
        </p:grpSpPr>
        <p:sp>
          <p:nvSpPr>
            <p:cNvPr id="10176" name="Google Shape;10176;p7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79"/>
          <p:cNvGrpSpPr/>
          <p:nvPr/>
        </p:nvGrpSpPr>
        <p:grpSpPr>
          <a:xfrm>
            <a:off x="4969421" y="2902852"/>
            <a:ext cx="185109" cy="355406"/>
            <a:chOff x="4969421" y="2902852"/>
            <a:chExt cx="185109" cy="355406"/>
          </a:xfrm>
        </p:grpSpPr>
        <p:sp>
          <p:nvSpPr>
            <p:cNvPr id="10180" name="Google Shape;10180;p7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6" name="Google Shape;10186;p7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8" name="Google Shape;10188;p79"/>
          <p:cNvGrpSpPr/>
          <p:nvPr/>
        </p:nvGrpSpPr>
        <p:grpSpPr>
          <a:xfrm>
            <a:off x="6685259" y="2902852"/>
            <a:ext cx="311414" cy="355406"/>
            <a:chOff x="6685259" y="2902852"/>
            <a:chExt cx="311414" cy="355406"/>
          </a:xfrm>
        </p:grpSpPr>
        <p:sp>
          <p:nvSpPr>
            <p:cNvPr id="10189" name="Google Shape;10189;p7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79"/>
          <p:cNvGrpSpPr/>
          <p:nvPr/>
        </p:nvGrpSpPr>
        <p:grpSpPr>
          <a:xfrm>
            <a:off x="5309250" y="2903170"/>
            <a:ext cx="359579" cy="355852"/>
            <a:chOff x="5309250" y="2903170"/>
            <a:chExt cx="359579" cy="355852"/>
          </a:xfrm>
        </p:grpSpPr>
        <p:sp>
          <p:nvSpPr>
            <p:cNvPr id="10193" name="Google Shape;10193;p7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9"/>
          <p:cNvGrpSpPr/>
          <p:nvPr/>
        </p:nvGrpSpPr>
        <p:grpSpPr>
          <a:xfrm>
            <a:off x="2199565" y="2421172"/>
            <a:ext cx="312179" cy="353431"/>
            <a:chOff x="2199565" y="2421172"/>
            <a:chExt cx="312179" cy="353431"/>
          </a:xfrm>
        </p:grpSpPr>
        <p:sp>
          <p:nvSpPr>
            <p:cNvPr id="10197" name="Google Shape;10197;p7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9"/>
          <p:cNvGrpSpPr/>
          <p:nvPr/>
        </p:nvGrpSpPr>
        <p:grpSpPr>
          <a:xfrm>
            <a:off x="1750887" y="2425727"/>
            <a:ext cx="320143" cy="343269"/>
            <a:chOff x="1750887" y="2425727"/>
            <a:chExt cx="320143" cy="343269"/>
          </a:xfrm>
        </p:grpSpPr>
        <p:sp>
          <p:nvSpPr>
            <p:cNvPr id="10200" name="Google Shape;10200;p7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9"/>
          <p:cNvGrpSpPr/>
          <p:nvPr/>
        </p:nvGrpSpPr>
        <p:grpSpPr>
          <a:xfrm>
            <a:off x="1298037" y="2425727"/>
            <a:ext cx="338364" cy="342887"/>
            <a:chOff x="1298037" y="2425727"/>
            <a:chExt cx="338364" cy="342887"/>
          </a:xfrm>
        </p:grpSpPr>
        <p:sp>
          <p:nvSpPr>
            <p:cNvPr id="10203" name="Google Shape;10203;p7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7" name="Google Shape;10207;p7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8" name="Google Shape;10208;p79"/>
          <p:cNvGrpSpPr/>
          <p:nvPr/>
        </p:nvGrpSpPr>
        <p:grpSpPr>
          <a:xfrm>
            <a:off x="3974207" y="2429009"/>
            <a:ext cx="320143" cy="338491"/>
            <a:chOff x="3974207" y="2429009"/>
            <a:chExt cx="320143" cy="338491"/>
          </a:xfrm>
        </p:grpSpPr>
        <p:sp>
          <p:nvSpPr>
            <p:cNvPr id="10209" name="Google Shape;10209;p7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79"/>
          <p:cNvGrpSpPr/>
          <p:nvPr/>
        </p:nvGrpSpPr>
        <p:grpSpPr>
          <a:xfrm>
            <a:off x="2623237" y="2431047"/>
            <a:ext cx="355024" cy="332630"/>
            <a:chOff x="2623237" y="2431047"/>
            <a:chExt cx="355024" cy="332630"/>
          </a:xfrm>
        </p:grpSpPr>
        <p:sp>
          <p:nvSpPr>
            <p:cNvPr id="10212" name="Google Shape;10212;p7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79"/>
          <p:cNvGrpSpPr/>
          <p:nvPr/>
        </p:nvGrpSpPr>
        <p:grpSpPr>
          <a:xfrm>
            <a:off x="6657194" y="2434073"/>
            <a:ext cx="375507" cy="367925"/>
            <a:chOff x="6657194" y="2434073"/>
            <a:chExt cx="375507" cy="367925"/>
          </a:xfrm>
        </p:grpSpPr>
        <p:sp>
          <p:nvSpPr>
            <p:cNvPr id="10217" name="Google Shape;10217;p7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79"/>
          <p:cNvGrpSpPr/>
          <p:nvPr/>
        </p:nvGrpSpPr>
        <p:grpSpPr>
          <a:xfrm>
            <a:off x="7101317" y="2441655"/>
            <a:ext cx="367925" cy="352380"/>
            <a:chOff x="7101317" y="2441655"/>
            <a:chExt cx="367925" cy="352380"/>
          </a:xfrm>
        </p:grpSpPr>
        <p:sp>
          <p:nvSpPr>
            <p:cNvPr id="10221" name="Google Shape;10221;p7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79"/>
          <p:cNvGrpSpPr/>
          <p:nvPr/>
        </p:nvGrpSpPr>
        <p:grpSpPr>
          <a:xfrm>
            <a:off x="5756399" y="2434456"/>
            <a:ext cx="367925" cy="367161"/>
            <a:chOff x="5756399" y="2434456"/>
            <a:chExt cx="367925" cy="367161"/>
          </a:xfrm>
        </p:grpSpPr>
        <p:sp>
          <p:nvSpPr>
            <p:cNvPr id="10224" name="Google Shape;10224;p7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1" name="Google Shape;10231;p7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3" name="Google Shape;10233;p79"/>
          <p:cNvGrpSpPr/>
          <p:nvPr/>
        </p:nvGrpSpPr>
        <p:grpSpPr>
          <a:xfrm>
            <a:off x="7964906" y="2434073"/>
            <a:ext cx="373627" cy="367925"/>
            <a:chOff x="7964906" y="2434073"/>
            <a:chExt cx="373627" cy="367925"/>
          </a:xfrm>
        </p:grpSpPr>
        <p:sp>
          <p:nvSpPr>
            <p:cNvPr id="10234" name="Google Shape;10234;p7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9"/>
          <p:cNvGrpSpPr/>
          <p:nvPr/>
        </p:nvGrpSpPr>
        <p:grpSpPr>
          <a:xfrm>
            <a:off x="6194086" y="2437737"/>
            <a:ext cx="369837" cy="360471"/>
            <a:chOff x="6194086" y="2437737"/>
            <a:chExt cx="369837" cy="360471"/>
          </a:xfrm>
        </p:grpSpPr>
        <p:sp>
          <p:nvSpPr>
            <p:cNvPr id="10237" name="Google Shape;10237;p7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42"/>
        <p:cNvGrpSpPr/>
        <p:nvPr/>
      </p:nvGrpSpPr>
      <p:grpSpPr>
        <a:xfrm>
          <a:off x="0" y="0"/>
          <a:ext cx="0" cy="0"/>
          <a:chOff x="0" y="0"/>
          <a:chExt cx="0" cy="0"/>
        </a:xfrm>
      </p:grpSpPr>
      <p:sp>
        <p:nvSpPr>
          <p:cNvPr id="10243" name="Google Shape;10243;p8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44" name="Google Shape;10244;p8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245" name="Google Shape;10245;p80"/>
          <p:cNvGrpSpPr/>
          <p:nvPr/>
        </p:nvGrpSpPr>
        <p:grpSpPr>
          <a:xfrm>
            <a:off x="3541011" y="1508594"/>
            <a:ext cx="350166" cy="349434"/>
            <a:chOff x="3541011" y="1508594"/>
            <a:chExt cx="350166" cy="349434"/>
          </a:xfrm>
        </p:grpSpPr>
        <p:sp>
          <p:nvSpPr>
            <p:cNvPr id="10246" name="Google Shape;10246;p8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80"/>
          <p:cNvGrpSpPr/>
          <p:nvPr/>
        </p:nvGrpSpPr>
        <p:grpSpPr>
          <a:xfrm>
            <a:off x="3122257" y="1508594"/>
            <a:ext cx="294850" cy="349434"/>
            <a:chOff x="3122257" y="1508594"/>
            <a:chExt cx="294850" cy="349434"/>
          </a:xfrm>
        </p:grpSpPr>
        <p:sp>
          <p:nvSpPr>
            <p:cNvPr id="10260" name="Google Shape;10260;p8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80"/>
          <p:cNvGrpSpPr/>
          <p:nvPr/>
        </p:nvGrpSpPr>
        <p:grpSpPr>
          <a:xfrm>
            <a:off x="910723" y="1508212"/>
            <a:ext cx="251660" cy="350166"/>
            <a:chOff x="910723" y="1508212"/>
            <a:chExt cx="251660" cy="350166"/>
          </a:xfrm>
        </p:grpSpPr>
        <p:sp>
          <p:nvSpPr>
            <p:cNvPr id="10266" name="Google Shape;10266;p8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80"/>
          <p:cNvGrpSpPr/>
          <p:nvPr/>
        </p:nvGrpSpPr>
        <p:grpSpPr>
          <a:xfrm>
            <a:off x="1308631" y="1507830"/>
            <a:ext cx="350166" cy="350198"/>
            <a:chOff x="1308631" y="1507830"/>
            <a:chExt cx="350166" cy="350198"/>
          </a:xfrm>
        </p:grpSpPr>
        <p:sp>
          <p:nvSpPr>
            <p:cNvPr id="10284" name="Google Shape;10284;p8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0"/>
          <p:cNvGrpSpPr/>
          <p:nvPr/>
        </p:nvGrpSpPr>
        <p:grpSpPr>
          <a:xfrm>
            <a:off x="1756921" y="1509739"/>
            <a:ext cx="345997" cy="345997"/>
            <a:chOff x="1756921" y="1509739"/>
            <a:chExt cx="345997" cy="345997"/>
          </a:xfrm>
        </p:grpSpPr>
        <p:sp>
          <p:nvSpPr>
            <p:cNvPr id="10289" name="Google Shape;10289;p8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0"/>
          <p:cNvGrpSpPr/>
          <p:nvPr/>
        </p:nvGrpSpPr>
        <p:grpSpPr>
          <a:xfrm>
            <a:off x="2216956" y="1510503"/>
            <a:ext cx="318721" cy="345615"/>
            <a:chOff x="2216956" y="1510503"/>
            <a:chExt cx="318721" cy="345615"/>
          </a:xfrm>
        </p:grpSpPr>
        <p:sp>
          <p:nvSpPr>
            <p:cNvPr id="10307" name="Google Shape;10307;p8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80"/>
          <p:cNvGrpSpPr/>
          <p:nvPr/>
        </p:nvGrpSpPr>
        <p:grpSpPr>
          <a:xfrm>
            <a:off x="3988156" y="1568461"/>
            <a:ext cx="349052" cy="230049"/>
            <a:chOff x="3988156" y="1568461"/>
            <a:chExt cx="349052" cy="230049"/>
          </a:xfrm>
        </p:grpSpPr>
        <p:sp>
          <p:nvSpPr>
            <p:cNvPr id="10313" name="Google Shape;10313;p8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0"/>
          <p:cNvGrpSpPr/>
          <p:nvPr/>
        </p:nvGrpSpPr>
        <p:grpSpPr>
          <a:xfrm>
            <a:off x="2633037" y="1499873"/>
            <a:ext cx="379002" cy="366112"/>
            <a:chOff x="2633037" y="1499873"/>
            <a:chExt cx="379002" cy="366112"/>
          </a:xfrm>
        </p:grpSpPr>
        <p:sp>
          <p:nvSpPr>
            <p:cNvPr id="10321" name="Google Shape;10321;p8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80"/>
          <p:cNvGrpSpPr/>
          <p:nvPr/>
        </p:nvGrpSpPr>
        <p:grpSpPr>
          <a:xfrm>
            <a:off x="6675256" y="1516169"/>
            <a:ext cx="327823" cy="357009"/>
            <a:chOff x="6675256" y="1516169"/>
            <a:chExt cx="327823" cy="357009"/>
          </a:xfrm>
        </p:grpSpPr>
        <p:sp>
          <p:nvSpPr>
            <p:cNvPr id="10328" name="Google Shape;10328;p8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80"/>
          <p:cNvGrpSpPr/>
          <p:nvPr/>
        </p:nvGrpSpPr>
        <p:grpSpPr>
          <a:xfrm>
            <a:off x="8020159" y="1516551"/>
            <a:ext cx="300897" cy="356627"/>
            <a:chOff x="8020159" y="1516551"/>
            <a:chExt cx="300897" cy="356627"/>
          </a:xfrm>
        </p:grpSpPr>
        <p:sp>
          <p:nvSpPr>
            <p:cNvPr id="10338" name="Google Shape;10338;p8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80"/>
          <p:cNvGrpSpPr/>
          <p:nvPr/>
        </p:nvGrpSpPr>
        <p:grpSpPr>
          <a:xfrm>
            <a:off x="5377363" y="1516169"/>
            <a:ext cx="257357" cy="356627"/>
            <a:chOff x="5377363" y="1516169"/>
            <a:chExt cx="257357" cy="356627"/>
          </a:xfrm>
        </p:grpSpPr>
        <p:sp>
          <p:nvSpPr>
            <p:cNvPr id="10344" name="Google Shape;10344;p8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80"/>
          <p:cNvGrpSpPr/>
          <p:nvPr/>
        </p:nvGrpSpPr>
        <p:grpSpPr>
          <a:xfrm>
            <a:off x="4880567" y="1535870"/>
            <a:ext cx="356245" cy="317607"/>
            <a:chOff x="4880567" y="1535870"/>
            <a:chExt cx="356245" cy="317607"/>
          </a:xfrm>
        </p:grpSpPr>
        <p:sp>
          <p:nvSpPr>
            <p:cNvPr id="10362" name="Google Shape;10362;p8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0"/>
          <p:cNvGrpSpPr/>
          <p:nvPr/>
        </p:nvGrpSpPr>
        <p:grpSpPr>
          <a:xfrm>
            <a:off x="5771483" y="1515787"/>
            <a:ext cx="357359" cy="357391"/>
            <a:chOff x="5771483" y="1515787"/>
            <a:chExt cx="357359" cy="357391"/>
          </a:xfrm>
        </p:grpSpPr>
        <p:sp>
          <p:nvSpPr>
            <p:cNvPr id="10368" name="Google Shape;10368;p8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80"/>
          <p:cNvGrpSpPr/>
          <p:nvPr/>
        </p:nvGrpSpPr>
        <p:grpSpPr>
          <a:xfrm>
            <a:off x="7121669" y="1533610"/>
            <a:ext cx="321362" cy="321362"/>
            <a:chOff x="7121669" y="1533610"/>
            <a:chExt cx="321362" cy="321362"/>
          </a:xfrm>
        </p:grpSpPr>
        <p:sp>
          <p:nvSpPr>
            <p:cNvPr id="10373" name="Google Shape;10373;p8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80"/>
          <p:cNvGrpSpPr/>
          <p:nvPr/>
        </p:nvGrpSpPr>
        <p:grpSpPr>
          <a:xfrm>
            <a:off x="7562766" y="1514864"/>
            <a:ext cx="327059" cy="360192"/>
            <a:chOff x="7562766" y="1514864"/>
            <a:chExt cx="327059" cy="360192"/>
          </a:xfrm>
        </p:grpSpPr>
        <p:sp>
          <p:nvSpPr>
            <p:cNvPr id="10378" name="Google Shape;10378;p8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80"/>
          <p:cNvGrpSpPr/>
          <p:nvPr/>
        </p:nvGrpSpPr>
        <p:grpSpPr>
          <a:xfrm>
            <a:off x="6221229" y="1498673"/>
            <a:ext cx="361636" cy="362183"/>
            <a:chOff x="6259175" y="1559008"/>
            <a:chExt cx="271743" cy="272093"/>
          </a:xfrm>
        </p:grpSpPr>
        <p:sp>
          <p:nvSpPr>
            <p:cNvPr id="10383" name="Google Shape;10383;p8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80"/>
          <p:cNvGrpSpPr/>
          <p:nvPr/>
        </p:nvGrpSpPr>
        <p:grpSpPr>
          <a:xfrm>
            <a:off x="2661459" y="2015001"/>
            <a:ext cx="322508" cy="273494"/>
            <a:chOff x="2661459" y="2015001"/>
            <a:chExt cx="322508" cy="273494"/>
          </a:xfrm>
        </p:grpSpPr>
        <p:sp>
          <p:nvSpPr>
            <p:cNvPr id="10401" name="Google Shape;10401;p8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80"/>
          <p:cNvGrpSpPr/>
          <p:nvPr/>
        </p:nvGrpSpPr>
        <p:grpSpPr>
          <a:xfrm>
            <a:off x="6671087" y="2009304"/>
            <a:ext cx="332757" cy="281833"/>
            <a:chOff x="6671087" y="2009304"/>
            <a:chExt cx="332757" cy="281833"/>
          </a:xfrm>
        </p:grpSpPr>
        <p:sp>
          <p:nvSpPr>
            <p:cNvPr id="10404" name="Google Shape;10404;p8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6" name="Google Shape;10406;p8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7" name="Google Shape;10407;p80"/>
          <p:cNvGrpSpPr/>
          <p:nvPr/>
        </p:nvGrpSpPr>
        <p:grpSpPr>
          <a:xfrm>
            <a:off x="2201806" y="1976585"/>
            <a:ext cx="349784" cy="349434"/>
            <a:chOff x="2201806" y="1976585"/>
            <a:chExt cx="349784" cy="349434"/>
          </a:xfrm>
        </p:grpSpPr>
        <p:sp>
          <p:nvSpPr>
            <p:cNvPr id="10408" name="Google Shape;10408;p8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80"/>
          <p:cNvGrpSpPr/>
          <p:nvPr/>
        </p:nvGrpSpPr>
        <p:grpSpPr>
          <a:xfrm>
            <a:off x="3094217" y="1976585"/>
            <a:ext cx="350198" cy="350548"/>
            <a:chOff x="3094217" y="1976585"/>
            <a:chExt cx="350198" cy="350548"/>
          </a:xfrm>
        </p:grpSpPr>
        <p:sp>
          <p:nvSpPr>
            <p:cNvPr id="10413" name="Google Shape;10413;p8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80"/>
          <p:cNvGrpSpPr/>
          <p:nvPr/>
        </p:nvGrpSpPr>
        <p:grpSpPr>
          <a:xfrm>
            <a:off x="870939" y="1975821"/>
            <a:ext cx="332375" cy="350071"/>
            <a:chOff x="870939" y="1975821"/>
            <a:chExt cx="332375" cy="350071"/>
          </a:xfrm>
        </p:grpSpPr>
        <p:sp>
          <p:nvSpPr>
            <p:cNvPr id="10427" name="Google Shape;10427;p8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8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2" name="Google Shape;10432;p80"/>
          <p:cNvGrpSpPr/>
          <p:nvPr/>
        </p:nvGrpSpPr>
        <p:grpSpPr>
          <a:xfrm>
            <a:off x="3979435" y="1976585"/>
            <a:ext cx="345265" cy="349848"/>
            <a:chOff x="3979435" y="1976585"/>
            <a:chExt cx="345265" cy="349848"/>
          </a:xfrm>
        </p:grpSpPr>
        <p:sp>
          <p:nvSpPr>
            <p:cNvPr id="10433" name="Google Shape;10433;p8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80"/>
          <p:cNvGrpSpPr/>
          <p:nvPr/>
        </p:nvGrpSpPr>
        <p:grpSpPr>
          <a:xfrm>
            <a:off x="3576626" y="1975821"/>
            <a:ext cx="284251" cy="351694"/>
            <a:chOff x="3576626" y="1975821"/>
            <a:chExt cx="284251" cy="351694"/>
          </a:xfrm>
        </p:grpSpPr>
        <p:sp>
          <p:nvSpPr>
            <p:cNvPr id="10451" name="Google Shape;10451;p8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80"/>
          <p:cNvGrpSpPr/>
          <p:nvPr/>
        </p:nvGrpSpPr>
        <p:grpSpPr>
          <a:xfrm>
            <a:off x="2722090" y="2890162"/>
            <a:ext cx="238770" cy="371841"/>
            <a:chOff x="2722090" y="2890162"/>
            <a:chExt cx="238770" cy="371841"/>
          </a:xfrm>
        </p:grpSpPr>
        <p:sp>
          <p:nvSpPr>
            <p:cNvPr id="10455" name="Google Shape;10455;p8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8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80"/>
          <p:cNvGrpSpPr/>
          <p:nvPr/>
        </p:nvGrpSpPr>
        <p:grpSpPr>
          <a:xfrm>
            <a:off x="6216367" y="1970156"/>
            <a:ext cx="361147" cy="361147"/>
            <a:chOff x="6216367" y="1970156"/>
            <a:chExt cx="361147" cy="361147"/>
          </a:xfrm>
        </p:grpSpPr>
        <p:sp>
          <p:nvSpPr>
            <p:cNvPr id="10460" name="Google Shape;10460;p8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80"/>
          <p:cNvGrpSpPr/>
          <p:nvPr/>
        </p:nvGrpSpPr>
        <p:grpSpPr>
          <a:xfrm>
            <a:off x="1289311" y="2926222"/>
            <a:ext cx="408156" cy="299783"/>
            <a:chOff x="1289311" y="2926222"/>
            <a:chExt cx="408156" cy="299783"/>
          </a:xfrm>
        </p:grpSpPr>
        <p:sp>
          <p:nvSpPr>
            <p:cNvPr id="10465" name="Google Shape;10465;p8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80"/>
          <p:cNvGrpSpPr/>
          <p:nvPr/>
        </p:nvGrpSpPr>
        <p:grpSpPr>
          <a:xfrm>
            <a:off x="7978465" y="1969392"/>
            <a:ext cx="361147" cy="360797"/>
            <a:chOff x="7978465" y="1969392"/>
            <a:chExt cx="361147" cy="360797"/>
          </a:xfrm>
        </p:grpSpPr>
        <p:sp>
          <p:nvSpPr>
            <p:cNvPr id="10468" name="Google Shape;10468;p8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8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80"/>
          <p:cNvGrpSpPr/>
          <p:nvPr/>
        </p:nvGrpSpPr>
        <p:grpSpPr>
          <a:xfrm>
            <a:off x="854261" y="2908813"/>
            <a:ext cx="377474" cy="335748"/>
            <a:chOff x="854261" y="2908813"/>
            <a:chExt cx="377474" cy="335748"/>
          </a:xfrm>
        </p:grpSpPr>
        <p:sp>
          <p:nvSpPr>
            <p:cNvPr id="10479" name="Google Shape;10479;p8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80"/>
          <p:cNvGrpSpPr/>
          <p:nvPr/>
        </p:nvGrpSpPr>
        <p:grpSpPr>
          <a:xfrm>
            <a:off x="1749728" y="2894777"/>
            <a:ext cx="386927" cy="363438"/>
            <a:chOff x="1749728" y="2894777"/>
            <a:chExt cx="386927" cy="363438"/>
          </a:xfrm>
        </p:grpSpPr>
        <p:sp>
          <p:nvSpPr>
            <p:cNvPr id="10485" name="Google Shape;10485;p8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80"/>
          <p:cNvGrpSpPr/>
          <p:nvPr/>
        </p:nvGrpSpPr>
        <p:grpSpPr>
          <a:xfrm>
            <a:off x="7098912" y="1969392"/>
            <a:ext cx="359651" cy="361560"/>
            <a:chOff x="7098912" y="1969392"/>
            <a:chExt cx="359651" cy="361560"/>
          </a:xfrm>
        </p:grpSpPr>
        <p:sp>
          <p:nvSpPr>
            <p:cNvPr id="10493" name="Google Shape;10493;p8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6" name="Google Shape;10506;p8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7" name="Google Shape;10507;p80"/>
          <p:cNvGrpSpPr/>
          <p:nvPr/>
        </p:nvGrpSpPr>
        <p:grpSpPr>
          <a:xfrm>
            <a:off x="5352728" y="1990239"/>
            <a:ext cx="327091" cy="322508"/>
            <a:chOff x="5352728" y="1990239"/>
            <a:chExt cx="327091" cy="322508"/>
          </a:xfrm>
        </p:grpSpPr>
        <p:sp>
          <p:nvSpPr>
            <p:cNvPr id="10508" name="Google Shape;10508;p8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80"/>
          <p:cNvGrpSpPr/>
          <p:nvPr/>
        </p:nvGrpSpPr>
        <p:grpSpPr>
          <a:xfrm>
            <a:off x="7538896" y="1970156"/>
            <a:ext cx="361147" cy="361529"/>
            <a:chOff x="7538896" y="1970156"/>
            <a:chExt cx="361147" cy="361529"/>
          </a:xfrm>
        </p:grpSpPr>
        <p:sp>
          <p:nvSpPr>
            <p:cNvPr id="10512" name="Google Shape;10512;p8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0"/>
          <p:cNvGrpSpPr/>
          <p:nvPr/>
        </p:nvGrpSpPr>
        <p:grpSpPr>
          <a:xfrm>
            <a:off x="4896099" y="1970920"/>
            <a:ext cx="358155" cy="358123"/>
            <a:chOff x="4896099" y="1970920"/>
            <a:chExt cx="358155" cy="358123"/>
          </a:xfrm>
        </p:grpSpPr>
        <p:sp>
          <p:nvSpPr>
            <p:cNvPr id="10519" name="Google Shape;10519;p8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80"/>
          <p:cNvGrpSpPr/>
          <p:nvPr/>
        </p:nvGrpSpPr>
        <p:grpSpPr>
          <a:xfrm>
            <a:off x="4048787" y="2977019"/>
            <a:ext cx="283488" cy="198604"/>
            <a:chOff x="4048787" y="2977019"/>
            <a:chExt cx="283488" cy="198604"/>
          </a:xfrm>
        </p:grpSpPr>
        <p:sp>
          <p:nvSpPr>
            <p:cNvPr id="10523" name="Google Shape;10523;p8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0"/>
          <p:cNvGrpSpPr/>
          <p:nvPr/>
        </p:nvGrpSpPr>
        <p:grpSpPr>
          <a:xfrm>
            <a:off x="4054103" y="2430191"/>
            <a:ext cx="218687" cy="349052"/>
            <a:chOff x="4054103" y="2430191"/>
            <a:chExt cx="218687" cy="349052"/>
          </a:xfrm>
        </p:grpSpPr>
        <p:sp>
          <p:nvSpPr>
            <p:cNvPr id="10530" name="Google Shape;10530;p8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80"/>
          <p:cNvGrpSpPr/>
          <p:nvPr/>
        </p:nvGrpSpPr>
        <p:grpSpPr>
          <a:xfrm>
            <a:off x="2185128" y="2427549"/>
            <a:ext cx="382758" cy="356595"/>
            <a:chOff x="2185128" y="2427549"/>
            <a:chExt cx="382758" cy="356595"/>
          </a:xfrm>
        </p:grpSpPr>
        <p:sp>
          <p:nvSpPr>
            <p:cNvPr id="10533" name="Google Shape;10533;p8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80"/>
          <p:cNvGrpSpPr/>
          <p:nvPr/>
        </p:nvGrpSpPr>
        <p:grpSpPr>
          <a:xfrm>
            <a:off x="3539102" y="2427549"/>
            <a:ext cx="355099" cy="355481"/>
            <a:chOff x="3539102" y="2427549"/>
            <a:chExt cx="355099" cy="355481"/>
          </a:xfrm>
        </p:grpSpPr>
        <p:sp>
          <p:nvSpPr>
            <p:cNvPr id="10538" name="Google Shape;10538;p8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80"/>
          <p:cNvGrpSpPr/>
          <p:nvPr/>
        </p:nvGrpSpPr>
        <p:grpSpPr>
          <a:xfrm>
            <a:off x="2656907" y="2439293"/>
            <a:ext cx="332757" cy="332343"/>
            <a:chOff x="2656907" y="2439293"/>
            <a:chExt cx="332757" cy="332343"/>
          </a:xfrm>
        </p:grpSpPr>
        <p:sp>
          <p:nvSpPr>
            <p:cNvPr id="10541" name="Google Shape;10541;p8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80"/>
          <p:cNvGrpSpPr/>
          <p:nvPr/>
        </p:nvGrpSpPr>
        <p:grpSpPr>
          <a:xfrm>
            <a:off x="1731523" y="2422616"/>
            <a:ext cx="399435" cy="365698"/>
            <a:chOff x="1731523" y="2422616"/>
            <a:chExt cx="399435" cy="365698"/>
          </a:xfrm>
        </p:grpSpPr>
        <p:sp>
          <p:nvSpPr>
            <p:cNvPr id="10549" name="Google Shape;10549;p8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80"/>
          <p:cNvGrpSpPr/>
          <p:nvPr/>
        </p:nvGrpSpPr>
        <p:grpSpPr>
          <a:xfrm>
            <a:off x="3097241" y="2433564"/>
            <a:ext cx="344883" cy="343387"/>
            <a:chOff x="3097241" y="2433564"/>
            <a:chExt cx="344883" cy="343387"/>
          </a:xfrm>
        </p:grpSpPr>
        <p:sp>
          <p:nvSpPr>
            <p:cNvPr id="10553" name="Google Shape;10553;p8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80"/>
          <p:cNvGrpSpPr/>
          <p:nvPr/>
        </p:nvGrpSpPr>
        <p:grpSpPr>
          <a:xfrm>
            <a:off x="1278299" y="2439293"/>
            <a:ext cx="410829" cy="332343"/>
            <a:chOff x="1278299" y="2439293"/>
            <a:chExt cx="410829" cy="332343"/>
          </a:xfrm>
        </p:grpSpPr>
        <p:sp>
          <p:nvSpPr>
            <p:cNvPr id="10563" name="Google Shape;10563;p8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80"/>
          <p:cNvGrpSpPr/>
          <p:nvPr/>
        </p:nvGrpSpPr>
        <p:grpSpPr>
          <a:xfrm>
            <a:off x="870939" y="2439293"/>
            <a:ext cx="331993" cy="331993"/>
            <a:chOff x="870939" y="2439293"/>
            <a:chExt cx="331993" cy="331993"/>
          </a:xfrm>
        </p:grpSpPr>
        <p:sp>
          <p:nvSpPr>
            <p:cNvPr id="10572" name="Google Shape;10572;p8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80"/>
          <p:cNvGrpSpPr/>
          <p:nvPr/>
        </p:nvGrpSpPr>
        <p:grpSpPr>
          <a:xfrm>
            <a:off x="6644957" y="2456353"/>
            <a:ext cx="371395" cy="278904"/>
            <a:chOff x="6644957" y="2456353"/>
            <a:chExt cx="371395" cy="278904"/>
          </a:xfrm>
        </p:grpSpPr>
        <p:sp>
          <p:nvSpPr>
            <p:cNvPr id="10589" name="Google Shape;10589;p8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80"/>
          <p:cNvGrpSpPr/>
          <p:nvPr/>
        </p:nvGrpSpPr>
        <p:grpSpPr>
          <a:xfrm>
            <a:off x="5388757" y="2414659"/>
            <a:ext cx="260349" cy="362292"/>
            <a:chOff x="5388757" y="2414659"/>
            <a:chExt cx="260349" cy="362292"/>
          </a:xfrm>
        </p:grpSpPr>
        <p:sp>
          <p:nvSpPr>
            <p:cNvPr id="10595" name="Google Shape;10595;p8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80"/>
          <p:cNvGrpSpPr/>
          <p:nvPr/>
        </p:nvGrpSpPr>
        <p:grpSpPr>
          <a:xfrm>
            <a:off x="3567142" y="2905757"/>
            <a:ext cx="348288" cy="340331"/>
            <a:chOff x="3567142" y="2905757"/>
            <a:chExt cx="348288" cy="340331"/>
          </a:xfrm>
        </p:grpSpPr>
        <p:sp>
          <p:nvSpPr>
            <p:cNvPr id="10616" name="Google Shape;10616;p8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80"/>
          <p:cNvGrpSpPr/>
          <p:nvPr/>
        </p:nvGrpSpPr>
        <p:grpSpPr>
          <a:xfrm>
            <a:off x="7967103" y="2415041"/>
            <a:ext cx="355863" cy="361911"/>
            <a:chOff x="7967103" y="2415041"/>
            <a:chExt cx="355863" cy="361911"/>
          </a:xfrm>
        </p:grpSpPr>
        <p:sp>
          <p:nvSpPr>
            <p:cNvPr id="10622" name="Google Shape;10622;p8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80"/>
          <p:cNvGrpSpPr/>
          <p:nvPr/>
        </p:nvGrpSpPr>
        <p:grpSpPr>
          <a:xfrm>
            <a:off x="7529411" y="2414659"/>
            <a:ext cx="355863" cy="362292"/>
            <a:chOff x="7529411" y="2414659"/>
            <a:chExt cx="355863" cy="362292"/>
          </a:xfrm>
        </p:grpSpPr>
        <p:sp>
          <p:nvSpPr>
            <p:cNvPr id="10634" name="Google Shape;10634;p8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80"/>
          <p:cNvGrpSpPr/>
          <p:nvPr/>
        </p:nvGrpSpPr>
        <p:grpSpPr>
          <a:xfrm>
            <a:off x="5733194" y="2431718"/>
            <a:ext cx="446826" cy="327059"/>
            <a:chOff x="5733194" y="2431718"/>
            <a:chExt cx="446826" cy="327059"/>
          </a:xfrm>
        </p:grpSpPr>
        <p:sp>
          <p:nvSpPr>
            <p:cNvPr id="10647" name="Google Shape;10647;p8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80"/>
          <p:cNvGrpSpPr/>
          <p:nvPr/>
        </p:nvGrpSpPr>
        <p:grpSpPr>
          <a:xfrm>
            <a:off x="4876780" y="2418064"/>
            <a:ext cx="407774" cy="356627"/>
            <a:chOff x="4876780" y="2418064"/>
            <a:chExt cx="407774" cy="356627"/>
          </a:xfrm>
        </p:grpSpPr>
        <p:sp>
          <p:nvSpPr>
            <p:cNvPr id="10651" name="Google Shape;10651;p8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80"/>
          <p:cNvGrpSpPr/>
          <p:nvPr/>
        </p:nvGrpSpPr>
        <p:grpSpPr>
          <a:xfrm>
            <a:off x="7070872" y="2410871"/>
            <a:ext cx="398321" cy="371013"/>
            <a:chOff x="7070872" y="2410871"/>
            <a:chExt cx="398321" cy="371013"/>
          </a:xfrm>
        </p:grpSpPr>
        <p:sp>
          <p:nvSpPr>
            <p:cNvPr id="10660" name="Google Shape;10660;p8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4" name="Google Shape;10664;p8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5" name="Google Shape;10665;p80"/>
          <p:cNvGrpSpPr/>
          <p:nvPr/>
        </p:nvGrpSpPr>
        <p:grpSpPr>
          <a:xfrm>
            <a:off x="5318259" y="2982111"/>
            <a:ext cx="371013" cy="220787"/>
            <a:chOff x="5318259" y="2982111"/>
            <a:chExt cx="371013" cy="220787"/>
          </a:xfrm>
        </p:grpSpPr>
        <p:sp>
          <p:nvSpPr>
            <p:cNvPr id="10666" name="Google Shape;10666;p8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80"/>
          <p:cNvGrpSpPr/>
          <p:nvPr/>
        </p:nvGrpSpPr>
        <p:grpSpPr>
          <a:xfrm>
            <a:off x="7073928" y="2905757"/>
            <a:ext cx="371395" cy="371809"/>
            <a:chOff x="7073928" y="2905757"/>
            <a:chExt cx="371395" cy="371809"/>
          </a:xfrm>
        </p:grpSpPr>
        <p:sp>
          <p:nvSpPr>
            <p:cNvPr id="10675" name="Google Shape;10675;p8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0"/>
          <p:cNvGrpSpPr/>
          <p:nvPr/>
        </p:nvGrpSpPr>
        <p:grpSpPr>
          <a:xfrm>
            <a:off x="6188327" y="2955408"/>
            <a:ext cx="371395" cy="272857"/>
            <a:chOff x="6188327" y="2955408"/>
            <a:chExt cx="371395" cy="272857"/>
          </a:xfrm>
        </p:grpSpPr>
        <p:sp>
          <p:nvSpPr>
            <p:cNvPr id="10679" name="Google Shape;10679;p8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80"/>
          <p:cNvGrpSpPr/>
          <p:nvPr/>
        </p:nvGrpSpPr>
        <p:grpSpPr>
          <a:xfrm>
            <a:off x="7521454" y="2906139"/>
            <a:ext cx="359651" cy="371013"/>
            <a:chOff x="7521454" y="2906139"/>
            <a:chExt cx="359651" cy="371013"/>
          </a:xfrm>
        </p:grpSpPr>
        <p:sp>
          <p:nvSpPr>
            <p:cNvPr id="10682" name="Google Shape;10682;p8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80"/>
          <p:cNvGrpSpPr/>
          <p:nvPr/>
        </p:nvGrpSpPr>
        <p:grpSpPr>
          <a:xfrm>
            <a:off x="5782845" y="2906521"/>
            <a:ext cx="301661" cy="371013"/>
            <a:chOff x="5782845" y="2906521"/>
            <a:chExt cx="301661" cy="371013"/>
          </a:xfrm>
        </p:grpSpPr>
        <p:sp>
          <p:nvSpPr>
            <p:cNvPr id="10688" name="Google Shape;10688;p8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80"/>
          <p:cNvGrpSpPr/>
          <p:nvPr/>
        </p:nvGrpSpPr>
        <p:grpSpPr>
          <a:xfrm>
            <a:off x="6630539" y="2917502"/>
            <a:ext cx="371777" cy="349434"/>
            <a:chOff x="6630539" y="2917502"/>
            <a:chExt cx="371777" cy="349434"/>
          </a:xfrm>
        </p:grpSpPr>
        <p:sp>
          <p:nvSpPr>
            <p:cNvPr id="10692" name="Google Shape;10692;p8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80"/>
          <p:cNvGrpSpPr/>
          <p:nvPr/>
        </p:nvGrpSpPr>
        <p:grpSpPr>
          <a:xfrm>
            <a:off x="2171474" y="3369229"/>
            <a:ext cx="408156" cy="343737"/>
            <a:chOff x="2171474" y="3369229"/>
            <a:chExt cx="408156" cy="343737"/>
          </a:xfrm>
        </p:grpSpPr>
        <p:sp>
          <p:nvSpPr>
            <p:cNvPr id="10700" name="Google Shape;10700;p8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80"/>
          <p:cNvGrpSpPr/>
          <p:nvPr/>
        </p:nvGrpSpPr>
        <p:grpSpPr>
          <a:xfrm>
            <a:off x="4891198" y="2925108"/>
            <a:ext cx="334634" cy="334634"/>
            <a:chOff x="4891198" y="2925108"/>
            <a:chExt cx="334634" cy="334634"/>
          </a:xfrm>
        </p:grpSpPr>
        <p:sp>
          <p:nvSpPr>
            <p:cNvPr id="10705" name="Google Shape;10705;p8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80"/>
          <p:cNvGrpSpPr/>
          <p:nvPr/>
        </p:nvGrpSpPr>
        <p:grpSpPr>
          <a:xfrm>
            <a:off x="7976174" y="2925108"/>
            <a:ext cx="334666" cy="334634"/>
            <a:chOff x="7976174" y="2925108"/>
            <a:chExt cx="334666" cy="334634"/>
          </a:xfrm>
        </p:grpSpPr>
        <p:sp>
          <p:nvSpPr>
            <p:cNvPr id="10714" name="Google Shape;10714;p8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80"/>
          <p:cNvGrpSpPr/>
          <p:nvPr/>
        </p:nvGrpSpPr>
        <p:grpSpPr>
          <a:xfrm>
            <a:off x="3091957" y="3374131"/>
            <a:ext cx="354717" cy="332757"/>
            <a:chOff x="3091957" y="3374131"/>
            <a:chExt cx="354717" cy="332757"/>
          </a:xfrm>
        </p:grpSpPr>
        <p:sp>
          <p:nvSpPr>
            <p:cNvPr id="10724" name="Google Shape;10724;p8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80"/>
          <p:cNvGrpSpPr/>
          <p:nvPr/>
        </p:nvGrpSpPr>
        <p:grpSpPr>
          <a:xfrm>
            <a:off x="3988156" y="3380210"/>
            <a:ext cx="353954" cy="318880"/>
            <a:chOff x="3988156" y="3380210"/>
            <a:chExt cx="353954" cy="318880"/>
          </a:xfrm>
        </p:grpSpPr>
        <p:sp>
          <p:nvSpPr>
            <p:cNvPr id="10731" name="Google Shape;10731;p8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80"/>
          <p:cNvGrpSpPr/>
          <p:nvPr/>
        </p:nvGrpSpPr>
        <p:grpSpPr>
          <a:xfrm>
            <a:off x="3541011" y="3367320"/>
            <a:ext cx="348257" cy="346188"/>
            <a:chOff x="3541011" y="3367320"/>
            <a:chExt cx="348257" cy="346188"/>
          </a:xfrm>
        </p:grpSpPr>
        <p:sp>
          <p:nvSpPr>
            <p:cNvPr id="10737" name="Google Shape;10737;p8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0"/>
          <p:cNvGrpSpPr/>
          <p:nvPr/>
        </p:nvGrpSpPr>
        <p:grpSpPr>
          <a:xfrm>
            <a:off x="850092" y="3352934"/>
            <a:ext cx="369517" cy="375660"/>
            <a:chOff x="850092" y="3352934"/>
            <a:chExt cx="369517" cy="375660"/>
          </a:xfrm>
        </p:grpSpPr>
        <p:sp>
          <p:nvSpPr>
            <p:cNvPr id="10742" name="Google Shape;10742;p8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80"/>
          <p:cNvGrpSpPr/>
          <p:nvPr/>
        </p:nvGrpSpPr>
        <p:grpSpPr>
          <a:xfrm>
            <a:off x="1314678" y="3358217"/>
            <a:ext cx="334666" cy="365348"/>
            <a:chOff x="1314678" y="3358217"/>
            <a:chExt cx="334666" cy="365348"/>
          </a:xfrm>
        </p:grpSpPr>
        <p:sp>
          <p:nvSpPr>
            <p:cNvPr id="10748" name="Google Shape;10748;p8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80"/>
          <p:cNvGrpSpPr/>
          <p:nvPr/>
        </p:nvGrpSpPr>
        <p:grpSpPr>
          <a:xfrm>
            <a:off x="1748582" y="3372635"/>
            <a:ext cx="359269" cy="335780"/>
            <a:chOff x="1748582" y="3372635"/>
            <a:chExt cx="359269" cy="335780"/>
          </a:xfrm>
        </p:grpSpPr>
        <p:sp>
          <p:nvSpPr>
            <p:cNvPr id="10754" name="Google Shape;10754;p8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5" name="Google Shape;10755;p80"/>
            <p:cNvGrpSpPr/>
            <p:nvPr/>
          </p:nvGrpSpPr>
          <p:grpSpPr>
            <a:xfrm>
              <a:off x="1748582" y="3372635"/>
              <a:ext cx="333520" cy="335780"/>
              <a:chOff x="1748582" y="3372635"/>
              <a:chExt cx="333520" cy="335780"/>
            </a:xfrm>
          </p:grpSpPr>
          <p:sp>
            <p:nvSpPr>
              <p:cNvPr id="10756" name="Google Shape;10756;p8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9" name="Google Shape;10759;p80"/>
          <p:cNvGrpSpPr/>
          <p:nvPr/>
        </p:nvGrpSpPr>
        <p:grpSpPr>
          <a:xfrm>
            <a:off x="2640993" y="3357835"/>
            <a:ext cx="365348" cy="364966"/>
            <a:chOff x="2640993" y="3357835"/>
            <a:chExt cx="365348" cy="364966"/>
          </a:xfrm>
        </p:grpSpPr>
        <p:sp>
          <p:nvSpPr>
            <p:cNvPr id="10760" name="Google Shape;10760;p8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80"/>
          <p:cNvGrpSpPr/>
          <p:nvPr/>
        </p:nvGrpSpPr>
        <p:grpSpPr>
          <a:xfrm>
            <a:off x="4886264" y="3366174"/>
            <a:ext cx="350548" cy="350198"/>
            <a:chOff x="4886264" y="3366174"/>
            <a:chExt cx="350548" cy="350198"/>
          </a:xfrm>
        </p:grpSpPr>
        <p:sp>
          <p:nvSpPr>
            <p:cNvPr id="10771" name="Google Shape;10771;p8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80"/>
          <p:cNvGrpSpPr/>
          <p:nvPr/>
        </p:nvGrpSpPr>
        <p:grpSpPr>
          <a:xfrm>
            <a:off x="5331913" y="3413947"/>
            <a:ext cx="347143" cy="254684"/>
            <a:chOff x="5331913" y="3413947"/>
            <a:chExt cx="347143" cy="254684"/>
          </a:xfrm>
        </p:grpSpPr>
        <p:sp>
          <p:nvSpPr>
            <p:cNvPr id="10785" name="Google Shape;10785;p8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80"/>
          <p:cNvGrpSpPr/>
          <p:nvPr/>
        </p:nvGrpSpPr>
        <p:grpSpPr>
          <a:xfrm>
            <a:off x="5776798" y="3409778"/>
            <a:ext cx="346379" cy="264518"/>
            <a:chOff x="5776798" y="3409778"/>
            <a:chExt cx="346379" cy="264518"/>
          </a:xfrm>
        </p:grpSpPr>
        <p:sp>
          <p:nvSpPr>
            <p:cNvPr id="10792" name="Google Shape;10792;p8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80"/>
          <p:cNvGrpSpPr/>
          <p:nvPr/>
        </p:nvGrpSpPr>
        <p:grpSpPr>
          <a:xfrm>
            <a:off x="7108015" y="3396505"/>
            <a:ext cx="344883" cy="290299"/>
            <a:chOff x="7108015" y="3396505"/>
            <a:chExt cx="344883" cy="290299"/>
          </a:xfrm>
        </p:grpSpPr>
        <p:sp>
          <p:nvSpPr>
            <p:cNvPr id="10799" name="Google Shape;10799;p8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80"/>
          <p:cNvGrpSpPr/>
          <p:nvPr/>
        </p:nvGrpSpPr>
        <p:grpSpPr>
          <a:xfrm>
            <a:off x="7551754" y="3390808"/>
            <a:ext cx="344883" cy="301311"/>
            <a:chOff x="7551754" y="3390808"/>
            <a:chExt cx="344883" cy="301311"/>
          </a:xfrm>
        </p:grpSpPr>
        <p:sp>
          <p:nvSpPr>
            <p:cNvPr id="10804" name="Google Shape;10804;p8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0"/>
          <p:cNvGrpSpPr/>
          <p:nvPr/>
        </p:nvGrpSpPr>
        <p:grpSpPr>
          <a:xfrm>
            <a:off x="6707084" y="3387403"/>
            <a:ext cx="261145" cy="308504"/>
            <a:chOff x="6707084" y="3387403"/>
            <a:chExt cx="261145" cy="308504"/>
          </a:xfrm>
        </p:grpSpPr>
        <p:sp>
          <p:nvSpPr>
            <p:cNvPr id="10816" name="Google Shape;10816;p8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80"/>
          <p:cNvGrpSpPr/>
          <p:nvPr/>
        </p:nvGrpSpPr>
        <p:grpSpPr>
          <a:xfrm>
            <a:off x="848978" y="4297637"/>
            <a:ext cx="377824" cy="324418"/>
            <a:chOff x="848978" y="4297637"/>
            <a:chExt cx="377824" cy="324418"/>
          </a:xfrm>
        </p:grpSpPr>
        <p:sp>
          <p:nvSpPr>
            <p:cNvPr id="10821" name="Google Shape;10821;p8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80"/>
          <p:cNvGrpSpPr/>
          <p:nvPr/>
        </p:nvGrpSpPr>
        <p:grpSpPr>
          <a:xfrm>
            <a:off x="1754279" y="4286593"/>
            <a:ext cx="351439" cy="345965"/>
            <a:chOff x="1754279" y="4286593"/>
            <a:chExt cx="351439" cy="345965"/>
          </a:xfrm>
        </p:grpSpPr>
        <p:sp>
          <p:nvSpPr>
            <p:cNvPr id="10824" name="Google Shape;10824;p8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80"/>
          <p:cNvGrpSpPr/>
          <p:nvPr/>
        </p:nvGrpSpPr>
        <p:grpSpPr>
          <a:xfrm>
            <a:off x="3996113" y="4291176"/>
            <a:ext cx="336512" cy="335048"/>
            <a:chOff x="3996113" y="4291176"/>
            <a:chExt cx="336512" cy="335048"/>
          </a:xfrm>
        </p:grpSpPr>
        <p:sp>
          <p:nvSpPr>
            <p:cNvPr id="10830" name="Google Shape;10830;p8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3" name="Google Shape;10833;p8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4" name="Google Shape;10834;p80"/>
          <p:cNvGrpSpPr/>
          <p:nvPr/>
        </p:nvGrpSpPr>
        <p:grpSpPr>
          <a:xfrm>
            <a:off x="2179081" y="4285511"/>
            <a:ext cx="397525" cy="348670"/>
            <a:chOff x="2179081" y="4285511"/>
            <a:chExt cx="397525" cy="348670"/>
          </a:xfrm>
        </p:grpSpPr>
        <p:sp>
          <p:nvSpPr>
            <p:cNvPr id="10835" name="Google Shape;10835;p8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0"/>
          <p:cNvGrpSpPr/>
          <p:nvPr/>
        </p:nvGrpSpPr>
        <p:grpSpPr>
          <a:xfrm>
            <a:off x="3584201" y="4294996"/>
            <a:ext cx="267574" cy="329415"/>
            <a:chOff x="3584201" y="4294996"/>
            <a:chExt cx="267574" cy="329415"/>
          </a:xfrm>
        </p:grpSpPr>
        <p:sp>
          <p:nvSpPr>
            <p:cNvPr id="10838" name="Google Shape;10838;p8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80"/>
          <p:cNvGrpSpPr/>
          <p:nvPr/>
        </p:nvGrpSpPr>
        <p:grpSpPr>
          <a:xfrm>
            <a:off x="3082855" y="4295728"/>
            <a:ext cx="375946" cy="327823"/>
            <a:chOff x="3082855" y="4295728"/>
            <a:chExt cx="375946" cy="327823"/>
          </a:xfrm>
        </p:grpSpPr>
        <p:sp>
          <p:nvSpPr>
            <p:cNvPr id="10843" name="Google Shape;10843;p8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80"/>
          <p:cNvGrpSpPr/>
          <p:nvPr/>
        </p:nvGrpSpPr>
        <p:grpSpPr>
          <a:xfrm>
            <a:off x="2749016" y="4291176"/>
            <a:ext cx="150831" cy="336926"/>
            <a:chOff x="2749016" y="4291176"/>
            <a:chExt cx="150831" cy="336926"/>
          </a:xfrm>
        </p:grpSpPr>
        <p:sp>
          <p:nvSpPr>
            <p:cNvPr id="10855" name="Google Shape;10855;p8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80"/>
          <p:cNvGrpSpPr/>
          <p:nvPr/>
        </p:nvGrpSpPr>
        <p:grpSpPr>
          <a:xfrm>
            <a:off x="7127716" y="4279432"/>
            <a:ext cx="248254" cy="361942"/>
            <a:chOff x="7127716" y="4279432"/>
            <a:chExt cx="248254" cy="361942"/>
          </a:xfrm>
        </p:grpSpPr>
        <p:sp>
          <p:nvSpPr>
            <p:cNvPr id="10860" name="Google Shape;10860;p8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80"/>
          <p:cNvGrpSpPr/>
          <p:nvPr/>
        </p:nvGrpSpPr>
        <p:grpSpPr>
          <a:xfrm>
            <a:off x="7565408" y="4279432"/>
            <a:ext cx="248255" cy="361942"/>
            <a:chOff x="7565408" y="4279432"/>
            <a:chExt cx="248255" cy="361942"/>
          </a:xfrm>
        </p:grpSpPr>
        <p:sp>
          <p:nvSpPr>
            <p:cNvPr id="10870" name="Google Shape;10870;p8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80"/>
          <p:cNvGrpSpPr/>
          <p:nvPr/>
        </p:nvGrpSpPr>
        <p:grpSpPr>
          <a:xfrm>
            <a:off x="6264109" y="4279432"/>
            <a:ext cx="225498" cy="361560"/>
            <a:chOff x="6264109" y="4279432"/>
            <a:chExt cx="225498" cy="361560"/>
          </a:xfrm>
        </p:grpSpPr>
        <p:sp>
          <p:nvSpPr>
            <p:cNvPr id="10879" name="Google Shape;10879;p8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80"/>
          <p:cNvGrpSpPr/>
          <p:nvPr/>
        </p:nvGrpSpPr>
        <p:grpSpPr>
          <a:xfrm>
            <a:off x="7929578" y="4284365"/>
            <a:ext cx="395266" cy="351312"/>
            <a:chOff x="7929578" y="4284365"/>
            <a:chExt cx="395266" cy="351312"/>
          </a:xfrm>
        </p:grpSpPr>
        <p:sp>
          <p:nvSpPr>
            <p:cNvPr id="10882" name="Google Shape;10882;p8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80"/>
          <p:cNvGrpSpPr/>
          <p:nvPr/>
        </p:nvGrpSpPr>
        <p:grpSpPr>
          <a:xfrm>
            <a:off x="6595502" y="4323777"/>
            <a:ext cx="426315" cy="332826"/>
            <a:chOff x="6639652" y="4323777"/>
            <a:chExt cx="426315" cy="332826"/>
          </a:xfrm>
        </p:grpSpPr>
        <p:sp>
          <p:nvSpPr>
            <p:cNvPr id="10887" name="Google Shape;10887;p8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80"/>
          <p:cNvGrpSpPr/>
          <p:nvPr/>
        </p:nvGrpSpPr>
        <p:grpSpPr>
          <a:xfrm>
            <a:off x="5357662" y="4297637"/>
            <a:ext cx="287275" cy="326296"/>
            <a:chOff x="5357662" y="4297637"/>
            <a:chExt cx="287275" cy="326296"/>
          </a:xfrm>
        </p:grpSpPr>
        <p:sp>
          <p:nvSpPr>
            <p:cNvPr id="10898" name="Google Shape;10898;p8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80"/>
          <p:cNvGrpSpPr/>
          <p:nvPr/>
        </p:nvGrpSpPr>
        <p:grpSpPr>
          <a:xfrm>
            <a:off x="5774124" y="4294550"/>
            <a:ext cx="331611" cy="331674"/>
            <a:chOff x="5774124" y="4294550"/>
            <a:chExt cx="331611" cy="331674"/>
          </a:xfrm>
        </p:grpSpPr>
        <p:sp>
          <p:nvSpPr>
            <p:cNvPr id="10904" name="Google Shape;10904;p8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80"/>
          <p:cNvGrpSpPr/>
          <p:nvPr/>
        </p:nvGrpSpPr>
        <p:grpSpPr>
          <a:xfrm>
            <a:off x="4890434" y="4287389"/>
            <a:ext cx="345997" cy="346029"/>
            <a:chOff x="4890434" y="4287389"/>
            <a:chExt cx="345997" cy="346029"/>
          </a:xfrm>
        </p:grpSpPr>
        <p:sp>
          <p:nvSpPr>
            <p:cNvPr id="10907" name="Google Shape;10907;p8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2165809" y="3811059"/>
            <a:ext cx="422542" cy="342973"/>
            <a:chOff x="2165809" y="3811059"/>
            <a:chExt cx="422542" cy="342973"/>
          </a:xfrm>
        </p:grpSpPr>
        <p:sp>
          <p:nvSpPr>
            <p:cNvPr id="10915" name="Google Shape;10915;p8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3" name="Google Shape;10933;p8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4" name="Google Shape;10934;p80"/>
          <p:cNvGrpSpPr/>
          <p:nvPr/>
        </p:nvGrpSpPr>
        <p:grpSpPr>
          <a:xfrm>
            <a:off x="903530" y="3806125"/>
            <a:ext cx="264550" cy="353222"/>
            <a:chOff x="903530" y="3806125"/>
            <a:chExt cx="264550" cy="353222"/>
          </a:xfrm>
        </p:grpSpPr>
        <p:sp>
          <p:nvSpPr>
            <p:cNvPr id="10935" name="Google Shape;10935;p8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80"/>
          <p:cNvGrpSpPr/>
          <p:nvPr/>
        </p:nvGrpSpPr>
        <p:grpSpPr>
          <a:xfrm>
            <a:off x="2611458" y="3816374"/>
            <a:ext cx="426329" cy="332375"/>
            <a:chOff x="2611458" y="3816374"/>
            <a:chExt cx="426329" cy="332375"/>
          </a:xfrm>
        </p:grpSpPr>
        <p:sp>
          <p:nvSpPr>
            <p:cNvPr id="10940" name="Google Shape;10940;p8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0" name="Google Shape;10950;p8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1" name="Google Shape;10951;p80"/>
          <p:cNvGrpSpPr/>
          <p:nvPr/>
        </p:nvGrpSpPr>
        <p:grpSpPr>
          <a:xfrm>
            <a:off x="4019984" y="3805393"/>
            <a:ext cx="293704" cy="353954"/>
            <a:chOff x="4019984" y="3805393"/>
            <a:chExt cx="293704" cy="353954"/>
          </a:xfrm>
        </p:grpSpPr>
        <p:sp>
          <p:nvSpPr>
            <p:cNvPr id="10952" name="Google Shape;10952;p8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80"/>
          <p:cNvGrpSpPr/>
          <p:nvPr/>
        </p:nvGrpSpPr>
        <p:grpSpPr>
          <a:xfrm>
            <a:off x="8006505" y="3390044"/>
            <a:ext cx="323654" cy="303189"/>
            <a:chOff x="8006505" y="3390044"/>
            <a:chExt cx="323654" cy="303189"/>
          </a:xfrm>
        </p:grpSpPr>
        <p:sp>
          <p:nvSpPr>
            <p:cNvPr id="10955" name="Google Shape;10955;p8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80"/>
          <p:cNvGrpSpPr/>
          <p:nvPr/>
        </p:nvGrpSpPr>
        <p:grpSpPr>
          <a:xfrm>
            <a:off x="1299146" y="3806507"/>
            <a:ext cx="367990" cy="351312"/>
            <a:chOff x="1299146" y="3806507"/>
            <a:chExt cx="367990" cy="351312"/>
          </a:xfrm>
        </p:grpSpPr>
        <p:sp>
          <p:nvSpPr>
            <p:cNvPr id="10962" name="Google Shape;10962;p8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4" name="Google Shape;10964;p8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5" name="Google Shape;10965;p80"/>
          <p:cNvGrpSpPr/>
          <p:nvPr/>
        </p:nvGrpSpPr>
        <p:grpSpPr>
          <a:xfrm>
            <a:off x="3095745" y="3805393"/>
            <a:ext cx="352840" cy="354717"/>
            <a:chOff x="3095745" y="3805393"/>
            <a:chExt cx="352840" cy="354717"/>
          </a:xfrm>
        </p:grpSpPr>
        <p:sp>
          <p:nvSpPr>
            <p:cNvPr id="10966" name="Google Shape;10966;p8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80"/>
          <p:cNvGrpSpPr/>
          <p:nvPr/>
        </p:nvGrpSpPr>
        <p:grpSpPr>
          <a:xfrm>
            <a:off x="7550258" y="3832670"/>
            <a:ext cx="371395" cy="301279"/>
            <a:chOff x="7550258" y="3832670"/>
            <a:chExt cx="371395" cy="301279"/>
          </a:xfrm>
        </p:grpSpPr>
        <p:sp>
          <p:nvSpPr>
            <p:cNvPr id="10973" name="Google Shape;10973;p8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1" name="Google Shape;10991;p8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2" name="Google Shape;10992;p80"/>
          <p:cNvGrpSpPr/>
          <p:nvPr/>
        </p:nvGrpSpPr>
        <p:grpSpPr>
          <a:xfrm>
            <a:off x="6659725" y="3808035"/>
            <a:ext cx="367608" cy="350548"/>
            <a:chOff x="6659725" y="3808035"/>
            <a:chExt cx="367608" cy="350548"/>
          </a:xfrm>
        </p:grpSpPr>
        <p:sp>
          <p:nvSpPr>
            <p:cNvPr id="10993" name="Google Shape;10993;p8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80"/>
          <p:cNvGrpSpPr/>
          <p:nvPr/>
        </p:nvGrpSpPr>
        <p:grpSpPr>
          <a:xfrm>
            <a:off x="6219391" y="3816756"/>
            <a:ext cx="356627" cy="334252"/>
            <a:chOff x="6219391" y="3816756"/>
            <a:chExt cx="356627" cy="334252"/>
          </a:xfrm>
        </p:grpSpPr>
        <p:sp>
          <p:nvSpPr>
            <p:cNvPr id="10996" name="Google Shape;10996;p8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0"/>
          <p:cNvGrpSpPr/>
          <p:nvPr/>
        </p:nvGrpSpPr>
        <p:grpSpPr>
          <a:xfrm>
            <a:off x="5778676" y="3826972"/>
            <a:ext cx="349052" cy="313055"/>
            <a:chOff x="5778676" y="3826972"/>
            <a:chExt cx="349052" cy="313055"/>
          </a:xfrm>
        </p:grpSpPr>
        <p:sp>
          <p:nvSpPr>
            <p:cNvPr id="11001" name="Google Shape;11001;p8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0"/>
          <p:cNvGrpSpPr/>
          <p:nvPr/>
        </p:nvGrpSpPr>
        <p:grpSpPr>
          <a:xfrm>
            <a:off x="5355784" y="3834547"/>
            <a:ext cx="299019" cy="297905"/>
            <a:chOff x="5355784" y="3834547"/>
            <a:chExt cx="299019" cy="297905"/>
          </a:xfrm>
        </p:grpSpPr>
        <p:sp>
          <p:nvSpPr>
            <p:cNvPr id="11007" name="Google Shape;11007;p8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8036455" y="3807271"/>
            <a:ext cx="292176" cy="353985"/>
            <a:chOff x="8036455" y="3807271"/>
            <a:chExt cx="292176" cy="353985"/>
          </a:xfrm>
        </p:grpSpPr>
        <p:sp>
          <p:nvSpPr>
            <p:cNvPr id="11012" name="Google Shape;11012;p8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4874902" y="3808799"/>
            <a:ext cx="345615" cy="350835"/>
            <a:chOff x="4874902" y="3808799"/>
            <a:chExt cx="345615" cy="350835"/>
          </a:xfrm>
        </p:grpSpPr>
        <p:sp>
          <p:nvSpPr>
            <p:cNvPr id="11015" name="Google Shape;11015;p8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35"/>
        <p:cNvGrpSpPr/>
        <p:nvPr/>
      </p:nvGrpSpPr>
      <p:grpSpPr>
        <a:xfrm>
          <a:off x="0" y="0"/>
          <a:ext cx="0" cy="0"/>
          <a:chOff x="0" y="0"/>
          <a:chExt cx="0" cy="0"/>
        </a:xfrm>
      </p:grpSpPr>
      <p:sp>
        <p:nvSpPr>
          <p:cNvPr id="11036" name="Google Shape;11036;p8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37" name="Google Shape;11037;p8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038" name="Google Shape;11038;p81"/>
          <p:cNvGrpSpPr/>
          <p:nvPr/>
        </p:nvGrpSpPr>
        <p:grpSpPr>
          <a:xfrm>
            <a:off x="2704005" y="4258781"/>
            <a:ext cx="342144" cy="362704"/>
            <a:chOff x="2704005" y="4258781"/>
            <a:chExt cx="342144" cy="362704"/>
          </a:xfrm>
        </p:grpSpPr>
        <p:sp>
          <p:nvSpPr>
            <p:cNvPr id="11039" name="Google Shape;11039;p8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1"/>
          <p:cNvGrpSpPr/>
          <p:nvPr/>
        </p:nvGrpSpPr>
        <p:grpSpPr>
          <a:xfrm>
            <a:off x="2157462" y="4258496"/>
            <a:ext cx="347435" cy="363370"/>
            <a:chOff x="2157462" y="4258496"/>
            <a:chExt cx="347435" cy="363370"/>
          </a:xfrm>
        </p:grpSpPr>
        <p:sp>
          <p:nvSpPr>
            <p:cNvPr id="11047" name="Google Shape;11047;p8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81"/>
          <p:cNvGrpSpPr/>
          <p:nvPr/>
        </p:nvGrpSpPr>
        <p:grpSpPr>
          <a:xfrm>
            <a:off x="4010963" y="3763781"/>
            <a:ext cx="343665" cy="363211"/>
            <a:chOff x="4010963" y="3763781"/>
            <a:chExt cx="343665" cy="363211"/>
          </a:xfrm>
        </p:grpSpPr>
        <p:sp>
          <p:nvSpPr>
            <p:cNvPr id="11051" name="Google Shape;11051;p8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81"/>
          <p:cNvGrpSpPr/>
          <p:nvPr/>
        </p:nvGrpSpPr>
        <p:grpSpPr>
          <a:xfrm>
            <a:off x="2214042" y="3810509"/>
            <a:ext cx="368153" cy="311193"/>
            <a:chOff x="2214042" y="3810509"/>
            <a:chExt cx="368153" cy="311193"/>
          </a:xfrm>
        </p:grpSpPr>
        <p:sp>
          <p:nvSpPr>
            <p:cNvPr id="11057" name="Google Shape;11057;p8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81"/>
          <p:cNvGrpSpPr/>
          <p:nvPr/>
        </p:nvGrpSpPr>
        <p:grpSpPr>
          <a:xfrm>
            <a:off x="1768938" y="3782219"/>
            <a:ext cx="367805" cy="367773"/>
            <a:chOff x="1768938" y="3782219"/>
            <a:chExt cx="367805" cy="367773"/>
          </a:xfrm>
        </p:grpSpPr>
        <p:sp>
          <p:nvSpPr>
            <p:cNvPr id="11060" name="Google Shape;11060;p8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81"/>
          <p:cNvGrpSpPr/>
          <p:nvPr/>
        </p:nvGrpSpPr>
        <p:grpSpPr>
          <a:xfrm>
            <a:off x="2681385" y="3798439"/>
            <a:ext cx="325544" cy="327413"/>
            <a:chOff x="2681385" y="3798439"/>
            <a:chExt cx="325544" cy="327413"/>
          </a:xfrm>
        </p:grpSpPr>
        <p:sp>
          <p:nvSpPr>
            <p:cNvPr id="11066" name="Google Shape;11066;p8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81"/>
          <p:cNvGrpSpPr/>
          <p:nvPr/>
        </p:nvGrpSpPr>
        <p:grpSpPr>
          <a:xfrm>
            <a:off x="6243928" y="4263502"/>
            <a:ext cx="274254" cy="350824"/>
            <a:chOff x="6243928" y="4263502"/>
            <a:chExt cx="274254" cy="350824"/>
          </a:xfrm>
        </p:grpSpPr>
        <p:sp>
          <p:nvSpPr>
            <p:cNvPr id="11074" name="Google Shape;11074;p8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81"/>
          <p:cNvGrpSpPr/>
          <p:nvPr/>
        </p:nvGrpSpPr>
        <p:grpSpPr>
          <a:xfrm>
            <a:off x="3560600" y="3763338"/>
            <a:ext cx="352345" cy="363655"/>
            <a:chOff x="3560600" y="3763338"/>
            <a:chExt cx="352345" cy="363655"/>
          </a:xfrm>
        </p:grpSpPr>
        <p:sp>
          <p:nvSpPr>
            <p:cNvPr id="11083" name="Google Shape;11083;p8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81"/>
          <p:cNvGrpSpPr/>
          <p:nvPr/>
        </p:nvGrpSpPr>
        <p:grpSpPr>
          <a:xfrm>
            <a:off x="5790556" y="4261252"/>
            <a:ext cx="279513" cy="356083"/>
            <a:chOff x="5790556" y="4261252"/>
            <a:chExt cx="279513" cy="356083"/>
          </a:xfrm>
        </p:grpSpPr>
        <p:sp>
          <p:nvSpPr>
            <p:cNvPr id="11087" name="Google Shape;11087;p8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81"/>
          <p:cNvGrpSpPr/>
          <p:nvPr/>
        </p:nvGrpSpPr>
        <p:grpSpPr>
          <a:xfrm>
            <a:off x="5341333" y="4261252"/>
            <a:ext cx="278752" cy="356463"/>
            <a:chOff x="5341333" y="4261252"/>
            <a:chExt cx="278752" cy="356463"/>
          </a:xfrm>
        </p:grpSpPr>
        <p:sp>
          <p:nvSpPr>
            <p:cNvPr id="11095" name="Google Shape;11095;p8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2" name="Google Shape;11102;p8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3" name="Google Shape;11103;p81"/>
          <p:cNvGrpSpPr/>
          <p:nvPr/>
        </p:nvGrpSpPr>
        <p:grpSpPr>
          <a:xfrm>
            <a:off x="3103646" y="3766076"/>
            <a:ext cx="360233" cy="362451"/>
            <a:chOff x="3107608" y="3763401"/>
            <a:chExt cx="360233" cy="362451"/>
          </a:xfrm>
        </p:grpSpPr>
        <p:sp>
          <p:nvSpPr>
            <p:cNvPr id="11104" name="Google Shape;11104;p8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81"/>
          <p:cNvGrpSpPr/>
          <p:nvPr/>
        </p:nvGrpSpPr>
        <p:grpSpPr>
          <a:xfrm>
            <a:off x="889343" y="3801227"/>
            <a:ext cx="351585" cy="339705"/>
            <a:chOff x="889343" y="3801227"/>
            <a:chExt cx="351585" cy="339705"/>
          </a:xfrm>
        </p:grpSpPr>
        <p:sp>
          <p:nvSpPr>
            <p:cNvPr id="11108" name="Google Shape;11108;p8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81"/>
          <p:cNvGrpSpPr/>
          <p:nvPr/>
        </p:nvGrpSpPr>
        <p:grpSpPr>
          <a:xfrm>
            <a:off x="4896609" y="4260872"/>
            <a:ext cx="278784" cy="355323"/>
            <a:chOff x="4896609" y="4260872"/>
            <a:chExt cx="278784" cy="355323"/>
          </a:xfrm>
        </p:grpSpPr>
        <p:sp>
          <p:nvSpPr>
            <p:cNvPr id="11114" name="Google Shape;11114;p8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1"/>
          <p:cNvGrpSpPr/>
          <p:nvPr/>
        </p:nvGrpSpPr>
        <p:grpSpPr>
          <a:xfrm>
            <a:off x="7598438" y="4266131"/>
            <a:ext cx="260283" cy="345914"/>
            <a:chOff x="7598438" y="4266131"/>
            <a:chExt cx="260283" cy="345914"/>
          </a:xfrm>
        </p:grpSpPr>
        <p:sp>
          <p:nvSpPr>
            <p:cNvPr id="11121" name="Google Shape;11121;p8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81"/>
          <p:cNvGrpSpPr/>
          <p:nvPr/>
        </p:nvGrpSpPr>
        <p:grpSpPr>
          <a:xfrm>
            <a:off x="1767069" y="3360146"/>
            <a:ext cx="286324" cy="348163"/>
            <a:chOff x="1767069" y="3360146"/>
            <a:chExt cx="286324" cy="348163"/>
          </a:xfrm>
        </p:grpSpPr>
        <p:sp>
          <p:nvSpPr>
            <p:cNvPr id="11129" name="Google Shape;11129;p8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81"/>
          <p:cNvGrpSpPr/>
          <p:nvPr/>
        </p:nvGrpSpPr>
        <p:grpSpPr>
          <a:xfrm>
            <a:off x="7149944" y="4266131"/>
            <a:ext cx="260283" cy="345914"/>
            <a:chOff x="7149944" y="4266131"/>
            <a:chExt cx="260283" cy="345914"/>
          </a:xfrm>
        </p:grpSpPr>
        <p:sp>
          <p:nvSpPr>
            <p:cNvPr id="11137" name="Google Shape;11137;p8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81"/>
          <p:cNvGrpSpPr/>
          <p:nvPr/>
        </p:nvGrpSpPr>
        <p:grpSpPr>
          <a:xfrm>
            <a:off x="6695051" y="4259351"/>
            <a:ext cx="270104" cy="360233"/>
            <a:chOff x="6695051" y="4259351"/>
            <a:chExt cx="270104" cy="360233"/>
          </a:xfrm>
        </p:grpSpPr>
        <p:sp>
          <p:nvSpPr>
            <p:cNvPr id="11144" name="Google Shape;11144;p8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81"/>
          <p:cNvGrpSpPr/>
          <p:nvPr/>
        </p:nvGrpSpPr>
        <p:grpSpPr>
          <a:xfrm>
            <a:off x="8047661" y="4257451"/>
            <a:ext cx="277263" cy="362514"/>
            <a:chOff x="8047661" y="4257451"/>
            <a:chExt cx="277263" cy="362514"/>
          </a:xfrm>
        </p:grpSpPr>
        <p:sp>
          <p:nvSpPr>
            <p:cNvPr id="11149" name="Google Shape;11149;p8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81"/>
          <p:cNvGrpSpPr/>
          <p:nvPr/>
        </p:nvGrpSpPr>
        <p:grpSpPr>
          <a:xfrm>
            <a:off x="6248078" y="3784468"/>
            <a:ext cx="277263" cy="356115"/>
            <a:chOff x="6248078" y="3784468"/>
            <a:chExt cx="277263" cy="356115"/>
          </a:xfrm>
        </p:grpSpPr>
        <p:sp>
          <p:nvSpPr>
            <p:cNvPr id="11154" name="Google Shape;11154;p8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81"/>
          <p:cNvGrpSpPr/>
          <p:nvPr/>
        </p:nvGrpSpPr>
        <p:grpSpPr>
          <a:xfrm>
            <a:off x="5800725" y="3785989"/>
            <a:ext cx="277644" cy="354594"/>
            <a:chOff x="5800725" y="3785989"/>
            <a:chExt cx="277644" cy="354594"/>
          </a:xfrm>
        </p:grpSpPr>
        <p:sp>
          <p:nvSpPr>
            <p:cNvPr id="11160" name="Google Shape;11160;p8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81"/>
          <p:cNvGrpSpPr/>
          <p:nvPr/>
        </p:nvGrpSpPr>
        <p:grpSpPr>
          <a:xfrm>
            <a:off x="2206122" y="3360748"/>
            <a:ext cx="308183" cy="347561"/>
            <a:chOff x="2206122" y="3360748"/>
            <a:chExt cx="308183" cy="347561"/>
          </a:xfrm>
        </p:grpSpPr>
        <p:sp>
          <p:nvSpPr>
            <p:cNvPr id="11168" name="Google Shape;11168;p8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81"/>
          <p:cNvGrpSpPr/>
          <p:nvPr/>
        </p:nvGrpSpPr>
        <p:grpSpPr>
          <a:xfrm>
            <a:off x="5353403" y="3785609"/>
            <a:ext cx="277992" cy="354974"/>
            <a:chOff x="5353403" y="3785609"/>
            <a:chExt cx="277992" cy="354974"/>
          </a:xfrm>
        </p:grpSpPr>
        <p:sp>
          <p:nvSpPr>
            <p:cNvPr id="11174" name="Google Shape;11174;p8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81"/>
          <p:cNvGrpSpPr/>
          <p:nvPr/>
        </p:nvGrpSpPr>
        <p:grpSpPr>
          <a:xfrm>
            <a:off x="4896229" y="3785989"/>
            <a:ext cx="278784" cy="354594"/>
            <a:chOff x="4896229" y="3785989"/>
            <a:chExt cx="278784" cy="354594"/>
          </a:xfrm>
        </p:grpSpPr>
        <p:sp>
          <p:nvSpPr>
            <p:cNvPr id="11181" name="Google Shape;11181;p8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81"/>
          <p:cNvGrpSpPr/>
          <p:nvPr/>
        </p:nvGrpSpPr>
        <p:grpSpPr>
          <a:xfrm>
            <a:off x="7592387" y="3787858"/>
            <a:ext cx="273874" cy="351204"/>
            <a:chOff x="7592387" y="3787858"/>
            <a:chExt cx="273874" cy="351204"/>
          </a:xfrm>
        </p:grpSpPr>
        <p:sp>
          <p:nvSpPr>
            <p:cNvPr id="11188" name="Google Shape;11188;p8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81"/>
          <p:cNvGrpSpPr/>
          <p:nvPr/>
        </p:nvGrpSpPr>
        <p:grpSpPr>
          <a:xfrm>
            <a:off x="7145794" y="3787858"/>
            <a:ext cx="274254" cy="350444"/>
            <a:chOff x="7145794" y="3787858"/>
            <a:chExt cx="274254" cy="350444"/>
          </a:xfrm>
        </p:grpSpPr>
        <p:sp>
          <p:nvSpPr>
            <p:cNvPr id="11193" name="Google Shape;11193;p8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81"/>
          <p:cNvGrpSpPr/>
          <p:nvPr/>
        </p:nvGrpSpPr>
        <p:grpSpPr>
          <a:xfrm>
            <a:off x="8054060" y="3787098"/>
            <a:ext cx="266334" cy="353834"/>
            <a:chOff x="8054060" y="3787098"/>
            <a:chExt cx="266334" cy="353834"/>
          </a:xfrm>
        </p:grpSpPr>
        <p:sp>
          <p:nvSpPr>
            <p:cNvPr id="11200" name="Google Shape;11200;p8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81"/>
          <p:cNvGrpSpPr/>
          <p:nvPr/>
        </p:nvGrpSpPr>
        <p:grpSpPr>
          <a:xfrm>
            <a:off x="6702211" y="3782599"/>
            <a:ext cx="270104" cy="361754"/>
            <a:chOff x="6702211" y="3782599"/>
            <a:chExt cx="270104" cy="361754"/>
          </a:xfrm>
        </p:grpSpPr>
        <p:sp>
          <p:nvSpPr>
            <p:cNvPr id="11205" name="Google Shape;11205;p8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81"/>
          <p:cNvGrpSpPr/>
          <p:nvPr/>
        </p:nvGrpSpPr>
        <p:grpSpPr>
          <a:xfrm>
            <a:off x="3516886" y="3438727"/>
            <a:ext cx="391854" cy="269922"/>
            <a:chOff x="3516850" y="3406526"/>
            <a:chExt cx="369674" cy="254644"/>
          </a:xfrm>
        </p:grpSpPr>
        <p:sp>
          <p:nvSpPr>
            <p:cNvPr id="11211" name="Google Shape;11211;p8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81"/>
          <p:cNvGrpSpPr/>
          <p:nvPr/>
        </p:nvGrpSpPr>
        <p:grpSpPr>
          <a:xfrm>
            <a:off x="1310655" y="3360527"/>
            <a:ext cx="306314" cy="347403"/>
            <a:chOff x="1310655" y="3360527"/>
            <a:chExt cx="306314" cy="347403"/>
          </a:xfrm>
        </p:grpSpPr>
        <p:sp>
          <p:nvSpPr>
            <p:cNvPr id="11216" name="Google Shape;11216;p8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81"/>
          <p:cNvGrpSpPr/>
          <p:nvPr/>
        </p:nvGrpSpPr>
        <p:grpSpPr>
          <a:xfrm>
            <a:off x="3119678" y="3360146"/>
            <a:ext cx="269343" cy="348543"/>
            <a:chOff x="3119678" y="3360146"/>
            <a:chExt cx="269343" cy="348543"/>
          </a:xfrm>
        </p:grpSpPr>
        <p:sp>
          <p:nvSpPr>
            <p:cNvPr id="11222" name="Google Shape;11222;p8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81"/>
          <p:cNvGrpSpPr/>
          <p:nvPr/>
        </p:nvGrpSpPr>
        <p:grpSpPr>
          <a:xfrm>
            <a:off x="3967213" y="3356947"/>
            <a:ext cx="368185" cy="354753"/>
            <a:chOff x="3967213" y="3356947"/>
            <a:chExt cx="368185" cy="354753"/>
          </a:xfrm>
        </p:grpSpPr>
        <p:sp>
          <p:nvSpPr>
            <p:cNvPr id="11230" name="Google Shape;11230;p8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81"/>
          <p:cNvGrpSpPr/>
          <p:nvPr/>
        </p:nvGrpSpPr>
        <p:grpSpPr>
          <a:xfrm>
            <a:off x="871254" y="3360146"/>
            <a:ext cx="285183" cy="347023"/>
            <a:chOff x="871254" y="3360146"/>
            <a:chExt cx="285183" cy="347023"/>
          </a:xfrm>
        </p:grpSpPr>
        <p:sp>
          <p:nvSpPr>
            <p:cNvPr id="11236" name="Google Shape;11236;p8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81"/>
          <p:cNvGrpSpPr/>
          <p:nvPr/>
        </p:nvGrpSpPr>
        <p:grpSpPr>
          <a:xfrm>
            <a:off x="2665165" y="3360146"/>
            <a:ext cx="281794" cy="349684"/>
            <a:chOff x="2665165" y="3360146"/>
            <a:chExt cx="281794" cy="349684"/>
          </a:xfrm>
        </p:grpSpPr>
        <p:sp>
          <p:nvSpPr>
            <p:cNvPr id="11241" name="Google Shape;11241;p8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81"/>
          <p:cNvGrpSpPr/>
          <p:nvPr/>
        </p:nvGrpSpPr>
        <p:grpSpPr>
          <a:xfrm>
            <a:off x="7156344" y="3347696"/>
            <a:ext cx="264465" cy="353074"/>
            <a:chOff x="7156344" y="3347696"/>
            <a:chExt cx="264465" cy="353074"/>
          </a:xfrm>
        </p:grpSpPr>
        <p:sp>
          <p:nvSpPr>
            <p:cNvPr id="11247" name="Google Shape;11247;p8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81"/>
          <p:cNvGrpSpPr/>
          <p:nvPr/>
        </p:nvGrpSpPr>
        <p:grpSpPr>
          <a:xfrm>
            <a:off x="6703732" y="3346936"/>
            <a:ext cx="264813" cy="352693"/>
            <a:chOff x="6703732" y="3346936"/>
            <a:chExt cx="264813" cy="352693"/>
          </a:xfrm>
        </p:grpSpPr>
        <p:sp>
          <p:nvSpPr>
            <p:cNvPr id="11253" name="Google Shape;11253;p8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81"/>
          <p:cNvGrpSpPr/>
          <p:nvPr/>
        </p:nvGrpSpPr>
        <p:grpSpPr>
          <a:xfrm>
            <a:off x="6252228" y="3346936"/>
            <a:ext cx="265193" cy="352693"/>
            <a:chOff x="6252228" y="3346936"/>
            <a:chExt cx="265193" cy="352693"/>
          </a:xfrm>
        </p:grpSpPr>
        <p:sp>
          <p:nvSpPr>
            <p:cNvPr id="11259" name="Google Shape;11259;p8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1"/>
          <p:cNvGrpSpPr/>
          <p:nvPr/>
        </p:nvGrpSpPr>
        <p:grpSpPr>
          <a:xfrm>
            <a:off x="5801105" y="3347696"/>
            <a:ext cx="264813" cy="351933"/>
            <a:chOff x="5801105" y="3347696"/>
            <a:chExt cx="264813" cy="351933"/>
          </a:xfrm>
        </p:grpSpPr>
        <p:sp>
          <p:nvSpPr>
            <p:cNvPr id="11263" name="Google Shape;11263;p8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81"/>
          <p:cNvGrpSpPr/>
          <p:nvPr/>
        </p:nvGrpSpPr>
        <p:grpSpPr>
          <a:xfrm>
            <a:off x="5349253" y="3346936"/>
            <a:ext cx="265922" cy="352693"/>
            <a:chOff x="5349253" y="3346936"/>
            <a:chExt cx="265922" cy="352693"/>
          </a:xfrm>
        </p:grpSpPr>
        <p:sp>
          <p:nvSpPr>
            <p:cNvPr id="11268" name="Google Shape;11268;p8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81"/>
          <p:cNvGrpSpPr/>
          <p:nvPr/>
        </p:nvGrpSpPr>
        <p:grpSpPr>
          <a:xfrm>
            <a:off x="4907159" y="3346936"/>
            <a:ext cx="264845" cy="354214"/>
            <a:chOff x="4907159" y="3346936"/>
            <a:chExt cx="264845" cy="354214"/>
          </a:xfrm>
        </p:grpSpPr>
        <p:sp>
          <p:nvSpPr>
            <p:cNvPr id="11275" name="Google Shape;11275;p8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81"/>
          <p:cNvGrpSpPr/>
          <p:nvPr/>
        </p:nvGrpSpPr>
        <p:grpSpPr>
          <a:xfrm>
            <a:off x="8048421" y="3334486"/>
            <a:ext cx="276503" cy="369674"/>
            <a:chOff x="8048421" y="3334486"/>
            <a:chExt cx="276503" cy="369674"/>
          </a:xfrm>
        </p:grpSpPr>
        <p:sp>
          <p:nvSpPr>
            <p:cNvPr id="11278" name="Google Shape;11278;p8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1"/>
          <p:cNvGrpSpPr/>
          <p:nvPr/>
        </p:nvGrpSpPr>
        <p:grpSpPr>
          <a:xfrm>
            <a:off x="7575787" y="3329955"/>
            <a:ext cx="295384" cy="376834"/>
            <a:chOff x="7575787" y="3329955"/>
            <a:chExt cx="295384" cy="376834"/>
          </a:xfrm>
        </p:grpSpPr>
        <p:sp>
          <p:nvSpPr>
            <p:cNvPr id="11285" name="Google Shape;11285;p8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81"/>
          <p:cNvGrpSpPr/>
          <p:nvPr/>
        </p:nvGrpSpPr>
        <p:grpSpPr>
          <a:xfrm>
            <a:off x="864062" y="2884503"/>
            <a:ext cx="264084" cy="347783"/>
            <a:chOff x="864062" y="2884503"/>
            <a:chExt cx="264084" cy="347783"/>
          </a:xfrm>
        </p:grpSpPr>
        <p:sp>
          <p:nvSpPr>
            <p:cNvPr id="11292" name="Google Shape;11292;p8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81"/>
          <p:cNvGrpSpPr/>
          <p:nvPr/>
        </p:nvGrpSpPr>
        <p:grpSpPr>
          <a:xfrm>
            <a:off x="3978523" y="2884661"/>
            <a:ext cx="348955" cy="346516"/>
            <a:chOff x="3978523" y="2884661"/>
            <a:chExt cx="348955" cy="346516"/>
          </a:xfrm>
        </p:grpSpPr>
        <p:sp>
          <p:nvSpPr>
            <p:cNvPr id="11303" name="Google Shape;11303;p8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81"/>
          <p:cNvGrpSpPr/>
          <p:nvPr/>
        </p:nvGrpSpPr>
        <p:grpSpPr>
          <a:xfrm>
            <a:off x="3527780" y="2885263"/>
            <a:ext cx="347435" cy="345534"/>
            <a:chOff x="3527780" y="2885263"/>
            <a:chExt cx="347435" cy="345534"/>
          </a:xfrm>
        </p:grpSpPr>
        <p:sp>
          <p:nvSpPr>
            <p:cNvPr id="11312" name="Google Shape;11312;p8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81"/>
          <p:cNvGrpSpPr/>
          <p:nvPr/>
        </p:nvGrpSpPr>
        <p:grpSpPr>
          <a:xfrm>
            <a:off x="2239671" y="2884503"/>
            <a:ext cx="218053" cy="348543"/>
            <a:chOff x="2239671" y="2884503"/>
            <a:chExt cx="218053" cy="348543"/>
          </a:xfrm>
        </p:grpSpPr>
        <p:sp>
          <p:nvSpPr>
            <p:cNvPr id="11336" name="Google Shape;11336;p8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81"/>
          <p:cNvGrpSpPr/>
          <p:nvPr/>
        </p:nvGrpSpPr>
        <p:grpSpPr>
          <a:xfrm>
            <a:off x="2691555" y="2884503"/>
            <a:ext cx="215044" cy="348924"/>
            <a:chOff x="2691555" y="2884503"/>
            <a:chExt cx="215044" cy="348924"/>
          </a:xfrm>
        </p:grpSpPr>
        <p:sp>
          <p:nvSpPr>
            <p:cNvPr id="11342" name="Google Shape;11342;p8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81"/>
          <p:cNvGrpSpPr/>
          <p:nvPr/>
        </p:nvGrpSpPr>
        <p:grpSpPr>
          <a:xfrm>
            <a:off x="1770459" y="2884503"/>
            <a:ext cx="254644" cy="348828"/>
            <a:chOff x="1770459" y="2884503"/>
            <a:chExt cx="254644" cy="348828"/>
          </a:xfrm>
        </p:grpSpPr>
        <p:sp>
          <p:nvSpPr>
            <p:cNvPr id="11346" name="Google Shape;11346;p8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81"/>
          <p:cNvGrpSpPr/>
          <p:nvPr/>
        </p:nvGrpSpPr>
        <p:grpSpPr>
          <a:xfrm>
            <a:off x="1317466" y="2884883"/>
            <a:ext cx="258382" cy="348543"/>
            <a:chOff x="1317466" y="2884883"/>
            <a:chExt cx="258382" cy="348543"/>
          </a:xfrm>
        </p:grpSpPr>
        <p:sp>
          <p:nvSpPr>
            <p:cNvPr id="11355" name="Google Shape;11355;p8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81"/>
          <p:cNvGrpSpPr/>
          <p:nvPr/>
        </p:nvGrpSpPr>
        <p:grpSpPr>
          <a:xfrm>
            <a:off x="3121167" y="2884883"/>
            <a:ext cx="258414" cy="348543"/>
            <a:chOff x="3121167" y="2884883"/>
            <a:chExt cx="258414" cy="348543"/>
          </a:xfrm>
        </p:grpSpPr>
        <p:sp>
          <p:nvSpPr>
            <p:cNvPr id="11364" name="Google Shape;11364;p8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81"/>
          <p:cNvGrpSpPr/>
          <p:nvPr/>
        </p:nvGrpSpPr>
        <p:grpSpPr>
          <a:xfrm>
            <a:off x="4899999" y="2882095"/>
            <a:ext cx="271244" cy="346801"/>
            <a:chOff x="4899999" y="2882095"/>
            <a:chExt cx="271244" cy="346801"/>
          </a:xfrm>
        </p:grpSpPr>
        <p:sp>
          <p:nvSpPr>
            <p:cNvPr id="11373" name="Google Shape;11373;p8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1"/>
          <p:cNvGrpSpPr/>
          <p:nvPr/>
        </p:nvGrpSpPr>
        <p:grpSpPr>
          <a:xfrm>
            <a:off x="7162775" y="2881113"/>
            <a:ext cx="259523" cy="346294"/>
            <a:chOff x="7162775" y="2881113"/>
            <a:chExt cx="259523" cy="346294"/>
          </a:xfrm>
        </p:grpSpPr>
        <p:sp>
          <p:nvSpPr>
            <p:cNvPr id="11384" name="Google Shape;11384;p8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81"/>
          <p:cNvGrpSpPr/>
          <p:nvPr/>
        </p:nvGrpSpPr>
        <p:grpSpPr>
          <a:xfrm>
            <a:off x="6709751" y="2881842"/>
            <a:ext cx="261075" cy="347815"/>
            <a:chOff x="6709751" y="2881842"/>
            <a:chExt cx="261075" cy="347815"/>
          </a:xfrm>
        </p:grpSpPr>
        <p:sp>
          <p:nvSpPr>
            <p:cNvPr id="11391" name="Google Shape;11391;p8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81"/>
          <p:cNvGrpSpPr/>
          <p:nvPr/>
        </p:nvGrpSpPr>
        <p:grpSpPr>
          <a:xfrm>
            <a:off x="5807156" y="2881113"/>
            <a:ext cx="261043" cy="348163"/>
            <a:chOff x="5807156" y="2881113"/>
            <a:chExt cx="261043" cy="348163"/>
          </a:xfrm>
        </p:grpSpPr>
        <p:sp>
          <p:nvSpPr>
            <p:cNvPr id="11398" name="Google Shape;11398;p8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81"/>
          <p:cNvGrpSpPr/>
          <p:nvPr/>
        </p:nvGrpSpPr>
        <p:grpSpPr>
          <a:xfrm>
            <a:off x="5355653" y="2881493"/>
            <a:ext cx="262184" cy="346643"/>
            <a:chOff x="5355653" y="2881493"/>
            <a:chExt cx="262184" cy="346643"/>
          </a:xfrm>
        </p:grpSpPr>
        <p:sp>
          <p:nvSpPr>
            <p:cNvPr id="11404" name="Google Shape;11404;p8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81"/>
          <p:cNvGrpSpPr/>
          <p:nvPr/>
        </p:nvGrpSpPr>
        <p:grpSpPr>
          <a:xfrm>
            <a:off x="8055961" y="2881842"/>
            <a:ext cx="260283" cy="345914"/>
            <a:chOff x="8055961" y="2881842"/>
            <a:chExt cx="260283" cy="345914"/>
          </a:xfrm>
        </p:grpSpPr>
        <p:sp>
          <p:nvSpPr>
            <p:cNvPr id="11410" name="Google Shape;11410;p8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81"/>
          <p:cNvGrpSpPr/>
          <p:nvPr/>
        </p:nvGrpSpPr>
        <p:grpSpPr>
          <a:xfrm>
            <a:off x="7609368" y="2893912"/>
            <a:ext cx="264813" cy="353105"/>
            <a:chOff x="7609368" y="2893912"/>
            <a:chExt cx="264813" cy="353105"/>
          </a:xfrm>
        </p:grpSpPr>
        <p:sp>
          <p:nvSpPr>
            <p:cNvPr id="11415" name="Google Shape;11415;p8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81"/>
          <p:cNvGrpSpPr/>
          <p:nvPr/>
        </p:nvGrpSpPr>
        <p:grpSpPr>
          <a:xfrm>
            <a:off x="6248458" y="2869772"/>
            <a:ext cx="270864" cy="360645"/>
            <a:chOff x="6248458" y="2869772"/>
            <a:chExt cx="270864" cy="360645"/>
          </a:xfrm>
        </p:grpSpPr>
        <p:sp>
          <p:nvSpPr>
            <p:cNvPr id="11422" name="Google Shape;11422;p8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81"/>
          <p:cNvGrpSpPr/>
          <p:nvPr/>
        </p:nvGrpSpPr>
        <p:grpSpPr>
          <a:xfrm>
            <a:off x="3075928" y="2445798"/>
            <a:ext cx="363243" cy="300675"/>
            <a:chOff x="3075928" y="2445798"/>
            <a:chExt cx="363243" cy="300675"/>
          </a:xfrm>
        </p:grpSpPr>
        <p:sp>
          <p:nvSpPr>
            <p:cNvPr id="11428" name="Google Shape;11428;p8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81"/>
          <p:cNvGrpSpPr/>
          <p:nvPr/>
        </p:nvGrpSpPr>
        <p:grpSpPr>
          <a:xfrm>
            <a:off x="2633105" y="2431859"/>
            <a:ext cx="363243" cy="328585"/>
            <a:chOff x="2633105" y="2431859"/>
            <a:chExt cx="363243" cy="328585"/>
          </a:xfrm>
        </p:grpSpPr>
        <p:sp>
          <p:nvSpPr>
            <p:cNvPr id="11440" name="Google Shape;11440;p8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81"/>
          <p:cNvGrpSpPr/>
          <p:nvPr/>
        </p:nvGrpSpPr>
        <p:grpSpPr>
          <a:xfrm>
            <a:off x="2189142" y="2421310"/>
            <a:ext cx="365904" cy="350064"/>
            <a:chOff x="2189142" y="2421310"/>
            <a:chExt cx="365904" cy="350064"/>
          </a:xfrm>
        </p:grpSpPr>
        <p:sp>
          <p:nvSpPr>
            <p:cNvPr id="11449" name="Google Shape;11449;p8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8" name="Google Shape;11458;p8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9" name="Google Shape;11459;p81"/>
          <p:cNvGrpSpPr/>
          <p:nvPr/>
        </p:nvGrpSpPr>
        <p:grpSpPr>
          <a:xfrm>
            <a:off x="3961923" y="2486317"/>
            <a:ext cx="364415" cy="220936"/>
            <a:chOff x="3961923" y="2486317"/>
            <a:chExt cx="364415" cy="220936"/>
          </a:xfrm>
        </p:grpSpPr>
        <p:sp>
          <p:nvSpPr>
            <p:cNvPr id="11460" name="Google Shape;11460;p8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4" name="Google Shape;11464;p8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5" name="Google Shape;11465;p81"/>
          <p:cNvGrpSpPr/>
          <p:nvPr/>
        </p:nvGrpSpPr>
        <p:grpSpPr>
          <a:xfrm>
            <a:off x="1303876" y="2419377"/>
            <a:ext cx="363275" cy="354626"/>
            <a:chOff x="1303876" y="2419377"/>
            <a:chExt cx="363275" cy="354626"/>
          </a:xfrm>
        </p:grpSpPr>
        <p:sp>
          <p:nvSpPr>
            <p:cNvPr id="11466" name="Google Shape;11466;p8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1"/>
          <p:cNvGrpSpPr/>
          <p:nvPr/>
        </p:nvGrpSpPr>
        <p:grpSpPr>
          <a:xfrm>
            <a:off x="861053" y="2414910"/>
            <a:ext cx="362134" cy="363623"/>
            <a:chOff x="861053" y="2414910"/>
            <a:chExt cx="362134" cy="363623"/>
          </a:xfrm>
        </p:grpSpPr>
        <p:sp>
          <p:nvSpPr>
            <p:cNvPr id="11475" name="Google Shape;11475;p8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81"/>
          <p:cNvGrpSpPr/>
          <p:nvPr/>
        </p:nvGrpSpPr>
        <p:grpSpPr>
          <a:xfrm>
            <a:off x="7594288" y="2415259"/>
            <a:ext cx="279513" cy="355735"/>
            <a:chOff x="7594288" y="2415259"/>
            <a:chExt cx="279513" cy="355735"/>
          </a:xfrm>
        </p:grpSpPr>
        <p:sp>
          <p:nvSpPr>
            <p:cNvPr id="11481" name="Google Shape;11481;p8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1"/>
          <p:cNvGrpSpPr/>
          <p:nvPr/>
        </p:nvGrpSpPr>
        <p:grpSpPr>
          <a:xfrm>
            <a:off x="7145794" y="2415639"/>
            <a:ext cx="278784" cy="355735"/>
            <a:chOff x="7145794" y="2415639"/>
            <a:chExt cx="278784" cy="355735"/>
          </a:xfrm>
        </p:grpSpPr>
        <p:sp>
          <p:nvSpPr>
            <p:cNvPr id="11488" name="Google Shape;11488;p8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81"/>
          <p:cNvGrpSpPr/>
          <p:nvPr/>
        </p:nvGrpSpPr>
        <p:grpSpPr>
          <a:xfrm>
            <a:off x="6698441" y="2414530"/>
            <a:ext cx="277644" cy="357984"/>
            <a:chOff x="6698441" y="2414530"/>
            <a:chExt cx="277644" cy="357984"/>
          </a:xfrm>
        </p:grpSpPr>
        <p:sp>
          <p:nvSpPr>
            <p:cNvPr id="11499" name="Google Shape;11499;p8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81"/>
          <p:cNvGrpSpPr/>
          <p:nvPr/>
        </p:nvGrpSpPr>
        <p:grpSpPr>
          <a:xfrm>
            <a:off x="4897750" y="2415639"/>
            <a:ext cx="279513" cy="357255"/>
            <a:chOff x="4897750" y="2415639"/>
            <a:chExt cx="279513" cy="357255"/>
          </a:xfrm>
        </p:grpSpPr>
        <p:sp>
          <p:nvSpPr>
            <p:cNvPr id="11506" name="Google Shape;11506;p8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81"/>
          <p:cNvGrpSpPr/>
          <p:nvPr/>
        </p:nvGrpSpPr>
        <p:grpSpPr>
          <a:xfrm>
            <a:off x="5812066" y="2416019"/>
            <a:ext cx="264813" cy="353454"/>
            <a:chOff x="5812066" y="2416019"/>
            <a:chExt cx="264813" cy="353454"/>
          </a:xfrm>
        </p:grpSpPr>
        <p:sp>
          <p:nvSpPr>
            <p:cNvPr id="11515" name="Google Shape;11515;p8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81"/>
          <p:cNvGrpSpPr/>
          <p:nvPr/>
        </p:nvGrpSpPr>
        <p:grpSpPr>
          <a:xfrm>
            <a:off x="8054820" y="2416399"/>
            <a:ext cx="264433" cy="353454"/>
            <a:chOff x="8054820" y="2416399"/>
            <a:chExt cx="264433" cy="353454"/>
          </a:xfrm>
        </p:grpSpPr>
        <p:sp>
          <p:nvSpPr>
            <p:cNvPr id="11523" name="Google Shape;11523;p8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81"/>
          <p:cNvGrpSpPr/>
          <p:nvPr/>
        </p:nvGrpSpPr>
        <p:grpSpPr>
          <a:xfrm>
            <a:off x="5356413" y="2413390"/>
            <a:ext cx="271212" cy="361374"/>
            <a:chOff x="5356413" y="2413390"/>
            <a:chExt cx="271212" cy="361374"/>
          </a:xfrm>
        </p:grpSpPr>
        <p:sp>
          <p:nvSpPr>
            <p:cNvPr id="11530" name="Google Shape;11530;p8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81"/>
          <p:cNvGrpSpPr/>
          <p:nvPr/>
        </p:nvGrpSpPr>
        <p:grpSpPr>
          <a:xfrm>
            <a:off x="6255238" y="2412249"/>
            <a:ext cx="271244" cy="360994"/>
            <a:chOff x="6255238" y="2412249"/>
            <a:chExt cx="271244" cy="360994"/>
          </a:xfrm>
        </p:grpSpPr>
        <p:sp>
          <p:nvSpPr>
            <p:cNvPr id="11536" name="Google Shape;11536;p8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81"/>
          <p:cNvGrpSpPr/>
          <p:nvPr/>
        </p:nvGrpSpPr>
        <p:grpSpPr>
          <a:xfrm>
            <a:off x="2185372" y="1957799"/>
            <a:ext cx="366664" cy="366981"/>
            <a:chOff x="2185372" y="1957799"/>
            <a:chExt cx="366664" cy="366981"/>
          </a:xfrm>
        </p:grpSpPr>
        <p:sp>
          <p:nvSpPr>
            <p:cNvPr id="11543" name="Google Shape;11543;p8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81"/>
          <p:cNvGrpSpPr/>
          <p:nvPr/>
        </p:nvGrpSpPr>
        <p:grpSpPr>
          <a:xfrm>
            <a:off x="1737258" y="1988371"/>
            <a:ext cx="370814" cy="307359"/>
            <a:chOff x="1737258" y="1988371"/>
            <a:chExt cx="370814" cy="307359"/>
          </a:xfrm>
        </p:grpSpPr>
        <p:sp>
          <p:nvSpPr>
            <p:cNvPr id="11552" name="Google Shape;11552;p8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81"/>
          <p:cNvGrpSpPr/>
          <p:nvPr/>
        </p:nvGrpSpPr>
        <p:grpSpPr>
          <a:xfrm>
            <a:off x="848983" y="1989511"/>
            <a:ext cx="369294" cy="304350"/>
            <a:chOff x="848983" y="1989511"/>
            <a:chExt cx="369294" cy="304350"/>
          </a:xfrm>
        </p:grpSpPr>
        <p:sp>
          <p:nvSpPr>
            <p:cNvPr id="11557" name="Google Shape;11557;p8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81"/>
          <p:cNvGrpSpPr/>
          <p:nvPr/>
        </p:nvGrpSpPr>
        <p:grpSpPr>
          <a:xfrm>
            <a:off x="3074027" y="1983777"/>
            <a:ext cx="380604" cy="313854"/>
            <a:chOff x="3074027" y="1983777"/>
            <a:chExt cx="380604" cy="313854"/>
          </a:xfrm>
        </p:grpSpPr>
        <p:sp>
          <p:nvSpPr>
            <p:cNvPr id="11563" name="Google Shape;11563;p8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81"/>
          <p:cNvGrpSpPr/>
          <p:nvPr/>
        </p:nvGrpSpPr>
        <p:grpSpPr>
          <a:xfrm>
            <a:off x="3522521" y="1975857"/>
            <a:ext cx="367013" cy="331278"/>
            <a:chOff x="3522521" y="1975857"/>
            <a:chExt cx="367013" cy="331278"/>
          </a:xfrm>
        </p:grpSpPr>
        <p:sp>
          <p:nvSpPr>
            <p:cNvPr id="11569" name="Google Shape;11569;p8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81"/>
          <p:cNvGrpSpPr/>
          <p:nvPr/>
        </p:nvGrpSpPr>
        <p:grpSpPr>
          <a:xfrm>
            <a:off x="2630824" y="1976966"/>
            <a:ext cx="368185" cy="330454"/>
            <a:chOff x="2630824" y="1976966"/>
            <a:chExt cx="368185" cy="330454"/>
          </a:xfrm>
        </p:grpSpPr>
        <p:sp>
          <p:nvSpPr>
            <p:cNvPr id="11577" name="Google Shape;11577;p8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81"/>
          <p:cNvGrpSpPr/>
          <p:nvPr/>
        </p:nvGrpSpPr>
        <p:grpSpPr>
          <a:xfrm>
            <a:off x="1293706" y="1966416"/>
            <a:ext cx="369294" cy="350444"/>
            <a:chOff x="1293706" y="1966416"/>
            <a:chExt cx="369294" cy="350444"/>
          </a:xfrm>
        </p:grpSpPr>
        <p:sp>
          <p:nvSpPr>
            <p:cNvPr id="11586" name="Google Shape;11586;p8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81"/>
          <p:cNvGrpSpPr/>
          <p:nvPr/>
        </p:nvGrpSpPr>
        <p:grpSpPr>
          <a:xfrm>
            <a:off x="3967213" y="1975477"/>
            <a:ext cx="368185" cy="331816"/>
            <a:chOff x="3967213" y="1975477"/>
            <a:chExt cx="368185" cy="331816"/>
          </a:xfrm>
        </p:grpSpPr>
        <p:sp>
          <p:nvSpPr>
            <p:cNvPr id="11595" name="Google Shape;11595;p8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1"/>
          <p:cNvGrpSpPr/>
          <p:nvPr/>
        </p:nvGrpSpPr>
        <p:grpSpPr>
          <a:xfrm>
            <a:off x="8047661" y="1969046"/>
            <a:ext cx="279132" cy="356875"/>
            <a:chOff x="8047661" y="1969046"/>
            <a:chExt cx="279132" cy="356875"/>
          </a:xfrm>
        </p:grpSpPr>
        <p:sp>
          <p:nvSpPr>
            <p:cNvPr id="11599" name="Google Shape;11599;p8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81"/>
          <p:cNvGrpSpPr/>
          <p:nvPr/>
        </p:nvGrpSpPr>
        <p:grpSpPr>
          <a:xfrm>
            <a:off x="7596157" y="1968159"/>
            <a:ext cx="279544" cy="358142"/>
            <a:chOff x="7596157" y="1968159"/>
            <a:chExt cx="279544" cy="358142"/>
          </a:xfrm>
        </p:grpSpPr>
        <p:sp>
          <p:nvSpPr>
            <p:cNvPr id="11604" name="Google Shape;11604;p8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81"/>
          <p:cNvGrpSpPr/>
          <p:nvPr/>
        </p:nvGrpSpPr>
        <p:grpSpPr>
          <a:xfrm>
            <a:off x="7147315" y="1969046"/>
            <a:ext cx="279513" cy="357636"/>
            <a:chOff x="7147315" y="1969046"/>
            <a:chExt cx="279513" cy="357636"/>
          </a:xfrm>
        </p:grpSpPr>
        <p:sp>
          <p:nvSpPr>
            <p:cNvPr id="11611" name="Google Shape;11611;p8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81"/>
          <p:cNvGrpSpPr/>
          <p:nvPr/>
        </p:nvGrpSpPr>
        <p:grpSpPr>
          <a:xfrm>
            <a:off x="6697681" y="1968317"/>
            <a:ext cx="280305" cy="359093"/>
            <a:chOff x="6697681" y="1968317"/>
            <a:chExt cx="280305" cy="359093"/>
          </a:xfrm>
        </p:grpSpPr>
        <p:sp>
          <p:nvSpPr>
            <p:cNvPr id="11619" name="Google Shape;11619;p8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81"/>
          <p:cNvGrpSpPr/>
          <p:nvPr/>
        </p:nvGrpSpPr>
        <p:grpSpPr>
          <a:xfrm>
            <a:off x="6248839" y="1967937"/>
            <a:ext cx="280273" cy="358744"/>
            <a:chOff x="6248839" y="1967937"/>
            <a:chExt cx="280273" cy="358744"/>
          </a:xfrm>
        </p:grpSpPr>
        <p:sp>
          <p:nvSpPr>
            <p:cNvPr id="11627" name="Google Shape;11627;p8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81"/>
          <p:cNvGrpSpPr/>
          <p:nvPr/>
        </p:nvGrpSpPr>
        <p:grpSpPr>
          <a:xfrm>
            <a:off x="5801485" y="1969046"/>
            <a:ext cx="279164" cy="357794"/>
            <a:chOff x="5801485" y="1969046"/>
            <a:chExt cx="279164" cy="357794"/>
          </a:xfrm>
        </p:grpSpPr>
        <p:sp>
          <p:nvSpPr>
            <p:cNvPr id="11634" name="Google Shape;11634;p8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1"/>
          <p:cNvGrpSpPr/>
          <p:nvPr/>
        </p:nvGrpSpPr>
        <p:grpSpPr>
          <a:xfrm>
            <a:off x="5352643" y="1969046"/>
            <a:ext cx="278404" cy="358364"/>
            <a:chOff x="5352643" y="1969046"/>
            <a:chExt cx="278404" cy="358364"/>
          </a:xfrm>
        </p:grpSpPr>
        <p:sp>
          <p:nvSpPr>
            <p:cNvPr id="11648" name="Google Shape;11648;p8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81"/>
          <p:cNvGrpSpPr/>
          <p:nvPr/>
        </p:nvGrpSpPr>
        <p:grpSpPr>
          <a:xfrm>
            <a:off x="4897750" y="1968317"/>
            <a:ext cx="279132" cy="358364"/>
            <a:chOff x="4897750" y="1968317"/>
            <a:chExt cx="279132" cy="358364"/>
          </a:xfrm>
        </p:grpSpPr>
        <p:sp>
          <p:nvSpPr>
            <p:cNvPr id="11653" name="Google Shape;11653;p8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6" name="Google Shape;11666;p8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7" name="Google Shape;11667;p81"/>
          <p:cNvGrpSpPr/>
          <p:nvPr/>
        </p:nvGrpSpPr>
        <p:grpSpPr>
          <a:xfrm>
            <a:off x="1767449" y="1513044"/>
            <a:ext cx="324403" cy="347783"/>
            <a:chOff x="1767449" y="1513044"/>
            <a:chExt cx="324403" cy="347783"/>
          </a:xfrm>
        </p:grpSpPr>
        <p:sp>
          <p:nvSpPr>
            <p:cNvPr id="11668" name="Google Shape;11668;p8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81"/>
          <p:cNvGrpSpPr/>
          <p:nvPr/>
        </p:nvGrpSpPr>
        <p:grpSpPr>
          <a:xfrm>
            <a:off x="4007193" y="1512727"/>
            <a:ext cx="320633" cy="348100"/>
            <a:chOff x="4007193" y="1512727"/>
            <a:chExt cx="320633" cy="348100"/>
          </a:xfrm>
        </p:grpSpPr>
        <p:sp>
          <p:nvSpPr>
            <p:cNvPr id="11678" name="Google Shape;11678;p8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81"/>
          <p:cNvGrpSpPr/>
          <p:nvPr/>
        </p:nvGrpSpPr>
        <p:grpSpPr>
          <a:xfrm>
            <a:off x="3530425" y="1508747"/>
            <a:ext cx="368175" cy="344594"/>
            <a:chOff x="3530425" y="1508747"/>
            <a:chExt cx="368175" cy="344594"/>
          </a:xfrm>
        </p:grpSpPr>
        <p:sp>
          <p:nvSpPr>
            <p:cNvPr id="11684" name="Google Shape;11684;p8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81"/>
          <p:cNvGrpSpPr/>
          <p:nvPr/>
        </p:nvGrpSpPr>
        <p:grpSpPr>
          <a:xfrm>
            <a:off x="3127598" y="1513234"/>
            <a:ext cx="289714" cy="347593"/>
            <a:chOff x="3127598" y="1513234"/>
            <a:chExt cx="289714" cy="347593"/>
          </a:xfrm>
        </p:grpSpPr>
        <p:sp>
          <p:nvSpPr>
            <p:cNvPr id="11689" name="Google Shape;11689;p8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81"/>
          <p:cNvGrpSpPr/>
          <p:nvPr/>
        </p:nvGrpSpPr>
        <p:grpSpPr>
          <a:xfrm>
            <a:off x="2662884" y="1513044"/>
            <a:ext cx="322914" cy="348543"/>
            <a:chOff x="2662884" y="1513044"/>
            <a:chExt cx="322914" cy="348543"/>
          </a:xfrm>
        </p:grpSpPr>
        <p:sp>
          <p:nvSpPr>
            <p:cNvPr id="11695" name="Google Shape;11695;p8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81"/>
          <p:cNvGrpSpPr/>
          <p:nvPr/>
        </p:nvGrpSpPr>
        <p:grpSpPr>
          <a:xfrm>
            <a:off x="2232511" y="1512759"/>
            <a:ext cx="299534" cy="348068"/>
            <a:chOff x="2232511" y="1512759"/>
            <a:chExt cx="299534" cy="348068"/>
          </a:xfrm>
        </p:grpSpPr>
        <p:sp>
          <p:nvSpPr>
            <p:cNvPr id="11706" name="Google Shape;11706;p8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81"/>
          <p:cNvGrpSpPr/>
          <p:nvPr/>
        </p:nvGrpSpPr>
        <p:grpSpPr>
          <a:xfrm>
            <a:off x="1331406" y="1513361"/>
            <a:ext cx="301784" cy="348607"/>
            <a:chOff x="1331406" y="1513361"/>
            <a:chExt cx="301784" cy="348607"/>
          </a:xfrm>
        </p:grpSpPr>
        <p:sp>
          <p:nvSpPr>
            <p:cNvPr id="11718" name="Google Shape;11718;p8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81"/>
          <p:cNvGrpSpPr/>
          <p:nvPr/>
        </p:nvGrpSpPr>
        <p:grpSpPr>
          <a:xfrm>
            <a:off x="7144274" y="1500214"/>
            <a:ext cx="282174" cy="355735"/>
            <a:chOff x="7144274" y="1500214"/>
            <a:chExt cx="282174" cy="355735"/>
          </a:xfrm>
        </p:grpSpPr>
        <p:sp>
          <p:nvSpPr>
            <p:cNvPr id="11723" name="Google Shape;11723;p8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81"/>
          <p:cNvGrpSpPr/>
          <p:nvPr/>
        </p:nvGrpSpPr>
        <p:grpSpPr>
          <a:xfrm>
            <a:off x="6685262" y="1500214"/>
            <a:ext cx="289682" cy="354594"/>
            <a:chOff x="6685262" y="1500214"/>
            <a:chExt cx="289682" cy="354594"/>
          </a:xfrm>
        </p:grpSpPr>
        <p:sp>
          <p:nvSpPr>
            <p:cNvPr id="11730" name="Google Shape;11730;p8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6200938" y="1500594"/>
            <a:ext cx="322154" cy="355355"/>
            <a:chOff x="6200938" y="1500594"/>
            <a:chExt cx="322154" cy="355355"/>
          </a:xfrm>
        </p:grpSpPr>
        <p:sp>
          <p:nvSpPr>
            <p:cNvPr id="11735" name="Google Shape;11735;p8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81"/>
          <p:cNvGrpSpPr/>
          <p:nvPr/>
        </p:nvGrpSpPr>
        <p:grpSpPr>
          <a:xfrm>
            <a:off x="5289631" y="1500214"/>
            <a:ext cx="332355" cy="354974"/>
            <a:chOff x="5289631" y="1500214"/>
            <a:chExt cx="332355" cy="354974"/>
          </a:xfrm>
        </p:grpSpPr>
        <p:sp>
          <p:nvSpPr>
            <p:cNvPr id="11741" name="Google Shape;11741;p8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81"/>
          <p:cNvGrpSpPr/>
          <p:nvPr/>
        </p:nvGrpSpPr>
        <p:grpSpPr>
          <a:xfrm>
            <a:off x="5748295" y="1499833"/>
            <a:ext cx="323294" cy="356115"/>
            <a:chOff x="5748295" y="1499833"/>
            <a:chExt cx="323294" cy="356115"/>
          </a:xfrm>
        </p:grpSpPr>
        <p:sp>
          <p:nvSpPr>
            <p:cNvPr id="11748" name="Google Shape;11748;p8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81"/>
          <p:cNvGrpSpPr/>
          <p:nvPr/>
        </p:nvGrpSpPr>
        <p:grpSpPr>
          <a:xfrm>
            <a:off x="8047661" y="1501037"/>
            <a:ext cx="278404" cy="355260"/>
            <a:chOff x="8047661" y="1501037"/>
            <a:chExt cx="278404" cy="355260"/>
          </a:xfrm>
        </p:grpSpPr>
        <p:sp>
          <p:nvSpPr>
            <p:cNvPr id="11756" name="Google Shape;11756;p8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81"/>
          <p:cNvGrpSpPr/>
          <p:nvPr/>
        </p:nvGrpSpPr>
        <p:grpSpPr>
          <a:xfrm>
            <a:off x="4903389" y="1500214"/>
            <a:ext cx="267854" cy="355735"/>
            <a:chOff x="4903389" y="1500214"/>
            <a:chExt cx="267854" cy="355735"/>
          </a:xfrm>
        </p:grpSpPr>
        <p:sp>
          <p:nvSpPr>
            <p:cNvPr id="11761" name="Google Shape;11761;p8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81"/>
          <p:cNvGrpSpPr/>
          <p:nvPr/>
        </p:nvGrpSpPr>
        <p:grpSpPr>
          <a:xfrm>
            <a:off x="7613518" y="1501354"/>
            <a:ext cx="264433" cy="353074"/>
            <a:chOff x="7613518" y="1501354"/>
            <a:chExt cx="264433" cy="353074"/>
          </a:xfrm>
        </p:grpSpPr>
        <p:sp>
          <p:nvSpPr>
            <p:cNvPr id="11767" name="Google Shape;11767;p8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76"/>
        <p:cNvGrpSpPr/>
        <p:nvPr/>
      </p:nvGrpSpPr>
      <p:grpSpPr>
        <a:xfrm>
          <a:off x="0" y="0"/>
          <a:ext cx="0" cy="0"/>
          <a:chOff x="0" y="0"/>
          <a:chExt cx="0" cy="0"/>
        </a:xfrm>
      </p:grpSpPr>
      <p:sp>
        <p:nvSpPr>
          <p:cNvPr id="11777" name="Google Shape;11777;p8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778" name="Google Shape;11778;p8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779" name="Google Shape;11779;p82"/>
          <p:cNvGrpSpPr/>
          <p:nvPr/>
        </p:nvGrpSpPr>
        <p:grpSpPr>
          <a:xfrm>
            <a:off x="1757085" y="1500675"/>
            <a:ext cx="371069" cy="359396"/>
            <a:chOff x="1757085" y="1500675"/>
            <a:chExt cx="371069" cy="359396"/>
          </a:xfrm>
        </p:grpSpPr>
        <p:sp>
          <p:nvSpPr>
            <p:cNvPr id="11780" name="Google Shape;11780;p8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82"/>
          <p:cNvGrpSpPr/>
          <p:nvPr/>
        </p:nvGrpSpPr>
        <p:grpSpPr>
          <a:xfrm>
            <a:off x="2774209" y="1954691"/>
            <a:ext cx="116693" cy="374186"/>
            <a:chOff x="2774209" y="1954691"/>
            <a:chExt cx="116693" cy="374186"/>
          </a:xfrm>
        </p:grpSpPr>
        <p:sp>
          <p:nvSpPr>
            <p:cNvPr id="11810" name="Google Shape;11810;p8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2" name="Google Shape;11812;p82"/>
          <p:cNvGrpSpPr/>
          <p:nvPr/>
        </p:nvGrpSpPr>
        <p:grpSpPr>
          <a:xfrm>
            <a:off x="4017435" y="1499912"/>
            <a:ext cx="315092" cy="359397"/>
            <a:chOff x="4017435" y="1499912"/>
            <a:chExt cx="315092" cy="359397"/>
          </a:xfrm>
        </p:grpSpPr>
        <p:sp>
          <p:nvSpPr>
            <p:cNvPr id="11813" name="Google Shape;11813;p8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82"/>
          <p:cNvGrpSpPr/>
          <p:nvPr/>
        </p:nvGrpSpPr>
        <p:grpSpPr>
          <a:xfrm>
            <a:off x="3963652" y="1999759"/>
            <a:ext cx="374154" cy="284050"/>
            <a:chOff x="3963652" y="1999759"/>
            <a:chExt cx="374154" cy="284050"/>
          </a:xfrm>
        </p:grpSpPr>
        <p:sp>
          <p:nvSpPr>
            <p:cNvPr id="11816" name="Google Shape;11816;p8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9" name="Google Shape;11819;p82"/>
          <p:cNvGrpSpPr/>
          <p:nvPr/>
        </p:nvGrpSpPr>
        <p:grpSpPr>
          <a:xfrm>
            <a:off x="1777536" y="2014866"/>
            <a:ext cx="376444" cy="253772"/>
            <a:chOff x="1777536" y="2014866"/>
            <a:chExt cx="376444" cy="253772"/>
          </a:xfrm>
        </p:grpSpPr>
        <p:sp>
          <p:nvSpPr>
            <p:cNvPr id="11820" name="Google Shape;11820;p8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82"/>
          <p:cNvGrpSpPr/>
          <p:nvPr/>
        </p:nvGrpSpPr>
        <p:grpSpPr>
          <a:xfrm>
            <a:off x="1309875" y="2057326"/>
            <a:ext cx="374154" cy="169680"/>
            <a:chOff x="1309875" y="2057326"/>
            <a:chExt cx="374154" cy="169680"/>
          </a:xfrm>
        </p:grpSpPr>
        <p:sp>
          <p:nvSpPr>
            <p:cNvPr id="11826" name="Google Shape;11826;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7" name="Google Shape;11837;p8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8" name="Google Shape;11838;p82"/>
          <p:cNvGrpSpPr/>
          <p:nvPr/>
        </p:nvGrpSpPr>
        <p:grpSpPr>
          <a:xfrm>
            <a:off x="2347450" y="1954564"/>
            <a:ext cx="113639" cy="373168"/>
            <a:chOff x="2347450" y="1954564"/>
            <a:chExt cx="113639" cy="373168"/>
          </a:xfrm>
        </p:grpSpPr>
        <p:sp>
          <p:nvSpPr>
            <p:cNvPr id="11839" name="Google Shape;11839;p8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1" name="Google Shape;11841;p8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2" name="Google Shape;11842;p82"/>
          <p:cNvGrpSpPr/>
          <p:nvPr/>
        </p:nvGrpSpPr>
        <p:grpSpPr>
          <a:xfrm>
            <a:off x="3110102" y="1499880"/>
            <a:ext cx="330613" cy="358379"/>
            <a:chOff x="3110102" y="1499880"/>
            <a:chExt cx="330613" cy="358379"/>
          </a:xfrm>
        </p:grpSpPr>
        <p:sp>
          <p:nvSpPr>
            <p:cNvPr id="11843" name="Google Shape;11843;p8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0" name="Google Shape;11850;p8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1" name="Google Shape;11851;p82"/>
          <p:cNvGrpSpPr/>
          <p:nvPr/>
        </p:nvGrpSpPr>
        <p:grpSpPr>
          <a:xfrm>
            <a:off x="3485575" y="1999759"/>
            <a:ext cx="373772" cy="284050"/>
            <a:chOff x="3531200" y="1999759"/>
            <a:chExt cx="373772" cy="284050"/>
          </a:xfrm>
        </p:grpSpPr>
        <p:sp>
          <p:nvSpPr>
            <p:cNvPr id="11852" name="Google Shape;11852;p8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82"/>
          <p:cNvGrpSpPr/>
          <p:nvPr/>
        </p:nvGrpSpPr>
        <p:grpSpPr>
          <a:xfrm>
            <a:off x="2667058" y="1500293"/>
            <a:ext cx="330231" cy="359015"/>
            <a:chOff x="2667058" y="1500293"/>
            <a:chExt cx="330231" cy="359015"/>
          </a:xfrm>
        </p:grpSpPr>
        <p:sp>
          <p:nvSpPr>
            <p:cNvPr id="11857" name="Google Shape;11857;p8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2"/>
          <p:cNvGrpSpPr/>
          <p:nvPr/>
        </p:nvGrpSpPr>
        <p:grpSpPr>
          <a:xfrm>
            <a:off x="3567553" y="1499912"/>
            <a:ext cx="320022" cy="359778"/>
            <a:chOff x="3567553" y="1499912"/>
            <a:chExt cx="320022" cy="359778"/>
          </a:xfrm>
        </p:grpSpPr>
        <p:sp>
          <p:nvSpPr>
            <p:cNvPr id="11876" name="Google Shape;11876;p8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82"/>
          <p:cNvGrpSpPr/>
          <p:nvPr/>
        </p:nvGrpSpPr>
        <p:grpSpPr>
          <a:xfrm>
            <a:off x="1309875" y="1499912"/>
            <a:ext cx="359015" cy="358633"/>
            <a:chOff x="1309875" y="1499912"/>
            <a:chExt cx="359015" cy="358633"/>
          </a:xfrm>
        </p:grpSpPr>
        <p:sp>
          <p:nvSpPr>
            <p:cNvPr id="11883" name="Google Shape;11883;p8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82"/>
          <p:cNvGrpSpPr/>
          <p:nvPr/>
        </p:nvGrpSpPr>
        <p:grpSpPr>
          <a:xfrm>
            <a:off x="2219466" y="1500293"/>
            <a:ext cx="330613" cy="359015"/>
            <a:chOff x="2219466" y="1500293"/>
            <a:chExt cx="330613" cy="359015"/>
          </a:xfrm>
        </p:grpSpPr>
        <p:sp>
          <p:nvSpPr>
            <p:cNvPr id="11893" name="Google Shape;11893;p8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82"/>
          <p:cNvGrpSpPr/>
          <p:nvPr/>
        </p:nvGrpSpPr>
        <p:grpSpPr>
          <a:xfrm>
            <a:off x="5343544" y="1509358"/>
            <a:ext cx="244676" cy="351095"/>
            <a:chOff x="5343544" y="1509358"/>
            <a:chExt cx="244676" cy="351095"/>
          </a:xfrm>
        </p:grpSpPr>
        <p:sp>
          <p:nvSpPr>
            <p:cNvPr id="11896" name="Google Shape;11896;p8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82"/>
          <p:cNvGrpSpPr/>
          <p:nvPr/>
        </p:nvGrpSpPr>
        <p:grpSpPr>
          <a:xfrm>
            <a:off x="4882340" y="1509358"/>
            <a:ext cx="246171" cy="351095"/>
            <a:chOff x="4882340" y="1509358"/>
            <a:chExt cx="246171" cy="351095"/>
          </a:xfrm>
        </p:grpSpPr>
        <p:sp>
          <p:nvSpPr>
            <p:cNvPr id="11900" name="Google Shape;11900;p8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82"/>
          <p:cNvGrpSpPr/>
          <p:nvPr/>
        </p:nvGrpSpPr>
        <p:grpSpPr>
          <a:xfrm>
            <a:off x="6273204" y="1509008"/>
            <a:ext cx="236343" cy="351445"/>
            <a:chOff x="6273204" y="1509008"/>
            <a:chExt cx="236343" cy="351445"/>
          </a:xfrm>
        </p:grpSpPr>
        <p:sp>
          <p:nvSpPr>
            <p:cNvPr id="11906" name="Google Shape;11906;p8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8" name="Google Shape;11908;p8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9" name="Google Shape;11909;p82"/>
          <p:cNvGrpSpPr/>
          <p:nvPr/>
        </p:nvGrpSpPr>
        <p:grpSpPr>
          <a:xfrm>
            <a:off x="7219530" y="1508244"/>
            <a:ext cx="191625" cy="352209"/>
            <a:chOff x="7219530" y="1508244"/>
            <a:chExt cx="191625" cy="352209"/>
          </a:xfrm>
        </p:grpSpPr>
        <p:sp>
          <p:nvSpPr>
            <p:cNvPr id="11910" name="Google Shape;11910;p8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82"/>
          <p:cNvGrpSpPr/>
          <p:nvPr/>
        </p:nvGrpSpPr>
        <p:grpSpPr>
          <a:xfrm>
            <a:off x="7699309" y="1508626"/>
            <a:ext cx="154922" cy="351827"/>
            <a:chOff x="7699309" y="1508626"/>
            <a:chExt cx="154922" cy="351827"/>
          </a:xfrm>
        </p:grpSpPr>
        <p:sp>
          <p:nvSpPr>
            <p:cNvPr id="11913" name="Google Shape;11913;p8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82"/>
          <p:cNvGrpSpPr/>
          <p:nvPr/>
        </p:nvGrpSpPr>
        <p:grpSpPr>
          <a:xfrm>
            <a:off x="8161690" y="1509008"/>
            <a:ext cx="153396" cy="351064"/>
            <a:chOff x="8161690" y="1509008"/>
            <a:chExt cx="153396" cy="351064"/>
          </a:xfrm>
        </p:grpSpPr>
        <p:sp>
          <p:nvSpPr>
            <p:cNvPr id="11921" name="Google Shape;11921;p8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82"/>
          <p:cNvGrpSpPr/>
          <p:nvPr/>
        </p:nvGrpSpPr>
        <p:grpSpPr>
          <a:xfrm>
            <a:off x="6746940" y="1508881"/>
            <a:ext cx="213221" cy="352304"/>
            <a:chOff x="6746940" y="1508881"/>
            <a:chExt cx="213221" cy="352304"/>
          </a:xfrm>
        </p:grpSpPr>
        <p:sp>
          <p:nvSpPr>
            <p:cNvPr id="11926" name="Google Shape;11926;p8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2"/>
          <p:cNvGrpSpPr/>
          <p:nvPr/>
        </p:nvGrpSpPr>
        <p:grpSpPr>
          <a:xfrm>
            <a:off x="5770336" y="2007615"/>
            <a:ext cx="350682" cy="292097"/>
            <a:chOff x="5770336" y="2007615"/>
            <a:chExt cx="350682" cy="292097"/>
          </a:xfrm>
        </p:grpSpPr>
        <p:sp>
          <p:nvSpPr>
            <p:cNvPr id="11931" name="Google Shape;11931;p8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82"/>
          <p:cNvGrpSpPr/>
          <p:nvPr/>
        </p:nvGrpSpPr>
        <p:grpSpPr>
          <a:xfrm>
            <a:off x="5326878" y="1980358"/>
            <a:ext cx="350332" cy="346229"/>
            <a:chOff x="5326878" y="1980358"/>
            <a:chExt cx="350332" cy="346229"/>
          </a:xfrm>
        </p:grpSpPr>
        <p:sp>
          <p:nvSpPr>
            <p:cNvPr id="11936" name="Google Shape;11936;p8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0" name="Google Shape;11940;p8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1" name="Google Shape;11941;p82"/>
          <p:cNvGrpSpPr/>
          <p:nvPr/>
        </p:nvGrpSpPr>
        <p:grpSpPr>
          <a:xfrm>
            <a:off x="4883835" y="1992571"/>
            <a:ext cx="350300" cy="323043"/>
            <a:chOff x="4883835" y="1992571"/>
            <a:chExt cx="350300" cy="323043"/>
          </a:xfrm>
        </p:grpSpPr>
        <p:sp>
          <p:nvSpPr>
            <p:cNvPr id="11942" name="Google Shape;11942;p8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8" name="Google Shape;11948;p82"/>
          <p:cNvGrpSpPr/>
          <p:nvPr/>
        </p:nvGrpSpPr>
        <p:grpSpPr>
          <a:xfrm>
            <a:off x="7548967" y="1978927"/>
            <a:ext cx="333285" cy="349950"/>
            <a:chOff x="7548967" y="1978927"/>
            <a:chExt cx="333285" cy="349950"/>
          </a:xfrm>
        </p:grpSpPr>
        <p:sp>
          <p:nvSpPr>
            <p:cNvPr id="11949" name="Google Shape;11949;p8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82"/>
          <p:cNvGrpSpPr/>
          <p:nvPr/>
        </p:nvGrpSpPr>
        <p:grpSpPr>
          <a:xfrm>
            <a:off x="6214142" y="1978927"/>
            <a:ext cx="346515" cy="350300"/>
            <a:chOff x="6214142" y="1978927"/>
            <a:chExt cx="346515" cy="350300"/>
          </a:xfrm>
        </p:grpSpPr>
        <p:sp>
          <p:nvSpPr>
            <p:cNvPr id="11957" name="Google Shape;11957;p8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82"/>
          <p:cNvGrpSpPr/>
          <p:nvPr/>
        </p:nvGrpSpPr>
        <p:grpSpPr>
          <a:xfrm>
            <a:off x="7105923" y="1978545"/>
            <a:ext cx="333285" cy="350682"/>
            <a:chOff x="7105923" y="1978545"/>
            <a:chExt cx="333285" cy="350682"/>
          </a:xfrm>
        </p:grpSpPr>
        <p:sp>
          <p:nvSpPr>
            <p:cNvPr id="11960" name="Google Shape;11960;p8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7" name="Google Shape;11967;p8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9" name="Google Shape;11969;p82"/>
          <p:cNvGrpSpPr/>
          <p:nvPr/>
        </p:nvGrpSpPr>
        <p:grpSpPr>
          <a:xfrm>
            <a:off x="3616406" y="2422352"/>
            <a:ext cx="203393" cy="351827"/>
            <a:chOff x="3616406" y="2422352"/>
            <a:chExt cx="203393" cy="351827"/>
          </a:xfrm>
        </p:grpSpPr>
        <p:sp>
          <p:nvSpPr>
            <p:cNvPr id="11970" name="Google Shape;11970;p8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82"/>
          <p:cNvGrpSpPr/>
          <p:nvPr/>
        </p:nvGrpSpPr>
        <p:grpSpPr>
          <a:xfrm>
            <a:off x="878187" y="2421970"/>
            <a:ext cx="272696" cy="351827"/>
            <a:chOff x="913012" y="2421970"/>
            <a:chExt cx="272696" cy="351827"/>
          </a:xfrm>
        </p:grpSpPr>
        <p:sp>
          <p:nvSpPr>
            <p:cNvPr id="11973" name="Google Shape;11973;p8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82"/>
          <p:cNvGrpSpPr/>
          <p:nvPr/>
        </p:nvGrpSpPr>
        <p:grpSpPr>
          <a:xfrm>
            <a:off x="2274743" y="2422352"/>
            <a:ext cx="255649" cy="351445"/>
            <a:chOff x="2274743" y="2422352"/>
            <a:chExt cx="255649" cy="351445"/>
          </a:xfrm>
        </p:grpSpPr>
        <p:sp>
          <p:nvSpPr>
            <p:cNvPr id="11978" name="Google Shape;11978;p8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82"/>
          <p:cNvGrpSpPr/>
          <p:nvPr/>
        </p:nvGrpSpPr>
        <p:grpSpPr>
          <a:xfrm>
            <a:off x="2708723" y="2421239"/>
            <a:ext cx="246552" cy="352558"/>
            <a:chOff x="2708723" y="2421239"/>
            <a:chExt cx="246552" cy="352558"/>
          </a:xfrm>
        </p:grpSpPr>
        <p:sp>
          <p:nvSpPr>
            <p:cNvPr id="11982" name="Google Shape;11982;p8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82"/>
          <p:cNvGrpSpPr/>
          <p:nvPr/>
        </p:nvGrpSpPr>
        <p:grpSpPr>
          <a:xfrm>
            <a:off x="1835485" y="2422352"/>
            <a:ext cx="259433" cy="350714"/>
            <a:chOff x="1835485" y="2422352"/>
            <a:chExt cx="259433" cy="350714"/>
          </a:xfrm>
        </p:grpSpPr>
        <p:sp>
          <p:nvSpPr>
            <p:cNvPr id="11985" name="Google Shape;11985;p8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2" name="Google Shape;11992;p82"/>
          <p:cNvGrpSpPr/>
          <p:nvPr/>
        </p:nvGrpSpPr>
        <p:grpSpPr>
          <a:xfrm>
            <a:off x="3150240" y="2422352"/>
            <a:ext cx="212489" cy="351445"/>
            <a:chOff x="3150240" y="2422352"/>
            <a:chExt cx="212489" cy="351445"/>
          </a:xfrm>
        </p:grpSpPr>
        <p:sp>
          <p:nvSpPr>
            <p:cNvPr id="11993" name="Google Shape;11993;p8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82"/>
          <p:cNvGrpSpPr/>
          <p:nvPr/>
        </p:nvGrpSpPr>
        <p:grpSpPr>
          <a:xfrm>
            <a:off x="1367060" y="2422129"/>
            <a:ext cx="269261" cy="352050"/>
            <a:chOff x="1367060" y="2422129"/>
            <a:chExt cx="269261" cy="352050"/>
          </a:xfrm>
        </p:grpSpPr>
        <p:sp>
          <p:nvSpPr>
            <p:cNvPr id="11996" name="Google Shape;11996;p8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0" name="Google Shape;12010;p8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1" name="Google Shape;12011;p82"/>
          <p:cNvGrpSpPr/>
          <p:nvPr/>
        </p:nvGrpSpPr>
        <p:grpSpPr>
          <a:xfrm>
            <a:off x="4882690" y="2425405"/>
            <a:ext cx="274573" cy="350682"/>
            <a:chOff x="4882690" y="2425405"/>
            <a:chExt cx="274573" cy="350682"/>
          </a:xfrm>
        </p:grpSpPr>
        <p:sp>
          <p:nvSpPr>
            <p:cNvPr id="12012" name="Google Shape;12012;p8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82"/>
          <p:cNvGrpSpPr/>
          <p:nvPr/>
        </p:nvGrpSpPr>
        <p:grpSpPr>
          <a:xfrm>
            <a:off x="6627639" y="2443884"/>
            <a:ext cx="355993" cy="313247"/>
            <a:chOff x="6627639" y="2443884"/>
            <a:chExt cx="355993" cy="313247"/>
          </a:xfrm>
        </p:grpSpPr>
        <p:sp>
          <p:nvSpPr>
            <p:cNvPr id="12015" name="Google Shape;12015;p8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82"/>
          <p:cNvGrpSpPr/>
          <p:nvPr/>
        </p:nvGrpSpPr>
        <p:grpSpPr>
          <a:xfrm>
            <a:off x="6183451" y="2462140"/>
            <a:ext cx="351445" cy="277976"/>
            <a:chOff x="6183451" y="2462140"/>
            <a:chExt cx="351445" cy="277976"/>
          </a:xfrm>
        </p:grpSpPr>
        <p:sp>
          <p:nvSpPr>
            <p:cNvPr id="12019" name="Google Shape;12019;p8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82"/>
          <p:cNvGrpSpPr/>
          <p:nvPr/>
        </p:nvGrpSpPr>
        <p:grpSpPr>
          <a:xfrm>
            <a:off x="5735477" y="2429858"/>
            <a:ext cx="353354" cy="341299"/>
            <a:chOff x="5735477" y="2429858"/>
            <a:chExt cx="353354" cy="341299"/>
          </a:xfrm>
        </p:grpSpPr>
        <p:sp>
          <p:nvSpPr>
            <p:cNvPr id="12027" name="Google Shape;12027;p8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82"/>
          <p:cNvGrpSpPr/>
          <p:nvPr/>
        </p:nvGrpSpPr>
        <p:grpSpPr>
          <a:xfrm>
            <a:off x="5243735" y="2446973"/>
            <a:ext cx="405255" cy="275499"/>
            <a:chOff x="5283337" y="2478774"/>
            <a:chExt cx="358633" cy="243913"/>
          </a:xfrm>
        </p:grpSpPr>
        <p:sp>
          <p:nvSpPr>
            <p:cNvPr id="12034" name="Google Shape;12034;p8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82"/>
          <p:cNvGrpSpPr/>
          <p:nvPr/>
        </p:nvGrpSpPr>
        <p:grpSpPr>
          <a:xfrm>
            <a:off x="7964753" y="2470823"/>
            <a:ext cx="362068" cy="258670"/>
            <a:chOff x="7964753" y="2470823"/>
            <a:chExt cx="362068" cy="258670"/>
          </a:xfrm>
        </p:grpSpPr>
        <p:sp>
          <p:nvSpPr>
            <p:cNvPr id="12052" name="Google Shape;12052;p8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1" name="Google Shape;12061;p82"/>
          <p:cNvGrpSpPr/>
          <p:nvPr/>
        </p:nvGrpSpPr>
        <p:grpSpPr>
          <a:xfrm>
            <a:off x="7524349" y="2456447"/>
            <a:ext cx="350332" cy="288948"/>
            <a:chOff x="7524349" y="2456447"/>
            <a:chExt cx="350332" cy="288948"/>
          </a:xfrm>
        </p:grpSpPr>
        <p:sp>
          <p:nvSpPr>
            <p:cNvPr id="12062" name="Google Shape;12062;p8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82"/>
          <p:cNvGrpSpPr/>
          <p:nvPr/>
        </p:nvGrpSpPr>
        <p:grpSpPr>
          <a:xfrm>
            <a:off x="3972749" y="2894211"/>
            <a:ext cx="355230" cy="356725"/>
            <a:chOff x="3972749" y="2894211"/>
            <a:chExt cx="355230" cy="356725"/>
          </a:xfrm>
        </p:grpSpPr>
        <p:sp>
          <p:nvSpPr>
            <p:cNvPr id="12068" name="Google Shape;12068;p8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82"/>
          <p:cNvGrpSpPr/>
          <p:nvPr/>
        </p:nvGrpSpPr>
        <p:grpSpPr>
          <a:xfrm>
            <a:off x="3527797" y="2918796"/>
            <a:ext cx="355993" cy="307904"/>
            <a:chOff x="3527797" y="2918796"/>
            <a:chExt cx="355993" cy="307904"/>
          </a:xfrm>
        </p:grpSpPr>
        <p:sp>
          <p:nvSpPr>
            <p:cNvPr id="12074" name="Google Shape;12074;p8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82"/>
          <p:cNvGrpSpPr/>
          <p:nvPr/>
        </p:nvGrpSpPr>
        <p:grpSpPr>
          <a:xfrm>
            <a:off x="3082845" y="2920959"/>
            <a:ext cx="356375" cy="302338"/>
            <a:chOff x="3082845" y="2920959"/>
            <a:chExt cx="356375" cy="302338"/>
          </a:xfrm>
        </p:grpSpPr>
        <p:sp>
          <p:nvSpPr>
            <p:cNvPr id="12085" name="Google Shape;12085;p8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2"/>
          <p:cNvGrpSpPr/>
          <p:nvPr/>
        </p:nvGrpSpPr>
        <p:grpSpPr>
          <a:xfrm>
            <a:off x="2639038" y="2894942"/>
            <a:ext cx="355612" cy="355612"/>
            <a:chOff x="2639038" y="2894942"/>
            <a:chExt cx="355612" cy="355612"/>
          </a:xfrm>
        </p:grpSpPr>
        <p:sp>
          <p:nvSpPr>
            <p:cNvPr id="12088" name="Google Shape;12088;p8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0" name="Google Shape;12090;p82"/>
          <p:cNvGrpSpPr/>
          <p:nvPr/>
        </p:nvGrpSpPr>
        <p:grpSpPr>
          <a:xfrm>
            <a:off x="2194468" y="2938865"/>
            <a:ext cx="355993" cy="267766"/>
            <a:chOff x="2194468" y="2938865"/>
            <a:chExt cx="355993" cy="267766"/>
          </a:xfrm>
        </p:grpSpPr>
        <p:sp>
          <p:nvSpPr>
            <p:cNvPr id="12091" name="Google Shape;12091;p8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82"/>
          <p:cNvGrpSpPr/>
          <p:nvPr/>
        </p:nvGrpSpPr>
        <p:grpSpPr>
          <a:xfrm>
            <a:off x="1749897" y="2894561"/>
            <a:ext cx="355993" cy="355612"/>
            <a:chOff x="1749897" y="2894561"/>
            <a:chExt cx="355993" cy="355612"/>
          </a:xfrm>
        </p:grpSpPr>
        <p:sp>
          <p:nvSpPr>
            <p:cNvPr id="12112" name="Google Shape;12112;p8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82"/>
          <p:cNvGrpSpPr/>
          <p:nvPr/>
        </p:nvGrpSpPr>
        <p:grpSpPr>
          <a:xfrm>
            <a:off x="1305327" y="2894211"/>
            <a:ext cx="357520" cy="357488"/>
            <a:chOff x="1305327" y="2894211"/>
            <a:chExt cx="357520" cy="357488"/>
          </a:xfrm>
        </p:grpSpPr>
        <p:sp>
          <p:nvSpPr>
            <p:cNvPr id="12124" name="Google Shape;12124;p8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82"/>
          <p:cNvGrpSpPr/>
          <p:nvPr/>
        </p:nvGrpSpPr>
        <p:grpSpPr>
          <a:xfrm>
            <a:off x="853950" y="2894720"/>
            <a:ext cx="364104" cy="353290"/>
            <a:chOff x="853950" y="2894720"/>
            <a:chExt cx="364104" cy="353290"/>
          </a:xfrm>
        </p:grpSpPr>
        <p:sp>
          <p:nvSpPr>
            <p:cNvPr id="12130" name="Google Shape;12130;p8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82"/>
          <p:cNvGrpSpPr/>
          <p:nvPr/>
        </p:nvGrpSpPr>
        <p:grpSpPr>
          <a:xfrm>
            <a:off x="7066548" y="2912594"/>
            <a:ext cx="352209" cy="334938"/>
            <a:chOff x="7066548" y="2912594"/>
            <a:chExt cx="352209" cy="334938"/>
          </a:xfrm>
        </p:grpSpPr>
        <p:sp>
          <p:nvSpPr>
            <p:cNvPr id="12138" name="Google Shape;12138;p8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4" name="Google Shape;12144;p8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6" name="Google Shape;12146;p82"/>
          <p:cNvGrpSpPr/>
          <p:nvPr/>
        </p:nvGrpSpPr>
        <p:grpSpPr>
          <a:xfrm>
            <a:off x="7541397" y="2904802"/>
            <a:ext cx="318495" cy="352209"/>
            <a:chOff x="7541397" y="2904802"/>
            <a:chExt cx="318495" cy="352209"/>
          </a:xfrm>
        </p:grpSpPr>
        <p:sp>
          <p:nvSpPr>
            <p:cNvPr id="12147" name="Google Shape;12147;p8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82"/>
          <p:cNvGrpSpPr/>
          <p:nvPr/>
        </p:nvGrpSpPr>
        <p:grpSpPr>
          <a:xfrm>
            <a:off x="8003015" y="2904039"/>
            <a:ext cx="306759" cy="351445"/>
            <a:chOff x="8003015" y="2904039"/>
            <a:chExt cx="306759" cy="351445"/>
          </a:xfrm>
        </p:grpSpPr>
        <p:sp>
          <p:nvSpPr>
            <p:cNvPr id="12150" name="Google Shape;12150;p8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82"/>
          <p:cNvGrpSpPr/>
          <p:nvPr/>
        </p:nvGrpSpPr>
        <p:grpSpPr>
          <a:xfrm>
            <a:off x="5687770" y="2885496"/>
            <a:ext cx="369638" cy="369606"/>
            <a:chOff x="5687770" y="2885496"/>
            <a:chExt cx="369638" cy="369606"/>
          </a:xfrm>
        </p:grpSpPr>
        <p:sp>
          <p:nvSpPr>
            <p:cNvPr id="12157" name="Google Shape;12157;p8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82"/>
          <p:cNvGrpSpPr/>
          <p:nvPr/>
        </p:nvGrpSpPr>
        <p:grpSpPr>
          <a:xfrm>
            <a:off x="4881958" y="2904802"/>
            <a:ext cx="156417" cy="349537"/>
            <a:chOff x="4881958" y="2904802"/>
            <a:chExt cx="156417" cy="349537"/>
          </a:xfrm>
        </p:grpSpPr>
        <p:sp>
          <p:nvSpPr>
            <p:cNvPr id="12168" name="Google Shape;12168;p8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82"/>
          <p:cNvGrpSpPr/>
          <p:nvPr/>
        </p:nvGrpSpPr>
        <p:grpSpPr>
          <a:xfrm>
            <a:off x="5230318" y="2886514"/>
            <a:ext cx="371133" cy="367443"/>
            <a:chOff x="5230318" y="2886514"/>
            <a:chExt cx="371133" cy="367443"/>
          </a:xfrm>
        </p:grpSpPr>
        <p:sp>
          <p:nvSpPr>
            <p:cNvPr id="12176" name="Google Shape;12176;p8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2"/>
          <p:cNvGrpSpPr/>
          <p:nvPr/>
        </p:nvGrpSpPr>
        <p:grpSpPr>
          <a:xfrm>
            <a:off x="5748358" y="3434578"/>
            <a:ext cx="352590" cy="182561"/>
            <a:chOff x="5748358" y="3434578"/>
            <a:chExt cx="352590" cy="182561"/>
          </a:xfrm>
        </p:grpSpPr>
        <p:sp>
          <p:nvSpPr>
            <p:cNvPr id="12186" name="Google Shape;12186;p8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82"/>
          <p:cNvGrpSpPr/>
          <p:nvPr/>
        </p:nvGrpSpPr>
        <p:grpSpPr>
          <a:xfrm>
            <a:off x="862283" y="4274771"/>
            <a:ext cx="341204" cy="359301"/>
            <a:chOff x="862283" y="4274771"/>
            <a:chExt cx="341204" cy="359301"/>
          </a:xfrm>
        </p:grpSpPr>
        <p:sp>
          <p:nvSpPr>
            <p:cNvPr id="12193" name="Google Shape;12193;p8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82"/>
          <p:cNvGrpSpPr/>
          <p:nvPr/>
        </p:nvGrpSpPr>
        <p:grpSpPr>
          <a:xfrm>
            <a:off x="1396957" y="4287365"/>
            <a:ext cx="301861" cy="332871"/>
            <a:chOff x="1396957" y="4287365"/>
            <a:chExt cx="301861" cy="332871"/>
          </a:xfrm>
        </p:grpSpPr>
        <p:sp>
          <p:nvSpPr>
            <p:cNvPr id="12197" name="Google Shape;12197;p8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2"/>
          <p:cNvGrpSpPr/>
          <p:nvPr/>
        </p:nvGrpSpPr>
        <p:grpSpPr>
          <a:xfrm>
            <a:off x="1865381" y="4277506"/>
            <a:ext cx="396131" cy="355612"/>
            <a:chOff x="1865381" y="4277506"/>
            <a:chExt cx="396131" cy="355612"/>
          </a:xfrm>
        </p:grpSpPr>
        <p:sp>
          <p:nvSpPr>
            <p:cNvPr id="12213" name="Google Shape;12213;p8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82"/>
          <p:cNvGrpSpPr/>
          <p:nvPr/>
        </p:nvGrpSpPr>
        <p:grpSpPr>
          <a:xfrm>
            <a:off x="2411823" y="4303999"/>
            <a:ext cx="334398" cy="299953"/>
            <a:chOff x="2411823" y="4303999"/>
            <a:chExt cx="334398" cy="299953"/>
          </a:xfrm>
        </p:grpSpPr>
        <p:sp>
          <p:nvSpPr>
            <p:cNvPr id="12220" name="Google Shape;12220;p8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2"/>
          <p:cNvGrpSpPr/>
          <p:nvPr/>
        </p:nvGrpSpPr>
        <p:grpSpPr>
          <a:xfrm>
            <a:off x="2903337" y="4279032"/>
            <a:ext cx="382519" cy="350682"/>
            <a:chOff x="2903337" y="4279032"/>
            <a:chExt cx="382519" cy="350682"/>
          </a:xfrm>
        </p:grpSpPr>
        <p:sp>
          <p:nvSpPr>
            <p:cNvPr id="12228" name="Google Shape;12228;p8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82"/>
          <p:cNvGrpSpPr/>
          <p:nvPr/>
        </p:nvGrpSpPr>
        <p:grpSpPr>
          <a:xfrm>
            <a:off x="3933342" y="4315767"/>
            <a:ext cx="383632" cy="276449"/>
            <a:chOff x="3933342" y="4315767"/>
            <a:chExt cx="383632" cy="276449"/>
          </a:xfrm>
        </p:grpSpPr>
        <p:sp>
          <p:nvSpPr>
            <p:cNvPr id="12244" name="Google Shape;12244;p8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0" name="Google Shape;12250;p82"/>
          <p:cNvGrpSpPr/>
          <p:nvPr/>
        </p:nvGrpSpPr>
        <p:grpSpPr>
          <a:xfrm>
            <a:off x="3441065" y="4302505"/>
            <a:ext cx="337069" cy="302593"/>
            <a:chOff x="3441065" y="4302505"/>
            <a:chExt cx="337069" cy="302593"/>
          </a:xfrm>
        </p:grpSpPr>
        <p:sp>
          <p:nvSpPr>
            <p:cNvPr id="12251" name="Google Shape;12251;p8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82"/>
          <p:cNvGrpSpPr/>
          <p:nvPr/>
        </p:nvGrpSpPr>
        <p:grpSpPr>
          <a:xfrm>
            <a:off x="3532345" y="3362635"/>
            <a:ext cx="339328" cy="336274"/>
            <a:chOff x="3532345" y="3362635"/>
            <a:chExt cx="339328" cy="336274"/>
          </a:xfrm>
        </p:grpSpPr>
        <p:sp>
          <p:nvSpPr>
            <p:cNvPr id="12265" name="Google Shape;12265;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0" name="Google Shape;12270;p8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1" name="Google Shape;12271;p82"/>
          <p:cNvGrpSpPr/>
          <p:nvPr/>
        </p:nvGrpSpPr>
        <p:grpSpPr>
          <a:xfrm>
            <a:off x="1883955" y="3808700"/>
            <a:ext cx="162873" cy="351445"/>
            <a:chOff x="1883955" y="3808700"/>
            <a:chExt cx="162873" cy="351445"/>
          </a:xfrm>
        </p:grpSpPr>
        <p:sp>
          <p:nvSpPr>
            <p:cNvPr id="12272" name="Google Shape;12272;p8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2"/>
          <p:cNvGrpSpPr/>
          <p:nvPr/>
        </p:nvGrpSpPr>
        <p:grpSpPr>
          <a:xfrm>
            <a:off x="939156" y="3809209"/>
            <a:ext cx="192007" cy="351318"/>
            <a:chOff x="939156" y="3809209"/>
            <a:chExt cx="192007" cy="351318"/>
          </a:xfrm>
        </p:grpSpPr>
        <p:sp>
          <p:nvSpPr>
            <p:cNvPr id="12275" name="Google Shape;12275;p8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82"/>
          <p:cNvGrpSpPr/>
          <p:nvPr/>
        </p:nvGrpSpPr>
        <p:grpSpPr>
          <a:xfrm>
            <a:off x="2306167" y="3809845"/>
            <a:ext cx="193915" cy="349155"/>
            <a:chOff x="2306167" y="3809845"/>
            <a:chExt cx="193915" cy="349155"/>
          </a:xfrm>
        </p:grpSpPr>
        <p:sp>
          <p:nvSpPr>
            <p:cNvPr id="12278" name="Google Shape;12278;p8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2"/>
          <p:cNvGrpSpPr/>
          <p:nvPr/>
        </p:nvGrpSpPr>
        <p:grpSpPr>
          <a:xfrm>
            <a:off x="1323901" y="3807173"/>
            <a:ext cx="356343" cy="356757"/>
            <a:chOff x="1323901" y="3807173"/>
            <a:chExt cx="356343" cy="356757"/>
          </a:xfrm>
        </p:grpSpPr>
        <p:sp>
          <p:nvSpPr>
            <p:cNvPr id="12286" name="Google Shape;12286;p8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0" name="Google Shape;12310;p8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1" name="Google Shape;12311;p82"/>
          <p:cNvGrpSpPr/>
          <p:nvPr/>
        </p:nvGrpSpPr>
        <p:grpSpPr>
          <a:xfrm>
            <a:off x="859262" y="3353920"/>
            <a:ext cx="306759" cy="351445"/>
            <a:chOff x="859262" y="3353920"/>
            <a:chExt cx="306759" cy="351445"/>
          </a:xfrm>
        </p:grpSpPr>
        <p:sp>
          <p:nvSpPr>
            <p:cNvPr id="12312" name="Google Shape;12312;p8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7" name="Google Shape;12317;p8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8" name="Google Shape;12318;p82"/>
          <p:cNvGrpSpPr/>
          <p:nvPr/>
        </p:nvGrpSpPr>
        <p:grpSpPr>
          <a:xfrm>
            <a:off x="3967437" y="3837102"/>
            <a:ext cx="364708" cy="295405"/>
            <a:chOff x="3967437" y="3837102"/>
            <a:chExt cx="364708" cy="295405"/>
          </a:xfrm>
        </p:grpSpPr>
        <p:sp>
          <p:nvSpPr>
            <p:cNvPr id="12319" name="Google Shape;12319;p8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4" name="Google Shape;12324;p8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7" name="Google Shape;12327;p82"/>
          <p:cNvGrpSpPr/>
          <p:nvPr/>
        </p:nvGrpSpPr>
        <p:grpSpPr>
          <a:xfrm>
            <a:off x="5811827" y="3806451"/>
            <a:ext cx="283743" cy="308444"/>
            <a:chOff x="5964227" y="3858701"/>
            <a:chExt cx="283743" cy="308444"/>
          </a:xfrm>
        </p:grpSpPr>
        <p:sp>
          <p:nvSpPr>
            <p:cNvPr id="12328" name="Google Shape;12328;p8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82"/>
          <p:cNvGrpSpPr/>
          <p:nvPr/>
        </p:nvGrpSpPr>
        <p:grpSpPr>
          <a:xfrm>
            <a:off x="6243508" y="3873073"/>
            <a:ext cx="320372" cy="213602"/>
            <a:chOff x="6395908" y="3873073"/>
            <a:chExt cx="320372" cy="213602"/>
          </a:xfrm>
        </p:grpSpPr>
        <p:sp>
          <p:nvSpPr>
            <p:cNvPr id="12333" name="Google Shape;12333;p8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82"/>
          <p:cNvGrpSpPr/>
          <p:nvPr/>
        </p:nvGrpSpPr>
        <p:grpSpPr>
          <a:xfrm>
            <a:off x="7262890" y="3802816"/>
            <a:ext cx="357138" cy="352018"/>
            <a:chOff x="7415290" y="3802816"/>
            <a:chExt cx="357138" cy="352018"/>
          </a:xfrm>
        </p:grpSpPr>
        <p:sp>
          <p:nvSpPr>
            <p:cNvPr id="12344" name="Google Shape;12344;p8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82"/>
          <p:cNvGrpSpPr/>
          <p:nvPr/>
        </p:nvGrpSpPr>
        <p:grpSpPr>
          <a:xfrm>
            <a:off x="6737312" y="3833413"/>
            <a:ext cx="355230" cy="293401"/>
            <a:chOff x="6889712" y="3833413"/>
            <a:chExt cx="355230" cy="293401"/>
          </a:xfrm>
        </p:grpSpPr>
        <p:sp>
          <p:nvSpPr>
            <p:cNvPr id="12353" name="Google Shape;12353;p8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82"/>
          <p:cNvGrpSpPr/>
          <p:nvPr/>
        </p:nvGrpSpPr>
        <p:grpSpPr>
          <a:xfrm>
            <a:off x="7707152" y="3835870"/>
            <a:ext cx="282318" cy="337168"/>
            <a:chOff x="1635875" y="237775"/>
            <a:chExt cx="4370250" cy="5219325"/>
          </a:xfrm>
        </p:grpSpPr>
        <p:sp>
          <p:nvSpPr>
            <p:cNvPr id="12359" name="Google Shape;12359;p8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82"/>
          <p:cNvGrpSpPr/>
          <p:nvPr/>
        </p:nvGrpSpPr>
        <p:grpSpPr>
          <a:xfrm>
            <a:off x="3103963" y="3361140"/>
            <a:ext cx="297886" cy="337578"/>
            <a:chOff x="3103963" y="3361140"/>
            <a:chExt cx="297886" cy="337578"/>
          </a:xfrm>
        </p:grpSpPr>
        <p:sp>
          <p:nvSpPr>
            <p:cNvPr id="12362" name="Google Shape;12362;p8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82"/>
          <p:cNvGrpSpPr/>
          <p:nvPr/>
        </p:nvGrpSpPr>
        <p:grpSpPr>
          <a:xfrm>
            <a:off x="2667821" y="3361108"/>
            <a:ext cx="273046" cy="337801"/>
            <a:chOff x="2667821" y="3361108"/>
            <a:chExt cx="273046" cy="337801"/>
          </a:xfrm>
        </p:grpSpPr>
        <p:sp>
          <p:nvSpPr>
            <p:cNvPr id="12387" name="Google Shape;12387;p8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82"/>
          <p:cNvGrpSpPr/>
          <p:nvPr/>
        </p:nvGrpSpPr>
        <p:grpSpPr>
          <a:xfrm>
            <a:off x="2212469" y="3360313"/>
            <a:ext cx="282715" cy="338660"/>
            <a:chOff x="2212469" y="3360313"/>
            <a:chExt cx="282715" cy="338660"/>
          </a:xfrm>
        </p:grpSpPr>
        <p:sp>
          <p:nvSpPr>
            <p:cNvPr id="12407" name="Google Shape;12407;p8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82"/>
          <p:cNvGrpSpPr/>
          <p:nvPr/>
        </p:nvGrpSpPr>
        <p:grpSpPr>
          <a:xfrm>
            <a:off x="1768821" y="3361108"/>
            <a:ext cx="278739" cy="339073"/>
            <a:chOff x="1768821" y="3361108"/>
            <a:chExt cx="278739" cy="339073"/>
          </a:xfrm>
        </p:grpSpPr>
        <p:sp>
          <p:nvSpPr>
            <p:cNvPr id="12411" name="Google Shape;12411;p8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82"/>
          <p:cNvGrpSpPr/>
          <p:nvPr/>
        </p:nvGrpSpPr>
        <p:grpSpPr>
          <a:xfrm>
            <a:off x="5337883" y="3336873"/>
            <a:ext cx="307141" cy="376826"/>
            <a:chOff x="5337883" y="3336873"/>
            <a:chExt cx="307141" cy="376826"/>
          </a:xfrm>
        </p:grpSpPr>
        <p:sp>
          <p:nvSpPr>
            <p:cNvPr id="12423" name="Google Shape;12423;p8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2"/>
          <p:cNvGrpSpPr/>
          <p:nvPr/>
        </p:nvGrpSpPr>
        <p:grpSpPr>
          <a:xfrm>
            <a:off x="4883835" y="3337255"/>
            <a:ext cx="323425" cy="377557"/>
            <a:chOff x="4883835" y="3337255"/>
            <a:chExt cx="323425" cy="377557"/>
          </a:xfrm>
        </p:grpSpPr>
        <p:sp>
          <p:nvSpPr>
            <p:cNvPr id="12426" name="Google Shape;12426;p8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82"/>
          <p:cNvGrpSpPr/>
          <p:nvPr/>
        </p:nvGrpSpPr>
        <p:grpSpPr>
          <a:xfrm>
            <a:off x="6193310" y="3407289"/>
            <a:ext cx="352590" cy="237488"/>
            <a:chOff x="6193310" y="3407289"/>
            <a:chExt cx="352590" cy="237488"/>
          </a:xfrm>
        </p:grpSpPr>
        <p:sp>
          <p:nvSpPr>
            <p:cNvPr id="12430" name="Google Shape;12430;p8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82"/>
          <p:cNvGrpSpPr/>
          <p:nvPr/>
        </p:nvGrpSpPr>
        <p:grpSpPr>
          <a:xfrm>
            <a:off x="6637117" y="3397843"/>
            <a:ext cx="353735" cy="254504"/>
            <a:chOff x="6637117" y="3397843"/>
            <a:chExt cx="353735" cy="254504"/>
          </a:xfrm>
        </p:grpSpPr>
        <p:sp>
          <p:nvSpPr>
            <p:cNvPr id="12436" name="Google Shape;12436;p8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82"/>
          <p:cNvGrpSpPr/>
          <p:nvPr/>
        </p:nvGrpSpPr>
        <p:grpSpPr>
          <a:xfrm>
            <a:off x="7075994" y="3349531"/>
            <a:ext cx="360637" cy="352336"/>
            <a:chOff x="7075994" y="3349531"/>
            <a:chExt cx="360637" cy="352336"/>
          </a:xfrm>
        </p:grpSpPr>
        <p:sp>
          <p:nvSpPr>
            <p:cNvPr id="12443" name="Google Shape;12443;p8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82"/>
          <p:cNvGrpSpPr/>
          <p:nvPr/>
        </p:nvGrpSpPr>
        <p:grpSpPr>
          <a:xfrm>
            <a:off x="7651983" y="3349181"/>
            <a:ext cx="107183" cy="352399"/>
            <a:chOff x="7651983" y="3349181"/>
            <a:chExt cx="107183" cy="352399"/>
          </a:xfrm>
        </p:grpSpPr>
        <p:sp>
          <p:nvSpPr>
            <p:cNvPr id="12451" name="Google Shape;12451;p8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82"/>
          <p:cNvGrpSpPr/>
          <p:nvPr/>
        </p:nvGrpSpPr>
        <p:grpSpPr>
          <a:xfrm>
            <a:off x="7973468" y="3382322"/>
            <a:ext cx="352590" cy="287072"/>
            <a:chOff x="7973468" y="3382322"/>
            <a:chExt cx="352590" cy="287072"/>
          </a:xfrm>
        </p:grpSpPr>
        <p:sp>
          <p:nvSpPr>
            <p:cNvPr id="12454" name="Google Shape;12454;p8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69"/>
        <p:cNvGrpSpPr/>
        <p:nvPr/>
      </p:nvGrpSpPr>
      <p:grpSpPr>
        <a:xfrm>
          <a:off x="0" y="0"/>
          <a:ext cx="0" cy="0"/>
          <a:chOff x="0" y="0"/>
          <a:chExt cx="0" cy="0"/>
        </a:xfrm>
      </p:grpSpPr>
      <p:sp>
        <p:nvSpPr>
          <p:cNvPr id="12470" name="Google Shape;12470;p8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471" name="Google Shape;12471;p83"/>
          <p:cNvGrpSpPr/>
          <p:nvPr/>
        </p:nvGrpSpPr>
        <p:grpSpPr>
          <a:xfrm>
            <a:off x="849677" y="1500658"/>
            <a:ext cx="347872" cy="347488"/>
            <a:chOff x="849677" y="1500658"/>
            <a:chExt cx="347872" cy="347488"/>
          </a:xfrm>
        </p:grpSpPr>
        <p:sp>
          <p:nvSpPr>
            <p:cNvPr id="12472" name="Google Shape;12472;p8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83"/>
          <p:cNvGrpSpPr/>
          <p:nvPr/>
        </p:nvGrpSpPr>
        <p:grpSpPr>
          <a:xfrm>
            <a:off x="1415853" y="1500658"/>
            <a:ext cx="315872" cy="347488"/>
            <a:chOff x="1415853" y="1500658"/>
            <a:chExt cx="315872" cy="347488"/>
          </a:xfrm>
        </p:grpSpPr>
        <p:sp>
          <p:nvSpPr>
            <p:cNvPr id="12479" name="Google Shape;12479;p8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83"/>
          <p:cNvGrpSpPr/>
          <p:nvPr/>
        </p:nvGrpSpPr>
        <p:grpSpPr>
          <a:xfrm>
            <a:off x="4697389" y="1500658"/>
            <a:ext cx="347520" cy="347104"/>
            <a:chOff x="4697389" y="1500658"/>
            <a:chExt cx="347520" cy="347104"/>
          </a:xfrm>
        </p:grpSpPr>
        <p:sp>
          <p:nvSpPr>
            <p:cNvPr id="12484" name="Google Shape;12484;p8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83"/>
          <p:cNvGrpSpPr/>
          <p:nvPr/>
        </p:nvGrpSpPr>
        <p:grpSpPr>
          <a:xfrm>
            <a:off x="3603533" y="1964946"/>
            <a:ext cx="347520" cy="353760"/>
            <a:chOff x="3603533" y="1964946"/>
            <a:chExt cx="347520" cy="353760"/>
          </a:xfrm>
        </p:grpSpPr>
        <p:sp>
          <p:nvSpPr>
            <p:cNvPr id="12488" name="Google Shape;12488;p8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83"/>
          <p:cNvGrpSpPr/>
          <p:nvPr/>
        </p:nvGrpSpPr>
        <p:grpSpPr>
          <a:xfrm>
            <a:off x="1950765" y="1964338"/>
            <a:ext cx="357792" cy="352448"/>
            <a:chOff x="1950765" y="1964338"/>
            <a:chExt cx="357792" cy="352448"/>
          </a:xfrm>
        </p:grpSpPr>
        <p:sp>
          <p:nvSpPr>
            <p:cNvPr id="12492" name="Google Shape;12492;p8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83"/>
          <p:cNvGrpSpPr/>
          <p:nvPr/>
        </p:nvGrpSpPr>
        <p:grpSpPr>
          <a:xfrm>
            <a:off x="7435629" y="1964690"/>
            <a:ext cx="367712" cy="353248"/>
            <a:chOff x="7435629" y="1964690"/>
            <a:chExt cx="367712" cy="353248"/>
          </a:xfrm>
        </p:grpSpPr>
        <p:sp>
          <p:nvSpPr>
            <p:cNvPr id="12497" name="Google Shape;12497;p8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83"/>
          <p:cNvGrpSpPr/>
          <p:nvPr/>
        </p:nvGrpSpPr>
        <p:grpSpPr>
          <a:xfrm>
            <a:off x="2512749" y="1965042"/>
            <a:ext cx="333024" cy="352896"/>
            <a:chOff x="2512749" y="1965042"/>
            <a:chExt cx="333024" cy="352896"/>
          </a:xfrm>
        </p:grpSpPr>
        <p:sp>
          <p:nvSpPr>
            <p:cNvPr id="12502" name="Google Shape;12502;p8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83"/>
          <p:cNvGrpSpPr/>
          <p:nvPr/>
        </p:nvGrpSpPr>
        <p:grpSpPr>
          <a:xfrm>
            <a:off x="1398317" y="1981778"/>
            <a:ext cx="365792" cy="335392"/>
            <a:chOff x="1398317" y="1981778"/>
            <a:chExt cx="365792" cy="335392"/>
          </a:xfrm>
        </p:grpSpPr>
        <p:sp>
          <p:nvSpPr>
            <p:cNvPr id="12508" name="Google Shape;12508;p8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83"/>
          <p:cNvGrpSpPr/>
          <p:nvPr/>
        </p:nvGrpSpPr>
        <p:grpSpPr>
          <a:xfrm>
            <a:off x="3052237" y="2003570"/>
            <a:ext cx="353600" cy="314752"/>
            <a:chOff x="3052237" y="2003570"/>
            <a:chExt cx="353600" cy="314752"/>
          </a:xfrm>
        </p:grpSpPr>
        <p:sp>
          <p:nvSpPr>
            <p:cNvPr id="12515" name="Google Shape;12515;p8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83"/>
          <p:cNvGrpSpPr/>
          <p:nvPr/>
        </p:nvGrpSpPr>
        <p:grpSpPr>
          <a:xfrm>
            <a:off x="1404013" y="2958066"/>
            <a:ext cx="368096" cy="223968"/>
            <a:chOff x="1404013" y="2958066"/>
            <a:chExt cx="368096" cy="223968"/>
          </a:xfrm>
        </p:grpSpPr>
        <p:sp>
          <p:nvSpPr>
            <p:cNvPr id="12519" name="Google Shape;12519;p8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1" name="Google Shape;12521;p8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3" name="Google Shape;12523;p83"/>
          <p:cNvGrpSpPr/>
          <p:nvPr/>
        </p:nvGrpSpPr>
        <p:grpSpPr>
          <a:xfrm>
            <a:off x="1951149" y="2885202"/>
            <a:ext cx="370368" cy="367328"/>
            <a:chOff x="1951149" y="2885202"/>
            <a:chExt cx="370368" cy="367328"/>
          </a:xfrm>
        </p:grpSpPr>
        <p:sp>
          <p:nvSpPr>
            <p:cNvPr id="12524" name="Google Shape;12524;p8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3"/>
          <p:cNvGrpSpPr/>
          <p:nvPr/>
        </p:nvGrpSpPr>
        <p:grpSpPr>
          <a:xfrm>
            <a:off x="2501677" y="2906162"/>
            <a:ext cx="367328" cy="327296"/>
            <a:chOff x="2501677" y="2906162"/>
            <a:chExt cx="367328" cy="327296"/>
          </a:xfrm>
        </p:grpSpPr>
        <p:sp>
          <p:nvSpPr>
            <p:cNvPr id="12528" name="Google Shape;12528;p8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1" name="Google Shape;12531;p8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2" name="Google Shape;12532;p83"/>
          <p:cNvGrpSpPr/>
          <p:nvPr/>
        </p:nvGrpSpPr>
        <p:grpSpPr>
          <a:xfrm>
            <a:off x="3050317" y="2893714"/>
            <a:ext cx="367712" cy="354240"/>
            <a:chOff x="3050317" y="2893714"/>
            <a:chExt cx="367712" cy="354240"/>
          </a:xfrm>
        </p:grpSpPr>
        <p:sp>
          <p:nvSpPr>
            <p:cNvPr id="12533" name="Google Shape;12533;p8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5" name="Google Shape;12535;p8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7" name="Google Shape;12537;p83"/>
          <p:cNvGrpSpPr/>
          <p:nvPr/>
        </p:nvGrpSpPr>
        <p:grpSpPr>
          <a:xfrm>
            <a:off x="7531277" y="2886354"/>
            <a:ext cx="185184" cy="367296"/>
            <a:chOff x="7531277" y="2886354"/>
            <a:chExt cx="185184" cy="367296"/>
          </a:xfrm>
        </p:grpSpPr>
        <p:sp>
          <p:nvSpPr>
            <p:cNvPr id="12538" name="Google Shape;12538;p8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83"/>
          <p:cNvGrpSpPr/>
          <p:nvPr/>
        </p:nvGrpSpPr>
        <p:grpSpPr>
          <a:xfrm>
            <a:off x="6926637" y="2886738"/>
            <a:ext cx="297184" cy="367296"/>
            <a:chOff x="6926637" y="2886738"/>
            <a:chExt cx="297184" cy="367296"/>
          </a:xfrm>
        </p:grpSpPr>
        <p:sp>
          <p:nvSpPr>
            <p:cNvPr id="12542" name="Google Shape;12542;p8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5" name="Google Shape;12545;p8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83"/>
          <p:cNvGrpSpPr/>
          <p:nvPr/>
        </p:nvGrpSpPr>
        <p:grpSpPr>
          <a:xfrm>
            <a:off x="6340653" y="2886354"/>
            <a:ext cx="370368" cy="368064"/>
            <a:chOff x="6340653" y="2886354"/>
            <a:chExt cx="370368" cy="368064"/>
          </a:xfrm>
        </p:grpSpPr>
        <p:sp>
          <p:nvSpPr>
            <p:cNvPr id="12548" name="Google Shape;12548;p8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83"/>
          <p:cNvGrpSpPr/>
          <p:nvPr/>
        </p:nvGrpSpPr>
        <p:grpSpPr>
          <a:xfrm>
            <a:off x="5246797" y="1981426"/>
            <a:ext cx="354752" cy="336512"/>
            <a:chOff x="5246797" y="1981426"/>
            <a:chExt cx="354752" cy="336512"/>
          </a:xfrm>
        </p:grpSpPr>
        <p:sp>
          <p:nvSpPr>
            <p:cNvPr id="12555" name="Google Shape;12555;p8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83"/>
          <p:cNvGrpSpPr/>
          <p:nvPr/>
        </p:nvGrpSpPr>
        <p:grpSpPr>
          <a:xfrm>
            <a:off x="4148749" y="2102066"/>
            <a:ext cx="355136" cy="216256"/>
            <a:chOff x="4148749" y="2102066"/>
            <a:chExt cx="355136" cy="216256"/>
          </a:xfrm>
        </p:grpSpPr>
        <p:sp>
          <p:nvSpPr>
            <p:cNvPr id="12558" name="Google Shape;12558;p8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3"/>
          <p:cNvGrpSpPr/>
          <p:nvPr/>
        </p:nvGrpSpPr>
        <p:grpSpPr>
          <a:xfrm>
            <a:off x="5794669" y="2001426"/>
            <a:ext cx="354752" cy="315360"/>
            <a:chOff x="5794669" y="2001426"/>
            <a:chExt cx="354752" cy="315360"/>
          </a:xfrm>
        </p:grpSpPr>
        <p:sp>
          <p:nvSpPr>
            <p:cNvPr id="12561" name="Google Shape;12561;p8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83"/>
          <p:cNvGrpSpPr/>
          <p:nvPr/>
        </p:nvGrpSpPr>
        <p:grpSpPr>
          <a:xfrm>
            <a:off x="6345229" y="2029842"/>
            <a:ext cx="352832" cy="289216"/>
            <a:chOff x="6345229" y="2029842"/>
            <a:chExt cx="352832" cy="289216"/>
          </a:xfrm>
        </p:grpSpPr>
        <p:sp>
          <p:nvSpPr>
            <p:cNvPr id="12564" name="Google Shape;12564;p8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83"/>
          <p:cNvGrpSpPr/>
          <p:nvPr/>
        </p:nvGrpSpPr>
        <p:grpSpPr>
          <a:xfrm>
            <a:off x="4697389" y="2036338"/>
            <a:ext cx="354752" cy="281984"/>
            <a:chOff x="4697389" y="2036338"/>
            <a:chExt cx="354752" cy="281984"/>
          </a:xfrm>
        </p:grpSpPr>
        <p:sp>
          <p:nvSpPr>
            <p:cNvPr id="12567" name="Google Shape;12567;p8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83"/>
          <p:cNvGrpSpPr/>
          <p:nvPr/>
        </p:nvGrpSpPr>
        <p:grpSpPr>
          <a:xfrm>
            <a:off x="1404013" y="2424754"/>
            <a:ext cx="353600" cy="354944"/>
            <a:chOff x="1404013" y="2424754"/>
            <a:chExt cx="353600" cy="354944"/>
          </a:xfrm>
        </p:grpSpPr>
        <p:sp>
          <p:nvSpPr>
            <p:cNvPr id="12570" name="Google Shape;12570;p8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83"/>
          <p:cNvGrpSpPr/>
          <p:nvPr/>
        </p:nvGrpSpPr>
        <p:grpSpPr>
          <a:xfrm>
            <a:off x="854253" y="2428274"/>
            <a:ext cx="355104" cy="351040"/>
            <a:chOff x="854253" y="2428274"/>
            <a:chExt cx="355104" cy="351040"/>
          </a:xfrm>
        </p:grpSpPr>
        <p:sp>
          <p:nvSpPr>
            <p:cNvPr id="12576" name="Google Shape;12576;p8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83"/>
          <p:cNvGrpSpPr/>
          <p:nvPr/>
        </p:nvGrpSpPr>
        <p:grpSpPr>
          <a:xfrm>
            <a:off x="6896909" y="2440946"/>
            <a:ext cx="354752" cy="275904"/>
            <a:chOff x="6896909" y="2440946"/>
            <a:chExt cx="354752" cy="275904"/>
          </a:xfrm>
        </p:grpSpPr>
        <p:sp>
          <p:nvSpPr>
            <p:cNvPr id="12579" name="Google Shape;12579;p8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1" name="Google Shape;12581;p8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2" name="Google Shape;12582;p83"/>
          <p:cNvGrpSpPr/>
          <p:nvPr/>
        </p:nvGrpSpPr>
        <p:grpSpPr>
          <a:xfrm>
            <a:off x="5265069" y="2424754"/>
            <a:ext cx="321984" cy="354560"/>
            <a:chOff x="5265069" y="2424754"/>
            <a:chExt cx="321984" cy="354560"/>
          </a:xfrm>
        </p:grpSpPr>
        <p:sp>
          <p:nvSpPr>
            <p:cNvPr id="12583" name="Google Shape;12583;p8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83"/>
          <p:cNvGrpSpPr/>
          <p:nvPr/>
        </p:nvGrpSpPr>
        <p:grpSpPr>
          <a:xfrm>
            <a:off x="4150669" y="2466770"/>
            <a:ext cx="355104" cy="259584"/>
            <a:chOff x="4150669" y="2466770"/>
            <a:chExt cx="355104" cy="259584"/>
          </a:xfrm>
        </p:grpSpPr>
        <p:sp>
          <p:nvSpPr>
            <p:cNvPr id="12586" name="Google Shape;12586;p8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83"/>
          <p:cNvGrpSpPr/>
          <p:nvPr/>
        </p:nvGrpSpPr>
        <p:grpSpPr>
          <a:xfrm>
            <a:off x="4699693" y="2424946"/>
            <a:ext cx="354336" cy="353984"/>
            <a:chOff x="4699693" y="2424946"/>
            <a:chExt cx="354336" cy="353984"/>
          </a:xfrm>
        </p:grpSpPr>
        <p:sp>
          <p:nvSpPr>
            <p:cNvPr id="12591" name="Google Shape;12591;p8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3" name="Google Shape;12593;p8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5" name="Google Shape;12595;p83"/>
          <p:cNvGrpSpPr/>
          <p:nvPr/>
        </p:nvGrpSpPr>
        <p:grpSpPr>
          <a:xfrm>
            <a:off x="1953037" y="2552242"/>
            <a:ext cx="355136" cy="227072"/>
            <a:chOff x="1953037" y="2552242"/>
            <a:chExt cx="355136" cy="227072"/>
          </a:xfrm>
        </p:grpSpPr>
        <p:sp>
          <p:nvSpPr>
            <p:cNvPr id="12596" name="Google Shape;12596;p8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8" name="Google Shape;12598;p8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9" name="Google Shape;12599;p83"/>
          <p:cNvGrpSpPr/>
          <p:nvPr/>
        </p:nvGrpSpPr>
        <p:grpSpPr>
          <a:xfrm>
            <a:off x="2500941" y="2527218"/>
            <a:ext cx="355104" cy="250944"/>
            <a:chOff x="2500941" y="2527218"/>
            <a:chExt cx="355104" cy="250944"/>
          </a:xfrm>
        </p:grpSpPr>
        <p:sp>
          <p:nvSpPr>
            <p:cNvPr id="12600" name="Google Shape;12600;p8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5" name="Google Shape;12605;p8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6" name="Google Shape;12606;p83"/>
          <p:cNvGrpSpPr/>
          <p:nvPr/>
        </p:nvGrpSpPr>
        <p:grpSpPr>
          <a:xfrm>
            <a:off x="7993805" y="2427122"/>
            <a:ext cx="356256" cy="351808"/>
            <a:chOff x="7993805" y="2427122"/>
            <a:chExt cx="356256" cy="351808"/>
          </a:xfrm>
        </p:grpSpPr>
        <p:sp>
          <p:nvSpPr>
            <p:cNvPr id="12607" name="Google Shape;12607;p8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3"/>
          <p:cNvGrpSpPr/>
          <p:nvPr/>
        </p:nvGrpSpPr>
        <p:grpSpPr>
          <a:xfrm>
            <a:off x="878637" y="1965010"/>
            <a:ext cx="308640" cy="353312"/>
            <a:chOff x="878637" y="1965010"/>
            <a:chExt cx="308640" cy="353312"/>
          </a:xfrm>
        </p:grpSpPr>
        <p:sp>
          <p:nvSpPr>
            <p:cNvPr id="12611" name="Google Shape;12611;p8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3"/>
          <p:cNvGrpSpPr/>
          <p:nvPr/>
        </p:nvGrpSpPr>
        <p:grpSpPr>
          <a:xfrm>
            <a:off x="6896141" y="1964722"/>
            <a:ext cx="348256" cy="352448"/>
            <a:chOff x="6896141" y="1964722"/>
            <a:chExt cx="348256" cy="352448"/>
          </a:xfrm>
        </p:grpSpPr>
        <p:sp>
          <p:nvSpPr>
            <p:cNvPr id="12615" name="Google Shape;12615;p8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83"/>
          <p:cNvGrpSpPr/>
          <p:nvPr/>
        </p:nvGrpSpPr>
        <p:grpSpPr>
          <a:xfrm>
            <a:off x="7989997" y="2015378"/>
            <a:ext cx="355136" cy="303328"/>
            <a:chOff x="7989997" y="2015378"/>
            <a:chExt cx="355136" cy="303328"/>
          </a:xfrm>
        </p:grpSpPr>
        <p:sp>
          <p:nvSpPr>
            <p:cNvPr id="12619" name="Google Shape;12619;p8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83"/>
          <p:cNvGrpSpPr/>
          <p:nvPr/>
        </p:nvGrpSpPr>
        <p:grpSpPr>
          <a:xfrm>
            <a:off x="3598221" y="1509362"/>
            <a:ext cx="348640" cy="330784"/>
            <a:chOff x="3598221" y="1509362"/>
            <a:chExt cx="348640" cy="330784"/>
          </a:xfrm>
        </p:grpSpPr>
        <p:sp>
          <p:nvSpPr>
            <p:cNvPr id="12623" name="Google Shape;12623;p8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83"/>
          <p:cNvGrpSpPr/>
          <p:nvPr/>
        </p:nvGrpSpPr>
        <p:grpSpPr>
          <a:xfrm>
            <a:off x="5246797" y="1500658"/>
            <a:ext cx="347872" cy="347488"/>
            <a:chOff x="5246797" y="1500658"/>
            <a:chExt cx="347872" cy="347488"/>
          </a:xfrm>
        </p:grpSpPr>
        <p:sp>
          <p:nvSpPr>
            <p:cNvPr id="12628" name="Google Shape;12628;p8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3"/>
          <p:cNvGrpSpPr/>
          <p:nvPr/>
        </p:nvGrpSpPr>
        <p:grpSpPr>
          <a:xfrm>
            <a:off x="5796589" y="1500658"/>
            <a:ext cx="349024" cy="346752"/>
            <a:chOff x="5796589" y="1500658"/>
            <a:chExt cx="349024" cy="346752"/>
          </a:xfrm>
        </p:grpSpPr>
        <p:sp>
          <p:nvSpPr>
            <p:cNvPr id="12633" name="Google Shape;12633;p8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34" name="Google Shape;12634;p83"/>
            <p:cNvGrpSpPr/>
            <p:nvPr/>
          </p:nvGrpSpPr>
          <p:grpSpPr>
            <a:xfrm>
              <a:off x="5796589" y="1500658"/>
              <a:ext cx="349024" cy="346752"/>
              <a:chOff x="5796589" y="1500658"/>
              <a:chExt cx="349024" cy="346752"/>
            </a:xfrm>
          </p:grpSpPr>
          <p:sp>
            <p:nvSpPr>
              <p:cNvPr id="12635" name="Google Shape;12635;p8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39" name="Google Shape;12639;p83"/>
          <p:cNvGrpSpPr/>
          <p:nvPr/>
        </p:nvGrpSpPr>
        <p:grpSpPr>
          <a:xfrm>
            <a:off x="6895373" y="1502578"/>
            <a:ext cx="348640" cy="343296"/>
            <a:chOff x="6895373" y="1502578"/>
            <a:chExt cx="348640" cy="343296"/>
          </a:xfrm>
        </p:grpSpPr>
        <p:sp>
          <p:nvSpPr>
            <p:cNvPr id="12640" name="Google Shape;12640;p8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3"/>
          <p:cNvGrpSpPr/>
          <p:nvPr/>
        </p:nvGrpSpPr>
        <p:grpSpPr>
          <a:xfrm>
            <a:off x="4147597" y="1505458"/>
            <a:ext cx="347904" cy="336992"/>
            <a:chOff x="4147597" y="1505458"/>
            <a:chExt cx="347904" cy="336992"/>
          </a:xfrm>
        </p:grpSpPr>
        <p:sp>
          <p:nvSpPr>
            <p:cNvPr id="12644" name="Google Shape;12644;p8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83"/>
          <p:cNvGrpSpPr/>
          <p:nvPr/>
        </p:nvGrpSpPr>
        <p:grpSpPr>
          <a:xfrm>
            <a:off x="2499405" y="1499890"/>
            <a:ext cx="347488" cy="348256"/>
            <a:chOff x="2499405" y="1499890"/>
            <a:chExt cx="347488" cy="348256"/>
          </a:xfrm>
        </p:grpSpPr>
        <p:sp>
          <p:nvSpPr>
            <p:cNvPr id="12652" name="Google Shape;12652;p8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83"/>
          <p:cNvGrpSpPr/>
          <p:nvPr/>
        </p:nvGrpSpPr>
        <p:grpSpPr>
          <a:xfrm>
            <a:off x="1956845" y="1500498"/>
            <a:ext cx="331520" cy="348032"/>
            <a:chOff x="1956845" y="1500498"/>
            <a:chExt cx="331520" cy="348032"/>
          </a:xfrm>
        </p:grpSpPr>
        <p:sp>
          <p:nvSpPr>
            <p:cNvPr id="12658" name="Google Shape;12658;p8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83"/>
          <p:cNvGrpSpPr/>
          <p:nvPr/>
        </p:nvGrpSpPr>
        <p:grpSpPr>
          <a:xfrm>
            <a:off x="6345613" y="1549874"/>
            <a:ext cx="348640" cy="250656"/>
            <a:chOff x="6345613" y="1549874"/>
            <a:chExt cx="348640" cy="250656"/>
          </a:xfrm>
        </p:grpSpPr>
        <p:sp>
          <p:nvSpPr>
            <p:cNvPr id="12671" name="Google Shape;12671;p8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83"/>
          <p:cNvGrpSpPr/>
          <p:nvPr/>
        </p:nvGrpSpPr>
        <p:grpSpPr>
          <a:xfrm>
            <a:off x="7444781" y="1507026"/>
            <a:ext cx="348640" cy="334272"/>
            <a:chOff x="7444781" y="1507026"/>
            <a:chExt cx="348640" cy="334272"/>
          </a:xfrm>
        </p:grpSpPr>
        <p:sp>
          <p:nvSpPr>
            <p:cNvPr id="12678" name="Google Shape;12678;p8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3" name="Google Shape;12683;p83"/>
          <p:cNvGrpSpPr/>
          <p:nvPr/>
        </p:nvGrpSpPr>
        <p:grpSpPr>
          <a:xfrm>
            <a:off x="7995341" y="1506738"/>
            <a:ext cx="347872" cy="334944"/>
            <a:chOff x="7995341" y="1506738"/>
            <a:chExt cx="347872" cy="334944"/>
          </a:xfrm>
        </p:grpSpPr>
        <p:sp>
          <p:nvSpPr>
            <p:cNvPr id="12684" name="Google Shape;12684;p8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83"/>
          <p:cNvGrpSpPr/>
          <p:nvPr/>
        </p:nvGrpSpPr>
        <p:grpSpPr>
          <a:xfrm>
            <a:off x="3048045" y="1522930"/>
            <a:ext cx="347872" cy="303904"/>
            <a:chOff x="3048045" y="1522930"/>
            <a:chExt cx="347872" cy="303904"/>
          </a:xfrm>
        </p:grpSpPr>
        <p:sp>
          <p:nvSpPr>
            <p:cNvPr id="12691" name="Google Shape;12691;p8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2" name="Google Shape;12692;p83"/>
            <p:cNvGrpSpPr/>
            <p:nvPr/>
          </p:nvGrpSpPr>
          <p:grpSpPr>
            <a:xfrm>
              <a:off x="3048045" y="1522930"/>
              <a:ext cx="347872" cy="303904"/>
              <a:chOff x="3048045" y="1522930"/>
              <a:chExt cx="347872" cy="303904"/>
            </a:xfrm>
          </p:grpSpPr>
          <p:sp>
            <p:nvSpPr>
              <p:cNvPr id="12693" name="Google Shape;12693;p8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95" name="Google Shape;12695;p83"/>
          <p:cNvGrpSpPr/>
          <p:nvPr/>
        </p:nvGrpSpPr>
        <p:grpSpPr>
          <a:xfrm>
            <a:off x="1133133" y="3351922"/>
            <a:ext cx="313984" cy="358560"/>
            <a:chOff x="1133133" y="3351922"/>
            <a:chExt cx="313984" cy="358560"/>
          </a:xfrm>
        </p:grpSpPr>
        <p:sp>
          <p:nvSpPr>
            <p:cNvPr id="12696" name="Google Shape;12696;p8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2" name="Google Shape;12712;p8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3" name="Google Shape;12713;p83"/>
          <p:cNvGrpSpPr/>
          <p:nvPr/>
        </p:nvGrpSpPr>
        <p:grpSpPr>
          <a:xfrm>
            <a:off x="2795053" y="3352594"/>
            <a:ext cx="288448" cy="357120"/>
            <a:chOff x="2795053" y="3352594"/>
            <a:chExt cx="288448" cy="357120"/>
          </a:xfrm>
        </p:grpSpPr>
        <p:sp>
          <p:nvSpPr>
            <p:cNvPr id="12714" name="Google Shape;12714;p8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83"/>
          <p:cNvGrpSpPr/>
          <p:nvPr/>
        </p:nvGrpSpPr>
        <p:grpSpPr>
          <a:xfrm>
            <a:off x="2236525" y="3353202"/>
            <a:ext cx="304832" cy="356512"/>
            <a:chOff x="2236525" y="3353202"/>
            <a:chExt cx="304832" cy="356512"/>
          </a:xfrm>
        </p:grpSpPr>
        <p:sp>
          <p:nvSpPr>
            <p:cNvPr id="12724" name="Google Shape;12724;p8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83"/>
          <p:cNvGrpSpPr/>
          <p:nvPr/>
        </p:nvGrpSpPr>
        <p:grpSpPr>
          <a:xfrm>
            <a:off x="3910637" y="3352690"/>
            <a:ext cx="256800" cy="357024"/>
            <a:chOff x="3910637" y="3352690"/>
            <a:chExt cx="256800" cy="357024"/>
          </a:xfrm>
        </p:grpSpPr>
        <p:sp>
          <p:nvSpPr>
            <p:cNvPr id="12728" name="Google Shape;12728;p8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83"/>
          <p:cNvGrpSpPr/>
          <p:nvPr/>
        </p:nvGrpSpPr>
        <p:grpSpPr>
          <a:xfrm>
            <a:off x="6056429" y="3351922"/>
            <a:ext cx="360064" cy="360096"/>
            <a:chOff x="6056429" y="3351922"/>
            <a:chExt cx="360064" cy="360096"/>
          </a:xfrm>
        </p:grpSpPr>
        <p:sp>
          <p:nvSpPr>
            <p:cNvPr id="12732" name="Google Shape;12732;p8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3"/>
          <p:cNvGrpSpPr/>
          <p:nvPr/>
        </p:nvGrpSpPr>
        <p:grpSpPr>
          <a:xfrm>
            <a:off x="6608877" y="3353074"/>
            <a:ext cx="357408" cy="357408"/>
            <a:chOff x="6608877" y="3353074"/>
            <a:chExt cx="357408" cy="357408"/>
          </a:xfrm>
        </p:grpSpPr>
        <p:sp>
          <p:nvSpPr>
            <p:cNvPr id="12736" name="Google Shape;12736;p8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3" name="Google Shape;12743;p8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4" name="Google Shape;12744;p83"/>
          <p:cNvGrpSpPr/>
          <p:nvPr/>
        </p:nvGrpSpPr>
        <p:grpSpPr>
          <a:xfrm>
            <a:off x="3316269" y="3352402"/>
            <a:ext cx="344832" cy="356544"/>
            <a:chOff x="3316269" y="3352402"/>
            <a:chExt cx="344832" cy="356544"/>
          </a:xfrm>
        </p:grpSpPr>
        <p:sp>
          <p:nvSpPr>
            <p:cNvPr id="12745" name="Google Shape;12745;p8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8" name="Google Shape;12748;p8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9" name="Google Shape;12749;p83"/>
          <p:cNvGrpSpPr/>
          <p:nvPr/>
        </p:nvGrpSpPr>
        <p:grpSpPr>
          <a:xfrm>
            <a:off x="4959533" y="3370226"/>
            <a:ext cx="357408" cy="323488"/>
            <a:chOff x="4959533" y="3370226"/>
            <a:chExt cx="357408" cy="323488"/>
          </a:xfrm>
        </p:grpSpPr>
        <p:sp>
          <p:nvSpPr>
            <p:cNvPr id="12750" name="Google Shape;12750;p8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83"/>
          <p:cNvGrpSpPr/>
          <p:nvPr/>
        </p:nvGrpSpPr>
        <p:grpSpPr>
          <a:xfrm>
            <a:off x="7158637" y="3353074"/>
            <a:ext cx="357056" cy="357408"/>
            <a:chOff x="7158637" y="3353074"/>
            <a:chExt cx="357056" cy="357408"/>
          </a:xfrm>
        </p:grpSpPr>
        <p:sp>
          <p:nvSpPr>
            <p:cNvPr id="12753" name="Google Shape;12753;p8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83"/>
          <p:cNvGrpSpPr/>
          <p:nvPr/>
        </p:nvGrpSpPr>
        <p:grpSpPr>
          <a:xfrm>
            <a:off x="5508909" y="3371506"/>
            <a:ext cx="358560" cy="319552"/>
            <a:chOff x="5508909" y="3371506"/>
            <a:chExt cx="358560" cy="319552"/>
          </a:xfrm>
        </p:grpSpPr>
        <p:sp>
          <p:nvSpPr>
            <p:cNvPr id="12758" name="Google Shape;12758;p8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71"/>
        <p:cNvGrpSpPr/>
        <p:nvPr/>
      </p:nvGrpSpPr>
      <p:grpSpPr>
        <a:xfrm>
          <a:off x="0" y="0"/>
          <a:ext cx="0" cy="0"/>
          <a:chOff x="0" y="0"/>
          <a:chExt cx="0" cy="0"/>
        </a:xfrm>
      </p:grpSpPr>
      <p:sp>
        <p:nvSpPr>
          <p:cNvPr id="12772" name="Google Shape;12772;p8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773" name="Google Shape;12773;p84"/>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4" name="Google Shape;12774;p84"/>
          <p:cNvGrpSpPr/>
          <p:nvPr/>
        </p:nvGrpSpPr>
        <p:grpSpPr>
          <a:xfrm>
            <a:off x="3051327" y="3817152"/>
            <a:ext cx="346056" cy="345674"/>
            <a:chOff x="3303268" y="3817349"/>
            <a:chExt cx="346056" cy="345674"/>
          </a:xfrm>
        </p:grpSpPr>
        <p:sp>
          <p:nvSpPr>
            <p:cNvPr id="12775" name="Google Shape;12775;p8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84"/>
          <p:cNvGrpSpPr/>
          <p:nvPr/>
        </p:nvGrpSpPr>
        <p:grpSpPr>
          <a:xfrm>
            <a:off x="3500416" y="3817152"/>
            <a:ext cx="346056" cy="345674"/>
            <a:chOff x="3752358" y="3817349"/>
            <a:chExt cx="346056" cy="345674"/>
          </a:xfrm>
        </p:grpSpPr>
        <p:sp>
          <p:nvSpPr>
            <p:cNvPr id="12780" name="Google Shape;12780;p8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84"/>
          <p:cNvGrpSpPr/>
          <p:nvPr/>
        </p:nvGrpSpPr>
        <p:grpSpPr>
          <a:xfrm>
            <a:off x="4848066" y="3817152"/>
            <a:ext cx="346024" cy="345674"/>
            <a:chOff x="5100008" y="3817349"/>
            <a:chExt cx="346024" cy="345674"/>
          </a:xfrm>
        </p:grpSpPr>
        <p:sp>
          <p:nvSpPr>
            <p:cNvPr id="12785" name="Google Shape;12785;p8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84"/>
          <p:cNvGrpSpPr/>
          <p:nvPr/>
        </p:nvGrpSpPr>
        <p:grpSpPr>
          <a:xfrm>
            <a:off x="5746977" y="3817152"/>
            <a:ext cx="345674" cy="345674"/>
            <a:chOff x="5998919" y="3817349"/>
            <a:chExt cx="345674" cy="345674"/>
          </a:xfrm>
        </p:grpSpPr>
        <p:sp>
          <p:nvSpPr>
            <p:cNvPr id="12789" name="Google Shape;12789;p8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84"/>
          <p:cNvGrpSpPr/>
          <p:nvPr/>
        </p:nvGrpSpPr>
        <p:grpSpPr>
          <a:xfrm>
            <a:off x="3949506" y="3817152"/>
            <a:ext cx="346024" cy="345674"/>
            <a:chOff x="4201447" y="3817349"/>
            <a:chExt cx="346024" cy="345674"/>
          </a:xfrm>
        </p:grpSpPr>
        <p:sp>
          <p:nvSpPr>
            <p:cNvPr id="12793" name="Google Shape;12793;p8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5" name="Google Shape;12795;p84"/>
          <p:cNvGrpSpPr/>
          <p:nvPr/>
        </p:nvGrpSpPr>
        <p:grpSpPr>
          <a:xfrm>
            <a:off x="4398977" y="3817152"/>
            <a:ext cx="346024" cy="345674"/>
            <a:chOff x="4650919" y="3817349"/>
            <a:chExt cx="346024" cy="345674"/>
          </a:xfrm>
        </p:grpSpPr>
        <p:sp>
          <p:nvSpPr>
            <p:cNvPr id="12796" name="Google Shape;12796;p8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84"/>
          <p:cNvGrpSpPr/>
          <p:nvPr/>
        </p:nvGrpSpPr>
        <p:grpSpPr>
          <a:xfrm>
            <a:off x="5297920" y="3817152"/>
            <a:ext cx="345642" cy="345674"/>
            <a:chOff x="5549861" y="3817349"/>
            <a:chExt cx="345642" cy="345674"/>
          </a:xfrm>
        </p:grpSpPr>
        <p:sp>
          <p:nvSpPr>
            <p:cNvPr id="12800" name="Google Shape;12800;p8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84"/>
          <p:cNvGrpSpPr/>
          <p:nvPr/>
        </p:nvGrpSpPr>
        <p:grpSpPr>
          <a:xfrm>
            <a:off x="1306445" y="3397829"/>
            <a:ext cx="367255" cy="269855"/>
            <a:chOff x="1306445" y="3397829"/>
            <a:chExt cx="367255" cy="269855"/>
          </a:xfrm>
        </p:grpSpPr>
        <p:sp>
          <p:nvSpPr>
            <p:cNvPr id="12804" name="Google Shape;12804;p8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4"/>
          <p:cNvGrpSpPr/>
          <p:nvPr/>
        </p:nvGrpSpPr>
        <p:grpSpPr>
          <a:xfrm>
            <a:off x="1781317" y="3391400"/>
            <a:ext cx="367255" cy="282364"/>
            <a:chOff x="1781317" y="3391400"/>
            <a:chExt cx="367255" cy="282364"/>
          </a:xfrm>
        </p:grpSpPr>
        <p:sp>
          <p:nvSpPr>
            <p:cNvPr id="12811" name="Google Shape;12811;p8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84"/>
          <p:cNvGrpSpPr/>
          <p:nvPr/>
        </p:nvGrpSpPr>
        <p:grpSpPr>
          <a:xfrm>
            <a:off x="3678830" y="3370933"/>
            <a:ext cx="369164" cy="323297"/>
            <a:chOff x="3678830" y="3370933"/>
            <a:chExt cx="369164" cy="323297"/>
          </a:xfrm>
        </p:grpSpPr>
        <p:sp>
          <p:nvSpPr>
            <p:cNvPr id="12818" name="Google Shape;12818;p8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9" name="Google Shape;12829;p84"/>
          <p:cNvGrpSpPr/>
          <p:nvPr/>
        </p:nvGrpSpPr>
        <p:grpSpPr>
          <a:xfrm>
            <a:off x="859265" y="3348175"/>
            <a:ext cx="312316" cy="368400"/>
            <a:chOff x="859265" y="3348175"/>
            <a:chExt cx="312316" cy="368400"/>
          </a:xfrm>
        </p:grpSpPr>
        <p:sp>
          <p:nvSpPr>
            <p:cNvPr id="12830" name="Google Shape;12830;p8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5" name="Google Shape;12835;p8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6" name="Google Shape;12836;p84"/>
          <p:cNvGrpSpPr/>
          <p:nvPr/>
        </p:nvGrpSpPr>
        <p:grpSpPr>
          <a:xfrm>
            <a:off x="2766374" y="3361013"/>
            <a:ext cx="330110" cy="308908"/>
            <a:chOff x="2766264" y="3394042"/>
            <a:chExt cx="294873" cy="275934"/>
          </a:xfrm>
        </p:grpSpPr>
        <p:sp>
          <p:nvSpPr>
            <p:cNvPr id="12837" name="Google Shape;12837;p8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84"/>
          <p:cNvGrpSpPr/>
          <p:nvPr/>
        </p:nvGrpSpPr>
        <p:grpSpPr>
          <a:xfrm>
            <a:off x="3214972" y="3359188"/>
            <a:ext cx="346406" cy="347552"/>
            <a:chOff x="3214972" y="3359188"/>
            <a:chExt cx="346406" cy="347552"/>
          </a:xfrm>
        </p:grpSpPr>
        <p:sp>
          <p:nvSpPr>
            <p:cNvPr id="12842" name="Google Shape;12842;p8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84"/>
          <p:cNvGrpSpPr/>
          <p:nvPr/>
        </p:nvGrpSpPr>
        <p:grpSpPr>
          <a:xfrm>
            <a:off x="4629306" y="3409193"/>
            <a:ext cx="367255" cy="244486"/>
            <a:chOff x="4629306" y="3409193"/>
            <a:chExt cx="367255" cy="244486"/>
          </a:xfrm>
        </p:grpSpPr>
        <p:sp>
          <p:nvSpPr>
            <p:cNvPr id="12857" name="Google Shape;12857;p8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84"/>
          <p:cNvGrpSpPr/>
          <p:nvPr/>
        </p:nvGrpSpPr>
        <p:grpSpPr>
          <a:xfrm>
            <a:off x="4193490" y="3350084"/>
            <a:ext cx="289939" cy="334661"/>
            <a:chOff x="4193490" y="3350084"/>
            <a:chExt cx="289939" cy="334661"/>
          </a:xfrm>
        </p:grpSpPr>
        <p:sp>
          <p:nvSpPr>
            <p:cNvPr id="12868" name="Google Shape;12868;p8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84"/>
          <p:cNvGrpSpPr/>
          <p:nvPr/>
        </p:nvGrpSpPr>
        <p:grpSpPr>
          <a:xfrm>
            <a:off x="6533281" y="3351230"/>
            <a:ext cx="357037" cy="357005"/>
            <a:chOff x="6533281" y="3351230"/>
            <a:chExt cx="357037" cy="357005"/>
          </a:xfrm>
        </p:grpSpPr>
        <p:sp>
          <p:nvSpPr>
            <p:cNvPr id="12879" name="Google Shape;12879;p8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84"/>
          <p:cNvGrpSpPr/>
          <p:nvPr/>
        </p:nvGrpSpPr>
        <p:grpSpPr>
          <a:xfrm>
            <a:off x="6058441" y="3351230"/>
            <a:ext cx="357387" cy="357005"/>
            <a:chOff x="6058441" y="3351230"/>
            <a:chExt cx="357387" cy="357005"/>
          </a:xfrm>
        </p:grpSpPr>
        <p:sp>
          <p:nvSpPr>
            <p:cNvPr id="12883" name="Google Shape;12883;p8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84"/>
          <p:cNvGrpSpPr/>
          <p:nvPr/>
        </p:nvGrpSpPr>
        <p:grpSpPr>
          <a:xfrm>
            <a:off x="7957483" y="3350848"/>
            <a:ext cx="357387" cy="357387"/>
            <a:chOff x="7957483" y="3350848"/>
            <a:chExt cx="357387" cy="357387"/>
          </a:xfrm>
        </p:grpSpPr>
        <p:sp>
          <p:nvSpPr>
            <p:cNvPr id="12886" name="Google Shape;12886;p8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84"/>
          <p:cNvGrpSpPr/>
          <p:nvPr/>
        </p:nvGrpSpPr>
        <p:grpSpPr>
          <a:xfrm>
            <a:off x="7007771" y="3351230"/>
            <a:ext cx="357387" cy="357005"/>
            <a:chOff x="7007771" y="3351230"/>
            <a:chExt cx="357387" cy="357005"/>
          </a:xfrm>
        </p:grpSpPr>
        <p:sp>
          <p:nvSpPr>
            <p:cNvPr id="12890" name="Google Shape;12890;p8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84"/>
          <p:cNvGrpSpPr/>
          <p:nvPr/>
        </p:nvGrpSpPr>
        <p:grpSpPr>
          <a:xfrm>
            <a:off x="5108729" y="3351230"/>
            <a:ext cx="357005" cy="357005"/>
            <a:chOff x="5108729" y="3351230"/>
            <a:chExt cx="357005" cy="357005"/>
          </a:xfrm>
        </p:grpSpPr>
        <p:sp>
          <p:nvSpPr>
            <p:cNvPr id="12896" name="Google Shape;12896;p8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84"/>
          <p:cNvGrpSpPr/>
          <p:nvPr/>
        </p:nvGrpSpPr>
        <p:grpSpPr>
          <a:xfrm>
            <a:off x="5583569" y="3351230"/>
            <a:ext cx="357419" cy="357005"/>
            <a:chOff x="5583569" y="3351230"/>
            <a:chExt cx="357419" cy="357005"/>
          </a:xfrm>
        </p:grpSpPr>
        <p:sp>
          <p:nvSpPr>
            <p:cNvPr id="12899" name="Google Shape;12899;p8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1" name="Google Shape;12901;p84"/>
          <p:cNvGrpSpPr/>
          <p:nvPr/>
        </p:nvGrpSpPr>
        <p:grpSpPr>
          <a:xfrm>
            <a:off x="7482229" y="3351230"/>
            <a:ext cx="357419" cy="357005"/>
            <a:chOff x="7482229" y="3351230"/>
            <a:chExt cx="357419" cy="357005"/>
          </a:xfrm>
        </p:grpSpPr>
        <p:sp>
          <p:nvSpPr>
            <p:cNvPr id="12902" name="Google Shape;12902;p8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84"/>
          <p:cNvGrpSpPr/>
          <p:nvPr/>
        </p:nvGrpSpPr>
        <p:grpSpPr>
          <a:xfrm>
            <a:off x="3764485" y="2890682"/>
            <a:ext cx="222874" cy="345737"/>
            <a:chOff x="3764485" y="2890682"/>
            <a:chExt cx="222874" cy="345737"/>
          </a:xfrm>
        </p:grpSpPr>
        <p:sp>
          <p:nvSpPr>
            <p:cNvPr id="12908" name="Google Shape;12908;p8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84"/>
          <p:cNvGrpSpPr/>
          <p:nvPr/>
        </p:nvGrpSpPr>
        <p:grpSpPr>
          <a:xfrm>
            <a:off x="2238616" y="2908131"/>
            <a:ext cx="422596" cy="310382"/>
            <a:chOff x="2278533" y="2937377"/>
            <a:chExt cx="346788" cy="254704"/>
          </a:xfrm>
        </p:grpSpPr>
        <p:sp>
          <p:nvSpPr>
            <p:cNvPr id="12912" name="Google Shape;12912;p8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4" name="Google Shape;12914;p8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5" name="Google Shape;12915;p84"/>
          <p:cNvGrpSpPr/>
          <p:nvPr/>
        </p:nvGrpSpPr>
        <p:grpSpPr>
          <a:xfrm>
            <a:off x="1836637" y="2891510"/>
            <a:ext cx="286152" cy="346438"/>
            <a:chOff x="1836637" y="2891510"/>
            <a:chExt cx="286152" cy="346438"/>
          </a:xfrm>
        </p:grpSpPr>
        <p:sp>
          <p:nvSpPr>
            <p:cNvPr id="12916" name="Google Shape;12916;p8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9" name="Google Shape;12919;p84"/>
          <p:cNvGrpSpPr/>
          <p:nvPr/>
        </p:nvGrpSpPr>
        <p:grpSpPr>
          <a:xfrm>
            <a:off x="5585861" y="2905929"/>
            <a:ext cx="379764" cy="337684"/>
            <a:chOff x="5585861" y="2905929"/>
            <a:chExt cx="379764" cy="337684"/>
          </a:xfrm>
        </p:grpSpPr>
        <p:sp>
          <p:nvSpPr>
            <p:cNvPr id="12920" name="Google Shape;12920;p8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84"/>
          <p:cNvGrpSpPr/>
          <p:nvPr/>
        </p:nvGrpSpPr>
        <p:grpSpPr>
          <a:xfrm>
            <a:off x="1327676" y="2910480"/>
            <a:ext cx="347934" cy="310024"/>
            <a:chOff x="1327676" y="2910480"/>
            <a:chExt cx="347934" cy="310024"/>
          </a:xfrm>
        </p:grpSpPr>
        <p:sp>
          <p:nvSpPr>
            <p:cNvPr id="12925" name="Google Shape;12925;p8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0" name="Google Shape;12930;p8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1" name="Google Shape;12931;p84"/>
          <p:cNvGrpSpPr/>
          <p:nvPr/>
        </p:nvGrpSpPr>
        <p:grpSpPr>
          <a:xfrm>
            <a:off x="2753401" y="2869564"/>
            <a:ext cx="382828" cy="358601"/>
            <a:chOff x="2753373" y="2902523"/>
            <a:chExt cx="347552" cy="325557"/>
          </a:xfrm>
        </p:grpSpPr>
        <p:sp>
          <p:nvSpPr>
            <p:cNvPr id="12932" name="Google Shape;12932;p8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84"/>
          <p:cNvGrpSpPr/>
          <p:nvPr/>
        </p:nvGrpSpPr>
        <p:grpSpPr>
          <a:xfrm>
            <a:off x="849016" y="2903255"/>
            <a:ext cx="356655" cy="335425"/>
            <a:chOff x="849016" y="2903255"/>
            <a:chExt cx="356655" cy="335425"/>
          </a:xfrm>
        </p:grpSpPr>
        <p:sp>
          <p:nvSpPr>
            <p:cNvPr id="12939" name="Google Shape;12939;p8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4"/>
          <p:cNvGrpSpPr/>
          <p:nvPr/>
        </p:nvGrpSpPr>
        <p:grpSpPr>
          <a:xfrm>
            <a:off x="4210933" y="2926777"/>
            <a:ext cx="280072" cy="275520"/>
            <a:chOff x="4210933" y="2926777"/>
            <a:chExt cx="280072" cy="275520"/>
          </a:xfrm>
        </p:grpSpPr>
        <p:sp>
          <p:nvSpPr>
            <p:cNvPr id="12951" name="Google Shape;12951;p8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84"/>
          <p:cNvGrpSpPr/>
          <p:nvPr/>
        </p:nvGrpSpPr>
        <p:grpSpPr>
          <a:xfrm>
            <a:off x="4667216" y="2915382"/>
            <a:ext cx="320273" cy="318395"/>
            <a:chOff x="4667216" y="2915382"/>
            <a:chExt cx="320273" cy="318395"/>
          </a:xfrm>
        </p:grpSpPr>
        <p:sp>
          <p:nvSpPr>
            <p:cNvPr id="12965" name="Google Shape;12965;p8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84"/>
          <p:cNvGrpSpPr/>
          <p:nvPr/>
        </p:nvGrpSpPr>
        <p:grpSpPr>
          <a:xfrm>
            <a:off x="5170480" y="2934639"/>
            <a:ext cx="261929" cy="280550"/>
            <a:chOff x="5170480" y="2934639"/>
            <a:chExt cx="261929" cy="280550"/>
          </a:xfrm>
        </p:grpSpPr>
        <p:sp>
          <p:nvSpPr>
            <p:cNvPr id="12970" name="Google Shape;12970;p8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84"/>
          <p:cNvGrpSpPr/>
          <p:nvPr/>
        </p:nvGrpSpPr>
        <p:grpSpPr>
          <a:xfrm>
            <a:off x="6069423" y="2891892"/>
            <a:ext cx="362321" cy="364231"/>
            <a:chOff x="6069423" y="2891892"/>
            <a:chExt cx="362321" cy="364231"/>
          </a:xfrm>
        </p:grpSpPr>
        <p:sp>
          <p:nvSpPr>
            <p:cNvPr id="12978" name="Google Shape;12978;p8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4" name="Google Shape;12984;p84"/>
          <p:cNvGrpSpPr/>
          <p:nvPr/>
        </p:nvGrpSpPr>
        <p:grpSpPr>
          <a:xfrm>
            <a:off x="6571955" y="2919170"/>
            <a:ext cx="308878" cy="311170"/>
            <a:chOff x="6571955" y="2919170"/>
            <a:chExt cx="308878" cy="311170"/>
          </a:xfrm>
        </p:grpSpPr>
        <p:sp>
          <p:nvSpPr>
            <p:cNvPr id="12985" name="Google Shape;12985;p8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4"/>
          <p:cNvGrpSpPr/>
          <p:nvPr/>
        </p:nvGrpSpPr>
        <p:grpSpPr>
          <a:xfrm>
            <a:off x="7500054" y="2934735"/>
            <a:ext cx="350576" cy="280454"/>
            <a:chOff x="7500054" y="2934735"/>
            <a:chExt cx="350576" cy="280454"/>
          </a:xfrm>
        </p:grpSpPr>
        <p:sp>
          <p:nvSpPr>
            <p:cNvPr id="12996" name="Google Shape;12996;p8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4"/>
          <p:cNvGrpSpPr/>
          <p:nvPr/>
        </p:nvGrpSpPr>
        <p:grpSpPr>
          <a:xfrm>
            <a:off x="7024430" y="2874662"/>
            <a:ext cx="332012" cy="355454"/>
            <a:chOff x="7055134" y="2919170"/>
            <a:chExt cx="290321" cy="310820"/>
          </a:xfrm>
        </p:grpSpPr>
        <p:sp>
          <p:nvSpPr>
            <p:cNvPr id="13005" name="Google Shape;13005;p8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84"/>
          <p:cNvGrpSpPr/>
          <p:nvPr/>
        </p:nvGrpSpPr>
        <p:grpSpPr>
          <a:xfrm>
            <a:off x="7985143" y="2900613"/>
            <a:ext cx="330109" cy="347552"/>
            <a:chOff x="7985143" y="2900613"/>
            <a:chExt cx="330109" cy="347552"/>
          </a:xfrm>
        </p:grpSpPr>
        <p:sp>
          <p:nvSpPr>
            <p:cNvPr id="13020" name="Google Shape;13020;p8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84"/>
          <p:cNvGrpSpPr/>
          <p:nvPr/>
        </p:nvGrpSpPr>
        <p:grpSpPr>
          <a:xfrm>
            <a:off x="7990840" y="2435226"/>
            <a:ext cx="354363" cy="353631"/>
            <a:chOff x="7990840" y="2435226"/>
            <a:chExt cx="354363" cy="353631"/>
          </a:xfrm>
        </p:grpSpPr>
        <p:sp>
          <p:nvSpPr>
            <p:cNvPr id="13029" name="Google Shape;13029;p8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84"/>
          <p:cNvGrpSpPr/>
          <p:nvPr/>
        </p:nvGrpSpPr>
        <p:grpSpPr>
          <a:xfrm>
            <a:off x="1817317" y="2480330"/>
            <a:ext cx="350958" cy="263043"/>
            <a:chOff x="1817317" y="2480330"/>
            <a:chExt cx="350958" cy="263043"/>
          </a:xfrm>
        </p:grpSpPr>
        <p:sp>
          <p:nvSpPr>
            <p:cNvPr id="13033" name="Google Shape;13033;p8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84"/>
          <p:cNvGrpSpPr/>
          <p:nvPr/>
        </p:nvGrpSpPr>
        <p:grpSpPr>
          <a:xfrm>
            <a:off x="1341727" y="2483349"/>
            <a:ext cx="419913" cy="308109"/>
            <a:chOff x="1341727" y="2483349"/>
            <a:chExt cx="419913" cy="308109"/>
          </a:xfrm>
        </p:grpSpPr>
        <p:sp>
          <p:nvSpPr>
            <p:cNvPr id="13039" name="Google Shape;13039;p8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2" name="Google Shape;13042;p84"/>
          <p:cNvGrpSpPr/>
          <p:nvPr/>
        </p:nvGrpSpPr>
        <p:grpSpPr>
          <a:xfrm>
            <a:off x="854332" y="2447736"/>
            <a:ext cx="376358" cy="330109"/>
            <a:chOff x="854332" y="2447736"/>
            <a:chExt cx="376358" cy="330109"/>
          </a:xfrm>
        </p:grpSpPr>
        <p:sp>
          <p:nvSpPr>
            <p:cNvPr id="13043" name="Google Shape;13043;p8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84"/>
          <p:cNvGrpSpPr/>
          <p:nvPr/>
        </p:nvGrpSpPr>
        <p:grpSpPr>
          <a:xfrm>
            <a:off x="4206763" y="2450951"/>
            <a:ext cx="322151" cy="322374"/>
            <a:chOff x="4206763" y="2450951"/>
            <a:chExt cx="322151" cy="322374"/>
          </a:xfrm>
        </p:grpSpPr>
        <p:sp>
          <p:nvSpPr>
            <p:cNvPr id="13052" name="Google Shape;13052;p8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84"/>
          <p:cNvGrpSpPr/>
          <p:nvPr/>
        </p:nvGrpSpPr>
        <p:grpSpPr>
          <a:xfrm>
            <a:off x="7528096" y="2450059"/>
            <a:ext cx="327976" cy="324316"/>
            <a:chOff x="7528096" y="2450059"/>
            <a:chExt cx="327976" cy="324316"/>
          </a:xfrm>
        </p:grpSpPr>
        <p:sp>
          <p:nvSpPr>
            <p:cNvPr id="13055" name="Google Shape;13055;p8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0" name="Google Shape;13060;p84"/>
          <p:cNvGrpSpPr/>
          <p:nvPr/>
        </p:nvGrpSpPr>
        <p:grpSpPr>
          <a:xfrm>
            <a:off x="7077129" y="2512542"/>
            <a:ext cx="282364" cy="198619"/>
            <a:chOff x="7077129" y="2512542"/>
            <a:chExt cx="282364" cy="198619"/>
          </a:xfrm>
        </p:grpSpPr>
        <p:sp>
          <p:nvSpPr>
            <p:cNvPr id="13061" name="Google Shape;13061;p8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84"/>
          <p:cNvGrpSpPr/>
          <p:nvPr/>
        </p:nvGrpSpPr>
        <p:grpSpPr>
          <a:xfrm>
            <a:off x="3725461" y="2444712"/>
            <a:ext cx="334279" cy="334661"/>
            <a:chOff x="3725461" y="2444712"/>
            <a:chExt cx="334279" cy="334661"/>
          </a:xfrm>
        </p:grpSpPr>
        <p:sp>
          <p:nvSpPr>
            <p:cNvPr id="13068" name="Google Shape;13068;p8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84"/>
          <p:cNvGrpSpPr/>
          <p:nvPr/>
        </p:nvGrpSpPr>
        <p:grpSpPr>
          <a:xfrm>
            <a:off x="6577238" y="2457221"/>
            <a:ext cx="332019" cy="310788"/>
            <a:chOff x="6577238" y="2457221"/>
            <a:chExt cx="332019" cy="310788"/>
          </a:xfrm>
        </p:grpSpPr>
        <p:sp>
          <p:nvSpPr>
            <p:cNvPr id="13076" name="Google Shape;13076;p8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2" name="Google Shape;13082;p84"/>
          <p:cNvGrpSpPr/>
          <p:nvPr/>
        </p:nvGrpSpPr>
        <p:grpSpPr>
          <a:xfrm>
            <a:off x="2818561" y="2439778"/>
            <a:ext cx="247892" cy="346024"/>
            <a:chOff x="2818561" y="2439778"/>
            <a:chExt cx="247892" cy="346024"/>
          </a:xfrm>
        </p:grpSpPr>
        <p:sp>
          <p:nvSpPr>
            <p:cNvPr id="13083" name="Google Shape;13083;p8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5" name="Google Shape;13095;p84"/>
          <p:cNvGrpSpPr/>
          <p:nvPr/>
        </p:nvGrpSpPr>
        <p:grpSpPr>
          <a:xfrm>
            <a:off x="3207778" y="2474632"/>
            <a:ext cx="419933" cy="275170"/>
            <a:chOff x="3207778" y="2474632"/>
            <a:chExt cx="419933" cy="275170"/>
          </a:xfrm>
        </p:grpSpPr>
        <p:sp>
          <p:nvSpPr>
            <p:cNvPr id="13096" name="Google Shape;13096;p8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0" name="Google Shape;13110;p84"/>
          <p:cNvGrpSpPr/>
          <p:nvPr/>
        </p:nvGrpSpPr>
        <p:grpSpPr>
          <a:xfrm>
            <a:off x="6099375" y="2456075"/>
            <a:ext cx="337684" cy="314194"/>
            <a:chOff x="6099375" y="2456075"/>
            <a:chExt cx="337684" cy="314194"/>
          </a:xfrm>
        </p:grpSpPr>
        <p:sp>
          <p:nvSpPr>
            <p:cNvPr id="13111" name="Google Shape;13111;p8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3" name="Google Shape;13113;p84"/>
          <p:cNvGrpSpPr/>
          <p:nvPr/>
        </p:nvGrpSpPr>
        <p:grpSpPr>
          <a:xfrm>
            <a:off x="2312623" y="2468584"/>
            <a:ext cx="312698" cy="286534"/>
            <a:chOff x="2312623" y="2468584"/>
            <a:chExt cx="312698" cy="286534"/>
          </a:xfrm>
        </p:grpSpPr>
        <p:sp>
          <p:nvSpPr>
            <p:cNvPr id="13114" name="Google Shape;13114;p8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84"/>
          <p:cNvGrpSpPr/>
          <p:nvPr/>
        </p:nvGrpSpPr>
        <p:grpSpPr>
          <a:xfrm>
            <a:off x="5618805" y="2440924"/>
            <a:ext cx="345292" cy="342618"/>
            <a:chOff x="5618805" y="2440924"/>
            <a:chExt cx="345292" cy="342618"/>
          </a:xfrm>
        </p:grpSpPr>
        <p:sp>
          <p:nvSpPr>
            <p:cNvPr id="13118" name="Google Shape;13118;p8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3" name="Google Shape;13123;p84"/>
          <p:cNvGrpSpPr/>
          <p:nvPr/>
        </p:nvGrpSpPr>
        <p:grpSpPr>
          <a:xfrm>
            <a:off x="4653179" y="2446590"/>
            <a:ext cx="377886" cy="331255"/>
            <a:chOff x="4653179" y="2446590"/>
            <a:chExt cx="377886" cy="331255"/>
          </a:xfrm>
        </p:grpSpPr>
        <p:sp>
          <p:nvSpPr>
            <p:cNvPr id="13124" name="Google Shape;13124;p8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84"/>
          <p:cNvGrpSpPr/>
          <p:nvPr/>
        </p:nvGrpSpPr>
        <p:grpSpPr>
          <a:xfrm>
            <a:off x="5184517" y="2459481"/>
            <a:ext cx="252062" cy="305122"/>
            <a:chOff x="5184517" y="2459481"/>
            <a:chExt cx="252062" cy="305122"/>
          </a:xfrm>
        </p:grpSpPr>
        <p:sp>
          <p:nvSpPr>
            <p:cNvPr id="13129" name="Google Shape;13129;p8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5" name="Google Shape;13135;p8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6" name="Google Shape;13136;p84"/>
          <p:cNvGrpSpPr/>
          <p:nvPr/>
        </p:nvGrpSpPr>
        <p:grpSpPr>
          <a:xfrm>
            <a:off x="6155459" y="1969108"/>
            <a:ext cx="249770" cy="363849"/>
            <a:chOff x="6155459" y="1969108"/>
            <a:chExt cx="249770" cy="363849"/>
          </a:xfrm>
        </p:grpSpPr>
        <p:sp>
          <p:nvSpPr>
            <p:cNvPr id="13137" name="Google Shape;13137;p8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6" name="Google Shape;13146;p84"/>
          <p:cNvGrpSpPr/>
          <p:nvPr/>
        </p:nvGrpSpPr>
        <p:grpSpPr>
          <a:xfrm>
            <a:off x="2280029" y="1970604"/>
            <a:ext cx="353631" cy="354395"/>
            <a:chOff x="2280029" y="1970604"/>
            <a:chExt cx="353631" cy="354395"/>
          </a:xfrm>
        </p:grpSpPr>
        <p:sp>
          <p:nvSpPr>
            <p:cNvPr id="13147" name="Google Shape;13147;p8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84"/>
          <p:cNvGrpSpPr/>
          <p:nvPr/>
        </p:nvGrpSpPr>
        <p:grpSpPr>
          <a:xfrm>
            <a:off x="8065100" y="2000174"/>
            <a:ext cx="255086" cy="301685"/>
            <a:chOff x="8065100" y="2000174"/>
            <a:chExt cx="255086" cy="301685"/>
          </a:xfrm>
        </p:grpSpPr>
        <p:sp>
          <p:nvSpPr>
            <p:cNvPr id="13152" name="Google Shape;13152;p8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6" name="Google Shape;13156;p84"/>
          <p:cNvGrpSpPr/>
          <p:nvPr/>
        </p:nvGrpSpPr>
        <p:grpSpPr>
          <a:xfrm>
            <a:off x="6633705" y="1969108"/>
            <a:ext cx="249420" cy="363849"/>
            <a:chOff x="6633705" y="1969108"/>
            <a:chExt cx="249420" cy="363849"/>
          </a:xfrm>
        </p:grpSpPr>
        <p:sp>
          <p:nvSpPr>
            <p:cNvPr id="13157" name="Google Shape;13157;p8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84"/>
          <p:cNvGrpSpPr/>
          <p:nvPr/>
        </p:nvGrpSpPr>
        <p:grpSpPr>
          <a:xfrm>
            <a:off x="5211031" y="1969108"/>
            <a:ext cx="226661" cy="363467"/>
            <a:chOff x="5211031" y="1969108"/>
            <a:chExt cx="226661" cy="363467"/>
          </a:xfrm>
        </p:grpSpPr>
        <p:sp>
          <p:nvSpPr>
            <p:cNvPr id="13166" name="Google Shape;13166;p8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84"/>
          <p:cNvGrpSpPr/>
          <p:nvPr/>
        </p:nvGrpSpPr>
        <p:grpSpPr>
          <a:xfrm>
            <a:off x="3712952" y="1970604"/>
            <a:ext cx="354363" cy="354395"/>
            <a:chOff x="3712952" y="1970604"/>
            <a:chExt cx="354363" cy="354395"/>
          </a:xfrm>
        </p:grpSpPr>
        <p:sp>
          <p:nvSpPr>
            <p:cNvPr id="13169" name="Google Shape;13169;p8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8" name="Google Shape;13178;p84"/>
          <p:cNvGrpSpPr/>
          <p:nvPr/>
        </p:nvGrpSpPr>
        <p:grpSpPr>
          <a:xfrm>
            <a:off x="3235438" y="1970604"/>
            <a:ext cx="354363" cy="354745"/>
            <a:chOff x="3235438" y="1970604"/>
            <a:chExt cx="354363" cy="354745"/>
          </a:xfrm>
        </p:grpSpPr>
        <p:sp>
          <p:nvSpPr>
            <p:cNvPr id="13179" name="Google Shape;13179;p8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2" name="Google Shape;13192;p84"/>
          <p:cNvGrpSpPr/>
          <p:nvPr/>
        </p:nvGrpSpPr>
        <p:grpSpPr>
          <a:xfrm>
            <a:off x="1329585" y="1989925"/>
            <a:ext cx="341472" cy="335074"/>
            <a:chOff x="1329585" y="1989925"/>
            <a:chExt cx="341472" cy="335074"/>
          </a:xfrm>
        </p:grpSpPr>
        <p:sp>
          <p:nvSpPr>
            <p:cNvPr id="13193" name="Google Shape;13193;p8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84"/>
          <p:cNvGrpSpPr/>
          <p:nvPr/>
        </p:nvGrpSpPr>
        <p:grpSpPr>
          <a:xfrm>
            <a:off x="5591871" y="1989906"/>
            <a:ext cx="416649" cy="325597"/>
            <a:chOff x="5626763" y="2013829"/>
            <a:chExt cx="351722" cy="274788"/>
          </a:xfrm>
        </p:grpSpPr>
        <p:sp>
          <p:nvSpPr>
            <p:cNvPr id="13197" name="Google Shape;13197;p8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84"/>
          <p:cNvGrpSpPr/>
          <p:nvPr/>
        </p:nvGrpSpPr>
        <p:grpSpPr>
          <a:xfrm>
            <a:off x="7576605" y="1983877"/>
            <a:ext cx="276698" cy="333133"/>
            <a:chOff x="7576605" y="1983877"/>
            <a:chExt cx="276698" cy="333133"/>
          </a:xfrm>
        </p:grpSpPr>
        <p:sp>
          <p:nvSpPr>
            <p:cNvPr id="13208" name="Google Shape;13208;p8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84"/>
          <p:cNvGrpSpPr/>
          <p:nvPr/>
        </p:nvGrpSpPr>
        <p:grpSpPr>
          <a:xfrm>
            <a:off x="853568" y="1975538"/>
            <a:ext cx="337334" cy="353599"/>
            <a:chOff x="853568" y="1975538"/>
            <a:chExt cx="337334" cy="353599"/>
          </a:xfrm>
        </p:grpSpPr>
        <p:sp>
          <p:nvSpPr>
            <p:cNvPr id="13211" name="Google Shape;13211;p8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84"/>
          <p:cNvGrpSpPr/>
          <p:nvPr/>
        </p:nvGrpSpPr>
        <p:grpSpPr>
          <a:xfrm>
            <a:off x="2770052" y="2009628"/>
            <a:ext cx="327085" cy="277080"/>
            <a:chOff x="2770052" y="2009628"/>
            <a:chExt cx="327085" cy="277080"/>
          </a:xfrm>
        </p:grpSpPr>
        <p:sp>
          <p:nvSpPr>
            <p:cNvPr id="13216" name="Google Shape;13216;p8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8" name="Google Shape;13218;p8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9" name="Google Shape;13219;p84"/>
          <p:cNvGrpSpPr/>
          <p:nvPr/>
        </p:nvGrpSpPr>
        <p:grpSpPr>
          <a:xfrm>
            <a:off x="4195399" y="1970604"/>
            <a:ext cx="344878" cy="343573"/>
            <a:chOff x="4195399" y="1970604"/>
            <a:chExt cx="344878" cy="343573"/>
          </a:xfrm>
        </p:grpSpPr>
        <p:sp>
          <p:nvSpPr>
            <p:cNvPr id="13220" name="Google Shape;13220;p8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4" name="Google Shape;13224;p84"/>
          <p:cNvGrpSpPr/>
          <p:nvPr/>
        </p:nvGrpSpPr>
        <p:grpSpPr>
          <a:xfrm>
            <a:off x="4674791" y="1977447"/>
            <a:ext cx="344528" cy="344114"/>
            <a:chOff x="4674791" y="1977447"/>
            <a:chExt cx="344528" cy="344114"/>
          </a:xfrm>
        </p:grpSpPr>
        <p:sp>
          <p:nvSpPr>
            <p:cNvPr id="13225" name="Google Shape;13225;p8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84"/>
          <p:cNvGrpSpPr/>
          <p:nvPr/>
        </p:nvGrpSpPr>
        <p:grpSpPr>
          <a:xfrm>
            <a:off x="6083810" y="1547297"/>
            <a:ext cx="382819" cy="310788"/>
            <a:chOff x="6083810" y="1547297"/>
            <a:chExt cx="382819" cy="310788"/>
          </a:xfrm>
        </p:grpSpPr>
        <p:sp>
          <p:nvSpPr>
            <p:cNvPr id="13252" name="Google Shape;13252;p8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84"/>
          <p:cNvGrpSpPr/>
          <p:nvPr/>
        </p:nvGrpSpPr>
        <p:grpSpPr>
          <a:xfrm>
            <a:off x="6558300" y="1538193"/>
            <a:ext cx="382788" cy="328613"/>
            <a:chOff x="6558300" y="1538193"/>
            <a:chExt cx="382788" cy="328613"/>
          </a:xfrm>
        </p:grpSpPr>
        <p:sp>
          <p:nvSpPr>
            <p:cNvPr id="13271" name="Google Shape;13271;p8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84"/>
          <p:cNvGrpSpPr/>
          <p:nvPr/>
        </p:nvGrpSpPr>
        <p:grpSpPr>
          <a:xfrm>
            <a:off x="5194002" y="1511297"/>
            <a:ext cx="259605" cy="346024"/>
            <a:chOff x="5194002" y="1511297"/>
            <a:chExt cx="259605" cy="346024"/>
          </a:xfrm>
        </p:grpSpPr>
        <p:sp>
          <p:nvSpPr>
            <p:cNvPr id="13274" name="Google Shape;13274;p8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84"/>
          <p:cNvGrpSpPr/>
          <p:nvPr/>
        </p:nvGrpSpPr>
        <p:grpSpPr>
          <a:xfrm>
            <a:off x="1394741" y="1512061"/>
            <a:ext cx="252444" cy="351722"/>
            <a:chOff x="1394741" y="1512061"/>
            <a:chExt cx="252444" cy="351722"/>
          </a:xfrm>
        </p:grpSpPr>
        <p:sp>
          <p:nvSpPr>
            <p:cNvPr id="13279" name="Google Shape;13279;p8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84"/>
          <p:cNvGrpSpPr/>
          <p:nvPr/>
        </p:nvGrpSpPr>
        <p:grpSpPr>
          <a:xfrm>
            <a:off x="855096" y="1504485"/>
            <a:ext cx="380910" cy="339594"/>
            <a:chOff x="855096" y="1504485"/>
            <a:chExt cx="380910" cy="339594"/>
          </a:xfrm>
        </p:grpSpPr>
        <p:sp>
          <p:nvSpPr>
            <p:cNvPr id="13297" name="Google Shape;13297;p8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84"/>
          <p:cNvGrpSpPr/>
          <p:nvPr/>
        </p:nvGrpSpPr>
        <p:grpSpPr>
          <a:xfrm>
            <a:off x="1819576" y="1511679"/>
            <a:ext cx="352103" cy="352103"/>
            <a:chOff x="1819576" y="1511679"/>
            <a:chExt cx="352103" cy="352103"/>
          </a:xfrm>
        </p:grpSpPr>
        <p:sp>
          <p:nvSpPr>
            <p:cNvPr id="13303" name="Google Shape;13303;p8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84"/>
          <p:cNvGrpSpPr/>
          <p:nvPr/>
        </p:nvGrpSpPr>
        <p:grpSpPr>
          <a:xfrm>
            <a:off x="5621097" y="1500761"/>
            <a:ext cx="371424" cy="355446"/>
            <a:chOff x="5621097" y="1500761"/>
            <a:chExt cx="371424" cy="355446"/>
          </a:xfrm>
        </p:grpSpPr>
        <p:sp>
          <p:nvSpPr>
            <p:cNvPr id="13308" name="Google Shape;13308;p8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0" name="Google Shape;13310;p84"/>
          <p:cNvGrpSpPr/>
          <p:nvPr/>
        </p:nvGrpSpPr>
        <p:grpSpPr>
          <a:xfrm>
            <a:off x="4670239" y="1541599"/>
            <a:ext cx="359679" cy="321833"/>
            <a:chOff x="4670239" y="1541599"/>
            <a:chExt cx="359679" cy="321833"/>
          </a:xfrm>
        </p:grpSpPr>
        <p:sp>
          <p:nvSpPr>
            <p:cNvPr id="13311" name="Google Shape;13311;p8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84"/>
          <p:cNvGrpSpPr/>
          <p:nvPr/>
        </p:nvGrpSpPr>
        <p:grpSpPr>
          <a:xfrm>
            <a:off x="4212429" y="1502385"/>
            <a:ext cx="321037" cy="353822"/>
            <a:chOff x="4212429" y="1502385"/>
            <a:chExt cx="321037" cy="353822"/>
          </a:xfrm>
        </p:grpSpPr>
        <p:sp>
          <p:nvSpPr>
            <p:cNvPr id="13317" name="Google Shape;13317;p8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84"/>
          <p:cNvGrpSpPr/>
          <p:nvPr/>
        </p:nvGrpSpPr>
        <p:grpSpPr>
          <a:xfrm>
            <a:off x="2302788" y="1505981"/>
            <a:ext cx="336188" cy="335425"/>
            <a:chOff x="2302788" y="1505981"/>
            <a:chExt cx="336188" cy="335425"/>
          </a:xfrm>
        </p:grpSpPr>
        <p:sp>
          <p:nvSpPr>
            <p:cNvPr id="13322" name="Google Shape;13322;p8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9" name="Google Shape;13339;p84"/>
          <p:cNvGrpSpPr/>
          <p:nvPr/>
        </p:nvGrpSpPr>
        <p:grpSpPr>
          <a:xfrm>
            <a:off x="2780301" y="1521896"/>
            <a:ext cx="333133" cy="321037"/>
            <a:chOff x="2780301" y="1521896"/>
            <a:chExt cx="333133" cy="321037"/>
          </a:xfrm>
        </p:grpSpPr>
        <p:sp>
          <p:nvSpPr>
            <p:cNvPr id="13340" name="Google Shape;13340;p8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84"/>
          <p:cNvGrpSpPr/>
          <p:nvPr/>
        </p:nvGrpSpPr>
        <p:grpSpPr>
          <a:xfrm>
            <a:off x="3316159" y="1515085"/>
            <a:ext cx="211892" cy="339594"/>
            <a:chOff x="3316159" y="1515085"/>
            <a:chExt cx="211892" cy="339594"/>
          </a:xfrm>
        </p:grpSpPr>
        <p:sp>
          <p:nvSpPr>
            <p:cNvPr id="13361" name="Google Shape;13361;p8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4" name="Google Shape;13364;p84"/>
            <p:cNvGrpSpPr/>
            <p:nvPr/>
          </p:nvGrpSpPr>
          <p:grpSpPr>
            <a:xfrm>
              <a:off x="3316159" y="1515085"/>
              <a:ext cx="211892" cy="339594"/>
              <a:chOff x="3316159" y="1515085"/>
              <a:chExt cx="211892" cy="339594"/>
            </a:xfrm>
          </p:grpSpPr>
          <p:sp>
            <p:nvSpPr>
              <p:cNvPr id="13365" name="Google Shape;13365;p8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71" name="Google Shape;13371;p84"/>
          <p:cNvGrpSpPr/>
          <p:nvPr/>
        </p:nvGrpSpPr>
        <p:grpSpPr>
          <a:xfrm>
            <a:off x="3716358" y="1544655"/>
            <a:ext cx="361971" cy="314958"/>
            <a:chOff x="3716358" y="1544655"/>
            <a:chExt cx="361971" cy="314958"/>
          </a:xfrm>
        </p:grpSpPr>
        <p:sp>
          <p:nvSpPr>
            <p:cNvPr id="13372" name="Google Shape;13372;p8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7" name="Google Shape;13377;p84"/>
            <p:cNvGrpSpPr/>
            <p:nvPr/>
          </p:nvGrpSpPr>
          <p:grpSpPr>
            <a:xfrm>
              <a:off x="3716358" y="1544655"/>
              <a:ext cx="361971" cy="314958"/>
              <a:chOff x="3716358" y="1544655"/>
              <a:chExt cx="361971" cy="314958"/>
            </a:xfrm>
          </p:grpSpPr>
          <p:sp>
            <p:nvSpPr>
              <p:cNvPr id="13378" name="Google Shape;13378;p8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83" name="Google Shape;13383;p84"/>
          <p:cNvGrpSpPr/>
          <p:nvPr/>
        </p:nvGrpSpPr>
        <p:grpSpPr>
          <a:xfrm>
            <a:off x="7011924" y="1557552"/>
            <a:ext cx="499533" cy="305136"/>
            <a:chOff x="7009649" y="1541981"/>
            <a:chExt cx="524940" cy="320655"/>
          </a:xfrm>
        </p:grpSpPr>
        <p:sp>
          <p:nvSpPr>
            <p:cNvPr id="13384" name="Google Shape;13384;p8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2" name="Google Shape;13392;p84"/>
          <p:cNvGrpSpPr/>
          <p:nvPr/>
        </p:nvGrpSpPr>
        <p:grpSpPr>
          <a:xfrm>
            <a:off x="8034034" y="1518109"/>
            <a:ext cx="282746" cy="340358"/>
            <a:chOff x="8034034" y="1518109"/>
            <a:chExt cx="282746" cy="340358"/>
          </a:xfrm>
        </p:grpSpPr>
        <p:sp>
          <p:nvSpPr>
            <p:cNvPr id="13393" name="Google Shape;13393;p8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84"/>
          <p:cNvGrpSpPr/>
          <p:nvPr/>
        </p:nvGrpSpPr>
        <p:grpSpPr>
          <a:xfrm>
            <a:off x="7582302" y="1499934"/>
            <a:ext cx="369133" cy="360411"/>
            <a:chOff x="7582302" y="1499934"/>
            <a:chExt cx="369133" cy="360411"/>
          </a:xfrm>
        </p:grpSpPr>
        <p:sp>
          <p:nvSpPr>
            <p:cNvPr id="13398" name="Google Shape;13398;p8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84"/>
          <p:cNvGrpSpPr/>
          <p:nvPr/>
        </p:nvGrpSpPr>
        <p:grpSpPr>
          <a:xfrm>
            <a:off x="6196089" y="3817152"/>
            <a:ext cx="346056" cy="345674"/>
            <a:chOff x="2238181" y="4120624"/>
            <a:chExt cx="346056" cy="345674"/>
          </a:xfrm>
        </p:grpSpPr>
        <p:grpSp>
          <p:nvGrpSpPr>
            <p:cNvPr id="13404" name="Google Shape;13404;p84"/>
            <p:cNvGrpSpPr/>
            <p:nvPr/>
          </p:nvGrpSpPr>
          <p:grpSpPr>
            <a:xfrm>
              <a:off x="2309155" y="4177413"/>
              <a:ext cx="203862" cy="231903"/>
              <a:chOff x="1512725" y="258500"/>
              <a:chExt cx="4570900" cy="5199625"/>
            </a:xfrm>
          </p:grpSpPr>
          <p:sp>
            <p:nvSpPr>
              <p:cNvPr id="13405" name="Google Shape;13405;p8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07" name="Google Shape;13407;p8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11"/>
        <p:cNvGrpSpPr/>
        <p:nvPr/>
      </p:nvGrpSpPr>
      <p:grpSpPr>
        <a:xfrm>
          <a:off x="0" y="0"/>
          <a:ext cx="0" cy="0"/>
          <a:chOff x="0" y="0"/>
          <a:chExt cx="0" cy="0"/>
        </a:xfrm>
      </p:grpSpPr>
      <p:pic>
        <p:nvPicPr>
          <p:cNvPr id="13412" name="Google Shape;13412;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41"/>
          <p:cNvSpPr txBox="1">
            <a:spLocks noGrp="1"/>
          </p:cNvSpPr>
          <p:nvPr>
            <p:ph type="subTitle" idx="1"/>
          </p:nvPr>
        </p:nvSpPr>
        <p:spPr>
          <a:xfrm>
            <a:off x="387258" y="1148700"/>
            <a:ext cx="8182284" cy="2846100"/>
          </a:xfrm>
          <a:prstGeom prst="rect">
            <a:avLst/>
          </a:prstGeom>
        </p:spPr>
        <p:txBody>
          <a:bodyPr spcFirstLastPara="1" wrap="square" lIns="91425" tIns="91425" rIns="91425" bIns="91425" anchor="t" anchorCtr="0">
            <a:noAutofit/>
          </a:bodyPr>
          <a:lstStyle/>
          <a:p>
            <a:pPr marL="285750" marR="0" indent="-285750" algn="just">
              <a:lnSpc>
                <a:spcPct val="107000"/>
              </a:lnSpc>
              <a:spcBef>
                <a:spcPts val="0"/>
              </a:spcBef>
              <a:spcAft>
                <a:spcPts val="800"/>
              </a:spcAft>
              <a:buFont typeface="Wingdings" panose="05000000000000000000" pitchFamily="2" charset="2"/>
              <a:buChar char="v"/>
            </a:pPr>
            <a:r>
              <a:rPr lang="en-US" sz="1800" b="1"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Kiến</a:t>
            </a:r>
            <a:r>
              <a:rPr lang="en-US" sz="1800" b="1"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trúc</a:t>
            </a:r>
            <a:r>
              <a:rPr lang="en-US" sz="1800" b="1"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n-tier</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vi-VN" sz="1800" b="0" i="0" dirty="0">
                <a:solidFill>
                  <a:schemeClr val="accent6">
                    <a:lumMod val="50000"/>
                  </a:schemeClr>
                </a:solidFill>
                <a:effectLst/>
                <a:latin typeface="Times New Roman" panose="02020603050405020304" pitchFamily="18" charset="0"/>
                <a:cs typeface="Times New Roman" panose="02020603050405020304" pitchFamily="18" charset="0"/>
              </a:rPr>
              <a:t>còn được gọi là multi-tier architecture, một phương pháp kiến trúc ứng dụng trong phát triển phần mềm. Nó thích hợp cho việc xây dựng các ứng dụng lớn, đặc biệt là các ứng dụng doanh nghiệp, các ứng dụng đòi hỏi</a:t>
            </a:r>
            <a:r>
              <a:rPr lang="en-US" sz="1800" b="0" i="0" dirty="0">
                <a:solidFill>
                  <a:schemeClr val="accent6">
                    <a:lumMod val="50000"/>
                  </a:schemeClr>
                </a:solidFill>
                <a:effectLst/>
                <a:latin typeface="Times New Roman" panose="02020603050405020304" pitchFamily="18" charset="0"/>
                <a:cs typeface="Times New Roman" panose="02020603050405020304" pitchFamily="18" charset="0"/>
              </a:rPr>
              <a:t> </a:t>
            </a:r>
            <a:r>
              <a:rPr lang="vi-VN" sz="1800" b="0" i="0" dirty="0">
                <a:solidFill>
                  <a:schemeClr val="accent6">
                    <a:lumMod val="50000"/>
                  </a:schemeClr>
                </a:solidFill>
                <a:effectLst/>
                <a:latin typeface="Times New Roman" panose="02020603050405020304" pitchFamily="18" charset="0"/>
                <a:cs typeface="Times New Roman" panose="02020603050405020304" pitchFamily="18" charset="0"/>
              </a:rPr>
              <a:t>tính </a:t>
            </a:r>
            <a:r>
              <a:rPr lang="en-US" sz="1800" b="1" dirty="0">
                <a:solidFill>
                  <a:schemeClr val="accent6">
                    <a:lumMod val="50000"/>
                  </a:schemeClr>
                </a:solidFill>
                <a:latin typeface="Times New Roman" panose="02020603050405020304" pitchFamily="18" charset="0"/>
                <a:cs typeface="Times New Roman" panose="02020603050405020304" pitchFamily="18" charset="0"/>
              </a:rPr>
              <a:t>S</a:t>
            </a:r>
            <a:r>
              <a:rPr lang="vi-VN" sz="1800" b="1" i="0" dirty="0">
                <a:solidFill>
                  <a:schemeClr val="accent6">
                    <a:lumMod val="50000"/>
                  </a:schemeClr>
                </a:solidFill>
                <a:effectLst/>
                <a:latin typeface="Times New Roman" panose="02020603050405020304" pitchFamily="18" charset="0"/>
                <a:cs typeface="Times New Roman" panose="02020603050405020304" pitchFamily="18" charset="0"/>
              </a:rPr>
              <a:t>calability</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a:t>
            </a:r>
            <a:r>
              <a:rPr lang="en-US" sz="1800" b="1" i="0" dirty="0" err="1">
                <a:solidFill>
                  <a:schemeClr val="accent6">
                    <a:lumMod val="50000"/>
                  </a:schemeClr>
                </a:solidFill>
                <a:effectLst/>
                <a:latin typeface="Times New Roman" panose="02020603050405020304" pitchFamily="18" charset="0"/>
                <a:cs typeface="Times New Roman" panose="02020603050405020304" pitchFamily="18" charset="0"/>
              </a:rPr>
              <a:t>Mở</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1800" b="1" i="0" dirty="0" err="1">
                <a:solidFill>
                  <a:schemeClr val="accent6">
                    <a:lumMod val="50000"/>
                  </a:schemeClr>
                </a:solidFill>
                <a:effectLst/>
                <a:latin typeface="Times New Roman" panose="02020603050405020304" pitchFamily="18" charset="0"/>
                <a:cs typeface="Times New Roman" panose="02020603050405020304" pitchFamily="18" charset="0"/>
              </a:rPr>
              <a:t>rộng</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a:t>
            </a:r>
            <a:r>
              <a:rPr lang="vi-VN" sz="18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S</a:t>
            </a:r>
            <a:r>
              <a:rPr lang="vi-VN" sz="1800" b="1" i="0" dirty="0">
                <a:solidFill>
                  <a:schemeClr val="accent6">
                    <a:lumMod val="50000"/>
                  </a:schemeClr>
                </a:solidFill>
                <a:effectLst/>
                <a:latin typeface="Times New Roman" panose="02020603050405020304" pitchFamily="18" charset="0"/>
                <a:cs typeface="Times New Roman" panose="02020603050405020304" pitchFamily="18" charset="0"/>
              </a:rPr>
              <a:t>ecurity</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1800" b="1" i="0" dirty="0" err="1">
                <a:solidFill>
                  <a:schemeClr val="accent6">
                    <a:lumMod val="50000"/>
                  </a:schemeClr>
                </a:solidFill>
                <a:effectLst/>
                <a:latin typeface="Times New Roman" panose="02020603050405020304" pitchFamily="18" charset="0"/>
                <a:cs typeface="Times New Roman" panose="02020603050405020304" pitchFamily="18" charset="0"/>
              </a:rPr>
              <a:t>Bảo</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1800" b="1" i="0" dirty="0" err="1">
                <a:solidFill>
                  <a:schemeClr val="accent6">
                    <a:lumMod val="50000"/>
                  </a:schemeClr>
                </a:solidFill>
                <a:effectLst/>
                <a:latin typeface="Times New Roman" panose="02020603050405020304" pitchFamily="18" charset="0"/>
                <a:cs typeface="Times New Roman" panose="02020603050405020304" pitchFamily="18" charset="0"/>
              </a:rPr>
              <a:t>mật</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a:t>
            </a:r>
            <a:r>
              <a:rPr lang="vi-VN" sz="18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F</a:t>
            </a:r>
            <a:r>
              <a:rPr lang="vi-VN" sz="1800" b="1" i="0" dirty="0">
                <a:solidFill>
                  <a:schemeClr val="accent6">
                    <a:lumMod val="50000"/>
                  </a:schemeClr>
                </a:solidFill>
                <a:effectLst/>
                <a:latin typeface="Times New Roman" panose="02020603050405020304" pitchFamily="18" charset="0"/>
                <a:cs typeface="Times New Roman" panose="02020603050405020304" pitchFamily="18" charset="0"/>
              </a:rPr>
              <a:t>ault tolerance</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1800" b="1" i="0" dirty="0" err="1">
                <a:solidFill>
                  <a:schemeClr val="accent6">
                    <a:lumMod val="50000"/>
                  </a:schemeClr>
                </a:solidFill>
                <a:effectLst/>
                <a:latin typeface="Times New Roman" panose="02020603050405020304" pitchFamily="18" charset="0"/>
                <a:cs typeface="Times New Roman" panose="02020603050405020304" pitchFamily="18" charset="0"/>
              </a:rPr>
              <a:t>chịu</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1800" b="1" i="0" dirty="0" err="1">
                <a:solidFill>
                  <a:schemeClr val="accent6">
                    <a:lumMod val="50000"/>
                  </a:schemeClr>
                </a:solidFill>
                <a:effectLst/>
                <a:latin typeface="Times New Roman" panose="02020603050405020304" pitchFamily="18" charset="0"/>
                <a:cs typeface="Times New Roman" panose="02020603050405020304" pitchFamily="18" charset="0"/>
              </a:rPr>
              <a:t>lỗi</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a:t>
            </a:r>
            <a:r>
              <a:rPr lang="vi-VN" sz="18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1800" b="1" i="0" dirty="0" err="1">
                <a:solidFill>
                  <a:schemeClr val="accent6">
                    <a:lumMod val="50000"/>
                  </a:schemeClr>
                </a:solidFill>
                <a:effectLst/>
                <a:latin typeface="Times New Roman" panose="02020603050405020304" pitchFamily="18" charset="0"/>
                <a:cs typeface="Times New Roman" panose="02020603050405020304" pitchFamily="18" charset="0"/>
              </a:rPr>
              <a:t>Tái</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1800" b="1" i="0" dirty="0" err="1">
                <a:solidFill>
                  <a:schemeClr val="accent6">
                    <a:lumMod val="50000"/>
                  </a:schemeClr>
                </a:solidFill>
                <a:effectLst/>
                <a:latin typeface="Times New Roman" panose="02020603050405020304" pitchFamily="18" charset="0"/>
                <a:cs typeface="Times New Roman" panose="02020603050405020304" pitchFamily="18" charset="0"/>
              </a:rPr>
              <a:t>sử</a:t>
            </a:r>
            <a:r>
              <a:rPr lang="en-US" sz="18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1800" b="1" i="0" dirty="0" err="1">
                <a:solidFill>
                  <a:schemeClr val="accent6">
                    <a:lumMod val="50000"/>
                  </a:schemeClr>
                </a:solidFill>
                <a:effectLst/>
                <a:latin typeface="Times New Roman" panose="02020603050405020304" pitchFamily="18" charset="0"/>
                <a:cs typeface="Times New Roman" panose="02020603050405020304" pitchFamily="18" charset="0"/>
              </a:rPr>
              <a:t>dụng</a:t>
            </a:r>
            <a:r>
              <a:rPr lang="vi-VN" sz="1800" b="0" i="0" dirty="0">
                <a:solidFill>
                  <a:schemeClr val="accent6">
                    <a:lumMod val="50000"/>
                  </a:schemeClr>
                </a:solidFill>
                <a:effectLst/>
                <a:latin typeface="Times New Roman" panose="02020603050405020304" pitchFamily="18" charset="0"/>
                <a:cs typeface="Times New Roman" panose="02020603050405020304" pitchFamily="18" charset="0"/>
              </a:rPr>
              <a:t> và </a:t>
            </a:r>
            <a:r>
              <a:rPr lang="en-US" sz="1800" b="1" dirty="0">
                <a:solidFill>
                  <a:schemeClr val="accent6">
                    <a:lumMod val="50000"/>
                  </a:schemeClr>
                </a:solidFill>
                <a:latin typeface="Times New Roman" panose="02020603050405020304" pitchFamily="18" charset="0"/>
                <a:cs typeface="Times New Roman" panose="02020603050405020304" pitchFamily="18" charset="0"/>
              </a:rPr>
              <a:t>M</a:t>
            </a:r>
            <a:r>
              <a:rPr lang="vi-VN" sz="1800" b="1" i="0" dirty="0">
                <a:solidFill>
                  <a:schemeClr val="accent6">
                    <a:lumMod val="50000"/>
                  </a:schemeClr>
                </a:solidFill>
                <a:effectLst/>
                <a:latin typeface="Times New Roman" panose="02020603050405020304" pitchFamily="18" charset="0"/>
                <a:cs typeface="Times New Roman" panose="02020603050405020304" pitchFamily="18" charset="0"/>
              </a:rPr>
              <a:t>aintainability</a:t>
            </a:r>
            <a:r>
              <a:rPr lang="en-US" sz="1800" b="1" dirty="0">
                <a:solidFill>
                  <a:schemeClr val="accent6">
                    <a:lumMod val="50000"/>
                  </a:schemeClr>
                </a:solidFill>
                <a:latin typeface="Times New Roman" panose="02020603050405020304" pitchFamily="18" charset="0"/>
                <a:cs typeface="Times New Roman" panose="02020603050405020304" pitchFamily="18" charset="0"/>
              </a:rPr>
              <a:t>(</a:t>
            </a:r>
            <a:r>
              <a:rPr lang="en-US" sz="1800" b="1" dirty="0" err="1">
                <a:solidFill>
                  <a:schemeClr val="accent6">
                    <a:lumMod val="50000"/>
                  </a:schemeClr>
                </a:solidFill>
                <a:latin typeface="Times New Roman" panose="02020603050405020304" pitchFamily="18" charset="0"/>
                <a:cs typeface="Times New Roman" panose="02020603050405020304" pitchFamily="18" charset="0"/>
              </a:rPr>
              <a:t>Bảo</a:t>
            </a:r>
            <a:r>
              <a:rPr lang="en-US" sz="1800" b="1" dirty="0">
                <a:solidFill>
                  <a:schemeClr val="accent6">
                    <a:lumMod val="50000"/>
                  </a:schemeClr>
                </a:solidFill>
                <a:latin typeface="Times New Roman" panose="02020603050405020304" pitchFamily="18" charset="0"/>
                <a:cs typeface="Times New Roman" panose="02020603050405020304" pitchFamily="18" charset="0"/>
              </a:rPr>
              <a:t> </a:t>
            </a:r>
            <a:r>
              <a:rPr lang="en-US" sz="1800" b="1" dirty="0" err="1">
                <a:solidFill>
                  <a:schemeClr val="accent6">
                    <a:lumMod val="50000"/>
                  </a:schemeClr>
                </a:solidFill>
                <a:latin typeface="Times New Roman" panose="02020603050405020304" pitchFamily="18" charset="0"/>
                <a:cs typeface="Times New Roman" panose="02020603050405020304" pitchFamily="18" charset="0"/>
              </a:rPr>
              <a:t>trì</a:t>
            </a:r>
            <a:r>
              <a:rPr lang="en-US" sz="1800" b="1" dirty="0">
                <a:solidFill>
                  <a:schemeClr val="accent6">
                    <a:lumMod val="50000"/>
                  </a:schemeClr>
                </a:solidFill>
                <a:latin typeface="Times New Roman" panose="02020603050405020304" pitchFamily="18" charset="0"/>
                <a:cs typeface="Times New Roman" panose="02020603050405020304" pitchFamily="18" charset="0"/>
              </a:rPr>
              <a:t>)</a:t>
            </a:r>
            <a:endParaRPr lang="en-US" sz="1800" b="1" i="0" dirty="0">
              <a:solidFill>
                <a:schemeClr val="accent6">
                  <a:lumMod val="50000"/>
                </a:schemeClr>
              </a:solidFill>
              <a:effectLst/>
              <a:latin typeface="Times New Roman" panose="02020603050405020304" pitchFamily="18" charset="0"/>
              <a:cs typeface="Times New Roman" panose="02020603050405020304" pitchFamily="18" charset="0"/>
            </a:endParaRPr>
          </a:p>
          <a:p>
            <a:pPr marL="285750" marR="0" indent="-285750" algn="just">
              <a:lnSpc>
                <a:spcPct val="107000"/>
              </a:lnSpc>
              <a:spcBef>
                <a:spcPts val="0"/>
              </a:spcBef>
              <a:spcAft>
                <a:spcPts val="800"/>
              </a:spcAft>
              <a:buFont typeface="Wingdings" panose="05000000000000000000" pitchFamily="2" charset="2"/>
              <a:buChar char="v"/>
            </a:pPr>
            <a:endParaRPr lang="en-US" dirty="0">
              <a:solidFill>
                <a:schemeClr val="accent6">
                  <a:lumMod val="50000"/>
                </a:schemeClr>
              </a:solidFill>
              <a:latin typeface="Times New Roman" panose="02020603050405020304" pitchFamily="18" charset="0"/>
              <a:cs typeface="Times New Roman" panose="02020603050405020304" pitchFamily="18" charset="0"/>
            </a:endParaRPr>
          </a:p>
          <a:p>
            <a:pPr marL="0" marR="0" algn="just">
              <a:lnSpc>
                <a:spcPct val="107000"/>
              </a:lnSpc>
              <a:spcBef>
                <a:spcPts val="0"/>
              </a:spcBef>
              <a:spcAft>
                <a:spcPts val="800"/>
              </a:spcAft>
            </a:pP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Một</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số</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trang</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web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phổ</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biến</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đã</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áp</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dụng</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kiến</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trúc</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này</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là</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dirty="0">
              <a:solidFill>
                <a:schemeClr val="accent6">
                  <a:lumMod val="50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tabLst>
                <a:tab pos="457200" algn="l"/>
              </a:tabLst>
            </a:pP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MakeMyTrip.com</a:t>
            </a:r>
            <a:endParaRPr lang="en-US" sz="1800" dirty="0">
              <a:solidFill>
                <a:schemeClr val="accent6">
                  <a:lumMod val="50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tabLst>
                <a:tab pos="457200" algn="l"/>
              </a:tabLst>
            </a:pP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Amazon.com, v.v.</a:t>
            </a:r>
            <a:endParaRPr lang="en-US" sz="1800" dirty="0">
              <a:solidFill>
                <a:schemeClr val="accent6">
                  <a:lumMod val="50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85750" marR="0" indent="-285750" algn="just">
              <a:lnSpc>
                <a:spcPct val="107000"/>
              </a:lnSpc>
              <a:spcBef>
                <a:spcPts val="0"/>
              </a:spcBef>
              <a:spcAft>
                <a:spcPts val="800"/>
              </a:spcAft>
              <a:buFont typeface="Wingdings" panose="05000000000000000000" pitchFamily="2" charset="2"/>
              <a:buChar char="v"/>
            </a:pPr>
            <a:endParaRPr sz="1400"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225" name="Google Shape;225;p41"/>
          <p:cNvSpPr txBox="1">
            <a:spLocks noGrp="1"/>
          </p:cNvSpPr>
          <p:nvPr>
            <p:ph type="title"/>
          </p:nvPr>
        </p:nvSpPr>
        <p:spPr>
          <a:xfrm>
            <a:off x="626400" y="16031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lumMod val="10000"/>
                  </a:schemeClr>
                </a:solidFill>
                <a:latin typeface="+mj-lt"/>
              </a:rPr>
              <a:t>1.Giới thiệu về </a:t>
            </a:r>
            <a:r>
              <a:rPr lang="en-US" sz="24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Kiến</a:t>
            </a:r>
            <a:r>
              <a:rPr lang="en-US" sz="2400" b="1"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24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trúc</a:t>
            </a:r>
            <a:r>
              <a:rPr lang="en-US" sz="2400" b="1" dirty="0">
                <a:solidFill>
                  <a:schemeClr val="bg1">
                    <a:lumMod val="10000"/>
                  </a:schemeClr>
                </a:solidFill>
                <a:effectLst/>
                <a:latin typeface="+mj-lt"/>
                <a:ea typeface="Times New Roman" panose="02020603050405020304" pitchFamily="18" charset="0"/>
                <a:cs typeface="Times New Roman" panose="02020603050405020304" pitchFamily="18" charset="0"/>
              </a:rPr>
              <a:t> n-tier</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endParaRPr dirty="0">
              <a:solidFill>
                <a:schemeClr val="bg1">
                  <a:lumMod val="10000"/>
                </a:schemeClr>
              </a:solidFill>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5"/>
                                        </p:tgtEl>
                                        <p:attrNameLst>
                                          <p:attrName>style.visibility</p:attrName>
                                        </p:attrNameLst>
                                      </p:cBhvr>
                                      <p:to>
                                        <p:strVal val="visible"/>
                                      </p:to>
                                    </p:set>
                                    <p:animEffect transition="in" filter="fade">
                                      <p:cBhvr>
                                        <p:cTn id="7" dur="1000"/>
                                        <p:tgtEl>
                                          <p:spTgt spid="225"/>
                                        </p:tgtEl>
                                      </p:cBhvr>
                                    </p:animEffect>
                                    <p:anim calcmode="lin" valueType="num">
                                      <p:cBhvr>
                                        <p:cTn id="8" dur="1000" fill="hold"/>
                                        <p:tgtEl>
                                          <p:spTgt spid="225"/>
                                        </p:tgtEl>
                                        <p:attrNameLst>
                                          <p:attrName>ppt_x</p:attrName>
                                        </p:attrNameLst>
                                      </p:cBhvr>
                                      <p:tavLst>
                                        <p:tav tm="0">
                                          <p:val>
                                            <p:strVal val="#ppt_x"/>
                                          </p:val>
                                        </p:tav>
                                        <p:tav tm="100000">
                                          <p:val>
                                            <p:strVal val="#ppt_x"/>
                                          </p:val>
                                        </p:tav>
                                      </p:tavLst>
                                    </p:anim>
                                    <p:anim calcmode="lin" valueType="num">
                                      <p:cBhvr>
                                        <p:cTn id="9" dur="1000" fill="hold"/>
                                        <p:tgtEl>
                                          <p:spTgt spid="22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24">
                                            <p:txEl>
                                              <p:pRg st="0" end="0"/>
                                            </p:txEl>
                                          </p:spTgt>
                                        </p:tgtEl>
                                        <p:attrNameLst>
                                          <p:attrName>style.visibility</p:attrName>
                                        </p:attrNameLst>
                                      </p:cBhvr>
                                      <p:to>
                                        <p:strVal val="visible"/>
                                      </p:to>
                                    </p:set>
                                    <p:animEffect transition="in" filter="fade">
                                      <p:cBhvr>
                                        <p:cTn id="14" dur="1000"/>
                                        <p:tgtEl>
                                          <p:spTgt spid="224">
                                            <p:txEl>
                                              <p:pRg st="0" end="0"/>
                                            </p:txEl>
                                          </p:spTgt>
                                        </p:tgtEl>
                                      </p:cBhvr>
                                    </p:animEffect>
                                    <p:anim calcmode="lin" valueType="num">
                                      <p:cBhvr>
                                        <p:cTn id="15" dur="1000" fill="hold"/>
                                        <p:tgtEl>
                                          <p:spTgt spid="22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2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24">
                                            <p:txEl>
                                              <p:pRg st="2" end="2"/>
                                            </p:txEl>
                                          </p:spTgt>
                                        </p:tgtEl>
                                        <p:attrNameLst>
                                          <p:attrName>style.visibility</p:attrName>
                                        </p:attrNameLst>
                                      </p:cBhvr>
                                      <p:to>
                                        <p:strVal val="visible"/>
                                      </p:to>
                                    </p:set>
                                    <p:animEffect transition="in" filter="fade">
                                      <p:cBhvr>
                                        <p:cTn id="21" dur="1000"/>
                                        <p:tgtEl>
                                          <p:spTgt spid="224">
                                            <p:txEl>
                                              <p:pRg st="2" end="2"/>
                                            </p:txEl>
                                          </p:spTgt>
                                        </p:tgtEl>
                                      </p:cBhvr>
                                    </p:animEffect>
                                    <p:anim calcmode="lin" valueType="num">
                                      <p:cBhvr>
                                        <p:cTn id="22" dur="1000" fill="hold"/>
                                        <p:tgtEl>
                                          <p:spTgt spid="22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24">
                                            <p:txEl>
                                              <p:pRg st="2" end="2"/>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224">
                                            <p:txEl>
                                              <p:pRg st="3" end="3"/>
                                            </p:txEl>
                                          </p:spTgt>
                                        </p:tgtEl>
                                        <p:attrNameLst>
                                          <p:attrName>style.visibility</p:attrName>
                                        </p:attrNameLst>
                                      </p:cBhvr>
                                      <p:to>
                                        <p:strVal val="visible"/>
                                      </p:to>
                                    </p:set>
                                    <p:animEffect transition="in" filter="fade">
                                      <p:cBhvr>
                                        <p:cTn id="26" dur="1000"/>
                                        <p:tgtEl>
                                          <p:spTgt spid="224">
                                            <p:txEl>
                                              <p:pRg st="3" end="3"/>
                                            </p:txEl>
                                          </p:spTgt>
                                        </p:tgtEl>
                                      </p:cBhvr>
                                    </p:animEffect>
                                    <p:anim calcmode="lin" valueType="num">
                                      <p:cBhvr>
                                        <p:cTn id="27" dur="1000" fill="hold"/>
                                        <p:tgtEl>
                                          <p:spTgt spid="224">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224">
                                            <p:txEl>
                                              <p:pRg st="3" end="3"/>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224">
                                            <p:txEl>
                                              <p:pRg st="4" end="4"/>
                                            </p:txEl>
                                          </p:spTgt>
                                        </p:tgtEl>
                                        <p:attrNameLst>
                                          <p:attrName>style.visibility</p:attrName>
                                        </p:attrNameLst>
                                      </p:cBhvr>
                                      <p:to>
                                        <p:strVal val="visible"/>
                                      </p:to>
                                    </p:set>
                                    <p:animEffect transition="in" filter="fade">
                                      <p:cBhvr>
                                        <p:cTn id="31" dur="1000"/>
                                        <p:tgtEl>
                                          <p:spTgt spid="224">
                                            <p:txEl>
                                              <p:pRg st="4" end="4"/>
                                            </p:txEl>
                                          </p:spTgt>
                                        </p:tgtEl>
                                      </p:cBhvr>
                                    </p:animEffect>
                                    <p:anim calcmode="lin" valueType="num">
                                      <p:cBhvr>
                                        <p:cTn id="32" dur="1000" fill="hold"/>
                                        <p:tgtEl>
                                          <p:spTgt spid="224">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224">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build="p"/>
      <p:bldP spid="2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3" name="Title 2">
            <a:extLst>
              <a:ext uri="{FF2B5EF4-FFF2-40B4-BE49-F238E27FC236}">
                <a16:creationId xmlns:a16="http://schemas.microsoft.com/office/drawing/2014/main" id="{1AA38982-F6AA-464F-8308-631FA1EA05BB}"/>
              </a:ext>
            </a:extLst>
          </p:cNvPr>
          <p:cNvSpPr>
            <a:spLocks noGrp="1"/>
          </p:cNvSpPr>
          <p:nvPr>
            <p:ph type="title"/>
          </p:nvPr>
        </p:nvSpPr>
        <p:spPr>
          <a:xfrm>
            <a:off x="556968" y="168579"/>
            <a:ext cx="7704000" cy="572700"/>
          </a:xfrm>
        </p:spPr>
        <p:txBody>
          <a:bodyPr/>
          <a:lstStyle/>
          <a:p>
            <a:pPr algn="l"/>
            <a:r>
              <a:rPr lang="en-US" dirty="0">
                <a:solidFill>
                  <a:schemeClr val="bg1">
                    <a:lumMod val="10000"/>
                  </a:schemeClr>
                </a:solidFill>
                <a:latin typeface="+mj-lt"/>
              </a:rPr>
              <a:t>2. </a:t>
            </a:r>
            <a:r>
              <a:rPr lang="en-US" dirty="0" err="1">
                <a:solidFill>
                  <a:schemeClr val="bg1">
                    <a:lumMod val="10000"/>
                  </a:schemeClr>
                </a:solidFill>
                <a:latin typeface="+mj-lt"/>
              </a:rPr>
              <a:t>Các</a:t>
            </a:r>
            <a:r>
              <a:rPr lang="en-US" dirty="0">
                <a:solidFill>
                  <a:schemeClr val="bg1">
                    <a:lumMod val="10000"/>
                  </a:schemeClr>
                </a:solidFill>
                <a:latin typeface="+mj-lt"/>
              </a:rPr>
              <a:t> </a:t>
            </a:r>
            <a:r>
              <a:rPr lang="en-US" dirty="0" err="1">
                <a:solidFill>
                  <a:schemeClr val="bg1">
                    <a:lumMod val="10000"/>
                  </a:schemeClr>
                </a:solidFill>
                <a:latin typeface="+mj-lt"/>
              </a:rPr>
              <a:t>loại</a:t>
            </a:r>
            <a:r>
              <a:rPr lang="en-US" dirty="0">
                <a:solidFill>
                  <a:schemeClr val="bg1">
                    <a:lumMod val="10000"/>
                  </a:schemeClr>
                </a:solidFill>
                <a:latin typeface="+mj-lt"/>
              </a:rPr>
              <a:t> </a:t>
            </a:r>
            <a:r>
              <a:rPr lang="en-US" dirty="0" err="1">
                <a:solidFill>
                  <a:schemeClr val="bg1">
                    <a:lumMod val="10000"/>
                  </a:schemeClr>
                </a:solidFill>
                <a:latin typeface="+mj-lt"/>
              </a:rPr>
              <a:t>kiến</a:t>
            </a:r>
            <a:r>
              <a:rPr lang="en-US" dirty="0">
                <a:solidFill>
                  <a:schemeClr val="bg1">
                    <a:lumMod val="10000"/>
                  </a:schemeClr>
                </a:solidFill>
                <a:latin typeface="+mj-lt"/>
              </a:rPr>
              <a:t> </a:t>
            </a:r>
            <a:r>
              <a:rPr lang="en-US" dirty="0" err="1">
                <a:solidFill>
                  <a:schemeClr val="bg1">
                    <a:lumMod val="10000"/>
                  </a:schemeClr>
                </a:solidFill>
                <a:latin typeface="+mj-lt"/>
              </a:rPr>
              <a:t>trúc</a:t>
            </a:r>
            <a:r>
              <a:rPr lang="en-US" dirty="0">
                <a:solidFill>
                  <a:schemeClr val="bg1">
                    <a:lumMod val="10000"/>
                  </a:schemeClr>
                </a:solidFill>
                <a:latin typeface="+mj-lt"/>
              </a:rPr>
              <a:t> </a:t>
            </a:r>
            <a:r>
              <a:rPr lang="en-US" dirty="0" err="1">
                <a:solidFill>
                  <a:schemeClr val="bg1">
                    <a:lumMod val="10000"/>
                  </a:schemeClr>
                </a:solidFill>
                <a:latin typeface="+mj-lt"/>
              </a:rPr>
              <a:t>đa</a:t>
            </a:r>
            <a:r>
              <a:rPr lang="en-US" dirty="0">
                <a:solidFill>
                  <a:schemeClr val="bg1">
                    <a:lumMod val="10000"/>
                  </a:schemeClr>
                </a:solidFill>
                <a:latin typeface="+mj-lt"/>
              </a:rPr>
              <a:t> </a:t>
            </a:r>
            <a:r>
              <a:rPr lang="en-US" dirty="0" err="1">
                <a:solidFill>
                  <a:schemeClr val="bg1">
                    <a:lumMod val="10000"/>
                  </a:schemeClr>
                </a:solidFill>
                <a:latin typeface="+mj-lt"/>
              </a:rPr>
              <a:t>tầng</a:t>
            </a:r>
            <a:endParaRPr lang="en-US" dirty="0">
              <a:solidFill>
                <a:schemeClr val="bg1">
                  <a:lumMod val="10000"/>
                </a:schemeClr>
              </a:solidFill>
              <a:latin typeface="+mj-lt"/>
            </a:endParaRPr>
          </a:p>
        </p:txBody>
      </p:sp>
      <p:sp>
        <p:nvSpPr>
          <p:cNvPr id="4" name="TextBox 3">
            <a:extLst>
              <a:ext uri="{FF2B5EF4-FFF2-40B4-BE49-F238E27FC236}">
                <a16:creationId xmlns:a16="http://schemas.microsoft.com/office/drawing/2014/main" id="{B4568356-CFF0-49E1-A009-0B4A08A75E79}"/>
              </a:ext>
            </a:extLst>
          </p:cNvPr>
          <p:cNvSpPr txBox="1"/>
          <p:nvPr/>
        </p:nvSpPr>
        <p:spPr>
          <a:xfrm>
            <a:off x="1322490" y="1000807"/>
            <a:ext cx="5751370" cy="1570943"/>
          </a:xfrm>
          <a:prstGeom prst="rect">
            <a:avLst/>
          </a:prstGeom>
          <a:noFill/>
        </p:spPr>
        <p:txBody>
          <a:bodyPr wrap="square" rtlCol="0">
            <a:spAutoFit/>
          </a:bodyPr>
          <a:lstStyle/>
          <a:p>
            <a:pPr marL="0" marR="0">
              <a:lnSpc>
                <a:spcPct val="107000"/>
              </a:lnSpc>
              <a:spcBef>
                <a:spcPts val="0"/>
              </a:spcBef>
              <a:spcAft>
                <a:spcPts val="800"/>
              </a:spcAft>
            </a:pP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Có</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nhiều</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loại</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Kiến</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trúc</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N-Tier </a:t>
            </a: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khác</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nhau</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như</a:t>
            </a:r>
            <a:r>
              <a:rPr lang="en-US" sz="1800" dirty="0">
                <a:solidFill>
                  <a:schemeClr val="bg1">
                    <a:lumMod val="10000"/>
                  </a:schemeClr>
                </a:solidFill>
                <a:latin typeface="+mj-lt"/>
                <a:ea typeface="Times New Roman" panose="02020603050405020304" pitchFamily="18" charset="0"/>
                <a:cs typeface="Times New Roman" panose="02020603050405020304" pitchFamily="18" charset="0"/>
              </a:rPr>
              <a:t>:</a:t>
            </a:r>
          </a:p>
          <a:p>
            <a:pPr marL="285750" marR="0" indent="-285750">
              <a:lnSpc>
                <a:spcPct val="107000"/>
              </a:lnSpc>
              <a:spcBef>
                <a:spcPts val="0"/>
              </a:spcBef>
              <a:spcAft>
                <a:spcPts val="800"/>
              </a:spcAft>
              <a:buFont typeface="Arial" panose="020B0604020202020204" pitchFamily="34" charset="0"/>
              <a:buChar char="•"/>
            </a:pP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Kiến</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trúc</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3 </a:t>
            </a:r>
            <a:r>
              <a:rPr lang="en-US" sz="1800" dirty="0" err="1">
                <a:solidFill>
                  <a:schemeClr val="bg1">
                    <a:lumMod val="10000"/>
                  </a:schemeClr>
                </a:solidFill>
                <a:latin typeface="+mj-lt"/>
                <a:ea typeface="Times New Roman" panose="02020603050405020304" pitchFamily="18" charset="0"/>
                <a:cs typeface="Times New Roman" panose="02020603050405020304" pitchFamily="18" charset="0"/>
              </a:rPr>
              <a:t>tầng</a:t>
            </a:r>
            <a:endParaRPr lang="en-US" sz="1800" dirty="0">
              <a:solidFill>
                <a:schemeClr val="bg1">
                  <a:lumMod val="10000"/>
                </a:schemeClr>
              </a:solidFill>
              <a:latin typeface="+mj-lt"/>
              <a:ea typeface="Times New Roman" panose="02020603050405020304" pitchFamily="18" charset="0"/>
              <a:cs typeface="Times New Roman" panose="02020603050405020304" pitchFamily="18" charset="0"/>
            </a:endParaRPr>
          </a:p>
          <a:p>
            <a:pPr marL="285750" marR="0" indent="-285750">
              <a:lnSpc>
                <a:spcPct val="107000"/>
              </a:lnSpc>
              <a:spcBef>
                <a:spcPts val="0"/>
              </a:spcBef>
              <a:spcAft>
                <a:spcPts val="800"/>
              </a:spcAft>
              <a:buFont typeface="Arial" panose="020B0604020202020204" pitchFamily="34" charset="0"/>
              <a:buChar char="•"/>
            </a:pP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Kiến</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trúc</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2 </a:t>
            </a:r>
            <a:r>
              <a:rPr lang="en-US" sz="1800" dirty="0" err="1">
                <a:solidFill>
                  <a:schemeClr val="bg1">
                    <a:lumMod val="10000"/>
                  </a:schemeClr>
                </a:solidFill>
                <a:latin typeface="+mj-lt"/>
                <a:ea typeface="Times New Roman" panose="02020603050405020304" pitchFamily="18" charset="0"/>
                <a:cs typeface="Times New Roman" panose="02020603050405020304" pitchFamily="18" charset="0"/>
              </a:rPr>
              <a:t>tầng</a:t>
            </a:r>
            <a:endPar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endParaRPr>
          </a:p>
          <a:p>
            <a:pPr marL="285750" marR="0" indent="-285750">
              <a:lnSpc>
                <a:spcPct val="107000"/>
              </a:lnSpc>
              <a:spcBef>
                <a:spcPts val="0"/>
              </a:spcBef>
              <a:spcAft>
                <a:spcPts val="800"/>
              </a:spcAft>
              <a:buFont typeface="Arial" panose="020B0604020202020204" pitchFamily="34" charset="0"/>
              <a:buChar char="•"/>
            </a:pP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Kiến</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trúc</a:t>
            </a:r>
            <a:r>
              <a:rPr lang="en-US" sz="1800" dirty="0">
                <a:solidFill>
                  <a:schemeClr val="bg1">
                    <a:lumMod val="10000"/>
                  </a:schemeClr>
                </a:solidFill>
                <a:effectLst/>
                <a:latin typeface="+mj-lt"/>
                <a:ea typeface="Times New Roman" panose="02020603050405020304" pitchFamily="18" charset="0"/>
                <a:cs typeface="Times New Roman" panose="02020603050405020304" pitchFamily="18" charset="0"/>
              </a:rPr>
              <a:t> 1 </a:t>
            </a:r>
            <a:r>
              <a:rPr lang="en-US" sz="1800" dirty="0" err="1">
                <a:solidFill>
                  <a:schemeClr val="bg1">
                    <a:lumMod val="10000"/>
                  </a:schemeClr>
                </a:solidFill>
                <a:effectLst/>
                <a:latin typeface="+mj-lt"/>
                <a:ea typeface="Times New Roman" panose="02020603050405020304" pitchFamily="18" charset="0"/>
                <a:cs typeface="Times New Roman" panose="02020603050405020304" pitchFamily="18" charset="0"/>
              </a:rPr>
              <a:t>tầng</a:t>
            </a:r>
            <a:endParaRPr lang="en-US" sz="1800" dirty="0">
              <a:solidFill>
                <a:schemeClr val="bg1">
                  <a:lumMod val="10000"/>
                </a:schemeClr>
              </a:solidFill>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85395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3" name="Title 2">
            <a:extLst>
              <a:ext uri="{FF2B5EF4-FFF2-40B4-BE49-F238E27FC236}">
                <a16:creationId xmlns:a16="http://schemas.microsoft.com/office/drawing/2014/main" id="{1AA38982-F6AA-464F-8308-631FA1EA05BB}"/>
              </a:ext>
            </a:extLst>
          </p:cNvPr>
          <p:cNvSpPr>
            <a:spLocks noGrp="1"/>
          </p:cNvSpPr>
          <p:nvPr>
            <p:ph type="title"/>
          </p:nvPr>
        </p:nvSpPr>
        <p:spPr>
          <a:xfrm>
            <a:off x="556968" y="168579"/>
            <a:ext cx="7704000" cy="572700"/>
          </a:xfrm>
        </p:spPr>
        <p:txBody>
          <a:bodyPr/>
          <a:lstStyle/>
          <a:p>
            <a:pPr algn="l"/>
            <a:r>
              <a:rPr lang="en-US" dirty="0">
                <a:solidFill>
                  <a:schemeClr val="bg1">
                    <a:lumMod val="10000"/>
                  </a:schemeClr>
                </a:solidFill>
                <a:latin typeface="+mj-lt"/>
              </a:rPr>
              <a:t>2. </a:t>
            </a:r>
            <a:r>
              <a:rPr lang="en-US" dirty="0" err="1">
                <a:solidFill>
                  <a:schemeClr val="bg1">
                    <a:lumMod val="10000"/>
                  </a:schemeClr>
                </a:solidFill>
                <a:latin typeface="+mj-lt"/>
              </a:rPr>
              <a:t>Các</a:t>
            </a:r>
            <a:r>
              <a:rPr lang="en-US" dirty="0">
                <a:solidFill>
                  <a:schemeClr val="bg1">
                    <a:lumMod val="10000"/>
                  </a:schemeClr>
                </a:solidFill>
                <a:latin typeface="+mj-lt"/>
              </a:rPr>
              <a:t> </a:t>
            </a:r>
            <a:r>
              <a:rPr lang="en-US" dirty="0" err="1">
                <a:solidFill>
                  <a:schemeClr val="bg1">
                    <a:lumMod val="10000"/>
                  </a:schemeClr>
                </a:solidFill>
                <a:latin typeface="+mj-lt"/>
              </a:rPr>
              <a:t>loại</a:t>
            </a:r>
            <a:r>
              <a:rPr lang="en-US" dirty="0">
                <a:solidFill>
                  <a:schemeClr val="bg1">
                    <a:lumMod val="10000"/>
                  </a:schemeClr>
                </a:solidFill>
                <a:latin typeface="+mj-lt"/>
              </a:rPr>
              <a:t> </a:t>
            </a:r>
            <a:r>
              <a:rPr lang="en-US" dirty="0" err="1">
                <a:solidFill>
                  <a:schemeClr val="bg1">
                    <a:lumMod val="10000"/>
                  </a:schemeClr>
                </a:solidFill>
                <a:latin typeface="+mj-lt"/>
              </a:rPr>
              <a:t>kiến</a:t>
            </a:r>
            <a:r>
              <a:rPr lang="en-US" dirty="0">
                <a:solidFill>
                  <a:schemeClr val="bg1">
                    <a:lumMod val="10000"/>
                  </a:schemeClr>
                </a:solidFill>
                <a:latin typeface="+mj-lt"/>
              </a:rPr>
              <a:t> </a:t>
            </a:r>
            <a:r>
              <a:rPr lang="en-US" dirty="0" err="1">
                <a:solidFill>
                  <a:schemeClr val="bg1">
                    <a:lumMod val="10000"/>
                  </a:schemeClr>
                </a:solidFill>
                <a:latin typeface="+mj-lt"/>
              </a:rPr>
              <a:t>trúc</a:t>
            </a:r>
            <a:r>
              <a:rPr lang="en-US" dirty="0">
                <a:solidFill>
                  <a:schemeClr val="bg1">
                    <a:lumMod val="10000"/>
                  </a:schemeClr>
                </a:solidFill>
                <a:latin typeface="+mj-lt"/>
              </a:rPr>
              <a:t> </a:t>
            </a:r>
            <a:r>
              <a:rPr lang="en-US" dirty="0" err="1">
                <a:solidFill>
                  <a:schemeClr val="bg1">
                    <a:lumMod val="10000"/>
                  </a:schemeClr>
                </a:solidFill>
                <a:latin typeface="+mj-lt"/>
              </a:rPr>
              <a:t>đa</a:t>
            </a:r>
            <a:r>
              <a:rPr lang="en-US" dirty="0">
                <a:solidFill>
                  <a:schemeClr val="bg1">
                    <a:lumMod val="10000"/>
                  </a:schemeClr>
                </a:solidFill>
                <a:latin typeface="+mj-lt"/>
              </a:rPr>
              <a:t> </a:t>
            </a:r>
            <a:r>
              <a:rPr lang="en-US" dirty="0" err="1">
                <a:solidFill>
                  <a:schemeClr val="bg1">
                    <a:lumMod val="10000"/>
                  </a:schemeClr>
                </a:solidFill>
                <a:latin typeface="+mj-lt"/>
              </a:rPr>
              <a:t>tầng</a:t>
            </a:r>
            <a:endParaRPr lang="en-US" dirty="0">
              <a:solidFill>
                <a:schemeClr val="bg1">
                  <a:lumMod val="10000"/>
                </a:schemeClr>
              </a:solidFill>
              <a:latin typeface="+mj-lt"/>
            </a:endParaRPr>
          </a:p>
        </p:txBody>
      </p:sp>
      <p:sp>
        <p:nvSpPr>
          <p:cNvPr id="4" name="TextBox 3">
            <a:extLst>
              <a:ext uri="{FF2B5EF4-FFF2-40B4-BE49-F238E27FC236}">
                <a16:creationId xmlns:a16="http://schemas.microsoft.com/office/drawing/2014/main" id="{B4568356-CFF0-49E1-A009-0B4A08A75E79}"/>
              </a:ext>
            </a:extLst>
          </p:cNvPr>
          <p:cNvSpPr txBox="1"/>
          <p:nvPr/>
        </p:nvSpPr>
        <p:spPr>
          <a:xfrm>
            <a:off x="567942" y="932237"/>
            <a:ext cx="8142852" cy="1550233"/>
          </a:xfrm>
          <a:prstGeom prst="rect">
            <a:avLst/>
          </a:prstGeom>
          <a:noFill/>
        </p:spPr>
        <p:txBody>
          <a:bodyPr wrap="square" rtlCol="0">
            <a:spAutoFit/>
          </a:bodyPr>
          <a:lstStyle/>
          <a:p>
            <a:pPr marL="0" marR="0" algn="just">
              <a:lnSpc>
                <a:spcPts val="1875"/>
              </a:lnSpc>
              <a:spcBef>
                <a:spcPts val="0"/>
              </a:spcBef>
              <a:spcAft>
                <a:spcPts val="600"/>
              </a:spcAft>
            </a:pPr>
            <a:r>
              <a:rPr lang="en-US" sz="1600" b="1" dirty="0">
                <a:solidFill>
                  <a:srgbClr val="222222"/>
                </a:solidFill>
                <a:effectLst/>
                <a:latin typeface="+mj-lt"/>
                <a:ea typeface="Times New Roman" panose="02020603050405020304" pitchFamily="18" charset="0"/>
                <a:cs typeface="Times New Roman" panose="02020603050405020304" pitchFamily="18" charset="0"/>
              </a:rPr>
              <a:t>2.1. </a:t>
            </a:r>
            <a:r>
              <a:rPr lang="en-US" sz="1600" b="1" dirty="0" err="1">
                <a:solidFill>
                  <a:srgbClr val="222222"/>
                </a:solidFill>
                <a:effectLst/>
                <a:latin typeface="+mj-lt"/>
                <a:ea typeface="Times New Roman" panose="02020603050405020304" pitchFamily="18" charset="0"/>
                <a:cs typeface="Times New Roman" panose="02020603050405020304" pitchFamily="18" charset="0"/>
              </a:rPr>
              <a:t>Kiến</a:t>
            </a:r>
            <a:r>
              <a:rPr lang="en-US" sz="1600" b="1" dirty="0">
                <a:solidFill>
                  <a:srgbClr val="222222"/>
                </a:solidFill>
                <a:effectLst/>
                <a:latin typeface="+mj-lt"/>
                <a:ea typeface="Times New Roman" panose="02020603050405020304" pitchFamily="18" charset="0"/>
                <a:cs typeface="Times New Roman" panose="02020603050405020304" pitchFamily="18" charset="0"/>
              </a:rPr>
              <a:t> </a:t>
            </a:r>
            <a:r>
              <a:rPr lang="en-US" sz="1600" b="1" dirty="0" err="1">
                <a:solidFill>
                  <a:srgbClr val="222222"/>
                </a:solidFill>
                <a:effectLst/>
                <a:latin typeface="+mj-lt"/>
                <a:ea typeface="Times New Roman" panose="02020603050405020304" pitchFamily="18" charset="0"/>
                <a:cs typeface="Times New Roman" panose="02020603050405020304" pitchFamily="18" charset="0"/>
              </a:rPr>
              <a:t>trúc</a:t>
            </a:r>
            <a:r>
              <a:rPr lang="en-US" sz="1600" b="1" dirty="0">
                <a:solidFill>
                  <a:srgbClr val="222222"/>
                </a:solidFill>
                <a:effectLst/>
                <a:latin typeface="+mj-lt"/>
                <a:ea typeface="Times New Roman" panose="02020603050405020304" pitchFamily="18" charset="0"/>
                <a:cs typeface="Times New Roman" panose="02020603050405020304" pitchFamily="18" charset="0"/>
              </a:rPr>
              <a:t> </a:t>
            </a:r>
            <a:r>
              <a:rPr lang="en-US" sz="1600" b="1" dirty="0" err="1">
                <a:solidFill>
                  <a:srgbClr val="222222"/>
                </a:solidFill>
                <a:effectLst/>
                <a:latin typeface="+mj-lt"/>
                <a:ea typeface="Times New Roman" panose="02020603050405020304" pitchFamily="18" charset="0"/>
                <a:cs typeface="Times New Roman" panose="02020603050405020304" pitchFamily="18" charset="0"/>
              </a:rPr>
              <a:t>một</a:t>
            </a:r>
            <a:r>
              <a:rPr lang="en-US" sz="1600" b="1" dirty="0">
                <a:solidFill>
                  <a:srgbClr val="222222"/>
                </a:solidFill>
                <a:effectLst/>
                <a:latin typeface="+mj-lt"/>
                <a:ea typeface="Times New Roman" panose="02020603050405020304" pitchFamily="18" charset="0"/>
                <a:cs typeface="Times New Roman" panose="02020603050405020304" pitchFamily="18" charset="0"/>
              </a:rPr>
              <a:t> </a:t>
            </a:r>
            <a:r>
              <a:rPr lang="en-US" sz="1600" b="1" dirty="0" err="1">
                <a:solidFill>
                  <a:srgbClr val="222222"/>
                </a:solidFill>
                <a:effectLst/>
                <a:latin typeface="+mj-lt"/>
                <a:ea typeface="Times New Roman" panose="02020603050405020304" pitchFamily="18" charset="0"/>
                <a:cs typeface="Times New Roman" panose="02020603050405020304" pitchFamily="18" charset="0"/>
              </a:rPr>
              <a:t>tầng</a:t>
            </a:r>
            <a:r>
              <a:rPr lang="en-US" sz="1600" b="1" dirty="0">
                <a:solidFill>
                  <a:srgbClr val="222222"/>
                </a:solidFill>
                <a:effectLst/>
                <a:latin typeface="+mj-lt"/>
                <a:ea typeface="Times New Roman" panose="02020603050405020304" pitchFamily="18" charset="0"/>
                <a:cs typeface="Times New Roman" panose="02020603050405020304" pitchFamily="18" charset="0"/>
              </a:rPr>
              <a:t> </a:t>
            </a:r>
            <a:endParaRPr lang="en-US" sz="1600" dirty="0">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Đây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là</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cách</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đơn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giản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nhất</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vì</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nó</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tương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đương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với</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việc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chạy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ứng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dụng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trên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máy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tính</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cá</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nhân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Tất</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cả</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các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thành</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phần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bắt</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buộc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để</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một</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ứng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dụng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chạy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đều</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nằm</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trên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một</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ứng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dụng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hoặc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một</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máy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chủ</a:t>
            </a:r>
            <a:r>
              <a:rPr lang="en-US" sz="1600" dirty="0">
                <a:solidFill>
                  <a:srgbClr val="222222"/>
                </a:solidFill>
                <a:effectLst/>
                <a:latin typeface="+mj-lt"/>
                <a:ea typeface="Times New Roman" panose="02020603050405020304" pitchFamily="18" charset="0"/>
                <a:cs typeface="Times New Roman" panose="02020603050405020304" pitchFamily="18" charset="0"/>
              </a:rPr>
              <a:t>.</a:t>
            </a:r>
            <a:endParaRPr lang="en-US" sz="1600" dirty="0">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Tầng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trình</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bày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tầng</a:t>
            </a:r>
            <a:r>
              <a:rPr lang="en-US" sz="1600" dirty="0">
                <a:solidFill>
                  <a:srgbClr val="222222"/>
                </a:solidFill>
                <a:effectLst/>
                <a:latin typeface="+mj-lt"/>
                <a:ea typeface="Times New Roman" panose="02020603050405020304" pitchFamily="18" charset="0"/>
                <a:cs typeface="Times New Roman" panose="02020603050405020304" pitchFamily="18" charset="0"/>
              </a:rPr>
              <a:t> logic </a:t>
            </a:r>
            <a:r>
              <a:rPr lang="en-US" sz="1600" dirty="0" err="1">
                <a:solidFill>
                  <a:srgbClr val="222222"/>
                </a:solidFill>
                <a:effectLst/>
                <a:latin typeface="+mj-lt"/>
                <a:ea typeface="Times New Roman" panose="02020603050405020304" pitchFamily="18" charset="0"/>
                <a:cs typeface="Times New Roman" panose="02020603050405020304" pitchFamily="18" charset="0"/>
              </a:rPr>
              <a:t>nghiệp</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vụ</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và</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tầng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dữ</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liệu</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đều</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nằm</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trên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một</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máy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duy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nhất</a:t>
            </a:r>
            <a:r>
              <a:rPr lang="en-US" sz="1600" dirty="0">
                <a:solidFill>
                  <a:srgbClr val="222222"/>
                </a:solidFill>
                <a:effectLst/>
                <a:latin typeface="+mj-lt"/>
                <a:ea typeface="Times New Roman" panose="02020603050405020304" pitchFamily="18" charset="0"/>
                <a:cs typeface="Times New Roman" panose="02020603050405020304" pitchFamily="18" charset="0"/>
              </a:rPr>
              <a:t>.</a:t>
            </a:r>
          </a:p>
        </p:txBody>
      </p:sp>
      <p:sp>
        <p:nvSpPr>
          <p:cNvPr id="2" name="TextBox 1">
            <a:extLst>
              <a:ext uri="{FF2B5EF4-FFF2-40B4-BE49-F238E27FC236}">
                <a16:creationId xmlns:a16="http://schemas.microsoft.com/office/drawing/2014/main" id="{AE7C012A-1502-4406-8D06-8B1621367246}"/>
              </a:ext>
            </a:extLst>
          </p:cNvPr>
          <p:cNvSpPr txBox="1"/>
          <p:nvPr/>
        </p:nvSpPr>
        <p:spPr>
          <a:xfrm>
            <a:off x="556968" y="2571750"/>
            <a:ext cx="8142852" cy="2547749"/>
          </a:xfrm>
          <a:prstGeom prst="rect">
            <a:avLst/>
          </a:prstGeom>
          <a:noFill/>
        </p:spPr>
        <p:txBody>
          <a:bodyPr wrap="square" rtlCol="0">
            <a:spAutoFit/>
          </a:bodyPr>
          <a:lstStyle/>
          <a:p>
            <a:pPr marL="0" marR="0" algn="just">
              <a:lnSpc>
                <a:spcPts val="1875"/>
              </a:lnSpc>
              <a:spcBef>
                <a:spcPts val="0"/>
              </a:spcBef>
              <a:spcAft>
                <a:spcPts val="600"/>
              </a:spcAft>
            </a:pPr>
            <a:r>
              <a:rPr lang="en-US" sz="1600" b="1" dirty="0">
                <a:solidFill>
                  <a:srgbClr val="222222"/>
                </a:solidFill>
                <a:effectLst/>
                <a:latin typeface="+mj-lt"/>
                <a:ea typeface="Times New Roman" panose="02020603050405020304" pitchFamily="18" charset="0"/>
                <a:cs typeface="Times New Roman" panose="02020603050405020304" pitchFamily="18" charset="0"/>
              </a:rPr>
              <a:t>2.2 </a:t>
            </a:r>
            <a:r>
              <a:rPr lang="en-US" sz="1600" b="1" dirty="0" err="1">
                <a:solidFill>
                  <a:srgbClr val="222222"/>
                </a:solidFill>
                <a:effectLst/>
                <a:latin typeface="+mj-lt"/>
                <a:ea typeface="Times New Roman" panose="02020603050405020304" pitchFamily="18" charset="0"/>
                <a:cs typeface="Times New Roman" panose="02020603050405020304" pitchFamily="18" charset="0"/>
              </a:rPr>
              <a:t>Kiến</a:t>
            </a:r>
            <a:r>
              <a:rPr lang="en-US" sz="1600" b="1" dirty="0">
                <a:solidFill>
                  <a:srgbClr val="222222"/>
                </a:solidFill>
                <a:effectLst/>
                <a:latin typeface="+mj-lt"/>
                <a:ea typeface="Times New Roman" panose="02020603050405020304" pitchFamily="18" charset="0"/>
                <a:cs typeface="Times New Roman" panose="02020603050405020304" pitchFamily="18" charset="0"/>
              </a:rPr>
              <a:t> </a:t>
            </a:r>
            <a:r>
              <a:rPr lang="en-US" sz="1600" b="1" dirty="0" err="1">
                <a:solidFill>
                  <a:srgbClr val="222222"/>
                </a:solidFill>
                <a:effectLst/>
                <a:latin typeface="+mj-lt"/>
                <a:ea typeface="Times New Roman" panose="02020603050405020304" pitchFamily="18" charset="0"/>
                <a:cs typeface="Times New Roman" panose="02020603050405020304" pitchFamily="18" charset="0"/>
              </a:rPr>
              <a:t>trúc</a:t>
            </a:r>
            <a:r>
              <a:rPr lang="en-US" sz="1600" b="1" dirty="0">
                <a:solidFill>
                  <a:srgbClr val="222222"/>
                </a:solidFill>
                <a:effectLst/>
                <a:latin typeface="+mj-lt"/>
                <a:ea typeface="Times New Roman" panose="02020603050405020304" pitchFamily="18" charset="0"/>
                <a:cs typeface="Times New Roman" panose="02020603050405020304" pitchFamily="18" charset="0"/>
              </a:rPr>
              <a:t> 2 </a:t>
            </a:r>
            <a:r>
              <a:rPr lang="en-US" sz="1600" b="1" dirty="0" err="1">
                <a:solidFill>
                  <a:srgbClr val="222222"/>
                </a:solidFill>
                <a:effectLst/>
                <a:latin typeface="+mj-lt"/>
                <a:ea typeface="Times New Roman" panose="02020603050405020304" pitchFamily="18" charset="0"/>
                <a:cs typeface="Times New Roman" panose="02020603050405020304" pitchFamily="18" charset="0"/>
              </a:rPr>
              <a:t>tầng</a:t>
            </a:r>
            <a:r>
              <a:rPr lang="en-US" sz="1600" b="1" dirty="0">
                <a:solidFill>
                  <a:srgbClr val="222222"/>
                </a:solidFill>
                <a:effectLst/>
                <a:latin typeface="+mj-lt"/>
                <a:ea typeface="Times New Roman" panose="02020603050405020304" pitchFamily="18" charset="0"/>
                <a:cs typeface="Times New Roman" panose="02020603050405020304" pitchFamily="18" charset="0"/>
              </a:rPr>
              <a:t>:</a:t>
            </a:r>
            <a:endParaRPr lang="en-US" sz="1600" dirty="0">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Nó</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giống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như</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kiến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trúc</a:t>
            </a:r>
            <a:r>
              <a:rPr lang="en-US" sz="1600" dirty="0">
                <a:solidFill>
                  <a:srgbClr val="222222"/>
                </a:solidFill>
                <a:effectLst/>
                <a:latin typeface="+mj-lt"/>
                <a:ea typeface="Times New Roman" panose="02020603050405020304" pitchFamily="18" charset="0"/>
                <a:cs typeface="Times New Roman" panose="02020603050405020304" pitchFamily="18" charset="0"/>
              </a:rPr>
              <a:t> Client-Server, </a:t>
            </a:r>
            <a:r>
              <a:rPr lang="en-US" sz="1600" dirty="0" err="1">
                <a:solidFill>
                  <a:srgbClr val="222222"/>
                </a:solidFill>
                <a:effectLst/>
                <a:latin typeface="+mj-lt"/>
                <a:ea typeface="Times New Roman" panose="02020603050405020304" pitchFamily="18" charset="0"/>
                <a:cs typeface="Times New Roman" panose="02020603050405020304" pitchFamily="18" charset="0"/>
              </a:rPr>
              <a:t>nơi</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giao</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tiếp</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diễn</a:t>
            </a:r>
            <a:r>
              <a:rPr lang="en-US" sz="1600" dirty="0">
                <a:solidFill>
                  <a:srgbClr val="222222"/>
                </a:solidFill>
                <a:effectLst/>
                <a:latin typeface="+mj-lt"/>
                <a:ea typeface="Times New Roman" panose="02020603050405020304" pitchFamily="18" charset="0"/>
                <a:cs typeface="Times New Roman" panose="02020603050405020304" pitchFamily="18" charset="0"/>
              </a:rPr>
              <a:t> ra </a:t>
            </a:r>
            <a:r>
              <a:rPr lang="en-US" sz="1600" dirty="0" err="1">
                <a:solidFill>
                  <a:srgbClr val="222222"/>
                </a:solidFill>
                <a:effectLst/>
                <a:latin typeface="+mj-lt"/>
                <a:ea typeface="Times New Roman" panose="02020603050405020304" pitchFamily="18" charset="0"/>
                <a:cs typeface="Times New Roman" panose="02020603050405020304" pitchFamily="18" charset="0"/>
              </a:rPr>
              <a:t>giữa</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máy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khách</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và</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máy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chủ</a:t>
            </a:r>
            <a:r>
              <a:rPr lang="en-US" sz="1600" dirty="0">
                <a:solidFill>
                  <a:srgbClr val="222222"/>
                </a:solidFill>
                <a:effectLst/>
                <a:latin typeface="+mj-lt"/>
                <a:ea typeface="Times New Roman" panose="02020603050405020304" pitchFamily="18" charset="0"/>
                <a:cs typeface="Times New Roman" panose="02020603050405020304" pitchFamily="18" charset="0"/>
              </a:rPr>
              <a:t>.</a:t>
            </a:r>
            <a:endParaRPr lang="en-US" sz="1600" dirty="0">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Trong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kiểu</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kiến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trúc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phần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mềm</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này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tầng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trình</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bày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hoặc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tầng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giao</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diện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người</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dùng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chạy</a:t>
            </a:r>
            <a:r>
              <a:rPr lang="en-US" sz="1600" dirty="0">
                <a:solidFill>
                  <a:srgbClr val="222222"/>
                </a:solidFill>
                <a:effectLst/>
                <a:latin typeface="+mj-lt"/>
                <a:ea typeface="Times New Roman" panose="02020603050405020304" pitchFamily="18" charset="0"/>
                <a:cs typeface="Times New Roman" panose="02020603050405020304" pitchFamily="18" charset="0"/>
              </a:rPr>
              <a:t> ở </a:t>
            </a:r>
            <a:r>
              <a:rPr lang="en-US" sz="1600" dirty="0" err="1">
                <a:solidFill>
                  <a:srgbClr val="222222"/>
                </a:solidFill>
                <a:effectLst/>
                <a:latin typeface="+mj-lt"/>
                <a:ea typeface="Times New Roman" panose="02020603050405020304" pitchFamily="18" charset="0"/>
                <a:cs typeface="Times New Roman" panose="02020603050405020304" pitchFamily="18" charset="0"/>
              </a:rPr>
              <a:t>phía</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máy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khách</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trong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khi</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lớp</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dữ</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liệu</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được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thực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thi</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và</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lưu</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trữ</a:t>
            </a:r>
            <a:r>
              <a:rPr lang="en-US" sz="1600" dirty="0">
                <a:solidFill>
                  <a:srgbClr val="222222"/>
                </a:solidFill>
                <a:effectLst/>
                <a:latin typeface="+mj-lt"/>
                <a:ea typeface="Times New Roman" panose="02020603050405020304" pitchFamily="18" charset="0"/>
                <a:cs typeface="Times New Roman" panose="02020603050405020304" pitchFamily="18" charset="0"/>
              </a:rPr>
              <a:t> ở </a:t>
            </a:r>
            <a:r>
              <a:rPr lang="en-US" sz="1600" dirty="0" err="1">
                <a:solidFill>
                  <a:srgbClr val="222222"/>
                </a:solidFill>
                <a:effectLst/>
                <a:latin typeface="+mj-lt"/>
                <a:ea typeface="Times New Roman" panose="02020603050405020304" pitchFamily="18" charset="0"/>
                <a:cs typeface="Times New Roman" panose="02020603050405020304" pitchFamily="18" charset="0"/>
              </a:rPr>
              <a:t>phía</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máy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chủ</a:t>
            </a:r>
            <a:r>
              <a:rPr lang="en-US" sz="1600" dirty="0">
                <a:solidFill>
                  <a:srgbClr val="222222"/>
                </a:solidFill>
                <a:effectLst/>
                <a:latin typeface="+mj-lt"/>
                <a:ea typeface="Times New Roman" panose="02020603050405020304" pitchFamily="18" charset="0"/>
                <a:cs typeface="Times New Roman" panose="02020603050405020304" pitchFamily="18" charset="0"/>
              </a:rPr>
              <a:t>.</a:t>
            </a:r>
            <a:endParaRPr lang="en-US" sz="1600" dirty="0">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Không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có</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tầng</a:t>
            </a:r>
            <a:r>
              <a:rPr lang="en-US" sz="1600" dirty="0">
                <a:solidFill>
                  <a:srgbClr val="222222"/>
                </a:solidFill>
                <a:effectLst/>
                <a:latin typeface="+mj-lt"/>
                <a:ea typeface="Times New Roman" panose="02020603050405020304" pitchFamily="18" charset="0"/>
                <a:cs typeface="Times New Roman" panose="02020603050405020304" pitchFamily="18" charset="0"/>
              </a:rPr>
              <a:t> logic </a:t>
            </a:r>
            <a:r>
              <a:rPr lang="en-US" sz="1600" dirty="0" err="1">
                <a:solidFill>
                  <a:srgbClr val="222222"/>
                </a:solidFill>
                <a:effectLst/>
                <a:latin typeface="+mj-lt"/>
                <a:ea typeface="Times New Roman" panose="02020603050405020304" pitchFamily="18" charset="0"/>
                <a:cs typeface="Times New Roman" panose="02020603050405020304" pitchFamily="18" charset="0"/>
              </a:rPr>
              <a:t>nghiệp</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vụ</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hoặc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tầng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liên</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kết</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ngay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lập</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tức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giữa</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máy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khách</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và</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máy</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chủ</a:t>
            </a:r>
            <a:r>
              <a:rPr lang="en-US" sz="1600" dirty="0">
                <a:solidFill>
                  <a:srgbClr val="222222"/>
                </a:solidFill>
                <a:effectLst/>
                <a:latin typeface="+mj-lt"/>
                <a:ea typeface="Times New Roman" panose="02020603050405020304" pitchFamily="18" charset="0"/>
                <a:cs typeface="Times New Roman" panose="02020603050405020304" pitchFamily="18" charset="0"/>
              </a:rPr>
              <a:t>.</a:t>
            </a:r>
            <a:endParaRPr lang="en-US" sz="1600" dirty="0">
              <a:effectLst/>
              <a:latin typeface="+mj-lt"/>
              <a:ea typeface="Calibri" panose="020F0502020204030204" pitchFamily="34" charset="0"/>
              <a:cs typeface="Times New Roman" panose="02020603050405020304" pitchFamily="18" charset="0"/>
            </a:endParaRPr>
          </a:p>
          <a:p>
            <a:endParaRPr lang="en-US" sz="1600"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1000"/>
                                        <p:tgtEl>
                                          <p:spTgt spid="2"/>
                                        </p:tgtEl>
                                      </p:cBhvr>
                                    </p:animEffect>
                                    <p:anim calcmode="lin" valueType="num">
                                      <p:cBhvr>
                                        <p:cTn id="22" dur="1000" fill="hold"/>
                                        <p:tgtEl>
                                          <p:spTgt spid="2"/>
                                        </p:tgtEl>
                                        <p:attrNameLst>
                                          <p:attrName>ppt_x</p:attrName>
                                        </p:attrNameLst>
                                      </p:cBhvr>
                                      <p:tavLst>
                                        <p:tav tm="0">
                                          <p:val>
                                            <p:strVal val="#ppt_x"/>
                                          </p:val>
                                        </p:tav>
                                        <p:tav tm="100000">
                                          <p:val>
                                            <p:strVal val="#ppt_x"/>
                                          </p:val>
                                        </p:tav>
                                      </p:tavLst>
                                    </p:anim>
                                    <p:anim calcmode="lin" valueType="num">
                                      <p:cBhvr>
                                        <p:cTn id="2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7"/>
          <p:cNvSpPr txBox="1">
            <a:spLocks noGrp="1"/>
          </p:cNvSpPr>
          <p:nvPr>
            <p:ph type="title"/>
          </p:nvPr>
        </p:nvSpPr>
        <p:spPr>
          <a:xfrm>
            <a:off x="720106" y="2342625"/>
            <a:ext cx="4418895"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lumMod val="10000"/>
                  </a:schemeClr>
                </a:solidFill>
                <a:latin typeface="+mj-lt"/>
              </a:rPr>
              <a:t>Mô hình 3 tầng</a:t>
            </a:r>
            <a:endParaRPr dirty="0">
              <a:solidFill>
                <a:schemeClr val="bg1">
                  <a:lumMod val="10000"/>
                </a:schemeClr>
              </a:solidFill>
              <a:latin typeface="+mj-lt"/>
            </a:endParaRPr>
          </a:p>
        </p:txBody>
      </p:sp>
      <p:sp>
        <p:nvSpPr>
          <p:cNvPr id="468" name="Google Shape;468;p57"/>
          <p:cNvSpPr txBox="1">
            <a:spLocks noGrp="1"/>
          </p:cNvSpPr>
          <p:nvPr>
            <p:ph type="title" idx="2"/>
          </p:nvPr>
        </p:nvSpPr>
        <p:spPr>
          <a:xfrm>
            <a:off x="720000" y="1106175"/>
            <a:ext cx="3285000" cy="12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bg1">
                    <a:lumMod val="10000"/>
                  </a:schemeClr>
                </a:solidFill>
                <a:latin typeface="+mj-lt"/>
              </a:rPr>
              <a:t>02</a:t>
            </a:r>
            <a:endParaRPr dirty="0">
              <a:solidFill>
                <a:schemeClr val="bg1">
                  <a:lumMod val="10000"/>
                </a:schemeClr>
              </a:solidFill>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67"/>
                                        </p:tgtEl>
                                        <p:attrNameLst>
                                          <p:attrName>style.visibility</p:attrName>
                                        </p:attrNameLst>
                                      </p:cBhvr>
                                      <p:to>
                                        <p:strVal val="visible"/>
                                      </p:to>
                                    </p:set>
                                    <p:animEffect transition="in" filter="fade">
                                      <p:cBhvr>
                                        <p:cTn id="7" dur="1000"/>
                                        <p:tgtEl>
                                          <p:spTgt spid="467"/>
                                        </p:tgtEl>
                                      </p:cBhvr>
                                    </p:animEffect>
                                    <p:anim calcmode="lin" valueType="num">
                                      <p:cBhvr>
                                        <p:cTn id="8" dur="1000" fill="hold"/>
                                        <p:tgtEl>
                                          <p:spTgt spid="467"/>
                                        </p:tgtEl>
                                        <p:attrNameLst>
                                          <p:attrName>ppt_x</p:attrName>
                                        </p:attrNameLst>
                                      </p:cBhvr>
                                      <p:tavLst>
                                        <p:tav tm="0">
                                          <p:val>
                                            <p:strVal val="#ppt_x"/>
                                          </p:val>
                                        </p:tav>
                                        <p:tav tm="100000">
                                          <p:val>
                                            <p:strVal val="#ppt_x"/>
                                          </p:val>
                                        </p:tav>
                                      </p:tavLst>
                                    </p:anim>
                                    <p:anim calcmode="lin" valueType="num">
                                      <p:cBhvr>
                                        <p:cTn id="9" dur="1000" fill="hold"/>
                                        <p:tgtEl>
                                          <p:spTgt spid="46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68"/>
                                        </p:tgtEl>
                                        <p:attrNameLst>
                                          <p:attrName>style.visibility</p:attrName>
                                        </p:attrNameLst>
                                      </p:cBhvr>
                                      <p:to>
                                        <p:strVal val="visible"/>
                                      </p:to>
                                    </p:set>
                                    <p:animEffect transition="in" filter="fade">
                                      <p:cBhvr>
                                        <p:cTn id="12" dur="1000"/>
                                        <p:tgtEl>
                                          <p:spTgt spid="468"/>
                                        </p:tgtEl>
                                      </p:cBhvr>
                                    </p:animEffect>
                                    <p:anim calcmode="lin" valueType="num">
                                      <p:cBhvr>
                                        <p:cTn id="13" dur="1000" fill="hold"/>
                                        <p:tgtEl>
                                          <p:spTgt spid="468"/>
                                        </p:tgtEl>
                                        <p:attrNameLst>
                                          <p:attrName>ppt_x</p:attrName>
                                        </p:attrNameLst>
                                      </p:cBhvr>
                                      <p:tavLst>
                                        <p:tav tm="0">
                                          <p:val>
                                            <p:strVal val="#ppt_x"/>
                                          </p:val>
                                        </p:tav>
                                        <p:tav tm="100000">
                                          <p:val>
                                            <p:strVal val="#ppt_x"/>
                                          </p:val>
                                        </p:tav>
                                      </p:tavLst>
                                    </p:anim>
                                    <p:anim calcmode="lin" valueType="num">
                                      <p:cBhvr>
                                        <p:cTn id="14" dur="1000" fill="hold"/>
                                        <p:tgtEl>
                                          <p:spTgt spid="4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7" grpId="0"/>
      <p:bldP spid="46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11" name="Title 2">
            <a:extLst>
              <a:ext uri="{FF2B5EF4-FFF2-40B4-BE49-F238E27FC236}">
                <a16:creationId xmlns:a16="http://schemas.microsoft.com/office/drawing/2014/main" id="{8702E0F9-BEE9-4199-8F7B-7B07BA12B696}"/>
              </a:ext>
            </a:extLst>
          </p:cNvPr>
          <p:cNvSpPr txBox="1">
            <a:spLocks/>
          </p:cNvSpPr>
          <p:nvPr/>
        </p:nvSpPr>
        <p:spPr>
          <a:xfrm>
            <a:off x="888168" y="266641"/>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l"/>
            <a:r>
              <a:rPr lang="en-US" dirty="0">
                <a:solidFill>
                  <a:schemeClr val="bg1">
                    <a:lumMod val="10000"/>
                  </a:schemeClr>
                </a:solidFill>
                <a:latin typeface="+mj-lt"/>
              </a:rPr>
              <a:t>2.1. </a:t>
            </a:r>
            <a:r>
              <a:rPr lang="en-US" dirty="0" err="1">
                <a:solidFill>
                  <a:schemeClr val="bg1">
                    <a:lumMod val="10000"/>
                  </a:schemeClr>
                </a:solidFill>
                <a:latin typeface="+mj-lt"/>
              </a:rPr>
              <a:t>Kiến</a:t>
            </a:r>
            <a:r>
              <a:rPr lang="en-US" dirty="0">
                <a:solidFill>
                  <a:schemeClr val="bg1">
                    <a:lumMod val="10000"/>
                  </a:schemeClr>
                </a:solidFill>
                <a:latin typeface="+mj-lt"/>
              </a:rPr>
              <a:t> </a:t>
            </a:r>
            <a:r>
              <a:rPr lang="en-US" dirty="0" err="1">
                <a:solidFill>
                  <a:schemeClr val="bg1">
                    <a:lumMod val="10000"/>
                  </a:schemeClr>
                </a:solidFill>
                <a:latin typeface="+mj-lt"/>
              </a:rPr>
              <a:t>trúc</a:t>
            </a:r>
            <a:r>
              <a:rPr lang="en-US" dirty="0">
                <a:solidFill>
                  <a:schemeClr val="bg1">
                    <a:lumMod val="10000"/>
                  </a:schemeClr>
                </a:solidFill>
                <a:latin typeface="+mj-lt"/>
              </a:rPr>
              <a:t> 3 </a:t>
            </a:r>
            <a:r>
              <a:rPr lang="en-US" dirty="0" err="1">
                <a:solidFill>
                  <a:schemeClr val="bg1">
                    <a:lumMod val="10000"/>
                  </a:schemeClr>
                </a:solidFill>
                <a:latin typeface="+mj-lt"/>
              </a:rPr>
              <a:t>tầng</a:t>
            </a:r>
            <a:r>
              <a:rPr lang="en-US" dirty="0">
                <a:solidFill>
                  <a:schemeClr val="bg1">
                    <a:lumMod val="10000"/>
                  </a:schemeClr>
                </a:solidFill>
                <a:latin typeface="+mj-lt"/>
              </a:rPr>
              <a:t> (3-tiers) :</a:t>
            </a:r>
          </a:p>
        </p:txBody>
      </p:sp>
      <p:sp>
        <p:nvSpPr>
          <p:cNvPr id="12" name="TextBox 11">
            <a:extLst>
              <a:ext uri="{FF2B5EF4-FFF2-40B4-BE49-F238E27FC236}">
                <a16:creationId xmlns:a16="http://schemas.microsoft.com/office/drawing/2014/main" id="{D1DD8C5A-83F0-4ACA-83ED-619209092F6A}"/>
              </a:ext>
            </a:extLst>
          </p:cNvPr>
          <p:cNvSpPr txBox="1"/>
          <p:nvPr/>
        </p:nvSpPr>
        <p:spPr>
          <a:xfrm>
            <a:off x="1233377" y="1176583"/>
            <a:ext cx="6677246" cy="2308324"/>
          </a:xfrm>
          <a:prstGeom prst="rect">
            <a:avLst/>
          </a:prstGeom>
          <a:noFill/>
        </p:spPr>
        <p:txBody>
          <a:bodyPr wrap="square">
            <a:spAutoFit/>
          </a:bodyPr>
          <a:lstStyle/>
          <a:p>
            <a:pPr algn="just"/>
            <a:r>
              <a:rPr lang="en-US" sz="1800" b="1" i="0" dirty="0">
                <a:solidFill>
                  <a:schemeClr val="bg1">
                    <a:lumMod val="10000"/>
                  </a:schemeClr>
                </a:solidFill>
                <a:effectLst/>
                <a:latin typeface="+mj-lt"/>
              </a:rPr>
              <a:t>3-Tiers </a:t>
            </a:r>
            <a:r>
              <a:rPr lang="en-US" sz="1800" b="1" i="0" dirty="0" err="1">
                <a:solidFill>
                  <a:schemeClr val="bg1">
                    <a:lumMod val="10000"/>
                  </a:schemeClr>
                </a:solidFill>
                <a:effectLst/>
                <a:latin typeface="+mj-lt"/>
              </a:rPr>
              <a:t>có</a:t>
            </a:r>
            <a:r>
              <a:rPr lang="en-US" sz="1800" b="1" i="0" dirty="0">
                <a:solidFill>
                  <a:schemeClr val="bg1">
                    <a:lumMod val="10000"/>
                  </a:schemeClr>
                </a:solidFill>
                <a:effectLst/>
                <a:latin typeface="+mj-lt"/>
              </a:rPr>
              <a:t> </a:t>
            </a:r>
            <a:r>
              <a:rPr lang="en-US" sz="1800" b="1" i="0" dirty="0" err="1">
                <a:solidFill>
                  <a:schemeClr val="bg1">
                    <a:lumMod val="10000"/>
                  </a:schemeClr>
                </a:solidFill>
                <a:effectLst/>
                <a:latin typeface="+mj-lt"/>
              </a:rPr>
              <a:t>tính</a:t>
            </a:r>
            <a:r>
              <a:rPr lang="en-US" sz="1800" b="1" i="0" dirty="0">
                <a:solidFill>
                  <a:schemeClr val="bg1">
                    <a:lumMod val="10000"/>
                  </a:schemeClr>
                </a:solidFill>
                <a:effectLst/>
                <a:latin typeface="+mj-lt"/>
              </a:rPr>
              <a:t> </a:t>
            </a:r>
            <a:r>
              <a:rPr lang="en-US" sz="1800" b="1" i="0" dirty="0" err="1">
                <a:solidFill>
                  <a:schemeClr val="bg1">
                    <a:lumMod val="10000"/>
                  </a:schemeClr>
                </a:solidFill>
                <a:effectLst/>
                <a:latin typeface="+mj-lt"/>
              </a:rPr>
              <a:t>vật</a:t>
            </a:r>
            <a:r>
              <a:rPr lang="en-US" sz="1800" b="1" i="0" dirty="0">
                <a:solidFill>
                  <a:schemeClr val="bg1">
                    <a:lumMod val="10000"/>
                  </a:schemeClr>
                </a:solidFill>
                <a:effectLst/>
                <a:latin typeface="+mj-lt"/>
              </a:rPr>
              <a:t> </a:t>
            </a:r>
            <a:r>
              <a:rPr lang="en-US" sz="1800" b="1" i="0" dirty="0" err="1">
                <a:solidFill>
                  <a:schemeClr val="bg1">
                    <a:lumMod val="10000"/>
                  </a:schemeClr>
                </a:solidFill>
                <a:effectLst/>
                <a:latin typeface="+mj-lt"/>
              </a:rPr>
              <a:t>lý</a:t>
            </a:r>
            <a:r>
              <a:rPr lang="en-US" sz="1800" b="1" i="0" dirty="0">
                <a:solidFill>
                  <a:schemeClr val="bg1">
                    <a:lumMod val="10000"/>
                  </a:schemeClr>
                </a:solidFill>
                <a:effectLst/>
                <a:latin typeface="+mj-lt"/>
              </a:rPr>
              <a:t> (physical) : </a:t>
            </a:r>
          </a:p>
          <a:p>
            <a:pPr marL="285750" lvl="5" indent="-285750" algn="just">
              <a:buFont typeface="Arial" panose="020B0604020202020204" pitchFamily="34" charset="0"/>
              <a:buChar char="•"/>
            </a:pPr>
            <a:r>
              <a:rPr lang="en-US" sz="1800" dirty="0">
                <a:solidFill>
                  <a:schemeClr val="bg1">
                    <a:lumMod val="10000"/>
                  </a:schemeClr>
                </a:solidFill>
                <a:latin typeface="+mj-lt"/>
              </a:rPr>
              <a:t>L</a:t>
            </a:r>
            <a:r>
              <a:rPr lang="vi-VN" sz="1800" dirty="0">
                <a:solidFill>
                  <a:schemeClr val="bg1">
                    <a:lumMod val="10000"/>
                  </a:schemeClr>
                </a:solidFill>
                <a:latin typeface="+mj-lt"/>
              </a:rPr>
              <a:t>à một kiến trúc kiểu client/server mà trong đó</a:t>
            </a:r>
            <a:r>
              <a:rPr lang="en-US" sz="1800" dirty="0">
                <a:solidFill>
                  <a:schemeClr val="bg1">
                    <a:lumMod val="10000"/>
                  </a:schemeClr>
                </a:solidFill>
                <a:latin typeface="+mj-lt"/>
              </a:rPr>
              <a:t> </a:t>
            </a:r>
            <a:r>
              <a:rPr lang="en-US" sz="1800" dirty="0" err="1">
                <a:solidFill>
                  <a:schemeClr val="bg1">
                    <a:lumMod val="10000"/>
                  </a:schemeClr>
                </a:solidFill>
                <a:latin typeface="+mj-lt"/>
              </a:rPr>
              <a:t>có</a:t>
            </a:r>
            <a:r>
              <a:rPr lang="en-US" sz="1800" dirty="0">
                <a:solidFill>
                  <a:schemeClr val="bg1">
                    <a:lumMod val="10000"/>
                  </a:schemeClr>
                </a:solidFill>
                <a:latin typeface="+mj-lt"/>
              </a:rPr>
              <a:t> </a:t>
            </a:r>
            <a:r>
              <a:rPr lang="vi-VN" sz="1800" dirty="0">
                <a:solidFill>
                  <a:schemeClr val="bg1">
                    <a:lumMod val="10000"/>
                  </a:schemeClr>
                </a:solidFill>
                <a:latin typeface="+mj-lt"/>
              </a:rPr>
              <a:t>giao diện người dùng (UI-user interface), các quy tắc xử lý(BR-business rule hay BL-business logic)</a:t>
            </a:r>
            <a:endParaRPr lang="en-US" sz="1800" dirty="0">
              <a:solidFill>
                <a:schemeClr val="bg1">
                  <a:lumMod val="10000"/>
                </a:schemeClr>
              </a:solidFill>
              <a:latin typeface="+mj-lt"/>
            </a:endParaRPr>
          </a:p>
          <a:p>
            <a:pPr marL="285750" lvl="5" indent="-285750" algn="just">
              <a:buFont typeface="Arial" panose="020B0604020202020204" pitchFamily="34" charset="0"/>
              <a:buChar char="•"/>
            </a:pPr>
            <a:r>
              <a:rPr lang="en-US" sz="1800" dirty="0">
                <a:solidFill>
                  <a:schemeClr val="bg1">
                    <a:lumMod val="10000"/>
                  </a:schemeClr>
                </a:solidFill>
                <a:latin typeface="+mj-lt"/>
              </a:rPr>
              <a:t>V</a:t>
            </a:r>
            <a:r>
              <a:rPr lang="vi-VN" sz="1800" dirty="0">
                <a:solidFill>
                  <a:schemeClr val="bg1">
                    <a:lumMod val="10000"/>
                  </a:schemeClr>
                </a:solidFill>
                <a:latin typeface="+mj-lt"/>
              </a:rPr>
              <a:t>iệc lưu trữ dữ liệu được phát triển như những module độc lập, và hầu hết là được duy trì trên các nền tảng độc lập</a:t>
            </a:r>
            <a:r>
              <a:rPr lang="en-US" sz="1800" dirty="0">
                <a:solidFill>
                  <a:schemeClr val="bg1">
                    <a:lumMod val="10000"/>
                  </a:schemeClr>
                </a:solidFill>
                <a:latin typeface="+mj-lt"/>
              </a:rPr>
              <a:t>.</a:t>
            </a:r>
          </a:p>
          <a:p>
            <a:pPr marL="285750" lvl="5" indent="-285750" algn="just">
              <a:buFont typeface="Arial" panose="020B0604020202020204" pitchFamily="34" charset="0"/>
              <a:buChar char="•"/>
            </a:pPr>
            <a:r>
              <a:rPr lang="en-US" sz="1800" dirty="0">
                <a:solidFill>
                  <a:schemeClr val="bg1">
                    <a:lumMod val="10000"/>
                  </a:schemeClr>
                </a:solidFill>
                <a:latin typeface="+mj-lt"/>
              </a:rPr>
              <a:t>M</a:t>
            </a:r>
            <a:r>
              <a:rPr lang="vi-VN" sz="1800" dirty="0">
                <a:solidFill>
                  <a:schemeClr val="bg1">
                    <a:lumMod val="10000"/>
                  </a:schemeClr>
                </a:solidFill>
                <a:latin typeface="+mj-lt"/>
              </a:rPr>
              <a:t>ô hình 3 tầng (3-tiers) được coi là một kiến trúc phần mềm và là một mẫu thiết kế.</a:t>
            </a:r>
            <a:endParaRPr lang="en-US" sz="1800" dirty="0">
              <a:solidFill>
                <a:schemeClr val="bg1">
                  <a:lumMod val="10000"/>
                </a:schemeClr>
              </a:solidFill>
              <a:latin typeface="+mj-lt"/>
            </a:endParaRPr>
          </a:p>
        </p:txBody>
      </p:sp>
    </p:spTree>
    <p:extLst>
      <p:ext uri="{BB962C8B-B14F-4D97-AF65-F5344CB8AC3E}">
        <p14:creationId xmlns:p14="http://schemas.microsoft.com/office/powerpoint/2010/main" val="329782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additive="base">
                                        <p:cTn id="14" dur="500" fill="hold"/>
                                        <p:tgtEl>
                                          <p:spTgt spid="12"/>
                                        </p:tgtEl>
                                        <p:attrNameLst>
                                          <p:attrName>ppt_x</p:attrName>
                                        </p:attrNameLst>
                                      </p:cBhvr>
                                      <p:tavLst>
                                        <p:tav tm="0">
                                          <p:val>
                                            <p:strVal val="#ppt_x"/>
                                          </p:val>
                                        </p:tav>
                                        <p:tav tm="100000">
                                          <p:val>
                                            <p:strVal val="#ppt_x"/>
                                          </p:val>
                                        </p:tav>
                                      </p:tavLst>
                                    </p:anim>
                                    <p:anim calcmode="lin" valueType="num">
                                      <p:cBhvr additive="base">
                                        <p:cTn id="1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3" name="Title 2">
            <a:extLst>
              <a:ext uri="{FF2B5EF4-FFF2-40B4-BE49-F238E27FC236}">
                <a16:creationId xmlns:a16="http://schemas.microsoft.com/office/drawing/2014/main" id="{1AA38982-F6AA-464F-8308-631FA1EA05BB}"/>
              </a:ext>
            </a:extLst>
          </p:cNvPr>
          <p:cNvSpPr>
            <a:spLocks noGrp="1"/>
          </p:cNvSpPr>
          <p:nvPr>
            <p:ph type="title"/>
          </p:nvPr>
        </p:nvSpPr>
        <p:spPr>
          <a:xfrm>
            <a:off x="720000" y="129841"/>
            <a:ext cx="7704000" cy="572700"/>
          </a:xfrm>
        </p:spPr>
        <p:txBody>
          <a:bodyPr/>
          <a:lstStyle/>
          <a:p>
            <a:pPr algn="l"/>
            <a:r>
              <a:rPr lang="en-US" dirty="0">
                <a:solidFill>
                  <a:schemeClr val="bg1">
                    <a:lumMod val="10000"/>
                  </a:schemeClr>
                </a:solidFill>
                <a:latin typeface="+mj-lt"/>
              </a:rPr>
              <a:t>2.1. </a:t>
            </a:r>
            <a:r>
              <a:rPr lang="en-US" dirty="0" err="1">
                <a:solidFill>
                  <a:schemeClr val="bg1">
                    <a:lumMod val="10000"/>
                  </a:schemeClr>
                </a:solidFill>
                <a:latin typeface="+mj-lt"/>
              </a:rPr>
              <a:t>Kiến</a:t>
            </a:r>
            <a:r>
              <a:rPr lang="en-US" dirty="0">
                <a:solidFill>
                  <a:schemeClr val="bg1">
                    <a:lumMod val="10000"/>
                  </a:schemeClr>
                </a:solidFill>
                <a:latin typeface="+mj-lt"/>
              </a:rPr>
              <a:t> </a:t>
            </a:r>
            <a:r>
              <a:rPr lang="en-US" dirty="0" err="1">
                <a:solidFill>
                  <a:schemeClr val="bg1">
                    <a:lumMod val="10000"/>
                  </a:schemeClr>
                </a:solidFill>
                <a:latin typeface="+mj-lt"/>
              </a:rPr>
              <a:t>trúc</a:t>
            </a:r>
            <a:r>
              <a:rPr lang="en-US" dirty="0">
                <a:solidFill>
                  <a:schemeClr val="bg1">
                    <a:lumMod val="10000"/>
                  </a:schemeClr>
                </a:solidFill>
                <a:latin typeface="+mj-lt"/>
              </a:rPr>
              <a:t> 3 </a:t>
            </a:r>
            <a:r>
              <a:rPr lang="en-US" dirty="0" err="1">
                <a:solidFill>
                  <a:schemeClr val="bg1">
                    <a:lumMod val="10000"/>
                  </a:schemeClr>
                </a:solidFill>
                <a:latin typeface="+mj-lt"/>
              </a:rPr>
              <a:t>tầng</a:t>
            </a:r>
            <a:r>
              <a:rPr lang="en-US" dirty="0">
                <a:solidFill>
                  <a:schemeClr val="bg1">
                    <a:lumMod val="10000"/>
                  </a:schemeClr>
                </a:solidFill>
                <a:latin typeface="+mj-lt"/>
              </a:rPr>
              <a:t>:</a:t>
            </a:r>
          </a:p>
        </p:txBody>
      </p:sp>
      <p:sp>
        <p:nvSpPr>
          <p:cNvPr id="2" name="TextBox 1">
            <a:extLst>
              <a:ext uri="{FF2B5EF4-FFF2-40B4-BE49-F238E27FC236}">
                <a16:creationId xmlns:a16="http://schemas.microsoft.com/office/drawing/2014/main" id="{CD204933-8D0A-444F-8487-ECDBD63DCEC0}"/>
              </a:ext>
            </a:extLst>
          </p:cNvPr>
          <p:cNvSpPr txBox="1"/>
          <p:nvPr/>
        </p:nvSpPr>
        <p:spPr>
          <a:xfrm>
            <a:off x="427407" y="1159493"/>
            <a:ext cx="2967924" cy="2959272"/>
          </a:xfrm>
          <a:prstGeom prst="rect">
            <a:avLst/>
          </a:prstGeom>
          <a:noFill/>
        </p:spPr>
        <p:txBody>
          <a:bodyPr wrap="square" rtlCol="0">
            <a:spAutoFit/>
          </a:bodyPr>
          <a:lstStyle/>
          <a:p>
            <a:pPr marL="0" marR="0" algn="just">
              <a:lnSpc>
                <a:spcPct val="107000"/>
              </a:lnSpc>
              <a:spcBef>
                <a:spcPts val="0"/>
              </a:spcBef>
              <a:spcAft>
                <a:spcPts val="800"/>
              </a:spcAft>
            </a:pP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Bằng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cách</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nhìn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vào</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sơ</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đồ</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dưới</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đây</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bạn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có</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thể</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dễ</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dàng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nhận</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ra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rằng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kiến</a:t>
            </a:r>
            <a:r>
              <a:rPr lang="en-US" sz="1600" b="1"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trúc</a:t>
            </a:r>
            <a:r>
              <a:rPr lang="en-US" sz="1600" b="1" dirty="0">
                <a:solidFill>
                  <a:schemeClr val="bg1">
                    <a:lumMod val="10000"/>
                  </a:schemeClr>
                </a:solidFill>
                <a:effectLst/>
                <a:latin typeface="+mj-lt"/>
                <a:ea typeface="Times New Roman" panose="02020603050405020304" pitchFamily="18" charset="0"/>
                <a:cs typeface="Times New Roman" panose="02020603050405020304" pitchFamily="18" charset="0"/>
              </a:rPr>
              <a:t> 3 </a:t>
            </a:r>
            <a:r>
              <a:rPr lang="en-US" sz="1600" b="1" dirty="0" err="1">
                <a:solidFill>
                  <a:schemeClr val="bg1">
                    <a:lumMod val="10000"/>
                  </a:schemeClr>
                </a:solidFill>
                <a:effectLst/>
                <a:latin typeface="+mj-lt"/>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có</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ba</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lớp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khác</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nhau</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a:t>
            </a: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SzPts val="1000"/>
              <a:buFont typeface="Symbol" panose="05050102010706020507" pitchFamily="18" charset="2"/>
              <a:buChar char=""/>
              <a:tabLst>
                <a:tab pos="457200" algn="l"/>
              </a:tabLst>
            </a:pP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trình</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bày</a:t>
            </a: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SzPts val="1000"/>
              <a:buFont typeface="Symbol" panose="05050102010706020507" pitchFamily="18" charset="2"/>
              <a:buChar char=""/>
              <a:tabLst>
                <a:tab pos="457200" algn="l"/>
              </a:tabLst>
            </a:pP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nghiệp</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vụ</a:t>
            </a: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SzPts val="1000"/>
              <a:buFont typeface="Symbol" panose="05050102010706020507" pitchFamily="18" charset="2"/>
              <a:buChar char=""/>
              <a:tabLst>
                <a:tab pos="457200" algn="l"/>
              </a:tabLst>
            </a:pP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Tầng</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cơ</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sở</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dữ</a:t>
            </a:r>
            <a:r>
              <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1600" dirty="0" err="1">
                <a:solidFill>
                  <a:schemeClr val="bg1">
                    <a:lumMod val="10000"/>
                  </a:schemeClr>
                </a:solidFill>
                <a:effectLst/>
                <a:latin typeface="+mj-lt"/>
                <a:ea typeface="Times New Roman" panose="02020603050405020304" pitchFamily="18" charset="0"/>
                <a:cs typeface="Times New Roman" panose="02020603050405020304" pitchFamily="18" charset="0"/>
              </a:rPr>
              <a:t>liệu</a:t>
            </a:r>
            <a:endParaRPr lang="en-US" sz="1600" dirty="0">
              <a:solidFill>
                <a:schemeClr val="bg1">
                  <a:lumMod val="10000"/>
                </a:schemeClr>
              </a:solidFill>
              <a:effectLst/>
              <a:latin typeface="+mj-lt"/>
              <a:ea typeface="Times New Roman" panose="02020603050405020304" pitchFamily="18" charset="0"/>
              <a:cs typeface="Times New Roman" panose="02020603050405020304" pitchFamily="18" charset="0"/>
            </a:endParaRPr>
          </a:p>
          <a:p>
            <a:pPr marR="0" lvl="0" algn="just">
              <a:lnSpc>
                <a:spcPct val="107000"/>
              </a:lnSpc>
              <a:spcBef>
                <a:spcPts val="0"/>
              </a:spcBef>
              <a:spcAft>
                <a:spcPts val="800"/>
              </a:spcAft>
              <a:buSzPts val="1000"/>
              <a:tabLst>
                <a:tab pos="457200" algn="l"/>
              </a:tabLst>
            </a:pPr>
            <a:endParaRPr lang="en-US" sz="1600" dirty="0">
              <a:solidFill>
                <a:schemeClr val="bg1">
                  <a:lumMod val="10000"/>
                </a:schemeClr>
              </a:solidFill>
              <a:effectLst/>
              <a:latin typeface="+mj-lt"/>
              <a:ea typeface="Calibri" panose="020F0502020204030204" pitchFamily="34" charset="0"/>
              <a:cs typeface="Times New Roman" panose="02020603050405020304" pitchFamily="18" charset="0"/>
            </a:endParaRPr>
          </a:p>
          <a:p>
            <a:pPr algn="just"/>
            <a:endParaRPr lang="en-US" sz="1600" dirty="0">
              <a:solidFill>
                <a:schemeClr val="bg1">
                  <a:lumMod val="10000"/>
                </a:schemeClr>
              </a:solidFill>
              <a:latin typeface="+mj-lt"/>
            </a:endParaRPr>
          </a:p>
        </p:txBody>
      </p:sp>
      <p:pic>
        <p:nvPicPr>
          <p:cNvPr id="5" name="Picture 4" descr="Kiến trúc N-Tier - Khái niệm &amp; Mẹo hệ thống">
            <a:extLst>
              <a:ext uri="{FF2B5EF4-FFF2-40B4-BE49-F238E27FC236}">
                <a16:creationId xmlns:a16="http://schemas.microsoft.com/office/drawing/2014/main" id="{1075EB70-B8AC-4E49-9F05-73D25924782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517731" y="702541"/>
            <a:ext cx="5399236" cy="4074697"/>
          </a:xfrm>
          <a:prstGeom prst="rect">
            <a:avLst/>
          </a:prstGeom>
          <a:noFill/>
          <a:ln>
            <a:noFill/>
          </a:ln>
        </p:spPr>
      </p:pic>
    </p:spTree>
    <p:extLst>
      <p:ext uri="{BB962C8B-B14F-4D97-AF65-F5344CB8AC3E}">
        <p14:creationId xmlns:p14="http://schemas.microsoft.com/office/powerpoint/2010/main" val="2183862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Lst>
  </p:timing>
</p:sld>
</file>

<file path=ppt/theme/theme1.xml><?xml version="1.0" encoding="utf-8"?>
<a:theme xmlns:a="http://schemas.openxmlformats.org/drawingml/2006/main" name="Minimalist Aesthetic Slideshow by Slidesgo">
  <a:themeElements>
    <a:clrScheme name="Simple Light">
      <a:dk1>
        <a:srgbClr val="6D5B57"/>
      </a:dk1>
      <a:lt1>
        <a:srgbClr val="F2E1D8"/>
      </a:lt1>
      <a:dk2>
        <a:srgbClr val="595959"/>
      </a:dk2>
      <a:lt2>
        <a:srgbClr val="B08980"/>
      </a:lt2>
      <a:accent1>
        <a:srgbClr val="6D5B57"/>
      </a:accent1>
      <a:accent2>
        <a:srgbClr val="F2E1D8"/>
      </a:accent2>
      <a:accent3>
        <a:srgbClr val="595959"/>
      </a:accent3>
      <a:accent4>
        <a:srgbClr val="B08980"/>
      </a:accent4>
      <a:accent5>
        <a:srgbClr val="F2E1D8"/>
      </a:accent5>
      <a:accent6>
        <a:srgbClr val="595959"/>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602</TotalTime>
  <Words>2058</Words>
  <Application>Microsoft Office PowerPoint</Application>
  <PresentationFormat>On-screen Show (16:9)</PresentationFormat>
  <Paragraphs>183</Paragraphs>
  <Slides>38</Slides>
  <Notes>38</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38</vt:i4>
      </vt:variant>
    </vt:vector>
  </HeadingPairs>
  <TitlesOfParts>
    <vt:vector size="54" baseType="lpstr">
      <vt:lpstr>Calibri</vt:lpstr>
      <vt:lpstr>Bebas Neue</vt:lpstr>
      <vt:lpstr>Amatic SC</vt:lpstr>
      <vt:lpstr>Symbol</vt:lpstr>
      <vt:lpstr>Roboto Medium</vt:lpstr>
      <vt:lpstr>Maven Pro</vt:lpstr>
      <vt:lpstr>Arial</vt:lpstr>
      <vt:lpstr>Oxygen Light</vt:lpstr>
      <vt:lpstr>Times New Roman</vt:lpstr>
      <vt:lpstr>Proxima Nova</vt:lpstr>
      <vt:lpstr>Poiret One</vt:lpstr>
      <vt:lpstr>Proxima Nova Semibold</vt:lpstr>
      <vt:lpstr>Oxygen</vt:lpstr>
      <vt:lpstr>Wingdings</vt:lpstr>
      <vt:lpstr>Minimalist Aesthetic Slideshow by Slidesgo</vt:lpstr>
      <vt:lpstr>Slidesgo Final Pages</vt:lpstr>
      <vt:lpstr>TÌM HIỂU VỀ LẬP TRÌNH ĐA TẦNG</vt:lpstr>
      <vt:lpstr>Giới thiệu về kiến trúc đa tầng</vt:lpstr>
      <vt:lpstr>Giới thiệu về kiến trúc đa tầng</vt:lpstr>
      <vt:lpstr>1.Giới thiệu về Kiến trúc n-tier </vt:lpstr>
      <vt:lpstr>2. Các loại kiến trúc đa tầng</vt:lpstr>
      <vt:lpstr>2. Các loại kiến trúc đa tầng</vt:lpstr>
      <vt:lpstr>Mô hình 3 tầng</vt:lpstr>
      <vt:lpstr>PowerPoint Presentation</vt:lpstr>
      <vt:lpstr>2.1. Kiến trúc 3 tầng:</vt:lpstr>
      <vt:lpstr>2.1. Kiến trúc 3 tầng:</vt:lpstr>
      <vt:lpstr>2.1. Kiến trúc 3 tầng:</vt:lpstr>
      <vt:lpstr>2.3. Những công nghệ nào hỗ trợ xây dựng các ứng dụng 3-tiers:</vt:lpstr>
      <vt:lpstr>2.3. Ưu điểm và nhược điểm của kiến trúc đa tầng:</vt:lpstr>
      <vt:lpstr>So sánh 3-tier và kiến trúc khác</vt:lpstr>
      <vt:lpstr>PowerPoint Presentation</vt:lpstr>
      <vt:lpstr>PowerPoint Presentation</vt:lpstr>
      <vt:lpstr>PowerPoint Presentation</vt:lpstr>
      <vt:lpstr>THANKS</vt:lpstr>
      <vt:lpstr>ALTERNATIVE RESOURCES</vt:lpstr>
      <vt:lpstr>RESOURCES</vt:lpstr>
      <vt:lpstr>Instructions for use (free users)</vt:lpstr>
      <vt:lpstr>Instructions for use (premium users)</vt:lpstr>
      <vt:lpstr>Fonts &amp; colors used</vt:lpstr>
      <vt:lpstr>Stories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TÌM HIỂU VỀ LẬP TRÌNH ĐA TẦNG</dc:title>
  <dc:creator>PHẠM THÀNH HẬU</dc:creator>
  <cp:lastModifiedBy>84387531153</cp:lastModifiedBy>
  <cp:revision>38</cp:revision>
  <dcterms:modified xsi:type="dcterms:W3CDTF">2021-10-06T04:05:11Z</dcterms:modified>
</cp:coreProperties>
</file>